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69" r:id="rId2"/>
    <p:sldId id="4357" r:id="rId3"/>
    <p:sldId id="4358" r:id="rId4"/>
    <p:sldId id="4350" r:id="rId5"/>
    <p:sldId id="4359" r:id="rId6"/>
    <p:sldId id="4360" r:id="rId7"/>
    <p:sldId id="4361" r:id="rId8"/>
    <p:sldId id="4362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C48E"/>
    <a:srgbClr val="8F5722"/>
    <a:srgbClr val="6C421D"/>
    <a:srgbClr val="FFBE76"/>
    <a:srgbClr val="DBF9FF"/>
    <a:srgbClr val="F2F2F2"/>
    <a:srgbClr val="EFF1F8"/>
    <a:srgbClr val="373737"/>
    <a:srgbClr val="44546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87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616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A4A9565-B263-0A4D-8187-90E303F413C4}"/>
              </a:ext>
            </a:extLst>
          </p:cNvPr>
          <p:cNvSpPr/>
          <p:nvPr/>
        </p:nvSpPr>
        <p:spPr>
          <a:xfrm>
            <a:off x="1227484" y="5115100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C9229C3-3B76-D645-AC37-2284FA38315F}"/>
              </a:ext>
            </a:extLst>
          </p:cNvPr>
          <p:cNvGrpSpPr/>
          <p:nvPr/>
        </p:nvGrpSpPr>
        <p:grpSpPr>
          <a:xfrm>
            <a:off x="6748521" y="5423706"/>
            <a:ext cx="1500348" cy="1500346"/>
            <a:chOff x="4653250" y="5123537"/>
            <a:chExt cx="1152052" cy="115205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32CE0FD-D74B-144E-B623-3A7F75F27C80}"/>
                </a:ext>
              </a:extLst>
            </p:cNvPr>
            <p:cNvSpPr/>
            <p:nvPr/>
          </p:nvSpPr>
          <p:spPr>
            <a:xfrm>
              <a:off x="4653250" y="5123537"/>
              <a:ext cx="1152052" cy="115205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8209290-9E26-DF45-AB98-F33E964E563B}"/>
                </a:ext>
              </a:extLst>
            </p:cNvPr>
            <p:cNvSpPr txBox="1"/>
            <p:nvPr/>
          </p:nvSpPr>
          <p:spPr>
            <a:xfrm>
              <a:off x="4880963" y="5377667"/>
              <a:ext cx="696624" cy="63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0443EB8-185D-F444-8E70-3F994D493198}"/>
              </a:ext>
            </a:extLst>
          </p:cNvPr>
          <p:cNvSpPr txBox="1"/>
          <p:nvPr/>
        </p:nvSpPr>
        <p:spPr>
          <a:xfrm>
            <a:off x="1877784" y="5570643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F8B1760-C0E5-DE43-A55F-0382FF412B20}"/>
              </a:ext>
            </a:extLst>
          </p:cNvPr>
          <p:cNvSpPr/>
          <p:nvPr/>
        </p:nvSpPr>
        <p:spPr>
          <a:xfrm>
            <a:off x="15709230" y="5115100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45B5AE0-363A-DB43-B581-42CA681211EF}"/>
              </a:ext>
            </a:extLst>
          </p:cNvPr>
          <p:cNvSpPr/>
          <p:nvPr/>
        </p:nvSpPr>
        <p:spPr>
          <a:xfrm>
            <a:off x="16112656" y="5423706"/>
            <a:ext cx="1500348" cy="15003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226B49A-B767-E64B-B1C0-168F60679459}"/>
              </a:ext>
            </a:extLst>
          </p:cNvPr>
          <p:cNvSpPr txBox="1"/>
          <p:nvPr/>
        </p:nvSpPr>
        <p:spPr>
          <a:xfrm>
            <a:off x="16409213" y="5754666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0BDC04-66B7-3643-829F-43048BFD81B0}"/>
              </a:ext>
            </a:extLst>
          </p:cNvPr>
          <p:cNvSpPr txBox="1"/>
          <p:nvPr/>
        </p:nvSpPr>
        <p:spPr>
          <a:xfrm flipH="1">
            <a:off x="17932608" y="5570643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42FB1B8-EEF9-A940-AC3A-9838E6FB8AA6}"/>
              </a:ext>
            </a:extLst>
          </p:cNvPr>
          <p:cNvSpPr/>
          <p:nvPr/>
        </p:nvSpPr>
        <p:spPr>
          <a:xfrm>
            <a:off x="1227484" y="8901838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E0BE58B-0B9B-064A-B841-0819451059A0}"/>
              </a:ext>
            </a:extLst>
          </p:cNvPr>
          <p:cNvGrpSpPr/>
          <p:nvPr/>
        </p:nvGrpSpPr>
        <p:grpSpPr>
          <a:xfrm>
            <a:off x="6748521" y="9210444"/>
            <a:ext cx="1500348" cy="1500346"/>
            <a:chOff x="4653250" y="5123537"/>
            <a:chExt cx="1152052" cy="1152050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F127B8E-30B8-7C4A-B618-FF47DDD79106}"/>
                </a:ext>
              </a:extLst>
            </p:cNvPr>
            <p:cNvSpPr/>
            <p:nvPr/>
          </p:nvSpPr>
          <p:spPr>
            <a:xfrm>
              <a:off x="4653250" y="5123537"/>
              <a:ext cx="1152052" cy="11520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B60951A-73B8-314A-81CC-C9C55FA1D84F}"/>
                </a:ext>
              </a:extLst>
            </p:cNvPr>
            <p:cNvSpPr txBox="1"/>
            <p:nvPr/>
          </p:nvSpPr>
          <p:spPr>
            <a:xfrm>
              <a:off x="4880963" y="5377667"/>
              <a:ext cx="696624" cy="6380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143547A-54AE-5243-8B29-F61DB3E7CD71}"/>
              </a:ext>
            </a:extLst>
          </p:cNvPr>
          <p:cNvSpPr txBox="1"/>
          <p:nvPr/>
        </p:nvSpPr>
        <p:spPr>
          <a:xfrm>
            <a:off x="1877784" y="9357381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27000B6-25F9-A04C-8D7C-B28897532AE0}"/>
              </a:ext>
            </a:extLst>
          </p:cNvPr>
          <p:cNvSpPr/>
          <p:nvPr/>
        </p:nvSpPr>
        <p:spPr>
          <a:xfrm>
            <a:off x="15709230" y="8901838"/>
            <a:ext cx="7440936" cy="2117558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D9BF036-E851-EC43-A73B-DFCF158D5F6C}"/>
              </a:ext>
            </a:extLst>
          </p:cNvPr>
          <p:cNvSpPr/>
          <p:nvPr/>
        </p:nvSpPr>
        <p:spPr>
          <a:xfrm>
            <a:off x="16112656" y="9210444"/>
            <a:ext cx="1500348" cy="15003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858FB0E-FE23-AF43-AC2B-25FB604AC318}"/>
              </a:ext>
            </a:extLst>
          </p:cNvPr>
          <p:cNvSpPr txBox="1"/>
          <p:nvPr/>
        </p:nvSpPr>
        <p:spPr>
          <a:xfrm>
            <a:off x="16409213" y="9541404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BEAF196-6EA8-2B4C-8747-1C3E5257BACF}"/>
              </a:ext>
            </a:extLst>
          </p:cNvPr>
          <p:cNvSpPr txBox="1"/>
          <p:nvPr/>
        </p:nvSpPr>
        <p:spPr>
          <a:xfrm flipH="1">
            <a:off x="17932608" y="9357381"/>
            <a:ext cx="4502583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8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grpSp>
        <p:nvGrpSpPr>
          <p:cNvPr id="61" name="Grupo 349">
            <a:extLst>
              <a:ext uri="{FF2B5EF4-FFF2-40B4-BE49-F238E27FC236}">
                <a16:creationId xmlns:a16="http://schemas.microsoft.com/office/drawing/2014/main" id="{6D11E51A-4886-444A-930B-67E9A9A2E800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2" name="CuadroTexto 350">
              <a:extLst>
                <a:ext uri="{FF2B5EF4-FFF2-40B4-BE49-F238E27FC236}">
                  <a16:creationId xmlns:a16="http://schemas.microsoft.com/office/drawing/2014/main" id="{7F0FED06-58B4-0E4A-9435-7035EDCE2020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63" name="CuadroTexto 351">
              <a:extLst>
                <a:ext uri="{FF2B5EF4-FFF2-40B4-BE49-F238E27FC236}">
                  <a16:creationId xmlns:a16="http://schemas.microsoft.com/office/drawing/2014/main" id="{097C268F-EC20-D44A-973D-D31EFB4BB72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64" name="Freeform 1">
            <a:extLst>
              <a:ext uri="{FF2B5EF4-FFF2-40B4-BE49-F238E27FC236}">
                <a16:creationId xmlns:a16="http://schemas.microsoft.com/office/drawing/2014/main" id="{E410BD3B-89F6-B74B-9665-65618668D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7535" y="5098295"/>
            <a:ext cx="5242580" cy="7241868"/>
          </a:xfrm>
          <a:custGeom>
            <a:avLst/>
            <a:gdLst>
              <a:gd name="T0" fmla="*/ 0 w 11966"/>
              <a:gd name="T1" fmla="*/ 16533 h 16534"/>
              <a:gd name="T2" fmla="*/ 11965 w 11966"/>
              <a:gd name="T3" fmla="*/ 16533 h 16534"/>
              <a:gd name="T4" fmla="*/ 11965 w 11966"/>
              <a:gd name="T5" fmla="*/ 0 h 16534"/>
              <a:gd name="T6" fmla="*/ 0 w 11966"/>
              <a:gd name="T7" fmla="*/ 0 h 16534"/>
              <a:gd name="T8" fmla="*/ 0 w 11966"/>
              <a:gd name="T9" fmla="*/ 16533 h 16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66" h="16534">
                <a:moveTo>
                  <a:pt x="0" y="16533"/>
                </a:moveTo>
                <a:lnTo>
                  <a:pt x="11965" y="16533"/>
                </a:lnTo>
                <a:lnTo>
                  <a:pt x="11965" y="0"/>
                </a:lnTo>
                <a:lnTo>
                  <a:pt x="0" y="0"/>
                </a:lnTo>
                <a:lnTo>
                  <a:pt x="0" y="1653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2">
            <a:extLst>
              <a:ext uri="{FF2B5EF4-FFF2-40B4-BE49-F238E27FC236}">
                <a16:creationId xmlns:a16="http://schemas.microsoft.com/office/drawing/2014/main" id="{DF35A99F-736A-3A49-AEE0-5070B2886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5237" y="5513605"/>
            <a:ext cx="4560696" cy="6276029"/>
          </a:xfrm>
          <a:custGeom>
            <a:avLst/>
            <a:gdLst>
              <a:gd name="T0" fmla="*/ 0 w 10413"/>
              <a:gd name="T1" fmla="*/ 0 h 14326"/>
              <a:gd name="T2" fmla="*/ 10412 w 10413"/>
              <a:gd name="T3" fmla="*/ 0 h 14326"/>
              <a:gd name="T4" fmla="*/ 10412 w 10413"/>
              <a:gd name="T5" fmla="*/ 14325 h 14326"/>
              <a:gd name="T6" fmla="*/ 0 w 10413"/>
              <a:gd name="T7" fmla="*/ 14325 h 14326"/>
              <a:gd name="T8" fmla="*/ 0 w 10413"/>
              <a:gd name="T9" fmla="*/ 0 h 1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13" h="14326">
                <a:moveTo>
                  <a:pt x="0" y="0"/>
                </a:moveTo>
                <a:lnTo>
                  <a:pt x="10412" y="0"/>
                </a:lnTo>
                <a:lnTo>
                  <a:pt x="10412" y="14325"/>
                </a:lnTo>
                <a:lnTo>
                  <a:pt x="0" y="1432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3">
            <a:extLst>
              <a:ext uri="{FF2B5EF4-FFF2-40B4-BE49-F238E27FC236}">
                <a16:creationId xmlns:a16="http://schemas.microsoft.com/office/drawing/2014/main" id="{BE741915-1564-354B-B615-388223A81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475" y="4673325"/>
            <a:ext cx="2428121" cy="967771"/>
          </a:xfrm>
          <a:custGeom>
            <a:avLst/>
            <a:gdLst>
              <a:gd name="T0" fmla="*/ 2777 w 5542"/>
              <a:gd name="T1" fmla="*/ 290 h 2210"/>
              <a:gd name="T2" fmla="*/ 2777 w 5542"/>
              <a:gd name="T3" fmla="*/ 290 h 2210"/>
              <a:gd name="T4" fmla="*/ 2436 w 5542"/>
              <a:gd name="T5" fmla="*/ 631 h 2210"/>
              <a:gd name="T6" fmla="*/ 2777 w 5542"/>
              <a:gd name="T7" fmla="*/ 972 h 2210"/>
              <a:gd name="T8" fmla="*/ 3117 w 5542"/>
              <a:gd name="T9" fmla="*/ 631 h 2210"/>
              <a:gd name="T10" fmla="*/ 2777 w 5542"/>
              <a:gd name="T11" fmla="*/ 290 h 2210"/>
              <a:gd name="T12" fmla="*/ 1805 w 5542"/>
              <a:gd name="T13" fmla="*/ 631 h 2210"/>
              <a:gd name="T14" fmla="*/ 1805 w 5542"/>
              <a:gd name="T15" fmla="*/ 631 h 2210"/>
              <a:gd name="T16" fmla="*/ 2777 w 5542"/>
              <a:gd name="T17" fmla="*/ 0 h 2210"/>
              <a:gd name="T18" fmla="*/ 3736 w 5542"/>
              <a:gd name="T19" fmla="*/ 631 h 2210"/>
              <a:gd name="T20" fmla="*/ 5541 w 5542"/>
              <a:gd name="T21" fmla="*/ 1817 h 2210"/>
              <a:gd name="T22" fmla="*/ 5541 w 5542"/>
              <a:gd name="T23" fmla="*/ 2209 h 2210"/>
              <a:gd name="T24" fmla="*/ 2777 w 5542"/>
              <a:gd name="T25" fmla="*/ 2209 h 2210"/>
              <a:gd name="T26" fmla="*/ 0 w 5542"/>
              <a:gd name="T27" fmla="*/ 2209 h 2210"/>
              <a:gd name="T28" fmla="*/ 0 w 5542"/>
              <a:gd name="T29" fmla="*/ 1817 h 2210"/>
              <a:gd name="T30" fmla="*/ 1805 w 5542"/>
              <a:gd name="T31" fmla="*/ 631 h 2210"/>
              <a:gd name="T32" fmla="*/ 2777 w 5542"/>
              <a:gd name="T33" fmla="*/ 290 h 2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2" h="2210">
                <a:moveTo>
                  <a:pt x="2777" y="290"/>
                </a:moveTo>
                <a:lnTo>
                  <a:pt x="2777" y="290"/>
                </a:lnTo>
                <a:cubicBezTo>
                  <a:pt x="2587" y="290"/>
                  <a:pt x="2436" y="442"/>
                  <a:pt x="2436" y="631"/>
                </a:cubicBezTo>
                <a:cubicBezTo>
                  <a:pt x="2436" y="820"/>
                  <a:pt x="2587" y="972"/>
                  <a:pt x="2777" y="972"/>
                </a:cubicBezTo>
                <a:cubicBezTo>
                  <a:pt x="2953" y="972"/>
                  <a:pt x="3117" y="820"/>
                  <a:pt x="3117" y="631"/>
                </a:cubicBezTo>
                <a:cubicBezTo>
                  <a:pt x="3117" y="442"/>
                  <a:pt x="2953" y="290"/>
                  <a:pt x="2777" y="290"/>
                </a:cubicBezTo>
                <a:lnTo>
                  <a:pt x="1805" y="631"/>
                </a:lnTo>
                <a:lnTo>
                  <a:pt x="1805" y="631"/>
                </a:lnTo>
                <a:cubicBezTo>
                  <a:pt x="1931" y="290"/>
                  <a:pt x="2246" y="0"/>
                  <a:pt x="2777" y="0"/>
                </a:cubicBezTo>
                <a:cubicBezTo>
                  <a:pt x="3307" y="0"/>
                  <a:pt x="3622" y="290"/>
                  <a:pt x="3736" y="631"/>
                </a:cubicBezTo>
                <a:cubicBezTo>
                  <a:pt x="4380" y="631"/>
                  <a:pt x="5427" y="1085"/>
                  <a:pt x="5541" y="1817"/>
                </a:cubicBezTo>
                <a:cubicBezTo>
                  <a:pt x="5541" y="2209"/>
                  <a:pt x="5541" y="2209"/>
                  <a:pt x="5541" y="2209"/>
                </a:cubicBezTo>
                <a:cubicBezTo>
                  <a:pt x="2777" y="2209"/>
                  <a:pt x="2777" y="2209"/>
                  <a:pt x="2777" y="2209"/>
                </a:cubicBezTo>
                <a:cubicBezTo>
                  <a:pt x="0" y="2209"/>
                  <a:pt x="0" y="2209"/>
                  <a:pt x="0" y="2209"/>
                </a:cubicBezTo>
                <a:cubicBezTo>
                  <a:pt x="0" y="1817"/>
                  <a:pt x="0" y="1817"/>
                  <a:pt x="0" y="1817"/>
                </a:cubicBezTo>
                <a:cubicBezTo>
                  <a:pt x="126" y="1085"/>
                  <a:pt x="1161" y="631"/>
                  <a:pt x="1805" y="631"/>
                </a:cubicBezTo>
                <a:lnTo>
                  <a:pt x="2777" y="290"/>
                </a:lnTo>
              </a:path>
            </a:pathLst>
          </a:custGeom>
          <a:solidFill>
            <a:srgbClr val="288F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4">
            <a:extLst>
              <a:ext uri="{FF2B5EF4-FFF2-40B4-BE49-F238E27FC236}">
                <a16:creationId xmlns:a16="http://schemas.microsoft.com/office/drawing/2014/main" id="{9FAED9CC-DE95-A046-97D6-BA02B3C33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9475" y="5469177"/>
            <a:ext cx="2428121" cy="171919"/>
          </a:xfrm>
          <a:custGeom>
            <a:avLst/>
            <a:gdLst>
              <a:gd name="T0" fmla="*/ 0 w 5542"/>
              <a:gd name="T1" fmla="*/ 0 h 393"/>
              <a:gd name="T2" fmla="*/ 5541 w 5542"/>
              <a:gd name="T3" fmla="*/ 0 h 393"/>
              <a:gd name="T4" fmla="*/ 5541 w 5542"/>
              <a:gd name="T5" fmla="*/ 392 h 393"/>
              <a:gd name="T6" fmla="*/ 0 w 5542"/>
              <a:gd name="T7" fmla="*/ 392 h 393"/>
              <a:gd name="T8" fmla="*/ 0 w 5542"/>
              <a:gd name="T9" fmla="*/ 0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2" h="393">
                <a:moveTo>
                  <a:pt x="0" y="0"/>
                </a:moveTo>
                <a:lnTo>
                  <a:pt x="5541" y="0"/>
                </a:lnTo>
                <a:lnTo>
                  <a:pt x="5541" y="392"/>
                </a:lnTo>
                <a:lnTo>
                  <a:pt x="0" y="392"/>
                </a:lnTo>
                <a:lnTo>
                  <a:pt x="0" y="0"/>
                </a:lnTo>
              </a:path>
            </a:pathLst>
          </a:custGeom>
          <a:solidFill>
            <a:srgbClr val="1D7C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5">
            <a:extLst>
              <a:ext uri="{FF2B5EF4-FFF2-40B4-BE49-F238E27FC236}">
                <a16:creationId xmlns:a16="http://schemas.microsoft.com/office/drawing/2014/main" id="{123EA7E4-53E7-E342-B4D2-8A2F78AA3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9300" y="6535465"/>
            <a:ext cx="1653518" cy="1647722"/>
          </a:xfrm>
          <a:custGeom>
            <a:avLst/>
            <a:gdLst>
              <a:gd name="T0" fmla="*/ 0 w 3774"/>
              <a:gd name="T1" fmla="*/ 1881 h 3763"/>
              <a:gd name="T2" fmla="*/ 0 w 3774"/>
              <a:gd name="T3" fmla="*/ 1881 h 3763"/>
              <a:gd name="T4" fmla="*/ 441 w 3774"/>
              <a:gd name="T5" fmla="*/ 3092 h 3763"/>
              <a:gd name="T6" fmla="*/ 656 w 3774"/>
              <a:gd name="T7" fmla="*/ 3307 h 3763"/>
              <a:gd name="T8" fmla="*/ 719 w 3774"/>
              <a:gd name="T9" fmla="*/ 3357 h 3763"/>
              <a:gd name="T10" fmla="*/ 795 w 3774"/>
              <a:gd name="T11" fmla="*/ 3421 h 3763"/>
              <a:gd name="T12" fmla="*/ 1653 w 3774"/>
              <a:gd name="T13" fmla="*/ 3749 h 3763"/>
              <a:gd name="T14" fmla="*/ 1830 w 3774"/>
              <a:gd name="T15" fmla="*/ 3762 h 3763"/>
              <a:gd name="T16" fmla="*/ 1893 w 3774"/>
              <a:gd name="T17" fmla="*/ 3762 h 3763"/>
              <a:gd name="T18" fmla="*/ 2070 w 3774"/>
              <a:gd name="T19" fmla="*/ 3762 h 3763"/>
              <a:gd name="T20" fmla="*/ 2272 w 3774"/>
              <a:gd name="T21" fmla="*/ 3724 h 3763"/>
              <a:gd name="T22" fmla="*/ 3041 w 3774"/>
              <a:gd name="T23" fmla="*/ 3383 h 3763"/>
              <a:gd name="T24" fmla="*/ 3231 w 3774"/>
              <a:gd name="T25" fmla="*/ 3206 h 3763"/>
              <a:gd name="T26" fmla="*/ 3256 w 3774"/>
              <a:gd name="T27" fmla="*/ 3181 h 3763"/>
              <a:gd name="T28" fmla="*/ 3382 w 3774"/>
              <a:gd name="T29" fmla="*/ 3029 h 3763"/>
              <a:gd name="T30" fmla="*/ 3773 w 3774"/>
              <a:gd name="T31" fmla="*/ 1881 h 3763"/>
              <a:gd name="T32" fmla="*/ 1893 w 3774"/>
              <a:gd name="T33" fmla="*/ 0 h 3763"/>
              <a:gd name="T34" fmla="*/ 0 w 3774"/>
              <a:gd name="T35" fmla="*/ 1881 h 3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74" h="3763">
                <a:moveTo>
                  <a:pt x="0" y="1881"/>
                </a:moveTo>
                <a:lnTo>
                  <a:pt x="0" y="1881"/>
                </a:lnTo>
                <a:cubicBezTo>
                  <a:pt x="0" y="2348"/>
                  <a:pt x="176" y="2765"/>
                  <a:pt x="441" y="3092"/>
                </a:cubicBezTo>
                <a:cubicBezTo>
                  <a:pt x="517" y="3168"/>
                  <a:pt x="580" y="3244"/>
                  <a:pt x="656" y="3307"/>
                </a:cubicBezTo>
                <a:cubicBezTo>
                  <a:pt x="681" y="3332"/>
                  <a:pt x="706" y="3345"/>
                  <a:pt x="719" y="3357"/>
                </a:cubicBezTo>
                <a:cubicBezTo>
                  <a:pt x="744" y="3383"/>
                  <a:pt x="769" y="3408"/>
                  <a:pt x="795" y="3421"/>
                </a:cubicBezTo>
                <a:cubicBezTo>
                  <a:pt x="1047" y="3597"/>
                  <a:pt x="1337" y="3711"/>
                  <a:pt x="1653" y="3749"/>
                </a:cubicBezTo>
                <a:cubicBezTo>
                  <a:pt x="1716" y="3762"/>
                  <a:pt x="1767" y="3762"/>
                  <a:pt x="1830" y="3762"/>
                </a:cubicBezTo>
                <a:cubicBezTo>
                  <a:pt x="1842" y="3762"/>
                  <a:pt x="1868" y="3762"/>
                  <a:pt x="1893" y="3762"/>
                </a:cubicBezTo>
                <a:cubicBezTo>
                  <a:pt x="1956" y="3762"/>
                  <a:pt x="2007" y="3762"/>
                  <a:pt x="2070" y="3762"/>
                </a:cubicBezTo>
                <a:cubicBezTo>
                  <a:pt x="2133" y="3749"/>
                  <a:pt x="2196" y="3736"/>
                  <a:pt x="2272" y="3724"/>
                </a:cubicBezTo>
                <a:cubicBezTo>
                  <a:pt x="2549" y="3673"/>
                  <a:pt x="2814" y="3547"/>
                  <a:pt x="3041" y="3383"/>
                </a:cubicBezTo>
                <a:cubicBezTo>
                  <a:pt x="3104" y="3332"/>
                  <a:pt x="3168" y="3269"/>
                  <a:pt x="3231" y="3206"/>
                </a:cubicBezTo>
                <a:cubicBezTo>
                  <a:pt x="3243" y="3193"/>
                  <a:pt x="3243" y="3181"/>
                  <a:pt x="3256" y="3181"/>
                </a:cubicBezTo>
                <a:cubicBezTo>
                  <a:pt x="3306" y="3130"/>
                  <a:pt x="3344" y="3080"/>
                  <a:pt x="3382" y="3029"/>
                </a:cubicBezTo>
                <a:cubicBezTo>
                  <a:pt x="3622" y="2714"/>
                  <a:pt x="3773" y="2323"/>
                  <a:pt x="3773" y="1881"/>
                </a:cubicBezTo>
                <a:cubicBezTo>
                  <a:pt x="3773" y="846"/>
                  <a:pt x="2928" y="0"/>
                  <a:pt x="1893" y="0"/>
                </a:cubicBezTo>
                <a:cubicBezTo>
                  <a:pt x="845" y="0"/>
                  <a:pt x="0" y="846"/>
                  <a:pt x="0" y="1881"/>
                </a:cubicBezTo>
              </a:path>
            </a:pathLst>
          </a:custGeom>
          <a:solidFill>
            <a:srgbClr val="B8E4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6">
            <a:extLst>
              <a:ext uri="{FF2B5EF4-FFF2-40B4-BE49-F238E27FC236}">
                <a16:creationId xmlns:a16="http://schemas.microsoft.com/office/drawing/2014/main" id="{95922E93-77EB-784C-BD15-A41657A6F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2350" y="7547665"/>
            <a:ext cx="1145487" cy="635522"/>
          </a:xfrm>
          <a:custGeom>
            <a:avLst/>
            <a:gdLst>
              <a:gd name="T0" fmla="*/ 0 w 2614"/>
              <a:gd name="T1" fmla="*/ 467 h 1453"/>
              <a:gd name="T2" fmla="*/ 0 w 2614"/>
              <a:gd name="T3" fmla="*/ 467 h 1453"/>
              <a:gd name="T4" fmla="*/ 177 w 2614"/>
              <a:gd name="T5" fmla="*/ 1073 h 1453"/>
              <a:gd name="T6" fmla="*/ 1060 w 2614"/>
              <a:gd name="T7" fmla="*/ 1439 h 1453"/>
              <a:gd name="T8" fmla="*/ 1237 w 2614"/>
              <a:gd name="T9" fmla="*/ 1452 h 1453"/>
              <a:gd name="T10" fmla="*/ 1313 w 2614"/>
              <a:gd name="T11" fmla="*/ 1452 h 1453"/>
              <a:gd name="T12" fmla="*/ 1502 w 2614"/>
              <a:gd name="T13" fmla="*/ 1452 h 1453"/>
              <a:gd name="T14" fmla="*/ 1704 w 2614"/>
              <a:gd name="T15" fmla="*/ 1414 h 1453"/>
              <a:gd name="T16" fmla="*/ 2550 w 2614"/>
              <a:gd name="T17" fmla="*/ 984 h 1453"/>
              <a:gd name="T18" fmla="*/ 2613 w 2614"/>
              <a:gd name="T19" fmla="*/ 404 h 1453"/>
              <a:gd name="T20" fmla="*/ 1704 w 2614"/>
              <a:gd name="T21" fmla="*/ 89 h 1453"/>
              <a:gd name="T22" fmla="*/ 1692 w 2614"/>
              <a:gd name="T23" fmla="*/ 76 h 1453"/>
              <a:gd name="T24" fmla="*/ 1666 w 2614"/>
              <a:gd name="T25" fmla="*/ 76 h 1453"/>
              <a:gd name="T26" fmla="*/ 1616 w 2614"/>
              <a:gd name="T27" fmla="*/ 51 h 1453"/>
              <a:gd name="T28" fmla="*/ 1578 w 2614"/>
              <a:gd name="T29" fmla="*/ 38 h 1453"/>
              <a:gd name="T30" fmla="*/ 1452 w 2614"/>
              <a:gd name="T31" fmla="*/ 0 h 1453"/>
              <a:gd name="T32" fmla="*/ 1452 w 2614"/>
              <a:gd name="T33" fmla="*/ 0 h 1453"/>
              <a:gd name="T34" fmla="*/ 1452 w 2614"/>
              <a:gd name="T35" fmla="*/ 0 h 1453"/>
              <a:gd name="T36" fmla="*/ 1439 w 2614"/>
              <a:gd name="T37" fmla="*/ 0 h 1453"/>
              <a:gd name="T38" fmla="*/ 1048 w 2614"/>
              <a:gd name="T39" fmla="*/ 25 h 1453"/>
              <a:gd name="T40" fmla="*/ 985 w 2614"/>
              <a:gd name="T41" fmla="*/ 38 h 1453"/>
              <a:gd name="T42" fmla="*/ 959 w 2614"/>
              <a:gd name="T43" fmla="*/ 38 h 1453"/>
              <a:gd name="T44" fmla="*/ 947 w 2614"/>
              <a:gd name="T45" fmla="*/ 38 h 1453"/>
              <a:gd name="T46" fmla="*/ 770 w 2614"/>
              <a:gd name="T47" fmla="*/ 89 h 1453"/>
              <a:gd name="T48" fmla="*/ 757 w 2614"/>
              <a:gd name="T49" fmla="*/ 89 h 1453"/>
              <a:gd name="T50" fmla="*/ 0 w 2614"/>
              <a:gd name="T51" fmla="*/ 467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614" h="1453">
                <a:moveTo>
                  <a:pt x="0" y="467"/>
                </a:moveTo>
                <a:lnTo>
                  <a:pt x="0" y="467"/>
                </a:lnTo>
                <a:cubicBezTo>
                  <a:pt x="177" y="1073"/>
                  <a:pt x="177" y="1073"/>
                  <a:pt x="177" y="1073"/>
                </a:cubicBezTo>
                <a:cubicBezTo>
                  <a:pt x="429" y="1262"/>
                  <a:pt x="719" y="1401"/>
                  <a:pt x="1060" y="1439"/>
                </a:cubicBezTo>
                <a:cubicBezTo>
                  <a:pt x="1124" y="1452"/>
                  <a:pt x="1187" y="1452"/>
                  <a:pt x="1237" y="1452"/>
                </a:cubicBezTo>
                <a:cubicBezTo>
                  <a:pt x="1262" y="1452"/>
                  <a:pt x="1288" y="1452"/>
                  <a:pt x="1313" y="1452"/>
                </a:cubicBezTo>
                <a:cubicBezTo>
                  <a:pt x="1376" y="1452"/>
                  <a:pt x="1439" y="1452"/>
                  <a:pt x="1502" y="1452"/>
                </a:cubicBezTo>
                <a:cubicBezTo>
                  <a:pt x="1565" y="1439"/>
                  <a:pt x="1641" y="1426"/>
                  <a:pt x="1704" y="1414"/>
                </a:cubicBezTo>
                <a:cubicBezTo>
                  <a:pt x="2007" y="1351"/>
                  <a:pt x="2322" y="1174"/>
                  <a:pt x="2550" y="984"/>
                </a:cubicBezTo>
                <a:cubicBezTo>
                  <a:pt x="2588" y="808"/>
                  <a:pt x="2588" y="581"/>
                  <a:pt x="2613" y="404"/>
                </a:cubicBezTo>
                <a:cubicBezTo>
                  <a:pt x="2461" y="341"/>
                  <a:pt x="1994" y="190"/>
                  <a:pt x="1704" y="89"/>
                </a:cubicBezTo>
                <a:cubicBezTo>
                  <a:pt x="1692" y="76"/>
                  <a:pt x="1692" y="76"/>
                  <a:pt x="1692" y="76"/>
                </a:cubicBezTo>
                <a:cubicBezTo>
                  <a:pt x="1679" y="76"/>
                  <a:pt x="1679" y="76"/>
                  <a:pt x="1666" y="76"/>
                </a:cubicBezTo>
                <a:cubicBezTo>
                  <a:pt x="1654" y="63"/>
                  <a:pt x="1641" y="63"/>
                  <a:pt x="1616" y="51"/>
                </a:cubicBezTo>
                <a:cubicBezTo>
                  <a:pt x="1603" y="51"/>
                  <a:pt x="1591" y="51"/>
                  <a:pt x="1578" y="38"/>
                </a:cubicBezTo>
                <a:cubicBezTo>
                  <a:pt x="1515" y="25"/>
                  <a:pt x="1464" y="0"/>
                  <a:pt x="1452" y="0"/>
                </a:cubicBezTo>
                <a:lnTo>
                  <a:pt x="1452" y="0"/>
                </a:lnTo>
                <a:lnTo>
                  <a:pt x="1452" y="0"/>
                </a:lnTo>
                <a:cubicBezTo>
                  <a:pt x="1439" y="0"/>
                  <a:pt x="1439" y="0"/>
                  <a:pt x="1439" y="0"/>
                </a:cubicBezTo>
                <a:cubicBezTo>
                  <a:pt x="1048" y="25"/>
                  <a:pt x="1048" y="25"/>
                  <a:pt x="1048" y="25"/>
                </a:cubicBezTo>
                <a:cubicBezTo>
                  <a:pt x="985" y="38"/>
                  <a:pt x="985" y="38"/>
                  <a:pt x="985" y="38"/>
                </a:cubicBezTo>
                <a:cubicBezTo>
                  <a:pt x="959" y="38"/>
                  <a:pt x="959" y="38"/>
                  <a:pt x="959" y="38"/>
                </a:cubicBezTo>
                <a:cubicBezTo>
                  <a:pt x="959" y="38"/>
                  <a:pt x="959" y="38"/>
                  <a:pt x="947" y="38"/>
                </a:cubicBezTo>
                <a:cubicBezTo>
                  <a:pt x="922" y="38"/>
                  <a:pt x="858" y="63"/>
                  <a:pt x="770" y="89"/>
                </a:cubicBezTo>
                <a:cubicBezTo>
                  <a:pt x="757" y="89"/>
                  <a:pt x="757" y="89"/>
                  <a:pt x="757" y="89"/>
                </a:cubicBezTo>
                <a:cubicBezTo>
                  <a:pt x="530" y="164"/>
                  <a:pt x="139" y="303"/>
                  <a:pt x="0" y="467"/>
                </a:cubicBezTo>
              </a:path>
            </a:pathLst>
          </a:custGeom>
          <a:solidFill>
            <a:srgbClr val="4FCC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7">
            <a:extLst>
              <a:ext uri="{FF2B5EF4-FFF2-40B4-BE49-F238E27FC236}">
                <a16:creationId xmlns:a16="http://schemas.microsoft.com/office/drawing/2014/main" id="{ED0C6EB9-8719-664D-A20C-5F9197492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7214" y="6796241"/>
            <a:ext cx="471330" cy="724381"/>
          </a:xfrm>
          <a:custGeom>
            <a:avLst/>
            <a:gdLst>
              <a:gd name="T0" fmla="*/ 480 w 1075"/>
              <a:gd name="T1" fmla="*/ 75 h 1654"/>
              <a:gd name="T2" fmla="*/ 480 w 1075"/>
              <a:gd name="T3" fmla="*/ 75 h 1654"/>
              <a:gd name="T4" fmla="*/ 89 w 1075"/>
              <a:gd name="T5" fmla="*/ 908 h 1654"/>
              <a:gd name="T6" fmla="*/ 619 w 1075"/>
              <a:gd name="T7" fmla="*/ 1590 h 1654"/>
              <a:gd name="T8" fmla="*/ 1061 w 1075"/>
              <a:gd name="T9" fmla="*/ 681 h 1654"/>
              <a:gd name="T10" fmla="*/ 480 w 1075"/>
              <a:gd name="T11" fmla="*/ 75 h 1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654">
                <a:moveTo>
                  <a:pt x="480" y="75"/>
                </a:moveTo>
                <a:lnTo>
                  <a:pt x="480" y="75"/>
                </a:lnTo>
                <a:cubicBezTo>
                  <a:pt x="480" y="75"/>
                  <a:pt x="0" y="164"/>
                  <a:pt x="89" y="908"/>
                </a:cubicBezTo>
                <a:cubicBezTo>
                  <a:pt x="165" y="1653"/>
                  <a:pt x="594" y="1590"/>
                  <a:pt x="619" y="1590"/>
                </a:cubicBezTo>
                <a:cubicBezTo>
                  <a:pt x="644" y="1590"/>
                  <a:pt x="1048" y="1590"/>
                  <a:pt x="1061" y="681"/>
                </a:cubicBezTo>
                <a:cubicBezTo>
                  <a:pt x="1061" y="681"/>
                  <a:pt x="1074" y="0"/>
                  <a:pt x="480" y="75"/>
                </a:cubicBezTo>
              </a:path>
            </a:pathLst>
          </a:custGeom>
          <a:solidFill>
            <a:srgbClr val="F7AA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8">
            <a:extLst>
              <a:ext uri="{FF2B5EF4-FFF2-40B4-BE49-F238E27FC236}">
                <a16:creationId xmlns:a16="http://schemas.microsoft.com/office/drawing/2014/main" id="{1954F3ED-BD9E-C74F-A58B-1326561D3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661" y="7325521"/>
            <a:ext cx="293615" cy="353498"/>
          </a:xfrm>
          <a:custGeom>
            <a:avLst/>
            <a:gdLst>
              <a:gd name="T0" fmla="*/ 50 w 670"/>
              <a:gd name="T1" fmla="*/ 164 h 809"/>
              <a:gd name="T2" fmla="*/ 50 w 670"/>
              <a:gd name="T3" fmla="*/ 164 h 809"/>
              <a:gd name="T4" fmla="*/ 38 w 670"/>
              <a:gd name="T5" fmla="*/ 530 h 809"/>
              <a:gd name="T6" fmla="*/ 669 w 670"/>
              <a:gd name="T7" fmla="*/ 568 h 809"/>
              <a:gd name="T8" fmla="*/ 644 w 670"/>
              <a:gd name="T9" fmla="*/ 114 h 809"/>
              <a:gd name="T10" fmla="*/ 50 w 670"/>
              <a:gd name="T11" fmla="*/ 164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0" h="809">
                <a:moveTo>
                  <a:pt x="50" y="164"/>
                </a:moveTo>
                <a:lnTo>
                  <a:pt x="50" y="164"/>
                </a:lnTo>
                <a:cubicBezTo>
                  <a:pt x="50" y="164"/>
                  <a:pt x="63" y="467"/>
                  <a:pt x="38" y="530"/>
                </a:cubicBezTo>
                <a:cubicBezTo>
                  <a:pt x="0" y="606"/>
                  <a:pt x="416" y="808"/>
                  <a:pt x="669" y="568"/>
                </a:cubicBezTo>
                <a:cubicBezTo>
                  <a:pt x="669" y="568"/>
                  <a:pt x="618" y="240"/>
                  <a:pt x="644" y="114"/>
                </a:cubicBezTo>
                <a:cubicBezTo>
                  <a:pt x="656" y="0"/>
                  <a:pt x="50" y="164"/>
                  <a:pt x="50" y="164"/>
                </a:cubicBezTo>
              </a:path>
            </a:pathLst>
          </a:custGeom>
          <a:solidFill>
            <a:srgbClr val="F7AA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9">
            <a:extLst>
              <a:ext uri="{FF2B5EF4-FFF2-40B4-BE49-F238E27FC236}">
                <a16:creationId xmlns:a16="http://schemas.microsoft.com/office/drawing/2014/main" id="{C2FD61E2-889A-2F4A-9C3A-DA15594D4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3351" y="7078266"/>
            <a:ext cx="56018" cy="171920"/>
          </a:xfrm>
          <a:custGeom>
            <a:avLst/>
            <a:gdLst>
              <a:gd name="T0" fmla="*/ 88 w 127"/>
              <a:gd name="T1" fmla="*/ 51 h 392"/>
              <a:gd name="T2" fmla="*/ 88 w 127"/>
              <a:gd name="T3" fmla="*/ 51 h 392"/>
              <a:gd name="T4" fmla="*/ 12 w 127"/>
              <a:gd name="T5" fmla="*/ 51 h 392"/>
              <a:gd name="T6" fmla="*/ 101 w 127"/>
              <a:gd name="T7" fmla="*/ 379 h 392"/>
              <a:gd name="T8" fmla="*/ 113 w 127"/>
              <a:gd name="T9" fmla="*/ 379 h 392"/>
              <a:gd name="T10" fmla="*/ 88 w 127"/>
              <a:gd name="T11" fmla="*/ 5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392">
                <a:moveTo>
                  <a:pt x="88" y="51"/>
                </a:moveTo>
                <a:lnTo>
                  <a:pt x="88" y="51"/>
                </a:lnTo>
                <a:cubicBezTo>
                  <a:pt x="88" y="51"/>
                  <a:pt x="38" y="0"/>
                  <a:pt x="12" y="51"/>
                </a:cubicBezTo>
                <a:cubicBezTo>
                  <a:pt x="0" y="114"/>
                  <a:pt x="101" y="366"/>
                  <a:pt x="101" y="379"/>
                </a:cubicBezTo>
                <a:cubicBezTo>
                  <a:pt x="101" y="379"/>
                  <a:pt x="101" y="391"/>
                  <a:pt x="113" y="379"/>
                </a:cubicBezTo>
                <a:cubicBezTo>
                  <a:pt x="126" y="366"/>
                  <a:pt x="88" y="51"/>
                  <a:pt x="88" y="51"/>
                </a:cubicBezTo>
              </a:path>
            </a:pathLst>
          </a:custGeom>
          <a:solidFill>
            <a:srgbClr val="F28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Freeform 10">
            <a:extLst>
              <a:ext uri="{FF2B5EF4-FFF2-40B4-BE49-F238E27FC236}">
                <a16:creationId xmlns:a16="http://schemas.microsoft.com/office/drawing/2014/main" id="{310439C6-B012-2A49-988C-0BDB91B9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5364" y="7066676"/>
            <a:ext cx="56018" cy="177715"/>
          </a:xfrm>
          <a:custGeom>
            <a:avLst/>
            <a:gdLst>
              <a:gd name="T0" fmla="*/ 38 w 127"/>
              <a:gd name="T1" fmla="*/ 50 h 405"/>
              <a:gd name="T2" fmla="*/ 38 w 127"/>
              <a:gd name="T3" fmla="*/ 50 h 405"/>
              <a:gd name="T4" fmla="*/ 101 w 127"/>
              <a:gd name="T5" fmla="*/ 50 h 405"/>
              <a:gd name="T6" fmla="*/ 38 w 127"/>
              <a:gd name="T7" fmla="*/ 379 h 405"/>
              <a:gd name="T8" fmla="*/ 13 w 127"/>
              <a:gd name="T9" fmla="*/ 391 h 405"/>
              <a:gd name="T10" fmla="*/ 38 w 127"/>
              <a:gd name="T11" fmla="*/ 5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405">
                <a:moveTo>
                  <a:pt x="38" y="50"/>
                </a:moveTo>
                <a:lnTo>
                  <a:pt x="38" y="50"/>
                </a:lnTo>
                <a:cubicBezTo>
                  <a:pt x="38" y="50"/>
                  <a:pt x="89" y="0"/>
                  <a:pt x="101" y="50"/>
                </a:cubicBezTo>
                <a:cubicBezTo>
                  <a:pt x="126" y="113"/>
                  <a:pt x="51" y="366"/>
                  <a:pt x="38" y="379"/>
                </a:cubicBezTo>
                <a:cubicBezTo>
                  <a:pt x="38" y="379"/>
                  <a:pt x="25" y="404"/>
                  <a:pt x="13" y="391"/>
                </a:cubicBezTo>
                <a:cubicBezTo>
                  <a:pt x="0" y="379"/>
                  <a:pt x="38" y="50"/>
                  <a:pt x="38" y="50"/>
                </a:cubicBezTo>
              </a:path>
            </a:pathLst>
          </a:custGeom>
          <a:solidFill>
            <a:srgbClr val="F28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11">
            <a:extLst>
              <a:ext uri="{FF2B5EF4-FFF2-40B4-BE49-F238E27FC236}">
                <a16:creationId xmlns:a16="http://schemas.microsoft.com/office/drawing/2014/main" id="{1FCB1FD6-20A3-CA42-A5FD-2CFB84999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7214" y="6713179"/>
            <a:ext cx="509964" cy="492578"/>
          </a:xfrm>
          <a:custGeom>
            <a:avLst/>
            <a:gdLst>
              <a:gd name="T0" fmla="*/ 51 w 1163"/>
              <a:gd name="T1" fmla="*/ 821 h 1124"/>
              <a:gd name="T2" fmla="*/ 51 w 1163"/>
              <a:gd name="T3" fmla="*/ 821 h 1124"/>
              <a:gd name="T4" fmla="*/ 76 w 1163"/>
              <a:gd name="T5" fmla="*/ 997 h 1124"/>
              <a:gd name="T6" fmla="*/ 152 w 1163"/>
              <a:gd name="T7" fmla="*/ 1086 h 1124"/>
              <a:gd name="T8" fmla="*/ 190 w 1163"/>
              <a:gd name="T9" fmla="*/ 758 h 1124"/>
              <a:gd name="T10" fmla="*/ 947 w 1163"/>
              <a:gd name="T11" fmla="*/ 758 h 1124"/>
              <a:gd name="T12" fmla="*/ 998 w 1163"/>
              <a:gd name="T13" fmla="*/ 1123 h 1124"/>
              <a:gd name="T14" fmla="*/ 1048 w 1163"/>
              <a:gd name="T15" fmla="*/ 1060 h 1124"/>
              <a:gd name="T16" fmla="*/ 1086 w 1163"/>
              <a:gd name="T17" fmla="*/ 808 h 1124"/>
              <a:gd name="T18" fmla="*/ 1086 w 1163"/>
              <a:gd name="T19" fmla="*/ 808 h 1124"/>
              <a:gd name="T20" fmla="*/ 1099 w 1163"/>
              <a:gd name="T21" fmla="*/ 720 h 1124"/>
              <a:gd name="T22" fmla="*/ 190 w 1163"/>
              <a:gd name="T23" fmla="*/ 228 h 1124"/>
              <a:gd name="T24" fmla="*/ 51 w 1163"/>
              <a:gd name="T25" fmla="*/ 821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3" h="1124">
                <a:moveTo>
                  <a:pt x="51" y="821"/>
                </a:moveTo>
                <a:lnTo>
                  <a:pt x="51" y="821"/>
                </a:lnTo>
                <a:cubicBezTo>
                  <a:pt x="64" y="921"/>
                  <a:pt x="76" y="997"/>
                  <a:pt x="76" y="997"/>
                </a:cubicBezTo>
                <a:cubicBezTo>
                  <a:pt x="152" y="1086"/>
                  <a:pt x="152" y="1086"/>
                  <a:pt x="152" y="1086"/>
                </a:cubicBezTo>
                <a:cubicBezTo>
                  <a:pt x="152" y="1086"/>
                  <a:pt x="203" y="921"/>
                  <a:pt x="190" y="758"/>
                </a:cubicBezTo>
                <a:cubicBezTo>
                  <a:pt x="405" y="934"/>
                  <a:pt x="670" y="1010"/>
                  <a:pt x="947" y="758"/>
                </a:cubicBezTo>
                <a:cubicBezTo>
                  <a:pt x="910" y="997"/>
                  <a:pt x="998" y="1073"/>
                  <a:pt x="998" y="1123"/>
                </a:cubicBezTo>
                <a:cubicBezTo>
                  <a:pt x="1048" y="1060"/>
                  <a:pt x="1048" y="1060"/>
                  <a:pt x="1048" y="1060"/>
                </a:cubicBezTo>
                <a:cubicBezTo>
                  <a:pt x="1048" y="1060"/>
                  <a:pt x="1074" y="947"/>
                  <a:pt x="1086" y="808"/>
                </a:cubicBezTo>
                <a:lnTo>
                  <a:pt x="1086" y="808"/>
                </a:lnTo>
                <a:cubicBezTo>
                  <a:pt x="1086" y="783"/>
                  <a:pt x="1086" y="745"/>
                  <a:pt x="1099" y="720"/>
                </a:cubicBezTo>
                <a:cubicBezTo>
                  <a:pt x="1162" y="0"/>
                  <a:pt x="367" y="63"/>
                  <a:pt x="190" y="228"/>
                </a:cubicBezTo>
                <a:cubicBezTo>
                  <a:pt x="0" y="455"/>
                  <a:pt x="51" y="821"/>
                  <a:pt x="51" y="821"/>
                </a:cubicBezTo>
              </a:path>
            </a:pathLst>
          </a:custGeom>
          <a:solidFill>
            <a:srgbClr val="0078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12">
            <a:extLst>
              <a:ext uri="{FF2B5EF4-FFF2-40B4-BE49-F238E27FC236}">
                <a16:creationId xmlns:a16="http://schemas.microsoft.com/office/drawing/2014/main" id="{C7DF7896-B103-7D42-9996-F7C5F786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2089" y="7447217"/>
            <a:ext cx="222144" cy="77267"/>
          </a:xfrm>
          <a:custGeom>
            <a:avLst/>
            <a:gdLst>
              <a:gd name="T0" fmla="*/ 505 w 506"/>
              <a:gd name="T1" fmla="*/ 0 h 178"/>
              <a:gd name="T2" fmla="*/ 505 w 506"/>
              <a:gd name="T3" fmla="*/ 0 h 178"/>
              <a:gd name="T4" fmla="*/ 252 w 506"/>
              <a:gd name="T5" fmla="*/ 101 h 178"/>
              <a:gd name="T6" fmla="*/ 0 w 506"/>
              <a:gd name="T7" fmla="*/ 0 h 178"/>
              <a:gd name="T8" fmla="*/ 252 w 506"/>
              <a:gd name="T9" fmla="*/ 177 h 178"/>
              <a:gd name="T10" fmla="*/ 505 w 506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6" h="178">
                <a:moveTo>
                  <a:pt x="505" y="0"/>
                </a:moveTo>
                <a:lnTo>
                  <a:pt x="505" y="0"/>
                </a:lnTo>
                <a:cubicBezTo>
                  <a:pt x="505" y="0"/>
                  <a:pt x="429" y="101"/>
                  <a:pt x="252" y="101"/>
                </a:cubicBezTo>
                <a:cubicBezTo>
                  <a:pt x="76" y="101"/>
                  <a:pt x="0" y="0"/>
                  <a:pt x="0" y="0"/>
                </a:cubicBezTo>
                <a:cubicBezTo>
                  <a:pt x="0" y="0"/>
                  <a:pt x="76" y="177"/>
                  <a:pt x="252" y="177"/>
                </a:cubicBezTo>
                <a:cubicBezTo>
                  <a:pt x="429" y="177"/>
                  <a:pt x="505" y="0"/>
                  <a:pt x="505" y="0"/>
                </a:cubicBezTo>
              </a:path>
            </a:pathLst>
          </a:custGeom>
          <a:solidFill>
            <a:srgbClr val="F28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Freeform 13">
            <a:extLst>
              <a:ext uri="{FF2B5EF4-FFF2-40B4-BE49-F238E27FC236}">
                <a16:creationId xmlns:a16="http://schemas.microsoft.com/office/drawing/2014/main" id="{99C19F3E-E8CF-C747-9E56-B2C9F507B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661" y="7497441"/>
            <a:ext cx="314863" cy="193168"/>
          </a:xfrm>
          <a:custGeom>
            <a:avLst/>
            <a:gdLst>
              <a:gd name="T0" fmla="*/ 719 w 720"/>
              <a:gd name="T1" fmla="*/ 189 h 442"/>
              <a:gd name="T2" fmla="*/ 719 w 720"/>
              <a:gd name="T3" fmla="*/ 189 h 442"/>
              <a:gd name="T4" fmla="*/ 353 w 720"/>
              <a:gd name="T5" fmla="*/ 429 h 442"/>
              <a:gd name="T6" fmla="*/ 0 w 720"/>
              <a:gd name="T7" fmla="*/ 151 h 442"/>
              <a:gd name="T8" fmla="*/ 719 w 720"/>
              <a:gd name="T9" fmla="*/ 189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442">
                <a:moveTo>
                  <a:pt x="719" y="189"/>
                </a:moveTo>
                <a:lnTo>
                  <a:pt x="719" y="189"/>
                </a:lnTo>
                <a:cubicBezTo>
                  <a:pt x="719" y="189"/>
                  <a:pt x="593" y="404"/>
                  <a:pt x="353" y="429"/>
                </a:cubicBezTo>
                <a:cubicBezTo>
                  <a:pt x="202" y="441"/>
                  <a:pt x="63" y="252"/>
                  <a:pt x="0" y="151"/>
                </a:cubicBezTo>
                <a:cubicBezTo>
                  <a:pt x="0" y="151"/>
                  <a:pt x="353" y="0"/>
                  <a:pt x="719" y="189"/>
                </a:cubicBezTo>
              </a:path>
            </a:pathLst>
          </a:custGeom>
          <a:solidFill>
            <a:srgbClr val="F7AA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Freeform 14">
            <a:extLst>
              <a:ext uri="{FF2B5EF4-FFF2-40B4-BE49-F238E27FC236}">
                <a16:creationId xmlns:a16="http://schemas.microsoft.com/office/drawing/2014/main" id="{01D6A91B-3230-CF46-BC9A-B9FC8BE69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9910" y="7586298"/>
            <a:ext cx="519621" cy="581435"/>
          </a:xfrm>
          <a:custGeom>
            <a:avLst/>
            <a:gdLst>
              <a:gd name="T0" fmla="*/ 0 w 1188"/>
              <a:gd name="T1" fmla="*/ 1325 h 1326"/>
              <a:gd name="T2" fmla="*/ 0 w 1188"/>
              <a:gd name="T3" fmla="*/ 1325 h 1326"/>
              <a:gd name="T4" fmla="*/ 1187 w 1188"/>
              <a:gd name="T5" fmla="*/ 504 h 1326"/>
              <a:gd name="T6" fmla="*/ 1123 w 1188"/>
              <a:gd name="T7" fmla="*/ 391 h 1326"/>
              <a:gd name="T8" fmla="*/ 0 w 1188"/>
              <a:gd name="T9" fmla="*/ 0 h 1326"/>
              <a:gd name="T10" fmla="*/ 0 w 1188"/>
              <a:gd name="T11" fmla="*/ 0 h 1326"/>
              <a:gd name="T12" fmla="*/ 0 w 1188"/>
              <a:gd name="T13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8" h="1326">
                <a:moveTo>
                  <a:pt x="0" y="1325"/>
                </a:moveTo>
                <a:lnTo>
                  <a:pt x="0" y="1325"/>
                </a:lnTo>
                <a:cubicBezTo>
                  <a:pt x="530" y="1211"/>
                  <a:pt x="909" y="921"/>
                  <a:pt x="1187" y="504"/>
                </a:cubicBezTo>
                <a:cubicBezTo>
                  <a:pt x="1174" y="441"/>
                  <a:pt x="1149" y="403"/>
                  <a:pt x="1123" y="391"/>
                </a:cubicBezTo>
                <a:cubicBezTo>
                  <a:pt x="1123" y="391"/>
                  <a:pt x="871" y="227"/>
                  <a:pt x="0" y="0"/>
                </a:cubicBezTo>
                <a:lnTo>
                  <a:pt x="0" y="0"/>
                </a:lnTo>
                <a:cubicBezTo>
                  <a:pt x="0" y="12"/>
                  <a:pt x="0" y="668"/>
                  <a:pt x="0" y="1325"/>
                </a:cubicBezTo>
              </a:path>
            </a:pathLst>
          </a:custGeom>
          <a:solidFill>
            <a:srgbClr val="4FCC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Freeform 15">
            <a:extLst>
              <a:ext uri="{FF2B5EF4-FFF2-40B4-BE49-F238E27FC236}">
                <a16:creationId xmlns:a16="http://schemas.microsoft.com/office/drawing/2014/main" id="{AFAF220C-18DA-DC47-B8F1-DBFA573E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3835" y="7565049"/>
            <a:ext cx="564051" cy="614274"/>
          </a:xfrm>
          <a:custGeom>
            <a:avLst/>
            <a:gdLst>
              <a:gd name="T0" fmla="*/ 0 w 1288"/>
              <a:gd name="T1" fmla="*/ 618 h 1402"/>
              <a:gd name="T2" fmla="*/ 0 w 1288"/>
              <a:gd name="T3" fmla="*/ 618 h 1402"/>
              <a:gd name="T4" fmla="*/ 1287 w 1288"/>
              <a:gd name="T5" fmla="*/ 1401 h 1402"/>
              <a:gd name="T6" fmla="*/ 1174 w 1288"/>
              <a:gd name="T7" fmla="*/ 0 h 1402"/>
              <a:gd name="T8" fmla="*/ 997 w 1288"/>
              <a:gd name="T9" fmla="*/ 51 h 1402"/>
              <a:gd name="T10" fmla="*/ 984 w 1288"/>
              <a:gd name="T11" fmla="*/ 51 h 1402"/>
              <a:gd name="T12" fmla="*/ 139 w 1288"/>
              <a:gd name="T13" fmla="*/ 379 h 1402"/>
              <a:gd name="T14" fmla="*/ 139 w 1288"/>
              <a:gd name="T15" fmla="*/ 379 h 1402"/>
              <a:gd name="T16" fmla="*/ 139 w 1288"/>
              <a:gd name="T17" fmla="*/ 379 h 1402"/>
              <a:gd name="T18" fmla="*/ 101 w 1288"/>
              <a:gd name="T19" fmla="*/ 391 h 1402"/>
              <a:gd name="T20" fmla="*/ 101 w 1288"/>
              <a:gd name="T21" fmla="*/ 404 h 1402"/>
              <a:gd name="T22" fmla="*/ 0 w 1288"/>
              <a:gd name="T23" fmla="*/ 618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8" h="1402">
                <a:moveTo>
                  <a:pt x="0" y="618"/>
                </a:moveTo>
                <a:lnTo>
                  <a:pt x="0" y="618"/>
                </a:lnTo>
                <a:cubicBezTo>
                  <a:pt x="202" y="997"/>
                  <a:pt x="871" y="1388"/>
                  <a:pt x="1287" y="1401"/>
                </a:cubicBezTo>
                <a:cubicBezTo>
                  <a:pt x="1262" y="707"/>
                  <a:pt x="1174" y="0"/>
                  <a:pt x="1174" y="0"/>
                </a:cubicBezTo>
                <a:cubicBezTo>
                  <a:pt x="1111" y="13"/>
                  <a:pt x="1047" y="38"/>
                  <a:pt x="997" y="51"/>
                </a:cubicBezTo>
                <a:cubicBezTo>
                  <a:pt x="984" y="51"/>
                  <a:pt x="984" y="51"/>
                  <a:pt x="984" y="51"/>
                </a:cubicBezTo>
                <a:cubicBezTo>
                  <a:pt x="479" y="202"/>
                  <a:pt x="227" y="328"/>
                  <a:pt x="139" y="379"/>
                </a:cubicBezTo>
                <a:lnTo>
                  <a:pt x="139" y="379"/>
                </a:lnTo>
                <a:lnTo>
                  <a:pt x="139" y="379"/>
                </a:lnTo>
                <a:cubicBezTo>
                  <a:pt x="113" y="391"/>
                  <a:pt x="101" y="391"/>
                  <a:pt x="101" y="391"/>
                </a:cubicBezTo>
                <a:lnTo>
                  <a:pt x="101" y="404"/>
                </a:lnTo>
                <a:cubicBezTo>
                  <a:pt x="76" y="442"/>
                  <a:pt x="38" y="530"/>
                  <a:pt x="0" y="618"/>
                </a:cubicBezTo>
              </a:path>
            </a:pathLst>
          </a:custGeom>
          <a:solidFill>
            <a:srgbClr val="4FCC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Freeform 16">
            <a:extLst>
              <a:ext uri="{FF2B5EF4-FFF2-40B4-BE49-F238E27FC236}">
                <a16:creationId xmlns:a16="http://schemas.microsoft.com/office/drawing/2014/main" id="{8CC49871-4BC3-D540-A59D-BAB20F35B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2021" y="8768487"/>
            <a:ext cx="3533042" cy="177715"/>
          </a:xfrm>
          <a:custGeom>
            <a:avLst/>
            <a:gdLst>
              <a:gd name="T0" fmla="*/ 0 w 8066"/>
              <a:gd name="T1" fmla="*/ 0 h 405"/>
              <a:gd name="T2" fmla="*/ 8065 w 8066"/>
              <a:gd name="T3" fmla="*/ 0 h 405"/>
              <a:gd name="T4" fmla="*/ 8065 w 8066"/>
              <a:gd name="T5" fmla="*/ 404 h 405"/>
              <a:gd name="T6" fmla="*/ 0 w 8066"/>
              <a:gd name="T7" fmla="*/ 404 h 405"/>
              <a:gd name="T8" fmla="*/ 0 w 8066"/>
              <a:gd name="T9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66" h="405">
                <a:moveTo>
                  <a:pt x="0" y="0"/>
                </a:moveTo>
                <a:lnTo>
                  <a:pt x="8065" y="0"/>
                </a:lnTo>
                <a:lnTo>
                  <a:pt x="8065" y="404"/>
                </a:lnTo>
                <a:lnTo>
                  <a:pt x="0" y="404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17">
            <a:extLst>
              <a:ext uri="{FF2B5EF4-FFF2-40B4-BE49-F238E27FC236}">
                <a16:creationId xmlns:a16="http://schemas.microsoft.com/office/drawing/2014/main" id="{C29C032B-EFD9-7941-BA94-CB414CCB2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2021" y="9261064"/>
            <a:ext cx="3533042" cy="183510"/>
          </a:xfrm>
          <a:custGeom>
            <a:avLst/>
            <a:gdLst>
              <a:gd name="T0" fmla="*/ 0 w 8066"/>
              <a:gd name="T1" fmla="*/ 0 h 417"/>
              <a:gd name="T2" fmla="*/ 8065 w 8066"/>
              <a:gd name="T3" fmla="*/ 0 h 417"/>
              <a:gd name="T4" fmla="*/ 8065 w 8066"/>
              <a:gd name="T5" fmla="*/ 416 h 417"/>
              <a:gd name="T6" fmla="*/ 0 w 8066"/>
              <a:gd name="T7" fmla="*/ 416 h 417"/>
              <a:gd name="T8" fmla="*/ 0 w 8066"/>
              <a:gd name="T9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66" h="417">
                <a:moveTo>
                  <a:pt x="0" y="0"/>
                </a:moveTo>
                <a:lnTo>
                  <a:pt x="8065" y="0"/>
                </a:lnTo>
                <a:lnTo>
                  <a:pt x="8065" y="416"/>
                </a:lnTo>
                <a:lnTo>
                  <a:pt x="0" y="416"/>
                </a:lnTo>
                <a:lnTo>
                  <a:pt x="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Freeform 18">
            <a:extLst>
              <a:ext uri="{FF2B5EF4-FFF2-40B4-BE49-F238E27FC236}">
                <a16:creationId xmlns:a16="http://schemas.microsoft.com/office/drawing/2014/main" id="{CADAE719-BB4B-D94B-9AA1-0E174FEB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2021" y="9798071"/>
            <a:ext cx="3533042" cy="183510"/>
          </a:xfrm>
          <a:custGeom>
            <a:avLst/>
            <a:gdLst>
              <a:gd name="T0" fmla="*/ 0 w 8066"/>
              <a:gd name="T1" fmla="*/ 0 h 418"/>
              <a:gd name="T2" fmla="*/ 8065 w 8066"/>
              <a:gd name="T3" fmla="*/ 0 h 418"/>
              <a:gd name="T4" fmla="*/ 8065 w 8066"/>
              <a:gd name="T5" fmla="*/ 417 h 418"/>
              <a:gd name="T6" fmla="*/ 0 w 8066"/>
              <a:gd name="T7" fmla="*/ 417 h 418"/>
              <a:gd name="T8" fmla="*/ 0 w 8066"/>
              <a:gd name="T9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66" h="418">
                <a:moveTo>
                  <a:pt x="0" y="0"/>
                </a:moveTo>
                <a:lnTo>
                  <a:pt x="8065" y="0"/>
                </a:lnTo>
                <a:lnTo>
                  <a:pt x="8065" y="417"/>
                </a:lnTo>
                <a:lnTo>
                  <a:pt x="0" y="417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Freeform 19">
            <a:extLst>
              <a:ext uri="{FF2B5EF4-FFF2-40B4-BE49-F238E27FC236}">
                <a16:creationId xmlns:a16="http://schemas.microsoft.com/office/drawing/2014/main" id="{3B5C508D-5821-434B-94E1-BE778C337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2021" y="10333147"/>
            <a:ext cx="3533042" cy="177715"/>
          </a:xfrm>
          <a:custGeom>
            <a:avLst/>
            <a:gdLst>
              <a:gd name="T0" fmla="*/ 0 w 8066"/>
              <a:gd name="T1" fmla="*/ 0 h 405"/>
              <a:gd name="T2" fmla="*/ 8065 w 8066"/>
              <a:gd name="T3" fmla="*/ 0 h 405"/>
              <a:gd name="T4" fmla="*/ 8065 w 8066"/>
              <a:gd name="T5" fmla="*/ 404 h 405"/>
              <a:gd name="T6" fmla="*/ 0 w 8066"/>
              <a:gd name="T7" fmla="*/ 404 h 405"/>
              <a:gd name="T8" fmla="*/ 0 w 8066"/>
              <a:gd name="T9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66" h="405">
                <a:moveTo>
                  <a:pt x="0" y="0"/>
                </a:moveTo>
                <a:lnTo>
                  <a:pt x="8065" y="0"/>
                </a:lnTo>
                <a:lnTo>
                  <a:pt x="8065" y="404"/>
                </a:lnTo>
                <a:lnTo>
                  <a:pt x="0" y="404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Freeform 20">
            <a:extLst>
              <a:ext uri="{FF2B5EF4-FFF2-40B4-BE49-F238E27FC236}">
                <a16:creationId xmlns:a16="http://schemas.microsoft.com/office/drawing/2014/main" id="{2E740608-7EFF-7F41-AE04-30F8C6815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1663" y="6900551"/>
            <a:ext cx="415311" cy="421106"/>
          </a:xfrm>
          <a:custGeom>
            <a:avLst/>
            <a:gdLst>
              <a:gd name="T0" fmla="*/ 467 w 947"/>
              <a:gd name="T1" fmla="*/ 0 h 960"/>
              <a:gd name="T2" fmla="*/ 467 w 947"/>
              <a:gd name="T3" fmla="*/ 0 h 960"/>
              <a:gd name="T4" fmla="*/ 946 w 947"/>
              <a:gd name="T5" fmla="*/ 479 h 960"/>
              <a:gd name="T6" fmla="*/ 467 w 947"/>
              <a:gd name="T7" fmla="*/ 959 h 960"/>
              <a:gd name="T8" fmla="*/ 0 w 947"/>
              <a:gd name="T9" fmla="*/ 479 h 960"/>
              <a:gd name="T10" fmla="*/ 467 w 947"/>
              <a:gd name="T11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7" h="960">
                <a:moveTo>
                  <a:pt x="467" y="0"/>
                </a:moveTo>
                <a:lnTo>
                  <a:pt x="467" y="0"/>
                </a:lnTo>
                <a:cubicBezTo>
                  <a:pt x="732" y="0"/>
                  <a:pt x="946" y="214"/>
                  <a:pt x="946" y="479"/>
                </a:cubicBezTo>
                <a:cubicBezTo>
                  <a:pt x="946" y="744"/>
                  <a:pt x="732" y="959"/>
                  <a:pt x="467" y="959"/>
                </a:cubicBezTo>
                <a:cubicBezTo>
                  <a:pt x="215" y="959"/>
                  <a:pt x="0" y="744"/>
                  <a:pt x="0" y="479"/>
                </a:cubicBezTo>
                <a:cubicBezTo>
                  <a:pt x="0" y="214"/>
                  <a:pt x="215" y="0"/>
                  <a:pt x="467" y="0"/>
                </a:cubicBezTo>
              </a:path>
            </a:pathLst>
          </a:custGeom>
          <a:solidFill>
            <a:srgbClr val="BBE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Freeform 21">
            <a:extLst>
              <a:ext uri="{FF2B5EF4-FFF2-40B4-BE49-F238E27FC236}">
                <a16:creationId xmlns:a16="http://schemas.microsoft.com/office/drawing/2014/main" id="{D98FEDA7-1CF9-384E-B68D-9F6BBCA41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4725" y="6972024"/>
            <a:ext cx="249187" cy="276230"/>
          </a:xfrm>
          <a:custGeom>
            <a:avLst/>
            <a:gdLst>
              <a:gd name="T0" fmla="*/ 568 w 569"/>
              <a:gd name="T1" fmla="*/ 239 h 631"/>
              <a:gd name="T2" fmla="*/ 366 w 569"/>
              <a:gd name="T3" fmla="*/ 239 h 631"/>
              <a:gd name="T4" fmla="*/ 366 w 569"/>
              <a:gd name="T5" fmla="*/ 0 h 631"/>
              <a:gd name="T6" fmla="*/ 202 w 569"/>
              <a:gd name="T7" fmla="*/ 0 h 631"/>
              <a:gd name="T8" fmla="*/ 202 w 569"/>
              <a:gd name="T9" fmla="*/ 239 h 631"/>
              <a:gd name="T10" fmla="*/ 0 w 569"/>
              <a:gd name="T11" fmla="*/ 239 h 631"/>
              <a:gd name="T12" fmla="*/ 0 w 569"/>
              <a:gd name="T13" fmla="*/ 403 h 631"/>
              <a:gd name="T14" fmla="*/ 202 w 569"/>
              <a:gd name="T15" fmla="*/ 403 h 631"/>
              <a:gd name="T16" fmla="*/ 202 w 569"/>
              <a:gd name="T17" fmla="*/ 630 h 631"/>
              <a:gd name="T18" fmla="*/ 366 w 569"/>
              <a:gd name="T19" fmla="*/ 630 h 631"/>
              <a:gd name="T20" fmla="*/ 366 w 569"/>
              <a:gd name="T21" fmla="*/ 403 h 631"/>
              <a:gd name="T22" fmla="*/ 568 w 569"/>
              <a:gd name="T23" fmla="*/ 403 h 631"/>
              <a:gd name="T24" fmla="*/ 568 w 569"/>
              <a:gd name="T25" fmla="*/ 239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9" h="631">
                <a:moveTo>
                  <a:pt x="568" y="239"/>
                </a:moveTo>
                <a:lnTo>
                  <a:pt x="366" y="239"/>
                </a:lnTo>
                <a:lnTo>
                  <a:pt x="366" y="0"/>
                </a:lnTo>
                <a:lnTo>
                  <a:pt x="202" y="0"/>
                </a:lnTo>
                <a:lnTo>
                  <a:pt x="202" y="239"/>
                </a:lnTo>
                <a:lnTo>
                  <a:pt x="0" y="239"/>
                </a:lnTo>
                <a:lnTo>
                  <a:pt x="0" y="403"/>
                </a:lnTo>
                <a:lnTo>
                  <a:pt x="202" y="403"/>
                </a:lnTo>
                <a:lnTo>
                  <a:pt x="202" y="630"/>
                </a:lnTo>
                <a:lnTo>
                  <a:pt x="366" y="630"/>
                </a:lnTo>
                <a:lnTo>
                  <a:pt x="366" y="403"/>
                </a:lnTo>
                <a:lnTo>
                  <a:pt x="568" y="403"/>
                </a:lnTo>
                <a:lnTo>
                  <a:pt x="568" y="2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Freeform 22">
            <a:extLst>
              <a:ext uri="{FF2B5EF4-FFF2-40B4-BE49-F238E27FC236}">
                <a16:creationId xmlns:a16="http://schemas.microsoft.com/office/drawing/2014/main" id="{C61B2EB6-D532-3D4D-B3FB-447BFCD34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1663" y="7580503"/>
            <a:ext cx="415311" cy="421106"/>
          </a:xfrm>
          <a:custGeom>
            <a:avLst/>
            <a:gdLst>
              <a:gd name="T0" fmla="*/ 467 w 947"/>
              <a:gd name="T1" fmla="*/ 0 h 960"/>
              <a:gd name="T2" fmla="*/ 467 w 947"/>
              <a:gd name="T3" fmla="*/ 0 h 960"/>
              <a:gd name="T4" fmla="*/ 946 w 947"/>
              <a:gd name="T5" fmla="*/ 480 h 960"/>
              <a:gd name="T6" fmla="*/ 467 w 947"/>
              <a:gd name="T7" fmla="*/ 959 h 960"/>
              <a:gd name="T8" fmla="*/ 0 w 947"/>
              <a:gd name="T9" fmla="*/ 480 h 960"/>
              <a:gd name="T10" fmla="*/ 467 w 947"/>
              <a:gd name="T11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7" h="960">
                <a:moveTo>
                  <a:pt x="467" y="0"/>
                </a:moveTo>
                <a:lnTo>
                  <a:pt x="467" y="0"/>
                </a:lnTo>
                <a:cubicBezTo>
                  <a:pt x="732" y="0"/>
                  <a:pt x="946" y="215"/>
                  <a:pt x="946" y="480"/>
                </a:cubicBezTo>
                <a:cubicBezTo>
                  <a:pt x="946" y="744"/>
                  <a:pt x="732" y="959"/>
                  <a:pt x="467" y="959"/>
                </a:cubicBezTo>
                <a:cubicBezTo>
                  <a:pt x="215" y="959"/>
                  <a:pt x="0" y="744"/>
                  <a:pt x="0" y="480"/>
                </a:cubicBezTo>
                <a:cubicBezTo>
                  <a:pt x="0" y="215"/>
                  <a:pt x="215" y="0"/>
                  <a:pt x="467" y="0"/>
                </a:cubicBezTo>
              </a:path>
            </a:pathLst>
          </a:custGeom>
          <a:solidFill>
            <a:srgbClr val="BBE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Freeform 23">
            <a:extLst>
              <a:ext uri="{FF2B5EF4-FFF2-40B4-BE49-F238E27FC236}">
                <a16:creationId xmlns:a16="http://schemas.microsoft.com/office/drawing/2014/main" id="{9BCF0955-499C-634E-A5F3-2EFEB78A7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4725" y="7651976"/>
            <a:ext cx="249187" cy="276230"/>
          </a:xfrm>
          <a:custGeom>
            <a:avLst/>
            <a:gdLst>
              <a:gd name="T0" fmla="*/ 568 w 569"/>
              <a:gd name="T1" fmla="*/ 252 h 632"/>
              <a:gd name="T2" fmla="*/ 366 w 569"/>
              <a:gd name="T3" fmla="*/ 252 h 632"/>
              <a:gd name="T4" fmla="*/ 366 w 569"/>
              <a:gd name="T5" fmla="*/ 0 h 632"/>
              <a:gd name="T6" fmla="*/ 202 w 569"/>
              <a:gd name="T7" fmla="*/ 0 h 632"/>
              <a:gd name="T8" fmla="*/ 202 w 569"/>
              <a:gd name="T9" fmla="*/ 252 h 632"/>
              <a:gd name="T10" fmla="*/ 0 w 569"/>
              <a:gd name="T11" fmla="*/ 252 h 632"/>
              <a:gd name="T12" fmla="*/ 0 w 569"/>
              <a:gd name="T13" fmla="*/ 404 h 632"/>
              <a:gd name="T14" fmla="*/ 202 w 569"/>
              <a:gd name="T15" fmla="*/ 404 h 632"/>
              <a:gd name="T16" fmla="*/ 202 w 569"/>
              <a:gd name="T17" fmla="*/ 631 h 632"/>
              <a:gd name="T18" fmla="*/ 366 w 569"/>
              <a:gd name="T19" fmla="*/ 631 h 632"/>
              <a:gd name="T20" fmla="*/ 366 w 569"/>
              <a:gd name="T21" fmla="*/ 404 h 632"/>
              <a:gd name="T22" fmla="*/ 568 w 569"/>
              <a:gd name="T23" fmla="*/ 404 h 632"/>
              <a:gd name="T24" fmla="*/ 568 w 569"/>
              <a:gd name="T25" fmla="*/ 25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9" h="632">
                <a:moveTo>
                  <a:pt x="568" y="252"/>
                </a:moveTo>
                <a:lnTo>
                  <a:pt x="366" y="252"/>
                </a:lnTo>
                <a:lnTo>
                  <a:pt x="366" y="0"/>
                </a:lnTo>
                <a:lnTo>
                  <a:pt x="202" y="0"/>
                </a:lnTo>
                <a:lnTo>
                  <a:pt x="202" y="252"/>
                </a:lnTo>
                <a:lnTo>
                  <a:pt x="0" y="252"/>
                </a:lnTo>
                <a:lnTo>
                  <a:pt x="0" y="404"/>
                </a:lnTo>
                <a:lnTo>
                  <a:pt x="202" y="404"/>
                </a:lnTo>
                <a:lnTo>
                  <a:pt x="202" y="631"/>
                </a:lnTo>
                <a:lnTo>
                  <a:pt x="366" y="631"/>
                </a:lnTo>
                <a:lnTo>
                  <a:pt x="366" y="404"/>
                </a:lnTo>
                <a:lnTo>
                  <a:pt x="568" y="404"/>
                </a:lnTo>
                <a:lnTo>
                  <a:pt x="568" y="2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Freeform 24">
            <a:extLst>
              <a:ext uri="{FF2B5EF4-FFF2-40B4-BE49-F238E27FC236}">
                <a16:creationId xmlns:a16="http://schemas.microsoft.com/office/drawing/2014/main" id="{1BEC6B72-CC02-9E47-8B53-491052BC0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6962" y="7004862"/>
            <a:ext cx="1128101" cy="183510"/>
          </a:xfrm>
          <a:custGeom>
            <a:avLst/>
            <a:gdLst>
              <a:gd name="T0" fmla="*/ 0 w 2575"/>
              <a:gd name="T1" fmla="*/ 0 h 418"/>
              <a:gd name="T2" fmla="*/ 2574 w 2575"/>
              <a:gd name="T3" fmla="*/ 0 h 418"/>
              <a:gd name="T4" fmla="*/ 2574 w 2575"/>
              <a:gd name="T5" fmla="*/ 417 h 418"/>
              <a:gd name="T6" fmla="*/ 0 w 2575"/>
              <a:gd name="T7" fmla="*/ 417 h 418"/>
              <a:gd name="T8" fmla="*/ 0 w 2575"/>
              <a:gd name="T9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5" h="418">
                <a:moveTo>
                  <a:pt x="0" y="0"/>
                </a:moveTo>
                <a:lnTo>
                  <a:pt x="2574" y="0"/>
                </a:lnTo>
                <a:lnTo>
                  <a:pt x="2574" y="417"/>
                </a:lnTo>
                <a:lnTo>
                  <a:pt x="0" y="417"/>
                </a:lnTo>
                <a:lnTo>
                  <a:pt x="0" y="0"/>
                </a:lnTo>
              </a:path>
            </a:pathLst>
          </a:custGeom>
          <a:solidFill>
            <a:srgbClr val="BBE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25">
            <a:extLst>
              <a:ext uri="{FF2B5EF4-FFF2-40B4-BE49-F238E27FC236}">
                <a16:creationId xmlns:a16="http://schemas.microsoft.com/office/drawing/2014/main" id="{CAEBDDCC-F461-1F47-8D76-86A5A38E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6962" y="7696404"/>
            <a:ext cx="1128101" cy="177715"/>
          </a:xfrm>
          <a:custGeom>
            <a:avLst/>
            <a:gdLst>
              <a:gd name="T0" fmla="*/ 0 w 2575"/>
              <a:gd name="T1" fmla="*/ 0 h 405"/>
              <a:gd name="T2" fmla="*/ 2574 w 2575"/>
              <a:gd name="T3" fmla="*/ 0 h 405"/>
              <a:gd name="T4" fmla="*/ 2574 w 2575"/>
              <a:gd name="T5" fmla="*/ 404 h 405"/>
              <a:gd name="T6" fmla="*/ 0 w 2575"/>
              <a:gd name="T7" fmla="*/ 404 h 405"/>
              <a:gd name="T8" fmla="*/ 0 w 2575"/>
              <a:gd name="T9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5" h="405">
                <a:moveTo>
                  <a:pt x="0" y="0"/>
                </a:moveTo>
                <a:lnTo>
                  <a:pt x="2574" y="0"/>
                </a:lnTo>
                <a:lnTo>
                  <a:pt x="2574" y="404"/>
                </a:lnTo>
                <a:lnTo>
                  <a:pt x="0" y="404"/>
                </a:lnTo>
                <a:lnTo>
                  <a:pt x="0" y="0"/>
                </a:lnTo>
              </a:path>
            </a:pathLst>
          </a:custGeom>
          <a:solidFill>
            <a:srgbClr val="BBE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3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F42D92F1-56E7-3343-B5FD-6D445D16FF30}"/>
              </a:ext>
            </a:extLst>
          </p:cNvPr>
          <p:cNvSpPr/>
          <p:nvPr/>
        </p:nvSpPr>
        <p:spPr>
          <a:xfrm>
            <a:off x="17635133" y="5831174"/>
            <a:ext cx="4290066" cy="788482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4B86C59-327C-FD42-9EB1-E39709F65969}"/>
              </a:ext>
            </a:extLst>
          </p:cNvPr>
          <p:cNvSpPr/>
          <p:nvPr/>
        </p:nvSpPr>
        <p:spPr>
          <a:xfrm>
            <a:off x="12579038" y="5831174"/>
            <a:ext cx="4290066" cy="788482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FA0E2A4-E7AA-0D41-9CD7-032E13E0E4F6}"/>
              </a:ext>
            </a:extLst>
          </p:cNvPr>
          <p:cNvSpPr/>
          <p:nvPr/>
        </p:nvSpPr>
        <p:spPr>
          <a:xfrm>
            <a:off x="7515745" y="5831174"/>
            <a:ext cx="4290066" cy="788482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5E130-9ABA-D646-9194-8EA5156D914F}"/>
              </a:ext>
            </a:extLst>
          </p:cNvPr>
          <p:cNvSpPr/>
          <p:nvPr/>
        </p:nvSpPr>
        <p:spPr>
          <a:xfrm>
            <a:off x="2459650" y="5831174"/>
            <a:ext cx="4290066" cy="788482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2BE061D-D3E0-7644-9BD0-9C9D5C06C6B1}"/>
              </a:ext>
            </a:extLst>
          </p:cNvPr>
          <p:cNvSpPr/>
          <p:nvPr/>
        </p:nvSpPr>
        <p:spPr>
          <a:xfrm>
            <a:off x="2466850" y="4509956"/>
            <a:ext cx="4275668" cy="427566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F5C7DDA-CD6B-C140-91EC-EB74E699B464}"/>
              </a:ext>
            </a:extLst>
          </p:cNvPr>
          <p:cNvSpPr/>
          <p:nvPr/>
        </p:nvSpPr>
        <p:spPr>
          <a:xfrm>
            <a:off x="7522944" y="4509956"/>
            <a:ext cx="4275668" cy="42756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4F501CE-4648-2349-B6D3-90E984613DD6}"/>
              </a:ext>
            </a:extLst>
          </p:cNvPr>
          <p:cNvSpPr/>
          <p:nvPr/>
        </p:nvSpPr>
        <p:spPr>
          <a:xfrm>
            <a:off x="12579038" y="4509956"/>
            <a:ext cx="4275668" cy="427566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9978295-4B94-BE44-8DD6-89ABBC4D70CE}"/>
              </a:ext>
            </a:extLst>
          </p:cNvPr>
          <p:cNvSpPr/>
          <p:nvPr/>
        </p:nvSpPr>
        <p:spPr>
          <a:xfrm>
            <a:off x="17635132" y="4509956"/>
            <a:ext cx="4275668" cy="42756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A9DC3EE-989C-314D-867D-8CCEB3794C0B}"/>
              </a:ext>
            </a:extLst>
          </p:cNvPr>
          <p:cNvGrpSpPr/>
          <p:nvPr/>
        </p:nvGrpSpPr>
        <p:grpSpPr>
          <a:xfrm>
            <a:off x="3594297" y="5772552"/>
            <a:ext cx="2020772" cy="1750473"/>
            <a:chOff x="26544811" y="2315366"/>
            <a:chExt cx="1377705" cy="1193426"/>
          </a:xfrm>
        </p:grpSpPr>
        <p:sp>
          <p:nvSpPr>
            <p:cNvPr id="76" name="Freeform 338">
              <a:extLst>
                <a:ext uri="{FF2B5EF4-FFF2-40B4-BE49-F238E27FC236}">
                  <a16:creationId xmlns:a16="http://schemas.microsoft.com/office/drawing/2014/main" id="{D3325E03-A201-9848-9525-9493F4DB5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811" y="2315366"/>
              <a:ext cx="1377705" cy="1193426"/>
            </a:xfrm>
            <a:custGeom>
              <a:avLst/>
              <a:gdLst>
                <a:gd name="T0" fmla="*/ 1291 w 1384"/>
                <a:gd name="T1" fmla="*/ 248 h 1201"/>
                <a:gd name="T2" fmla="*/ 1291 w 1384"/>
                <a:gd name="T3" fmla="*/ 248 h 1201"/>
                <a:gd name="T4" fmla="*/ 1154 w 1384"/>
                <a:gd name="T5" fmla="*/ 248 h 1201"/>
                <a:gd name="T6" fmla="*/ 1017 w 1384"/>
                <a:gd name="T7" fmla="*/ 74 h 1201"/>
                <a:gd name="T8" fmla="*/ 687 w 1384"/>
                <a:gd name="T9" fmla="*/ 0 h 1201"/>
                <a:gd name="T10" fmla="*/ 357 w 1384"/>
                <a:gd name="T11" fmla="*/ 74 h 1201"/>
                <a:gd name="T12" fmla="*/ 220 w 1384"/>
                <a:gd name="T13" fmla="*/ 248 h 1201"/>
                <a:gd name="T14" fmla="*/ 92 w 1384"/>
                <a:gd name="T15" fmla="*/ 248 h 1201"/>
                <a:gd name="T16" fmla="*/ 0 w 1384"/>
                <a:gd name="T17" fmla="*/ 330 h 1201"/>
                <a:gd name="T18" fmla="*/ 0 w 1384"/>
                <a:gd name="T19" fmla="*/ 1109 h 1201"/>
                <a:gd name="T20" fmla="*/ 92 w 1384"/>
                <a:gd name="T21" fmla="*/ 1200 h 1201"/>
                <a:gd name="T22" fmla="*/ 1291 w 1384"/>
                <a:gd name="T23" fmla="*/ 1200 h 1201"/>
                <a:gd name="T24" fmla="*/ 1383 w 1384"/>
                <a:gd name="T25" fmla="*/ 1109 h 1201"/>
                <a:gd name="T26" fmla="*/ 1383 w 1384"/>
                <a:gd name="T27" fmla="*/ 330 h 1201"/>
                <a:gd name="T28" fmla="*/ 1291 w 1384"/>
                <a:gd name="T29" fmla="*/ 248 h 1201"/>
                <a:gd name="T30" fmla="*/ 394 w 1384"/>
                <a:gd name="T31" fmla="*/ 138 h 1201"/>
                <a:gd name="T32" fmla="*/ 394 w 1384"/>
                <a:gd name="T33" fmla="*/ 138 h 1201"/>
                <a:gd name="T34" fmla="*/ 687 w 1384"/>
                <a:gd name="T35" fmla="*/ 74 h 1201"/>
                <a:gd name="T36" fmla="*/ 980 w 1384"/>
                <a:gd name="T37" fmla="*/ 138 h 1201"/>
                <a:gd name="T38" fmla="*/ 1090 w 1384"/>
                <a:gd name="T39" fmla="*/ 248 h 1201"/>
                <a:gd name="T40" fmla="*/ 284 w 1384"/>
                <a:gd name="T41" fmla="*/ 248 h 1201"/>
                <a:gd name="T42" fmla="*/ 394 w 1384"/>
                <a:gd name="T43" fmla="*/ 138 h 1201"/>
                <a:gd name="T44" fmla="*/ 1319 w 1384"/>
                <a:gd name="T45" fmla="*/ 1109 h 1201"/>
                <a:gd name="T46" fmla="*/ 1319 w 1384"/>
                <a:gd name="T47" fmla="*/ 1109 h 1201"/>
                <a:gd name="T48" fmla="*/ 1291 w 1384"/>
                <a:gd name="T49" fmla="*/ 1127 h 1201"/>
                <a:gd name="T50" fmla="*/ 92 w 1384"/>
                <a:gd name="T51" fmla="*/ 1127 h 1201"/>
                <a:gd name="T52" fmla="*/ 73 w 1384"/>
                <a:gd name="T53" fmla="*/ 1109 h 1201"/>
                <a:gd name="T54" fmla="*/ 73 w 1384"/>
                <a:gd name="T55" fmla="*/ 330 h 1201"/>
                <a:gd name="T56" fmla="*/ 92 w 1384"/>
                <a:gd name="T57" fmla="*/ 312 h 1201"/>
                <a:gd name="T58" fmla="*/ 1291 w 1384"/>
                <a:gd name="T59" fmla="*/ 312 h 1201"/>
                <a:gd name="T60" fmla="*/ 1319 w 1384"/>
                <a:gd name="T61" fmla="*/ 330 h 1201"/>
                <a:gd name="T62" fmla="*/ 1319 w 1384"/>
                <a:gd name="T63" fmla="*/ 1109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4" h="1201">
                  <a:moveTo>
                    <a:pt x="1291" y="248"/>
                  </a:moveTo>
                  <a:lnTo>
                    <a:pt x="1291" y="248"/>
                  </a:lnTo>
                  <a:cubicBezTo>
                    <a:pt x="1154" y="248"/>
                    <a:pt x="1154" y="248"/>
                    <a:pt x="1154" y="248"/>
                  </a:cubicBezTo>
                  <a:cubicBezTo>
                    <a:pt x="1145" y="183"/>
                    <a:pt x="1099" y="120"/>
                    <a:pt x="1017" y="74"/>
                  </a:cubicBezTo>
                  <a:cubicBezTo>
                    <a:pt x="925" y="28"/>
                    <a:pt x="806" y="0"/>
                    <a:pt x="687" y="0"/>
                  </a:cubicBezTo>
                  <a:cubicBezTo>
                    <a:pt x="568" y="0"/>
                    <a:pt x="449" y="28"/>
                    <a:pt x="357" y="74"/>
                  </a:cubicBezTo>
                  <a:cubicBezTo>
                    <a:pt x="275" y="120"/>
                    <a:pt x="229" y="183"/>
                    <a:pt x="220" y="248"/>
                  </a:cubicBezTo>
                  <a:cubicBezTo>
                    <a:pt x="92" y="248"/>
                    <a:pt x="92" y="248"/>
                    <a:pt x="92" y="248"/>
                  </a:cubicBezTo>
                  <a:cubicBezTo>
                    <a:pt x="37" y="248"/>
                    <a:pt x="0" y="284"/>
                    <a:pt x="0" y="330"/>
                  </a:cubicBezTo>
                  <a:cubicBezTo>
                    <a:pt x="0" y="1109"/>
                    <a:pt x="0" y="1109"/>
                    <a:pt x="0" y="1109"/>
                  </a:cubicBezTo>
                  <a:cubicBezTo>
                    <a:pt x="0" y="1154"/>
                    <a:pt x="37" y="1200"/>
                    <a:pt x="92" y="1200"/>
                  </a:cubicBezTo>
                  <a:cubicBezTo>
                    <a:pt x="1291" y="1200"/>
                    <a:pt x="1291" y="1200"/>
                    <a:pt x="1291" y="1200"/>
                  </a:cubicBezTo>
                  <a:cubicBezTo>
                    <a:pt x="1346" y="1200"/>
                    <a:pt x="1383" y="1154"/>
                    <a:pt x="1383" y="1109"/>
                  </a:cubicBezTo>
                  <a:cubicBezTo>
                    <a:pt x="1383" y="330"/>
                    <a:pt x="1383" y="330"/>
                    <a:pt x="1383" y="330"/>
                  </a:cubicBezTo>
                  <a:cubicBezTo>
                    <a:pt x="1383" y="284"/>
                    <a:pt x="1346" y="248"/>
                    <a:pt x="1291" y="248"/>
                  </a:cubicBezTo>
                  <a:close/>
                  <a:moveTo>
                    <a:pt x="394" y="138"/>
                  </a:moveTo>
                  <a:lnTo>
                    <a:pt x="394" y="138"/>
                  </a:lnTo>
                  <a:cubicBezTo>
                    <a:pt x="467" y="92"/>
                    <a:pt x="577" y="74"/>
                    <a:pt x="687" y="74"/>
                  </a:cubicBezTo>
                  <a:cubicBezTo>
                    <a:pt x="797" y="74"/>
                    <a:pt x="907" y="92"/>
                    <a:pt x="980" y="138"/>
                  </a:cubicBezTo>
                  <a:cubicBezTo>
                    <a:pt x="1035" y="165"/>
                    <a:pt x="1072" y="202"/>
                    <a:pt x="1090" y="248"/>
                  </a:cubicBezTo>
                  <a:cubicBezTo>
                    <a:pt x="284" y="248"/>
                    <a:pt x="284" y="248"/>
                    <a:pt x="284" y="248"/>
                  </a:cubicBezTo>
                  <a:cubicBezTo>
                    <a:pt x="302" y="202"/>
                    <a:pt x="339" y="165"/>
                    <a:pt x="394" y="138"/>
                  </a:cubicBezTo>
                  <a:close/>
                  <a:moveTo>
                    <a:pt x="1319" y="1109"/>
                  </a:moveTo>
                  <a:lnTo>
                    <a:pt x="1319" y="1109"/>
                  </a:lnTo>
                  <a:cubicBezTo>
                    <a:pt x="1319" y="1118"/>
                    <a:pt x="1310" y="1127"/>
                    <a:pt x="1291" y="1127"/>
                  </a:cubicBezTo>
                  <a:cubicBezTo>
                    <a:pt x="92" y="1127"/>
                    <a:pt x="92" y="1127"/>
                    <a:pt x="92" y="1127"/>
                  </a:cubicBezTo>
                  <a:cubicBezTo>
                    <a:pt x="83" y="1127"/>
                    <a:pt x="73" y="1118"/>
                    <a:pt x="73" y="1109"/>
                  </a:cubicBezTo>
                  <a:cubicBezTo>
                    <a:pt x="73" y="330"/>
                    <a:pt x="73" y="330"/>
                    <a:pt x="73" y="330"/>
                  </a:cubicBezTo>
                  <a:cubicBezTo>
                    <a:pt x="73" y="321"/>
                    <a:pt x="83" y="312"/>
                    <a:pt x="92" y="312"/>
                  </a:cubicBezTo>
                  <a:cubicBezTo>
                    <a:pt x="1291" y="312"/>
                    <a:pt x="1291" y="312"/>
                    <a:pt x="1291" y="312"/>
                  </a:cubicBezTo>
                  <a:cubicBezTo>
                    <a:pt x="1310" y="312"/>
                    <a:pt x="1319" y="321"/>
                    <a:pt x="1319" y="330"/>
                  </a:cubicBezTo>
                  <a:lnTo>
                    <a:pt x="1319" y="11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7" name="Freeform 339">
              <a:extLst>
                <a:ext uri="{FF2B5EF4-FFF2-40B4-BE49-F238E27FC236}">
                  <a16:creationId xmlns:a16="http://schemas.microsoft.com/office/drawing/2014/main" id="{01DC7029-7DEC-C14D-A470-EBC427480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4796" y="2767287"/>
              <a:ext cx="513347" cy="513350"/>
            </a:xfrm>
            <a:custGeom>
              <a:avLst/>
              <a:gdLst>
                <a:gd name="T0" fmla="*/ 477 w 514"/>
                <a:gd name="T1" fmla="*/ 110 h 514"/>
                <a:gd name="T2" fmla="*/ 477 w 514"/>
                <a:gd name="T3" fmla="*/ 110 h 514"/>
                <a:gd name="T4" fmla="*/ 403 w 514"/>
                <a:gd name="T5" fmla="*/ 110 h 514"/>
                <a:gd name="T6" fmla="*/ 403 w 514"/>
                <a:gd name="T7" fmla="*/ 37 h 514"/>
                <a:gd name="T8" fmla="*/ 367 w 514"/>
                <a:gd name="T9" fmla="*/ 0 h 514"/>
                <a:gd name="T10" fmla="*/ 147 w 514"/>
                <a:gd name="T11" fmla="*/ 0 h 514"/>
                <a:gd name="T12" fmla="*/ 110 w 514"/>
                <a:gd name="T13" fmla="*/ 37 h 514"/>
                <a:gd name="T14" fmla="*/ 110 w 514"/>
                <a:gd name="T15" fmla="*/ 110 h 514"/>
                <a:gd name="T16" fmla="*/ 37 w 514"/>
                <a:gd name="T17" fmla="*/ 110 h 514"/>
                <a:gd name="T18" fmla="*/ 0 w 514"/>
                <a:gd name="T19" fmla="*/ 147 h 514"/>
                <a:gd name="T20" fmla="*/ 0 w 514"/>
                <a:gd name="T21" fmla="*/ 367 h 514"/>
                <a:gd name="T22" fmla="*/ 37 w 514"/>
                <a:gd name="T23" fmla="*/ 403 h 514"/>
                <a:gd name="T24" fmla="*/ 110 w 514"/>
                <a:gd name="T25" fmla="*/ 403 h 514"/>
                <a:gd name="T26" fmla="*/ 110 w 514"/>
                <a:gd name="T27" fmla="*/ 477 h 514"/>
                <a:gd name="T28" fmla="*/ 147 w 514"/>
                <a:gd name="T29" fmla="*/ 513 h 514"/>
                <a:gd name="T30" fmla="*/ 367 w 514"/>
                <a:gd name="T31" fmla="*/ 513 h 514"/>
                <a:gd name="T32" fmla="*/ 403 w 514"/>
                <a:gd name="T33" fmla="*/ 477 h 514"/>
                <a:gd name="T34" fmla="*/ 403 w 514"/>
                <a:gd name="T35" fmla="*/ 403 h 514"/>
                <a:gd name="T36" fmla="*/ 477 w 514"/>
                <a:gd name="T37" fmla="*/ 403 h 514"/>
                <a:gd name="T38" fmla="*/ 513 w 514"/>
                <a:gd name="T39" fmla="*/ 367 h 514"/>
                <a:gd name="T40" fmla="*/ 513 w 514"/>
                <a:gd name="T41" fmla="*/ 147 h 514"/>
                <a:gd name="T42" fmla="*/ 477 w 514"/>
                <a:gd name="T43" fmla="*/ 110 h 514"/>
                <a:gd name="T44" fmla="*/ 440 w 514"/>
                <a:gd name="T45" fmla="*/ 330 h 514"/>
                <a:gd name="T46" fmla="*/ 440 w 514"/>
                <a:gd name="T47" fmla="*/ 330 h 514"/>
                <a:gd name="T48" fmla="*/ 367 w 514"/>
                <a:gd name="T49" fmla="*/ 330 h 514"/>
                <a:gd name="T50" fmla="*/ 330 w 514"/>
                <a:gd name="T51" fmla="*/ 367 h 514"/>
                <a:gd name="T52" fmla="*/ 330 w 514"/>
                <a:gd name="T53" fmla="*/ 440 h 514"/>
                <a:gd name="T54" fmla="*/ 184 w 514"/>
                <a:gd name="T55" fmla="*/ 440 h 514"/>
                <a:gd name="T56" fmla="*/ 184 w 514"/>
                <a:gd name="T57" fmla="*/ 367 h 514"/>
                <a:gd name="T58" fmla="*/ 147 w 514"/>
                <a:gd name="T59" fmla="*/ 330 h 514"/>
                <a:gd name="T60" fmla="*/ 74 w 514"/>
                <a:gd name="T61" fmla="*/ 330 h 514"/>
                <a:gd name="T62" fmla="*/ 74 w 514"/>
                <a:gd name="T63" fmla="*/ 183 h 514"/>
                <a:gd name="T64" fmla="*/ 147 w 514"/>
                <a:gd name="T65" fmla="*/ 183 h 514"/>
                <a:gd name="T66" fmla="*/ 184 w 514"/>
                <a:gd name="T67" fmla="*/ 147 h 514"/>
                <a:gd name="T68" fmla="*/ 184 w 514"/>
                <a:gd name="T69" fmla="*/ 74 h 514"/>
                <a:gd name="T70" fmla="*/ 330 w 514"/>
                <a:gd name="T71" fmla="*/ 74 h 514"/>
                <a:gd name="T72" fmla="*/ 330 w 514"/>
                <a:gd name="T73" fmla="*/ 147 h 514"/>
                <a:gd name="T74" fmla="*/ 367 w 514"/>
                <a:gd name="T75" fmla="*/ 183 h 514"/>
                <a:gd name="T76" fmla="*/ 440 w 514"/>
                <a:gd name="T77" fmla="*/ 183 h 514"/>
                <a:gd name="T78" fmla="*/ 440 w 514"/>
                <a:gd name="T79" fmla="*/ 33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514">
                  <a:moveTo>
                    <a:pt x="477" y="110"/>
                  </a:moveTo>
                  <a:lnTo>
                    <a:pt x="477" y="110"/>
                  </a:lnTo>
                  <a:cubicBezTo>
                    <a:pt x="403" y="110"/>
                    <a:pt x="403" y="110"/>
                    <a:pt x="403" y="110"/>
                  </a:cubicBezTo>
                  <a:cubicBezTo>
                    <a:pt x="403" y="37"/>
                    <a:pt x="403" y="37"/>
                    <a:pt x="403" y="37"/>
                  </a:cubicBezTo>
                  <a:cubicBezTo>
                    <a:pt x="403" y="19"/>
                    <a:pt x="385" y="0"/>
                    <a:pt x="36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29" y="0"/>
                    <a:pt x="110" y="19"/>
                    <a:pt x="110" y="37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19" y="110"/>
                    <a:pt x="0" y="128"/>
                    <a:pt x="0" y="147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85"/>
                    <a:pt x="19" y="403"/>
                    <a:pt x="37" y="403"/>
                  </a:cubicBezTo>
                  <a:cubicBezTo>
                    <a:pt x="110" y="403"/>
                    <a:pt x="110" y="403"/>
                    <a:pt x="110" y="403"/>
                  </a:cubicBezTo>
                  <a:cubicBezTo>
                    <a:pt x="110" y="477"/>
                    <a:pt x="110" y="477"/>
                    <a:pt x="110" y="477"/>
                  </a:cubicBezTo>
                  <a:cubicBezTo>
                    <a:pt x="110" y="495"/>
                    <a:pt x="129" y="513"/>
                    <a:pt x="147" y="513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85" y="513"/>
                    <a:pt x="403" y="495"/>
                    <a:pt x="403" y="477"/>
                  </a:cubicBezTo>
                  <a:cubicBezTo>
                    <a:pt x="403" y="403"/>
                    <a:pt x="403" y="403"/>
                    <a:pt x="403" y="403"/>
                  </a:cubicBezTo>
                  <a:cubicBezTo>
                    <a:pt x="477" y="403"/>
                    <a:pt x="477" y="403"/>
                    <a:pt x="477" y="403"/>
                  </a:cubicBezTo>
                  <a:cubicBezTo>
                    <a:pt x="495" y="403"/>
                    <a:pt x="513" y="385"/>
                    <a:pt x="513" y="367"/>
                  </a:cubicBezTo>
                  <a:cubicBezTo>
                    <a:pt x="513" y="147"/>
                    <a:pt x="513" y="147"/>
                    <a:pt x="513" y="147"/>
                  </a:cubicBezTo>
                  <a:cubicBezTo>
                    <a:pt x="513" y="128"/>
                    <a:pt x="495" y="110"/>
                    <a:pt x="477" y="110"/>
                  </a:cubicBezTo>
                  <a:close/>
                  <a:moveTo>
                    <a:pt x="440" y="330"/>
                  </a:moveTo>
                  <a:lnTo>
                    <a:pt x="440" y="330"/>
                  </a:lnTo>
                  <a:cubicBezTo>
                    <a:pt x="367" y="330"/>
                    <a:pt x="367" y="330"/>
                    <a:pt x="367" y="330"/>
                  </a:cubicBezTo>
                  <a:cubicBezTo>
                    <a:pt x="349" y="330"/>
                    <a:pt x="330" y="348"/>
                    <a:pt x="330" y="367"/>
                  </a:cubicBezTo>
                  <a:cubicBezTo>
                    <a:pt x="330" y="440"/>
                    <a:pt x="330" y="440"/>
                    <a:pt x="330" y="440"/>
                  </a:cubicBezTo>
                  <a:cubicBezTo>
                    <a:pt x="184" y="440"/>
                    <a:pt x="184" y="440"/>
                    <a:pt x="184" y="440"/>
                  </a:cubicBezTo>
                  <a:cubicBezTo>
                    <a:pt x="184" y="367"/>
                    <a:pt x="184" y="367"/>
                    <a:pt x="184" y="367"/>
                  </a:cubicBezTo>
                  <a:cubicBezTo>
                    <a:pt x="184" y="348"/>
                    <a:pt x="165" y="330"/>
                    <a:pt x="147" y="330"/>
                  </a:cubicBezTo>
                  <a:cubicBezTo>
                    <a:pt x="74" y="330"/>
                    <a:pt x="74" y="330"/>
                    <a:pt x="74" y="330"/>
                  </a:cubicBezTo>
                  <a:cubicBezTo>
                    <a:pt x="74" y="183"/>
                    <a:pt x="74" y="183"/>
                    <a:pt x="74" y="183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65" y="183"/>
                    <a:pt x="184" y="165"/>
                    <a:pt x="184" y="147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330" y="74"/>
                    <a:pt x="330" y="74"/>
                    <a:pt x="330" y="74"/>
                  </a:cubicBezTo>
                  <a:cubicBezTo>
                    <a:pt x="330" y="147"/>
                    <a:pt x="330" y="147"/>
                    <a:pt x="330" y="147"/>
                  </a:cubicBezTo>
                  <a:cubicBezTo>
                    <a:pt x="330" y="165"/>
                    <a:pt x="349" y="183"/>
                    <a:pt x="367" y="183"/>
                  </a:cubicBezTo>
                  <a:cubicBezTo>
                    <a:pt x="440" y="183"/>
                    <a:pt x="440" y="183"/>
                    <a:pt x="440" y="183"/>
                  </a:cubicBezTo>
                  <a:lnTo>
                    <a:pt x="440" y="33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2741056-FFEF-8F46-9A47-97A1BE353FAF}"/>
              </a:ext>
            </a:extLst>
          </p:cNvPr>
          <p:cNvGrpSpPr/>
          <p:nvPr/>
        </p:nvGrpSpPr>
        <p:grpSpPr>
          <a:xfrm>
            <a:off x="19184874" y="5627750"/>
            <a:ext cx="1190583" cy="2020772"/>
            <a:chOff x="26830003" y="5083937"/>
            <a:chExt cx="811706" cy="1377705"/>
          </a:xfrm>
        </p:grpSpPr>
        <p:sp>
          <p:nvSpPr>
            <p:cNvPr id="79" name="Freeform 340">
              <a:extLst>
                <a:ext uri="{FF2B5EF4-FFF2-40B4-BE49-F238E27FC236}">
                  <a16:creationId xmlns:a16="http://schemas.microsoft.com/office/drawing/2014/main" id="{B476532B-F973-2C4B-B8F9-F4C18DA89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0003" y="5083937"/>
              <a:ext cx="811706" cy="1377705"/>
            </a:xfrm>
            <a:custGeom>
              <a:avLst/>
              <a:gdLst>
                <a:gd name="T0" fmla="*/ 733 w 816"/>
                <a:gd name="T1" fmla="*/ 376 h 1384"/>
                <a:gd name="T2" fmla="*/ 733 w 816"/>
                <a:gd name="T3" fmla="*/ 376 h 1384"/>
                <a:gd name="T4" fmla="*/ 632 w 816"/>
                <a:gd name="T5" fmla="*/ 376 h 1384"/>
                <a:gd name="T6" fmla="*/ 632 w 816"/>
                <a:gd name="T7" fmla="*/ 202 h 1384"/>
                <a:gd name="T8" fmla="*/ 669 w 816"/>
                <a:gd name="T9" fmla="*/ 202 h 1384"/>
                <a:gd name="T10" fmla="*/ 705 w 816"/>
                <a:gd name="T11" fmla="*/ 165 h 1384"/>
                <a:gd name="T12" fmla="*/ 669 w 816"/>
                <a:gd name="T13" fmla="*/ 129 h 1384"/>
                <a:gd name="T14" fmla="*/ 632 w 816"/>
                <a:gd name="T15" fmla="*/ 129 h 1384"/>
                <a:gd name="T16" fmla="*/ 632 w 816"/>
                <a:gd name="T17" fmla="*/ 28 h 1384"/>
                <a:gd name="T18" fmla="*/ 604 w 816"/>
                <a:gd name="T19" fmla="*/ 0 h 1384"/>
                <a:gd name="T20" fmla="*/ 220 w 816"/>
                <a:gd name="T21" fmla="*/ 0 h 1384"/>
                <a:gd name="T22" fmla="*/ 183 w 816"/>
                <a:gd name="T23" fmla="*/ 28 h 1384"/>
                <a:gd name="T24" fmla="*/ 183 w 816"/>
                <a:gd name="T25" fmla="*/ 129 h 1384"/>
                <a:gd name="T26" fmla="*/ 146 w 816"/>
                <a:gd name="T27" fmla="*/ 129 h 1384"/>
                <a:gd name="T28" fmla="*/ 119 w 816"/>
                <a:gd name="T29" fmla="*/ 165 h 1384"/>
                <a:gd name="T30" fmla="*/ 146 w 816"/>
                <a:gd name="T31" fmla="*/ 202 h 1384"/>
                <a:gd name="T32" fmla="*/ 183 w 816"/>
                <a:gd name="T33" fmla="*/ 202 h 1384"/>
                <a:gd name="T34" fmla="*/ 183 w 816"/>
                <a:gd name="T35" fmla="*/ 376 h 1384"/>
                <a:gd name="T36" fmla="*/ 92 w 816"/>
                <a:gd name="T37" fmla="*/ 376 h 1384"/>
                <a:gd name="T38" fmla="*/ 0 w 816"/>
                <a:gd name="T39" fmla="*/ 467 h 1384"/>
                <a:gd name="T40" fmla="*/ 0 w 816"/>
                <a:gd name="T41" fmla="*/ 1292 h 1384"/>
                <a:gd name="T42" fmla="*/ 92 w 816"/>
                <a:gd name="T43" fmla="*/ 1383 h 1384"/>
                <a:gd name="T44" fmla="*/ 733 w 816"/>
                <a:gd name="T45" fmla="*/ 1383 h 1384"/>
                <a:gd name="T46" fmla="*/ 815 w 816"/>
                <a:gd name="T47" fmla="*/ 1292 h 1384"/>
                <a:gd name="T48" fmla="*/ 815 w 816"/>
                <a:gd name="T49" fmla="*/ 467 h 1384"/>
                <a:gd name="T50" fmla="*/ 733 w 816"/>
                <a:gd name="T51" fmla="*/ 376 h 1384"/>
                <a:gd name="T52" fmla="*/ 256 w 816"/>
                <a:gd name="T53" fmla="*/ 64 h 1384"/>
                <a:gd name="T54" fmla="*/ 256 w 816"/>
                <a:gd name="T55" fmla="*/ 64 h 1384"/>
                <a:gd name="T56" fmla="*/ 568 w 816"/>
                <a:gd name="T57" fmla="*/ 64 h 1384"/>
                <a:gd name="T58" fmla="*/ 568 w 816"/>
                <a:gd name="T59" fmla="*/ 129 h 1384"/>
                <a:gd name="T60" fmla="*/ 256 w 816"/>
                <a:gd name="T61" fmla="*/ 129 h 1384"/>
                <a:gd name="T62" fmla="*/ 256 w 816"/>
                <a:gd name="T63" fmla="*/ 64 h 1384"/>
                <a:gd name="T64" fmla="*/ 256 w 816"/>
                <a:gd name="T65" fmla="*/ 202 h 1384"/>
                <a:gd name="T66" fmla="*/ 256 w 816"/>
                <a:gd name="T67" fmla="*/ 202 h 1384"/>
                <a:gd name="T68" fmla="*/ 568 w 816"/>
                <a:gd name="T69" fmla="*/ 202 h 1384"/>
                <a:gd name="T70" fmla="*/ 568 w 816"/>
                <a:gd name="T71" fmla="*/ 376 h 1384"/>
                <a:gd name="T72" fmla="*/ 256 w 816"/>
                <a:gd name="T73" fmla="*/ 376 h 1384"/>
                <a:gd name="T74" fmla="*/ 256 w 816"/>
                <a:gd name="T75" fmla="*/ 202 h 1384"/>
                <a:gd name="T76" fmla="*/ 751 w 816"/>
                <a:gd name="T77" fmla="*/ 1292 h 1384"/>
                <a:gd name="T78" fmla="*/ 751 w 816"/>
                <a:gd name="T79" fmla="*/ 1292 h 1384"/>
                <a:gd name="T80" fmla="*/ 733 w 816"/>
                <a:gd name="T81" fmla="*/ 1310 h 1384"/>
                <a:gd name="T82" fmla="*/ 92 w 816"/>
                <a:gd name="T83" fmla="*/ 1310 h 1384"/>
                <a:gd name="T84" fmla="*/ 73 w 816"/>
                <a:gd name="T85" fmla="*/ 1292 h 1384"/>
                <a:gd name="T86" fmla="*/ 73 w 816"/>
                <a:gd name="T87" fmla="*/ 467 h 1384"/>
                <a:gd name="T88" fmla="*/ 92 w 816"/>
                <a:gd name="T89" fmla="*/ 449 h 1384"/>
                <a:gd name="T90" fmla="*/ 220 w 816"/>
                <a:gd name="T91" fmla="*/ 449 h 1384"/>
                <a:gd name="T92" fmla="*/ 604 w 816"/>
                <a:gd name="T93" fmla="*/ 449 h 1384"/>
                <a:gd name="T94" fmla="*/ 733 w 816"/>
                <a:gd name="T95" fmla="*/ 449 h 1384"/>
                <a:gd name="T96" fmla="*/ 751 w 816"/>
                <a:gd name="T97" fmla="*/ 467 h 1384"/>
                <a:gd name="T98" fmla="*/ 751 w 816"/>
                <a:gd name="T99" fmla="*/ 129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6" h="1384">
                  <a:moveTo>
                    <a:pt x="733" y="376"/>
                  </a:moveTo>
                  <a:lnTo>
                    <a:pt x="733" y="376"/>
                  </a:lnTo>
                  <a:cubicBezTo>
                    <a:pt x="632" y="376"/>
                    <a:pt x="632" y="376"/>
                    <a:pt x="632" y="376"/>
                  </a:cubicBezTo>
                  <a:cubicBezTo>
                    <a:pt x="632" y="202"/>
                    <a:pt x="632" y="202"/>
                    <a:pt x="632" y="202"/>
                  </a:cubicBezTo>
                  <a:cubicBezTo>
                    <a:pt x="669" y="202"/>
                    <a:pt x="669" y="202"/>
                    <a:pt x="669" y="202"/>
                  </a:cubicBezTo>
                  <a:cubicBezTo>
                    <a:pt x="687" y="202"/>
                    <a:pt x="705" y="183"/>
                    <a:pt x="705" y="165"/>
                  </a:cubicBezTo>
                  <a:cubicBezTo>
                    <a:pt x="705" y="147"/>
                    <a:pt x="687" y="129"/>
                    <a:pt x="669" y="129"/>
                  </a:cubicBezTo>
                  <a:cubicBezTo>
                    <a:pt x="632" y="129"/>
                    <a:pt x="632" y="129"/>
                    <a:pt x="632" y="129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2" y="10"/>
                    <a:pt x="623" y="0"/>
                    <a:pt x="60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01" y="0"/>
                    <a:pt x="183" y="10"/>
                    <a:pt x="183" y="28"/>
                  </a:cubicBezTo>
                  <a:cubicBezTo>
                    <a:pt x="183" y="129"/>
                    <a:pt x="183" y="129"/>
                    <a:pt x="183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28" y="129"/>
                    <a:pt x="119" y="147"/>
                    <a:pt x="119" y="165"/>
                  </a:cubicBezTo>
                  <a:cubicBezTo>
                    <a:pt x="119" y="183"/>
                    <a:pt x="128" y="202"/>
                    <a:pt x="146" y="202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376"/>
                    <a:pt x="183" y="376"/>
                    <a:pt x="183" y="376"/>
                  </a:cubicBezTo>
                  <a:cubicBezTo>
                    <a:pt x="92" y="376"/>
                    <a:pt x="92" y="376"/>
                    <a:pt x="92" y="376"/>
                  </a:cubicBezTo>
                  <a:cubicBezTo>
                    <a:pt x="36" y="376"/>
                    <a:pt x="0" y="413"/>
                    <a:pt x="0" y="467"/>
                  </a:cubicBezTo>
                  <a:cubicBezTo>
                    <a:pt x="0" y="1292"/>
                    <a:pt x="0" y="1292"/>
                    <a:pt x="0" y="1292"/>
                  </a:cubicBezTo>
                  <a:cubicBezTo>
                    <a:pt x="0" y="1337"/>
                    <a:pt x="36" y="1383"/>
                    <a:pt x="92" y="1383"/>
                  </a:cubicBezTo>
                  <a:cubicBezTo>
                    <a:pt x="733" y="1383"/>
                    <a:pt x="733" y="1383"/>
                    <a:pt x="733" y="1383"/>
                  </a:cubicBezTo>
                  <a:cubicBezTo>
                    <a:pt x="779" y="1383"/>
                    <a:pt x="815" y="1337"/>
                    <a:pt x="815" y="1292"/>
                  </a:cubicBezTo>
                  <a:cubicBezTo>
                    <a:pt x="815" y="467"/>
                    <a:pt x="815" y="467"/>
                    <a:pt x="815" y="467"/>
                  </a:cubicBezTo>
                  <a:cubicBezTo>
                    <a:pt x="815" y="413"/>
                    <a:pt x="779" y="376"/>
                    <a:pt x="733" y="376"/>
                  </a:cubicBezTo>
                  <a:close/>
                  <a:moveTo>
                    <a:pt x="256" y="64"/>
                  </a:moveTo>
                  <a:lnTo>
                    <a:pt x="256" y="64"/>
                  </a:lnTo>
                  <a:cubicBezTo>
                    <a:pt x="568" y="64"/>
                    <a:pt x="568" y="64"/>
                    <a:pt x="568" y="64"/>
                  </a:cubicBezTo>
                  <a:cubicBezTo>
                    <a:pt x="568" y="129"/>
                    <a:pt x="568" y="129"/>
                    <a:pt x="568" y="129"/>
                  </a:cubicBezTo>
                  <a:cubicBezTo>
                    <a:pt x="256" y="129"/>
                    <a:pt x="256" y="129"/>
                    <a:pt x="256" y="129"/>
                  </a:cubicBezTo>
                  <a:lnTo>
                    <a:pt x="256" y="64"/>
                  </a:lnTo>
                  <a:close/>
                  <a:moveTo>
                    <a:pt x="256" y="202"/>
                  </a:moveTo>
                  <a:lnTo>
                    <a:pt x="256" y="202"/>
                  </a:lnTo>
                  <a:cubicBezTo>
                    <a:pt x="568" y="202"/>
                    <a:pt x="568" y="202"/>
                    <a:pt x="568" y="202"/>
                  </a:cubicBezTo>
                  <a:cubicBezTo>
                    <a:pt x="568" y="376"/>
                    <a:pt x="568" y="376"/>
                    <a:pt x="568" y="376"/>
                  </a:cubicBezTo>
                  <a:cubicBezTo>
                    <a:pt x="256" y="376"/>
                    <a:pt x="256" y="376"/>
                    <a:pt x="256" y="376"/>
                  </a:cubicBezTo>
                  <a:lnTo>
                    <a:pt x="256" y="202"/>
                  </a:lnTo>
                  <a:close/>
                  <a:moveTo>
                    <a:pt x="751" y="1292"/>
                  </a:moveTo>
                  <a:lnTo>
                    <a:pt x="751" y="1292"/>
                  </a:lnTo>
                  <a:cubicBezTo>
                    <a:pt x="751" y="1301"/>
                    <a:pt x="742" y="1310"/>
                    <a:pt x="733" y="1310"/>
                  </a:cubicBezTo>
                  <a:cubicBezTo>
                    <a:pt x="92" y="1310"/>
                    <a:pt x="92" y="1310"/>
                    <a:pt x="92" y="1310"/>
                  </a:cubicBezTo>
                  <a:cubicBezTo>
                    <a:pt x="82" y="1310"/>
                    <a:pt x="73" y="1301"/>
                    <a:pt x="73" y="1292"/>
                  </a:cubicBezTo>
                  <a:cubicBezTo>
                    <a:pt x="73" y="467"/>
                    <a:pt x="73" y="467"/>
                    <a:pt x="73" y="467"/>
                  </a:cubicBezTo>
                  <a:cubicBezTo>
                    <a:pt x="73" y="449"/>
                    <a:pt x="82" y="449"/>
                    <a:pt x="92" y="449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604" y="449"/>
                    <a:pt x="604" y="449"/>
                    <a:pt x="604" y="449"/>
                  </a:cubicBezTo>
                  <a:cubicBezTo>
                    <a:pt x="733" y="449"/>
                    <a:pt x="733" y="449"/>
                    <a:pt x="733" y="449"/>
                  </a:cubicBezTo>
                  <a:cubicBezTo>
                    <a:pt x="742" y="449"/>
                    <a:pt x="751" y="449"/>
                    <a:pt x="751" y="467"/>
                  </a:cubicBezTo>
                  <a:lnTo>
                    <a:pt x="751" y="1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0" name="Freeform 341">
              <a:extLst>
                <a:ext uri="{FF2B5EF4-FFF2-40B4-BE49-F238E27FC236}">
                  <a16:creationId xmlns:a16="http://schemas.microsoft.com/office/drawing/2014/main" id="{02170C62-0F48-5A4A-8B9C-FC8A4BAC2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3571" y="5702589"/>
              <a:ext cx="513347" cy="513347"/>
            </a:xfrm>
            <a:custGeom>
              <a:avLst/>
              <a:gdLst>
                <a:gd name="T0" fmla="*/ 448 w 514"/>
                <a:gd name="T1" fmla="*/ 137 h 514"/>
                <a:gd name="T2" fmla="*/ 448 w 514"/>
                <a:gd name="T3" fmla="*/ 137 h 514"/>
                <a:gd name="T4" fmla="*/ 375 w 514"/>
                <a:gd name="T5" fmla="*/ 137 h 514"/>
                <a:gd name="T6" fmla="*/ 375 w 514"/>
                <a:gd name="T7" fmla="*/ 64 h 514"/>
                <a:gd name="T8" fmla="*/ 302 w 514"/>
                <a:gd name="T9" fmla="*/ 0 h 514"/>
                <a:gd name="T10" fmla="*/ 210 w 514"/>
                <a:gd name="T11" fmla="*/ 0 h 514"/>
                <a:gd name="T12" fmla="*/ 137 w 514"/>
                <a:gd name="T13" fmla="*/ 64 h 514"/>
                <a:gd name="T14" fmla="*/ 137 w 514"/>
                <a:gd name="T15" fmla="*/ 137 h 514"/>
                <a:gd name="T16" fmla="*/ 64 w 514"/>
                <a:gd name="T17" fmla="*/ 137 h 514"/>
                <a:gd name="T18" fmla="*/ 0 w 514"/>
                <a:gd name="T19" fmla="*/ 211 h 514"/>
                <a:gd name="T20" fmla="*/ 0 w 514"/>
                <a:gd name="T21" fmla="*/ 302 h 514"/>
                <a:gd name="T22" fmla="*/ 64 w 514"/>
                <a:gd name="T23" fmla="*/ 366 h 514"/>
                <a:gd name="T24" fmla="*/ 137 w 514"/>
                <a:gd name="T25" fmla="*/ 366 h 514"/>
                <a:gd name="T26" fmla="*/ 137 w 514"/>
                <a:gd name="T27" fmla="*/ 440 h 514"/>
                <a:gd name="T28" fmla="*/ 210 w 514"/>
                <a:gd name="T29" fmla="*/ 513 h 514"/>
                <a:gd name="T30" fmla="*/ 302 w 514"/>
                <a:gd name="T31" fmla="*/ 513 h 514"/>
                <a:gd name="T32" fmla="*/ 375 w 514"/>
                <a:gd name="T33" fmla="*/ 440 h 514"/>
                <a:gd name="T34" fmla="*/ 375 w 514"/>
                <a:gd name="T35" fmla="*/ 366 h 514"/>
                <a:gd name="T36" fmla="*/ 448 w 514"/>
                <a:gd name="T37" fmla="*/ 366 h 514"/>
                <a:gd name="T38" fmla="*/ 513 w 514"/>
                <a:gd name="T39" fmla="*/ 302 h 514"/>
                <a:gd name="T40" fmla="*/ 513 w 514"/>
                <a:gd name="T41" fmla="*/ 211 h 514"/>
                <a:gd name="T42" fmla="*/ 448 w 514"/>
                <a:gd name="T43" fmla="*/ 137 h 514"/>
                <a:gd name="T44" fmla="*/ 448 w 514"/>
                <a:gd name="T45" fmla="*/ 302 h 514"/>
                <a:gd name="T46" fmla="*/ 448 w 514"/>
                <a:gd name="T47" fmla="*/ 302 h 514"/>
                <a:gd name="T48" fmla="*/ 302 w 514"/>
                <a:gd name="T49" fmla="*/ 302 h 514"/>
                <a:gd name="T50" fmla="*/ 302 w 514"/>
                <a:gd name="T51" fmla="*/ 440 h 514"/>
                <a:gd name="T52" fmla="*/ 210 w 514"/>
                <a:gd name="T53" fmla="*/ 440 h 514"/>
                <a:gd name="T54" fmla="*/ 210 w 514"/>
                <a:gd name="T55" fmla="*/ 302 h 514"/>
                <a:gd name="T56" fmla="*/ 64 w 514"/>
                <a:gd name="T57" fmla="*/ 302 h 514"/>
                <a:gd name="T58" fmla="*/ 64 w 514"/>
                <a:gd name="T59" fmla="*/ 211 h 514"/>
                <a:gd name="T60" fmla="*/ 210 w 514"/>
                <a:gd name="T61" fmla="*/ 211 h 514"/>
                <a:gd name="T62" fmla="*/ 210 w 514"/>
                <a:gd name="T63" fmla="*/ 64 h 514"/>
                <a:gd name="T64" fmla="*/ 302 w 514"/>
                <a:gd name="T65" fmla="*/ 64 h 514"/>
                <a:gd name="T66" fmla="*/ 302 w 514"/>
                <a:gd name="T67" fmla="*/ 211 h 514"/>
                <a:gd name="T68" fmla="*/ 448 w 514"/>
                <a:gd name="T69" fmla="*/ 211 h 514"/>
                <a:gd name="T70" fmla="*/ 448 w 514"/>
                <a:gd name="T71" fmla="*/ 30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4" h="514">
                  <a:moveTo>
                    <a:pt x="448" y="137"/>
                  </a:moveTo>
                  <a:lnTo>
                    <a:pt x="448" y="137"/>
                  </a:lnTo>
                  <a:cubicBezTo>
                    <a:pt x="375" y="137"/>
                    <a:pt x="375" y="137"/>
                    <a:pt x="375" y="137"/>
                  </a:cubicBezTo>
                  <a:cubicBezTo>
                    <a:pt x="375" y="64"/>
                    <a:pt x="375" y="64"/>
                    <a:pt x="375" y="64"/>
                  </a:cubicBezTo>
                  <a:cubicBezTo>
                    <a:pt x="375" y="28"/>
                    <a:pt x="339" y="0"/>
                    <a:pt x="302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74" y="0"/>
                    <a:pt x="137" y="28"/>
                    <a:pt x="137" y="64"/>
                  </a:cubicBezTo>
                  <a:cubicBezTo>
                    <a:pt x="137" y="137"/>
                    <a:pt x="137" y="137"/>
                    <a:pt x="137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27" y="137"/>
                    <a:pt x="0" y="165"/>
                    <a:pt x="0" y="21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39"/>
                    <a:pt x="27" y="366"/>
                    <a:pt x="64" y="366"/>
                  </a:cubicBezTo>
                  <a:cubicBezTo>
                    <a:pt x="137" y="366"/>
                    <a:pt x="137" y="366"/>
                    <a:pt x="137" y="366"/>
                  </a:cubicBezTo>
                  <a:cubicBezTo>
                    <a:pt x="137" y="440"/>
                    <a:pt x="137" y="440"/>
                    <a:pt x="137" y="440"/>
                  </a:cubicBezTo>
                  <a:cubicBezTo>
                    <a:pt x="137" y="486"/>
                    <a:pt x="174" y="513"/>
                    <a:pt x="210" y="513"/>
                  </a:cubicBezTo>
                  <a:cubicBezTo>
                    <a:pt x="302" y="513"/>
                    <a:pt x="302" y="513"/>
                    <a:pt x="302" y="513"/>
                  </a:cubicBezTo>
                  <a:cubicBezTo>
                    <a:pt x="339" y="513"/>
                    <a:pt x="375" y="486"/>
                    <a:pt x="375" y="440"/>
                  </a:cubicBezTo>
                  <a:cubicBezTo>
                    <a:pt x="375" y="366"/>
                    <a:pt x="375" y="366"/>
                    <a:pt x="375" y="366"/>
                  </a:cubicBezTo>
                  <a:cubicBezTo>
                    <a:pt x="448" y="366"/>
                    <a:pt x="448" y="366"/>
                    <a:pt x="448" y="366"/>
                  </a:cubicBezTo>
                  <a:cubicBezTo>
                    <a:pt x="485" y="366"/>
                    <a:pt x="513" y="339"/>
                    <a:pt x="513" y="302"/>
                  </a:cubicBezTo>
                  <a:cubicBezTo>
                    <a:pt x="513" y="211"/>
                    <a:pt x="513" y="211"/>
                    <a:pt x="513" y="211"/>
                  </a:cubicBezTo>
                  <a:cubicBezTo>
                    <a:pt x="513" y="165"/>
                    <a:pt x="485" y="137"/>
                    <a:pt x="448" y="137"/>
                  </a:cubicBezTo>
                  <a:close/>
                  <a:moveTo>
                    <a:pt x="448" y="302"/>
                  </a:moveTo>
                  <a:lnTo>
                    <a:pt x="448" y="302"/>
                  </a:lnTo>
                  <a:cubicBezTo>
                    <a:pt x="302" y="302"/>
                    <a:pt x="302" y="302"/>
                    <a:pt x="302" y="302"/>
                  </a:cubicBezTo>
                  <a:cubicBezTo>
                    <a:pt x="302" y="440"/>
                    <a:pt x="302" y="440"/>
                    <a:pt x="302" y="440"/>
                  </a:cubicBezTo>
                  <a:cubicBezTo>
                    <a:pt x="210" y="440"/>
                    <a:pt x="210" y="440"/>
                    <a:pt x="210" y="440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10" y="64"/>
                    <a:pt x="210" y="64"/>
                    <a:pt x="210" y="64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211"/>
                    <a:pt x="302" y="211"/>
                    <a:pt x="302" y="211"/>
                  </a:cubicBezTo>
                  <a:cubicBezTo>
                    <a:pt x="448" y="211"/>
                    <a:pt x="448" y="211"/>
                    <a:pt x="448" y="211"/>
                  </a:cubicBezTo>
                  <a:lnTo>
                    <a:pt x="448" y="30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81" name="Freeform 342">
            <a:extLst>
              <a:ext uri="{FF2B5EF4-FFF2-40B4-BE49-F238E27FC236}">
                <a16:creationId xmlns:a16="http://schemas.microsoft.com/office/drawing/2014/main" id="{A6F17A59-9C4C-FD45-9470-B619459C1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392" y="5814384"/>
            <a:ext cx="2020772" cy="1834138"/>
          </a:xfrm>
          <a:custGeom>
            <a:avLst/>
            <a:gdLst>
              <a:gd name="T0" fmla="*/ 1383 w 1384"/>
              <a:gd name="T1" fmla="*/ 568 h 1256"/>
              <a:gd name="T2" fmla="*/ 1383 w 1384"/>
              <a:gd name="T3" fmla="*/ 568 h 1256"/>
              <a:gd name="T4" fmla="*/ 1218 w 1384"/>
              <a:gd name="T5" fmla="*/ 165 h 1256"/>
              <a:gd name="T6" fmla="*/ 824 w 1384"/>
              <a:gd name="T7" fmla="*/ 0 h 1256"/>
              <a:gd name="T8" fmla="*/ 430 w 1384"/>
              <a:gd name="T9" fmla="*/ 165 h 1256"/>
              <a:gd name="T10" fmla="*/ 403 w 1384"/>
              <a:gd name="T11" fmla="*/ 156 h 1256"/>
              <a:gd name="T12" fmla="*/ 156 w 1384"/>
              <a:gd name="T13" fmla="*/ 311 h 1256"/>
              <a:gd name="T14" fmla="*/ 0 w 1384"/>
              <a:gd name="T15" fmla="*/ 714 h 1256"/>
              <a:gd name="T16" fmla="*/ 174 w 1384"/>
              <a:gd name="T17" fmla="*/ 1099 h 1256"/>
              <a:gd name="T18" fmla="*/ 531 w 1384"/>
              <a:gd name="T19" fmla="*/ 1255 h 1256"/>
              <a:gd name="T20" fmla="*/ 559 w 1384"/>
              <a:gd name="T21" fmla="*/ 1255 h 1256"/>
              <a:gd name="T22" fmla="*/ 898 w 1384"/>
              <a:gd name="T23" fmla="*/ 1145 h 1256"/>
              <a:gd name="T24" fmla="*/ 907 w 1384"/>
              <a:gd name="T25" fmla="*/ 1117 h 1256"/>
              <a:gd name="T26" fmla="*/ 1218 w 1384"/>
              <a:gd name="T27" fmla="*/ 961 h 1256"/>
              <a:gd name="T28" fmla="*/ 1383 w 1384"/>
              <a:gd name="T29" fmla="*/ 568 h 1256"/>
              <a:gd name="T30" fmla="*/ 1200 w 1384"/>
              <a:gd name="T31" fmla="*/ 247 h 1256"/>
              <a:gd name="T32" fmla="*/ 1200 w 1384"/>
              <a:gd name="T33" fmla="*/ 247 h 1256"/>
              <a:gd name="T34" fmla="*/ 504 w 1384"/>
              <a:gd name="T35" fmla="*/ 934 h 1256"/>
              <a:gd name="T36" fmla="*/ 476 w 1384"/>
              <a:gd name="T37" fmla="*/ 916 h 1256"/>
              <a:gd name="T38" fmla="*/ 449 w 1384"/>
              <a:gd name="T39" fmla="*/ 888 h 1256"/>
              <a:gd name="T40" fmla="*/ 1145 w 1384"/>
              <a:gd name="T41" fmla="*/ 192 h 1256"/>
              <a:gd name="T42" fmla="*/ 1172 w 1384"/>
              <a:gd name="T43" fmla="*/ 220 h 1256"/>
              <a:gd name="T44" fmla="*/ 1200 w 1384"/>
              <a:gd name="T45" fmla="*/ 247 h 1256"/>
              <a:gd name="T46" fmla="*/ 824 w 1384"/>
              <a:gd name="T47" fmla="*/ 73 h 1256"/>
              <a:gd name="T48" fmla="*/ 824 w 1384"/>
              <a:gd name="T49" fmla="*/ 73 h 1256"/>
              <a:gd name="T50" fmla="*/ 1090 w 1384"/>
              <a:gd name="T51" fmla="*/ 146 h 1256"/>
              <a:gd name="T52" fmla="*/ 412 w 1384"/>
              <a:gd name="T53" fmla="*/ 833 h 1256"/>
              <a:gd name="T54" fmla="*/ 330 w 1384"/>
              <a:gd name="T55" fmla="*/ 568 h 1256"/>
              <a:gd name="T56" fmla="*/ 476 w 1384"/>
              <a:gd name="T57" fmla="*/ 220 h 1256"/>
              <a:gd name="T58" fmla="*/ 824 w 1384"/>
              <a:gd name="T59" fmla="*/ 73 h 1256"/>
              <a:gd name="T60" fmla="*/ 73 w 1384"/>
              <a:gd name="T61" fmla="*/ 705 h 1256"/>
              <a:gd name="T62" fmla="*/ 73 w 1384"/>
              <a:gd name="T63" fmla="*/ 705 h 1256"/>
              <a:gd name="T64" fmla="*/ 73 w 1384"/>
              <a:gd name="T65" fmla="*/ 678 h 1256"/>
              <a:gd name="T66" fmla="*/ 275 w 1384"/>
              <a:gd name="T67" fmla="*/ 668 h 1256"/>
              <a:gd name="T68" fmla="*/ 293 w 1384"/>
              <a:gd name="T69" fmla="*/ 741 h 1256"/>
              <a:gd name="T70" fmla="*/ 73 w 1384"/>
              <a:gd name="T71" fmla="*/ 751 h 1256"/>
              <a:gd name="T72" fmla="*/ 73 w 1384"/>
              <a:gd name="T73" fmla="*/ 705 h 1256"/>
              <a:gd name="T74" fmla="*/ 201 w 1384"/>
              <a:gd name="T75" fmla="*/ 357 h 1256"/>
              <a:gd name="T76" fmla="*/ 201 w 1384"/>
              <a:gd name="T77" fmla="*/ 357 h 1256"/>
              <a:gd name="T78" fmla="*/ 357 w 1384"/>
              <a:gd name="T79" fmla="*/ 247 h 1256"/>
              <a:gd name="T80" fmla="*/ 266 w 1384"/>
              <a:gd name="T81" fmla="*/ 568 h 1256"/>
              <a:gd name="T82" fmla="*/ 266 w 1384"/>
              <a:gd name="T83" fmla="*/ 595 h 1256"/>
              <a:gd name="T84" fmla="*/ 83 w 1384"/>
              <a:gd name="T85" fmla="*/ 604 h 1256"/>
              <a:gd name="T86" fmla="*/ 201 w 1384"/>
              <a:gd name="T87" fmla="*/ 357 h 1256"/>
              <a:gd name="T88" fmla="*/ 531 w 1384"/>
              <a:gd name="T89" fmla="*/ 1190 h 1256"/>
              <a:gd name="T90" fmla="*/ 531 w 1384"/>
              <a:gd name="T91" fmla="*/ 1190 h 1256"/>
              <a:gd name="T92" fmla="*/ 220 w 1384"/>
              <a:gd name="T93" fmla="*/ 1053 h 1256"/>
              <a:gd name="T94" fmla="*/ 83 w 1384"/>
              <a:gd name="T95" fmla="*/ 815 h 1256"/>
              <a:gd name="T96" fmla="*/ 320 w 1384"/>
              <a:gd name="T97" fmla="*/ 806 h 1256"/>
              <a:gd name="T98" fmla="*/ 421 w 1384"/>
              <a:gd name="T99" fmla="*/ 961 h 1256"/>
              <a:gd name="T100" fmla="*/ 806 w 1384"/>
              <a:gd name="T101" fmla="*/ 1126 h 1256"/>
              <a:gd name="T102" fmla="*/ 531 w 1384"/>
              <a:gd name="T103" fmla="*/ 1190 h 1256"/>
              <a:gd name="T104" fmla="*/ 824 w 1384"/>
              <a:gd name="T105" fmla="*/ 1053 h 1256"/>
              <a:gd name="T106" fmla="*/ 824 w 1384"/>
              <a:gd name="T107" fmla="*/ 1053 h 1256"/>
              <a:gd name="T108" fmla="*/ 559 w 1384"/>
              <a:gd name="T109" fmla="*/ 980 h 1256"/>
              <a:gd name="T110" fmla="*/ 1236 w 1384"/>
              <a:gd name="T111" fmla="*/ 302 h 1256"/>
              <a:gd name="T112" fmla="*/ 1319 w 1384"/>
              <a:gd name="T113" fmla="*/ 568 h 1256"/>
              <a:gd name="T114" fmla="*/ 1172 w 1384"/>
              <a:gd name="T115" fmla="*/ 916 h 1256"/>
              <a:gd name="T116" fmla="*/ 824 w 1384"/>
              <a:gd name="T117" fmla="*/ 1053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84" h="1256">
                <a:moveTo>
                  <a:pt x="1383" y="568"/>
                </a:moveTo>
                <a:lnTo>
                  <a:pt x="1383" y="568"/>
                </a:lnTo>
                <a:cubicBezTo>
                  <a:pt x="1383" y="412"/>
                  <a:pt x="1328" y="275"/>
                  <a:pt x="1218" y="165"/>
                </a:cubicBezTo>
                <a:cubicBezTo>
                  <a:pt x="1117" y="64"/>
                  <a:pt x="971" y="0"/>
                  <a:pt x="824" y="0"/>
                </a:cubicBezTo>
                <a:cubicBezTo>
                  <a:pt x="678" y="0"/>
                  <a:pt x="540" y="55"/>
                  <a:pt x="430" y="165"/>
                </a:cubicBezTo>
                <a:cubicBezTo>
                  <a:pt x="421" y="156"/>
                  <a:pt x="412" y="156"/>
                  <a:pt x="403" y="156"/>
                </a:cubicBezTo>
                <a:cubicBezTo>
                  <a:pt x="311" y="183"/>
                  <a:pt x="220" y="238"/>
                  <a:pt x="156" y="311"/>
                </a:cubicBezTo>
                <a:cubicBezTo>
                  <a:pt x="55" y="421"/>
                  <a:pt x="0" y="559"/>
                  <a:pt x="0" y="714"/>
                </a:cubicBezTo>
                <a:cubicBezTo>
                  <a:pt x="9" y="861"/>
                  <a:pt x="64" y="998"/>
                  <a:pt x="174" y="1099"/>
                </a:cubicBezTo>
                <a:cubicBezTo>
                  <a:pt x="275" y="1190"/>
                  <a:pt x="394" y="1245"/>
                  <a:pt x="531" y="1255"/>
                </a:cubicBezTo>
                <a:cubicBezTo>
                  <a:pt x="540" y="1255"/>
                  <a:pt x="550" y="1255"/>
                  <a:pt x="559" y="1255"/>
                </a:cubicBezTo>
                <a:cubicBezTo>
                  <a:pt x="678" y="1255"/>
                  <a:pt x="797" y="1218"/>
                  <a:pt x="898" y="1145"/>
                </a:cubicBezTo>
                <a:cubicBezTo>
                  <a:pt x="907" y="1145"/>
                  <a:pt x="907" y="1126"/>
                  <a:pt x="907" y="1117"/>
                </a:cubicBezTo>
                <a:cubicBezTo>
                  <a:pt x="1026" y="1099"/>
                  <a:pt x="1136" y="1044"/>
                  <a:pt x="1218" y="961"/>
                </a:cubicBezTo>
                <a:cubicBezTo>
                  <a:pt x="1328" y="852"/>
                  <a:pt x="1383" y="714"/>
                  <a:pt x="1383" y="568"/>
                </a:cubicBezTo>
                <a:close/>
                <a:moveTo>
                  <a:pt x="1200" y="247"/>
                </a:moveTo>
                <a:lnTo>
                  <a:pt x="1200" y="247"/>
                </a:lnTo>
                <a:cubicBezTo>
                  <a:pt x="504" y="934"/>
                  <a:pt x="504" y="934"/>
                  <a:pt x="504" y="934"/>
                </a:cubicBezTo>
                <a:cubicBezTo>
                  <a:pt x="495" y="925"/>
                  <a:pt x="485" y="925"/>
                  <a:pt x="476" y="916"/>
                </a:cubicBezTo>
                <a:cubicBezTo>
                  <a:pt x="467" y="906"/>
                  <a:pt x="458" y="897"/>
                  <a:pt x="449" y="888"/>
                </a:cubicBezTo>
                <a:cubicBezTo>
                  <a:pt x="1145" y="192"/>
                  <a:pt x="1145" y="192"/>
                  <a:pt x="1145" y="192"/>
                </a:cubicBezTo>
                <a:cubicBezTo>
                  <a:pt x="1154" y="201"/>
                  <a:pt x="1163" y="210"/>
                  <a:pt x="1172" y="220"/>
                </a:cubicBezTo>
                <a:cubicBezTo>
                  <a:pt x="1182" y="220"/>
                  <a:pt x="1191" y="238"/>
                  <a:pt x="1200" y="247"/>
                </a:cubicBezTo>
                <a:close/>
                <a:moveTo>
                  <a:pt x="824" y="73"/>
                </a:moveTo>
                <a:lnTo>
                  <a:pt x="824" y="73"/>
                </a:lnTo>
                <a:cubicBezTo>
                  <a:pt x="916" y="73"/>
                  <a:pt x="1007" y="101"/>
                  <a:pt x="1090" y="146"/>
                </a:cubicBezTo>
                <a:cubicBezTo>
                  <a:pt x="412" y="833"/>
                  <a:pt x="412" y="833"/>
                  <a:pt x="412" y="833"/>
                </a:cubicBezTo>
                <a:cubicBezTo>
                  <a:pt x="357" y="751"/>
                  <a:pt x="330" y="659"/>
                  <a:pt x="330" y="568"/>
                </a:cubicBezTo>
                <a:cubicBezTo>
                  <a:pt x="330" y="430"/>
                  <a:pt x="385" y="311"/>
                  <a:pt x="476" y="220"/>
                </a:cubicBezTo>
                <a:cubicBezTo>
                  <a:pt x="568" y="119"/>
                  <a:pt x="687" y="73"/>
                  <a:pt x="824" y="73"/>
                </a:cubicBezTo>
                <a:close/>
                <a:moveTo>
                  <a:pt x="73" y="705"/>
                </a:moveTo>
                <a:lnTo>
                  <a:pt x="73" y="705"/>
                </a:lnTo>
                <a:cubicBezTo>
                  <a:pt x="73" y="696"/>
                  <a:pt x="73" y="687"/>
                  <a:pt x="73" y="678"/>
                </a:cubicBezTo>
                <a:cubicBezTo>
                  <a:pt x="275" y="668"/>
                  <a:pt x="275" y="668"/>
                  <a:pt x="275" y="668"/>
                </a:cubicBezTo>
                <a:cubicBezTo>
                  <a:pt x="275" y="696"/>
                  <a:pt x="284" y="714"/>
                  <a:pt x="293" y="741"/>
                </a:cubicBezTo>
                <a:cubicBezTo>
                  <a:pt x="73" y="751"/>
                  <a:pt x="73" y="751"/>
                  <a:pt x="73" y="751"/>
                </a:cubicBezTo>
                <a:cubicBezTo>
                  <a:pt x="73" y="732"/>
                  <a:pt x="73" y="723"/>
                  <a:pt x="73" y="705"/>
                </a:cubicBezTo>
                <a:close/>
                <a:moveTo>
                  <a:pt x="201" y="357"/>
                </a:moveTo>
                <a:lnTo>
                  <a:pt x="201" y="357"/>
                </a:lnTo>
                <a:cubicBezTo>
                  <a:pt x="247" y="311"/>
                  <a:pt x="302" y="275"/>
                  <a:pt x="357" y="247"/>
                </a:cubicBezTo>
                <a:cubicBezTo>
                  <a:pt x="293" y="339"/>
                  <a:pt x="266" y="449"/>
                  <a:pt x="266" y="568"/>
                </a:cubicBezTo>
                <a:cubicBezTo>
                  <a:pt x="266" y="577"/>
                  <a:pt x="266" y="586"/>
                  <a:pt x="266" y="595"/>
                </a:cubicBezTo>
                <a:cubicBezTo>
                  <a:pt x="83" y="604"/>
                  <a:pt x="83" y="604"/>
                  <a:pt x="83" y="604"/>
                </a:cubicBezTo>
                <a:cubicBezTo>
                  <a:pt x="92" y="513"/>
                  <a:pt x="137" y="430"/>
                  <a:pt x="201" y="357"/>
                </a:cubicBezTo>
                <a:close/>
                <a:moveTo>
                  <a:pt x="531" y="1190"/>
                </a:moveTo>
                <a:lnTo>
                  <a:pt x="531" y="1190"/>
                </a:lnTo>
                <a:cubicBezTo>
                  <a:pt x="421" y="1181"/>
                  <a:pt x="311" y="1135"/>
                  <a:pt x="220" y="1053"/>
                </a:cubicBezTo>
                <a:cubicBezTo>
                  <a:pt x="156" y="989"/>
                  <a:pt x="110" y="906"/>
                  <a:pt x="83" y="815"/>
                </a:cubicBezTo>
                <a:cubicBezTo>
                  <a:pt x="320" y="806"/>
                  <a:pt x="320" y="806"/>
                  <a:pt x="320" y="806"/>
                </a:cubicBezTo>
                <a:cubicBezTo>
                  <a:pt x="348" y="861"/>
                  <a:pt x="385" y="916"/>
                  <a:pt x="421" y="961"/>
                </a:cubicBezTo>
                <a:cubicBezTo>
                  <a:pt x="531" y="1062"/>
                  <a:pt x="660" y="1117"/>
                  <a:pt x="806" y="1126"/>
                </a:cubicBezTo>
                <a:cubicBezTo>
                  <a:pt x="723" y="1172"/>
                  <a:pt x="632" y="1190"/>
                  <a:pt x="531" y="1190"/>
                </a:cubicBezTo>
                <a:close/>
                <a:moveTo>
                  <a:pt x="824" y="1053"/>
                </a:moveTo>
                <a:lnTo>
                  <a:pt x="824" y="1053"/>
                </a:lnTo>
                <a:cubicBezTo>
                  <a:pt x="723" y="1053"/>
                  <a:pt x="641" y="1025"/>
                  <a:pt x="559" y="980"/>
                </a:cubicBezTo>
                <a:cubicBezTo>
                  <a:pt x="1236" y="302"/>
                  <a:pt x="1236" y="302"/>
                  <a:pt x="1236" y="302"/>
                </a:cubicBezTo>
                <a:cubicBezTo>
                  <a:pt x="1291" y="375"/>
                  <a:pt x="1319" y="467"/>
                  <a:pt x="1319" y="568"/>
                </a:cubicBezTo>
                <a:cubicBezTo>
                  <a:pt x="1319" y="696"/>
                  <a:pt x="1264" y="815"/>
                  <a:pt x="1172" y="916"/>
                </a:cubicBezTo>
                <a:cubicBezTo>
                  <a:pt x="1081" y="1007"/>
                  <a:pt x="953" y="1053"/>
                  <a:pt x="824" y="10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A9EC55F-0209-694A-9128-0A82A1142046}"/>
              </a:ext>
            </a:extLst>
          </p:cNvPr>
          <p:cNvGrpSpPr/>
          <p:nvPr/>
        </p:nvGrpSpPr>
        <p:grpSpPr>
          <a:xfrm>
            <a:off x="14082966" y="5772552"/>
            <a:ext cx="1267812" cy="2020767"/>
            <a:chOff x="26803678" y="10796585"/>
            <a:chExt cx="864358" cy="1377705"/>
          </a:xfrm>
        </p:grpSpPr>
        <p:sp>
          <p:nvSpPr>
            <p:cNvPr id="83" name="Freeform 343">
              <a:extLst>
                <a:ext uri="{FF2B5EF4-FFF2-40B4-BE49-F238E27FC236}">
                  <a16:creationId xmlns:a16="http://schemas.microsoft.com/office/drawing/2014/main" id="{091425F7-6F24-CB47-AF5F-565E7FF99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3678" y="10796585"/>
              <a:ext cx="864358" cy="1377705"/>
            </a:xfrm>
            <a:custGeom>
              <a:avLst/>
              <a:gdLst>
                <a:gd name="T0" fmla="*/ 741 w 870"/>
                <a:gd name="T1" fmla="*/ 129 h 1384"/>
                <a:gd name="T2" fmla="*/ 741 w 870"/>
                <a:gd name="T3" fmla="*/ 129 h 1384"/>
                <a:gd name="T4" fmla="*/ 439 w 870"/>
                <a:gd name="T5" fmla="*/ 0 h 1384"/>
                <a:gd name="T6" fmla="*/ 128 w 870"/>
                <a:gd name="T7" fmla="*/ 129 h 1384"/>
                <a:gd name="T8" fmla="*/ 0 w 870"/>
                <a:gd name="T9" fmla="*/ 431 h 1384"/>
                <a:gd name="T10" fmla="*/ 201 w 870"/>
                <a:gd name="T11" fmla="*/ 989 h 1384"/>
                <a:gd name="T12" fmla="*/ 403 w 870"/>
                <a:gd name="T13" fmla="*/ 1365 h 1384"/>
                <a:gd name="T14" fmla="*/ 430 w 870"/>
                <a:gd name="T15" fmla="*/ 1383 h 1384"/>
                <a:gd name="T16" fmla="*/ 430 w 870"/>
                <a:gd name="T17" fmla="*/ 1383 h 1384"/>
                <a:gd name="T18" fmla="*/ 457 w 870"/>
                <a:gd name="T19" fmla="*/ 1365 h 1384"/>
                <a:gd name="T20" fmla="*/ 668 w 870"/>
                <a:gd name="T21" fmla="*/ 989 h 1384"/>
                <a:gd name="T22" fmla="*/ 869 w 870"/>
                <a:gd name="T23" fmla="*/ 431 h 1384"/>
                <a:gd name="T24" fmla="*/ 741 w 870"/>
                <a:gd name="T25" fmla="*/ 129 h 1384"/>
                <a:gd name="T26" fmla="*/ 604 w 870"/>
                <a:gd name="T27" fmla="*/ 962 h 1384"/>
                <a:gd name="T28" fmla="*/ 604 w 870"/>
                <a:gd name="T29" fmla="*/ 962 h 1384"/>
                <a:gd name="T30" fmla="*/ 430 w 870"/>
                <a:gd name="T31" fmla="*/ 1273 h 1384"/>
                <a:gd name="T32" fmla="*/ 265 w 870"/>
                <a:gd name="T33" fmla="*/ 962 h 1384"/>
                <a:gd name="T34" fmla="*/ 73 w 870"/>
                <a:gd name="T35" fmla="*/ 431 h 1384"/>
                <a:gd name="T36" fmla="*/ 439 w 870"/>
                <a:gd name="T37" fmla="*/ 64 h 1384"/>
                <a:gd name="T38" fmla="*/ 806 w 870"/>
                <a:gd name="T39" fmla="*/ 431 h 1384"/>
                <a:gd name="T40" fmla="*/ 604 w 870"/>
                <a:gd name="T41" fmla="*/ 96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0" h="1384">
                  <a:moveTo>
                    <a:pt x="741" y="129"/>
                  </a:moveTo>
                  <a:lnTo>
                    <a:pt x="741" y="129"/>
                  </a:lnTo>
                  <a:cubicBezTo>
                    <a:pt x="659" y="46"/>
                    <a:pt x="549" y="0"/>
                    <a:pt x="439" y="0"/>
                  </a:cubicBezTo>
                  <a:cubicBezTo>
                    <a:pt x="320" y="0"/>
                    <a:pt x="210" y="46"/>
                    <a:pt x="128" y="129"/>
                  </a:cubicBezTo>
                  <a:cubicBezTo>
                    <a:pt x="45" y="211"/>
                    <a:pt x="0" y="321"/>
                    <a:pt x="0" y="431"/>
                  </a:cubicBezTo>
                  <a:cubicBezTo>
                    <a:pt x="0" y="532"/>
                    <a:pt x="73" y="715"/>
                    <a:pt x="201" y="989"/>
                  </a:cubicBezTo>
                  <a:cubicBezTo>
                    <a:pt x="302" y="1191"/>
                    <a:pt x="403" y="1365"/>
                    <a:pt x="403" y="1365"/>
                  </a:cubicBezTo>
                  <a:cubicBezTo>
                    <a:pt x="412" y="1374"/>
                    <a:pt x="421" y="1383"/>
                    <a:pt x="430" y="1383"/>
                  </a:cubicBezTo>
                  <a:lnTo>
                    <a:pt x="430" y="1383"/>
                  </a:lnTo>
                  <a:cubicBezTo>
                    <a:pt x="448" y="1383"/>
                    <a:pt x="457" y="1374"/>
                    <a:pt x="457" y="1365"/>
                  </a:cubicBezTo>
                  <a:cubicBezTo>
                    <a:pt x="466" y="1365"/>
                    <a:pt x="567" y="1191"/>
                    <a:pt x="668" y="989"/>
                  </a:cubicBezTo>
                  <a:cubicBezTo>
                    <a:pt x="806" y="715"/>
                    <a:pt x="869" y="532"/>
                    <a:pt x="869" y="431"/>
                  </a:cubicBezTo>
                  <a:cubicBezTo>
                    <a:pt x="869" y="321"/>
                    <a:pt x="824" y="211"/>
                    <a:pt x="741" y="129"/>
                  </a:cubicBezTo>
                  <a:close/>
                  <a:moveTo>
                    <a:pt x="604" y="962"/>
                  </a:moveTo>
                  <a:lnTo>
                    <a:pt x="604" y="962"/>
                  </a:lnTo>
                  <a:cubicBezTo>
                    <a:pt x="540" y="1090"/>
                    <a:pt x="466" y="1209"/>
                    <a:pt x="430" y="1273"/>
                  </a:cubicBezTo>
                  <a:cubicBezTo>
                    <a:pt x="393" y="1209"/>
                    <a:pt x="329" y="1090"/>
                    <a:pt x="265" y="962"/>
                  </a:cubicBezTo>
                  <a:cubicBezTo>
                    <a:pt x="100" y="632"/>
                    <a:pt x="73" y="495"/>
                    <a:pt x="73" y="431"/>
                  </a:cubicBezTo>
                  <a:cubicBezTo>
                    <a:pt x="73" y="229"/>
                    <a:pt x="238" y="64"/>
                    <a:pt x="439" y="64"/>
                  </a:cubicBezTo>
                  <a:cubicBezTo>
                    <a:pt x="641" y="64"/>
                    <a:pt x="806" y="229"/>
                    <a:pt x="806" y="431"/>
                  </a:cubicBezTo>
                  <a:cubicBezTo>
                    <a:pt x="806" y="495"/>
                    <a:pt x="769" y="632"/>
                    <a:pt x="604" y="96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4" name="Freeform 344">
              <a:extLst>
                <a:ext uri="{FF2B5EF4-FFF2-40B4-BE49-F238E27FC236}">
                  <a16:creationId xmlns:a16="http://schemas.microsoft.com/office/drawing/2014/main" id="{B3153C2E-9450-874B-848A-FBC7F4F63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1121" y="10985253"/>
              <a:ext cx="465085" cy="465085"/>
            </a:xfrm>
            <a:custGeom>
              <a:avLst/>
              <a:gdLst>
                <a:gd name="T0" fmla="*/ 403 w 468"/>
                <a:gd name="T1" fmla="*/ 120 h 469"/>
                <a:gd name="T2" fmla="*/ 403 w 468"/>
                <a:gd name="T3" fmla="*/ 120 h 469"/>
                <a:gd name="T4" fmla="*/ 348 w 468"/>
                <a:gd name="T5" fmla="*/ 120 h 469"/>
                <a:gd name="T6" fmla="*/ 348 w 468"/>
                <a:gd name="T7" fmla="*/ 65 h 469"/>
                <a:gd name="T8" fmla="*/ 275 w 468"/>
                <a:gd name="T9" fmla="*/ 0 h 469"/>
                <a:gd name="T10" fmla="*/ 192 w 468"/>
                <a:gd name="T11" fmla="*/ 0 h 469"/>
                <a:gd name="T12" fmla="*/ 128 w 468"/>
                <a:gd name="T13" fmla="*/ 65 h 469"/>
                <a:gd name="T14" fmla="*/ 128 w 468"/>
                <a:gd name="T15" fmla="*/ 120 h 469"/>
                <a:gd name="T16" fmla="*/ 73 w 468"/>
                <a:gd name="T17" fmla="*/ 120 h 469"/>
                <a:gd name="T18" fmla="*/ 0 w 468"/>
                <a:gd name="T19" fmla="*/ 193 h 469"/>
                <a:gd name="T20" fmla="*/ 0 w 468"/>
                <a:gd name="T21" fmla="*/ 275 h 469"/>
                <a:gd name="T22" fmla="*/ 73 w 468"/>
                <a:gd name="T23" fmla="*/ 340 h 469"/>
                <a:gd name="T24" fmla="*/ 128 w 468"/>
                <a:gd name="T25" fmla="*/ 340 h 469"/>
                <a:gd name="T26" fmla="*/ 128 w 468"/>
                <a:gd name="T27" fmla="*/ 403 h 469"/>
                <a:gd name="T28" fmla="*/ 192 w 468"/>
                <a:gd name="T29" fmla="*/ 468 h 469"/>
                <a:gd name="T30" fmla="*/ 275 w 468"/>
                <a:gd name="T31" fmla="*/ 468 h 469"/>
                <a:gd name="T32" fmla="*/ 348 w 468"/>
                <a:gd name="T33" fmla="*/ 403 h 469"/>
                <a:gd name="T34" fmla="*/ 348 w 468"/>
                <a:gd name="T35" fmla="*/ 340 h 469"/>
                <a:gd name="T36" fmla="*/ 403 w 468"/>
                <a:gd name="T37" fmla="*/ 340 h 469"/>
                <a:gd name="T38" fmla="*/ 467 w 468"/>
                <a:gd name="T39" fmla="*/ 275 h 469"/>
                <a:gd name="T40" fmla="*/ 467 w 468"/>
                <a:gd name="T41" fmla="*/ 193 h 469"/>
                <a:gd name="T42" fmla="*/ 403 w 468"/>
                <a:gd name="T43" fmla="*/ 120 h 469"/>
                <a:gd name="T44" fmla="*/ 403 w 468"/>
                <a:gd name="T45" fmla="*/ 275 h 469"/>
                <a:gd name="T46" fmla="*/ 403 w 468"/>
                <a:gd name="T47" fmla="*/ 275 h 469"/>
                <a:gd name="T48" fmla="*/ 275 w 468"/>
                <a:gd name="T49" fmla="*/ 275 h 469"/>
                <a:gd name="T50" fmla="*/ 275 w 468"/>
                <a:gd name="T51" fmla="*/ 403 h 469"/>
                <a:gd name="T52" fmla="*/ 192 w 468"/>
                <a:gd name="T53" fmla="*/ 403 h 469"/>
                <a:gd name="T54" fmla="*/ 192 w 468"/>
                <a:gd name="T55" fmla="*/ 275 h 469"/>
                <a:gd name="T56" fmla="*/ 73 w 468"/>
                <a:gd name="T57" fmla="*/ 275 h 469"/>
                <a:gd name="T58" fmla="*/ 73 w 468"/>
                <a:gd name="T59" fmla="*/ 193 h 469"/>
                <a:gd name="T60" fmla="*/ 192 w 468"/>
                <a:gd name="T61" fmla="*/ 193 h 469"/>
                <a:gd name="T62" fmla="*/ 192 w 468"/>
                <a:gd name="T63" fmla="*/ 65 h 469"/>
                <a:gd name="T64" fmla="*/ 275 w 468"/>
                <a:gd name="T65" fmla="*/ 65 h 469"/>
                <a:gd name="T66" fmla="*/ 275 w 468"/>
                <a:gd name="T67" fmla="*/ 193 h 469"/>
                <a:gd name="T68" fmla="*/ 403 w 468"/>
                <a:gd name="T69" fmla="*/ 193 h 469"/>
                <a:gd name="T70" fmla="*/ 403 w 468"/>
                <a:gd name="T71" fmla="*/ 27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" h="469">
                  <a:moveTo>
                    <a:pt x="403" y="120"/>
                  </a:moveTo>
                  <a:lnTo>
                    <a:pt x="403" y="120"/>
                  </a:lnTo>
                  <a:cubicBezTo>
                    <a:pt x="348" y="120"/>
                    <a:pt x="348" y="120"/>
                    <a:pt x="348" y="120"/>
                  </a:cubicBezTo>
                  <a:cubicBezTo>
                    <a:pt x="348" y="65"/>
                    <a:pt x="348" y="65"/>
                    <a:pt x="348" y="65"/>
                  </a:cubicBezTo>
                  <a:cubicBezTo>
                    <a:pt x="348" y="28"/>
                    <a:pt x="311" y="0"/>
                    <a:pt x="275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6" y="0"/>
                    <a:pt x="128" y="28"/>
                    <a:pt x="128" y="65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27" y="120"/>
                    <a:pt x="0" y="156"/>
                    <a:pt x="0" y="193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312"/>
                    <a:pt x="27" y="340"/>
                    <a:pt x="73" y="340"/>
                  </a:cubicBezTo>
                  <a:cubicBezTo>
                    <a:pt x="128" y="340"/>
                    <a:pt x="128" y="340"/>
                    <a:pt x="128" y="340"/>
                  </a:cubicBezTo>
                  <a:cubicBezTo>
                    <a:pt x="128" y="403"/>
                    <a:pt x="128" y="403"/>
                    <a:pt x="128" y="403"/>
                  </a:cubicBezTo>
                  <a:cubicBezTo>
                    <a:pt x="128" y="440"/>
                    <a:pt x="156" y="468"/>
                    <a:pt x="192" y="468"/>
                  </a:cubicBezTo>
                  <a:cubicBezTo>
                    <a:pt x="275" y="468"/>
                    <a:pt x="275" y="468"/>
                    <a:pt x="275" y="468"/>
                  </a:cubicBezTo>
                  <a:cubicBezTo>
                    <a:pt x="311" y="468"/>
                    <a:pt x="348" y="440"/>
                    <a:pt x="348" y="403"/>
                  </a:cubicBezTo>
                  <a:cubicBezTo>
                    <a:pt x="348" y="340"/>
                    <a:pt x="348" y="340"/>
                    <a:pt x="348" y="340"/>
                  </a:cubicBezTo>
                  <a:cubicBezTo>
                    <a:pt x="403" y="340"/>
                    <a:pt x="403" y="340"/>
                    <a:pt x="403" y="340"/>
                  </a:cubicBezTo>
                  <a:cubicBezTo>
                    <a:pt x="440" y="340"/>
                    <a:pt x="467" y="312"/>
                    <a:pt x="467" y="275"/>
                  </a:cubicBezTo>
                  <a:cubicBezTo>
                    <a:pt x="467" y="193"/>
                    <a:pt x="467" y="193"/>
                    <a:pt x="467" y="193"/>
                  </a:cubicBezTo>
                  <a:cubicBezTo>
                    <a:pt x="467" y="156"/>
                    <a:pt x="440" y="120"/>
                    <a:pt x="403" y="120"/>
                  </a:cubicBezTo>
                  <a:close/>
                  <a:moveTo>
                    <a:pt x="403" y="275"/>
                  </a:moveTo>
                  <a:lnTo>
                    <a:pt x="403" y="275"/>
                  </a:lnTo>
                  <a:cubicBezTo>
                    <a:pt x="275" y="275"/>
                    <a:pt x="275" y="275"/>
                    <a:pt x="275" y="275"/>
                  </a:cubicBezTo>
                  <a:cubicBezTo>
                    <a:pt x="275" y="403"/>
                    <a:pt x="275" y="403"/>
                    <a:pt x="275" y="403"/>
                  </a:cubicBezTo>
                  <a:cubicBezTo>
                    <a:pt x="192" y="403"/>
                    <a:pt x="192" y="403"/>
                    <a:pt x="192" y="403"/>
                  </a:cubicBezTo>
                  <a:cubicBezTo>
                    <a:pt x="192" y="275"/>
                    <a:pt x="192" y="275"/>
                    <a:pt x="192" y="275"/>
                  </a:cubicBezTo>
                  <a:cubicBezTo>
                    <a:pt x="73" y="275"/>
                    <a:pt x="73" y="275"/>
                    <a:pt x="73" y="275"/>
                  </a:cubicBezTo>
                  <a:cubicBezTo>
                    <a:pt x="73" y="193"/>
                    <a:pt x="73" y="193"/>
                    <a:pt x="73" y="193"/>
                  </a:cubicBezTo>
                  <a:cubicBezTo>
                    <a:pt x="192" y="193"/>
                    <a:pt x="192" y="193"/>
                    <a:pt x="192" y="193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275" y="65"/>
                    <a:pt x="275" y="65"/>
                    <a:pt x="275" y="65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403" y="193"/>
                    <a:pt x="403" y="193"/>
                    <a:pt x="403" y="193"/>
                  </a:cubicBezTo>
                  <a:lnTo>
                    <a:pt x="403" y="27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FDDF796-505B-8740-BBB9-BE14CB5DA6FC}"/>
              </a:ext>
            </a:extLst>
          </p:cNvPr>
          <p:cNvGrpSpPr/>
          <p:nvPr/>
        </p:nvGrpSpPr>
        <p:grpSpPr>
          <a:xfrm>
            <a:off x="3013145" y="9704397"/>
            <a:ext cx="3176640" cy="2733867"/>
            <a:chOff x="3388229" y="10971401"/>
            <a:chExt cx="3176640" cy="273386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E8B6125-3B3B-EC41-9A12-A99C1472D00E}"/>
                </a:ext>
              </a:extLst>
            </p:cNvPr>
            <p:cNvSpPr txBox="1"/>
            <p:nvPr/>
          </p:nvSpPr>
          <p:spPr>
            <a:xfrm>
              <a:off x="3388229" y="11564746"/>
              <a:ext cx="3176640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70BDB88-A9A0-144B-8BAB-60605666F0C5}"/>
                </a:ext>
              </a:extLst>
            </p:cNvPr>
            <p:cNvSpPr/>
            <p:nvPr/>
          </p:nvSpPr>
          <p:spPr>
            <a:xfrm>
              <a:off x="3388229" y="10971401"/>
              <a:ext cx="31766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9BC8C84-D6EC-9141-B3AA-6ADB760DFAD0}"/>
              </a:ext>
            </a:extLst>
          </p:cNvPr>
          <p:cNvGrpSpPr/>
          <p:nvPr/>
        </p:nvGrpSpPr>
        <p:grpSpPr>
          <a:xfrm>
            <a:off x="8072458" y="9704397"/>
            <a:ext cx="3176640" cy="2733867"/>
            <a:chOff x="3388229" y="10971401"/>
            <a:chExt cx="3176640" cy="2733867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84D4C95-B9A4-4147-ADDF-DE972B1EB643}"/>
                </a:ext>
              </a:extLst>
            </p:cNvPr>
            <p:cNvSpPr txBox="1"/>
            <p:nvPr/>
          </p:nvSpPr>
          <p:spPr>
            <a:xfrm>
              <a:off x="3388229" y="11564746"/>
              <a:ext cx="3176640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E2FFE73-7ECA-1548-A2EE-8C8B21DB5389}"/>
                </a:ext>
              </a:extLst>
            </p:cNvPr>
            <p:cNvSpPr/>
            <p:nvPr/>
          </p:nvSpPr>
          <p:spPr>
            <a:xfrm>
              <a:off x="3388229" y="10971401"/>
              <a:ext cx="31766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5D3FD2A-1596-B945-A6DC-86FBE68051BC}"/>
              </a:ext>
            </a:extLst>
          </p:cNvPr>
          <p:cNvGrpSpPr/>
          <p:nvPr/>
        </p:nvGrpSpPr>
        <p:grpSpPr>
          <a:xfrm>
            <a:off x="13135751" y="9704397"/>
            <a:ext cx="3176640" cy="2733867"/>
            <a:chOff x="3388229" y="10971401"/>
            <a:chExt cx="3176640" cy="273386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D1ABFBA-8989-764B-ABBE-08F8F8F2DD47}"/>
                </a:ext>
              </a:extLst>
            </p:cNvPr>
            <p:cNvSpPr txBox="1"/>
            <p:nvPr/>
          </p:nvSpPr>
          <p:spPr>
            <a:xfrm>
              <a:off x="3388229" y="11564746"/>
              <a:ext cx="3176640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B6B83EC-F353-0342-B1BF-5EF90197816A}"/>
                </a:ext>
              </a:extLst>
            </p:cNvPr>
            <p:cNvSpPr/>
            <p:nvPr/>
          </p:nvSpPr>
          <p:spPr>
            <a:xfrm>
              <a:off x="3388229" y="10971401"/>
              <a:ext cx="31766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02A2D4E-2736-474A-B8DA-46405E9C31B7}"/>
              </a:ext>
            </a:extLst>
          </p:cNvPr>
          <p:cNvGrpSpPr/>
          <p:nvPr/>
        </p:nvGrpSpPr>
        <p:grpSpPr>
          <a:xfrm>
            <a:off x="18191845" y="9704397"/>
            <a:ext cx="3176640" cy="2733867"/>
            <a:chOff x="3388229" y="10971401"/>
            <a:chExt cx="3176640" cy="2733867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B766675-96C0-624E-9BED-6DD1420DCDB1}"/>
                </a:ext>
              </a:extLst>
            </p:cNvPr>
            <p:cNvSpPr txBox="1"/>
            <p:nvPr/>
          </p:nvSpPr>
          <p:spPr>
            <a:xfrm>
              <a:off x="3388229" y="11564746"/>
              <a:ext cx="3176640" cy="214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FA8A3D5-A560-7248-ABA8-D941580D0CA4}"/>
                </a:ext>
              </a:extLst>
            </p:cNvPr>
            <p:cNvSpPr/>
            <p:nvPr/>
          </p:nvSpPr>
          <p:spPr>
            <a:xfrm>
              <a:off x="3388229" y="10971401"/>
              <a:ext cx="317664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6" name="Grupo 349">
            <a:extLst>
              <a:ext uri="{FF2B5EF4-FFF2-40B4-BE49-F238E27FC236}">
                <a16:creationId xmlns:a16="http://schemas.microsoft.com/office/drawing/2014/main" id="{3BB92E4D-1883-AA49-AF76-A6D8FAA386B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7" name="CuadroTexto 350">
              <a:extLst>
                <a:ext uri="{FF2B5EF4-FFF2-40B4-BE49-F238E27FC236}">
                  <a16:creationId xmlns:a16="http://schemas.microsoft.com/office/drawing/2014/main" id="{848CF566-1192-6F46-84F0-0346880ACFFD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3F551CCD-6F26-A244-A856-CF522C68515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473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1">
            <a:extLst>
              <a:ext uri="{FF2B5EF4-FFF2-40B4-BE49-F238E27FC236}">
                <a16:creationId xmlns:a16="http://schemas.microsoft.com/office/drawing/2014/main" id="{49D3452C-CB22-2F44-BCE0-218AA8C61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5726" y="4348019"/>
            <a:ext cx="5242580" cy="7241868"/>
          </a:xfrm>
          <a:custGeom>
            <a:avLst/>
            <a:gdLst>
              <a:gd name="T0" fmla="*/ 0 w 11966"/>
              <a:gd name="T1" fmla="*/ 16533 h 16534"/>
              <a:gd name="T2" fmla="*/ 11965 w 11966"/>
              <a:gd name="T3" fmla="*/ 16533 h 16534"/>
              <a:gd name="T4" fmla="*/ 11965 w 11966"/>
              <a:gd name="T5" fmla="*/ 0 h 16534"/>
              <a:gd name="T6" fmla="*/ 0 w 11966"/>
              <a:gd name="T7" fmla="*/ 0 h 16534"/>
              <a:gd name="T8" fmla="*/ 0 w 11966"/>
              <a:gd name="T9" fmla="*/ 16533 h 16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66" h="16534">
                <a:moveTo>
                  <a:pt x="0" y="16533"/>
                </a:moveTo>
                <a:lnTo>
                  <a:pt x="11965" y="16533"/>
                </a:lnTo>
                <a:lnTo>
                  <a:pt x="11965" y="0"/>
                </a:lnTo>
                <a:lnTo>
                  <a:pt x="0" y="0"/>
                </a:lnTo>
                <a:lnTo>
                  <a:pt x="0" y="1653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">
            <a:extLst>
              <a:ext uri="{FF2B5EF4-FFF2-40B4-BE49-F238E27FC236}">
                <a16:creationId xmlns:a16="http://schemas.microsoft.com/office/drawing/2014/main" id="{74553BBE-9662-6241-958B-6D3E93710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428" y="4763329"/>
            <a:ext cx="4560696" cy="6276029"/>
          </a:xfrm>
          <a:custGeom>
            <a:avLst/>
            <a:gdLst>
              <a:gd name="T0" fmla="*/ 0 w 10413"/>
              <a:gd name="T1" fmla="*/ 0 h 14326"/>
              <a:gd name="T2" fmla="*/ 10412 w 10413"/>
              <a:gd name="T3" fmla="*/ 0 h 14326"/>
              <a:gd name="T4" fmla="*/ 10412 w 10413"/>
              <a:gd name="T5" fmla="*/ 14325 h 14326"/>
              <a:gd name="T6" fmla="*/ 0 w 10413"/>
              <a:gd name="T7" fmla="*/ 14325 h 14326"/>
              <a:gd name="T8" fmla="*/ 0 w 10413"/>
              <a:gd name="T9" fmla="*/ 0 h 14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413" h="14326">
                <a:moveTo>
                  <a:pt x="0" y="0"/>
                </a:moveTo>
                <a:lnTo>
                  <a:pt x="10412" y="0"/>
                </a:lnTo>
                <a:lnTo>
                  <a:pt x="10412" y="14325"/>
                </a:lnTo>
                <a:lnTo>
                  <a:pt x="0" y="1432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3">
            <a:extLst>
              <a:ext uri="{FF2B5EF4-FFF2-40B4-BE49-F238E27FC236}">
                <a16:creationId xmlns:a16="http://schemas.microsoft.com/office/drawing/2014/main" id="{5202EC81-668D-2846-B51D-895672B1D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7666" y="3923049"/>
            <a:ext cx="2428121" cy="967771"/>
          </a:xfrm>
          <a:custGeom>
            <a:avLst/>
            <a:gdLst>
              <a:gd name="T0" fmla="*/ 2777 w 5542"/>
              <a:gd name="T1" fmla="*/ 290 h 2210"/>
              <a:gd name="T2" fmla="*/ 2777 w 5542"/>
              <a:gd name="T3" fmla="*/ 290 h 2210"/>
              <a:gd name="T4" fmla="*/ 2436 w 5542"/>
              <a:gd name="T5" fmla="*/ 631 h 2210"/>
              <a:gd name="T6" fmla="*/ 2777 w 5542"/>
              <a:gd name="T7" fmla="*/ 972 h 2210"/>
              <a:gd name="T8" fmla="*/ 3117 w 5542"/>
              <a:gd name="T9" fmla="*/ 631 h 2210"/>
              <a:gd name="T10" fmla="*/ 2777 w 5542"/>
              <a:gd name="T11" fmla="*/ 290 h 2210"/>
              <a:gd name="T12" fmla="*/ 1805 w 5542"/>
              <a:gd name="T13" fmla="*/ 631 h 2210"/>
              <a:gd name="T14" fmla="*/ 1805 w 5542"/>
              <a:gd name="T15" fmla="*/ 631 h 2210"/>
              <a:gd name="T16" fmla="*/ 2777 w 5542"/>
              <a:gd name="T17" fmla="*/ 0 h 2210"/>
              <a:gd name="T18" fmla="*/ 3736 w 5542"/>
              <a:gd name="T19" fmla="*/ 631 h 2210"/>
              <a:gd name="T20" fmla="*/ 5541 w 5542"/>
              <a:gd name="T21" fmla="*/ 1817 h 2210"/>
              <a:gd name="T22" fmla="*/ 5541 w 5542"/>
              <a:gd name="T23" fmla="*/ 2209 h 2210"/>
              <a:gd name="T24" fmla="*/ 2777 w 5542"/>
              <a:gd name="T25" fmla="*/ 2209 h 2210"/>
              <a:gd name="T26" fmla="*/ 0 w 5542"/>
              <a:gd name="T27" fmla="*/ 2209 h 2210"/>
              <a:gd name="T28" fmla="*/ 0 w 5542"/>
              <a:gd name="T29" fmla="*/ 1817 h 2210"/>
              <a:gd name="T30" fmla="*/ 1805 w 5542"/>
              <a:gd name="T31" fmla="*/ 631 h 2210"/>
              <a:gd name="T32" fmla="*/ 2777 w 5542"/>
              <a:gd name="T33" fmla="*/ 290 h 2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542" h="2210">
                <a:moveTo>
                  <a:pt x="2777" y="290"/>
                </a:moveTo>
                <a:lnTo>
                  <a:pt x="2777" y="290"/>
                </a:lnTo>
                <a:cubicBezTo>
                  <a:pt x="2587" y="290"/>
                  <a:pt x="2436" y="442"/>
                  <a:pt x="2436" y="631"/>
                </a:cubicBezTo>
                <a:cubicBezTo>
                  <a:pt x="2436" y="820"/>
                  <a:pt x="2587" y="972"/>
                  <a:pt x="2777" y="972"/>
                </a:cubicBezTo>
                <a:cubicBezTo>
                  <a:pt x="2953" y="972"/>
                  <a:pt x="3117" y="820"/>
                  <a:pt x="3117" y="631"/>
                </a:cubicBezTo>
                <a:cubicBezTo>
                  <a:pt x="3117" y="442"/>
                  <a:pt x="2953" y="290"/>
                  <a:pt x="2777" y="290"/>
                </a:cubicBezTo>
                <a:lnTo>
                  <a:pt x="1805" y="631"/>
                </a:lnTo>
                <a:lnTo>
                  <a:pt x="1805" y="631"/>
                </a:lnTo>
                <a:cubicBezTo>
                  <a:pt x="1931" y="290"/>
                  <a:pt x="2246" y="0"/>
                  <a:pt x="2777" y="0"/>
                </a:cubicBezTo>
                <a:cubicBezTo>
                  <a:pt x="3307" y="0"/>
                  <a:pt x="3622" y="290"/>
                  <a:pt x="3736" y="631"/>
                </a:cubicBezTo>
                <a:cubicBezTo>
                  <a:pt x="4380" y="631"/>
                  <a:pt x="5427" y="1085"/>
                  <a:pt x="5541" y="1817"/>
                </a:cubicBezTo>
                <a:cubicBezTo>
                  <a:pt x="5541" y="2209"/>
                  <a:pt x="5541" y="2209"/>
                  <a:pt x="5541" y="2209"/>
                </a:cubicBezTo>
                <a:cubicBezTo>
                  <a:pt x="2777" y="2209"/>
                  <a:pt x="2777" y="2209"/>
                  <a:pt x="2777" y="2209"/>
                </a:cubicBezTo>
                <a:cubicBezTo>
                  <a:pt x="0" y="2209"/>
                  <a:pt x="0" y="2209"/>
                  <a:pt x="0" y="2209"/>
                </a:cubicBezTo>
                <a:cubicBezTo>
                  <a:pt x="0" y="1817"/>
                  <a:pt x="0" y="1817"/>
                  <a:pt x="0" y="1817"/>
                </a:cubicBezTo>
                <a:cubicBezTo>
                  <a:pt x="126" y="1085"/>
                  <a:pt x="1161" y="631"/>
                  <a:pt x="1805" y="631"/>
                </a:cubicBezTo>
                <a:lnTo>
                  <a:pt x="2777" y="290"/>
                </a:lnTo>
              </a:path>
            </a:pathLst>
          </a:custGeom>
          <a:solidFill>
            <a:srgbClr val="288FB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4">
            <a:extLst>
              <a:ext uri="{FF2B5EF4-FFF2-40B4-BE49-F238E27FC236}">
                <a16:creationId xmlns:a16="http://schemas.microsoft.com/office/drawing/2014/main" id="{3AE2F66A-D9E8-5C43-9205-C78BD91A3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7666" y="4718901"/>
            <a:ext cx="2428121" cy="171919"/>
          </a:xfrm>
          <a:custGeom>
            <a:avLst/>
            <a:gdLst>
              <a:gd name="T0" fmla="*/ 0 w 5542"/>
              <a:gd name="T1" fmla="*/ 0 h 393"/>
              <a:gd name="T2" fmla="*/ 5541 w 5542"/>
              <a:gd name="T3" fmla="*/ 0 h 393"/>
              <a:gd name="T4" fmla="*/ 5541 w 5542"/>
              <a:gd name="T5" fmla="*/ 392 h 393"/>
              <a:gd name="T6" fmla="*/ 0 w 5542"/>
              <a:gd name="T7" fmla="*/ 392 h 393"/>
              <a:gd name="T8" fmla="*/ 0 w 5542"/>
              <a:gd name="T9" fmla="*/ 0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42" h="393">
                <a:moveTo>
                  <a:pt x="0" y="0"/>
                </a:moveTo>
                <a:lnTo>
                  <a:pt x="5541" y="0"/>
                </a:lnTo>
                <a:lnTo>
                  <a:pt x="5541" y="392"/>
                </a:lnTo>
                <a:lnTo>
                  <a:pt x="0" y="392"/>
                </a:lnTo>
                <a:lnTo>
                  <a:pt x="0" y="0"/>
                </a:lnTo>
              </a:path>
            </a:pathLst>
          </a:custGeom>
          <a:solidFill>
            <a:srgbClr val="1D7C9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5">
            <a:extLst>
              <a:ext uri="{FF2B5EF4-FFF2-40B4-BE49-F238E27FC236}">
                <a16:creationId xmlns:a16="http://schemas.microsoft.com/office/drawing/2014/main" id="{CE70FC49-5CE2-C444-B832-ADDA75629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7491" y="5785189"/>
            <a:ext cx="1653518" cy="1647722"/>
          </a:xfrm>
          <a:custGeom>
            <a:avLst/>
            <a:gdLst>
              <a:gd name="T0" fmla="*/ 0 w 3774"/>
              <a:gd name="T1" fmla="*/ 1881 h 3763"/>
              <a:gd name="T2" fmla="*/ 0 w 3774"/>
              <a:gd name="T3" fmla="*/ 1881 h 3763"/>
              <a:gd name="T4" fmla="*/ 441 w 3774"/>
              <a:gd name="T5" fmla="*/ 3092 h 3763"/>
              <a:gd name="T6" fmla="*/ 656 w 3774"/>
              <a:gd name="T7" fmla="*/ 3307 h 3763"/>
              <a:gd name="T8" fmla="*/ 719 w 3774"/>
              <a:gd name="T9" fmla="*/ 3357 h 3763"/>
              <a:gd name="T10" fmla="*/ 795 w 3774"/>
              <a:gd name="T11" fmla="*/ 3421 h 3763"/>
              <a:gd name="T12" fmla="*/ 1653 w 3774"/>
              <a:gd name="T13" fmla="*/ 3749 h 3763"/>
              <a:gd name="T14" fmla="*/ 1830 w 3774"/>
              <a:gd name="T15" fmla="*/ 3762 h 3763"/>
              <a:gd name="T16" fmla="*/ 1893 w 3774"/>
              <a:gd name="T17" fmla="*/ 3762 h 3763"/>
              <a:gd name="T18" fmla="*/ 2070 w 3774"/>
              <a:gd name="T19" fmla="*/ 3762 h 3763"/>
              <a:gd name="T20" fmla="*/ 2272 w 3774"/>
              <a:gd name="T21" fmla="*/ 3724 h 3763"/>
              <a:gd name="T22" fmla="*/ 3041 w 3774"/>
              <a:gd name="T23" fmla="*/ 3383 h 3763"/>
              <a:gd name="T24" fmla="*/ 3231 w 3774"/>
              <a:gd name="T25" fmla="*/ 3206 h 3763"/>
              <a:gd name="T26" fmla="*/ 3256 w 3774"/>
              <a:gd name="T27" fmla="*/ 3181 h 3763"/>
              <a:gd name="T28" fmla="*/ 3382 w 3774"/>
              <a:gd name="T29" fmla="*/ 3029 h 3763"/>
              <a:gd name="T30" fmla="*/ 3773 w 3774"/>
              <a:gd name="T31" fmla="*/ 1881 h 3763"/>
              <a:gd name="T32" fmla="*/ 1893 w 3774"/>
              <a:gd name="T33" fmla="*/ 0 h 3763"/>
              <a:gd name="T34" fmla="*/ 0 w 3774"/>
              <a:gd name="T35" fmla="*/ 1881 h 3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74" h="3763">
                <a:moveTo>
                  <a:pt x="0" y="1881"/>
                </a:moveTo>
                <a:lnTo>
                  <a:pt x="0" y="1881"/>
                </a:lnTo>
                <a:cubicBezTo>
                  <a:pt x="0" y="2348"/>
                  <a:pt x="176" y="2765"/>
                  <a:pt x="441" y="3092"/>
                </a:cubicBezTo>
                <a:cubicBezTo>
                  <a:pt x="517" y="3168"/>
                  <a:pt x="580" y="3244"/>
                  <a:pt x="656" y="3307"/>
                </a:cubicBezTo>
                <a:cubicBezTo>
                  <a:pt x="681" y="3332"/>
                  <a:pt x="706" y="3345"/>
                  <a:pt x="719" y="3357"/>
                </a:cubicBezTo>
                <a:cubicBezTo>
                  <a:pt x="744" y="3383"/>
                  <a:pt x="769" y="3408"/>
                  <a:pt x="795" y="3421"/>
                </a:cubicBezTo>
                <a:cubicBezTo>
                  <a:pt x="1047" y="3597"/>
                  <a:pt x="1337" y="3711"/>
                  <a:pt x="1653" y="3749"/>
                </a:cubicBezTo>
                <a:cubicBezTo>
                  <a:pt x="1716" y="3762"/>
                  <a:pt x="1767" y="3762"/>
                  <a:pt x="1830" y="3762"/>
                </a:cubicBezTo>
                <a:cubicBezTo>
                  <a:pt x="1842" y="3762"/>
                  <a:pt x="1868" y="3762"/>
                  <a:pt x="1893" y="3762"/>
                </a:cubicBezTo>
                <a:cubicBezTo>
                  <a:pt x="1956" y="3762"/>
                  <a:pt x="2007" y="3762"/>
                  <a:pt x="2070" y="3762"/>
                </a:cubicBezTo>
                <a:cubicBezTo>
                  <a:pt x="2133" y="3749"/>
                  <a:pt x="2196" y="3736"/>
                  <a:pt x="2272" y="3724"/>
                </a:cubicBezTo>
                <a:cubicBezTo>
                  <a:pt x="2549" y="3673"/>
                  <a:pt x="2814" y="3547"/>
                  <a:pt x="3041" y="3383"/>
                </a:cubicBezTo>
                <a:cubicBezTo>
                  <a:pt x="3104" y="3332"/>
                  <a:pt x="3168" y="3269"/>
                  <a:pt x="3231" y="3206"/>
                </a:cubicBezTo>
                <a:cubicBezTo>
                  <a:pt x="3243" y="3193"/>
                  <a:pt x="3243" y="3181"/>
                  <a:pt x="3256" y="3181"/>
                </a:cubicBezTo>
                <a:cubicBezTo>
                  <a:pt x="3306" y="3130"/>
                  <a:pt x="3344" y="3080"/>
                  <a:pt x="3382" y="3029"/>
                </a:cubicBezTo>
                <a:cubicBezTo>
                  <a:pt x="3622" y="2714"/>
                  <a:pt x="3773" y="2323"/>
                  <a:pt x="3773" y="1881"/>
                </a:cubicBezTo>
                <a:cubicBezTo>
                  <a:pt x="3773" y="846"/>
                  <a:pt x="2928" y="0"/>
                  <a:pt x="1893" y="0"/>
                </a:cubicBezTo>
                <a:cubicBezTo>
                  <a:pt x="845" y="0"/>
                  <a:pt x="0" y="846"/>
                  <a:pt x="0" y="1881"/>
                </a:cubicBezTo>
              </a:path>
            </a:pathLst>
          </a:custGeom>
          <a:solidFill>
            <a:srgbClr val="B8E4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3AE84585-01B9-BB43-AF7C-1D0D4470C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0541" y="6797389"/>
            <a:ext cx="1145487" cy="635522"/>
          </a:xfrm>
          <a:custGeom>
            <a:avLst/>
            <a:gdLst>
              <a:gd name="T0" fmla="*/ 0 w 2614"/>
              <a:gd name="T1" fmla="*/ 467 h 1453"/>
              <a:gd name="T2" fmla="*/ 0 w 2614"/>
              <a:gd name="T3" fmla="*/ 467 h 1453"/>
              <a:gd name="T4" fmla="*/ 177 w 2614"/>
              <a:gd name="T5" fmla="*/ 1073 h 1453"/>
              <a:gd name="T6" fmla="*/ 1060 w 2614"/>
              <a:gd name="T7" fmla="*/ 1439 h 1453"/>
              <a:gd name="T8" fmla="*/ 1237 w 2614"/>
              <a:gd name="T9" fmla="*/ 1452 h 1453"/>
              <a:gd name="T10" fmla="*/ 1313 w 2614"/>
              <a:gd name="T11" fmla="*/ 1452 h 1453"/>
              <a:gd name="T12" fmla="*/ 1502 w 2614"/>
              <a:gd name="T13" fmla="*/ 1452 h 1453"/>
              <a:gd name="T14" fmla="*/ 1704 w 2614"/>
              <a:gd name="T15" fmla="*/ 1414 h 1453"/>
              <a:gd name="T16" fmla="*/ 2550 w 2614"/>
              <a:gd name="T17" fmla="*/ 984 h 1453"/>
              <a:gd name="T18" fmla="*/ 2613 w 2614"/>
              <a:gd name="T19" fmla="*/ 404 h 1453"/>
              <a:gd name="T20" fmla="*/ 1704 w 2614"/>
              <a:gd name="T21" fmla="*/ 89 h 1453"/>
              <a:gd name="T22" fmla="*/ 1692 w 2614"/>
              <a:gd name="T23" fmla="*/ 76 h 1453"/>
              <a:gd name="T24" fmla="*/ 1666 w 2614"/>
              <a:gd name="T25" fmla="*/ 76 h 1453"/>
              <a:gd name="T26" fmla="*/ 1616 w 2614"/>
              <a:gd name="T27" fmla="*/ 51 h 1453"/>
              <a:gd name="T28" fmla="*/ 1578 w 2614"/>
              <a:gd name="T29" fmla="*/ 38 h 1453"/>
              <a:gd name="T30" fmla="*/ 1452 w 2614"/>
              <a:gd name="T31" fmla="*/ 0 h 1453"/>
              <a:gd name="T32" fmla="*/ 1452 w 2614"/>
              <a:gd name="T33" fmla="*/ 0 h 1453"/>
              <a:gd name="T34" fmla="*/ 1452 w 2614"/>
              <a:gd name="T35" fmla="*/ 0 h 1453"/>
              <a:gd name="T36" fmla="*/ 1439 w 2614"/>
              <a:gd name="T37" fmla="*/ 0 h 1453"/>
              <a:gd name="T38" fmla="*/ 1048 w 2614"/>
              <a:gd name="T39" fmla="*/ 25 h 1453"/>
              <a:gd name="T40" fmla="*/ 985 w 2614"/>
              <a:gd name="T41" fmla="*/ 38 h 1453"/>
              <a:gd name="T42" fmla="*/ 959 w 2614"/>
              <a:gd name="T43" fmla="*/ 38 h 1453"/>
              <a:gd name="T44" fmla="*/ 947 w 2614"/>
              <a:gd name="T45" fmla="*/ 38 h 1453"/>
              <a:gd name="T46" fmla="*/ 770 w 2614"/>
              <a:gd name="T47" fmla="*/ 89 h 1453"/>
              <a:gd name="T48" fmla="*/ 757 w 2614"/>
              <a:gd name="T49" fmla="*/ 89 h 1453"/>
              <a:gd name="T50" fmla="*/ 0 w 2614"/>
              <a:gd name="T51" fmla="*/ 467 h 1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2614" h="1453">
                <a:moveTo>
                  <a:pt x="0" y="467"/>
                </a:moveTo>
                <a:lnTo>
                  <a:pt x="0" y="467"/>
                </a:lnTo>
                <a:cubicBezTo>
                  <a:pt x="177" y="1073"/>
                  <a:pt x="177" y="1073"/>
                  <a:pt x="177" y="1073"/>
                </a:cubicBezTo>
                <a:cubicBezTo>
                  <a:pt x="429" y="1262"/>
                  <a:pt x="719" y="1401"/>
                  <a:pt x="1060" y="1439"/>
                </a:cubicBezTo>
                <a:cubicBezTo>
                  <a:pt x="1124" y="1452"/>
                  <a:pt x="1187" y="1452"/>
                  <a:pt x="1237" y="1452"/>
                </a:cubicBezTo>
                <a:cubicBezTo>
                  <a:pt x="1262" y="1452"/>
                  <a:pt x="1288" y="1452"/>
                  <a:pt x="1313" y="1452"/>
                </a:cubicBezTo>
                <a:cubicBezTo>
                  <a:pt x="1376" y="1452"/>
                  <a:pt x="1439" y="1452"/>
                  <a:pt x="1502" y="1452"/>
                </a:cubicBezTo>
                <a:cubicBezTo>
                  <a:pt x="1565" y="1439"/>
                  <a:pt x="1641" y="1426"/>
                  <a:pt x="1704" y="1414"/>
                </a:cubicBezTo>
                <a:cubicBezTo>
                  <a:pt x="2007" y="1351"/>
                  <a:pt x="2322" y="1174"/>
                  <a:pt x="2550" y="984"/>
                </a:cubicBezTo>
                <a:cubicBezTo>
                  <a:pt x="2588" y="808"/>
                  <a:pt x="2588" y="581"/>
                  <a:pt x="2613" y="404"/>
                </a:cubicBezTo>
                <a:cubicBezTo>
                  <a:pt x="2461" y="341"/>
                  <a:pt x="1994" y="190"/>
                  <a:pt x="1704" y="89"/>
                </a:cubicBezTo>
                <a:cubicBezTo>
                  <a:pt x="1692" y="76"/>
                  <a:pt x="1692" y="76"/>
                  <a:pt x="1692" y="76"/>
                </a:cubicBezTo>
                <a:cubicBezTo>
                  <a:pt x="1679" y="76"/>
                  <a:pt x="1679" y="76"/>
                  <a:pt x="1666" y="76"/>
                </a:cubicBezTo>
                <a:cubicBezTo>
                  <a:pt x="1654" y="63"/>
                  <a:pt x="1641" y="63"/>
                  <a:pt x="1616" y="51"/>
                </a:cubicBezTo>
                <a:cubicBezTo>
                  <a:pt x="1603" y="51"/>
                  <a:pt x="1591" y="51"/>
                  <a:pt x="1578" y="38"/>
                </a:cubicBezTo>
                <a:cubicBezTo>
                  <a:pt x="1515" y="25"/>
                  <a:pt x="1464" y="0"/>
                  <a:pt x="1452" y="0"/>
                </a:cubicBezTo>
                <a:lnTo>
                  <a:pt x="1452" y="0"/>
                </a:lnTo>
                <a:lnTo>
                  <a:pt x="1452" y="0"/>
                </a:lnTo>
                <a:cubicBezTo>
                  <a:pt x="1439" y="0"/>
                  <a:pt x="1439" y="0"/>
                  <a:pt x="1439" y="0"/>
                </a:cubicBezTo>
                <a:cubicBezTo>
                  <a:pt x="1048" y="25"/>
                  <a:pt x="1048" y="25"/>
                  <a:pt x="1048" y="25"/>
                </a:cubicBezTo>
                <a:cubicBezTo>
                  <a:pt x="985" y="38"/>
                  <a:pt x="985" y="38"/>
                  <a:pt x="985" y="38"/>
                </a:cubicBezTo>
                <a:cubicBezTo>
                  <a:pt x="959" y="38"/>
                  <a:pt x="959" y="38"/>
                  <a:pt x="959" y="38"/>
                </a:cubicBezTo>
                <a:cubicBezTo>
                  <a:pt x="959" y="38"/>
                  <a:pt x="959" y="38"/>
                  <a:pt x="947" y="38"/>
                </a:cubicBezTo>
                <a:cubicBezTo>
                  <a:pt x="922" y="38"/>
                  <a:pt x="858" y="63"/>
                  <a:pt x="770" y="89"/>
                </a:cubicBezTo>
                <a:cubicBezTo>
                  <a:pt x="757" y="89"/>
                  <a:pt x="757" y="89"/>
                  <a:pt x="757" y="89"/>
                </a:cubicBezTo>
                <a:cubicBezTo>
                  <a:pt x="530" y="164"/>
                  <a:pt x="139" y="303"/>
                  <a:pt x="0" y="467"/>
                </a:cubicBezTo>
              </a:path>
            </a:pathLst>
          </a:custGeom>
          <a:solidFill>
            <a:srgbClr val="4FCC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Freeform 7">
            <a:extLst>
              <a:ext uri="{FF2B5EF4-FFF2-40B4-BE49-F238E27FC236}">
                <a16:creationId xmlns:a16="http://schemas.microsoft.com/office/drawing/2014/main" id="{6DD58F48-3366-A842-B372-089F7D1B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5405" y="6045965"/>
            <a:ext cx="471330" cy="724381"/>
          </a:xfrm>
          <a:custGeom>
            <a:avLst/>
            <a:gdLst>
              <a:gd name="T0" fmla="*/ 480 w 1075"/>
              <a:gd name="T1" fmla="*/ 75 h 1654"/>
              <a:gd name="T2" fmla="*/ 480 w 1075"/>
              <a:gd name="T3" fmla="*/ 75 h 1654"/>
              <a:gd name="T4" fmla="*/ 89 w 1075"/>
              <a:gd name="T5" fmla="*/ 908 h 1654"/>
              <a:gd name="T6" fmla="*/ 619 w 1075"/>
              <a:gd name="T7" fmla="*/ 1590 h 1654"/>
              <a:gd name="T8" fmla="*/ 1061 w 1075"/>
              <a:gd name="T9" fmla="*/ 681 h 1654"/>
              <a:gd name="T10" fmla="*/ 480 w 1075"/>
              <a:gd name="T11" fmla="*/ 75 h 1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75" h="1654">
                <a:moveTo>
                  <a:pt x="480" y="75"/>
                </a:moveTo>
                <a:lnTo>
                  <a:pt x="480" y="75"/>
                </a:lnTo>
                <a:cubicBezTo>
                  <a:pt x="480" y="75"/>
                  <a:pt x="0" y="164"/>
                  <a:pt x="89" y="908"/>
                </a:cubicBezTo>
                <a:cubicBezTo>
                  <a:pt x="165" y="1653"/>
                  <a:pt x="594" y="1590"/>
                  <a:pt x="619" y="1590"/>
                </a:cubicBezTo>
                <a:cubicBezTo>
                  <a:pt x="644" y="1590"/>
                  <a:pt x="1048" y="1590"/>
                  <a:pt x="1061" y="681"/>
                </a:cubicBezTo>
                <a:cubicBezTo>
                  <a:pt x="1061" y="681"/>
                  <a:pt x="1074" y="0"/>
                  <a:pt x="480" y="75"/>
                </a:cubicBezTo>
              </a:path>
            </a:pathLst>
          </a:custGeom>
          <a:solidFill>
            <a:srgbClr val="F7AA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Freeform 8">
            <a:extLst>
              <a:ext uri="{FF2B5EF4-FFF2-40B4-BE49-F238E27FC236}">
                <a16:creationId xmlns:a16="http://schemas.microsoft.com/office/drawing/2014/main" id="{5AC9B7EF-4C90-8F45-8A68-60398A758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5852" y="6575245"/>
            <a:ext cx="293615" cy="353498"/>
          </a:xfrm>
          <a:custGeom>
            <a:avLst/>
            <a:gdLst>
              <a:gd name="T0" fmla="*/ 50 w 670"/>
              <a:gd name="T1" fmla="*/ 164 h 809"/>
              <a:gd name="T2" fmla="*/ 50 w 670"/>
              <a:gd name="T3" fmla="*/ 164 h 809"/>
              <a:gd name="T4" fmla="*/ 38 w 670"/>
              <a:gd name="T5" fmla="*/ 530 h 809"/>
              <a:gd name="T6" fmla="*/ 669 w 670"/>
              <a:gd name="T7" fmla="*/ 568 h 809"/>
              <a:gd name="T8" fmla="*/ 644 w 670"/>
              <a:gd name="T9" fmla="*/ 114 h 809"/>
              <a:gd name="T10" fmla="*/ 50 w 670"/>
              <a:gd name="T11" fmla="*/ 164 h 8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0" h="809">
                <a:moveTo>
                  <a:pt x="50" y="164"/>
                </a:moveTo>
                <a:lnTo>
                  <a:pt x="50" y="164"/>
                </a:lnTo>
                <a:cubicBezTo>
                  <a:pt x="50" y="164"/>
                  <a:pt x="63" y="467"/>
                  <a:pt x="38" y="530"/>
                </a:cubicBezTo>
                <a:cubicBezTo>
                  <a:pt x="0" y="606"/>
                  <a:pt x="416" y="808"/>
                  <a:pt x="669" y="568"/>
                </a:cubicBezTo>
                <a:cubicBezTo>
                  <a:pt x="669" y="568"/>
                  <a:pt x="618" y="240"/>
                  <a:pt x="644" y="114"/>
                </a:cubicBezTo>
                <a:cubicBezTo>
                  <a:pt x="656" y="0"/>
                  <a:pt x="50" y="164"/>
                  <a:pt x="50" y="164"/>
                </a:cubicBezTo>
              </a:path>
            </a:pathLst>
          </a:custGeom>
          <a:solidFill>
            <a:srgbClr val="F7AA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Freeform 9">
            <a:extLst>
              <a:ext uri="{FF2B5EF4-FFF2-40B4-BE49-F238E27FC236}">
                <a16:creationId xmlns:a16="http://schemas.microsoft.com/office/drawing/2014/main" id="{65AD8D33-60A2-074F-955F-11006545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1542" y="6327990"/>
            <a:ext cx="56018" cy="171920"/>
          </a:xfrm>
          <a:custGeom>
            <a:avLst/>
            <a:gdLst>
              <a:gd name="T0" fmla="*/ 88 w 127"/>
              <a:gd name="T1" fmla="*/ 51 h 392"/>
              <a:gd name="T2" fmla="*/ 88 w 127"/>
              <a:gd name="T3" fmla="*/ 51 h 392"/>
              <a:gd name="T4" fmla="*/ 12 w 127"/>
              <a:gd name="T5" fmla="*/ 51 h 392"/>
              <a:gd name="T6" fmla="*/ 101 w 127"/>
              <a:gd name="T7" fmla="*/ 379 h 392"/>
              <a:gd name="T8" fmla="*/ 113 w 127"/>
              <a:gd name="T9" fmla="*/ 379 h 392"/>
              <a:gd name="T10" fmla="*/ 88 w 127"/>
              <a:gd name="T11" fmla="*/ 51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392">
                <a:moveTo>
                  <a:pt x="88" y="51"/>
                </a:moveTo>
                <a:lnTo>
                  <a:pt x="88" y="51"/>
                </a:lnTo>
                <a:cubicBezTo>
                  <a:pt x="88" y="51"/>
                  <a:pt x="38" y="0"/>
                  <a:pt x="12" y="51"/>
                </a:cubicBezTo>
                <a:cubicBezTo>
                  <a:pt x="0" y="114"/>
                  <a:pt x="101" y="366"/>
                  <a:pt x="101" y="379"/>
                </a:cubicBezTo>
                <a:cubicBezTo>
                  <a:pt x="101" y="379"/>
                  <a:pt x="101" y="391"/>
                  <a:pt x="113" y="379"/>
                </a:cubicBezTo>
                <a:cubicBezTo>
                  <a:pt x="126" y="366"/>
                  <a:pt x="88" y="51"/>
                  <a:pt x="88" y="51"/>
                </a:cubicBezTo>
              </a:path>
            </a:pathLst>
          </a:custGeom>
          <a:solidFill>
            <a:srgbClr val="F28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Freeform 10">
            <a:extLst>
              <a:ext uri="{FF2B5EF4-FFF2-40B4-BE49-F238E27FC236}">
                <a16:creationId xmlns:a16="http://schemas.microsoft.com/office/drawing/2014/main" id="{BCF2A4DE-61A5-9840-BA95-7973830BC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43555" y="6316400"/>
            <a:ext cx="56018" cy="177715"/>
          </a:xfrm>
          <a:custGeom>
            <a:avLst/>
            <a:gdLst>
              <a:gd name="T0" fmla="*/ 38 w 127"/>
              <a:gd name="T1" fmla="*/ 50 h 405"/>
              <a:gd name="T2" fmla="*/ 38 w 127"/>
              <a:gd name="T3" fmla="*/ 50 h 405"/>
              <a:gd name="T4" fmla="*/ 101 w 127"/>
              <a:gd name="T5" fmla="*/ 50 h 405"/>
              <a:gd name="T6" fmla="*/ 38 w 127"/>
              <a:gd name="T7" fmla="*/ 379 h 405"/>
              <a:gd name="T8" fmla="*/ 13 w 127"/>
              <a:gd name="T9" fmla="*/ 391 h 405"/>
              <a:gd name="T10" fmla="*/ 38 w 127"/>
              <a:gd name="T11" fmla="*/ 5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" h="405">
                <a:moveTo>
                  <a:pt x="38" y="50"/>
                </a:moveTo>
                <a:lnTo>
                  <a:pt x="38" y="50"/>
                </a:lnTo>
                <a:cubicBezTo>
                  <a:pt x="38" y="50"/>
                  <a:pt x="89" y="0"/>
                  <a:pt x="101" y="50"/>
                </a:cubicBezTo>
                <a:cubicBezTo>
                  <a:pt x="126" y="113"/>
                  <a:pt x="51" y="366"/>
                  <a:pt x="38" y="379"/>
                </a:cubicBezTo>
                <a:cubicBezTo>
                  <a:pt x="38" y="379"/>
                  <a:pt x="25" y="404"/>
                  <a:pt x="13" y="391"/>
                </a:cubicBezTo>
                <a:cubicBezTo>
                  <a:pt x="0" y="379"/>
                  <a:pt x="38" y="50"/>
                  <a:pt x="38" y="50"/>
                </a:cubicBezTo>
              </a:path>
            </a:pathLst>
          </a:custGeom>
          <a:solidFill>
            <a:srgbClr val="F28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Freeform 11">
            <a:extLst>
              <a:ext uri="{FF2B5EF4-FFF2-40B4-BE49-F238E27FC236}">
                <a16:creationId xmlns:a16="http://schemas.microsoft.com/office/drawing/2014/main" id="{85CED2BD-8AEB-DE49-B641-AB5882E6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95405" y="5962903"/>
            <a:ext cx="509964" cy="492578"/>
          </a:xfrm>
          <a:custGeom>
            <a:avLst/>
            <a:gdLst>
              <a:gd name="T0" fmla="*/ 51 w 1163"/>
              <a:gd name="T1" fmla="*/ 821 h 1124"/>
              <a:gd name="T2" fmla="*/ 51 w 1163"/>
              <a:gd name="T3" fmla="*/ 821 h 1124"/>
              <a:gd name="T4" fmla="*/ 76 w 1163"/>
              <a:gd name="T5" fmla="*/ 997 h 1124"/>
              <a:gd name="T6" fmla="*/ 152 w 1163"/>
              <a:gd name="T7" fmla="*/ 1086 h 1124"/>
              <a:gd name="T8" fmla="*/ 190 w 1163"/>
              <a:gd name="T9" fmla="*/ 758 h 1124"/>
              <a:gd name="T10" fmla="*/ 947 w 1163"/>
              <a:gd name="T11" fmla="*/ 758 h 1124"/>
              <a:gd name="T12" fmla="*/ 998 w 1163"/>
              <a:gd name="T13" fmla="*/ 1123 h 1124"/>
              <a:gd name="T14" fmla="*/ 1048 w 1163"/>
              <a:gd name="T15" fmla="*/ 1060 h 1124"/>
              <a:gd name="T16" fmla="*/ 1086 w 1163"/>
              <a:gd name="T17" fmla="*/ 808 h 1124"/>
              <a:gd name="T18" fmla="*/ 1086 w 1163"/>
              <a:gd name="T19" fmla="*/ 808 h 1124"/>
              <a:gd name="T20" fmla="*/ 1099 w 1163"/>
              <a:gd name="T21" fmla="*/ 720 h 1124"/>
              <a:gd name="T22" fmla="*/ 190 w 1163"/>
              <a:gd name="T23" fmla="*/ 228 h 1124"/>
              <a:gd name="T24" fmla="*/ 51 w 1163"/>
              <a:gd name="T25" fmla="*/ 821 h 1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3" h="1124">
                <a:moveTo>
                  <a:pt x="51" y="821"/>
                </a:moveTo>
                <a:lnTo>
                  <a:pt x="51" y="821"/>
                </a:lnTo>
                <a:cubicBezTo>
                  <a:pt x="64" y="921"/>
                  <a:pt x="76" y="997"/>
                  <a:pt x="76" y="997"/>
                </a:cubicBezTo>
                <a:cubicBezTo>
                  <a:pt x="152" y="1086"/>
                  <a:pt x="152" y="1086"/>
                  <a:pt x="152" y="1086"/>
                </a:cubicBezTo>
                <a:cubicBezTo>
                  <a:pt x="152" y="1086"/>
                  <a:pt x="203" y="921"/>
                  <a:pt x="190" y="758"/>
                </a:cubicBezTo>
                <a:cubicBezTo>
                  <a:pt x="405" y="934"/>
                  <a:pt x="670" y="1010"/>
                  <a:pt x="947" y="758"/>
                </a:cubicBezTo>
                <a:cubicBezTo>
                  <a:pt x="910" y="997"/>
                  <a:pt x="998" y="1073"/>
                  <a:pt x="998" y="1123"/>
                </a:cubicBezTo>
                <a:cubicBezTo>
                  <a:pt x="1048" y="1060"/>
                  <a:pt x="1048" y="1060"/>
                  <a:pt x="1048" y="1060"/>
                </a:cubicBezTo>
                <a:cubicBezTo>
                  <a:pt x="1048" y="1060"/>
                  <a:pt x="1074" y="947"/>
                  <a:pt x="1086" y="808"/>
                </a:cubicBezTo>
                <a:lnTo>
                  <a:pt x="1086" y="808"/>
                </a:lnTo>
                <a:cubicBezTo>
                  <a:pt x="1086" y="783"/>
                  <a:pt x="1086" y="745"/>
                  <a:pt x="1099" y="720"/>
                </a:cubicBezTo>
                <a:cubicBezTo>
                  <a:pt x="1162" y="0"/>
                  <a:pt x="367" y="63"/>
                  <a:pt x="190" y="228"/>
                </a:cubicBezTo>
                <a:cubicBezTo>
                  <a:pt x="0" y="455"/>
                  <a:pt x="51" y="821"/>
                  <a:pt x="51" y="821"/>
                </a:cubicBezTo>
              </a:path>
            </a:pathLst>
          </a:custGeom>
          <a:solidFill>
            <a:srgbClr val="0078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Freeform 12">
            <a:extLst>
              <a:ext uri="{FF2B5EF4-FFF2-40B4-BE49-F238E27FC236}">
                <a16:creationId xmlns:a16="http://schemas.microsoft.com/office/drawing/2014/main" id="{3526B348-0078-244A-8EFE-DCCF6260A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280" y="6696941"/>
            <a:ext cx="222144" cy="77267"/>
          </a:xfrm>
          <a:custGeom>
            <a:avLst/>
            <a:gdLst>
              <a:gd name="T0" fmla="*/ 505 w 506"/>
              <a:gd name="T1" fmla="*/ 0 h 178"/>
              <a:gd name="T2" fmla="*/ 505 w 506"/>
              <a:gd name="T3" fmla="*/ 0 h 178"/>
              <a:gd name="T4" fmla="*/ 252 w 506"/>
              <a:gd name="T5" fmla="*/ 101 h 178"/>
              <a:gd name="T6" fmla="*/ 0 w 506"/>
              <a:gd name="T7" fmla="*/ 0 h 178"/>
              <a:gd name="T8" fmla="*/ 252 w 506"/>
              <a:gd name="T9" fmla="*/ 177 h 178"/>
              <a:gd name="T10" fmla="*/ 505 w 506"/>
              <a:gd name="T11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6" h="178">
                <a:moveTo>
                  <a:pt x="505" y="0"/>
                </a:moveTo>
                <a:lnTo>
                  <a:pt x="505" y="0"/>
                </a:lnTo>
                <a:cubicBezTo>
                  <a:pt x="505" y="0"/>
                  <a:pt x="429" y="101"/>
                  <a:pt x="252" y="101"/>
                </a:cubicBezTo>
                <a:cubicBezTo>
                  <a:pt x="76" y="101"/>
                  <a:pt x="0" y="0"/>
                  <a:pt x="0" y="0"/>
                </a:cubicBezTo>
                <a:cubicBezTo>
                  <a:pt x="0" y="0"/>
                  <a:pt x="76" y="177"/>
                  <a:pt x="252" y="177"/>
                </a:cubicBezTo>
                <a:cubicBezTo>
                  <a:pt x="429" y="177"/>
                  <a:pt x="505" y="0"/>
                  <a:pt x="505" y="0"/>
                </a:cubicBezTo>
              </a:path>
            </a:pathLst>
          </a:custGeom>
          <a:solidFill>
            <a:srgbClr val="F28D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13">
            <a:extLst>
              <a:ext uri="{FF2B5EF4-FFF2-40B4-BE49-F238E27FC236}">
                <a16:creationId xmlns:a16="http://schemas.microsoft.com/office/drawing/2014/main" id="{C8C6A96C-A279-F84F-886B-5A0196F07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5852" y="6747165"/>
            <a:ext cx="314863" cy="193168"/>
          </a:xfrm>
          <a:custGeom>
            <a:avLst/>
            <a:gdLst>
              <a:gd name="T0" fmla="*/ 719 w 720"/>
              <a:gd name="T1" fmla="*/ 189 h 442"/>
              <a:gd name="T2" fmla="*/ 719 w 720"/>
              <a:gd name="T3" fmla="*/ 189 h 442"/>
              <a:gd name="T4" fmla="*/ 353 w 720"/>
              <a:gd name="T5" fmla="*/ 429 h 442"/>
              <a:gd name="T6" fmla="*/ 0 w 720"/>
              <a:gd name="T7" fmla="*/ 151 h 442"/>
              <a:gd name="T8" fmla="*/ 719 w 720"/>
              <a:gd name="T9" fmla="*/ 189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442">
                <a:moveTo>
                  <a:pt x="719" y="189"/>
                </a:moveTo>
                <a:lnTo>
                  <a:pt x="719" y="189"/>
                </a:lnTo>
                <a:cubicBezTo>
                  <a:pt x="719" y="189"/>
                  <a:pt x="593" y="404"/>
                  <a:pt x="353" y="429"/>
                </a:cubicBezTo>
                <a:cubicBezTo>
                  <a:pt x="202" y="441"/>
                  <a:pt x="63" y="252"/>
                  <a:pt x="0" y="151"/>
                </a:cubicBezTo>
                <a:cubicBezTo>
                  <a:pt x="0" y="151"/>
                  <a:pt x="353" y="0"/>
                  <a:pt x="719" y="189"/>
                </a:cubicBezTo>
              </a:path>
            </a:pathLst>
          </a:custGeom>
          <a:solidFill>
            <a:srgbClr val="F7AAA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Freeform 14">
            <a:extLst>
              <a:ext uri="{FF2B5EF4-FFF2-40B4-BE49-F238E27FC236}">
                <a16:creationId xmlns:a16="http://schemas.microsoft.com/office/drawing/2014/main" id="{A134DDF2-9DCA-9240-BA4D-8679505BE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28101" y="6836022"/>
            <a:ext cx="519621" cy="581435"/>
          </a:xfrm>
          <a:custGeom>
            <a:avLst/>
            <a:gdLst>
              <a:gd name="T0" fmla="*/ 0 w 1188"/>
              <a:gd name="T1" fmla="*/ 1325 h 1326"/>
              <a:gd name="T2" fmla="*/ 0 w 1188"/>
              <a:gd name="T3" fmla="*/ 1325 h 1326"/>
              <a:gd name="T4" fmla="*/ 1187 w 1188"/>
              <a:gd name="T5" fmla="*/ 504 h 1326"/>
              <a:gd name="T6" fmla="*/ 1123 w 1188"/>
              <a:gd name="T7" fmla="*/ 391 h 1326"/>
              <a:gd name="T8" fmla="*/ 0 w 1188"/>
              <a:gd name="T9" fmla="*/ 0 h 1326"/>
              <a:gd name="T10" fmla="*/ 0 w 1188"/>
              <a:gd name="T11" fmla="*/ 0 h 1326"/>
              <a:gd name="T12" fmla="*/ 0 w 1188"/>
              <a:gd name="T13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88" h="1326">
                <a:moveTo>
                  <a:pt x="0" y="1325"/>
                </a:moveTo>
                <a:lnTo>
                  <a:pt x="0" y="1325"/>
                </a:lnTo>
                <a:cubicBezTo>
                  <a:pt x="530" y="1211"/>
                  <a:pt x="909" y="921"/>
                  <a:pt x="1187" y="504"/>
                </a:cubicBezTo>
                <a:cubicBezTo>
                  <a:pt x="1174" y="441"/>
                  <a:pt x="1149" y="403"/>
                  <a:pt x="1123" y="391"/>
                </a:cubicBezTo>
                <a:cubicBezTo>
                  <a:pt x="1123" y="391"/>
                  <a:pt x="871" y="227"/>
                  <a:pt x="0" y="0"/>
                </a:cubicBezTo>
                <a:lnTo>
                  <a:pt x="0" y="0"/>
                </a:lnTo>
                <a:cubicBezTo>
                  <a:pt x="0" y="12"/>
                  <a:pt x="0" y="668"/>
                  <a:pt x="0" y="1325"/>
                </a:cubicBezTo>
              </a:path>
            </a:pathLst>
          </a:custGeom>
          <a:solidFill>
            <a:srgbClr val="4FCC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Freeform 15">
            <a:extLst>
              <a:ext uri="{FF2B5EF4-FFF2-40B4-BE49-F238E27FC236}">
                <a16:creationId xmlns:a16="http://schemas.microsoft.com/office/drawing/2014/main" id="{AE9C28A0-C7D1-6344-89E3-51C167ADF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2026" y="6814773"/>
            <a:ext cx="564051" cy="614274"/>
          </a:xfrm>
          <a:custGeom>
            <a:avLst/>
            <a:gdLst>
              <a:gd name="T0" fmla="*/ 0 w 1288"/>
              <a:gd name="T1" fmla="*/ 618 h 1402"/>
              <a:gd name="T2" fmla="*/ 0 w 1288"/>
              <a:gd name="T3" fmla="*/ 618 h 1402"/>
              <a:gd name="T4" fmla="*/ 1287 w 1288"/>
              <a:gd name="T5" fmla="*/ 1401 h 1402"/>
              <a:gd name="T6" fmla="*/ 1174 w 1288"/>
              <a:gd name="T7" fmla="*/ 0 h 1402"/>
              <a:gd name="T8" fmla="*/ 997 w 1288"/>
              <a:gd name="T9" fmla="*/ 51 h 1402"/>
              <a:gd name="T10" fmla="*/ 984 w 1288"/>
              <a:gd name="T11" fmla="*/ 51 h 1402"/>
              <a:gd name="T12" fmla="*/ 139 w 1288"/>
              <a:gd name="T13" fmla="*/ 379 h 1402"/>
              <a:gd name="T14" fmla="*/ 139 w 1288"/>
              <a:gd name="T15" fmla="*/ 379 h 1402"/>
              <a:gd name="T16" fmla="*/ 139 w 1288"/>
              <a:gd name="T17" fmla="*/ 379 h 1402"/>
              <a:gd name="T18" fmla="*/ 101 w 1288"/>
              <a:gd name="T19" fmla="*/ 391 h 1402"/>
              <a:gd name="T20" fmla="*/ 101 w 1288"/>
              <a:gd name="T21" fmla="*/ 404 h 1402"/>
              <a:gd name="T22" fmla="*/ 0 w 1288"/>
              <a:gd name="T23" fmla="*/ 618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8" h="1402">
                <a:moveTo>
                  <a:pt x="0" y="618"/>
                </a:moveTo>
                <a:lnTo>
                  <a:pt x="0" y="618"/>
                </a:lnTo>
                <a:cubicBezTo>
                  <a:pt x="202" y="997"/>
                  <a:pt x="871" y="1388"/>
                  <a:pt x="1287" y="1401"/>
                </a:cubicBezTo>
                <a:cubicBezTo>
                  <a:pt x="1262" y="707"/>
                  <a:pt x="1174" y="0"/>
                  <a:pt x="1174" y="0"/>
                </a:cubicBezTo>
                <a:cubicBezTo>
                  <a:pt x="1111" y="13"/>
                  <a:pt x="1047" y="38"/>
                  <a:pt x="997" y="51"/>
                </a:cubicBezTo>
                <a:cubicBezTo>
                  <a:pt x="984" y="51"/>
                  <a:pt x="984" y="51"/>
                  <a:pt x="984" y="51"/>
                </a:cubicBezTo>
                <a:cubicBezTo>
                  <a:pt x="479" y="202"/>
                  <a:pt x="227" y="328"/>
                  <a:pt x="139" y="379"/>
                </a:cubicBezTo>
                <a:lnTo>
                  <a:pt x="139" y="379"/>
                </a:lnTo>
                <a:lnTo>
                  <a:pt x="139" y="379"/>
                </a:lnTo>
                <a:cubicBezTo>
                  <a:pt x="113" y="391"/>
                  <a:pt x="101" y="391"/>
                  <a:pt x="101" y="391"/>
                </a:cubicBezTo>
                <a:lnTo>
                  <a:pt x="101" y="404"/>
                </a:lnTo>
                <a:cubicBezTo>
                  <a:pt x="76" y="442"/>
                  <a:pt x="38" y="530"/>
                  <a:pt x="0" y="618"/>
                </a:cubicBezTo>
              </a:path>
            </a:pathLst>
          </a:custGeom>
          <a:solidFill>
            <a:srgbClr val="4FCC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6">
            <a:extLst>
              <a:ext uri="{FF2B5EF4-FFF2-40B4-BE49-F238E27FC236}">
                <a16:creationId xmlns:a16="http://schemas.microsoft.com/office/drawing/2014/main" id="{5506DE99-A908-754B-952C-38ADEC6B3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0212" y="8018211"/>
            <a:ext cx="3533042" cy="177715"/>
          </a:xfrm>
          <a:custGeom>
            <a:avLst/>
            <a:gdLst>
              <a:gd name="T0" fmla="*/ 0 w 8066"/>
              <a:gd name="T1" fmla="*/ 0 h 405"/>
              <a:gd name="T2" fmla="*/ 8065 w 8066"/>
              <a:gd name="T3" fmla="*/ 0 h 405"/>
              <a:gd name="T4" fmla="*/ 8065 w 8066"/>
              <a:gd name="T5" fmla="*/ 404 h 405"/>
              <a:gd name="T6" fmla="*/ 0 w 8066"/>
              <a:gd name="T7" fmla="*/ 404 h 405"/>
              <a:gd name="T8" fmla="*/ 0 w 8066"/>
              <a:gd name="T9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66" h="405">
                <a:moveTo>
                  <a:pt x="0" y="0"/>
                </a:moveTo>
                <a:lnTo>
                  <a:pt x="8065" y="0"/>
                </a:lnTo>
                <a:lnTo>
                  <a:pt x="8065" y="404"/>
                </a:lnTo>
                <a:lnTo>
                  <a:pt x="0" y="404"/>
                </a:lnTo>
                <a:lnTo>
                  <a:pt x="0" y="0"/>
                </a:lnTo>
              </a:path>
            </a:pathLst>
          </a:custGeom>
          <a:solidFill>
            <a:srgbClr val="BBE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Freeform 17">
            <a:extLst>
              <a:ext uri="{FF2B5EF4-FFF2-40B4-BE49-F238E27FC236}">
                <a16:creationId xmlns:a16="http://schemas.microsoft.com/office/drawing/2014/main" id="{8CD58B73-1858-B548-A8EF-5FC087DE6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0212" y="8510788"/>
            <a:ext cx="3533042" cy="183510"/>
          </a:xfrm>
          <a:custGeom>
            <a:avLst/>
            <a:gdLst>
              <a:gd name="T0" fmla="*/ 0 w 8066"/>
              <a:gd name="T1" fmla="*/ 0 h 417"/>
              <a:gd name="T2" fmla="*/ 8065 w 8066"/>
              <a:gd name="T3" fmla="*/ 0 h 417"/>
              <a:gd name="T4" fmla="*/ 8065 w 8066"/>
              <a:gd name="T5" fmla="*/ 416 h 417"/>
              <a:gd name="T6" fmla="*/ 0 w 8066"/>
              <a:gd name="T7" fmla="*/ 416 h 417"/>
              <a:gd name="T8" fmla="*/ 0 w 8066"/>
              <a:gd name="T9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66" h="417">
                <a:moveTo>
                  <a:pt x="0" y="0"/>
                </a:moveTo>
                <a:lnTo>
                  <a:pt x="8065" y="0"/>
                </a:lnTo>
                <a:lnTo>
                  <a:pt x="8065" y="416"/>
                </a:lnTo>
                <a:lnTo>
                  <a:pt x="0" y="416"/>
                </a:lnTo>
                <a:lnTo>
                  <a:pt x="0" y="0"/>
                </a:lnTo>
              </a:path>
            </a:pathLst>
          </a:custGeom>
          <a:solidFill>
            <a:srgbClr val="BBE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Freeform 18">
            <a:extLst>
              <a:ext uri="{FF2B5EF4-FFF2-40B4-BE49-F238E27FC236}">
                <a16:creationId xmlns:a16="http://schemas.microsoft.com/office/drawing/2014/main" id="{ACC171DA-CBB5-B84E-AB58-3F338DE4E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0212" y="9047795"/>
            <a:ext cx="3533042" cy="183510"/>
          </a:xfrm>
          <a:custGeom>
            <a:avLst/>
            <a:gdLst>
              <a:gd name="T0" fmla="*/ 0 w 8066"/>
              <a:gd name="T1" fmla="*/ 0 h 418"/>
              <a:gd name="T2" fmla="*/ 8065 w 8066"/>
              <a:gd name="T3" fmla="*/ 0 h 418"/>
              <a:gd name="T4" fmla="*/ 8065 w 8066"/>
              <a:gd name="T5" fmla="*/ 417 h 418"/>
              <a:gd name="T6" fmla="*/ 0 w 8066"/>
              <a:gd name="T7" fmla="*/ 417 h 418"/>
              <a:gd name="T8" fmla="*/ 0 w 8066"/>
              <a:gd name="T9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66" h="418">
                <a:moveTo>
                  <a:pt x="0" y="0"/>
                </a:moveTo>
                <a:lnTo>
                  <a:pt x="8065" y="0"/>
                </a:lnTo>
                <a:lnTo>
                  <a:pt x="8065" y="417"/>
                </a:lnTo>
                <a:lnTo>
                  <a:pt x="0" y="417"/>
                </a:lnTo>
                <a:lnTo>
                  <a:pt x="0" y="0"/>
                </a:lnTo>
              </a:path>
            </a:pathLst>
          </a:custGeom>
          <a:solidFill>
            <a:srgbClr val="BBE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Freeform 19">
            <a:extLst>
              <a:ext uri="{FF2B5EF4-FFF2-40B4-BE49-F238E27FC236}">
                <a16:creationId xmlns:a16="http://schemas.microsoft.com/office/drawing/2014/main" id="{60E23B81-D012-2547-9645-ED8EACB30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0212" y="9582871"/>
            <a:ext cx="3533042" cy="177715"/>
          </a:xfrm>
          <a:custGeom>
            <a:avLst/>
            <a:gdLst>
              <a:gd name="T0" fmla="*/ 0 w 8066"/>
              <a:gd name="T1" fmla="*/ 0 h 405"/>
              <a:gd name="T2" fmla="*/ 8065 w 8066"/>
              <a:gd name="T3" fmla="*/ 0 h 405"/>
              <a:gd name="T4" fmla="*/ 8065 w 8066"/>
              <a:gd name="T5" fmla="*/ 404 h 405"/>
              <a:gd name="T6" fmla="*/ 0 w 8066"/>
              <a:gd name="T7" fmla="*/ 404 h 405"/>
              <a:gd name="T8" fmla="*/ 0 w 8066"/>
              <a:gd name="T9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66" h="405">
                <a:moveTo>
                  <a:pt x="0" y="0"/>
                </a:moveTo>
                <a:lnTo>
                  <a:pt x="8065" y="0"/>
                </a:lnTo>
                <a:lnTo>
                  <a:pt x="8065" y="404"/>
                </a:lnTo>
                <a:lnTo>
                  <a:pt x="0" y="404"/>
                </a:lnTo>
                <a:lnTo>
                  <a:pt x="0" y="0"/>
                </a:lnTo>
              </a:path>
            </a:pathLst>
          </a:custGeom>
          <a:solidFill>
            <a:srgbClr val="BBE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Freeform 20">
            <a:extLst>
              <a:ext uri="{FF2B5EF4-FFF2-40B4-BE49-F238E27FC236}">
                <a16:creationId xmlns:a16="http://schemas.microsoft.com/office/drawing/2014/main" id="{373F818B-EF18-C546-88F5-9D31E7C6F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9854" y="6150275"/>
            <a:ext cx="415311" cy="421106"/>
          </a:xfrm>
          <a:custGeom>
            <a:avLst/>
            <a:gdLst>
              <a:gd name="T0" fmla="*/ 467 w 947"/>
              <a:gd name="T1" fmla="*/ 0 h 960"/>
              <a:gd name="T2" fmla="*/ 467 w 947"/>
              <a:gd name="T3" fmla="*/ 0 h 960"/>
              <a:gd name="T4" fmla="*/ 946 w 947"/>
              <a:gd name="T5" fmla="*/ 479 h 960"/>
              <a:gd name="T6" fmla="*/ 467 w 947"/>
              <a:gd name="T7" fmla="*/ 959 h 960"/>
              <a:gd name="T8" fmla="*/ 0 w 947"/>
              <a:gd name="T9" fmla="*/ 479 h 960"/>
              <a:gd name="T10" fmla="*/ 467 w 947"/>
              <a:gd name="T11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7" h="960">
                <a:moveTo>
                  <a:pt x="467" y="0"/>
                </a:moveTo>
                <a:lnTo>
                  <a:pt x="467" y="0"/>
                </a:lnTo>
                <a:cubicBezTo>
                  <a:pt x="732" y="0"/>
                  <a:pt x="946" y="214"/>
                  <a:pt x="946" y="479"/>
                </a:cubicBezTo>
                <a:cubicBezTo>
                  <a:pt x="946" y="744"/>
                  <a:pt x="732" y="959"/>
                  <a:pt x="467" y="959"/>
                </a:cubicBezTo>
                <a:cubicBezTo>
                  <a:pt x="215" y="959"/>
                  <a:pt x="0" y="744"/>
                  <a:pt x="0" y="479"/>
                </a:cubicBezTo>
                <a:cubicBezTo>
                  <a:pt x="0" y="214"/>
                  <a:pt x="215" y="0"/>
                  <a:pt x="467" y="0"/>
                </a:cubicBezTo>
              </a:path>
            </a:pathLst>
          </a:custGeom>
          <a:solidFill>
            <a:srgbClr val="BBE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Freeform 21">
            <a:extLst>
              <a:ext uri="{FF2B5EF4-FFF2-40B4-BE49-F238E27FC236}">
                <a16:creationId xmlns:a16="http://schemas.microsoft.com/office/drawing/2014/main" id="{E106FE13-2672-534E-8170-96B41E37F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2916" y="6221748"/>
            <a:ext cx="249187" cy="276230"/>
          </a:xfrm>
          <a:custGeom>
            <a:avLst/>
            <a:gdLst>
              <a:gd name="T0" fmla="*/ 568 w 569"/>
              <a:gd name="T1" fmla="*/ 239 h 631"/>
              <a:gd name="T2" fmla="*/ 366 w 569"/>
              <a:gd name="T3" fmla="*/ 239 h 631"/>
              <a:gd name="T4" fmla="*/ 366 w 569"/>
              <a:gd name="T5" fmla="*/ 0 h 631"/>
              <a:gd name="T6" fmla="*/ 202 w 569"/>
              <a:gd name="T7" fmla="*/ 0 h 631"/>
              <a:gd name="T8" fmla="*/ 202 w 569"/>
              <a:gd name="T9" fmla="*/ 239 h 631"/>
              <a:gd name="T10" fmla="*/ 0 w 569"/>
              <a:gd name="T11" fmla="*/ 239 h 631"/>
              <a:gd name="T12" fmla="*/ 0 w 569"/>
              <a:gd name="T13" fmla="*/ 403 h 631"/>
              <a:gd name="T14" fmla="*/ 202 w 569"/>
              <a:gd name="T15" fmla="*/ 403 h 631"/>
              <a:gd name="T16" fmla="*/ 202 w 569"/>
              <a:gd name="T17" fmla="*/ 630 h 631"/>
              <a:gd name="T18" fmla="*/ 366 w 569"/>
              <a:gd name="T19" fmla="*/ 630 h 631"/>
              <a:gd name="T20" fmla="*/ 366 w 569"/>
              <a:gd name="T21" fmla="*/ 403 h 631"/>
              <a:gd name="T22" fmla="*/ 568 w 569"/>
              <a:gd name="T23" fmla="*/ 403 h 631"/>
              <a:gd name="T24" fmla="*/ 568 w 569"/>
              <a:gd name="T25" fmla="*/ 239 h 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9" h="631">
                <a:moveTo>
                  <a:pt x="568" y="239"/>
                </a:moveTo>
                <a:lnTo>
                  <a:pt x="366" y="239"/>
                </a:lnTo>
                <a:lnTo>
                  <a:pt x="366" y="0"/>
                </a:lnTo>
                <a:lnTo>
                  <a:pt x="202" y="0"/>
                </a:lnTo>
                <a:lnTo>
                  <a:pt x="202" y="239"/>
                </a:lnTo>
                <a:lnTo>
                  <a:pt x="0" y="239"/>
                </a:lnTo>
                <a:lnTo>
                  <a:pt x="0" y="403"/>
                </a:lnTo>
                <a:lnTo>
                  <a:pt x="202" y="403"/>
                </a:lnTo>
                <a:lnTo>
                  <a:pt x="202" y="630"/>
                </a:lnTo>
                <a:lnTo>
                  <a:pt x="366" y="630"/>
                </a:lnTo>
                <a:lnTo>
                  <a:pt x="366" y="403"/>
                </a:lnTo>
                <a:lnTo>
                  <a:pt x="568" y="403"/>
                </a:lnTo>
                <a:lnTo>
                  <a:pt x="568" y="23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Freeform 22">
            <a:extLst>
              <a:ext uri="{FF2B5EF4-FFF2-40B4-BE49-F238E27FC236}">
                <a16:creationId xmlns:a16="http://schemas.microsoft.com/office/drawing/2014/main" id="{46A088A5-24A7-C347-8C2B-B414E8C4A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9854" y="6830227"/>
            <a:ext cx="415311" cy="421106"/>
          </a:xfrm>
          <a:custGeom>
            <a:avLst/>
            <a:gdLst>
              <a:gd name="T0" fmla="*/ 467 w 947"/>
              <a:gd name="T1" fmla="*/ 0 h 960"/>
              <a:gd name="T2" fmla="*/ 467 w 947"/>
              <a:gd name="T3" fmla="*/ 0 h 960"/>
              <a:gd name="T4" fmla="*/ 946 w 947"/>
              <a:gd name="T5" fmla="*/ 480 h 960"/>
              <a:gd name="T6" fmla="*/ 467 w 947"/>
              <a:gd name="T7" fmla="*/ 959 h 960"/>
              <a:gd name="T8" fmla="*/ 0 w 947"/>
              <a:gd name="T9" fmla="*/ 480 h 960"/>
              <a:gd name="T10" fmla="*/ 467 w 947"/>
              <a:gd name="T11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47" h="960">
                <a:moveTo>
                  <a:pt x="467" y="0"/>
                </a:moveTo>
                <a:lnTo>
                  <a:pt x="467" y="0"/>
                </a:lnTo>
                <a:cubicBezTo>
                  <a:pt x="732" y="0"/>
                  <a:pt x="946" y="215"/>
                  <a:pt x="946" y="480"/>
                </a:cubicBezTo>
                <a:cubicBezTo>
                  <a:pt x="946" y="744"/>
                  <a:pt x="732" y="959"/>
                  <a:pt x="467" y="959"/>
                </a:cubicBezTo>
                <a:cubicBezTo>
                  <a:pt x="215" y="959"/>
                  <a:pt x="0" y="744"/>
                  <a:pt x="0" y="480"/>
                </a:cubicBezTo>
                <a:cubicBezTo>
                  <a:pt x="0" y="215"/>
                  <a:pt x="215" y="0"/>
                  <a:pt x="467" y="0"/>
                </a:cubicBezTo>
              </a:path>
            </a:pathLst>
          </a:custGeom>
          <a:solidFill>
            <a:srgbClr val="BBE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Freeform 23">
            <a:extLst>
              <a:ext uri="{FF2B5EF4-FFF2-40B4-BE49-F238E27FC236}">
                <a16:creationId xmlns:a16="http://schemas.microsoft.com/office/drawing/2014/main" id="{4DFE6998-9287-9643-948B-7FEC9C726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2916" y="6901700"/>
            <a:ext cx="249187" cy="276230"/>
          </a:xfrm>
          <a:custGeom>
            <a:avLst/>
            <a:gdLst>
              <a:gd name="T0" fmla="*/ 568 w 569"/>
              <a:gd name="T1" fmla="*/ 252 h 632"/>
              <a:gd name="T2" fmla="*/ 366 w 569"/>
              <a:gd name="T3" fmla="*/ 252 h 632"/>
              <a:gd name="T4" fmla="*/ 366 w 569"/>
              <a:gd name="T5" fmla="*/ 0 h 632"/>
              <a:gd name="T6" fmla="*/ 202 w 569"/>
              <a:gd name="T7" fmla="*/ 0 h 632"/>
              <a:gd name="T8" fmla="*/ 202 w 569"/>
              <a:gd name="T9" fmla="*/ 252 h 632"/>
              <a:gd name="T10" fmla="*/ 0 w 569"/>
              <a:gd name="T11" fmla="*/ 252 h 632"/>
              <a:gd name="T12" fmla="*/ 0 w 569"/>
              <a:gd name="T13" fmla="*/ 404 h 632"/>
              <a:gd name="T14" fmla="*/ 202 w 569"/>
              <a:gd name="T15" fmla="*/ 404 h 632"/>
              <a:gd name="T16" fmla="*/ 202 w 569"/>
              <a:gd name="T17" fmla="*/ 631 h 632"/>
              <a:gd name="T18" fmla="*/ 366 w 569"/>
              <a:gd name="T19" fmla="*/ 631 h 632"/>
              <a:gd name="T20" fmla="*/ 366 w 569"/>
              <a:gd name="T21" fmla="*/ 404 h 632"/>
              <a:gd name="T22" fmla="*/ 568 w 569"/>
              <a:gd name="T23" fmla="*/ 404 h 632"/>
              <a:gd name="T24" fmla="*/ 568 w 569"/>
              <a:gd name="T25" fmla="*/ 252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9" h="632">
                <a:moveTo>
                  <a:pt x="568" y="252"/>
                </a:moveTo>
                <a:lnTo>
                  <a:pt x="366" y="252"/>
                </a:lnTo>
                <a:lnTo>
                  <a:pt x="366" y="0"/>
                </a:lnTo>
                <a:lnTo>
                  <a:pt x="202" y="0"/>
                </a:lnTo>
                <a:lnTo>
                  <a:pt x="202" y="252"/>
                </a:lnTo>
                <a:lnTo>
                  <a:pt x="0" y="252"/>
                </a:lnTo>
                <a:lnTo>
                  <a:pt x="0" y="404"/>
                </a:lnTo>
                <a:lnTo>
                  <a:pt x="202" y="404"/>
                </a:lnTo>
                <a:lnTo>
                  <a:pt x="202" y="631"/>
                </a:lnTo>
                <a:lnTo>
                  <a:pt x="366" y="631"/>
                </a:lnTo>
                <a:lnTo>
                  <a:pt x="366" y="404"/>
                </a:lnTo>
                <a:lnTo>
                  <a:pt x="568" y="404"/>
                </a:lnTo>
                <a:lnTo>
                  <a:pt x="568" y="25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Freeform 24">
            <a:extLst>
              <a:ext uri="{FF2B5EF4-FFF2-40B4-BE49-F238E27FC236}">
                <a16:creationId xmlns:a16="http://schemas.microsoft.com/office/drawing/2014/main" id="{EE419AF6-E676-E546-BEC1-BFCD617FD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5153" y="6254586"/>
            <a:ext cx="1128101" cy="183510"/>
          </a:xfrm>
          <a:custGeom>
            <a:avLst/>
            <a:gdLst>
              <a:gd name="T0" fmla="*/ 0 w 2575"/>
              <a:gd name="T1" fmla="*/ 0 h 418"/>
              <a:gd name="T2" fmla="*/ 2574 w 2575"/>
              <a:gd name="T3" fmla="*/ 0 h 418"/>
              <a:gd name="T4" fmla="*/ 2574 w 2575"/>
              <a:gd name="T5" fmla="*/ 417 h 418"/>
              <a:gd name="T6" fmla="*/ 0 w 2575"/>
              <a:gd name="T7" fmla="*/ 417 h 418"/>
              <a:gd name="T8" fmla="*/ 0 w 2575"/>
              <a:gd name="T9" fmla="*/ 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5" h="418">
                <a:moveTo>
                  <a:pt x="0" y="0"/>
                </a:moveTo>
                <a:lnTo>
                  <a:pt x="2574" y="0"/>
                </a:lnTo>
                <a:lnTo>
                  <a:pt x="2574" y="417"/>
                </a:lnTo>
                <a:lnTo>
                  <a:pt x="0" y="417"/>
                </a:lnTo>
                <a:lnTo>
                  <a:pt x="0" y="0"/>
                </a:lnTo>
              </a:path>
            </a:pathLst>
          </a:custGeom>
          <a:solidFill>
            <a:srgbClr val="BBE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Freeform 25">
            <a:extLst>
              <a:ext uri="{FF2B5EF4-FFF2-40B4-BE49-F238E27FC236}">
                <a16:creationId xmlns:a16="http://schemas.microsoft.com/office/drawing/2014/main" id="{6BBC5043-9F07-5742-91FF-E5BD40F1A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5153" y="6946128"/>
            <a:ext cx="1128101" cy="177715"/>
          </a:xfrm>
          <a:custGeom>
            <a:avLst/>
            <a:gdLst>
              <a:gd name="T0" fmla="*/ 0 w 2575"/>
              <a:gd name="T1" fmla="*/ 0 h 405"/>
              <a:gd name="T2" fmla="*/ 2574 w 2575"/>
              <a:gd name="T3" fmla="*/ 0 h 405"/>
              <a:gd name="T4" fmla="*/ 2574 w 2575"/>
              <a:gd name="T5" fmla="*/ 404 h 405"/>
              <a:gd name="T6" fmla="*/ 0 w 2575"/>
              <a:gd name="T7" fmla="*/ 404 h 405"/>
              <a:gd name="T8" fmla="*/ 0 w 2575"/>
              <a:gd name="T9" fmla="*/ 0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75" h="405">
                <a:moveTo>
                  <a:pt x="0" y="0"/>
                </a:moveTo>
                <a:lnTo>
                  <a:pt x="2574" y="0"/>
                </a:lnTo>
                <a:lnTo>
                  <a:pt x="2574" y="404"/>
                </a:lnTo>
                <a:lnTo>
                  <a:pt x="0" y="404"/>
                </a:lnTo>
                <a:lnTo>
                  <a:pt x="0" y="0"/>
                </a:lnTo>
              </a:path>
            </a:pathLst>
          </a:custGeom>
          <a:solidFill>
            <a:srgbClr val="BBE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Freeform 26">
            <a:extLst>
              <a:ext uri="{FF2B5EF4-FFF2-40B4-BE49-F238E27FC236}">
                <a16:creationId xmlns:a16="http://schemas.microsoft.com/office/drawing/2014/main" id="{C4A1ADD7-6D78-4248-A01C-C814E1D5B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5707" y="5725306"/>
            <a:ext cx="5252237" cy="5872307"/>
          </a:xfrm>
          <a:custGeom>
            <a:avLst/>
            <a:gdLst>
              <a:gd name="T0" fmla="*/ 5376 w 11991"/>
              <a:gd name="T1" fmla="*/ 13012 h 13405"/>
              <a:gd name="T2" fmla="*/ 5376 w 11991"/>
              <a:gd name="T3" fmla="*/ 13012 h 13405"/>
              <a:gd name="T4" fmla="*/ 316 w 11991"/>
              <a:gd name="T5" fmla="*/ 2891 h 13405"/>
              <a:gd name="T6" fmla="*/ 392 w 11991"/>
              <a:gd name="T7" fmla="*/ 1982 h 13405"/>
              <a:gd name="T8" fmla="*/ 1288 w 11991"/>
              <a:gd name="T9" fmla="*/ 1830 h 13405"/>
              <a:gd name="T10" fmla="*/ 5427 w 11991"/>
              <a:gd name="T11" fmla="*/ 329 h 13405"/>
              <a:gd name="T12" fmla="*/ 5995 w 11991"/>
              <a:gd name="T13" fmla="*/ 0 h 13405"/>
              <a:gd name="T14" fmla="*/ 6563 w 11991"/>
              <a:gd name="T15" fmla="*/ 329 h 13405"/>
              <a:gd name="T16" fmla="*/ 10716 w 11991"/>
              <a:gd name="T17" fmla="*/ 1843 h 13405"/>
              <a:gd name="T18" fmla="*/ 11599 w 11991"/>
              <a:gd name="T19" fmla="*/ 1982 h 13405"/>
              <a:gd name="T20" fmla="*/ 11675 w 11991"/>
              <a:gd name="T21" fmla="*/ 2891 h 13405"/>
              <a:gd name="T22" fmla="*/ 6613 w 11991"/>
              <a:gd name="T23" fmla="*/ 13012 h 13405"/>
              <a:gd name="T24" fmla="*/ 5995 w 11991"/>
              <a:gd name="T25" fmla="*/ 13404 h 13405"/>
              <a:gd name="T26" fmla="*/ 5376 w 11991"/>
              <a:gd name="T27" fmla="*/ 13012 h 13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991" h="13405">
                <a:moveTo>
                  <a:pt x="5376" y="13012"/>
                </a:moveTo>
                <a:lnTo>
                  <a:pt x="5376" y="13012"/>
                </a:lnTo>
                <a:cubicBezTo>
                  <a:pt x="2107" y="10942"/>
                  <a:pt x="0" y="6752"/>
                  <a:pt x="316" y="2891"/>
                </a:cubicBezTo>
                <a:cubicBezTo>
                  <a:pt x="392" y="1982"/>
                  <a:pt x="392" y="1982"/>
                  <a:pt x="392" y="1982"/>
                </a:cubicBezTo>
                <a:cubicBezTo>
                  <a:pt x="1288" y="1830"/>
                  <a:pt x="1288" y="1830"/>
                  <a:pt x="1288" y="1830"/>
                </a:cubicBezTo>
                <a:cubicBezTo>
                  <a:pt x="2877" y="1591"/>
                  <a:pt x="4038" y="1111"/>
                  <a:pt x="5427" y="329"/>
                </a:cubicBezTo>
                <a:cubicBezTo>
                  <a:pt x="5995" y="0"/>
                  <a:pt x="5995" y="0"/>
                  <a:pt x="5995" y="0"/>
                </a:cubicBezTo>
                <a:cubicBezTo>
                  <a:pt x="6563" y="329"/>
                  <a:pt x="6563" y="329"/>
                  <a:pt x="6563" y="329"/>
                </a:cubicBezTo>
                <a:cubicBezTo>
                  <a:pt x="7964" y="1111"/>
                  <a:pt x="9125" y="1578"/>
                  <a:pt x="10716" y="1843"/>
                </a:cubicBezTo>
                <a:cubicBezTo>
                  <a:pt x="11599" y="1982"/>
                  <a:pt x="11599" y="1982"/>
                  <a:pt x="11599" y="1982"/>
                </a:cubicBezTo>
                <a:cubicBezTo>
                  <a:pt x="11675" y="2891"/>
                  <a:pt x="11675" y="2891"/>
                  <a:pt x="11675" y="2891"/>
                </a:cubicBezTo>
                <a:cubicBezTo>
                  <a:pt x="11990" y="6752"/>
                  <a:pt x="9882" y="10942"/>
                  <a:pt x="6613" y="13012"/>
                </a:cubicBezTo>
                <a:cubicBezTo>
                  <a:pt x="5995" y="13404"/>
                  <a:pt x="5995" y="13404"/>
                  <a:pt x="5995" y="13404"/>
                </a:cubicBezTo>
                <a:lnTo>
                  <a:pt x="5376" y="1301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Freeform 27">
            <a:extLst>
              <a:ext uri="{FF2B5EF4-FFF2-40B4-BE49-F238E27FC236}">
                <a16:creationId xmlns:a16="http://schemas.microsoft.com/office/drawing/2014/main" id="{F5CE2022-73F4-A44C-AECE-A66CE5D7E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5328" y="6310605"/>
            <a:ext cx="4212995" cy="4688187"/>
          </a:xfrm>
          <a:custGeom>
            <a:avLst/>
            <a:gdLst>
              <a:gd name="T0" fmla="*/ 4808 w 9618"/>
              <a:gd name="T1" fmla="*/ 0 h 10703"/>
              <a:gd name="T2" fmla="*/ 4808 w 9618"/>
              <a:gd name="T3" fmla="*/ 0 h 10703"/>
              <a:gd name="T4" fmla="*/ 290 w 9618"/>
              <a:gd name="T5" fmla="*/ 1641 h 10703"/>
              <a:gd name="T6" fmla="*/ 4808 w 9618"/>
              <a:gd name="T7" fmla="*/ 10702 h 10703"/>
              <a:gd name="T8" fmla="*/ 9339 w 9618"/>
              <a:gd name="T9" fmla="*/ 1641 h 10703"/>
              <a:gd name="T10" fmla="*/ 4808 w 9618"/>
              <a:gd name="T11" fmla="*/ 0 h 10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18" h="10703">
                <a:moveTo>
                  <a:pt x="4808" y="0"/>
                </a:moveTo>
                <a:lnTo>
                  <a:pt x="4808" y="0"/>
                </a:lnTo>
                <a:cubicBezTo>
                  <a:pt x="3255" y="871"/>
                  <a:pt x="2006" y="1376"/>
                  <a:pt x="290" y="1641"/>
                </a:cubicBezTo>
                <a:cubicBezTo>
                  <a:pt x="0" y="5174"/>
                  <a:pt x="1980" y="8898"/>
                  <a:pt x="4808" y="10702"/>
                </a:cubicBezTo>
                <a:cubicBezTo>
                  <a:pt x="7635" y="8898"/>
                  <a:pt x="9617" y="5174"/>
                  <a:pt x="9339" y="1641"/>
                </a:cubicBezTo>
                <a:cubicBezTo>
                  <a:pt x="7572" y="1351"/>
                  <a:pt x="6360" y="871"/>
                  <a:pt x="4808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Freeform 28">
            <a:extLst>
              <a:ext uri="{FF2B5EF4-FFF2-40B4-BE49-F238E27FC236}">
                <a16:creationId xmlns:a16="http://schemas.microsoft.com/office/drawing/2014/main" id="{8BDA3FB3-557F-A544-AB8E-AB43C6147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8342" y="7085209"/>
            <a:ext cx="2686966" cy="2686967"/>
          </a:xfrm>
          <a:custGeom>
            <a:avLst/>
            <a:gdLst>
              <a:gd name="T0" fmla="*/ 0 w 6135"/>
              <a:gd name="T1" fmla="*/ 2284 h 6134"/>
              <a:gd name="T2" fmla="*/ 2284 w 6135"/>
              <a:gd name="T3" fmla="*/ 2284 h 6134"/>
              <a:gd name="T4" fmla="*/ 2284 w 6135"/>
              <a:gd name="T5" fmla="*/ 0 h 6134"/>
              <a:gd name="T6" fmla="*/ 3850 w 6135"/>
              <a:gd name="T7" fmla="*/ 0 h 6134"/>
              <a:gd name="T8" fmla="*/ 3850 w 6135"/>
              <a:gd name="T9" fmla="*/ 2284 h 6134"/>
              <a:gd name="T10" fmla="*/ 6134 w 6135"/>
              <a:gd name="T11" fmla="*/ 2284 h 6134"/>
              <a:gd name="T12" fmla="*/ 6134 w 6135"/>
              <a:gd name="T13" fmla="*/ 3849 h 6134"/>
              <a:gd name="T14" fmla="*/ 3850 w 6135"/>
              <a:gd name="T15" fmla="*/ 3849 h 6134"/>
              <a:gd name="T16" fmla="*/ 3850 w 6135"/>
              <a:gd name="T17" fmla="*/ 6133 h 6134"/>
              <a:gd name="T18" fmla="*/ 2284 w 6135"/>
              <a:gd name="T19" fmla="*/ 6133 h 6134"/>
              <a:gd name="T20" fmla="*/ 2284 w 6135"/>
              <a:gd name="T21" fmla="*/ 3849 h 6134"/>
              <a:gd name="T22" fmla="*/ 0 w 6135"/>
              <a:gd name="T23" fmla="*/ 3849 h 6134"/>
              <a:gd name="T24" fmla="*/ 0 w 6135"/>
              <a:gd name="T25" fmla="*/ 2284 h 6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135" h="6134">
                <a:moveTo>
                  <a:pt x="0" y="2284"/>
                </a:moveTo>
                <a:lnTo>
                  <a:pt x="2284" y="2284"/>
                </a:lnTo>
                <a:lnTo>
                  <a:pt x="2284" y="0"/>
                </a:lnTo>
                <a:lnTo>
                  <a:pt x="3850" y="0"/>
                </a:lnTo>
                <a:lnTo>
                  <a:pt x="3850" y="2284"/>
                </a:lnTo>
                <a:lnTo>
                  <a:pt x="6134" y="2284"/>
                </a:lnTo>
                <a:lnTo>
                  <a:pt x="6134" y="3849"/>
                </a:lnTo>
                <a:lnTo>
                  <a:pt x="3850" y="3849"/>
                </a:lnTo>
                <a:lnTo>
                  <a:pt x="3850" y="6133"/>
                </a:lnTo>
                <a:lnTo>
                  <a:pt x="2284" y="6133"/>
                </a:lnTo>
                <a:lnTo>
                  <a:pt x="2284" y="3849"/>
                </a:lnTo>
                <a:lnTo>
                  <a:pt x="0" y="3849"/>
                </a:lnTo>
                <a:lnTo>
                  <a:pt x="0" y="228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9778F5-8154-BC47-A357-EF7F86E922AC}"/>
              </a:ext>
            </a:extLst>
          </p:cNvPr>
          <p:cNvGrpSpPr/>
          <p:nvPr/>
        </p:nvGrpSpPr>
        <p:grpSpPr>
          <a:xfrm>
            <a:off x="1989705" y="4348017"/>
            <a:ext cx="10492584" cy="7241869"/>
            <a:chOff x="1544468" y="4355744"/>
            <a:chExt cx="10492584" cy="724186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E389148-E561-374C-8DB5-735654F137E6}"/>
                </a:ext>
              </a:extLst>
            </p:cNvPr>
            <p:cNvSpPr/>
            <p:nvPr/>
          </p:nvSpPr>
          <p:spPr>
            <a:xfrm>
              <a:off x="1544468" y="4355744"/>
              <a:ext cx="10492584" cy="7241869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FB867A8-9AE6-F74A-B817-0E1E023917C0}"/>
                </a:ext>
              </a:extLst>
            </p:cNvPr>
            <p:cNvGrpSpPr/>
            <p:nvPr/>
          </p:nvGrpSpPr>
          <p:grpSpPr>
            <a:xfrm>
              <a:off x="2294501" y="5337185"/>
              <a:ext cx="8882668" cy="5149909"/>
              <a:chOff x="2064381" y="5127647"/>
              <a:chExt cx="8882668" cy="514990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00E8433C-A40F-144E-93DF-3325573EBC61}"/>
                  </a:ext>
                </a:extLst>
              </p:cNvPr>
              <p:cNvGrpSpPr/>
              <p:nvPr/>
            </p:nvGrpSpPr>
            <p:grpSpPr>
              <a:xfrm>
                <a:off x="2064381" y="7480982"/>
                <a:ext cx="8882668" cy="2796574"/>
                <a:chOff x="16313900" y="2236517"/>
                <a:chExt cx="8882668" cy="2796574"/>
              </a:xfrm>
            </p:grpSpPr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0B5BE126-1EBE-B24D-BD38-EAC9C9684697}"/>
                    </a:ext>
                  </a:extLst>
                </p:cNvPr>
                <p:cNvSpPr txBox="1"/>
                <p:nvPr/>
              </p:nvSpPr>
              <p:spPr>
                <a:xfrm>
                  <a:off x="16313900" y="3418354"/>
                  <a:ext cx="8882668" cy="16147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080"/>
                    </a:lnSpc>
                  </a:pPr>
                  <a:r>
                    <a:rPr lang="en-US" sz="2800" dirty="0"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To get your company’s name out there, you need to make sure you promote it in the right place. To get your company’s name out there, you need to make sure. </a:t>
                  </a: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6588D403-084F-DA4D-8D5D-953A1E8B0294}"/>
                    </a:ext>
                  </a:extLst>
                </p:cNvPr>
                <p:cNvGrpSpPr/>
                <p:nvPr/>
              </p:nvGrpSpPr>
              <p:grpSpPr>
                <a:xfrm>
                  <a:off x="16439981" y="2236517"/>
                  <a:ext cx="6068681" cy="646331"/>
                  <a:chOff x="16009865" y="1497362"/>
                  <a:chExt cx="6068681" cy="646331"/>
                </a:xfrm>
              </p:grpSpPr>
              <p:grpSp>
                <p:nvGrpSpPr>
                  <p:cNvPr id="113" name="Group 112">
                    <a:extLst>
                      <a:ext uri="{FF2B5EF4-FFF2-40B4-BE49-F238E27FC236}">
                        <a16:creationId xmlns:a16="http://schemas.microsoft.com/office/drawing/2014/main" id="{A5742687-19D3-FE47-8C3B-9EE230A161E4}"/>
                      </a:ext>
                    </a:extLst>
                  </p:cNvPr>
                  <p:cNvGrpSpPr/>
                  <p:nvPr/>
                </p:nvGrpSpPr>
                <p:grpSpPr>
                  <a:xfrm>
                    <a:off x="16009865" y="1497362"/>
                    <a:ext cx="2883616" cy="646331"/>
                    <a:chOff x="16009865" y="1497362"/>
                    <a:chExt cx="2883616" cy="646331"/>
                  </a:xfrm>
                </p:grpSpPr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0294E004-076F-3347-AC0C-1AB7F171E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27702" y="1497362"/>
                      <a:ext cx="2265779" cy="6463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Montserrat" charset="0"/>
                        </a:rPr>
                        <a:t>Title A</a:t>
                      </a:r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40EF3B26-3AC7-5E41-8061-22B8B686A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9865" y="1662334"/>
                      <a:ext cx="316388" cy="316388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p:txBody>
                </p:sp>
              </p:grpSp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98F699C9-0EC2-2D4A-9A3D-1AB91549BF4D}"/>
                      </a:ext>
                    </a:extLst>
                  </p:cNvPr>
                  <p:cNvGrpSpPr/>
                  <p:nvPr/>
                </p:nvGrpSpPr>
                <p:grpSpPr>
                  <a:xfrm>
                    <a:off x="19194930" y="1497362"/>
                    <a:ext cx="2883616" cy="646331"/>
                    <a:chOff x="16009865" y="1497362"/>
                    <a:chExt cx="2883616" cy="646331"/>
                  </a:xfrm>
                </p:grpSpPr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2B94AFD1-5F88-344D-9C09-8CD012A4C6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627702" y="1497362"/>
                      <a:ext cx="2265779" cy="64633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  <a:cs typeface="Montserrat" charset="0"/>
                        </a:rPr>
                        <a:t>Title B</a:t>
                      </a:r>
                    </a:p>
                  </p:txBody>
                </p:sp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12878FA7-4B43-4D42-A3A7-4FD1CF71DF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9865" y="1662334"/>
                      <a:ext cx="316388" cy="316388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p:txBody>
                </p:sp>
              </p:grpSp>
            </p:grpSp>
          </p:grp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0EB1D6A9-F1AE-9948-936E-931FEE577D71}"/>
                  </a:ext>
                </a:extLst>
              </p:cNvPr>
              <p:cNvSpPr txBox="1"/>
              <p:nvPr/>
            </p:nvSpPr>
            <p:spPr>
              <a:xfrm>
                <a:off x="2141033" y="5127647"/>
                <a:ext cx="752251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grpSp>
        <p:nvGrpSpPr>
          <p:cNvPr id="47" name="Grupo 349">
            <a:extLst>
              <a:ext uri="{FF2B5EF4-FFF2-40B4-BE49-F238E27FC236}">
                <a16:creationId xmlns:a16="http://schemas.microsoft.com/office/drawing/2014/main" id="{1DCBA926-FD08-4343-BE43-5DC936DB231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8" name="CuadroTexto 350">
              <a:extLst>
                <a:ext uri="{FF2B5EF4-FFF2-40B4-BE49-F238E27FC236}">
                  <a16:creationId xmlns:a16="http://schemas.microsoft.com/office/drawing/2014/main" id="{B08A6045-18DB-8A45-A7DC-E13921480464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49" name="CuadroTexto 351">
              <a:extLst>
                <a:ext uri="{FF2B5EF4-FFF2-40B4-BE49-F238E27FC236}">
                  <a16:creationId xmlns:a16="http://schemas.microsoft.com/office/drawing/2014/main" id="{9515F72F-B17D-3C4D-A561-548A4375AF1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368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24033ECC-04FA-A54B-8F5B-B4F8B8D97C32}"/>
              </a:ext>
            </a:extLst>
          </p:cNvPr>
          <p:cNvGrpSpPr/>
          <p:nvPr/>
        </p:nvGrpSpPr>
        <p:grpSpPr>
          <a:xfrm>
            <a:off x="2204819" y="4153896"/>
            <a:ext cx="5600312" cy="1682233"/>
            <a:chOff x="2176393" y="10971401"/>
            <a:chExt cx="5600312" cy="168223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5C0F2DE-D2FF-6F46-A7DD-EEA3AC4091EC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2C76743-E40D-C740-9F72-FA9C0AD0C4C9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A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97D584-6DA0-7B44-A82D-7B3DDA2A8CC4}"/>
              </a:ext>
            </a:extLst>
          </p:cNvPr>
          <p:cNvGrpSpPr/>
          <p:nvPr/>
        </p:nvGrpSpPr>
        <p:grpSpPr>
          <a:xfrm>
            <a:off x="2204819" y="6660030"/>
            <a:ext cx="5600312" cy="1682233"/>
            <a:chOff x="2176393" y="10971401"/>
            <a:chExt cx="5600312" cy="168223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2E64CF-F1AF-5F43-9010-CEC2D00919D2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4704E96-CC10-ED45-B098-99DCFC0F2220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B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1CB1913-5296-024D-906E-205D3FE1923B}"/>
              </a:ext>
            </a:extLst>
          </p:cNvPr>
          <p:cNvGrpSpPr/>
          <p:nvPr/>
        </p:nvGrpSpPr>
        <p:grpSpPr>
          <a:xfrm>
            <a:off x="2204819" y="9104572"/>
            <a:ext cx="5600312" cy="1682233"/>
            <a:chOff x="2176393" y="10971401"/>
            <a:chExt cx="5600312" cy="1682233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454C6FF-68A5-DA4C-A23C-FEAC668092B5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173DA4F-BEEF-E947-9A95-686993AE0C48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C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25" name="Freeform 1">
            <a:extLst>
              <a:ext uri="{FF2B5EF4-FFF2-40B4-BE49-F238E27FC236}">
                <a16:creationId xmlns:a16="http://schemas.microsoft.com/office/drawing/2014/main" id="{B5583927-A902-CE4A-BDF3-29C07AC75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1947" y="4964820"/>
            <a:ext cx="8794928" cy="3429125"/>
          </a:xfrm>
          <a:custGeom>
            <a:avLst/>
            <a:gdLst>
              <a:gd name="T0" fmla="*/ 0 w 12136"/>
              <a:gd name="T1" fmla="*/ 1746 h 4732"/>
              <a:gd name="T2" fmla="*/ 0 w 12136"/>
              <a:gd name="T3" fmla="*/ 1746 h 4732"/>
              <a:gd name="T4" fmla="*/ 5635 w 12136"/>
              <a:gd name="T5" fmla="*/ 1695 h 4732"/>
              <a:gd name="T6" fmla="*/ 6641 w 12136"/>
              <a:gd name="T7" fmla="*/ 649 h 4732"/>
              <a:gd name="T8" fmla="*/ 7494 w 12136"/>
              <a:gd name="T9" fmla="*/ 395 h 4732"/>
              <a:gd name="T10" fmla="*/ 8509 w 12136"/>
              <a:gd name="T11" fmla="*/ 30 h 4732"/>
              <a:gd name="T12" fmla="*/ 8560 w 12136"/>
              <a:gd name="T13" fmla="*/ 50 h 4732"/>
              <a:gd name="T14" fmla="*/ 7250 w 12136"/>
              <a:gd name="T15" fmla="*/ 1259 h 4732"/>
              <a:gd name="T16" fmla="*/ 7504 w 12136"/>
              <a:gd name="T17" fmla="*/ 1259 h 4732"/>
              <a:gd name="T18" fmla="*/ 7626 w 12136"/>
              <a:gd name="T19" fmla="*/ 1238 h 4732"/>
              <a:gd name="T20" fmla="*/ 10540 w 12136"/>
              <a:gd name="T21" fmla="*/ 1116 h 4732"/>
              <a:gd name="T22" fmla="*/ 10540 w 12136"/>
              <a:gd name="T23" fmla="*/ 1888 h 4732"/>
              <a:gd name="T24" fmla="*/ 8926 w 12136"/>
              <a:gd name="T25" fmla="*/ 2020 h 4732"/>
              <a:gd name="T26" fmla="*/ 8926 w 12136"/>
              <a:gd name="T27" fmla="*/ 2071 h 4732"/>
              <a:gd name="T28" fmla="*/ 11597 w 12136"/>
              <a:gd name="T29" fmla="*/ 2071 h 4732"/>
              <a:gd name="T30" fmla="*/ 11597 w 12136"/>
              <a:gd name="T31" fmla="*/ 2843 h 4732"/>
              <a:gd name="T32" fmla="*/ 8916 w 12136"/>
              <a:gd name="T33" fmla="*/ 2843 h 4732"/>
              <a:gd name="T34" fmla="*/ 8905 w 12136"/>
              <a:gd name="T35" fmla="*/ 2904 h 4732"/>
              <a:gd name="T36" fmla="*/ 10906 w 12136"/>
              <a:gd name="T37" fmla="*/ 3015 h 4732"/>
              <a:gd name="T38" fmla="*/ 10906 w 12136"/>
              <a:gd name="T39" fmla="*/ 3787 h 4732"/>
              <a:gd name="T40" fmla="*/ 8784 w 12136"/>
              <a:gd name="T41" fmla="*/ 3675 h 4732"/>
              <a:gd name="T42" fmla="*/ 8773 w 12136"/>
              <a:gd name="T43" fmla="*/ 3797 h 4732"/>
              <a:gd name="T44" fmla="*/ 10073 w 12136"/>
              <a:gd name="T45" fmla="*/ 3909 h 4732"/>
              <a:gd name="T46" fmla="*/ 10073 w 12136"/>
              <a:gd name="T47" fmla="*/ 4680 h 4732"/>
              <a:gd name="T48" fmla="*/ 8073 w 12136"/>
              <a:gd name="T49" fmla="*/ 4507 h 4732"/>
              <a:gd name="T50" fmla="*/ 6783 w 12136"/>
              <a:gd name="T51" fmla="*/ 4507 h 4732"/>
              <a:gd name="T52" fmla="*/ 5554 w 12136"/>
              <a:gd name="T53" fmla="*/ 3980 h 4732"/>
              <a:gd name="T54" fmla="*/ 0 w 12136"/>
              <a:gd name="T55" fmla="*/ 3980 h 4732"/>
              <a:gd name="T56" fmla="*/ 0 w 12136"/>
              <a:gd name="T57" fmla="*/ 1746 h 4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12136" h="4732">
                <a:moveTo>
                  <a:pt x="0" y="1746"/>
                </a:moveTo>
                <a:lnTo>
                  <a:pt x="0" y="1746"/>
                </a:lnTo>
                <a:cubicBezTo>
                  <a:pt x="5635" y="1695"/>
                  <a:pt x="5635" y="1695"/>
                  <a:pt x="5635" y="1695"/>
                </a:cubicBezTo>
                <a:cubicBezTo>
                  <a:pt x="6641" y="649"/>
                  <a:pt x="6641" y="649"/>
                  <a:pt x="6641" y="649"/>
                </a:cubicBezTo>
                <a:cubicBezTo>
                  <a:pt x="6732" y="497"/>
                  <a:pt x="7149" y="487"/>
                  <a:pt x="7494" y="395"/>
                </a:cubicBezTo>
                <a:cubicBezTo>
                  <a:pt x="7981" y="253"/>
                  <a:pt x="8134" y="203"/>
                  <a:pt x="8509" y="30"/>
                </a:cubicBezTo>
                <a:cubicBezTo>
                  <a:pt x="8509" y="30"/>
                  <a:pt x="8540" y="0"/>
                  <a:pt x="8560" y="50"/>
                </a:cubicBezTo>
                <a:cubicBezTo>
                  <a:pt x="8672" y="385"/>
                  <a:pt x="8601" y="1188"/>
                  <a:pt x="7250" y="1259"/>
                </a:cubicBezTo>
                <a:cubicBezTo>
                  <a:pt x="7504" y="1259"/>
                  <a:pt x="7504" y="1259"/>
                  <a:pt x="7504" y="1259"/>
                </a:cubicBezTo>
                <a:cubicBezTo>
                  <a:pt x="7534" y="1248"/>
                  <a:pt x="7585" y="1238"/>
                  <a:pt x="7626" y="1238"/>
                </a:cubicBezTo>
                <a:cubicBezTo>
                  <a:pt x="10540" y="1116"/>
                  <a:pt x="10540" y="1116"/>
                  <a:pt x="10540" y="1116"/>
                </a:cubicBezTo>
                <a:cubicBezTo>
                  <a:pt x="11048" y="1096"/>
                  <a:pt x="11068" y="1848"/>
                  <a:pt x="10540" y="1888"/>
                </a:cubicBezTo>
                <a:cubicBezTo>
                  <a:pt x="8926" y="2020"/>
                  <a:pt x="8926" y="2020"/>
                  <a:pt x="8926" y="2020"/>
                </a:cubicBezTo>
                <a:cubicBezTo>
                  <a:pt x="8926" y="2031"/>
                  <a:pt x="8926" y="2061"/>
                  <a:pt x="8926" y="2071"/>
                </a:cubicBezTo>
                <a:cubicBezTo>
                  <a:pt x="11597" y="2071"/>
                  <a:pt x="11597" y="2071"/>
                  <a:pt x="11597" y="2071"/>
                </a:cubicBezTo>
                <a:cubicBezTo>
                  <a:pt x="12115" y="2071"/>
                  <a:pt x="12135" y="2843"/>
                  <a:pt x="11597" y="2843"/>
                </a:cubicBezTo>
                <a:cubicBezTo>
                  <a:pt x="8916" y="2843"/>
                  <a:pt x="8916" y="2843"/>
                  <a:pt x="8916" y="2843"/>
                </a:cubicBezTo>
                <a:cubicBezTo>
                  <a:pt x="8916" y="2863"/>
                  <a:pt x="8905" y="2894"/>
                  <a:pt x="8905" y="2904"/>
                </a:cubicBezTo>
                <a:cubicBezTo>
                  <a:pt x="10906" y="3015"/>
                  <a:pt x="10906" y="3015"/>
                  <a:pt x="10906" y="3015"/>
                </a:cubicBezTo>
                <a:cubicBezTo>
                  <a:pt x="11414" y="3036"/>
                  <a:pt x="11444" y="3807"/>
                  <a:pt x="10906" y="3787"/>
                </a:cubicBezTo>
                <a:cubicBezTo>
                  <a:pt x="8784" y="3675"/>
                  <a:pt x="8784" y="3675"/>
                  <a:pt x="8784" y="3675"/>
                </a:cubicBezTo>
                <a:cubicBezTo>
                  <a:pt x="8773" y="3797"/>
                  <a:pt x="8773" y="3797"/>
                  <a:pt x="8773" y="3797"/>
                </a:cubicBezTo>
                <a:cubicBezTo>
                  <a:pt x="10073" y="3909"/>
                  <a:pt x="10073" y="3909"/>
                  <a:pt x="10073" y="3909"/>
                </a:cubicBezTo>
                <a:cubicBezTo>
                  <a:pt x="10581" y="3960"/>
                  <a:pt x="10601" y="4731"/>
                  <a:pt x="10073" y="4680"/>
                </a:cubicBezTo>
                <a:cubicBezTo>
                  <a:pt x="8073" y="4507"/>
                  <a:pt x="8073" y="4507"/>
                  <a:pt x="8073" y="4507"/>
                </a:cubicBezTo>
                <a:cubicBezTo>
                  <a:pt x="6783" y="4507"/>
                  <a:pt x="6783" y="4507"/>
                  <a:pt x="6783" y="4507"/>
                </a:cubicBezTo>
                <a:cubicBezTo>
                  <a:pt x="6783" y="4507"/>
                  <a:pt x="5940" y="4599"/>
                  <a:pt x="5554" y="3980"/>
                </a:cubicBezTo>
                <a:cubicBezTo>
                  <a:pt x="0" y="3980"/>
                  <a:pt x="0" y="3980"/>
                  <a:pt x="0" y="3980"/>
                </a:cubicBezTo>
                <a:lnTo>
                  <a:pt x="0" y="1746"/>
                </a:lnTo>
              </a:path>
            </a:pathLst>
          </a:custGeom>
          <a:solidFill>
            <a:srgbClr val="F2B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Freeform 2">
            <a:extLst>
              <a:ext uri="{FF2B5EF4-FFF2-40B4-BE49-F238E27FC236}">
                <a16:creationId xmlns:a16="http://schemas.microsoft.com/office/drawing/2014/main" id="{CF49712C-6425-4E4F-BD92-65237EB41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531" y="3948546"/>
            <a:ext cx="5931463" cy="7043611"/>
          </a:xfrm>
          <a:custGeom>
            <a:avLst/>
            <a:gdLst>
              <a:gd name="T0" fmla="*/ 2021 w 8186"/>
              <a:gd name="T1" fmla="*/ 0 h 9718"/>
              <a:gd name="T2" fmla="*/ 2021 w 8186"/>
              <a:gd name="T3" fmla="*/ 0 h 9718"/>
              <a:gd name="T4" fmla="*/ 6164 w 8186"/>
              <a:gd name="T5" fmla="*/ 0 h 9718"/>
              <a:gd name="T6" fmla="*/ 8185 w 8186"/>
              <a:gd name="T7" fmla="*/ 2021 h 9718"/>
              <a:gd name="T8" fmla="*/ 8185 w 8186"/>
              <a:gd name="T9" fmla="*/ 7697 h 9718"/>
              <a:gd name="T10" fmla="*/ 6164 w 8186"/>
              <a:gd name="T11" fmla="*/ 9717 h 9718"/>
              <a:gd name="T12" fmla="*/ 2021 w 8186"/>
              <a:gd name="T13" fmla="*/ 9717 h 9718"/>
              <a:gd name="T14" fmla="*/ 0 w 8186"/>
              <a:gd name="T15" fmla="*/ 7697 h 9718"/>
              <a:gd name="T16" fmla="*/ 0 w 8186"/>
              <a:gd name="T17" fmla="*/ 2021 h 9718"/>
              <a:gd name="T18" fmla="*/ 2021 w 8186"/>
              <a:gd name="T19" fmla="*/ 0 h 9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186" h="9718">
                <a:moveTo>
                  <a:pt x="2021" y="0"/>
                </a:moveTo>
                <a:lnTo>
                  <a:pt x="2021" y="0"/>
                </a:lnTo>
                <a:cubicBezTo>
                  <a:pt x="6164" y="0"/>
                  <a:pt x="6164" y="0"/>
                  <a:pt x="6164" y="0"/>
                </a:cubicBezTo>
                <a:cubicBezTo>
                  <a:pt x="7271" y="0"/>
                  <a:pt x="8185" y="914"/>
                  <a:pt x="8185" y="2021"/>
                </a:cubicBezTo>
                <a:cubicBezTo>
                  <a:pt x="8185" y="7697"/>
                  <a:pt x="8185" y="7697"/>
                  <a:pt x="8185" y="7697"/>
                </a:cubicBezTo>
                <a:cubicBezTo>
                  <a:pt x="8185" y="8814"/>
                  <a:pt x="7271" y="9717"/>
                  <a:pt x="6164" y="9717"/>
                </a:cubicBezTo>
                <a:cubicBezTo>
                  <a:pt x="2021" y="9717"/>
                  <a:pt x="2021" y="9717"/>
                  <a:pt x="2021" y="9717"/>
                </a:cubicBezTo>
                <a:cubicBezTo>
                  <a:pt x="914" y="9717"/>
                  <a:pt x="0" y="8814"/>
                  <a:pt x="0" y="7697"/>
                </a:cubicBezTo>
                <a:cubicBezTo>
                  <a:pt x="0" y="2021"/>
                  <a:pt x="0" y="2021"/>
                  <a:pt x="0" y="2021"/>
                </a:cubicBezTo>
                <a:cubicBezTo>
                  <a:pt x="0" y="914"/>
                  <a:pt x="914" y="0"/>
                  <a:pt x="2021" y="0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0FBD7E9E-E57E-CB48-93C1-0866867E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4979" y="11493901"/>
            <a:ext cx="795761" cy="412263"/>
          </a:xfrm>
          <a:custGeom>
            <a:avLst/>
            <a:gdLst>
              <a:gd name="T0" fmla="*/ 173 w 1098"/>
              <a:gd name="T1" fmla="*/ 0 h 569"/>
              <a:gd name="T2" fmla="*/ 173 w 1098"/>
              <a:gd name="T3" fmla="*/ 0 h 569"/>
              <a:gd name="T4" fmla="*/ 924 w 1098"/>
              <a:gd name="T5" fmla="*/ 0 h 569"/>
              <a:gd name="T6" fmla="*/ 1097 w 1098"/>
              <a:gd name="T7" fmla="*/ 173 h 569"/>
              <a:gd name="T8" fmla="*/ 1097 w 1098"/>
              <a:gd name="T9" fmla="*/ 396 h 569"/>
              <a:gd name="T10" fmla="*/ 924 w 1098"/>
              <a:gd name="T11" fmla="*/ 568 h 569"/>
              <a:gd name="T12" fmla="*/ 173 w 1098"/>
              <a:gd name="T13" fmla="*/ 568 h 569"/>
              <a:gd name="T14" fmla="*/ 0 w 1098"/>
              <a:gd name="T15" fmla="*/ 396 h 569"/>
              <a:gd name="T16" fmla="*/ 0 w 1098"/>
              <a:gd name="T17" fmla="*/ 173 h 569"/>
              <a:gd name="T18" fmla="*/ 173 w 1098"/>
              <a:gd name="T19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8" h="569">
                <a:moveTo>
                  <a:pt x="173" y="0"/>
                </a:moveTo>
                <a:lnTo>
                  <a:pt x="173" y="0"/>
                </a:lnTo>
                <a:cubicBezTo>
                  <a:pt x="924" y="0"/>
                  <a:pt x="924" y="0"/>
                  <a:pt x="924" y="0"/>
                </a:cubicBezTo>
                <a:cubicBezTo>
                  <a:pt x="1016" y="0"/>
                  <a:pt x="1097" y="81"/>
                  <a:pt x="1097" y="173"/>
                </a:cubicBezTo>
                <a:cubicBezTo>
                  <a:pt x="1097" y="396"/>
                  <a:pt x="1097" y="396"/>
                  <a:pt x="1097" y="396"/>
                </a:cubicBezTo>
                <a:cubicBezTo>
                  <a:pt x="1097" y="487"/>
                  <a:pt x="1016" y="568"/>
                  <a:pt x="924" y="568"/>
                </a:cubicBezTo>
                <a:cubicBezTo>
                  <a:pt x="173" y="568"/>
                  <a:pt x="173" y="568"/>
                  <a:pt x="173" y="568"/>
                </a:cubicBezTo>
                <a:cubicBezTo>
                  <a:pt x="81" y="568"/>
                  <a:pt x="0" y="487"/>
                  <a:pt x="0" y="396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81"/>
                  <a:pt x="81" y="0"/>
                  <a:pt x="173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C965E25E-1067-CC48-BAB9-77F6E8F69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2208" y="10733294"/>
            <a:ext cx="789371" cy="862874"/>
          </a:xfrm>
          <a:custGeom>
            <a:avLst/>
            <a:gdLst>
              <a:gd name="T0" fmla="*/ 935 w 1088"/>
              <a:gd name="T1" fmla="*/ 629 h 1189"/>
              <a:gd name="T2" fmla="*/ 935 w 1088"/>
              <a:gd name="T3" fmla="*/ 629 h 1189"/>
              <a:gd name="T4" fmla="*/ 935 w 1088"/>
              <a:gd name="T5" fmla="*/ 244 h 1189"/>
              <a:gd name="T6" fmla="*/ 691 w 1088"/>
              <a:gd name="T7" fmla="*/ 0 h 1189"/>
              <a:gd name="T8" fmla="*/ 386 w 1088"/>
              <a:gd name="T9" fmla="*/ 0 h 1189"/>
              <a:gd name="T10" fmla="*/ 153 w 1088"/>
              <a:gd name="T11" fmla="*/ 244 h 1189"/>
              <a:gd name="T12" fmla="*/ 153 w 1088"/>
              <a:gd name="T13" fmla="*/ 629 h 1189"/>
              <a:gd name="T14" fmla="*/ 0 w 1088"/>
              <a:gd name="T15" fmla="*/ 802 h 1189"/>
              <a:gd name="T16" fmla="*/ 0 w 1088"/>
              <a:gd name="T17" fmla="*/ 1016 h 1189"/>
              <a:gd name="T18" fmla="*/ 173 w 1088"/>
              <a:gd name="T19" fmla="*/ 1188 h 1189"/>
              <a:gd name="T20" fmla="*/ 914 w 1088"/>
              <a:gd name="T21" fmla="*/ 1188 h 1189"/>
              <a:gd name="T22" fmla="*/ 1087 w 1088"/>
              <a:gd name="T23" fmla="*/ 1016 h 1189"/>
              <a:gd name="T24" fmla="*/ 1087 w 1088"/>
              <a:gd name="T25" fmla="*/ 802 h 1189"/>
              <a:gd name="T26" fmla="*/ 935 w 1088"/>
              <a:gd name="T27" fmla="*/ 629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8" h="1189">
                <a:moveTo>
                  <a:pt x="935" y="629"/>
                </a:moveTo>
                <a:lnTo>
                  <a:pt x="935" y="629"/>
                </a:lnTo>
                <a:cubicBezTo>
                  <a:pt x="935" y="244"/>
                  <a:pt x="935" y="244"/>
                  <a:pt x="935" y="244"/>
                </a:cubicBezTo>
                <a:cubicBezTo>
                  <a:pt x="935" y="111"/>
                  <a:pt x="823" y="0"/>
                  <a:pt x="691" y="0"/>
                </a:cubicBezTo>
                <a:cubicBezTo>
                  <a:pt x="386" y="0"/>
                  <a:pt x="386" y="0"/>
                  <a:pt x="386" y="0"/>
                </a:cubicBezTo>
                <a:cubicBezTo>
                  <a:pt x="264" y="0"/>
                  <a:pt x="153" y="111"/>
                  <a:pt x="153" y="244"/>
                </a:cubicBezTo>
                <a:cubicBezTo>
                  <a:pt x="153" y="629"/>
                  <a:pt x="153" y="629"/>
                  <a:pt x="153" y="629"/>
                </a:cubicBezTo>
                <a:cubicBezTo>
                  <a:pt x="71" y="640"/>
                  <a:pt x="0" y="711"/>
                  <a:pt x="0" y="802"/>
                </a:cubicBezTo>
                <a:cubicBezTo>
                  <a:pt x="0" y="1016"/>
                  <a:pt x="0" y="1016"/>
                  <a:pt x="0" y="1016"/>
                </a:cubicBezTo>
                <a:cubicBezTo>
                  <a:pt x="0" y="1117"/>
                  <a:pt x="71" y="1188"/>
                  <a:pt x="173" y="1188"/>
                </a:cubicBezTo>
                <a:cubicBezTo>
                  <a:pt x="914" y="1188"/>
                  <a:pt x="914" y="1188"/>
                  <a:pt x="914" y="1188"/>
                </a:cubicBezTo>
                <a:cubicBezTo>
                  <a:pt x="1006" y="1188"/>
                  <a:pt x="1087" y="1117"/>
                  <a:pt x="1087" y="1016"/>
                </a:cubicBezTo>
                <a:cubicBezTo>
                  <a:pt x="1087" y="802"/>
                  <a:pt x="1087" y="802"/>
                  <a:pt x="1087" y="802"/>
                </a:cubicBezTo>
                <a:cubicBezTo>
                  <a:pt x="1087" y="711"/>
                  <a:pt x="1016" y="640"/>
                  <a:pt x="935" y="629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204DB274-A7CF-9649-971A-ABD2B2902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3224" y="10733294"/>
            <a:ext cx="559271" cy="965141"/>
          </a:xfrm>
          <a:custGeom>
            <a:avLst/>
            <a:gdLst>
              <a:gd name="T0" fmla="*/ 538 w 772"/>
              <a:gd name="T1" fmla="*/ 0 h 1331"/>
              <a:gd name="T2" fmla="*/ 538 w 772"/>
              <a:gd name="T3" fmla="*/ 0 h 1331"/>
              <a:gd name="T4" fmla="*/ 233 w 772"/>
              <a:gd name="T5" fmla="*/ 0 h 1331"/>
              <a:gd name="T6" fmla="*/ 0 w 772"/>
              <a:gd name="T7" fmla="*/ 244 h 1331"/>
              <a:gd name="T8" fmla="*/ 0 w 772"/>
              <a:gd name="T9" fmla="*/ 1086 h 1331"/>
              <a:gd name="T10" fmla="*/ 233 w 772"/>
              <a:gd name="T11" fmla="*/ 1330 h 1331"/>
              <a:gd name="T12" fmla="*/ 538 w 772"/>
              <a:gd name="T13" fmla="*/ 1330 h 1331"/>
              <a:gd name="T14" fmla="*/ 771 w 772"/>
              <a:gd name="T15" fmla="*/ 1086 h 1331"/>
              <a:gd name="T16" fmla="*/ 771 w 772"/>
              <a:gd name="T17" fmla="*/ 244 h 1331"/>
              <a:gd name="T18" fmla="*/ 538 w 772"/>
              <a:gd name="T19" fmla="*/ 0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2" h="1331">
                <a:moveTo>
                  <a:pt x="538" y="0"/>
                </a:moveTo>
                <a:lnTo>
                  <a:pt x="538" y="0"/>
                </a:lnTo>
                <a:cubicBezTo>
                  <a:pt x="233" y="0"/>
                  <a:pt x="233" y="0"/>
                  <a:pt x="233" y="0"/>
                </a:cubicBezTo>
                <a:cubicBezTo>
                  <a:pt x="101" y="0"/>
                  <a:pt x="0" y="111"/>
                  <a:pt x="0" y="244"/>
                </a:cubicBezTo>
                <a:cubicBezTo>
                  <a:pt x="0" y="1086"/>
                  <a:pt x="0" y="1086"/>
                  <a:pt x="0" y="1086"/>
                </a:cubicBezTo>
                <a:cubicBezTo>
                  <a:pt x="0" y="1219"/>
                  <a:pt x="101" y="1330"/>
                  <a:pt x="233" y="1330"/>
                </a:cubicBezTo>
                <a:cubicBezTo>
                  <a:pt x="538" y="1330"/>
                  <a:pt x="538" y="1330"/>
                  <a:pt x="538" y="1330"/>
                </a:cubicBezTo>
                <a:cubicBezTo>
                  <a:pt x="670" y="1330"/>
                  <a:pt x="771" y="1219"/>
                  <a:pt x="771" y="1086"/>
                </a:cubicBezTo>
                <a:cubicBezTo>
                  <a:pt x="771" y="244"/>
                  <a:pt x="771" y="244"/>
                  <a:pt x="771" y="244"/>
                </a:cubicBezTo>
                <a:cubicBezTo>
                  <a:pt x="771" y="111"/>
                  <a:pt x="670" y="0"/>
                  <a:pt x="538" y="0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0DF5D28E-EFA2-4345-A060-A7F2C2245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140" y="10733294"/>
            <a:ext cx="789371" cy="862874"/>
          </a:xfrm>
          <a:custGeom>
            <a:avLst/>
            <a:gdLst>
              <a:gd name="T0" fmla="*/ 934 w 1088"/>
              <a:gd name="T1" fmla="*/ 629 h 1189"/>
              <a:gd name="T2" fmla="*/ 934 w 1088"/>
              <a:gd name="T3" fmla="*/ 629 h 1189"/>
              <a:gd name="T4" fmla="*/ 934 w 1088"/>
              <a:gd name="T5" fmla="*/ 244 h 1189"/>
              <a:gd name="T6" fmla="*/ 701 w 1088"/>
              <a:gd name="T7" fmla="*/ 0 h 1189"/>
              <a:gd name="T8" fmla="*/ 396 w 1088"/>
              <a:gd name="T9" fmla="*/ 0 h 1189"/>
              <a:gd name="T10" fmla="*/ 153 w 1088"/>
              <a:gd name="T11" fmla="*/ 244 h 1189"/>
              <a:gd name="T12" fmla="*/ 153 w 1088"/>
              <a:gd name="T13" fmla="*/ 629 h 1189"/>
              <a:gd name="T14" fmla="*/ 0 w 1088"/>
              <a:gd name="T15" fmla="*/ 802 h 1189"/>
              <a:gd name="T16" fmla="*/ 0 w 1088"/>
              <a:gd name="T17" fmla="*/ 1016 h 1189"/>
              <a:gd name="T18" fmla="*/ 173 w 1088"/>
              <a:gd name="T19" fmla="*/ 1188 h 1189"/>
              <a:gd name="T20" fmla="*/ 924 w 1088"/>
              <a:gd name="T21" fmla="*/ 1188 h 1189"/>
              <a:gd name="T22" fmla="*/ 1087 w 1088"/>
              <a:gd name="T23" fmla="*/ 1016 h 1189"/>
              <a:gd name="T24" fmla="*/ 1087 w 1088"/>
              <a:gd name="T25" fmla="*/ 802 h 1189"/>
              <a:gd name="T26" fmla="*/ 934 w 1088"/>
              <a:gd name="T27" fmla="*/ 629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88" h="1189">
                <a:moveTo>
                  <a:pt x="934" y="629"/>
                </a:moveTo>
                <a:lnTo>
                  <a:pt x="934" y="629"/>
                </a:lnTo>
                <a:cubicBezTo>
                  <a:pt x="934" y="244"/>
                  <a:pt x="934" y="244"/>
                  <a:pt x="934" y="244"/>
                </a:cubicBezTo>
                <a:cubicBezTo>
                  <a:pt x="934" y="111"/>
                  <a:pt x="833" y="0"/>
                  <a:pt x="701" y="0"/>
                </a:cubicBezTo>
                <a:cubicBezTo>
                  <a:pt x="396" y="0"/>
                  <a:pt x="396" y="0"/>
                  <a:pt x="396" y="0"/>
                </a:cubicBezTo>
                <a:cubicBezTo>
                  <a:pt x="264" y="0"/>
                  <a:pt x="153" y="111"/>
                  <a:pt x="153" y="244"/>
                </a:cubicBezTo>
                <a:cubicBezTo>
                  <a:pt x="153" y="629"/>
                  <a:pt x="153" y="629"/>
                  <a:pt x="153" y="629"/>
                </a:cubicBezTo>
                <a:cubicBezTo>
                  <a:pt x="71" y="640"/>
                  <a:pt x="0" y="711"/>
                  <a:pt x="0" y="802"/>
                </a:cubicBezTo>
                <a:cubicBezTo>
                  <a:pt x="0" y="1016"/>
                  <a:pt x="0" y="1016"/>
                  <a:pt x="0" y="1016"/>
                </a:cubicBezTo>
                <a:cubicBezTo>
                  <a:pt x="0" y="1117"/>
                  <a:pt x="81" y="1188"/>
                  <a:pt x="173" y="1188"/>
                </a:cubicBezTo>
                <a:cubicBezTo>
                  <a:pt x="924" y="1188"/>
                  <a:pt x="924" y="1188"/>
                  <a:pt x="924" y="1188"/>
                </a:cubicBezTo>
                <a:cubicBezTo>
                  <a:pt x="1016" y="1188"/>
                  <a:pt x="1087" y="1117"/>
                  <a:pt x="1087" y="1016"/>
                </a:cubicBezTo>
                <a:cubicBezTo>
                  <a:pt x="1087" y="802"/>
                  <a:pt x="1087" y="802"/>
                  <a:pt x="1087" y="802"/>
                </a:cubicBezTo>
                <a:cubicBezTo>
                  <a:pt x="1087" y="711"/>
                  <a:pt x="1026" y="640"/>
                  <a:pt x="934" y="629"/>
                </a:cubicBezTo>
              </a:path>
            </a:pathLst>
          </a:cu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0DE9CA2D-C8E9-BA47-90CD-B3DF088BC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6994" y="5856456"/>
            <a:ext cx="1163283" cy="2224298"/>
          </a:xfrm>
          <a:custGeom>
            <a:avLst/>
            <a:gdLst>
              <a:gd name="T0" fmla="*/ 0 w 1606"/>
              <a:gd name="T1" fmla="*/ 0 h 3068"/>
              <a:gd name="T2" fmla="*/ 0 w 1606"/>
              <a:gd name="T3" fmla="*/ 0 h 3068"/>
              <a:gd name="T4" fmla="*/ 0 w 1606"/>
              <a:gd name="T5" fmla="*/ 3067 h 3068"/>
              <a:gd name="T6" fmla="*/ 1605 w 1606"/>
              <a:gd name="T7" fmla="*/ 3067 h 3068"/>
              <a:gd name="T8" fmla="*/ 1605 w 1606"/>
              <a:gd name="T9" fmla="*/ 0 h 3068"/>
              <a:gd name="T10" fmla="*/ 0 w 1606"/>
              <a:gd name="T11" fmla="*/ 0 h 3068"/>
              <a:gd name="T12" fmla="*/ 1097 w 1606"/>
              <a:gd name="T13" fmla="*/ 467 h 3068"/>
              <a:gd name="T14" fmla="*/ 1097 w 1606"/>
              <a:gd name="T15" fmla="*/ 467 h 3068"/>
              <a:gd name="T16" fmla="*/ 944 w 1606"/>
              <a:gd name="T17" fmla="*/ 315 h 3068"/>
              <a:gd name="T18" fmla="*/ 1097 w 1606"/>
              <a:gd name="T19" fmla="*/ 153 h 3068"/>
              <a:gd name="T20" fmla="*/ 1249 w 1606"/>
              <a:gd name="T21" fmla="*/ 315 h 3068"/>
              <a:gd name="T22" fmla="*/ 1097 w 1606"/>
              <a:gd name="T23" fmla="*/ 467 h 30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06" h="3068">
                <a:moveTo>
                  <a:pt x="0" y="0"/>
                </a:moveTo>
                <a:lnTo>
                  <a:pt x="0" y="0"/>
                </a:lnTo>
                <a:cubicBezTo>
                  <a:pt x="0" y="3067"/>
                  <a:pt x="0" y="3067"/>
                  <a:pt x="0" y="3067"/>
                </a:cubicBezTo>
                <a:cubicBezTo>
                  <a:pt x="1605" y="3067"/>
                  <a:pt x="1605" y="3067"/>
                  <a:pt x="1605" y="3067"/>
                </a:cubicBezTo>
                <a:cubicBezTo>
                  <a:pt x="1605" y="0"/>
                  <a:pt x="1605" y="0"/>
                  <a:pt x="1605" y="0"/>
                </a:cubicBezTo>
                <a:lnTo>
                  <a:pt x="0" y="0"/>
                </a:lnTo>
                <a:close/>
                <a:moveTo>
                  <a:pt x="1097" y="467"/>
                </a:moveTo>
                <a:lnTo>
                  <a:pt x="1097" y="467"/>
                </a:lnTo>
                <a:cubicBezTo>
                  <a:pt x="1016" y="467"/>
                  <a:pt x="944" y="396"/>
                  <a:pt x="944" y="315"/>
                </a:cubicBezTo>
                <a:cubicBezTo>
                  <a:pt x="944" y="223"/>
                  <a:pt x="1016" y="153"/>
                  <a:pt x="1097" y="153"/>
                </a:cubicBezTo>
                <a:cubicBezTo>
                  <a:pt x="1188" y="153"/>
                  <a:pt x="1249" y="223"/>
                  <a:pt x="1249" y="315"/>
                </a:cubicBezTo>
                <a:cubicBezTo>
                  <a:pt x="1249" y="396"/>
                  <a:pt x="1188" y="467"/>
                  <a:pt x="1097" y="46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C272A9D7-5300-F64F-A67A-AF94EDC2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017" y="4495032"/>
            <a:ext cx="10495110" cy="7986382"/>
          </a:xfrm>
          <a:custGeom>
            <a:avLst/>
            <a:gdLst>
              <a:gd name="T0" fmla="*/ 14471 w 14482"/>
              <a:gd name="T1" fmla="*/ 4356 h 11018"/>
              <a:gd name="T2" fmla="*/ 13425 w 14482"/>
              <a:gd name="T3" fmla="*/ 3341 h 11018"/>
              <a:gd name="T4" fmla="*/ 10520 w 14482"/>
              <a:gd name="T5" fmla="*/ 3523 h 11018"/>
              <a:gd name="T6" fmla="*/ 12369 w 14482"/>
              <a:gd name="T7" fmla="*/ 3523 h 11018"/>
              <a:gd name="T8" fmla="*/ 14034 w 14482"/>
              <a:gd name="T9" fmla="*/ 3777 h 11018"/>
              <a:gd name="T10" fmla="*/ 14298 w 14482"/>
              <a:gd name="T11" fmla="*/ 8193 h 11018"/>
              <a:gd name="T12" fmla="*/ 14298 w 14482"/>
              <a:gd name="T13" fmla="*/ 9839 h 11018"/>
              <a:gd name="T14" fmla="*/ 12805 w 14482"/>
              <a:gd name="T15" fmla="*/ 10458 h 11018"/>
              <a:gd name="T16" fmla="*/ 12551 w 14482"/>
              <a:gd name="T17" fmla="*/ 9544 h 11018"/>
              <a:gd name="T18" fmla="*/ 12125 w 14482"/>
              <a:gd name="T19" fmla="*/ 7087 h 11018"/>
              <a:gd name="T20" fmla="*/ 9637 w 14482"/>
              <a:gd name="T21" fmla="*/ 8102 h 11018"/>
              <a:gd name="T22" fmla="*/ 9637 w 14482"/>
              <a:gd name="T23" fmla="*/ 9544 h 11018"/>
              <a:gd name="T24" fmla="*/ 9627 w 14482"/>
              <a:gd name="T25" fmla="*/ 9727 h 11018"/>
              <a:gd name="T26" fmla="*/ 8378 w 14482"/>
              <a:gd name="T27" fmla="*/ 10834 h 11018"/>
              <a:gd name="T28" fmla="*/ 3799 w 14482"/>
              <a:gd name="T29" fmla="*/ 10458 h 11018"/>
              <a:gd name="T30" fmla="*/ 3433 w 14482"/>
              <a:gd name="T31" fmla="*/ 9727 h 11018"/>
              <a:gd name="T32" fmla="*/ 3433 w 14482"/>
              <a:gd name="T33" fmla="*/ 8691 h 11018"/>
              <a:gd name="T34" fmla="*/ 3677 w 14482"/>
              <a:gd name="T35" fmla="*/ 8214 h 11018"/>
              <a:gd name="T36" fmla="*/ 6683 w 14482"/>
              <a:gd name="T37" fmla="*/ 8214 h 11018"/>
              <a:gd name="T38" fmla="*/ 6683 w 14482"/>
              <a:gd name="T39" fmla="*/ 609 h 11018"/>
              <a:gd name="T40" fmla="*/ 6083 w 14482"/>
              <a:gd name="T41" fmla="*/ 0 h 11018"/>
              <a:gd name="T42" fmla="*/ 0 w 14482"/>
              <a:gd name="T43" fmla="*/ 0 h 11018"/>
              <a:gd name="T44" fmla="*/ 610 w 14482"/>
              <a:gd name="T45" fmla="*/ 8214 h 11018"/>
              <a:gd name="T46" fmla="*/ 3027 w 14482"/>
              <a:gd name="T47" fmla="*/ 8691 h 11018"/>
              <a:gd name="T48" fmla="*/ 3250 w 14482"/>
              <a:gd name="T49" fmla="*/ 9575 h 11018"/>
              <a:gd name="T50" fmla="*/ 4692 w 14482"/>
              <a:gd name="T51" fmla="*/ 11017 h 11018"/>
              <a:gd name="T52" fmla="*/ 9393 w 14482"/>
              <a:gd name="T53" fmla="*/ 10590 h 11018"/>
              <a:gd name="T54" fmla="*/ 9820 w 14482"/>
              <a:gd name="T55" fmla="*/ 9544 h 11018"/>
              <a:gd name="T56" fmla="*/ 9820 w 14482"/>
              <a:gd name="T57" fmla="*/ 8133 h 11018"/>
              <a:gd name="T58" fmla="*/ 10185 w 14482"/>
              <a:gd name="T59" fmla="*/ 7208 h 11018"/>
              <a:gd name="T60" fmla="*/ 12369 w 14482"/>
              <a:gd name="T61" fmla="*/ 8102 h 11018"/>
              <a:gd name="T62" fmla="*/ 12369 w 14482"/>
              <a:gd name="T63" fmla="*/ 9361 h 11018"/>
              <a:gd name="T64" fmla="*/ 12369 w 14482"/>
              <a:gd name="T65" fmla="*/ 9839 h 11018"/>
              <a:gd name="T66" fmla="*/ 14166 w 14482"/>
              <a:gd name="T67" fmla="*/ 10590 h 11018"/>
              <a:gd name="T68" fmla="*/ 14481 w 14482"/>
              <a:gd name="T69" fmla="*/ 4397 h 11018"/>
              <a:gd name="T70" fmla="*/ 14481 w 14482"/>
              <a:gd name="T71" fmla="*/ 4356 h 1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482" h="11018">
                <a:moveTo>
                  <a:pt x="14471" y="4356"/>
                </a:moveTo>
                <a:lnTo>
                  <a:pt x="14471" y="4356"/>
                </a:lnTo>
                <a:cubicBezTo>
                  <a:pt x="14471" y="4082"/>
                  <a:pt x="14349" y="3828"/>
                  <a:pt x="14166" y="3645"/>
                </a:cubicBezTo>
                <a:cubicBezTo>
                  <a:pt x="13973" y="3452"/>
                  <a:pt x="13709" y="3341"/>
                  <a:pt x="13425" y="3341"/>
                </a:cubicBezTo>
                <a:cubicBezTo>
                  <a:pt x="10520" y="3341"/>
                  <a:pt x="10520" y="3341"/>
                  <a:pt x="10520" y="3341"/>
                </a:cubicBezTo>
                <a:cubicBezTo>
                  <a:pt x="10520" y="3523"/>
                  <a:pt x="10520" y="3523"/>
                  <a:pt x="10520" y="3523"/>
                </a:cubicBezTo>
                <a:cubicBezTo>
                  <a:pt x="11770" y="3523"/>
                  <a:pt x="11770" y="3523"/>
                  <a:pt x="11770" y="3523"/>
                </a:cubicBezTo>
                <a:cubicBezTo>
                  <a:pt x="12369" y="3523"/>
                  <a:pt x="12369" y="3523"/>
                  <a:pt x="12369" y="3523"/>
                </a:cubicBezTo>
                <a:cubicBezTo>
                  <a:pt x="13425" y="3523"/>
                  <a:pt x="13425" y="3523"/>
                  <a:pt x="13425" y="3523"/>
                </a:cubicBezTo>
                <a:cubicBezTo>
                  <a:pt x="13658" y="3523"/>
                  <a:pt x="13882" y="3615"/>
                  <a:pt x="14034" y="3777"/>
                </a:cubicBezTo>
                <a:cubicBezTo>
                  <a:pt x="14197" y="3940"/>
                  <a:pt x="14298" y="4153"/>
                  <a:pt x="14298" y="4397"/>
                </a:cubicBezTo>
                <a:cubicBezTo>
                  <a:pt x="14298" y="8193"/>
                  <a:pt x="14298" y="8193"/>
                  <a:pt x="14298" y="8193"/>
                </a:cubicBezTo>
                <a:cubicBezTo>
                  <a:pt x="14298" y="8793"/>
                  <a:pt x="14298" y="8793"/>
                  <a:pt x="14298" y="8793"/>
                </a:cubicBezTo>
                <a:cubicBezTo>
                  <a:pt x="14298" y="9839"/>
                  <a:pt x="14298" y="9839"/>
                  <a:pt x="14298" y="9839"/>
                </a:cubicBezTo>
                <a:cubicBezTo>
                  <a:pt x="14298" y="10082"/>
                  <a:pt x="14197" y="10306"/>
                  <a:pt x="14034" y="10458"/>
                </a:cubicBezTo>
                <a:cubicBezTo>
                  <a:pt x="13699" y="10804"/>
                  <a:pt x="13141" y="10804"/>
                  <a:pt x="12805" y="10458"/>
                </a:cubicBezTo>
                <a:cubicBezTo>
                  <a:pt x="12643" y="10306"/>
                  <a:pt x="12551" y="10082"/>
                  <a:pt x="12551" y="9839"/>
                </a:cubicBezTo>
                <a:cubicBezTo>
                  <a:pt x="12551" y="9544"/>
                  <a:pt x="12551" y="9544"/>
                  <a:pt x="12551" y="9544"/>
                </a:cubicBezTo>
                <a:cubicBezTo>
                  <a:pt x="12551" y="8102"/>
                  <a:pt x="12551" y="8102"/>
                  <a:pt x="12551" y="8102"/>
                </a:cubicBezTo>
                <a:cubicBezTo>
                  <a:pt x="12551" y="7726"/>
                  <a:pt x="12399" y="7361"/>
                  <a:pt x="12125" y="7087"/>
                </a:cubicBezTo>
                <a:cubicBezTo>
                  <a:pt x="11556" y="6518"/>
                  <a:pt x="10622" y="6518"/>
                  <a:pt x="10063" y="7087"/>
                </a:cubicBezTo>
                <a:cubicBezTo>
                  <a:pt x="9799" y="7350"/>
                  <a:pt x="9637" y="7706"/>
                  <a:pt x="9637" y="8102"/>
                </a:cubicBezTo>
                <a:cubicBezTo>
                  <a:pt x="9637" y="8133"/>
                  <a:pt x="9637" y="8133"/>
                  <a:pt x="9637" y="8133"/>
                </a:cubicBezTo>
                <a:cubicBezTo>
                  <a:pt x="9637" y="9544"/>
                  <a:pt x="9637" y="9544"/>
                  <a:pt x="9637" y="9544"/>
                </a:cubicBezTo>
                <a:cubicBezTo>
                  <a:pt x="9637" y="9575"/>
                  <a:pt x="9637" y="9575"/>
                  <a:pt x="9637" y="9575"/>
                </a:cubicBezTo>
                <a:cubicBezTo>
                  <a:pt x="9627" y="9727"/>
                  <a:pt x="9627" y="9727"/>
                  <a:pt x="9627" y="9727"/>
                </a:cubicBezTo>
                <a:cubicBezTo>
                  <a:pt x="9586" y="10011"/>
                  <a:pt x="9454" y="10265"/>
                  <a:pt x="9261" y="10458"/>
                </a:cubicBezTo>
                <a:cubicBezTo>
                  <a:pt x="9039" y="10692"/>
                  <a:pt x="8724" y="10834"/>
                  <a:pt x="8378" y="10834"/>
                </a:cubicBezTo>
                <a:cubicBezTo>
                  <a:pt x="4692" y="10834"/>
                  <a:pt x="4692" y="10834"/>
                  <a:pt x="4692" y="10834"/>
                </a:cubicBezTo>
                <a:cubicBezTo>
                  <a:pt x="4347" y="10834"/>
                  <a:pt x="4032" y="10692"/>
                  <a:pt x="3799" y="10458"/>
                </a:cubicBezTo>
                <a:cubicBezTo>
                  <a:pt x="3606" y="10265"/>
                  <a:pt x="3474" y="10011"/>
                  <a:pt x="3443" y="9727"/>
                </a:cubicBezTo>
                <a:cubicBezTo>
                  <a:pt x="3433" y="9727"/>
                  <a:pt x="3433" y="9727"/>
                  <a:pt x="3433" y="9727"/>
                </a:cubicBezTo>
                <a:cubicBezTo>
                  <a:pt x="3433" y="9575"/>
                  <a:pt x="3433" y="9575"/>
                  <a:pt x="3433" y="9575"/>
                </a:cubicBezTo>
                <a:cubicBezTo>
                  <a:pt x="3433" y="8691"/>
                  <a:pt x="3433" y="8691"/>
                  <a:pt x="3433" y="8691"/>
                </a:cubicBezTo>
                <a:cubicBezTo>
                  <a:pt x="3677" y="8691"/>
                  <a:pt x="3677" y="8691"/>
                  <a:pt x="3677" y="8691"/>
                </a:cubicBezTo>
                <a:cubicBezTo>
                  <a:pt x="3677" y="8214"/>
                  <a:pt x="3677" y="8214"/>
                  <a:pt x="3677" y="8214"/>
                </a:cubicBezTo>
                <a:cubicBezTo>
                  <a:pt x="6083" y="8214"/>
                  <a:pt x="6083" y="8214"/>
                  <a:pt x="6083" y="8214"/>
                </a:cubicBezTo>
                <a:cubicBezTo>
                  <a:pt x="6683" y="8214"/>
                  <a:pt x="6683" y="8214"/>
                  <a:pt x="6683" y="8214"/>
                </a:cubicBezTo>
                <a:cubicBezTo>
                  <a:pt x="6683" y="7615"/>
                  <a:pt x="6683" y="7615"/>
                  <a:pt x="6683" y="7615"/>
                </a:cubicBezTo>
                <a:cubicBezTo>
                  <a:pt x="6683" y="609"/>
                  <a:pt x="6683" y="609"/>
                  <a:pt x="6683" y="609"/>
                </a:cubicBezTo>
                <a:cubicBezTo>
                  <a:pt x="6683" y="0"/>
                  <a:pt x="6683" y="0"/>
                  <a:pt x="6683" y="0"/>
                </a:cubicBezTo>
                <a:cubicBezTo>
                  <a:pt x="6083" y="0"/>
                  <a:pt x="6083" y="0"/>
                  <a:pt x="6083" y="0"/>
                </a:cubicBezTo>
                <a:cubicBezTo>
                  <a:pt x="610" y="0"/>
                  <a:pt x="610" y="0"/>
                  <a:pt x="61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14"/>
                  <a:pt x="0" y="8214"/>
                  <a:pt x="0" y="8214"/>
                </a:cubicBezTo>
                <a:cubicBezTo>
                  <a:pt x="610" y="8214"/>
                  <a:pt x="610" y="8214"/>
                  <a:pt x="610" y="8214"/>
                </a:cubicBezTo>
                <a:cubicBezTo>
                  <a:pt x="3027" y="8214"/>
                  <a:pt x="3027" y="8214"/>
                  <a:pt x="3027" y="8214"/>
                </a:cubicBezTo>
                <a:cubicBezTo>
                  <a:pt x="3027" y="8691"/>
                  <a:pt x="3027" y="8691"/>
                  <a:pt x="3027" y="8691"/>
                </a:cubicBezTo>
                <a:cubicBezTo>
                  <a:pt x="3250" y="8691"/>
                  <a:pt x="3250" y="8691"/>
                  <a:pt x="3250" y="8691"/>
                </a:cubicBezTo>
                <a:cubicBezTo>
                  <a:pt x="3250" y="9575"/>
                  <a:pt x="3250" y="9575"/>
                  <a:pt x="3250" y="9575"/>
                </a:cubicBezTo>
                <a:cubicBezTo>
                  <a:pt x="3250" y="9971"/>
                  <a:pt x="3413" y="10326"/>
                  <a:pt x="3677" y="10590"/>
                </a:cubicBezTo>
                <a:cubicBezTo>
                  <a:pt x="3941" y="10854"/>
                  <a:pt x="4296" y="11017"/>
                  <a:pt x="4692" y="11017"/>
                </a:cubicBezTo>
                <a:cubicBezTo>
                  <a:pt x="8378" y="11017"/>
                  <a:pt x="8378" y="11017"/>
                  <a:pt x="8378" y="11017"/>
                </a:cubicBezTo>
                <a:cubicBezTo>
                  <a:pt x="8775" y="11017"/>
                  <a:pt x="9129" y="10854"/>
                  <a:pt x="9393" y="10590"/>
                </a:cubicBezTo>
                <a:cubicBezTo>
                  <a:pt x="9657" y="10326"/>
                  <a:pt x="9820" y="9971"/>
                  <a:pt x="9820" y="9575"/>
                </a:cubicBezTo>
                <a:cubicBezTo>
                  <a:pt x="9820" y="9544"/>
                  <a:pt x="9820" y="9544"/>
                  <a:pt x="9820" y="9544"/>
                </a:cubicBezTo>
                <a:cubicBezTo>
                  <a:pt x="9820" y="8904"/>
                  <a:pt x="9820" y="8904"/>
                  <a:pt x="9820" y="8904"/>
                </a:cubicBezTo>
                <a:cubicBezTo>
                  <a:pt x="9820" y="8133"/>
                  <a:pt x="9820" y="8133"/>
                  <a:pt x="9820" y="8133"/>
                </a:cubicBezTo>
                <a:cubicBezTo>
                  <a:pt x="9820" y="8102"/>
                  <a:pt x="9820" y="8102"/>
                  <a:pt x="9820" y="8102"/>
                </a:cubicBezTo>
                <a:cubicBezTo>
                  <a:pt x="9820" y="7757"/>
                  <a:pt x="9962" y="7442"/>
                  <a:pt x="10185" y="7208"/>
                </a:cubicBezTo>
                <a:cubicBezTo>
                  <a:pt x="10683" y="6721"/>
                  <a:pt x="11495" y="6721"/>
                  <a:pt x="11993" y="7208"/>
                </a:cubicBezTo>
                <a:cubicBezTo>
                  <a:pt x="12226" y="7442"/>
                  <a:pt x="12369" y="7757"/>
                  <a:pt x="12369" y="8102"/>
                </a:cubicBezTo>
                <a:cubicBezTo>
                  <a:pt x="12369" y="8904"/>
                  <a:pt x="12369" y="8904"/>
                  <a:pt x="12369" y="8904"/>
                </a:cubicBezTo>
                <a:cubicBezTo>
                  <a:pt x="12369" y="9361"/>
                  <a:pt x="12369" y="9361"/>
                  <a:pt x="12369" y="9361"/>
                </a:cubicBezTo>
                <a:cubicBezTo>
                  <a:pt x="12369" y="9544"/>
                  <a:pt x="12369" y="9544"/>
                  <a:pt x="12369" y="9544"/>
                </a:cubicBezTo>
                <a:cubicBezTo>
                  <a:pt x="12369" y="9839"/>
                  <a:pt x="12369" y="9839"/>
                  <a:pt x="12369" y="9839"/>
                </a:cubicBezTo>
                <a:cubicBezTo>
                  <a:pt x="12369" y="10133"/>
                  <a:pt x="12480" y="10397"/>
                  <a:pt x="12673" y="10590"/>
                </a:cubicBezTo>
                <a:cubicBezTo>
                  <a:pt x="13090" y="10996"/>
                  <a:pt x="13760" y="10996"/>
                  <a:pt x="14166" y="10590"/>
                </a:cubicBezTo>
                <a:cubicBezTo>
                  <a:pt x="14359" y="10397"/>
                  <a:pt x="14481" y="10133"/>
                  <a:pt x="14481" y="9839"/>
                </a:cubicBezTo>
                <a:cubicBezTo>
                  <a:pt x="14481" y="4397"/>
                  <a:pt x="14481" y="4397"/>
                  <a:pt x="14481" y="4397"/>
                </a:cubicBezTo>
                <a:lnTo>
                  <a:pt x="14481" y="4397"/>
                </a:lnTo>
                <a:cubicBezTo>
                  <a:pt x="14481" y="4356"/>
                  <a:pt x="14481" y="4356"/>
                  <a:pt x="14481" y="4356"/>
                </a:cubicBezTo>
                <a:lnTo>
                  <a:pt x="14471" y="4356"/>
                </a:lnTo>
              </a:path>
            </a:pathLst>
          </a:custGeom>
          <a:solidFill>
            <a:srgbClr val="DB040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E910EAE3-68E8-1B40-89F1-850F69123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3054" y="6821597"/>
            <a:ext cx="795763" cy="332366"/>
          </a:xfrm>
          <a:custGeom>
            <a:avLst/>
            <a:gdLst>
              <a:gd name="T0" fmla="*/ 792 w 1097"/>
              <a:gd name="T1" fmla="*/ 0 h 457"/>
              <a:gd name="T2" fmla="*/ 792 w 1097"/>
              <a:gd name="T3" fmla="*/ 0 h 457"/>
              <a:gd name="T4" fmla="*/ 517 w 1097"/>
              <a:gd name="T5" fmla="*/ 132 h 457"/>
              <a:gd name="T6" fmla="*/ 253 w 1097"/>
              <a:gd name="T7" fmla="*/ 132 h 457"/>
              <a:gd name="T8" fmla="*/ 0 w 1097"/>
              <a:gd name="T9" fmla="*/ 182 h 457"/>
              <a:gd name="T10" fmla="*/ 0 w 1097"/>
              <a:gd name="T11" fmla="*/ 253 h 457"/>
              <a:gd name="T12" fmla="*/ 243 w 1097"/>
              <a:gd name="T13" fmla="*/ 314 h 457"/>
              <a:gd name="T14" fmla="*/ 507 w 1097"/>
              <a:gd name="T15" fmla="*/ 314 h 457"/>
              <a:gd name="T16" fmla="*/ 792 w 1097"/>
              <a:gd name="T17" fmla="*/ 456 h 457"/>
              <a:gd name="T18" fmla="*/ 1096 w 1097"/>
              <a:gd name="T19" fmla="*/ 223 h 457"/>
              <a:gd name="T20" fmla="*/ 792 w 1097"/>
              <a:gd name="T21" fmla="*/ 0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97" h="457">
                <a:moveTo>
                  <a:pt x="792" y="0"/>
                </a:moveTo>
                <a:lnTo>
                  <a:pt x="792" y="0"/>
                </a:lnTo>
                <a:cubicBezTo>
                  <a:pt x="670" y="0"/>
                  <a:pt x="558" y="50"/>
                  <a:pt x="517" y="132"/>
                </a:cubicBezTo>
                <a:cubicBezTo>
                  <a:pt x="253" y="132"/>
                  <a:pt x="253" y="132"/>
                  <a:pt x="253" y="132"/>
                </a:cubicBezTo>
                <a:cubicBezTo>
                  <a:pt x="0" y="182"/>
                  <a:pt x="0" y="182"/>
                  <a:pt x="0" y="182"/>
                </a:cubicBezTo>
                <a:cubicBezTo>
                  <a:pt x="0" y="253"/>
                  <a:pt x="0" y="253"/>
                  <a:pt x="0" y="253"/>
                </a:cubicBezTo>
                <a:cubicBezTo>
                  <a:pt x="243" y="314"/>
                  <a:pt x="243" y="314"/>
                  <a:pt x="243" y="314"/>
                </a:cubicBezTo>
                <a:cubicBezTo>
                  <a:pt x="507" y="314"/>
                  <a:pt x="507" y="314"/>
                  <a:pt x="507" y="314"/>
                </a:cubicBezTo>
                <a:cubicBezTo>
                  <a:pt x="558" y="395"/>
                  <a:pt x="670" y="456"/>
                  <a:pt x="792" y="456"/>
                </a:cubicBezTo>
                <a:cubicBezTo>
                  <a:pt x="964" y="456"/>
                  <a:pt x="1096" y="355"/>
                  <a:pt x="1096" y="223"/>
                </a:cubicBezTo>
                <a:cubicBezTo>
                  <a:pt x="1096" y="101"/>
                  <a:pt x="964" y="0"/>
                  <a:pt x="792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D0480F04-EF0E-B74A-A7C1-63565B4BE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8600" y="6585105"/>
            <a:ext cx="258861" cy="853288"/>
          </a:xfrm>
          <a:custGeom>
            <a:avLst/>
            <a:gdLst>
              <a:gd name="T0" fmla="*/ 355 w 356"/>
              <a:gd name="T1" fmla="*/ 0 h 1179"/>
              <a:gd name="T2" fmla="*/ 355 w 356"/>
              <a:gd name="T3" fmla="*/ 1178 h 1179"/>
              <a:gd name="T4" fmla="*/ 0 w 356"/>
              <a:gd name="T5" fmla="*/ 1178 h 1179"/>
              <a:gd name="T6" fmla="*/ 0 w 356"/>
              <a:gd name="T7" fmla="*/ 0 h 1179"/>
              <a:gd name="T8" fmla="*/ 355 w 356"/>
              <a:gd name="T9" fmla="*/ 0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6" h="1179">
                <a:moveTo>
                  <a:pt x="355" y="0"/>
                </a:moveTo>
                <a:lnTo>
                  <a:pt x="355" y="1178"/>
                </a:lnTo>
                <a:lnTo>
                  <a:pt x="0" y="1178"/>
                </a:lnTo>
                <a:lnTo>
                  <a:pt x="0" y="0"/>
                </a:lnTo>
                <a:lnTo>
                  <a:pt x="35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E8A15951-E9F8-824D-8176-0234555A3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5712" y="6821597"/>
            <a:ext cx="134225" cy="338758"/>
          </a:xfrm>
          <a:custGeom>
            <a:avLst/>
            <a:gdLst>
              <a:gd name="T0" fmla="*/ 183 w 184"/>
              <a:gd name="T1" fmla="*/ 0 h 468"/>
              <a:gd name="T2" fmla="*/ 183 w 184"/>
              <a:gd name="T3" fmla="*/ 467 h 468"/>
              <a:gd name="T4" fmla="*/ 0 w 184"/>
              <a:gd name="T5" fmla="*/ 467 h 468"/>
              <a:gd name="T6" fmla="*/ 0 w 184"/>
              <a:gd name="T7" fmla="*/ 0 h 468"/>
              <a:gd name="T8" fmla="*/ 183 w 184"/>
              <a:gd name="T9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468">
                <a:moveTo>
                  <a:pt x="183" y="0"/>
                </a:moveTo>
                <a:lnTo>
                  <a:pt x="183" y="467"/>
                </a:lnTo>
                <a:lnTo>
                  <a:pt x="0" y="467"/>
                </a:lnTo>
                <a:lnTo>
                  <a:pt x="0" y="0"/>
                </a:lnTo>
                <a:lnTo>
                  <a:pt x="183" y="0"/>
                </a:lnTo>
              </a:path>
            </a:pathLst>
          </a:custGeom>
          <a:solidFill>
            <a:srgbClr val="1616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14">
            <a:extLst>
              <a:ext uri="{FF2B5EF4-FFF2-40B4-BE49-F238E27FC236}">
                <a16:creationId xmlns:a16="http://schemas.microsoft.com/office/drawing/2014/main" id="{B91E43A8-8B62-5140-B449-5C67F31C8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070" y="6585105"/>
            <a:ext cx="258863" cy="853288"/>
          </a:xfrm>
          <a:custGeom>
            <a:avLst/>
            <a:gdLst>
              <a:gd name="T0" fmla="*/ 355 w 356"/>
              <a:gd name="T1" fmla="*/ 0 h 1179"/>
              <a:gd name="T2" fmla="*/ 355 w 356"/>
              <a:gd name="T3" fmla="*/ 1178 h 1179"/>
              <a:gd name="T4" fmla="*/ 0 w 356"/>
              <a:gd name="T5" fmla="*/ 1178 h 1179"/>
              <a:gd name="T6" fmla="*/ 0 w 356"/>
              <a:gd name="T7" fmla="*/ 0 h 1179"/>
              <a:gd name="T8" fmla="*/ 355 w 356"/>
              <a:gd name="T9" fmla="*/ 0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6" h="1179">
                <a:moveTo>
                  <a:pt x="355" y="0"/>
                </a:moveTo>
                <a:lnTo>
                  <a:pt x="355" y="1178"/>
                </a:lnTo>
                <a:lnTo>
                  <a:pt x="0" y="1178"/>
                </a:lnTo>
                <a:lnTo>
                  <a:pt x="0" y="0"/>
                </a:lnTo>
                <a:lnTo>
                  <a:pt x="355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15">
            <a:extLst>
              <a:ext uri="{FF2B5EF4-FFF2-40B4-BE49-F238E27FC236}">
                <a16:creationId xmlns:a16="http://schemas.microsoft.com/office/drawing/2014/main" id="{A62671DC-FF09-014C-837C-353EB466A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1184" y="6821597"/>
            <a:ext cx="134225" cy="338758"/>
          </a:xfrm>
          <a:custGeom>
            <a:avLst/>
            <a:gdLst>
              <a:gd name="T0" fmla="*/ 183 w 184"/>
              <a:gd name="T1" fmla="*/ 0 h 468"/>
              <a:gd name="T2" fmla="*/ 183 w 184"/>
              <a:gd name="T3" fmla="*/ 467 h 468"/>
              <a:gd name="T4" fmla="*/ 0 w 184"/>
              <a:gd name="T5" fmla="*/ 467 h 468"/>
              <a:gd name="T6" fmla="*/ 0 w 184"/>
              <a:gd name="T7" fmla="*/ 0 h 468"/>
              <a:gd name="T8" fmla="*/ 183 w 184"/>
              <a:gd name="T9" fmla="*/ 0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468">
                <a:moveTo>
                  <a:pt x="183" y="0"/>
                </a:moveTo>
                <a:lnTo>
                  <a:pt x="183" y="467"/>
                </a:lnTo>
                <a:lnTo>
                  <a:pt x="0" y="467"/>
                </a:lnTo>
                <a:lnTo>
                  <a:pt x="0" y="0"/>
                </a:lnTo>
                <a:lnTo>
                  <a:pt x="183" y="0"/>
                </a:lnTo>
              </a:path>
            </a:pathLst>
          </a:custGeom>
          <a:solidFill>
            <a:srgbClr val="16161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7E3BEF2F-A551-7B42-8E1F-1C41C6CA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547" y="5223681"/>
            <a:ext cx="249275" cy="2604603"/>
          </a:xfrm>
          <a:custGeom>
            <a:avLst/>
            <a:gdLst>
              <a:gd name="T0" fmla="*/ 173 w 346"/>
              <a:gd name="T1" fmla="*/ 0 h 3596"/>
              <a:gd name="T2" fmla="*/ 173 w 346"/>
              <a:gd name="T3" fmla="*/ 0 h 3596"/>
              <a:gd name="T4" fmla="*/ 173 w 346"/>
              <a:gd name="T5" fmla="*/ 0 h 3596"/>
              <a:gd name="T6" fmla="*/ 345 w 346"/>
              <a:gd name="T7" fmla="*/ 173 h 3596"/>
              <a:gd name="T8" fmla="*/ 345 w 346"/>
              <a:gd name="T9" fmla="*/ 3422 h 3596"/>
              <a:gd name="T10" fmla="*/ 173 w 346"/>
              <a:gd name="T11" fmla="*/ 3595 h 3596"/>
              <a:gd name="T12" fmla="*/ 0 w 346"/>
              <a:gd name="T13" fmla="*/ 3422 h 3596"/>
              <a:gd name="T14" fmla="*/ 0 w 346"/>
              <a:gd name="T15" fmla="*/ 173 h 3596"/>
              <a:gd name="T16" fmla="*/ 173 w 346"/>
              <a:gd name="T17" fmla="*/ 0 h 3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46" h="3596">
                <a:moveTo>
                  <a:pt x="173" y="0"/>
                </a:moveTo>
                <a:lnTo>
                  <a:pt x="173" y="0"/>
                </a:lnTo>
                <a:lnTo>
                  <a:pt x="173" y="0"/>
                </a:lnTo>
                <a:cubicBezTo>
                  <a:pt x="264" y="0"/>
                  <a:pt x="345" y="81"/>
                  <a:pt x="345" y="173"/>
                </a:cubicBezTo>
                <a:cubicBezTo>
                  <a:pt x="345" y="3422"/>
                  <a:pt x="345" y="3422"/>
                  <a:pt x="345" y="3422"/>
                </a:cubicBezTo>
                <a:cubicBezTo>
                  <a:pt x="345" y="3524"/>
                  <a:pt x="264" y="3595"/>
                  <a:pt x="173" y="3595"/>
                </a:cubicBezTo>
                <a:cubicBezTo>
                  <a:pt x="71" y="3595"/>
                  <a:pt x="0" y="3524"/>
                  <a:pt x="0" y="3422"/>
                </a:cubicBezTo>
                <a:cubicBezTo>
                  <a:pt x="0" y="173"/>
                  <a:pt x="0" y="173"/>
                  <a:pt x="0" y="173"/>
                </a:cubicBezTo>
                <a:cubicBezTo>
                  <a:pt x="0" y="81"/>
                  <a:pt x="71" y="0"/>
                  <a:pt x="173" y="0"/>
                </a:cubicBezTo>
              </a:path>
            </a:pathLst>
          </a:custGeom>
          <a:solidFill>
            <a:srgbClr val="FF66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581E2DC7-FB6E-4F46-96BC-956818C24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6958" y="8128693"/>
            <a:ext cx="287625" cy="287625"/>
          </a:xfrm>
          <a:custGeom>
            <a:avLst/>
            <a:gdLst>
              <a:gd name="T0" fmla="*/ 193 w 397"/>
              <a:gd name="T1" fmla="*/ 0 h 396"/>
              <a:gd name="T2" fmla="*/ 193 w 397"/>
              <a:gd name="T3" fmla="*/ 0 h 396"/>
              <a:gd name="T4" fmla="*/ 396 w 397"/>
              <a:gd name="T5" fmla="*/ 202 h 396"/>
              <a:gd name="T6" fmla="*/ 193 w 397"/>
              <a:gd name="T7" fmla="*/ 395 h 396"/>
              <a:gd name="T8" fmla="*/ 0 w 397"/>
              <a:gd name="T9" fmla="*/ 202 h 396"/>
              <a:gd name="T10" fmla="*/ 193 w 397"/>
              <a:gd name="T11" fmla="*/ 0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7" h="396">
                <a:moveTo>
                  <a:pt x="193" y="0"/>
                </a:moveTo>
                <a:lnTo>
                  <a:pt x="193" y="0"/>
                </a:lnTo>
                <a:cubicBezTo>
                  <a:pt x="305" y="0"/>
                  <a:pt x="396" y="91"/>
                  <a:pt x="396" y="202"/>
                </a:cubicBezTo>
                <a:cubicBezTo>
                  <a:pt x="396" y="314"/>
                  <a:pt x="305" y="395"/>
                  <a:pt x="193" y="395"/>
                </a:cubicBezTo>
                <a:cubicBezTo>
                  <a:pt x="81" y="395"/>
                  <a:pt x="0" y="314"/>
                  <a:pt x="0" y="202"/>
                </a:cubicBezTo>
                <a:cubicBezTo>
                  <a:pt x="0" y="91"/>
                  <a:pt x="81" y="0"/>
                  <a:pt x="193" y="0"/>
                </a:cubicBezTo>
              </a:path>
            </a:pathLst>
          </a:custGeom>
          <a:solidFill>
            <a:srgbClr val="FF66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A06E123-F9F6-5547-9182-E99BBBCF4AD8}"/>
              </a:ext>
            </a:extLst>
          </p:cNvPr>
          <p:cNvSpPr/>
          <p:nvPr/>
        </p:nvSpPr>
        <p:spPr>
          <a:xfrm flipH="1">
            <a:off x="10883693" y="5030949"/>
            <a:ext cx="1488588" cy="1488586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F9EA498-476C-B443-ACD5-3EFE32CF33B4}"/>
              </a:ext>
            </a:extLst>
          </p:cNvPr>
          <p:cNvSpPr/>
          <p:nvPr/>
        </p:nvSpPr>
        <p:spPr>
          <a:xfrm flipH="1">
            <a:off x="10883693" y="6689628"/>
            <a:ext cx="1488588" cy="1488586"/>
          </a:xfrm>
          <a:prstGeom prst="ellipse">
            <a:avLst/>
          </a:prstGeom>
          <a:solidFill>
            <a:schemeClr val="accent2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DF64E93-0DCA-F740-B57D-383A9435937C}"/>
              </a:ext>
            </a:extLst>
          </p:cNvPr>
          <p:cNvSpPr/>
          <p:nvPr/>
        </p:nvSpPr>
        <p:spPr>
          <a:xfrm flipH="1">
            <a:off x="10883693" y="8348307"/>
            <a:ext cx="1488588" cy="1488586"/>
          </a:xfrm>
          <a:prstGeom prst="ellipse">
            <a:avLst/>
          </a:prstGeom>
          <a:solidFill>
            <a:schemeClr val="accent3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C20CAB-EAEA-E04E-9CC2-29E62BB7605D}"/>
              </a:ext>
            </a:extLst>
          </p:cNvPr>
          <p:cNvSpPr txBox="1"/>
          <p:nvPr/>
        </p:nvSpPr>
        <p:spPr>
          <a:xfrm flipH="1">
            <a:off x="11185413" y="5330873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115B15-4DAB-7044-ADF9-68E7C481B2BC}"/>
              </a:ext>
            </a:extLst>
          </p:cNvPr>
          <p:cNvSpPr txBox="1"/>
          <p:nvPr/>
        </p:nvSpPr>
        <p:spPr>
          <a:xfrm flipH="1">
            <a:off x="11185413" y="7055751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C4803B-44A5-7B40-AA0A-4FC7BBEB372E}"/>
              </a:ext>
            </a:extLst>
          </p:cNvPr>
          <p:cNvSpPr txBox="1"/>
          <p:nvPr/>
        </p:nvSpPr>
        <p:spPr>
          <a:xfrm flipH="1">
            <a:off x="11185413" y="8688931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grpSp>
        <p:nvGrpSpPr>
          <p:cNvPr id="40" name="Grupo 349">
            <a:extLst>
              <a:ext uri="{FF2B5EF4-FFF2-40B4-BE49-F238E27FC236}">
                <a16:creationId xmlns:a16="http://schemas.microsoft.com/office/drawing/2014/main" id="{C31F4FF6-7218-DE46-A755-8C6324F280F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1" name="CuadroTexto 350">
              <a:extLst>
                <a:ext uri="{FF2B5EF4-FFF2-40B4-BE49-F238E27FC236}">
                  <a16:creationId xmlns:a16="http://schemas.microsoft.com/office/drawing/2014/main" id="{74BE1E60-AFFC-6E4B-9C35-8935B5984D59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42" name="CuadroTexto 351">
              <a:extLst>
                <a:ext uri="{FF2B5EF4-FFF2-40B4-BE49-F238E27FC236}">
                  <a16:creationId xmlns:a16="http://schemas.microsoft.com/office/drawing/2014/main" id="{2C87B3BB-2114-544C-8ADD-628B8B6F753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80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1">
            <a:extLst>
              <a:ext uri="{FF2B5EF4-FFF2-40B4-BE49-F238E27FC236}">
                <a16:creationId xmlns:a16="http://schemas.microsoft.com/office/drawing/2014/main" id="{41264103-94EF-8842-ACAE-F869F3207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1188" y="5972440"/>
            <a:ext cx="3838938" cy="6536190"/>
          </a:xfrm>
          <a:custGeom>
            <a:avLst/>
            <a:gdLst>
              <a:gd name="T0" fmla="*/ 6093 w 6094"/>
              <a:gd name="T1" fmla="*/ 10374 h 10375"/>
              <a:gd name="T2" fmla="*/ 0 w 6094"/>
              <a:gd name="T3" fmla="*/ 10374 h 10375"/>
              <a:gd name="T4" fmla="*/ 0 w 6094"/>
              <a:gd name="T5" fmla="*/ 0 h 10375"/>
              <a:gd name="T6" fmla="*/ 6093 w 6094"/>
              <a:gd name="T7" fmla="*/ 0 h 10375"/>
              <a:gd name="T8" fmla="*/ 6093 w 6094"/>
              <a:gd name="T9" fmla="*/ 10374 h 10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4" h="10375">
                <a:moveTo>
                  <a:pt x="6093" y="10374"/>
                </a:moveTo>
                <a:lnTo>
                  <a:pt x="0" y="10374"/>
                </a:lnTo>
                <a:lnTo>
                  <a:pt x="0" y="0"/>
                </a:lnTo>
                <a:lnTo>
                  <a:pt x="6093" y="0"/>
                </a:lnTo>
                <a:lnTo>
                  <a:pt x="6093" y="10374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90F93A80-5BE0-AB41-978F-764D10F98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0071" y="5402988"/>
            <a:ext cx="4605614" cy="572230"/>
          </a:xfrm>
          <a:custGeom>
            <a:avLst/>
            <a:gdLst>
              <a:gd name="T0" fmla="*/ 7311 w 7312"/>
              <a:gd name="T1" fmla="*/ 906 h 907"/>
              <a:gd name="T2" fmla="*/ 0 w 7312"/>
              <a:gd name="T3" fmla="*/ 906 h 907"/>
              <a:gd name="T4" fmla="*/ 0 w 7312"/>
              <a:gd name="T5" fmla="*/ 0 h 907"/>
              <a:gd name="T6" fmla="*/ 7311 w 7312"/>
              <a:gd name="T7" fmla="*/ 0 h 907"/>
              <a:gd name="T8" fmla="*/ 7311 w 7312"/>
              <a:gd name="T9" fmla="*/ 906 h 9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12" h="907">
                <a:moveTo>
                  <a:pt x="7311" y="906"/>
                </a:moveTo>
                <a:lnTo>
                  <a:pt x="0" y="906"/>
                </a:lnTo>
                <a:lnTo>
                  <a:pt x="0" y="0"/>
                </a:lnTo>
                <a:lnTo>
                  <a:pt x="7311" y="0"/>
                </a:lnTo>
                <a:lnTo>
                  <a:pt x="7311" y="906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7">
            <a:extLst>
              <a:ext uri="{FF2B5EF4-FFF2-40B4-BE49-F238E27FC236}">
                <a16:creationId xmlns:a16="http://schemas.microsoft.com/office/drawing/2014/main" id="{78DAE78D-9C7A-7A40-BC38-A9D92909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0071" y="4377977"/>
            <a:ext cx="4605614" cy="1025012"/>
          </a:xfrm>
          <a:custGeom>
            <a:avLst/>
            <a:gdLst>
              <a:gd name="T0" fmla="*/ 7311 w 7312"/>
              <a:gd name="T1" fmla="*/ 1625 h 1626"/>
              <a:gd name="T2" fmla="*/ 0 w 7312"/>
              <a:gd name="T3" fmla="*/ 1625 h 1626"/>
              <a:gd name="T4" fmla="*/ 0 w 7312"/>
              <a:gd name="T5" fmla="*/ 0 h 1626"/>
              <a:gd name="T6" fmla="*/ 7311 w 7312"/>
              <a:gd name="T7" fmla="*/ 0 h 1626"/>
              <a:gd name="T8" fmla="*/ 7311 w 7312"/>
              <a:gd name="T9" fmla="*/ 1625 h 1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12" h="1626">
                <a:moveTo>
                  <a:pt x="7311" y="1625"/>
                </a:moveTo>
                <a:lnTo>
                  <a:pt x="0" y="1625"/>
                </a:lnTo>
                <a:lnTo>
                  <a:pt x="0" y="0"/>
                </a:lnTo>
                <a:lnTo>
                  <a:pt x="7311" y="0"/>
                </a:lnTo>
                <a:lnTo>
                  <a:pt x="7311" y="1625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4B149F15-3CE0-4D48-BD06-25256AEE2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741" y="4536311"/>
            <a:ext cx="394449" cy="708343"/>
          </a:xfrm>
          <a:custGeom>
            <a:avLst/>
            <a:gdLst>
              <a:gd name="T0" fmla="*/ 500 w 626"/>
              <a:gd name="T1" fmla="*/ 1125 h 1126"/>
              <a:gd name="T2" fmla="*/ 500 w 626"/>
              <a:gd name="T3" fmla="*/ 1125 h 1126"/>
              <a:gd name="T4" fmla="*/ 125 w 626"/>
              <a:gd name="T5" fmla="*/ 1125 h 1126"/>
              <a:gd name="T6" fmla="*/ 0 w 626"/>
              <a:gd name="T7" fmla="*/ 969 h 1126"/>
              <a:gd name="T8" fmla="*/ 0 w 626"/>
              <a:gd name="T9" fmla="*/ 156 h 1126"/>
              <a:gd name="T10" fmla="*/ 125 w 626"/>
              <a:gd name="T11" fmla="*/ 0 h 1126"/>
              <a:gd name="T12" fmla="*/ 500 w 626"/>
              <a:gd name="T13" fmla="*/ 0 h 1126"/>
              <a:gd name="T14" fmla="*/ 625 w 626"/>
              <a:gd name="T15" fmla="*/ 156 h 1126"/>
              <a:gd name="T16" fmla="*/ 625 w 626"/>
              <a:gd name="T17" fmla="*/ 969 h 1126"/>
              <a:gd name="T18" fmla="*/ 500 w 626"/>
              <a:gd name="T19" fmla="*/ 1125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6" h="1126">
                <a:moveTo>
                  <a:pt x="500" y="1125"/>
                </a:moveTo>
                <a:lnTo>
                  <a:pt x="500" y="1125"/>
                </a:lnTo>
                <a:cubicBezTo>
                  <a:pt x="125" y="1125"/>
                  <a:pt x="125" y="1125"/>
                  <a:pt x="125" y="1125"/>
                </a:cubicBezTo>
                <a:cubicBezTo>
                  <a:pt x="62" y="1125"/>
                  <a:pt x="0" y="1062"/>
                  <a:pt x="0" y="969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62"/>
                  <a:pt x="62" y="0"/>
                  <a:pt x="125" y="0"/>
                </a:cubicBezTo>
                <a:cubicBezTo>
                  <a:pt x="500" y="0"/>
                  <a:pt x="500" y="0"/>
                  <a:pt x="500" y="0"/>
                </a:cubicBezTo>
                <a:cubicBezTo>
                  <a:pt x="562" y="0"/>
                  <a:pt x="625" y="62"/>
                  <a:pt x="625" y="156"/>
                </a:cubicBezTo>
                <a:cubicBezTo>
                  <a:pt x="625" y="969"/>
                  <a:pt x="625" y="969"/>
                  <a:pt x="625" y="969"/>
                </a:cubicBezTo>
                <a:cubicBezTo>
                  <a:pt x="625" y="1062"/>
                  <a:pt x="562" y="1125"/>
                  <a:pt x="500" y="112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4C4BFA98-2EF7-124D-9D4B-0747389B9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2307" y="4536311"/>
            <a:ext cx="394449" cy="708343"/>
          </a:xfrm>
          <a:custGeom>
            <a:avLst/>
            <a:gdLst>
              <a:gd name="T0" fmla="*/ 500 w 626"/>
              <a:gd name="T1" fmla="*/ 1125 h 1126"/>
              <a:gd name="T2" fmla="*/ 500 w 626"/>
              <a:gd name="T3" fmla="*/ 1125 h 1126"/>
              <a:gd name="T4" fmla="*/ 125 w 626"/>
              <a:gd name="T5" fmla="*/ 1125 h 1126"/>
              <a:gd name="T6" fmla="*/ 0 w 626"/>
              <a:gd name="T7" fmla="*/ 969 h 1126"/>
              <a:gd name="T8" fmla="*/ 0 w 626"/>
              <a:gd name="T9" fmla="*/ 156 h 1126"/>
              <a:gd name="T10" fmla="*/ 125 w 626"/>
              <a:gd name="T11" fmla="*/ 0 h 1126"/>
              <a:gd name="T12" fmla="*/ 500 w 626"/>
              <a:gd name="T13" fmla="*/ 0 h 1126"/>
              <a:gd name="T14" fmla="*/ 625 w 626"/>
              <a:gd name="T15" fmla="*/ 156 h 1126"/>
              <a:gd name="T16" fmla="*/ 625 w 626"/>
              <a:gd name="T17" fmla="*/ 969 h 1126"/>
              <a:gd name="T18" fmla="*/ 500 w 626"/>
              <a:gd name="T19" fmla="*/ 1125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6" h="1126">
                <a:moveTo>
                  <a:pt x="500" y="1125"/>
                </a:moveTo>
                <a:lnTo>
                  <a:pt x="500" y="1125"/>
                </a:lnTo>
                <a:cubicBezTo>
                  <a:pt x="125" y="1125"/>
                  <a:pt x="125" y="1125"/>
                  <a:pt x="125" y="1125"/>
                </a:cubicBezTo>
                <a:cubicBezTo>
                  <a:pt x="31" y="1125"/>
                  <a:pt x="0" y="1062"/>
                  <a:pt x="0" y="969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62"/>
                  <a:pt x="31" y="0"/>
                  <a:pt x="125" y="0"/>
                </a:cubicBezTo>
                <a:cubicBezTo>
                  <a:pt x="500" y="0"/>
                  <a:pt x="500" y="0"/>
                  <a:pt x="500" y="0"/>
                </a:cubicBezTo>
                <a:cubicBezTo>
                  <a:pt x="562" y="0"/>
                  <a:pt x="625" y="62"/>
                  <a:pt x="625" y="156"/>
                </a:cubicBezTo>
                <a:cubicBezTo>
                  <a:pt x="625" y="969"/>
                  <a:pt x="625" y="969"/>
                  <a:pt x="625" y="969"/>
                </a:cubicBezTo>
                <a:cubicBezTo>
                  <a:pt x="625" y="1062"/>
                  <a:pt x="562" y="1125"/>
                  <a:pt x="500" y="112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10">
            <a:extLst>
              <a:ext uri="{FF2B5EF4-FFF2-40B4-BE49-F238E27FC236}">
                <a16:creationId xmlns:a16="http://schemas.microsoft.com/office/drawing/2014/main" id="{43AAFF28-2997-E941-987A-8DBBCA6E4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0093" y="4536311"/>
            <a:ext cx="394449" cy="708343"/>
          </a:xfrm>
          <a:custGeom>
            <a:avLst/>
            <a:gdLst>
              <a:gd name="T0" fmla="*/ 500 w 626"/>
              <a:gd name="T1" fmla="*/ 1125 h 1126"/>
              <a:gd name="T2" fmla="*/ 500 w 626"/>
              <a:gd name="T3" fmla="*/ 1125 h 1126"/>
              <a:gd name="T4" fmla="*/ 125 w 626"/>
              <a:gd name="T5" fmla="*/ 1125 h 1126"/>
              <a:gd name="T6" fmla="*/ 0 w 626"/>
              <a:gd name="T7" fmla="*/ 969 h 1126"/>
              <a:gd name="T8" fmla="*/ 0 w 626"/>
              <a:gd name="T9" fmla="*/ 156 h 1126"/>
              <a:gd name="T10" fmla="*/ 125 w 626"/>
              <a:gd name="T11" fmla="*/ 0 h 1126"/>
              <a:gd name="T12" fmla="*/ 500 w 626"/>
              <a:gd name="T13" fmla="*/ 0 h 1126"/>
              <a:gd name="T14" fmla="*/ 625 w 626"/>
              <a:gd name="T15" fmla="*/ 156 h 1126"/>
              <a:gd name="T16" fmla="*/ 625 w 626"/>
              <a:gd name="T17" fmla="*/ 969 h 1126"/>
              <a:gd name="T18" fmla="*/ 500 w 626"/>
              <a:gd name="T19" fmla="*/ 1125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6" h="1126">
                <a:moveTo>
                  <a:pt x="500" y="1125"/>
                </a:moveTo>
                <a:lnTo>
                  <a:pt x="500" y="1125"/>
                </a:lnTo>
                <a:cubicBezTo>
                  <a:pt x="125" y="1125"/>
                  <a:pt x="125" y="1125"/>
                  <a:pt x="125" y="1125"/>
                </a:cubicBezTo>
                <a:cubicBezTo>
                  <a:pt x="63" y="1125"/>
                  <a:pt x="0" y="1062"/>
                  <a:pt x="0" y="969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62"/>
                  <a:pt x="63" y="0"/>
                  <a:pt x="125" y="0"/>
                </a:cubicBezTo>
                <a:cubicBezTo>
                  <a:pt x="500" y="0"/>
                  <a:pt x="500" y="0"/>
                  <a:pt x="500" y="0"/>
                </a:cubicBezTo>
                <a:cubicBezTo>
                  <a:pt x="563" y="0"/>
                  <a:pt x="625" y="62"/>
                  <a:pt x="625" y="156"/>
                </a:cubicBezTo>
                <a:cubicBezTo>
                  <a:pt x="625" y="969"/>
                  <a:pt x="625" y="969"/>
                  <a:pt x="625" y="969"/>
                </a:cubicBezTo>
                <a:cubicBezTo>
                  <a:pt x="625" y="1062"/>
                  <a:pt x="563" y="1125"/>
                  <a:pt x="500" y="112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11">
            <a:extLst>
              <a:ext uri="{FF2B5EF4-FFF2-40B4-BE49-F238E27FC236}">
                <a16:creationId xmlns:a16="http://schemas.microsoft.com/office/drawing/2014/main" id="{57A3064A-17B2-3B4C-81DA-C6F1A851A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7880" y="4536311"/>
            <a:ext cx="394449" cy="708343"/>
          </a:xfrm>
          <a:custGeom>
            <a:avLst/>
            <a:gdLst>
              <a:gd name="T0" fmla="*/ 500 w 626"/>
              <a:gd name="T1" fmla="*/ 1125 h 1126"/>
              <a:gd name="T2" fmla="*/ 500 w 626"/>
              <a:gd name="T3" fmla="*/ 1125 h 1126"/>
              <a:gd name="T4" fmla="*/ 125 w 626"/>
              <a:gd name="T5" fmla="*/ 1125 h 1126"/>
              <a:gd name="T6" fmla="*/ 0 w 626"/>
              <a:gd name="T7" fmla="*/ 969 h 1126"/>
              <a:gd name="T8" fmla="*/ 0 w 626"/>
              <a:gd name="T9" fmla="*/ 156 h 1126"/>
              <a:gd name="T10" fmla="*/ 125 w 626"/>
              <a:gd name="T11" fmla="*/ 0 h 1126"/>
              <a:gd name="T12" fmla="*/ 500 w 626"/>
              <a:gd name="T13" fmla="*/ 0 h 1126"/>
              <a:gd name="T14" fmla="*/ 625 w 626"/>
              <a:gd name="T15" fmla="*/ 156 h 1126"/>
              <a:gd name="T16" fmla="*/ 625 w 626"/>
              <a:gd name="T17" fmla="*/ 969 h 1126"/>
              <a:gd name="T18" fmla="*/ 500 w 626"/>
              <a:gd name="T19" fmla="*/ 1125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6" h="1126">
                <a:moveTo>
                  <a:pt x="500" y="1125"/>
                </a:moveTo>
                <a:lnTo>
                  <a:pt x="500" y="1125"/>
                </a:lnTo>
                <a:cubicBezTo>
                  <a:pt x="125" y="1125"/>
                  <a:pt x="125" y="1125"/>
                  <a:pt x="125" y="1125"/>
                </a:cubicBezTo>
                <a:cubicBezTo>
                  <a:pt x="63" y="1125"/>
                  <a:pt x="0" y="1062"/>
                  <a:pt x="0" y="969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62"/>
                  <a:pt x="63" y="0"/>
                  <a:pt x="125" y="0"/>
                </a:cubicBezTo>
                <a:cubicBezTo>
                  <a:pt x="500" y="0"/>
                  <a:pt x="500" y="0"/>
                  <a:pt x="500" y="0"/>
                </a:cubicBezTo>
                <a:cubicBezTo>
                  <a:pt x="594" y="0"/>
                  <a:pt x="625" y="62"/>
                  <a:pt x="625" y="156"/>
                </a:cubicBezTo>
                <a:cubicBezTo>
                  <a:pt x="625" y="969"/>
                  <a:pt x="625" y="969"/>
                  <a:pt x="625" y="969"/>
                </a:cubicBezTo>
                <a:cubicBezTo>
                  <a:pt x="625" y="1062"/>
                  <a:pt x="594" y="1125"/>
                  <a:pt x="500" y="112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12">
            <a:extLst>
              <a:ext uri="{FF2B5EF4-FFF2-40B4-BE49-F238E27FC236}">
                <a16:creationId xmlns:a16="http://schemas.microsoft.com/office/drawing/2014/main" id="{064ECD9D-DD35-9B40-A249-EEFED9208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8446" y="4536311"/>
            <a:ext cx="413893" cy="708343"/>
          </a:xfrm>
          <a:custGeom>
            <a:avLst/>
            <a:gdLst>
              <a:gd name="T0" fmla="*/ 500 w 657"/>
              <a:gd name="T1" fmla="*/ 1125 h 1126"/>
              <a:gd name="T2" fmla="*/ 500 w 657"/>
              <a:gd name="T3" fmla="*/ 1125 h 1126"/>
              <a:gd name="T4" fmla="*/ 125 w 657"/>
              <a:gd name="T5" fmla="*/ 1125 h 1126"/>
              <a:gd name="T6" fmla="*/ 0 w 657"/>
              <a:gd name="T7" fmla="*/ 969 h 1126"/>
              <a:gd name="T8" fmla="*/ 0 w 657"/>
              <a:gd name="T9" fmla="*/ 156 h 1126"/>
              <a:gd name="T10" fmla="*/ 125 w 657"/>
              <a:gd name="T11" fmla="*/ 0 h 1126"/>
              <a:gd name="T12" fmla="*/ 500 w 657"/>
              <a:gd name="T13" fmla="*/ 0 h 1126"/>
              <a:gd name="T14" fmla="*/ 656 w 657"/>
              <a:gd name="T15" fmla="*/ 156 h 1126"/>
              <a:gd name="T16" fmla="*/ 656 w 657"/>
              <a:gd name="T17" fmla="*/ 969 h 1126"/>
              <a:gd name="T18" fmla="*/ 500 w 657"/>
              <a:gd name="T19" fmla="*/ 1125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7" h="1126">
                <a:moveTo>
                  <a:pt x="500" y="1125"/>
                </a:moveTo>
                <a:lnTo>
                  <a:pt x="500" y="1125"/>
                </a:lnTo>
                <a:cubicBezTo>
                  <a:pt x="125" y="1125"/>
                  <a:pt x="125" y="1125"/>
                  <a:pt x="125" y="1125"/>
                </a:cubicBezTo>
                <a:cubicBezTo>
                  <a:pt x="62" y="1125"/>
                  <a:pt x="0" y="1062"/>
                  <a:pt x="0" y="969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62"/>
                  <a:pt x="62" y="0"/>
                  <a:pt x="125" y="0"/>
                </a:cubicBezTo>
                <a:cubicBezTo>
                  <a:pt x="500" y="0"/>
                  <a:pt x="500" y="0"/>
                  <a:pt x="500" y="0"/>
                </a:cubicBezTo>
                <a:cubicBezTo>
                  <a:pt x="593" y="0"/>
                  <a:pt x="656" y="62"/>
                  <a:pt x="656" y="156"/>
                </a:cubicBezTo>
                <a:cubicBezTo>
                  <a:pt x="656" y="969"/>
                  <a:pt x="656" y="969"/>
                  <a:pt x="656" y="969"/>
                </a:cubicBezTo>
                <a:cubicBezTo>
                  <a:pt x="656" y="1062"/>
                  <a:pt x="593" y="1125"/>
                  <a:pt x="500" y="112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Freeform 13">
            <a:extLst>
              <a:ext uri="{FF2B5EF4-FFF2-40B4-BE49-F238E27FC236}">
                <a16:creationId xmlns:a16="http://schemas.microsoft.com/office/drawing/2014/main" id="{A071D4D0-9ED3-8544-B323-546D72BF6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6233" y="4536311"/>
            <a:ext cx="413893" cy="708343"/>
          </a:xfrm>
          <a:custGeom>
            <a:avLst/>
            <a:gdLst>
              <a:gd name="T0" fmla="*/ 531 w 657"/>
              <a:gd name="T1" fmla="*/ 1125 h 1126"/>
              <a:gd name="T2" fmla="*/ 531 w 657"/>
              <a:gd name="T3" fmla="*/ 1125 h 1126"/>
              <a:gd name="T4" fmla="*/ 156 w 657"/>
              <a:gd name="T5" fmla="*/ 1125 h 1126"/>
              <a:gd name="T6" fmla="*/ 0 w 657"/>
              <a:gd name="T7" fmla="*/ 969 h 1126"/>
              <a:gd name="T8" fmla="*/ 0 w 657"/>
              <a:gd name="T9" fmla="*/ 156 h 1126"/>
              <a:gd name="T10" fmla="*/ 156 w 657"/>
              <a:gd name="T11" fmla="*/ 0 h 1126"/>
              <a:gd name="T12" fmla="*/ 531 w 657"/>
              <a:gd name="T13" fmla="*/ 0 h 1126"/>
              <a:gd name="T14" fmla="*/ 656 w 657"/>
              <a:gd name="T15" fmla="*/ 156 h 1126"/>
              <a:gd name="T16" fmla="*/ 656 w 657"/>
              <a:gd name="T17" fmla="*/ 969 h 1126"/>
              <a:gd name="T18" fmla="*/ 531 w 657"/>
              <a:gd name="T19" fmla="*/ 1125 h 1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7" h="1126">
                <a:moveTo>
                  <a:pt x="531" y="1125"/>
                </a:moveTo>
                <a:lnTo>
                  <a:pt x="531" y="1125"/>
                </a:lnTo>
                <a:cubicBezTo>
                  <a:pt x="156" y="1125"/>
                  <a:pt x="156" y="1125"/>
                  <a:pt x="156" y="1125"/>
                </a:cubicBezTo>
                <a:cubicBezTo>
                  <a:pt x="62" y="1125"/>
                  <a:pt x="0" y="1062"/>
                  <a:pt x="0" y="969"/>
                </a:cubicBezTo>
                <a:cubicBezTo>
                  <a:pt x="0" y="156"/>
                  <a:pt x="0" y="156"/>
                  <a:pt x="0" y="156"/>
                </a:cubicBezTo>
                <a:cubicBezTo>
                  <a:pt x="0" y="62"/>
                  <a:pt x="62" y="0"/>
                  <a:pt x="156" y="0"/>
                </a:cubicBezTo>
                <a:cubicBezTo>
                  <a:pt x="531" y="0"/>
                  <a:pt x="531" y="0"/>
                  <a:pt x="531" y="0"/>
                </a:cubicBezTo>
                <a:cubicBezTo>
                  <a:pt x="594" y="0"/>
                  <a:pt x="656" y="62"/>
                  <a:pt x="656" y="156"/>
                </a:cubicBezTo>
                <a:cubicBezTo>
                  <a:pt x="656" y="969"/>
                  <a:pt x="656" y="969"/>
                  <a:pt x="656" y="969"/>
                </a:cubicBezTo>
                <a:cubicBezTo>
                  <a:pt x="656" y="1062"/>
                  <a:pt x="594" y="1125"/>
                  <a:pt x="531" y="1125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Freeform 14">
            <a:extLst>
              <a:ext uri="{FF2B5EF4-FFF2-40B4-BE49-F238E27FC236}">
                <a16:creationId xmlns:a16="http://schemas.microsoft.com/office/drawing/2014/main" id="{A9A350A2-E811-6A4D-96B4-2C2F644EA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741" y="4141862"/>
            <a:ext cx="4036163" cy="236115"/>
          </a:xfrm>
          <a:custGeom>
            <a:avLst/>
            <a:gdLst>
              <a:gd name="T0" fmla="*/ 6405 w 6406"/>
              <a:gd name="T1" fmla="*/ 375 h 376"/>
              <a:gd name="T2" fmla="*/ 0 w 6406"/>
              <a:gd name="T3" fmla="*/ 375 h 376"/>
              <a:gd name="T4" fmla="*/ 0 w 6406"/>
              <a:gd name="T5" fmla="*/ 0 h 376"/>
              <a:gd name="T6" fmla="*/ 6405 w 6406"/>
              <a:gd name="T7" fmla="*/ 0 h 376"/>
              <a:gd name="T8" fmla="*/ 6405 w 6406"/>
              <a:gd name="T9" fmla="*/ 375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06" h="376">
                <a:moveTo>
                  <a:pt x="6405" y="375"/>
                </a:moveTo>
                <a:lnTo>
                  <a:pt x="0" y="375"/>
                </a:lnTo>
                <a:lnTo>
                  <a:pt x="0" y="0"/>
                </a:lnTo>
                <a:lnTo>
                  <a:pt x="6405" y="0"/>
                </a:lnTo>
                <a:lnTo>
                  <a:pt x="6405" y="37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CF44A16-7ADA-9F48-BD88-E65995C0C4C5}"/>
              </a:ext>
            </a:extLst>
          </p:cNvPr>
          <p:cNvGrpSpPr/>
          <p:nvPr/>
        </p:nvGrpSpPr>
        <p:grpSpPr>
          <a:xfrm rot="16200000">
            <a:off x="14828620" y="5134930"/>
            <a:ext cx="2764648" cy="1675022"/>
            <a:chOff x="18162115" y="9170073"/>
            <a:chExt cx="2228664" cy="1350284"/>
          </a:xfrm>
        </p:grpSpPr>
        <p:sp>
          <p:nvSpPr>
            <p:cNvPr id="57" name="Freeform 15">
              <a:extLst>
                <a:ext uri="{FF2B5EF4-FFF2-40B4-BE49-F238E27FC236}">
                  <a16:creationId xmlns:a16="http://schemas.microsoft.com/office/drawing/2014/main" id="{890B44C5-4A92-6E44-94DE-7B36379FFC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Freeform 16">
              <a:extLst>
                <a:ext uri="{FF2B5EF4-FFF2-40B4-BE49-F238E27FC236}">
                  <a16:creationId xmlns:a16="http://schemas.microsoft.com/office/drawing/2014/main" id="{323413EC-0B29-6E46-AEAF-5E01D85D23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17">
              <a:extLst>
                <a:ext uri="{FF2B5EF4-FFF2-40B4-BE49-F238E27FC236}">
                  <a16:creationId xmlns:a16="http://schemas.microsoft.com/office/drawing/2014/main" id="{E4C8B329-053C-2048-8407-0646B928D0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B7635A6-4275-5248-A8EC-C3421165446E}"/>
              </a:ext>
            </a:extLst>
          </p:cNvPr>
          <p:cNvGrpSpPr/>
          <p:nvPr/>
        </p:nvGrpSpPr>
        <p:grpSpPr>
          <a:xfrm rot="16200000">
            <a:off x="14828620" y="10288795"/>
            <a:ext cx="2764648" cy="1675022"/>
            <a:chOff x="18162115" y="9170073"/>
            <a:chExt cx="2228664" cy="1350284"/>
          </a:xfrm>
        </p:grpSpPr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07A2B022-BB32-4045-B25F-2892C70419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C19D5141-815D-B346-ADAF-0F43B805C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17">
              <a:extLst>
                <a:ext uri="{FF2B5EF4-FFF2-40B4-BE49-F238E27FC236}">
                  <a16:creationId xmlns:a16="http://schemas.microsoft.com/office/drawing/2014/main" id="{1066CCC8-82A2-4D45-9BFD-833F3BE765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2AE5EB2-4811-C941-A60B-4D765417B7E9}"/>
              </a:ext>
            </a:extLst>
          </p:cNvPr>
          <p:cNvGrpSpPr/>
          <p:nvPr/>
        </p:nvGrpSpPr>
        <p:grpSpPr>
          <a:xfrm rot="5400000" flipH="1">
            <a:off x="6833838" y="5134930"/>
            <a:ext cx="2764648" cy="1675022"/>
            <a:chOff x="18162115" y="9170073"/>
            <a:chExt cx="2228664" cy="1350284"/>
          </a:xfrm>
        </p:grpSpPr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9615E5AE-AB8D-514B-B087-CBF61E7E82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2E89589B-EE9A-4040-B2C9-F19C5D662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7">
              <a:extLst>
                <a:ext uri="{FF2B5EF4-FFF2-40B4-BE49-F238E27FC236}">
                  <a16:creationId xmlns:a16="http://schemas.microsoft.com/office/drawing/2014/main" id="{6E42E8FE-6180-6C41-BBD4-FABD792032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AB72781-B325-4E42-87FF-90CF6828CADB}"/>
              </a:ext>
            </a:extLst>
          </p:cNvPr>
          <p:cNvGrpSpPr/>
          <p:nvPr/>
        </p:nvGrpSpPr>
        <p:grpSpPr>
          <a:xfrm rot="5400000" flipH="1">
            <a:off x="6833838" y="10288795"/>
            <a:ext cx="2764648" cy="1675022"/>
            <a:chOff x="18162115" y="9170073"/>
            <a:chExt cx="2228664" cy="1350284"/>
          </a:xfrm>
        </p:grpSpPr>
        <p:sp>
          <p:nvSpPr>
            <p:cNvPr id="85" name="Freeform 15">
              <a:extLst>
                <a:ext uri="{FF2B5EF4-FFF2-40B4-BE49-F238E27FC236}">
                  <a16:creationId xmlns:a16="http://schemas.microsoft.com/office/drawing/2014/main" id="{8CA52F1B-7828-AF4C-8553-C3B979A35E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42B4EECE-823B-024B-806E-12D2BD4BE5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>
              <a:extLst>
                <a:ext uri="{FF2B5EF4-FFF2-40B4-BE49-F238E27FC236}">
                  <a16:creationId xmlns:a16="http://schemas.microsoft.com/office/drawing/2014/main" id="{CE6BF6BF-3A6A-2C47-B677-0F2649D8DA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C288DDA-91A3-6B4F-997A-97755CF93A61}"/>
              </a:ext>
            </a:extLst>
          </p:cNvPr>
          <p:cNvGrpSpPr/>
          <p:nvPr/>
        </p:nvGrpSpPr>
        <p:grpSpPr>
          <a:xfrm>
            <a:off x="17127621" y="4958329"/>
            <a:ext cx="5600312" cy="1682233"/>
            <a:chOff x="2176393" y="10971401"/>
            <a:chExt cx="5600312" cy="1682233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A70C4A-34D1-3246-9ADC-10F85D9F3D65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E370942-85AF-604B-8F94-C35228EDBAFC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364386E-89D0-1B4F-AE6B-3CB9448E10C1}"/>
              </a:ext>
            </a:extLst>
          </p:cNvPr>
          <p:cNvGrpSpPr/>
          <p:nvPr/>
        </p:nvGrpSpPr>
        <p:grpSpPr>
          <a:xfrm flipH="1">
            <a:off x="1696273" y="4958329"/>
            <a:ext cx="5600312" cy="1682233"/>
            <a:chOff x="2176393" y="10971401"/>
            <a:chExt cx="5600312" cy="1682233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69A3537-28AD-8F4C-AEFC-1AA96FBE77FF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67B29FA-0B7E-9F4F-A1CD-7F3616ACF174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B92BAB7-7326-0F40-AABC-174D3C41E97D}"/>
              </a:ext>
            </a:extLst>
          </p:cNvPr>
          <p:cNvGrpSpPr/>
          <p:nvPr/>
        </p:nvGrpSpPr>
        <p:grpSpPr>
          <a:xfrm>
            <a:off x="17127621" y="10106711"/>
            <a:ext cx="5600312" cy="1682233"/>
            <a:chOff x="2176393" y="10971401"/>
            <a:chExt cx="5600312" cy="1682233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505759-3972-B440-91FC-2259DA46E048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7391294-2ADF-5740-96E4-83F17CB57F09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C1628B5-261E-8D46-8072-F703B0CA0891}"/>
              </a:ext>
            </a:extLst>
          </p:cNvPr>
          <p:cNvGrpSpPr/>
          <p:nvPr/>
        </p:nvGrpSpPr>
        <p:grpSpPr>
          <a:xfrm flipH="1">
            <a:off x="1696273" y="10106711"/>
            <a:ext cx="5600312" cy="1682233"/>
            <a:chOff x="2176393" y="10971401"/>
            <a:chExt cx="5600312" cy="1682233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E31A9A-7258-F94E-8DE7-D092700130DE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4801693-E674-A949-A948-DD446DCD6E69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1C2F71B-9E44-D64D-ADC6-71C2D420D78D}"/>
              </a:ext>
            </a:extLst>
          </p:cNvPr>
          <p:cNvGrpSpPr/>
          <p:nvPr/>
        </p:nvGrpSpPr>
        <p:grpSpPr>
          <a:xfrm rot="10800000">
            <a:off x="12286914" y="11635200"/>
            <a:ext cx="1575876" cy="954779"/>
            <a:chOff x="18162115" y="9170073"/>
            <a:chExt cx="2228664" cy="1350284"/>
          </a:xfrm>
        </p:grpSpPr>
        <p:sp>
          <p:nvSpPr>
            <p:cNvPr id="102" name="Freeform 15">
              <a:extLst>
                <a:ext uri="{FF2B5EF4-FFF2-40B4-BE49-F238E27FC236}">
                  <a16:creationId xmlns:a16="http://schemas.microsoft.com/office/drawing/2014/main" id="{235E4C59-0439-684F-B984-98031F63CD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Freeform 16">
              <a:extLst>
                <a:ext uri="{FF2B5EF4-FFF2-40B4-BE49-F238E27FC236}">
                  <a16:creationId xmlns:a16="http://schemas.microsoft.com/office/drawing/2014/main" id="{0124B556-4964-0F4D-ACEE-2C5440FF61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17">
              <a:extLst>
                <a:ext uri="{FF2B5EF4-FFF2-40B4-BE49-F238E27FC236}">
                  <a16:creationId xmlns:a16="http://schemas.microsoft.com/office/drawing/2014/main" id="{1A5D38CA-7595-364C-8153-F17A9CBDB9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64D2597-033B-D94B-B80F-B12FF519EEFC}"/>
              </a:ext>
            </a:extLst>
          </p:cNvPr>
          <p:cNvGrpSpPr/>
          <p:nvPr/>
        </p:nvGrpSpPr>
        <p:grpSpPr>
          <a:xfrm rot="10800000">
            <a:off x="10362530" y="10071596"/>
            <a:ext cx="1575876" cy="954779"/>
            <a:chOff x="18162115" y="9170073"/>
            <a:chExt cx="2228664" cy="1350284"/>
          </a:xfrm>
        </p:grpSpPr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26226D66-EE88-0647-9BC9-A99E664E57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Freeform 16">
              <a:extLst>
                <a:ext uri="{FF2B5EF4-FFF2-40B4-BE49-F238E27FC236}">
                  <a16:creationId xmlns:a16="http://schemas.microsoft.com/office/drawing/2014/main" id="{637E0D14-7BA3-B64E-95BF-7AC84187C7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7">
              <a:extLst>
                <a:ext uri="{FF2B5EF4-FFF2-40B4-BE49-F238E27FC236}">
                  <a16:creationId xmlns:a16="http://schemas.microsoft.com/office/drawing/2014/main" id="{2AC18377-207F-8A45-8B0A-95D24C9371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45BF435-7DCB-C041-BBBF-AF3D53FABE77}"/>
              </a:ext>
            </a:extLst>
          </p:cNvPr>
          <p:cNvGrpSpPr/>
          <p:nvPr/>
        </p:nvGrpSpPr>
        <p:grpSpPr>
          <a:xfrm flipH="1">
            <a:off x="10534053" y="11688372"/>
            <a:ext cx="1575876" cy="954779"/>
            <a:chOff x="18162115" y="9170073"/>
            <a:chExt cx="2228664" cy="1350284"/>
          </a:xfrm>
        </p:grpSpPr>
        <p:sp>
          <p:nvSpPr>
            <p:cNvPr id="114" name="Freeform 15">
              <a:extLst>
                <a:ext uri="{FF2B5EF4-FFF2-40B4-BE49-F238E27FC236}">
                  <a16:creationId xmlns:a16="http://schemas.microsoft.com/office/drawing/2014/main" id="{47563433-EFC3-214D-91FA-E2CB03A266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Freeform 16">
              <a:extLst>
                <a:ext uri="{FF2B5EF4-FFF2-40B4-BE49-F238E27FC236}">
                  <a16:creationId xmlns:a16="http://schemas.microsoft.com/office/drawing/2014/main" id="{40B09900-2699-AC49-B56E-4E15ADD4E7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7">
              <a:extLst>
                <a:ext uri="{FF2B5EF4-FFF2-40B4-BE49-F238E27FC236}">
                  <a16:creationId xmlns:a16="http://schemas.microsoft.com/office/drawing/2014/main" id="{C6CBA986-13D3-0448-8448-11887C056E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E9BD5EE-6278-7148-BFB0-214C3F7B8EF9}"/>
              </a:ext>
            </a:extLst>
          </p:cNvPr>
          <p:cNvGrpSpPr/>
          <p:nvPr/>
        </p:nvGrpSpPr>
        <p:grpSpPr>
          <a:xfrm rot="10800000">
            <a:off x="10872752" y="10511116"/>
            <a:ext cx="1575876" cy="954779"/>
            <a:chOff x="18162115" y="9170073"/>
            <a:chExt cx="2228664" cy="1350284"/>
          </a:xfrm>
        </p:grpSpPr>
        <p:sp>
          <p:nvSpPr>
            <p:cNvPr id="122" name="Freeform 15">
              <a:extLst>
                <a:ext uri="{FF2B5EF4-FFF2-40B4-BE49-F238E27FC236}">
                  <a16:creationId xmlns:a16="http://schemas.microsoft.com/office/drawing/2014/main" id="{9481B710-93F4-CA4C-8129-1D40E8AA6B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Freeform 16">
              <a:extLst>
                <a:ext uri="{FF2B5EF4-FFF2-40B4-BE49-F238E27FC236}">
                  <a16:creationId xmlns:a16="http://schemas.microsoft.com/office/drawing/2014/main" id="{DA4ECB61-B400-094A-9F48-18C2AF3989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7">
              <a:extLst>
                <a:ext uri="{FF2B5EF4-FFF2-40B4-BE49-F238E27FC236}">
                  <a16:creationId xmlns:a16="http://schemas.microsoft.com/office/drawing/2014/main" id="{5F6F4399-B92E-4F4E-B4C1-8F4CE2DBBA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EFA3A72-9041-154C-B727-85D03AAFFB1E}"/>
              </a:ext>
            </a:extLst>
          </p:cNvPr>
          <p:cNvGrpSpPr/>
          <p:nvPr/>
        </p:nvGrpSpPr>
        <p:grpSpPr>
          <a:xfrm rot="10800000">
            <a:off x="10894149" y="11134174"/>
            <a:ext cx="1575876" cy="954779"/>
            <a:chOff x="18162115" y="9170073"/>
            <a:chExt cx="2228664" cy="1350284"/>
          </a:xfrm>
        </p:grpSpPr>
        <p:sp>
          <p:nvSpPr>
            <p:cNvPr id="126" name="Freeform 15">
              <a:extLst>
                <a:ext uri="{FF2B5EF4-FFF2-40B4-BE49-F238E27FC236}">
                  <a16:creationId xmlns:a16="http://schemas.microsoft.com/office/drawing/2014/main" id="{4746F1A6-0F3C-9A45-99DF-FEA32D266A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Freeform 16">
              <a:extLst>
                <a:ext uri="{FF2B5EF4-FFF2-40B4-BE49-F238E27FC236}">
                  <a16:creationId xmlns:a16="http://schemas.microsoft.com/office/drawing/2014/main" id="{8C197A2E-D5D7-1949-AF7F-79E66EE615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7">
              <a:extLst>
                <a:ext uri="{FF2B5EF4-FFF2-40B4-BE49-F238E27FC236}">
                  <a16:creationId xmlns:a16="http://schemas.microsoft.com/office/drawing/2014/main" id="{91462813-C788-7C45-8AE2-3780597EC3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3B99243-ED0E-154C-8A72-9B5A49E3AC45}"/>
              </a:ext>
            </a:extLst>
          </p:cNvPr>
          <p:cNvGrpSpPr/>
          <p:nvPr/>
        </p:nvGrpSpPr>
        <p:grpSpPr>
          <a:xfrm flipH="1">
            <a:off x="12070471" y="11073481"/>
            <a:ext cx="1575876" cy="954779"/>
            <a:chOff x="18162115" y="9170073"/>
            <a:chExt cx="2228664" cy="1350284"/>
          </a:xfrm>
        </p:grpSpPr>
        <p:sp>
          <p:nvSpPr>
            <p:cNvPr id="130" name="Freeform 15">
              <a:extLst>
                <a:ext uri="{FF2B5EF4-FFF2-40B4-BE49-F238E27FC236}">
                  <a16:creationId xmlns:a16="http://schemas.microsoft.com/office/drawing/2014/main" id="{9EBA249A-E478-7E41-BDD0-1C7CEEC6D5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Freeform 16">
              <a:extLst>
                <a:ext uri="{FF2B5EF4-FFF2-40B4-BE49-F238E27FC236}">
                  <a16:creationId xmlns:a16="http://schemas.microsoft.com/office/drawing/2014/main" id="{1A209287-FCFA-E448-B24E-B1DF6849D9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9D107E72-83EE-0241-9EDA-025B693CAF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D1DEB3D-A496-EE40-8F64-30223BFB00F4}"/>
              </a:ext>
            </a:extLst>
          </p:cNvPr>
          <p:cNvGrpSpPr/>
          <p:nvPr/>
        </p:nvGrpSpPr>
        <p:grpSpPr>
          <a:xfrm flipH="1">
            <a:off x="12334671" y="10544395"/>
            <a:ext cx="1575876" cy="954779"/>
            <a:chOff x="18162115" y="9170073"/>
            <a:chExt cx="2228664" cy="1350284"/>
          </a:xfrm>
        </p:grpSpPr>
        <p:sp>
          <p:nvSpPr>
            <p:cNvPr id="134" name="Freeform 15">
              <a:extLst>
                <a:ext uri="{FF2B5EF4-FFF2-40B4-BE49-F238E27FC236}">
                  <a16:creationId xmlns:a16="http://schemas.microsoft.com/office/drawing/2014/main" id="{7F4273BB-286C-6547-AF45-87E7FDB208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Freeform 16">
              <a:extLst>
                <a:ext uri="{FF2B5EF4-FFF2-40B4-BE49-F238E27FC236}">
                  <a16:creationId xmlns:a16="http://schemas.microsoft.com/office/drawing/2014/main" id="{762455B8-A4EE-DD4D-8F06-CC153F8515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7">
              <a:extLst>
                <a:ext uri="{FF2B5EF4-FFF2-40B4-BE49-F238E27FC236}">
                  <a16:creationId xmlns:a16="http://schemas.microsoft.com/office/drawing/2014/main" id="{D25F5A9B-97C4-364B-8463-76B2DDD1C1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8384056-8878-B841-A5F1-F26C491EDD47}"/>
              </a:ext>
            </a:extLst>
          </p:cNvPr>
          <p:cNvGrpSpPr/>
          <p:nvPr/>
        </p:nvGrpSpPr>
        <p:grpSpPr>
          <a:xfrm rot="10800000">
            <a:off x="12238326" y="9992499"/>
            <a:ext cx="1575876" cy="954779"/>
            <a:chOff x="18162115" y="9170073"/>
            <a:chExt cx="2228664" cy="1350284"/>
          </a:xfrm>
        </p:grpSpPr>
        <p:sp>
          <p:nvSpPr>
            <p:cNvPr id="138" name="Freeform 15">
              <a:extLst>
                <a:ext uri="{FF2B5EF4-FFF2-40B4-BE49-F238E27FC236}">
                  <a16:creationId xmlns:a16="http://schemas.microsoft.com/office/drawing/2014/main" id="{A003A92D-0225-504B-9934-21B08B7E58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16">
              <a:extLst>
                <a:ext uri="{FF2B5EF4-FFF2-40B4-BE49-F238E27FC236}">
                  <a16:creationId xmlns:a16="http://schemas.microsoft.com/office/drawing/2014/main" id="{469028E6-9C00-754C-BD7A-7C0505A157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7">
              <a:extLst>
                <a:ext uri="{FF2B5EF4-FFF2-40B4-BE49-F238E27FC236}">
                  <a16:creationId xmlns:a16="http://schemas.microsoft.com/office/drawing/2014/main" id="{CC048774-237E-C547-9AAE-BAAC544592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CC4E406-E7EA-564F-B57F-2083DDC4BD70}"/>
              </a:ext>
            </a:extLst>
          </p:cNvPr>
          <p:cNvGrpSpPr/>
          <p:nvPr/>
        </p:nvGrpSpPr>
        <p:grpSpPr>
          <a:xfrm flipH="1">
            <a:off x="10509339" y="9908999"/>
            <a:ext cx="1575876" cy="954779"/>
            <a:chOff x="18162115" y="9170073"/>
            <a:chExt cx="2228664" cy="1350284"/>
          </a:xfrm>
        </p:grpSpPr>
        <p:sp>
          <p:nvSpPr>
            <p:cNvPr id="142" name="Freeform 15">
              <a:extLst>
                <a:ext uri="{FF2B5EF4-FFF2-40B4-BE49-F238E27FC236}">
                  <a16:creationId xmlns:a16="http://schemas.microsoft.com/office/drawing/2014/main" id="{F8D3A11B-31D0-6348-B9C3-C819745ADC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9E837CEF-3B16-3B4B-ADEE-3584684CDA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17">
              <a:extLst>
                <a:ext uri="{FF2B5EF4-FFF2-40B4-BE49-F238E27FC236}">
                  <a16:creationId xmlns:a16="http://schemas.microsoft.com/office/drawing/2014/main" id="{D492FED7-D29A-C547-84BF-7697CD0F7A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E721333-D7C4-0C46-ACCA-948630B6BBF4}"/>
              </a:ext>
            </a:extLst>
          </p:cNvPr>
          <p:cNvGrpSpPr/>
          <p:nvPr/>
        </p:nvGrpSpPr>
        <p:grpSpPr>
          <a:xfrm rot="10800000">
            <a:off x="10869435" y="9354801"/>
            <a:ext cx="1575876" cy="954779"/>
            <a:chOff x="18162115" y="9170073"/>
            <a:chExt cx="2228664" cy="1350284"/>
          </a:xfrm>
        </p:grpSpPr>
        <p:sp>
          <p:nvSpPr>
            <p:cNvPr id="146" name="Freeform 15">
              <a:extLst>
                <a:ext uri="{FF2B5EF4-FFF2-40B4-BE49-F238E27FC236}">
                  <a16:creationId xmlns:a16="http://schemas.microsoft.com/office/drawing/2014/main" id="{A7BB7682-BA8A-E749-891A-A80D76FE24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16">
              <a:extLst>
                <a:ext uri="{FF2B5EF4-FFF2-40B4-BE49-F238E27FC236}">
                  <a16:creationId xmlns:a16="http://schemas.microsoft.com/office/drawing/2014/main" id="{53EDE6D9-4121-2B43-AFC6-9CE57D813B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17">
              <a:extLst>
                <a:ext uri="{FF2B5EF4-FFF2-40B4-BE49-F238E27FC236}">
                  <a16:creationId xmlns:a16="http://schemas.microsoft.com/office/drawing/2014/main" id="{6348684B-4B91-C948-A0B0-3A084BC09F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DC7FF88-FE93-1842-9A62-3E0E9C100ED8}"/>
              </a:ext>
            </a:extLst>
          </p:cNvPr>
          <p:cNvGrpSpPr/>
          <p:nvPr/>
        </p:nvGrpSpPr>
        <p:grpSpPr>
          <a:xfrm flipH="1">
            <a:off x="12059324" y="9594969"/>
            <a:ext cx="1575876" cy="954779"/>
            <a:chOff x="18162115" y="9170073"/>
            <a:chExt cx="2228664" cy="1350284"/>
          </a:xfrm>
        </p:grpSpPr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49EDF53B-F7AF-034C-B931-0DAA5B4AA3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16">
              <a:extLst>
                <a:ext uri="{FF2B5EF4-FFF2-40B4-BE49-F238E27FC236}">
                  <a16:creationId xmlns:a16="http://schemas.microsoft.com/office/drawing/2014/main" id="{549F9E36-EA33-504A-B436-D6EE8407AD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17">
              <a:extLst>
                <a:ext uri="{FF2B5EF4-FFF2-40B4-BE49-F238E27FC236}">
                  <a16:creationId xmlns:a16="http://schemas.microsoft.com/office/drawing/2014/main" id="{F51CF02C-2FA7-1F4E-996C-A06A97ED60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439A28D-20FD-3E43-AD9C-51761D834CB4}"/>
              </a:ext>
            </a:extLst>
          </p:cNvPr>
          <p:cNvGrpSpPr/>
          <p:nvPr/>
        </p:nvGrpSpPr>
        <p:grpSpPr>
          <a:xfrm flipH="1">
            <a:off x="12180868" y="9097541"/>
            <a:ext cx="1575876" cy="954779"/>
            <a:chOff x="18162115" y="9170073"/>
            <a:chExt cx="2228664" cy="1350284"/>
          </a:xfrm>
        </p:grpSpPr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5DF62978-5391-E54B-887F-C4E423757D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Freeform 16">
              <a:extLst>
                <a:ext uri="{FF2B5EF4-FFF2-40B4-BE49-F238E27FC236}">
                  <a16:creationId xmlns:a16="http://schemas.microsoft.com/office/drawing/2014/main" id="{4CF2C3C8-4E12-FD4D-8E59-481C11622D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17">
              <a:extLst>
                <a:ext uri="{FF2B5EF4-FFF2-40B4-BE49-F238E27FC236}">
                  <a16:creationId xmlns:a16="http://schemas.microsoft.com/office/drawing/2014/main" id="{1112EF76-DD99-5448-9AC7-79B93E6DE9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14B98D4E-EC0F-E746-AF4B-E063774CAFAB}"/>
              </a:ext>
            </a:extLst>
          </p:cNvPr>
          <p:cNvGrpSpPr/>
          <p:nvPr/>
        </p:nvGrpSpPr>
        <p:grpSpPr>
          <a:xfrm rot="10800000">
            <a:off x="10806843" y="9006763"/>
            <a:ext cx="1575876" cy="954779"/>
            <a:chOff x="18162115" y="9170073"/>
            <a:chExt cx="2228664" cy="1350284"/>
          </a:xfrm>
        </p:grpSpPr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53D3EE59-1505-424F-AAA0-84B84A6AB9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607F11C3-0AC3-6848-978A-98C9B47D53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17">
              <a:extLst>
                <a:ext uri="{FF2B5EF4-FFF2-40B4-BE49-F238E27FC236}">
                  <a16:creationId xmlns:a16="http://schemas.microsoft.com/office/drawing/2014/main" id="{0C6328D6-9032-B542-ABA2-6184A9C205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C408BBD-4F68-8047-BD7B-49F58F56F7DC}"/>
              </a:ext>
            </a:extLst>
          </p:cNvPr>
          <p:cNvSpPr/>
          <p:nvPr/>
        </p:nvSpPr>
        <p:spPr>
          <a:xfrm>
            <a:off x="10548135" y="6544669"/>
            <a:ext cx="3325042" cy="2806385"/>
          </a:xfrm>
          <a:prstGeom prst="roundRect">
            <a:avLst>
              <a:gd name="adj" fmla="val 112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E69AD6-9152-A243-B75E-72A490198482}"/>
              </a:ext>
            </a:extLst>
          </p:cNvPr>
          <p:cNvSpPr txBox="1"/>
          <p:nvPr/>
        </p:nvSpPr>
        <p:spPr>
          <a:xfrm>
            <a:off x="10605079" y="7361998"/>
            <a:ext cx="3211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point.</a:t>
            </a:r>
          </a:p>
        </p:txBody>
      </p:sp>
      <p:grpSp>
        <p:nvGrpSpPr>
          <p:cNvPr id="117" name="Grupo 349">
            <a:extLst>
              <a:ext uri="{FF2B5EF4-FFF2-40B4-BE49-F238E27FC236}">
                <a16:creationId xmlns:a16="http://schemas.microsoft.com/office/drawing/2014/main" id="{5FA2B90F-2CCA-2A44-A9A8-8E42A8FD666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118" name="CuadroTexto 350">
              <a:extLst>
                <a:ext uri="{FF2B5EF4-FFF2-40B4-BE49-F238E27FC236}">
                  <a16:creationId xmlns:a16="http://schemas.microsoft.com/office/drawing/2014/main" id="{EE644326-C5F0-704F-A216-01B5C0D27183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119" name="CuadroTexto 351">
              <a:extLst>
                <a:ext uri="{FF2B5EF4-FFF2-40B4-BE49-F238E27FC236}">
                  <a16:creationId xmlns:a16="http://schemas.microsoft.com/office/drawing/2014/main" id="{238C5672-4A15-2A41-861D-0D0925725DE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41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A03AEC4E-85D8-A647-A870-604EAA8914B1}"/>
              </a:ext>
            </a:extLst>
          </p:cNvPr>
          <p:cNvGrpSpPr/>
          <p:nvPr/>
        </p:nvGrpSpPr>
        <p:grpSpPr>
          <a:xfrm flipH="1">
            <a:off x="1835020" y="4426117"/>
            <a:ext cx="5007812" cy="3034092"/>
            <a:chOff x="18162115" y="9170073"/>
            <a:chExt cx="2228664" cy="1350284"/>
          </a:xfrm>
        </p:grpSpPr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93A2593F-8C15-6D4F-99B2-CAE0CE13C3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A997CE81-E13E-1846-A2CB-1DD350F67D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17">
              <a:extLst>
                <a:ext uri="{FF2B5EF4-FFF2-40B4-BE49-F238E27FC236}">
                  <a16:creationId xmlns:a16="http://schemas.microsoft.com/office/drawing/2014/main" id="{0971AEF9-6CC6-094B-B125-D9C349A08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F4FB65-351E-4C4B-80C1-89C06B843BB1}"/>
              </a:ext>
            </a:extLst>
          </p:cNvPr>
          <p:cNvGrpSpPr/>
          <p:nvPr/>
        </p:nvGrpSpPr>
        <p:grpSpPr>
          <a:xfrm flipH="1">
            <a:off x="7102913" y="8705088"/>
            <a:ext cx="5007812" cy="3034092"/>
            <a:chOff x="18162115" y="9170073"/>
            <a:chExt cx="2228664" cy="1350284"/>
          </a:xfrm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4A56B670-1AE1-8F44-9974-448B6A032F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16">
              <a:extLst>
                <a:ext uri="{FF2B5EF4-FFF2-40B4-BE49-F238E27FC236}">
                  <a16:creationId xmlns:a16="http://schemas.microsoft.com/office/drawing/2014/main" id="{7FCA3136-9D3C-E643-9AEF-48D7B7781D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17">
              <a:extLst>
                <a:ext uri="{FF2B5EF4-FFF2-40B4-BE49-F238E27FC236}">
                  <a16:creationId xmlns:a16="http://schemas.microsoft.com/office/drawing/2014/main" id="{82897303-936C-8643-A029-47F8E46B7C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0C11167-5255-CE43-9C48-6C5C31AB1CA4}"/>
              </a:ext>
            </a:extLst>
          </p:cNvPr>
          <p:cNvGrpSpPr/>
          <p:nvPr/>
        </p:nvGrpSpPr>
        <p:grpSpPr>
          <a:xfrm flipH="1">
            <a:off x="12414480" y="4426117"/>
            <a:ext cx="5007812" cy="3034092"/>
            <a:chOff x="18162115" y="9170073"/>
            <a:chExt cx="2228664" cy="1350284"/>
          </a:xfrm>
        </p:grpSpPr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895F0C8D-2998-4043-819A-597BCD4D9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Freeform 16">
              <a:extLst>
                <a:ext uri="{FF2B5EF4-FFF2-40B4-BE49-F238E27FC236}">
                  <a16:creationId xmlns:a16="http://schemas.microsoft.com/office/drawing/2014/main" id="{1F2CF5F7-2D90-EA4E-92F2-059A8D6F25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7">
              <a:extLst>
                <a:ext uri="{FF2B5EF4-FFF2-40B4-BE49-F238E27FC236}">
                  <a16:creationId xmlns:a16="http://schemas.microsoft.com/office/drawing/2014/main" id="{13AB4A4F-7FF4-8346-ADD4-099DCAB13E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36EEADB-8939-C341-BD20-A7076B6B1FA7}"/>
              </a:ext>
            </a:extLst>
          </p:cNvPr>
          <p:cNvGrpSpPr/>
          <p:nvPr/>
        </p:nvGrpSpPr>
        <p:grpSpPr>
          <a:xfrm flipH="1">
            <a:off x="17534818" y="8705088"/>
            <a:ext cx="5007812" cy="3034092"/>
            <a:chOff x="18162115" y="9170073"/>
            <a:chExt cx="2228664" cy="1350284"/>
          </a:xfrm>
        </p:grpSpPr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85E94A34-3CB8-1B47-ADB0-EDCE0FD06B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85091" y="9170073"/>
              <a:ext cx="2205688" cy="1350284"/>
            </a:xfrm>
            <a:custGeom>
              <a:avLst/>
              <a:gdLst>
                <a:gd name="T0" fmla="*/ 3218 w 4344"/>
                <a:gd name="T1" fmla="*/ 2501 h 2658"/>
                <a:gd name="T2" fmla="*/ 3218 w 4344"/>
                <a:gd name="T3" fmla="*/ 2501 h 2658"/>
                <a:gd name="T4" fmla="*/ 594 w 4344"/>
                <a:gd name="T5" fmla="*/ 1563 h 2658"/>
                <a:gd name="T6" fmla="*/ 157 w 4344"/>
                <a:gd name="T7" fmla="*/ 594 h 2658"/>
                <a:gd name="T8" fmla="*/ 157 w 4344"/>
                <a:gd name="T9" fmla="*/ 594 h 2658"/>
                <a:gd name="T10" fmla="*/ 1125 w 4344"/>
                <a:gd name="T11" fmla="*/ 157 h 2658"/>
                <a:gd name="T12" fmla="*/ 3749 w 4344"/>
                <a:gd name="T13" fmla="*/ 1094 h 2658"/>
                <a:gd name="T14" fmla="*/ 4187 w 4344"/>
                <a:gd name="T15" fmla="*/ 2063 h 2658"/>
                <a:gd name="T16" fmla="*/ 4187 w 4344"/>
                <a:gd name="T17" fmla="*/ 2063 h 2658"/>
                <a:gd name="T18" fmla="*/ 3218 w 4344"/>
                <a:gd name="T19" fmla="*/ 2501 h 2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44" h="2658">
                  <a:moveTo>
                    <a:pt x="3218" y="2501"/>
                  </a:moveTo>
                  <a:lnTo>
                    <a:pt x="3218" y="2501"/>
                  </a:lnTo>
                  <a:cubicBezTo>
                    <a:pt x="594" y="1563"/>
                    <a:pt x="594" y="1563"/>
                    <a:pt x="594" y="1563"/>
                  </a:cubicBezTo>
                  <a:cubicBezTo>
                    <a:pt x="219" y="1438"/>
                    <a:pt x="0" y="1001"/>
                    <a:pt x="157" y="594"/>
                  </a:cubicBezTo>
                  <a:lnTo>
                    <a:pt x="157" y="594"/>
                  </a:lnTo>
                  <a:cubicBezTo>
                    <a:pt x="282" y="219"/>
                    <a:pt x="719" y="0"/>
                    <a:pt x="1125" y="157"/>
                  </a:cubicBezTo>
                  <a:cubicBezTo>
                    <a:pt x="3749" y="1094"/>
                    <a:pt x="3749" y="1094"/>
                    <a:pt x="3749" y="1094"/>
                  </a:cubicBezTo>
                  <a:cubicBezTo>
                    <a:pt x="4124" y="1251"/>
                    <a:pt x="4343" y="1657"/>
                    <a:pt x="4187" y="2063"/>
                  </a:cubicBezTo>
                  <a:lnTo>
                    <a:pt x="4187" y="2063"/>
                  </a:lnTo>
                  <a:cubicBezTo>
                    <a:pt x="4062" y="2438"/>
                    <a:pt x="3624" y="2657"/>
                    <a:pt x="3218" y="2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BF7AEA2E-A2E5-8542-B6FF-42DC6F3B4A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396055">
              <a:off x="18162115" y="9342510"/>
              <a:ext cx="1253995" cy="1047981"/>
            </a:xfrm>
            <a:custGeom>
              <a:avLst/>
              <a:gdLst>
                <a:gd name="T0" fmla="*/ 2469 w 2470"/>
                <a:gd name="T1" fmla="*/ 626 h 2064"/>
                <a:gd name="T2" fmla="*/ 2469 w 2470"/>
                <a:gd name="T3" fmla="*/ 626 h 2064"/>
                <a:gd name="T4" fmla="*/ 1125 w 2470"/>
                <a:gd name="T5" fmla="*/ 157 h 2064"/>
                <a:gd name="T6" fmla="*/ 157 w 2470"/>
                <a:gd name="T7" fmla="*/ 594 h 2064"/>
                <a:gd name="T8" fmla="*/ 594 w 2470"/>
                <a:gd name="T9" fmla="*/ 1563 h 2064"/>
                <a:gd name="T10" fmla="*/ 1969 w 2470"/>
                <a:gd name="T11" fmla="*/ 2063 h 2064"/>
                <a:gd name="T12" fmla="*/ 2469 w 2470"/>
                <a:gd name="T13" fmla="*/ 626 h 2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0" h="2064">
                  <a:moveTo>
                    <a:pt x="2469" y="626"/>
                  </a:moveTo>
                  <a:lnTo>
                    <a:pt x="2469" y="626"/>
                  </a:lnTo>
                  <a:cubicBezTo>
                    <a:pt x="1125" y="157"/>
                    <a:pt x="1125" y="157"/>
                    <a:pt x="1125" y="157"/>
                  </a:cubicBezTo>
                  <a:cubicBezTo>
                    <a:pt x="719" y="0"/>
                    <a:pt x="282" y="219"/>
                    <a:pt x="157" y="594"/>
                  </a:cubicBezTo>
                  <a:cubicBezTo>
                    <a:pt x="0" y="1001"/>
                    <a:pt x="219" y="1438"/>
                    <a:pt x="594" y="1563"/>
                  </a:cubicBezTo>
                  <a:cubicBezTo>
                    <a:pt x="1969" y="2063"/>
                    <a:pt x="1969" y="2063"/>
                    <a:pt x="1969" y="2063"/>
                  </a:cubicBezTo>
                  <a:lnTo>
                    <a:pt x="2469" y="626"/>
                  </a:lnTo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7">
              <a:extLst>
                <a:ext uri="{FF2B5EF4-FFF2-40B4-BE49-F238E27FC236}">
                  <a16:creationId xmlns:a16="http://schemas.microsoft.com/office/drawing/2014/main" id="{69C74052-CA90-094E-8C15-69BD789A26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0396055">
              <a:off x="18711194" y="9420794"/>
              <a:ext cx="1292680" cy="465365"/>
            </a:xfrm>
            <a:prstGeom prst="line">
              <a:avLst/>
            </a:prstGeom>
            <a:noFill/>
            <a:ln w="63500" cap="flat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D6651CF-834D-5A4F-ADEF-4B6033026D6F}"/>
              </a:ext>
            </a:extLst>
          </p:cNvPr>
          <p:cNvGrpSpPr/>
          <p:nvPr/>
        </p:nvGrpSpPr>
        <p:grpSpPr>
          <a:xfrm>
            <a:off x="1540107" y="7215627"/>
            <a:ext cx="5233232" cy="2208082"/>
            <a:chOff x="2359933" y="10971401"/>
            <a:chExt cx="5233232" cy="2208082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A50159-D3E6-DE46-B3B7-D246295B167D}"/>
                </a:ext>
              </a:extLst>
            </p:cNvPr>
            <p:cNvSpPr txBox="1"/>
            <p:nvPr/>
          </p:nvSpPr>
          <p:spPr>
            <a:xfrm>
              <a:off x="2797066" y="11564746"/>
              <a:ext cx="435896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FA6895C-8FB6-6645-A32C-DCEAEE497756}"/>
                </a:ext>
              </a:extLst>
            </p:cNvPr>
            <p:cNvSpPr/>
            <p:nvPr/>
          </p:nvSpPr>
          <p:spPr>
            <a:xfrm>
              <a:off x="2359933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5869B98-AA1E-1A46-92F6-05F3E10CB44B}"/>
              </a:ext>
            </a:extLst>
          </p:cNvPr>
          <p:cNvGrpSpPr/>
          <p:nvPr/>
        </p:nvGrpSpPr>
        <p:grpSpPr>
          <a:xfrm>
            <a:off x="12189546" y="7215627"/>
            <a:ext cx="5233232" cy="2208082"/>
            <a:chOff x="2359933" y="10971401"/>
            <a:chExt cx="5233232" cy="2208082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1313517-C65F-1F4C-8A61-6F3E24D0F531}"/>
                </a:ext>
              </a:extLst>
            </p:cNvPr>
            <p:cNvSpPr txBox="1"/>
            <p:nvPr/>
          </p:nvSpPr>
          <p:spPr>
            <a:xfrm>
              <a:off x="2797066" y="11564746"/>
              <a:ext cx="435896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28D610C-6022-AF48-AEA4-F18F3BCDE616}"/>
                </a:ext>
              </a:extLst>
            </p:cNvPr>
            <p:cNvSpPr/>
            <p:nvPr/>
          </p:nvSpPr>
          <p:spPr>
            <a:xfrm>
              <a:off x="2359933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40A1833-3CA2-1C4D-AD7E-4B29256D4A34}"/>
              </a:ext>
            </a:extLst>
          </p:cNvPr>
          <p:cNvGrpSpPr/>
          <p:nvPr/>
        </p:nvGrpSpPr>
        <p:grpSpPr>
          <a:xfrm>
            <a:off x="6913075" y="6661173"/>
            <a:ext cx="5233232" cy="2208082"/>
            <a:chOff x="2359933" y="10971401"/>
            <a:chExt cx="5233232" cy="2208082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9F24327-89C7-E145-B0E2-261EF6D9993E}"/>
                </a:ext>
              </a:extLst>
            </p:cNvPr>
            <p:cNvSpPr txBox="1"/>
            <p:nvPr/>
          </p:nvSpPr>
          <p:spPr>
            <a:xfrm>
              <a:off x="2797066" y="11564746"/>
              <a:ext cx="435896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6ACFC10-808D-C848-8A2A-C514A089D999}"/>
                </a:ext>
              </a:extLst>
            </p:cNvPr>
            <p:cNvSpPr/>
            <p:nvPr/>
          </p:nvSpPr>
          <p:spPr>
            <a:xfrm>
              <a:off x="2359933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5F4F9F3B-F210-0442-925A-05FDAB1FC77E}"/>
              </a:ext>
            </a:extLst>
          </p:cNvPr>
          <p:cNvGrpSpPr/>
          <p:nvPr/>
        </p:nvGrpSpPr>
        <p:grpSpPr>
          <a:xfrm>
            <a:off x="17318888" y="6661173"/>
            <a:ext cx="5233232" cy="2208082"/>
            <a:chOff x="2359933" y="10971401"/>
            <a:chExt cx="5233232" cy="220808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EFAAAF-BB3A-5A4C-B606-3BA04A253D44}"/>
                </a:ext>
              </a:extLst>
            </p:cNvPr>
            <p:cNvSpPr txBox="1"/>
            <p:nvPr/>
          </p:nvSpPr>
          <p:spPr>
            <a:xfrm>
              <a:off x="2797066" y="11564746"/>
              <a:ext cx="4358966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A63DB88-57FF-C945-98A3-B45A7A0C82AC}"/>
                </a:ext>
              </a:extLst>
            </p:cNvPr>
            <p:cNvSpPr/>
            <p:nvPr/>
          </p:nvSpPr>
          <p:spPr>
            <a:xfrm>
              <a:off x="2359933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14ED1D9-7CF4-4E4B-86B1-BCBACCAD17A7}"/>
              </a:ext>
            </a:extLst>
          </p:cNvPr>
          <p:cNvSpPr txBox="1"/>
          <p:nvPr/>
        </p:nvSpPr>
        <p:spPr>
          <a:xfrm flipH="1">
            <a:off x="2706296" y="5599471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2BB28AA-179C-5540-93BF-D2AA0E3A37E5}"/>
              </a:ext>
            </a:extLst>
          </p:cNvPr>
          <p:cNvSpPr txBox="1"/>
          <p:nvPr/>
        </p:nvSpPr>
        <p:spPr>
          <a:xfrm flipH="1">
            <a:off x="13285756" y="5599471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DF3028E-9AC7-F140-B864-A8F539194961}"/>
              </a:ext>
            </a:extLst>
          </p:cNvPr>
          <p:cNvSpPr txBox="1"/>
          <p:nvPr/>
        </p:nvSpPr>
        <p:spPr>
          <a:xfrm flipH="1">
            <a:off x="7974189" y="9885205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EA93382-A917-E94B-ACDA-AF1E7CE9A230}"/>
              </a:ext>
            </a:extLst>
          </p:cNvPr>
          <p:cNvSpPr txBox="1"/>
          <p:nvPr/>
        </p:nvSpPr>
        <p:spPr>
          <a:xfrm flipH="1">
            <a:off x="18409672" y="9890009"/>
            <a:ext cx="90723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grpSp>
        <p:nvGrpSpPr>
          <p:cNvPr id="38" name="Grupo 349">
            <a:extLst>
              <a:ext uri="{FF2B5EF4-FFF2-40B4-BE49-F238E27FC236}">
                <a16:creationId xmlns:a16="http://schemas.microsoft.com/office/drawing/2014/main" id="{535C3BE7-9521-2C4F-9F8A-DF46FE6BC1F4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A8F1BB3A-1CE1-AD4E-B6E9-21A9A9E2185D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40" name="CuadroTexto 351">
              <a:extLst>
                <a:ext uri="{FF2B5EF4-FFF2-40B4-BE49-F238E27FC236}">
                  <a16:creationId xmlns:a16="http://schemas.microsoft.com/office/drawing/2014/main" id="{06AC7CBA-CB58-EA47-9ACA-4204964242C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967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A2CD57A-BB64-9C4C-ABBC-93FB44D59F2A}"/>
              </a:ext>
            </a:extLst>
          </p:cNvPr>
          <p:cNvGrpSpPr/>
          <p:nvPr/>
        </p:nvGrpSpPr>
        <p:grpSpPr>
          <a:xfrm>
            <a:off x="1279172" y="4694789"/>
            <a:ext cx="21876270" cy="6791642"/>
            <a:chOff x="1279172" y="5100340"/>
            <a:chExt cx="21876270" cy="679164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996099F-0A73-454F-BD2A-1FF2E3E50E75}"/>
                </a:ext>
              </a:extLst>
            </p:cNvPr>
            <p:cNvGrpSpPr/>
            <p:nvPr/>
          </p:nvGrpSpPr>
          <p:grpSpPr>
            <a:xfrm>
              <a:off x="8692173" y="5100340"/>
              <a:ext cx="6993304" cy="6791642"/>
              <a:chOff x="9806329" y="5709090"/>
              <a:chExt cx="5739649" cy="5574141"/>
            </a:xfrm>
          </p:grpSpPr>
          <p:sp>
            <p:nvSpPr>
              <p:cNvPr id="39" name="Freeform 1">
                <a:extLst>
                  <a:ext uri="{FF2B5EF4-FFF2-40B4-BE49-F238E27FC236}">
                    <a16:creationId xmlns:a16="http://schemas.microsoft.com/office/drawing/2014/main" id="{79692056-DEE3-0F41-947A-9520385B6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7535" y="6350687"/>
                <a:ext cx="1565172" cy="4932544"/>
              </a:xfrm>
              <a:custGeom>
                <a:avLst/>
                <a:gdLst>
                  <a:gd name="T0" fmla="*/ 849 w 1690"/>
                  <a:gd name="T1" fmla="*/ 5320 h 5321"/>
                  <a:gd name="T2" fmla="*/ 849 w 1690"/>
                  <a:gd name="T3" fmla="*/ 5320 h 5321"/>
                  <a:gd name="T4" fmla="*/ 849 w 1690"/>
                  <a:gd name="T5" fmla="*/ 5320 h 5321"/>
                  <a:gd name="T6" fmla="*/ 0 w 1690"/>
                  <a:gd name="T7" fmla="*/ 4472 h 5321"/>
                  <a:gd name="T8" fmla="*/ 0 w 1690"/>
                  <a:gd name="T9" fmla="*/ 0 h 5321"/>
                  <a:gd name="T10" fmla="*/ 1689 w 1690"/>
                  <a:gd name="T11" fmla="*/ 0 h 5321"/>
                  <a:gd name="T12" fmla="*/ 1689 w 1690"/>
                  <a:gd name="T13" fmla="*/ 4472 h 5321"/>
                  <a:gd name="T14" fmla="*/ 849 w 1690"/>
                  <a:gd name="T15" fmla="*/ 5320 h 5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0" h="5321">
                    <a:moveTo>
                      <a:pt x="849" y="5320"/>
                    </a:moveTo>
                    <a:lnTo>
                      <a:pt x="849" y="5320"/>
                    </a:lnTo>
                    <a:lnTo>
                      <a:pt x="849" y="5320"/>
                    </a:lnTo>
                    <a:cubicBezTo>
                      <a:pt x="377" y="5320"/>
                      <a:pt x="0" y="4943"/>
                      <a:pt x="0" y="447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89" y="0"/>
                      <a:pt x="1689" y="0"/>
                      <a:pt x="1689" y="0"/>
                    </a:cubicBezTo>
                    <a:cubicBezTo>
                      <a:pt x="1689" y="4472"/>
                      <a:pt x="1689" y="4472"/>
                      <a:pt x="1689" y="4472"/>
                    </a:cubicBezTo>
                    <a:cubicBezTo>
                      <a:pt x="1689" y="4943"/>
                      <a:pt x="1311" y="5320"/>
                      <a:pt x="849" y="532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0" name="Freeform 2">
                <a:extLst>
                  <a:ext uri="{FF2B5EF4-FFF2-40B4-BE49-F238E27FC236}">
                    <a16:creationId xmlns:a16="http://schemas.microsoft.com/office/drawing/2014/main" id="{7A47F733-BCA4-CC4E-9C8E-993F56C2D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43353" y="8034372"/>
                <a:ext cx="1397622" cy="3171212"/>
              </a:xfrm>
              <a:custGeom>
                <a:avLst/>
                <a:gdLst>
                  <a:gd name="T0" fmla="*/ 754 w 1509"/>
                  <a:gd name="T1" fmla="*/ 3419 h 3420"/>
                  <a:gd name="T2" fmla="*/ 754 w 1509"/>
                  <a:gd name="T3" fmla="*/ 3419 h 3420"/>
                  <a:gd name="T4" fmla="*/ 754 w 1509"/>
                  <a:gd name="T5" fmla="*/ 3419 h 3420"/>
                  <a:gd name="T6" fmla="*/ 0 w 1509"/>
                  <a:gd name="T7" fmla="*/ 2665 h 3420"/>
                  <a:gd name="T8" fmla="*/ 0 w 1509"/>
                  <a:gd name="T9" fmla="*/ 0 h 3420"/>
                  <a:gd name="T10" fmla="*/ 1508 w 1509"/>
                  <a:gd name="T11" fmla="*/ 0 h 3420"/>
                  <a:gd name="T12" fmla="*/ 1508 w 1509"/>
                  <a:gd name="T13" fmla="*/ 2665 h 3420"/>
                  <a:gd name="T14" fmla="*/ 754 w 1509"/>
                  <a:gd name="T15" fmla="*/ 3419 h 34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09" h="3420">
                    <a:moveTo>
                      <a:pt x="754" y="3419"/>
                    </a:moveTo>
                    <a:lnTo>
                      <a:pt x="754" y="3419"/>
                    </a:lnTo>
                    <a:lnTo>
                      <a:pt x="754" y="3419"/>
                    </a:lnTo>
                    <a:cubicBezTo>
                      <a:pt x="334" y="3419"/>
                      <a:pt x="0" y="3077"/>
                      <a:pt x="0" y="266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08" y="0"/>
                      <a:pt x="1508" y="0"/>
                      <a:pt x="1508" y="0"/>
                    </a:cubicBezTo>
                    <a:cubicBezTo>
                      <a:pt x="1508" y="2665"/>
                      <a:pt x="1508" y="2665"/>
                      <a:pt x="1508" y="2665"/>
                    </a:cubicBezTo>
                    <a:cubicBezTo>
                      <a:pt x="1508" y="3077"/>
                      <a:pt x="1165" y="3419"/>
                      <a:pt x="754" y="341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" name="Freeform 3">
                <a:extLst>
                  <a:ext uri="{FF2B5EF4-FFF2-40B4-BE49-F238E27FC236}">
                    <a16:creationId xmlns:a16="http://schemas.microsoft.com/office/drawing/2014/main" id="{8B12E9BE-422D-7F43-BE29-CACAF5BC8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6329" y="6080971"/>
                <a:ext cx="1867584" cy="269717"/>
              </a:xfrm>
              <a:custGeom>
                <a:avLst/>
                <a:gdLst>
                  <a:gd name="T0" fmla="*/ 1859 w 2014"/>
                  <a:gd name="T1" fmla="*/ 292 h 293"/>
                  <a:gd name="T2" fmla="*/ 1859 w 2014"/>
                  <a:gd name="T3" fmla="*/ 292 h 293"/>
                  <a:gd name="T4" fmla="*/ 154 w 2014"/>
                  <a:gd name="T5" fmla="*/ 292 h 293"/>
                  <a:gd name="T6" fmla="*/ 0 w 2014"/>
                  <a:gd name="T7" fmla="*/ 146 h 293"/>
                  <a:gd name="T8" fmla="*/ 0 w 2014"/>
                  <a:gd name="T9" fmla="*/ 146 h 293"/>
                  <a:gd name="T10" fmla="*/ 154 w 2014"/>
                  <a:gd name="T11" fmla="*/ 0 h 293"/>
                  <a:gd name="T12" fmla="*/ 1859 w 2014"/>
                  <a:gd name="T13" fmla="*/ 0 h 293"/>
                  <a:gd name="T14" fmla="*/ 2013 w 2014"/>
                  <a:gd name="T15" fmla="*/ 146 h 293"/>
                  <a:gd name="T16" fmla="*/ 2013 w 2014"/>
                  <a:gd name="T17" fmla="*/ 146 h 293"/>
                  <a:gd name="T18" fmla="*/ 1859 w 2014"/>
                  <a:gd name="T19" fmla="*/ 29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4" h="293">
                    <a:moveTo>
                      <a:pt x="1859" y="292"/>
                    </a:moveTo>
                    <a:lnTo>
                      <a:pt x="1859" y="292"/>
                    </a:lnTo>
                    <a:cubicBezTo>
                      <a:pt x="154" y="292"/>
                      <a:pt x="154" y="292"/>
                      <a:pt x="154" y="292"/>
                    </a:cubicBezTo>
                    <a:cubicBezTo>
                      <a:pt x="68" y="292"/>
                      <a:pt x="0" y="232"/>
                      <a:pt x="0" y="146"/>
                    </a:cubicBezTo>
                    <a:lnTo>
                      <a:pt x="0" y="146"/>
                    </a:lnTo>
                    <a:cubicBezTo>
                      <a:pt x="0" y="69"/>
                      <a:pt x="68" y="0"/>
                      <a:pt x="154" y="0"/>
                    </a:cubicBezTo>
                    <a:cubicBezTo>
                      <a:pt x="1859" y="0"/>
                      <a:pt x="1859" y="0"/>
                      <a:pt x="1859" y="0"/>
                    </a:cubicBezTo>
                    <a:cubicBezTo>
                      <a:pt x="1945" y="0"/>
                      <a:pt x="2013" y="69"/>
                      <a:pt x="2013" y="146"/>
                    </a:cubicBezTo>
                    <a:lnTo>
                      <a:pt x="2013" y="146"/>
                    </a:lnTo>
                    <a:cubicBezTo>
                      <a:pt x="2013" y="232"/>
                      <a:pt x="1945" y="292"/>
                      <a:pt x="1859" y="292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2" name="Freeform 4">
                <a:extLst>
                  <a:ext uri="{FF2B5EF4-FFF2-40B4-BE49-F238E27FC236}">
                    <a16:creationId xmlns:a16="http://schemas.microsoft.com/office/drawing/2014/main" id="{F1CE695B-E648-994D-907A-694D96C85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8510" y="5709090"/>
                <a:ext cx="1430315" cy="1977921"/>
              </a:xfrm>
              <a:custGeom>
                <a:avLst/>
                <a:gdLst>
                  <a:gd name="T0" fmla="*/ 1457 w 1544"/>
                  <a:gd name="T1" fmla="*/ 1011 h 2133"/>
                  <a:gd name="T2" fmla="*/ 1457 w 1544"/>
                  <a:gd name="T3" fmla="*/ 1011 h 2133"/>
                  <a:gd name="T4" fmla="*/ 1449 w 1544"/>
                  <a:gd name="T5" fmla="*/ 994 h 2133"/>
                  <a:gd name="T6" fmla="*/ 1397 w 1544"/>
                  <a:gd name="T7" fmla="*/ 916 h 2133"/>
                  <a:gd name="T8" fmla="*/ 883 w 1544"/>
                  <a:gd name="T9" fmla="*/ 85 h 2133"/>
                  <a:gd name="T10" fmla="*/ 660 w 1544"/>
                  <a:gd name="T11" fmla="*/ 85 h 2133"/>
                  <a:gd name="T12" fmla="*/ 137 w 1544"/>
                  <a:gd name="T13" fmla="*/ 925 h 2133"/>
                  <a:gd name="T14" fmla="*/ 103 w 1544"/>
                  <a:gd name="T15" fmla="*/ 976 h 2133"/>
                  <a:gd name="T16" fmla="*/ 86 w 1544"/>
                  <a:gd name="T17" fmla="*/ 1011 h 2133"/>
                  <a:gd name="T18" fmla="*/ 0 w 1544"/>
                  <a:gd name="T19" fmla="*/ 1362 h 2133"/>
                  <a:gd name="T20" fmla="*/ 772 w 1544"/>
                  <a:gd name="T21" fmla="*/ 2132 h 2133"/>
                  <a:gd name="T22" fmla="*/ 1543 w 1544"/>
                  <a:gd name="T23" fmla="*/ 1362 h 2133"/>
                  <a:gd name="T24" fmla="*/ 1457 w 1544"/>
                  <a:gd name="T25" fmla="*/ 1011 h 2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4" h="2133">
                    <a:moveTo>
                      <a:pt x="1457" y="1011"/>
                    </a:moveTo>
                    <a:lnTo>
                      <a:pt x="1457" y="1011"/>
                    </a:lnTo>
                    <a:cubicBezTo>
                      <a:pt x="1449" y="994"/>
                      <a:pt x="1449" y="994"/>
                      <a:pt x="1449" y="994"/>
                    </a:cubicBezTo>
                    <a:cubicBezTo>
                      <a:pt x="1440" y="968"/>
                      <a:pt x="1423" y="942"/>
                      <a:pt x="1397" y="916"/>
                    </a:cubicBezTo>
                    <a:cubicBezTo>
                      <a:pt x="883" y="85"/>
                      <a:pt x="883" y="85"/>
                      <a:pt x="883" y="85"/>
                    </a:cubicBezTo>
                    <a:cubicBezTo>
                      <a:pt x="832" y="0"/>
                      <a:pt x="711" y="0"/>
                      <a:pt x="660" y="85"/>
                    </a:cubicBezTo>
                    <a:cubicBezTo>
                      <a:pt x="137" y="925"/>
                      <a:pt x="137" y="925"/>
                      <a:pt x="137" y="925"/>
                    </a:cubicBezTo>
                    <a:cubicBezTo>
                      <a:pt x="120" y="942"/>
                      <a:pt x="112" y="959"/>
                      <a:pt x="103" y="976"/>
                    </a:cubicBezTo>
                    <a:cubicBezTo>
                      <a:pt x="86" y="1011"/>
                      <a:pt x="86" y="1011"/>
                      <a:pt x="86" y="1011"/>
                    </a:cubicBezTo>
                    <a:cubicBezTo>
                      <a:pt x="26" y="1122"/>
                      <a:pt x="0" y="1234"/>
                      <a:pt x="0" y="1362"/>
                    </a:cubicBezTo>
                    <a:cubicBezTo>
                      <a:pt x="0" y="1781"/>
                      <a:pt x="343" y="2132"/>
                      <a:pt x="772" y="2132"/>
                    </a:cubicBezTo>
                    <a:cubicBezTo>
                      <a:pt x="1200" y="2132"/>
                      <a:pt x="1543" y="1790"/>
                      <a:pt x="1543" y="1362"/>
                    </a:cubicBezTo>
                    <a:cubicBezTo>
                      <a:pt x="1543" y="1234"/>
                      <a:pt x="1517" y="1114"/>
                      <a:pt x="1457" y="1011"/>
                    </a:cubicBezTo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rgbClr val="FFFFFF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5" name="Freeform 7">
                <a:extLst>
                  <a:ext uri="{FF2B5EF4-FFF2-40B4-BE49-F238E27FC236}">
                    <a16:creationId xmlns:a16="http://schemas.microsoft.com/office/drawing/2014/main" id="{27195C36-C2A0-0D4E-B96E-CDEE753D3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02426" y="6350687"/>
                <a:ext cx="1573347" cy="4932544"/>
              </a:xfrm>
              <a:custGeom>
                <a:avLst/>
                <a:gdLst>
                  <a:gd name="T0" fmla="*/ 849 w 1698"/>
                  <a:gd name="T1" fmla="*/ 5320 h 5321"/>
                  <a:gd name="T2" fmla="*/ 849 w 1698"/>
                  <a:gd name="T3" fmla="*/ 5320 h 5321"/>
                  <a:gd name="T4" fmla="*/ 849 w 1698"/>
                  <a:gd name="T5" fmla="*/ 5320 h 5321"/>
                  <a:gd name="T6" fmla="*/ 0 w 1698"/>
                  <a:gd name="T7" fmla="*/ 4472 h 5321"/>
                  <a:gd name="T8" fmla="*/ 0 w 1698"/>
                  <a:gd name="T9" fmla="*/ 0 h 5321"/>
                  <a:gd name="T10" fmla="*/ 1697 w 1698"/>
                  <a:gd name="T11" fmla="*/ 0 h 5321"/>
                  <a:gd name="T12" fmla="*/ 1697 w 1698"/>
                  <a:gd name="T13" fmla="*/ 4472 h 5321"/>
                  <a:gd name="T14" fmla="*/ 849 w 1698"/>
                  <a:gd name="T15" fmla="*/ 5320 h 5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98" h="5321">
                    <a:moveTo>
                      <a:pt x="849" y="5320"/>
                    </a:moveTo>
                    <a:lnTo>
                      <a:pt x="849" y="5320"/>
                    </a:lnTo>
                    <a:lnTo>
                      <a:pt x="849" y="5320"/>
                    </a:lnTo>
                    <a:cubicBezTo>
                      <a:pt x="377" y="5320"/>
                      <a:pt x="0" y="4943"/>
                      <a:pt x="0" y="447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697" y="0"/>
                      <a:pt x="1697" y="0"/>
                      <a:pt x="1697" y="0"/>
                    </a:cubicBezTo>
                    <a:cubicBezTo>
                      <a:pt x="1697" y="4472"/>
                      <a:pt x="1697" y="4472"/>
                      <a:pt x="1697" y="4472"/>
                    </a:cubicBezTo>
                    <a:cubicBezTo>
                      <a:pt x="1697" y="4943"/>
                      <a:pt x="1311" y="5320"/>
                      <a:pt x="849" y="5320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" name="Freeform 8">
                <a:extLst>
                  <a:ext uri="{FF2B5EF4-FFF2-40B4-BE49-F238E27FC236}">
                    <a16:creationId xmlns:a16="http://schemas.microsoft.com/office/drawing/2014/main" id="{E3110CE5-CFB8-5F4D-80E9-0EE1F74594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8246" y="6710309"/>
                <a:ext cx="1397622" cy="4495275"/>
              </a:xfrm>
              <a:custGeom>
                <a:avLst/>
                <a:gdLst>
                  <a:gd name="T0" fmla="*/ 755 w 1510"/>
                  <a:gd name="T1" fmla="*/ 4849 h 4850"/>
                  <a:gd name="T2" fmla="*/ 755 w 1510"/>
                  <a:gd name="T3" fmla="*/ 4849 h 4850"/>
                  <a:gd name="T4" fmla="*/ 755 w 1510"/>
                  <a:gd name="T5" fmla="*/ 4849 h 4850"/>
                  <a:gd name="T6" fmla="*/ 0 w 1510"/>
                  <a:gd name="T7" fmla="*/ 4095 h 4850"/>
                  <a:gd name="T8" fmla="*/ 0 w 1510"/>
                  <a:gd name="T9" fmla="*/ 0 h 4850"/>
                  <a:gd name="T10" fmla="*/ 1509 w 1510"/>
                  <a:gd name="T11" fmla="*/ 0 h 4850"/>
                  <a:gd name="T12" fmla="*/ 1509 w 1510"/>
                  <a:gd name="T13" fmla="*/ 4095 h 4850"/>
                  <a:gd name="T14" fmla="*/ 755 w 1510"/>
                  <a:gd name="T15" fmla="*/ 4849 h 48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10" h="4850">
                    <a:moveTo>
                      <a:pt x="755" y="4849"/>
                    </a:moveTo>
                    <a:lnTo>
                      <a:pt x="755" y="4849"/>
                    </a:lnTo>
                    <a:lnTo>
                      <a:pt x="755" y="4849"/>
                    </a:lnTo>
                    <a:cubicBezTo>
                      <a:pt x="335" y="4849"/>
                      <a:pt x="0" y="4507"/>
                      <a:pt x="0" y="409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509" y="0"/>
                      <a:pt x="1509" y="0"/>
                      <a:pt x="1509" y="0"/>
                    </a:cubicBezTo>
                    <a:cubicBezTo>
                      <a:pt x="1509" y="4095"/>
                      <a:pt x="1509" y="4095"/>
                      <a:pt x="1509" y="4095"/>
                    </a:cubicBezTo>
                    <a:cubicBezTo>
                      <a:pt x="1509" y="4507"/>
                      <a:pt x="1166" y="4849"/>
                      <a:pt x="755" y="484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7" name="Freeform 9">
                <a:extLst>
                  <a:ext uri="{FF2B5EF4-FFF2-40B4-BE49-F238E27FC236}">
                    <a16:creationId xmlns:a16="http://schemas.microsoft.com/office/drawing/2014/main" id="{CC37552D-A309-A741-A776-BCFC853C0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9396" y="6080971"/>
                <a:ext cx="1859408" cy="269717"/>
              </a:xfrm>
              <a:custGeom>
                <a:avLst/>
                <a:gdLst>
                  <a:gd name="T0" fmla="*/ 1860 w 2006"/>
                  <a:gd name="T1" fmla="*/ 292 h 293"/>
                  <a:gd name="T2" fmla="*/ 1860 w 2006"/>
                  <a:gd name="T3" fmla="*/ 292 h 293"/>
                  <a:gd name="T4" fmla="*/ 146 w 2006"/>
                  <a:gd name="T5" fmla="*/ 292 h 293"/>
                  <a:gd name="T6" fmla="*/ 0 w 2006"/>
                  <a:gd name="T7" fmla="*/ 146 h 293"/>
                  <a:gd name="T8" fmla="*/ 0 w 2006"/>
                  <a:gd name="T9" fmla="*/ 146 h 293"/>
                  <a:gd name="T10" fmla="*/ 146 w 2006"/>
                  <a:gd name="T11" fmla="*/ 0 h 293"/>
                  <a:gd name="T12" fmla="*/ 1860 w 2006"/>
                  <a:gd name="T13" fmla="*/ 0 h 293"/>
                  <a:gd name="T14" fmla="*/ 2005 w 2006"/>
                  <a:gd name="T15" fmla="*/ 146 h 293"/>
                  <a:gd name="T16" fmla="*/ 2005 w 2006"/>
                  <a:gd name="T17" fmla="*/ 146 h 293"/>
                  <a:gd name="T18" fmla="*/ 1860 w 2006"/>
                  <a:gd name="T19" fmla="*/ 292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06" h="293">
                    <a:moveTo>
                      <a:pt x="1860" y="292"/>
                    </a:moveTo>
                    <a:lnTo>
                      <a:pt x="1860" y="292"/>
                    </a:lnTo>
                    <a:cubicBezTo>
                      <a:pt x="146" y="292"/>
                      <a:pt x="146" y="292"/>
                      <a:pt x="146" y="292"/>
                    </a:cubicBezTo>
                    <a:cubicBezTo>
                      <a:pt x="60" y="292"/>
                      <a:pt x="0" y="232"/>
                      <a:pt x="0" y="146"/>
                    </a:cubicBezTo>
                    <a:lnTo>
                      <a:pt x="0" y="146"/>
                    </a:lnTo>
                    <a:cubicBezTo>
                      <a:pt x="0" y="69"/>
                      <a:pt x="60" y="0"/>
                      <a:pt x="146" y="0"/>
                    </a:cubicBezTo>
                    <a:cubicBezTo>
                      <a:pt x="1860" y="0"/>
                      <a:pt x="1860" y="0"/>
                      <a:pt x="1860" y="0"/>
                    </a:cubicBezTo>
                    <a:cubicBezTo>
                      <a:pt x="1937" y="0"/>
                      <a:pt x="2005" y="69"/>
                      <a:pt x="2005" y="146"/>
                    </a:cubicBezTo>
                    <a:lnTo>
                      <a:pt x="2005" y="146"/>
                    </a:lnTo>
                    <a:cubicBezTo>
                      <a:pt x="2005" y="232"/>
                      <a:pt x="1937" y="292"/>
                      <a:pt x="1860" y="292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8" name="Freeform 10">
                <a:extLst>
                  <a:ext uri="{FF2B5EF4-FFF2-40B4-BE49-F238E27FC236}">
                    <a16:creationId xmlns:a16="http://schemas.microsoft.com/office/drawing/2014/main" id="{A5B91E8E-C496-494E-8B29-E83C9F01C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5663" y="5709090"/>
                <a:ext cx="1430315" cy="1977921"/>
              </a:xfrm>
              <a:custGeom>
                <a:avLst/>
                <a:gdLst>
                  <a:gd name="T0" fmla="*/ 1457 w 1544"/>
                  <a:gd name="T1" fmla="*/ 1011 h 2133"/>
                  <a:gd name="T2" fmla="*/ 1457 w 1544"/>
                  <a:gd name="T3" fmla="*/ 1011 h 2133"/>
                  <a:gd name="T4" fmla="*/ 1449 w 1544"/>
                  <a:gd name="T5" fmla="*/ 994 h 2133"/>
                  <a:gd name="T6" fmla="*/ 1397 w 1544"/>
                  <a:gd name="T7" fmla="*/ 916 h 2133"/>
                  <a:gd name="T8" fmla="*/ 883 w 1544"/>
                  <a:gd name="T9" fmla="*/ 85 h 2133"/>
                  <a:gd name="T10" fmla="*/ 660 w 1544"/>
                  <a:gd name="T11" fmla="*/ 85 h 2133"/>
                  <a:gd name="T12" fmla="*/ 137 w 1544"/>
                  <a:gd name="T13" fmla="*/ 925 h 2133"/>
                  <a:gd name="T14" fmla="*/ 103 w 1544"/>
                  <a:gd name="T15" fmla="*/ 976 h 2133"/>
                  <a:gd name="T16" fmla="*/ 78 w 1544"/>
                  <a:gd name="T17" fmla="*/ 1011 h 2133"/>
                  <a:gd name="T18" fmla="*/ 0 w 1544"/>
                  <a:gd name="T19" fmla="*/ 1362 h 2133"/>
                  <a:gd name="T20" fmla="*/ 763 w 1544"/>
                  <a:gd name="T21" fmla="*/ 2132 h 2133"/>
                  <a:gd name="T22" fmla="*/ 1543 w 1544"/>
                  <a:gd name="T23" fmla="*/ 1362 h 2133"/>
                  <a:gd name="T24" fmla="*/ 1457 w 1544"/>
                  <a:gd name="T25" fmla="*/ 1011 h 2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544" h="2133">
                    <a:moveTo>
                      <a:pt x="1457" y="1011"/>
                    </a:moveTo>
                    <a:lnTo>
                      <a:pt x="1457" y="1011"/>
                    </a:lnTo>
                    <a:cubicBezTo>
                      <a:pt x="1449" y="994"/>
                      <a:pt x="1449" y="994"/>
                      <a:pt x="1449" y="994"/>
                    </a:cubicBezTo>
                    <a:cubicBezTo>
                      <a:pt x="1431" y="968"/>
                      <a:pt x="1414" y="942"/>
                      <a:pt x="1397" y="916"/>
                    </a:cubicBezTo>
                    <a:cubicBezTo>
                      <a:pt x="883" y="85"/>
                      <a:pt x="883" y="85"/>
                      <a:pt x="883" y="85"/>
                    </a:cubicBezTo>
                    <a:cubicBezTo>
                      <a:pt x="832" y="0"/>
                      <a:pt x="712" y="0"/>
                      <a:pt x="660" y="85"/>
                    </a:cubicBezTo>
                    <a:cubicBezTo>
                      <a:pt x="137" y="925"/>
                      <a:pt x="137" y="925"/>
                      <a:pt x="137" y="925"/>
                    </a:cubicBezTo>
                    <a:cubicBezTo>
                      <a:pt x="120" y="942"/>
                      <a:pt x="112" y="959"/>
                      <a:pt x="103" y="976"/>
                    </a:cubicBezTo>
                    <a:cubicBezTo>
                      <a:pt x="78" y="1011"/>
                      <a:pt x="78" y="1011"/>
                      <a:pt x="78" y="1011"/>
                    </a:cubicBezTo>
                    <a:cubicBezTo>
                      <a:pt x="26" y="1122"/>
                      <a:pt x="0" y="1234"/>
                      <a:pt x="0" y="1362"/>
                    </a:cubicBezTo>
                    <a:cubicBezTo>
                      <a:pt x="0" y="1781"/>
                      <a:pt x="343" y="2132"/>
                      <a:pt x="763" y="2132"/>
                    </a:cubicBezTo>
                    <a:cubicBezTo>
                      <a:pt x="1192" y="2132"/>
                      <a:pt x="1543" y="1790"/>
                      <a:pt x="1543" y="1362"/>
                    </a:cubicBezTo>
                    <a:cubicBezTo>
                      <a:pt x="1543" y="1234"/>
                      <a:pt x="1509" y="1114"/>
                      <a:pt x="1457" y="1011"/>
                    </a:cubicBezTo>
                  </a:path>
                </a:pathLst>
              </a:custGeom>
              <a:solidFill>
                <a:schemeClr val="accent2"/>
              </a:solidFill>
              <a:ln w="38100" cap="flat">
                <a:solidFill>
                  <a:srgbClr val="FFFFFF"/>
                </a:solidFill>
                <a:bevel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A18B576-EA42-004C-B343-EA0DE476F825}"/>
                </a:ext>
              </a:extLst>
            </p:cNvPr>
            <p:cNvSpPr txBox="1"/>
            <p:nvPr/>
          </p:nvSpPr>
          <p:spPr>
            <a:xfrm flipH="1">
              <a:off x="10021621" y="5986783"/>
              <a:ext cx="140414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A+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2691506-135A-B049-8F5B-A3FD7C84C49F}"/>
                </a:ext>
              </a:extLst>
            </p:cNvPr>
            <p:cNvSpPr txBox="1"/>
            <p:nvPr/>
          </p:nvSpPr>
          <p:spPr>
            <a:xfrm flipH="1">
              <a:off x="14112044" y="5986783"/>
              <a:ext cx="140414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O+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915E8A2-0B02-534A-BE21-5CCAED876DF9}"/>
                </a:ext>
              </a:extLst>
            </p:cNvPr>
            <p:cNvGrpSpPr/>
            <p:nvPr/>
          </p:nvGrpSpPr>
          <p:grpSpPr>
            <a:xfrm>
              <a:off x="17037332" y="5100340"/>
              <a:ext cx="6118110" cy="5941389"/>
              <a:chOff x="17298306" y="5100340"/>
              <a:chExt cx="6118110" cy="594138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560EA46-DAF0-8C42-9306-DED4A5344C9B}"/>
                  </a:ext>
                </a:extLst>
              </p:cNvPr>
              <p:cNvSpPr txBox="1"/>
              <p:nvPr/>
            </p:nvSpPr>
            <p:spPr>
              <a:xfrm>
                <a:off x="17298307" y="9427056"/>
                <a:ext cx="5243758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6611948D-92E6-1848-B98A-D3B0B865DDCF}"/>
                  </a:ext>
                </a:extLst>
              </p:cNvPr>
              <p:cNvGrpSpPr/>
              <p:nvPr/>
            </p:nvGrpSpPr>
            <p:grpSpPr>
              <a:xfrm>
                <a:off x="17347735" y="8094694"/>
                <a:ext cx="6068681" cy="646331"/>
                <a:chOff x="16009865" y="1497362"/>
                <a:chExt cx="6068681" cy="646331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A9B2214A-555C-BB4C-86A7-6E4FFAC75BD7}"/>
                    </a:ext>
                  </a:extLst>
                </p:cNvPr>
                <p:cNvGrpSpPr/>
                <p:nvPr/>
              </p:nvGrpSpPr>
              <p:grpSpPr>
                <a:xfrm>
                  <a:off x="16009865" y="1497362"/>
                  <a:ext cx="2883616" cy="646331"/>
                  <a:chOff x="16009865" y="1497362"/>
                  <a:chExt cx="2883616" cy="646331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70A7A480-5E73-FB41-AE2D-E35D0E7B35DD}"/>
                      </a:ext>
                    </a:extLst>
                  </p:cNvPr>
                  <p:cNvSpPr/>
                  <p:nvPr/>
                </p:nvSpPr>
                <p:spPr>
                  <a:xfrm>
                    <a:off x="16627702" y="1497362"/>
                    <a:ext cx="2265779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Title A</a:t>
                    </a:r>
                  </a:p>
                </p:txBody>
              </p:sp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D425BEBC-0E02-D44A-9414-DF59940CBEAE}"/>
                      </a:ext>
                    </a:extLst>
                  </p:cNvPr>
                  <p:cNvSpPr/>
                  <p:nvPr/>
                </p:nvSpPr>
                <p:spPr>
                  <a:xfrm>
                    <a:off x="16009865" y="1662334"/>
                    <a:ext cx="316388" cy="31638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Roboto Medium" panose="02000000000000000000" pitchFamily="2" charset="0"/>
                      <a:ea typeface="Roboto Medium" panose="02000000000000000000" pitchFamily="2" charset="0"/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27406359-193A-2F4B-8FE1-07BD77BB6238}"/>
                    </a:ext>
                  </a:extLst>
                </p:cNvPr>
                <p:cNvGrpSpPr/>
                <p:nvPr/>
              </p:nvGrpSpPr>
              <p:grpSpPr>
                <a:xfrm>
                  <a:off x="19194930" y="1497362"/>
                  <a:ext cx="2883616" cy="646331"/>
                  <a:chOff x="16009865" y="1497362"/>
                  <a:chExt cx="2883616" cy="646331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D4220FFF-29CB-1245-86CC-88D5A6B0714A}"/>
                      </a:ext>
                    </a:extLst>
                  </p:cNvPr>
                  <p:cNvSpPr/>
                  <p:nvPr/>
                </p:nvSpPr>
                <p:spPr>
                  <a:xfrm>
                    <a:off x="16627702" y="1497362"/>
                    <a:ext cx="2265779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Title B</a:t>
                    </a:r>
                  </a:p>
                </p:txBody>
              </p:sp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F5D56A44-A021-6741-8C96-6D1941D3E9CD}"/>
                      </a:ext>
                    </a:extLst>
                  </p:cNvPr>
                  <p:cNvSpPr/>
                  <p:nvPr/>
                </p:nvSpPr>
                <p:spPr>
                  <a:xfrm>
                    <a:off x="16009865" y="1662334"/>
                    <a:ext cx="316388" cy="316388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atin typeface="Roboto Medium" panose="02000000000000000000" pitchFamily="2" charset="0"/>
                      <a:ea typeface="Roboto Medium" panose="02000000000000000000" pitchFamily="2" charset="0"/>
                    </a:endParaRPr>
                  </a:p>
                </p:txBody>
              </p:sp>
            </p:grpSp>
          </p:grp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2FAD309-B1A0-A444-B1E1-FD04DA781FDE}"/>
                  </a:ext>
                </a:extLst>
              </p:cNvPr>
              <p:cNvSpPr txBox="1"/>
              <p:nvPr/>
            </p:nvSpPr>
            <p:spPr>
              <a:xfrm>
                <a:off x="17298306" y="5100340"/>
                <a:ext cx="56175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FC35B58-CF3E-C04E-BB0F-89CCC3085667}"/>
                </a:ext>
              </a:extLst>
            </p:cNvPr>
            <p:cNvGrpSpPr/>
            <p:nvPr/>
          </p:nvGrpSpPr>
          <p:grpSpPr>
            <a:xfrm flipH="1">
              <a:off x="1279172" y="5100340"/>
              <a:ext cx="6118110" cy="5941389"/>
              <a:chOff x="17298306" y="5100340"/>
              <a:chExt cx="6118110" cy="594138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3554BC8-96CD-0D42-97D0-153DCB45A383}"/>
                  </a:ext>
                </a:extLst>
              </p:cNvPr>
              <p:cNvSpPr txBox="1"/>
              <p:nvPr/>
            </p:nvSpPr>
            <p:spPr>
              <a:xfrm>
                <a:off x="17298307" y="9427056"/>
                <a:ext cx="5243758" cy="1614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you promote it in the right place. </a:t>
                </a: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9CF77DC3-FE5E-BB49-AF87-FAF3E882FC9F}"/>
                  </a:ext>
                </a:extLst>
              </p:cNvPr>
              <p:cNvGrpSpPr/>
              <p:nvPr/>
            </p:nvGrpSpPr>
            <p:grpSpPr>
              <a:xfrm>
                <a:off x="17347735" y="8094694"/>
                <a:ext cx="6068681" cy="646331"/>
                <a:chOff x="16009865" y="1497362"/>
                <a:chExt cx="6068681" cy="646331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3F9A5428-C7AE-9647-93C0-64922FD94F85}"/>
                    </a:ext>
                  </a:extLst>
                </p:cNvPr>
                <p:cNvGrpSpPr/>
                <p:nvPr/>
              </p:nvGrpSpPr>
              <p:grpSpPr>
                <a:xfrm>
                  <a:off x="16009865" y="1497362"/>
                  <a:ext cx="2883616" cy="646331"/>
                  <a:chOff x="16009865" y="1497362"/>
                  <a:chExt cx="2883616" cy="646331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44760F1D-F3D3-2641-A4B7-AB1C76C75BC7}"/>
                      </a:ext>
                    </a:extLst>
                  </p:cNvPr>
                  <p:cNvSpPr/>
                  <p:nvPr/>
                </p:nvSpPr>
                <p:spPr>
                  <a:xfrm>
                    <a:off x="16627702" y="1497362"/>
                    <a:ext cx="2265779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r"/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Title B</a:t>
                    </a: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457C9B30-FBE4-1445-A3B7-6A1D3D543FBA}"/>
                      </a:ext>
                    </a:extLst>
                  </p:cNvPr>
                  <p:cNvSpPr/>
                  <p:nvPr/>
                </p:nvSpPr>
                <p:spPr>
                  <a:xfrm>
                    <a:off x="16009865" y="1662334"/>
                    <a:ext cx="316388" cy="316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>
                      <a:latin typeface="Roboto Medium" panose="02000000000000000000" pitchFamily="2" charset="0"/>
                      <a:ea typeface="Roboto Medium" panose="02000000000000000000" pitchFamily="2" charset="0"/>
                    </a:endParaRPr>
                  </a:p>
                </p:txBody>
              </p: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092E2C0A-20BA-0442-BAAC-3E2B12AC9F05}"/>
                    </a:ext>
                  </a:extLst>
                </p:cNvPr>
                <p:cNvGrpSpPr/>
                <p:nvPr/>
              </p:nvGrpSpPr>
              <p:grpSpPr>
                <a:xfrm>
                  <a:off x="19194930" y="1497362"/>
                  <a:ext cx="2883616" cy="646331"/>
                  <a:chOff x="16009865" y="1497362"/>
                  <a:chExt cx="2883616" cy="646331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DE238FF4-9BF7-904D-8E97-351A1ADE04AF}"/>
                      </a:ext>
                    </a:extLst>
                  </p:cNvPr>
                  <p:cNvSpPr/>
                  <p:nvPr/>
                </p:nvSpPr>
                <p:spPr>
                  <a:xfrm>
                    <a:off x="16627702" y="1497362"/>
                    <a:ext cx="2265779" cy="64633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r"/>
                    <a:r>
                      <a:rPr lang="en-US" dirty="0">
                        <a:solidFill>
                          <a:schemeClr val="tx2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  <a:cs typeface="Montserrat" charset="0"/>
                      </a:rPr>
                      <a:t>Title A</a:t>
                    </a: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854D276C-F0E1-8642-A7EB-02DC62A73E23}"/>
                      </a:ext>
                    </a:extLst>
                  </p:cNvPr>
                  <p:cNvSpPr/>
                  <p:nvPr/>
                </p:nvSpPr>
                <p:spPr>
                  <a:xfrm>
                    <a:off x="16009865" y="1662334"/>
                    <a:ext cx="316388" cy="316388"/>
                  </a:xfrm>
                  <a:prstGeom prst="rect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en-US">
                      <a:latin typeface="Roboto Medium" panose="02000000000000000000" pitchFamily="2" charset="0"/>
                      <a:ea typeface="Roboto Medium" panose="02000000000000000000" pitchFamily="2" charset="0"/>
                    </a:endParaRPr>
                  </a:p>
                </p:txBody>
              </p:sp>
            </p:grpSp>
          </p:grp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A3E5449-7FF2-EB4F-A1F5-2005E5E41BFB}"/>
                  </a:ext>
                </a:extLst>
              </p:cNvPr>
              <p:cNvSpPr txBox="1"/>
              <p:nvPr/>
            </p:nvSpPr>
            <p:spPr>
              <a:xfrm>
                <a:off x="17298306" y="5100340"/>
                <a:ext cx="56175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4800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Lato Light" panose="020F0502020204030203" pitchFamily="34" charset="0"/>
                  </a:rPr>
                  <a:t>That’s why we provide point and click solutions.</a:t>
                </a:r>
              </a:p>
            </p:txBody>
          </p:sp>
        </p:grpSp>
      </p:grpSp>
      <p:grpSp>
        <p:nvGrpSpPr>
          <p:cNvPr id="38" name="Grupo 349">
            <a:extLst>
              <a:ext uri="{FF2B5EF4-FFF2-40B4-BE49-F238E27FC236}">
                <a16:creationId xmlns:a16="http://schemas.microsoft.com/office/drawing/2014/main" id="{820CD3EF-263F-FF4F-B7A1-AC42995A9FC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" name="CuadroTexto 350">
              <a:extLst>
                <a:ext uri="{FF2B5EF4-FFF2-40B4-BE49-F238E27FC236}">
                  <a16:creationId xmlns:a16="http://schemas.microsoft.com/office/drawing/2014/main" id="{65042647-CD3C-484D-BD8A-4B0630F7EBC6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44" name="CuadroTexto 351">
              <a:extLst>
                <a:ext uri="{FF2B5EF4-FFF2-40B4-BE49-F238E27FC236}">
                  <a16:creationId xmlns:a16="http://schemas.microsoft.com/office/drawing/2014/main" id="{93E9053E-C328-264D-8E76-2868E4554F5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BCCA76D-F40C-2049-88BC-ACDE4EEDD582}"/>
              </a:ext>
            </a:extLst>
          </p:cNvPr>
          <p:cNvGrpSpPr/>
          <p:nvPr/>
        </p:nvGrpSpPr>
        <p:grpSpPr>
          <a:xfrm>
            <a:off x="8375650" y="4435187"/>
            <a:ext cx="7626350" cy="7626350"/>
            <a:chOff x="6446520" y="4663440"/>
            <a:chExt cx="6858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1091DA-FFCC-FA4B-9063-EDDCC12C4331}"/>
                </a:ext>
              </a:extLst>
            </p:cNvPr>
            <p:cNvSpPr/>
            <p:nvPr/>
          </p:nvSpPr>
          <p:spPr>
            <a:xfrm>
              <a:off x="6446520" y="4663440"/>
              <a:ext cx="3429000" cy="3429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4EB3F85-3084-504D-9AC6-17B6E366D36D}"/>
                </a:ext>
              </a:extLst>
            </p:cNvPr>
            <p:cNvSpPr/>
            <p:nvPr/>
          </p:nvSpPr>
          <p:spPr>
            <a:xfrm>
              <a:off x="9875520" y="4663440"/>
              <a:ext cx="3429000" cy="342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01FC7CF-B465-1642-AC30-7DE6FDD4EE43}"/>
                </a:ext>
              </a:extLst>
            </p:cNvPr>
            <p:cNvSpPr/>
            <p:nvPr/>
          </p:nvSpPr>
          <p:spPr>
            <a:xfrm>
              <a:off x="6446520" y="8092440"/>
              <a:ext cx="3429000" cy="3429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BD3CF31-9764-F045-9F7E-45C640D65088}"/>
                </a:ext>
              </a:extLst>
            </p:cNvPr>
            <p:cNvSpPr/>
            <p:nvPr/>
          </p:nvSpPr>
          <p:spPr>
            <a:xfrm>
              <a:off x="9875520" y="8092440"/>
              <a:ext cx="3429000" cy="3429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Freeform 90">
            <a:extLst>
              <a:ext uri="{FF2B5EF4-FFF2-40B4-BE49-F238E27FC236}">
                <a16:creationId xmlns:a16="http://schemas.microsoft.com/office/drawing/2014/main" id="{08ADFB25-5351-DE4F-AF14-C11592A4F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488" y="5889357"/>
            <a:ext cx="4718674" cy="4718674"/>
          </a:xfrm>
          <a:custGeom>
            <a:avLst/>
            <a:gdLst>
              <a:gd name="T0" fmla="*/ 5386 w 7707"/>
              <a:gd name="T1" fmla="*/ 2329 h 7706"/>
              <a:gd name="T2" fmla="*/ 5386 w 7707"/>
              <a:gd name="T3" fmla="*/ 0 h 7706"/>
              <a:gd name="T4" fmla="*/ 3848 w 7707"/>
              <a:gd name="T5" fmla="*/ 0 h 7706"/>
              <a:gd name="T6" fmla="*/ 2320 w 7707"/>
              <a:gd name="T7" fmla="*/ 0 h 7706"/>
              <a:gd name="T8" fmla="*/ 2320 w 7707"/>
              <a:gd name="T9" fmla="*/ 2329 h 7706"/>
              <a:gd name="T10" fmla="*/ 0 w 7707"/>
              <a:gd name="T11" fmla="*/ 2329 h 7706"/>
              <a:gd name="T12" fmla="*/ 0 w 7707"/>
              <a:gd name="T13" fmla="*/ 3994 h 7706"/>
              <a:gd name="T14" fmla="*/ 0 w 7707"/>
              <a:gd name="T15" fmla="*/ 5385 h 7706"/>
              <a:gd name="T16" fmla="*/ 2320 w 7707"/>
              <a:gd name="T17" fmla="*/ 5385 h 7706"/>
              <a:gd name="T18" fmla="*/ 2320 w 7707"/>
              <a:gd name="T19" fmla="*/ 7705 h 7706"/>
              <a:gd name="T20" fmla="*/ 3848 w 7707"/>
              <a:gd name="T21" fmla="*/ 7705 h 7706"/>
              <a:gd name="T22" fmla="*/ 5386 w 7707"/>
              <a:gd name="T23" fmla="*/ 7705 h 7706"/>
              <a:gd name="T24" fmla="*/ 5386 w 7707"/>
              <a:gd name="T25" fmla="*/ 5385 h 7706"/>
              <a:gd name="T26" fmla="*/ 7706 w 7707"/>
              <a:gd name="T27" fmla="*/ 5385 h 7706"/>
              <a:gd name="T28" fmla="*/ 7706 w 7707"/>
              <a:gd name="T29" fmla="*/ 3994 h 7706"/>
              <a:gd name="T30" fmla="*/ 7706 w 7707"/>
              <a:gd name="T31" fmla="*/ 2329 h 7706"/>
              <a:gd name="T32" fmla="*/ 5386 w 7707"/>
              <a:gd name="T33" fmla="*/ 2329 h 7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707" h="7706">
                <a:moveTo>
                  <a:pt x="5386" y="2329"/>
                </a:moveTo>
                <a:lnTo>
                  <a:pt x="5386" y="0"/>
                </a:lnTo>
                <a:lnTo>
                  <a:pt x="3848" y="0"/>
                </a:lnTo>
                <a:lnTo>
                  <a:pt x="2320" y="0"/>
                </a:lnTo>
                <a:lnTo>
                  <a:pt x="2320" y="2329"/>
                </a:lnTo>
                <a:lnTo>
                  <a:pt x="0" y="2329"/>
                </a:lnTo>
                <a:lnTo>
                  <a:pt x="0" y="3994"/>
                </a:lnTo>
                <a:lnTo>
                  <a:pt x="0" y="5385"/>
                </a:lnTo>
                <a:lnTo>
                  <a:pt x="2320" y="5385"/>
                </a:lnTo>
                <a:lnTo>
                  <a:pt x="2320" y="7705"/>
                </a:lnTo>
                <a:lnTo>
                  <a:pt x="3848" y="7705"/>
                </a:lnTo>
                <a:lnTo>
                  <a:pt x="5386" y="7705"/>
                </a:lnTo>
                <a:lnTo>
                  <a:pt x="5386" y="5385"/>
                </a:lnTo>
                <a:lnTo>
                  <a:pt x="7706" y="5385"/>
                </a:lnTo>
                <a:lnTo>
                  <a:pt x="7706" y="3994"/>
                </a:lnTo>
                <a:lnTo>
                  <a:pt x="7706" y="2329"/>
                </a:lnTo>
                <a:lnTo>
                  <a:pt x="5386" y="232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D66DCB3-B8B9-DF46-8FC8-EBC6C9DF0619}"/>
              </a:ext>
            </a:extLst>
          </p:cNvPr>
          <p:cNvGrpSpPr/>
          <p:nvPr/>
        </p:nvGrpSpPr>
        <p:grpSpPr>
          <a:xfrm>
            <a:off x="9136031" y="10133386"/>
            <a:ext cx="1386914" cy="1201398"/>
            <a:chOff x="26544811" y="2315366"/>
            <a:chExt cx="1377705" cy="1193426"/>
          </a:xfrm>
        </p:grpSpPr>
        <p:sp>
          <p:nvSpPr>
            <p:cNvPr id="106" name="Freeform 338">
              <a:extLst>
                <a:ext uri="{FF2B5EF4-FFF2-40B4-BE49-F238E27FC236}">
                  <a16:creationId xmlns:a16="http://schemas.microsoft.com/office/drawing/2014/main" id="{3DD5F8F3-30A7-794F-A4B4-EE0A78F03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4811" y="2315366"/>
              <a:ext cx="1377705" cy="1193426"/>
            </a:xfrm>
            <a:custGeom>
              <a:avLst/>
              <a:gdLst>
                <a:gd name="T0" fmla="*/ 1291 w 1384"/>
                <a:gd name="T1" fmla="*/ 248 h 1201"/>
                <a:gd name="T2" fmla="*/ 1291 w 1384"/>
                <a:gd name="T3" fmla="*/ 248 h 1201"/>
                <a:gd name="T4" fmla="*/ 1154 w 1384"/>
                <a:gd name="T5" fmla="*/ 248 h 1201"/>
                <a:gd name="T6" fmla="*/ 1017 w 1384"/>
                <a:gd name="T7" fmla="*/ 74 h 1201"/>
                <a:gd name="T8" fmla="*/ 687 w 1384"/>
                <a:gd name="T9" fmla="*/ 0 h 1201"/>
                <a:gd name="T10" fmla="*/ 357 w 1384"/>
                <a:gd name="T11" fmla="*/ 74 h 1201"/>
                <a:gd name="T12" fmla="*/ 220 w 1384"/>
                <a:gd name="T13" fmla="*/ 248 h 1201"/>
                <a:gd name="T14" fmla="*/ 92 w 1384"/>
                <a:gd name="T15" fmla="*/ 248 h 1201"/>
                <a:gd name="T16" fmla="*/ 0 w 1384"/>
                <a:gd name="T17" fmla="*/ 330 h 1201"/>
                <a:gd name="T18" fmla="*/ 0 w 1384"/>
                <a:gd name="T19" fmla="*/ 1109 h 1201"/>
                <a:gd name="T20" fmla="*/ 92 w 1384"/>
                <a:gd name="T21" fmla="*/ 1200 h 1201"/>
                <a:gd name="T22" fmla="*/ 1291 w 1384"/>
                <a:gd name="T23" fmla="*/ 1200 h 1201"/>
                <a:gd name="T24" fmla="*/ 1383 w 1384"/>
                <a:gd name="T25" fmla="*/ 1109 h 1201"/>
                <a:gd name="T26" fmla="*/ 1383 w 1384"/>
                <a:gd name="T27" fmla="*/ 330 h 1201"/>
                <a:gd name="T28" fmla="*/ 1291 w 1384"/>
                <a:gd name="T29" fmla="*/ 248 h 1201"/>
                <a:gd name="T30" fmla="*/ 394 w 1384"/>
                <a:gd name="T31" fmla="*/ 138 h 1201"/>
                <a:gd name="T32" fmla="*/ 394 w 1384"/>
                <a:gd name="T33" fmla="*/ 138 h 1201"/>
                <a:gd name="T34" fmla="*/ 687 w 1384"/>
                <a:gd name="T35" fmla="*/ 74 h 1201"/>
                <a:gd name="T36" fmla="*/ 980 w 1384"/>
                <a:gd name="T37" fmla="*/ 138 h 1201"/>
                <a:gd name="T38" fmla="*/ 1090 w 1384"/>
                <a:gd name="T39" fmla="*/ 248 h 1201"/>
                <a:gd name="T40" fmla="*/ 284 w 1384"/>
                <a:gd name="T41" fmla="*/ 248 h 1201"/>
                <a:gd name="T42" fmla="*/ 394 w 1384"/>
                <a:gd name="T43" fmla="*/ 138 h 1201"/>
                <a:gd name="T44" fmla="*/ 1319 w 1384"/>
                <a:gd name="T45" fmla="*/ 1109 h 1201"/>
                <a:gd name="T46" fmla="*/ 1319 w 1384"/>
                <a:gd name="T47" fmla="*/ 1109 h 1201"/>
                <a:gd name="T48" fmla="*/ 1291 w 1384"/>
                <a:gd name="T49" fmla="*/ 1127 h 1201"/>
                <a:gd name="T50" fmla="*/ 92 w 1384"/>
                <a:gd name="T51" fmla="*/ 1127 h 1201"/>
                <a:gd name="T52" fmla="*/ 73 w 1384"/>
                <a:gd name="T53" fmla="*/ 1109 h 1201"/>
                <a:gd name="T54" fmla="*/ 73 w 1384"/>
                <a:gd name="T55" fmla="*/ 330 h 1201"/>
                <a:gd name="T56" fmla="*/ 92 w 1384"/>
                <a:gd name="T57" fmla="*/ 312 h 1201"/>
                <a:gd name="T58" fmla="*/ 1291 w 1384"/>
                <a:gd name="T59" fmla="*/ 312 h 1201"/>
                <a:gd name="T60" fmla="*/ 1319 w 1384"/>
                <a:gd name="T61" fmla="*/ 330 h 1201"/>
                <a:gd name="T62" fmla="*/ 1319 w 1384"/>
                <a:gd name="T63" fmla="*/ 1109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84" h="1201">
                  <a:moveTo>
                    <a:pt x="1291" y="248"/>
                  </a:moveTo>
                  <a:lnTo>
                    <a:pt x="1291" y="248"/>
                  </a:lnTo>
                  <a:cubicBezTo>
                    <a:pt x="1154" y="248"/>
                    <a:pt x="1154" y="248"/>
                    <a:pt x="1154" y="248"/>
                  </a:cubicBezTo>
                  <a:cubicBezTo>
                    <a:pt x="1145" y="183"/>
                    <a:pt x="1099" y="120"/>
                    <a:pt x="1017" y="74"/>
                  </a:cubicBezTo>
                  <a:cubicBezTo>
                    <a:pt x="925" y="28"/>
                    <a:pt x="806" y="0"/>
                    <a:pt x="687" y="0"/>
                  </a:cubicBezTo>
                  <a:cubicBezTo>
                    <a:pt x="568" y="0"/>
                    <a:pt x="449" y="28"/>
                    <a:pt x="357" y="74"/>
                  </a:cubicBezTo>
                  <a:cubicBezTo>
                    <a:pt x="275" y="120"/>
                    <a:pt x="229" y="183"/>
                    <a:pt x="220" y="248"/>
                  </a:cubicBezTo>
                  <a:cubicBezTo>
                    <a:pt x="92" y="248"/>
                    <a:pt x="92" y="248"/>
                    <a:pt x="92" y="248"/>
                  </a:cubicBezTo>
                  <a:cubicBezTo>
                    <a:pt x="37" y="248"/>
                    <a:pt x="0" y="284"/>
                    <a:pt x="0" y="330"/>
                  </a:cubicBezTo>
                  <a:cubicBezTo>
                    <a:pt x="0" y="1109"/>
                    <a:pt x="0" y="1109"/>
                    <a:pt x="0" y="1109"/>
                  </a:cubicBezTo>
                  <a:cubicBezTo>
                    <a:pt x="0" y="1154"/>
                    <a:pt x="37" y="1200"/>
                    <a:pt x="92" y="1200"/>
                  </a:cubicBezTo>
                  <a:cubicBezTo>
                    <a:pt x="1291" y="1200"/>
                    <a:pt x="1291" y="1200"/>
                    <a:pt x="1291" y="1200"/>
                  </a:cubicBezTo>
                  <a:cubicBezTo>
                    <a:pt x="1346" y="1200"/>
                    <a:pt x="1383" y="1154"/>
                    <a:pt x="1383" y="1109"/>
                  </a:cubicBezTo>
                  <a:cubicBezTo>
                    <a:pt x="1383" y="330"/>
                    <a:pt x="1383" y="330"/>
                    <a:pt x="1383" y="330"/>
                  </a:cubicBezTo>
                  <a:cubicBezTo>
                    <a:pt x="1383" y="284"/>
                    <a:pt x="1346" y="248"/>
                    <a:pt x="1291" y="248"/>
                  </a:cubicBezTo>
                  <a:close/>
                  <a:moveTo>
                    <a:pt x="394" y="138"/>
                  </a:moveTo>
                  <a:lnTo>
                    <a:pt x="394" y="138"/>
                  </a:lnTo>
                  <a:cubicBezTo>
                    <a:pt x="467" y="92"/>
                    <a:pt x="577" y="74"/>
                    <a:pt x="687" y="74"/>
                  </a:cubicBezTo>
                  <a:cubicBezTo>
                    <a:pt x="797" y="74"/>
                    <a:pt x="907" y="92"/>
                    <a:pt x="980" y="138"/>
                  </a:cubicBezTo>
                  <a:cubicBezTo>
                    <a:pt x="1035" y="165"/>
                    <a:pt x="1072" y="202"/>
                    <a:pt x="1090" y="248"/>
                  </a:cubicBezTo>
                  <a:cubicBezTo>
                    <a:pt x="284" y="248"/>
                    <a:pt x="284" y="248"/>
                    <a:pt x="284" y="248"/>
                  </a:cubicBezTo>
                  <a:cubicBezTo>
                    <a:pt x="302" y="202"/>
                    <a:pt x="339" y="165"/>
                    <a:pt x="394" y="138"/>
                  </a:cubicBezTo>
                  <a:close/>
                  <a:moveTo>
                    <a:pt x="1319" y="1109"/>
                  </a:moveTo>
                  <a:lnTo>
                    <a:pt x="1319" y="1109"/>
                  </a:lnTo>
                  <a:cubicBezTo>
                    <a:pt x="1319" y="1118"/>
                    <a:pt x="1310" y="1127"/>
                    <a:pt x="1291" y="1127"/>
                  </a:cubicBezTo>
                  <a:cubicBezTo>
                    <a:pt x="92" y="1127"/>
                    <a:pt x="92" y="1127"/>
                    <a:pt x="92" y="1127"/>
                  </a:cubicBezTo>
                  <a:cubicBezTo>
                    <a:pt x="83" y="1127"/>
                    <a:pt x="73" y="1118"/>
                    <a:pt x="73" y="1109"/>
                  </a:cubicBezTo>
                  <a:cubicBezTo>
                    <a:pt x="73" y="330"/>
                    <a:pt x="73" y="330"/>
                    <a:pt x="73" y="330"/>
                  </a:cubicBezTo>
                  <a:cubicBezTo>
                    <a:pt x="73" y="321"/>
                    <a:pt x="83" y="312"/>
                    <a:pt x="92" y="312"/>
                  </a:cubicBezTo>
                  <a:cubicBezTo>
                    <a:pt x="1291" y="312"/>
                    <a:pt x="1291" y="312"/>
                    <a:pt x="1291" y="312"/>
                  </a:cubicBezTo>
                  <a:cubicBezTo>
                    <a:pt x="1310" y="312"/>
                    <a:pt x="1319" y="321"/>
                    <a:pt x="1319" y="330"/>
                  </a:cubicBezTo>
                  <a:lnTo>
                    <a:pt x="1319" y="1109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07" name="Freeform 339">
              <a:extLst>
                <a:ext uri="{FF2B5EF4-FFF2-40B4-BE49-F238E27FC236}">
                  <a16:creationId xmlns:a16="http://schemas.microsoft.com/office/drawing/2014/main" id="{FE81894E-8176-6C4D-8A04-AA4881F47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4796" y="2767287"/>
              <a:ext cx="513347" cy="513350"/>
            </a:xfrm>
            <a:custGeom>
              <a:avLst/>
              <a:gdLst>
                <a:gd name="T0" fmla="*/ 477 w 514"/>
                <a:gd name="T1" fmla="*/ 110 h 514"/>
                <a:gd name="T2" fmla="*/ 477 w 514"/>
                <a:gd name="T3" fmla="*/ 110 h 514"/>
                <a:gd name="T4" fmla="*/ 403 w 514"/>
                <a:gd name="T5" fmla="*/ 110 h 514"/>
                <a:gd name="T6" fmla="*/ 403 w 514"/>
                <a:gd name="T7" fmla="*/ 37 h 514"/>
                <a:gd name="T8" fmla="*/ 367 w 514"/>
                <a:gd name="T9" fmla="*/ 0 h 514"/>
                <a:gd name="T10" fmla="*/ 147 w 514"/>
                <a:gd name="T11" fmla="*/ 0 h 514"/>
                <a:gd name="T12" fmla="*/ 110 w 514"/>
                <a:gd name="T13" fmla="*/ 37 h 514"/>
                <a:gd name="T14" fmla="*/ 110 w 514"/>
                <a:gd name="T15" fmla="*/ 110 h 514"/>
                <a:gd name="T16" fmla="*/ 37 w 514"/>
                <a:gd name="T17" fmla="*/ 110 h 514"/>
                <a:gd name="T18" fmla="*/ 0 w 514"/>
                <a:gd name="T19" fmla="*/ 147 h 514"/>
                <a:gd name="T20" fmla="*/ 0 w 514"/>
                <a:gd name="T21" fmla="*/ 367 h 514"/>
                <a:gd name="T22" fmla="*/ 37 w 514"/>
                <a:gd name="T23" fmla="*/ 403 h 514"/>
                <a:gd name="T24" fmla="*/ 110 w 514"/>
                <a:gd name="T25" fmla="*/ 403 h 514"/>
                <a:gd name="T26" fmla="*/ 110 w 514"/>
                <a:gd name="T27" fmla="*/ 477 h 514"/>
                <a:gd name="T28" fmla="*/ 147 w 514"/>
                <a:gd name="T29" fmla="*/ 513 h 514"/>
                <a:gd name="T30" fmla="*/ 367 w 514"/>
                <a:gd name="T31" fmla="*/ 513 h 514"/>
                <a:gd name="T32" fmla="*/ 403 w 514"/>
                <a:gd name="T33" fmla="*/ 477 h 514"/>
                <a:gd name="T34" fmla="*/ 403 w 514"/>
                <a:gd name="T35" fmla="*/ 403 h 514"/>
                <a:gd name="T36" fmla="*/ 477 w 514"/>
                <a:gd name="T37" fmla="*/ 403 h 514"/>
                <a:gd name="T38" fmla="*/ 513 w 514"/>
                <a:gd name="T39" fmla="*/ 367 h 514"/>
                <a:gd name="T40" fmla="*/ 513 w 514"/>
                <a:gd name="T41" fmla="*/ 147 h 514"/>
                <a:gd name="T42" fmla="*/ 477 w 514"/>
                <a:gd name="T43" fmla="*/ 110 h 514"/>
                <a:gd name="T44" fmla="*/ 440 w 514"/>
                <a:gd name="T45" fmla="*/ 330 h 514"/>
                <a:gd name="T46" fmla="*/ 440 w 514"/>
                <a:gd name="T47" fmla="*/ 330 h 514"/>
                <a:gd name="T48" fmla="*/ 367 w 514"/>
                <a:gd name="T49" fmla="*/ 330 h 514"/>
                <a:gd name="T50" fmla="*/ 330 w 514"/>
                <a:gd name="T51" fmla="*/ 367 h 514"/>
                <a:gd name="T52" fmla="*/ 330 w 514"/>
                <a:gd name="T53" fmla="*/ 440 h 514"/>
                <a:gd name="T54" fmla="*/ 184 w 514"/>
                <a:gd name="T55" fmla="*/ 440 h 514"/>
                <a:gd name="T56" fmla="*/ 184 w 514"/>
                <a:gd name="T57" fmla="*/ 367 h 514"/>
                <a:gd name="T58" fmla="*/ 147 w 514"/>
                <a:gd name="T59" fmla="*/ 330 h 514"/>
                <a:gd name="T60" fmla="*/ 74 w 514"/>
                <a:gd name="T61" fmla="*/ 330 h 514"/>
                <a:gd name="T62" fmla="*/ 74 w 514"/>
                <a:gd name="T63" fmla="*/ 183 h 514"/>
                <a:gd name="T64" fmla="*/ 147 w 514"/>
                <a:gd name="T65" fmla="*/ 183 h 514"/>
                <a:gd name="T66" fmla="*/ 184 w 514"/>
                <a:gd name="T67" fmla="*/ 147 h 514"/>
                <a:gd name="T68" fmla="*/ 184 w 514"/>
                <a:gd name="T69" fmla="*/ 74 h 514"/>
                <a:gd name="T70" fmla="*/ 330 w 514"/>
                <a:gd name="T71" fmla="*/ 74 h 514"/>
                <a:gd name="T72" fmla="*/ 330 w 514"/>
                <a:gd name="T73" fmla="*/ 147 h 514"/>
                <a:gd name="T74" fmla="*/ 367 w 514"/>
                <a:gd name="T75" fmla="*/ 183 h 514"/>
                <a:gd name="T76" fmla="*/ 440 w 514"/>
                <a:gd name="T77" fmla="*/ 183 h 514"/>
                <a:gd name="T78" fmla="*/ 440 w 514"/>
                <a:gd name="T79" fmla="*/ 33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4" h="514">
                  <a:moveTo>
                    <a:pt x="477" y="110"/>
                  </a:moveTo>
                  <a:lnTo>
                    <a:pt x="477" y="110"/>
                  </a:lnTo>
                  <a:cubicBezTo>
                    <a:pt x="403" y="110"/>
                    <a:pt x="403" y="110"/>
                    <a:pt x="403" y="110"/>
                  </a:cubicBezTo>
                  <a:cubicBezTo>
                    <a:pt x="403" y="37"/>
                    <a:pt x="403" y="37"/>
                    <a:pt x="403" y="37"/>
                  </a:cubicBezTo>
                  <a:cubicBezTo>
                    <a:pt x="403" y="19"/>
                    <a:pt x="385" y="0"/>
                    <a:pt x="367" y="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29" y="0"/>
                    <a:pt x="110" y="19"/>
                    <a:pt x="110" y="37"/>
                  </a:cubicBezTo>
                  <a:cubicBezTo>
                    <a:pt x="110" y="110"/>
                    <a:pt x="110" y="110"/>
                    <a:pt x="110" y="110"/>
                  </a:cubicBezTo>
                  <a:cubicBezTo>
                    <a:pt x="37" y="110"/>
                    <a:pt x="37" y="110"/>
                    <a:pt x="37" y="110"/>
                  </a:cubicBezTo>
                  <a:cubicBezTo>
                    <a:pt x="19" y="110"/>
                    <a:pt x="0" y="128"/>
                    <a:pt x="0" y="147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85"/>
                    <a:pt x="19" y="403"/>
                    <a:pt x="37" y="403"/>
                  </a:cubicBezTo>
                  <a:cubicBezTo>
                    <a:pt x="110" y="403"/>
                    <a:pt x="110" y="403"/>
                    <a:pt x="110" y="403"/>
                  </a:cubicBezTo>
                  <a:cubicBezTo>
                    <a:pt x="110" y="477"/>
                    <a:pt x="110" y="477"/>
                    <a:pt x="110" y="477"/>
                  </a:cubicBezTo>
                  <a:cubicBezTo>
                    <a:pt x="110" y="495"/>
                    <a:pt x="129" y="513"/>
                    <a:pt x="147" y="513"/>
                  </a:cubicBezTo>
                  <a:cubicBezTo>
                    <a:pt x="367" y="513"/>
                    <a:pt x="367" y="513"/>
                    <a:pt x="367" y="513"/>
                  </a:cubicBezTo>
                  <a:cubicBezTo>
                    <a:pt x="385" y="513"/>
                    <a:pt x="403" y="495"/>
                    <a:pt x="403" y="477"/>
                  </a:cubicBezTo>
                  <a:cubicBezTo>
                    <a:pt x="403" y="403"/>
                    <a:pt x="403" y="403"/>
                    <a:pt x="403" y="403"/>
                  </a:cubicBezTo>
                  <a:cubicBezTo>
                    <a:pt x="477" y="403"/>
                    <a:pt x="477" y="403"/>
                    <a:pt x="477" y="403"/>
                  </a:cubicBezTo>
                  <a:cubicBezTo>
                    <a:pt x="495" y="403"/>
                    <a:pt x="513" y="385"/>
                    <a:pt x="513" y="367"/>
                  </a:cubicBezTo>
                  <a:cubicBezTo>
                    <a:pt x="513" y="147"/>
                    <a:pt x="513" y="147"/>
                    <a:pt x="513" y="147"/>
                  </a:cubicBezTo>
                  <a:cubicBezTo>
                    <a:pt x="513" y="128"/>
                    <a:pt x="495" y="110"/>
                    <a:pt x="477" y="110"/>
                  </a:cubicBezTo>
                  <a:close/>
                  <a:moveTo>
                    <a:pt x="440" y="330"/>
                  </a:moveTo>
                  <a:lnTo>
                    <a:pt x="440" y="330"/>
                  </a:lnTo>
                  <a:cubicBezTo>
                    <a:pt x="367" y="330"/>
                    <a:pt x="367" y="330"/>
                    <a:pt x="367" y="330"/>
                  </a:cubicBezTo>
                  <a:cubicBezTo>
                    <a:pt x="349" y="330"/>
                    <a:pt x="330" y="348"/>
                    <a:pt x="330" y="367"/>
                  </a:cubicBezTo>
                  <a:cubicBezTo>
                    <a:pt x="330" y="440"/>
                    <a:pt x="330" y="440"/>
                    <a:pt x="330" y="440"/>
                  </a:cubicBezTo>
                  <a:cubicBezTo>
                    <a:pt x="184" y="440"/>
                    <a:pt x="184" y="440"/>
                    <a:pt x="184" y="440"/>
                  </a:cubicBezTo>
                  <a:cubicBezTo>
                    <a:pt x="184" y="367"/>
                    <a:pt x="184" y="367"/>
                    <a:pt x="184" y="367"/>
                  </a:cubicBezTo>
                  <a:cubicBezTo>
                    <a:pt x="184" y="348"/>
                    <a:pt x="165" y="330"/>
                    <a:pt x="147" y="330"/>
                  </a:cubicBezTo>
                  <a:cubicBezTo>
                    <a:pt x="74" y="330"/>
                    <a:pt x="74" y="330"/>
                    <a:pt x="74" y="330"/>
                  </a:cubicBezTo>
                  <a:cubicBezTo>
                    <a:pt x="74" y="183"/>
                    <a:pt x="74" y="183"/>
                    <a:pt x="74" y="183"/>
                  </a:cubicBezTo>
                  <a:cubicBezTo>
                    <a:pt x="147" y="183"/>
                    <a:pt x="147" y="183"/>
                    <a:pt x="147" y="183"/>
                  </a:cubicBezTo>
                  <a:cubicBezTo>
                    <a:pt x="165" y="183"/>
                    <a:pt x="184" y="165"/>
                    <a:pt x="184" y="147"/>
                  </a:cubicBezTo>
                  <a:cubicBezTo>
                    <a:pt x="184" y="74"/>
                    <a:pt x="184" y="74"/>
                    <a:pt x="184" y="74"/>
                  </a:cubicBezTo>
                  <a:cubicBezTo>
                    <a:pt x="330" y="74"/>
                    <a:pt x="330" y="74"/>
                    <a:pt x="330" y="74"/>
                  </a:cubicBezTo>
                  <a:cubicBezTo>
                    <a:pt x="330" y="147"/>
                    <a:pt x="330" y="147"/>
                    <a:pt x="330" y="147"/>
                  </a:cubicBezTo>
                  <a:cubicBezTo>
                    <a:pt x="330" y="165"/>
                    <a:pt x="349" y="183"/>
                    <a:pt x="367" y="183"/>
                  </a:cubicBezTo>
                  <a:cubicBezTo>
                    <a:pt x="440" y="183"/>
                    <a:pt x="440" y="183"/>
                    <a:pt x="440" y="183"/>
                  </a:cubicBezTo>
                  <a:lnTo>
                    <a:pt x="440" y="33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757BC87-04CD-6549-AEB6-363926C96742}"/>
              </a:ext>
            </a:extLst>
          </p:cNvPr>
          <p:cNvGrpSpPr/>
          <p:nvPr/>
        </p:nvGrpSpPr>
        <p:grpSpPr>
          <a:xfrm>
            <a:off x="14204345" y="10040629"/>
            <a:ext cx="817130" cy="1386912"/>
            <a:chOff x="26830003" y="5083937"/>
            <a:chExt cx="811706" cy="1377705"/>
          </a:xfrm>
        </p:grpSpPr>
        <p:sp>
          <p:nvSpPr>
            <p:cNvPr id="113" name="Freeform 340">
              <a:extLst>
                <a:ext uri="{FF2B5EF4-FFF2-40B4-BE49-F238E27FC236}">
                  <a16:creationId xmlns:a16="http://schemas.microsoft.com/office/drawing/2014/main" id="{2F93E769-D0BD-7645-A32E-FF9E6EB08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30003" y="5083937"/>
              <a:ext cx="811706" cy="1377705"/>
            </a:xfrm>
            <a:custGeom>
              <a:avLst/>
              <a:gdLst>
                <a:gd name="T0" fmla="*/ 733 w 816"/>
                <a:gd name="T1" fmla="*/ 376 h 1384"/>
                <a:gd name="T2" fmla="*/ 733 w 816"/>
                <a:gd name="T3" fmla="*/ 376 h 1384"/>
                <a:gd name="T4" fmla="*/ 632 w 816"/>
                <a:gd name="T5" fmla="*/ 376 h 1384"/>
                <a:gd name="T6" fmla="*/ 632 w 816"/>
                <a:gd name="T7" fmla="*/ 202 h 1384"/>
                <a:gd name="T8" fmla="*/ 669 w 816"/>
                <a:gd name="T9" fmla="*/ 202 h 1384"/>
                <a:gd name="T10" fmla="*/ 705 w 816"/>
                <a:gd name="T11" fmla="*/ 165 h 1384"/>
                <a:gd name="T12" fmla="*/ 669 w 816"/>
                <a:gd name="T13" fmla="*/ 129 h 1384"/>
                <a:gd name="T14" fmla="*/ 632 w 816"/>
                <a:gd name="T15" fmla="*/ 129 h 1384"/>
                <a:gd name="T16" fmla="*/ 632 w 816"/>
                <a:gd name="T17" fmla="*/ 28 h 1384"/>
                <a:gd name="T18" fmla="*/ 604 w 816"/>
                <a:gd name="T19" fmla="*/ 0 h 1384"/>
                <a:gd name="T20" fmla="*/ 220 w 816"/>
                <a:gd name="T21" fmla="*/ 0 h 1384"/>
                <a:gd name="T22" fmla="*/ 183 w 816"/>
                <a:gd name="T23" fmla="*/ 28 h 1384"/>
                <a:gd name="T24" fmla="*/ 183 w 816"/>
                <a:gd name="T25" fmla="*/ 129 h 1384"/>
                <a:gd name="T26" fmla="*/ 146 w 816"/>
                <a:gd name="T27" fmla="*/ 129 h 1384"/>
                <a:gd name="T28" fmla="*/ 119 w 816"/>
                <a:gd name="T29" fmla="*/ 165 h 1384"/>
                <a:gd name="T30" fmla="*/ 146 w 816"/>
                <a:gd name="T31" fmla="*/ 202 h 1384"/>
                <a:gd name="T32" fmla="*/ 183 w 816"/>
                <a:gd name="T33" fmla="*/ 202 h 1384"/>
                <a:gd name="T34" fmla="*/ 183 w 816"/>
                <a:gd name="T35" fmla="*/ 376 h 1384"/>
                <a:gd name="T36" fmla="*/ 92 w 816"/>
                <a:gd name="T37" fmla="*/ 376 h 1384"/>
                <a:gd name="T38" fmla="*/ 0 w 816"/>
                <a:gd name="T39" fmla="*/ 467 h 1384"/>
                <a:gd name="T40" fmla="*/ 0 w 816"/>
                <a:gd name="T41" fmla="*/ 1292 h 1384"/>
                <a:gd name="T42" fmla="*/ 92 w 816"/>
                <a:gd name="T43" fmla="*/ 1383 h 1384"/>
                <a:gd name="T44" fmla="*/ 733 w 816"/>
                <a:gd name="T45" fmla="*/ 1383 h 1384"/>
                <a:gd name="T46" fmla="*/ 815 w 816"/>
                <a:gd name="T47" fmla="*/ 1292 h 1384"/>
                <a:gd name="T48" fmla="*/ 815 w 816"/>
                <a:gd name="T49" fmla="*/ 467 h 1384"/>
                <a:gd name="T50" fmla="*/ 733 w 816"/>
                <a:gd name="T51" fmla="*/ 376 h 1384"/>
                <a:gd name="T52" fmla="*/ 256 w 816"/>
                <a:gd name="T53" fmla="*/ 64 h 1384"/>
                <a:gd name="T54" fmla="*/ 256 w 816"/>
                <a:gd name="T55" fmla="*/ 64 h 1384"/>
                <a:gd name="T56" fmla="*/ 568 w 816"/>
                <a:gd name="T57" fmla="*/ 64 h 1384"/>
                <a:gd name="T58" fmla="*/ 568 w 816"/>
                <a:gd name="T59" fmla="*/ 129 h 1384"/>
                <a:gd name="T60" fmla="*/ 256 w 816"/>
                <a:gd name="T61" fmla="*/ 129 h 1384"/>
                <a:gd name="T62" fmla="*/ 256 w 816"/>
                <a:gd name="T63" fmla="*/ 64 h 1384"/>
                <a:gd name="T64" fmla="*/ 256 w 816"/>
                <a:gd name="T65" fmla="*/ 202 h 1384"/>
                <a:gd name="T66" fmla="*/ 256 w 816"/>
                <a:gd name="T67" fmla="*/ 202 h 1384"/>
                <a:gd name="T68" fmla="*/ 568 w 816"/>
                <a:gd name="T69" fmla="*/ 202 h 1384"/>
                <a:gd name="T70" fmla="*/ 568 w 816"/>
                <a:gd name="T71" fmla="*/ 376 h 1384"/>
                <a:gd name="T72" fmla="*/ 256 w 816"/>
                <a:gd name="T73" fmla="*/ 376 h 1384"/>
                <a:gd name="T74" fmla="*/ 256 w 816"/>
                <a:gd name="T75" fmla="*/ 202 h 1384"/>
                <a:gd name="T76" fmla="*/ 751 w 816"/>
                <a:gd name="T77" fmla="*/ 1292 h 1384"/>
                <a:gd name="T78" fmla="*/ 751 w 816"/>
                <a:gd name="T79" fmla="*/ 1292 h 1384"/>
                <a:gd name="T80" fmla="*/ 733 w 816"/>
                <a:gd name="T81" fmla="*/ 1310 h 1384"/>
                <a:gd name="T82" fmla="*/ 92 w 816"/>
                <a:gd name="T83" fmla="*/ 1310 h 1384"/>
                <a:gd name="T84" fmla="*/ 73 w 816"/>
                <a:gd name="T85" fmla="*/ 1292 h 1384"/>
                <a:gd name="T86" fmla="*/ 73 w 816"/>
                <a:gd name="T87" fmla="*/ 467 h 1384"/>
                <a:gd name="T88" fmla="*/ 92 w 816"/>
                <a:gd name="T89" fmla="*/ 449 h 1384"/>
                <a:gd name="T90" fmla="*/ 220 w 816"/>
                <a:gd name="T91" fmla="*/ 449 h 1384"/>
                <a:gd name="T92" fmla="*/ 604 w 816"/>
                <a:gd name="T93" fmla="*/ 449 h 1384"/>
                <a:gd name="T94" fmla="*/ 733 w 816"/>
                <a:gd name="T95" fmla="*/ 449 h 1384"/>
                <a:gd name="T96" fmla="*/ 751 w 816"/>
                <a:gd name="T97" fmla="*/ 467 h 1384"/>
                <a:gd name="T98" fmla="*/ 751 w 816"/>
                <a:gd name="T99" fmla="*/ 129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16" h="1384">
                  <a:moveTo>
                    <a:pt x="733" y="376"/>
                  </a:moveTo>
                  <a:lnTo>
                    <a:pt x="733" y="376"/>
                  </a:lnTo>
                  <a:cubicBezTo>
                    <a:pt x="632" y="376"/>
                    <a:pt x="632" y="376"/>
                    <a:pt x="632" y="376"/>
                  </a:cubicBezTo>
                  <a:cubicBezTo>
                    <a:pt x="632" y="202"/>
                    <a:pt x="632" y="202"/>
                    <a:pt x="632" y="202"/>
                  </a:cubicBezTo>
                  <a:cubicBezTo>
                    <a:pt x="669" y="202"/>
                    <a:pt x="669" y="202"/>
                    <a:pt x="669" y="202"/>
                  </a:cubicBezTo>
                  <a:cubicBezTo>
                    <a:pt x="687" y="202"/>
                    <a:pt x="705" y="183"/>
                    <a:pt x="705" y="165"/>
                  </a:cubicBezTo>
                  <a:cubicBezTo>
                    <a:pt x="705" y="147"/>
                    <a:pt x="687" y="129"/>
                    <a:pt x="669" y="129"/>
                  </a:cubicBezTo>
                  <a:cubicBezTo>
                    <a:pt x="632" y="129"/>
                    <a:pt x="632" y="129"/>
                    <a:pt x="632" y="129"/>
                  </a:cubicBezTo>
                  <a:cubicBezTo>
                    <a:pt x="632" y="28"/>
                    <a:pt x="632" y="28"/>
                    <a:pt x="632" y="28"/>
                  </a:cubicBezTo>
                  <a:cubicBezTo>
                    <a:pt x="632" y="10"/>
                    <a:pt x="623" y="0"/>
                    <a:pt x="60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01" y="0"/>
                    <a:pt x="183" y="10"/>
                    <a:pt x="183" y="28"/>
                  </a:cubicBezTo>
                  <a:cubicBezTo>
                    <a:pt x="183" y="129"/>
                    <a:pt x="183" y="129"/>
                    <a:pt x="183" y="129"/>
                  </a:cubicBezTo>
                  <a:cubicBezTo>
                    <a:pt x="146" y="129"/>
                    <a:pt x="146" y="129"/>
                    <a:pt x="146" y="129"/>
                  </a:cubicBezTo>
                  <a:cubicBezTo>
                    <a:pt x="128" y="129"/>
                    <a:pt x="119" y="147"/>
                    <a:pt x="119" y="165"/>
                  </a:cubicBezTo>
                  <a:cubicBezTo>
                    <a:pt x="119" y="183"/>
                    <a:pt x="128" y="202"/>
                    <a:pt x="146" y="202"/>
                  </a:cubicBezTo>
                  <a:cubicBezTo>
                    <a:pt x="183" y="202"/>
                    <a:pt x="183" y="202"/>
                    <a:pt x="183" y="202"/>
                  </a:cubicBezTo>
                  <a:cubicBezTo>
                    <a:pt x="183" y="376"/>
                    <a:pt x="183" y="376"/>
                    <a:pt x="183" y="376"/>
                  </a:cubicBezTo>
                  <a:cubicBezTo>
                    <a:pt x="92" y="376"/>
                    <a:pt x="92" y="376"/>
                    <a:pt x="92" y="376"/>
                  </a:cubicBezTo>
                  <a:cubicBezTo>
                    <a:pt x="36" y="376"/>
                    <a:pt x="0" y="413"/>
                    <a:pt x="0" y="467"/>
                  </a:cubicBezTo>
                  <a:cubicBezTo>
                    <a:pt x="0" y="1292"/>
                    <a:pt x="0" y="1292"/>
                    <a:pt x="0" y="1292"/>
                  </a:cubicBezTo>
                  <a:cubicBezTo>
                    <a:pt x="0" y="1337"/>
                    <a:pt x="36" y="1383"/>
                    <a:pt x="92" y="1383"/>
                  </a:cubicBezTo>
                  <a:cubicBezTo>
                    <a:pt x="733" y="1383"/>
                    <a:pt x="733" y="1383"/>
                    <a:pt x="733" y="1383"/>
                  </a:cubicBezTo>
                  <a:cubicBezTo>
                    <a:pt x="779" y="1383"/>
                    <a:pt x="815" y="1337"/>
                    <a:pt x="815" y="1292"/>
                  </a:cubicBezTo>
                  <a:cubicBezTo>
                    <a:pt x="815" y="467"/>
                    <a:pt x="815" y="467"/>
                    <a:pt x="815" y="467"/>
                  </a:cubicBezTo>
                  <a:cubicBezTo>
                    <a:pt x="815" y="413"/>
                    <a:pt x="779" y="376"/>
                    <a:pt x="733" y="376"/>
                  </a:cubicBezTo>
                  <a:close/>
                  <a:moveTo>
                    <a:pt x="256" y="64"/>
                  </a:moveTo>
                  <a:lnTo>
                    <a:pt x="256" y="64"/>
                  </a:lnTo>
                  <a:cubicBezTo>
                    <a:pt x="568" y="64"/>
                    <a:pt x="568" y="64"/>
                    <a:pt x="568" y="64"/>
                  </a:cubicBezTo>
                  <a:cubicBezTo>
                    <a:pt x="568" y="129"/>
                    <a:pt x="568" y="129"/>
                    <a:pt x="568" y="129"/>
                  </a:cubicBezTo>
                  <a:cubicBezTo>
                    <a:pt x="256" y="129"/>
                    <a:pt x="256" y="129"/>
                    <a:pt x="256" y="129"/>
                  </a:cubicBezTo>
                  <a:lnTo>
                    <a:pt x="256" y="64"/>
                  </a:lnTo>
                  <a:close/>
                  <a:moveTo>
                    <a:pt x="256" y="202"/>
                  </a:moveTo>
                  <a:lnTo>
                    <a:pt x="256" y="202"/>
                  </a:lnTo>
                  <a:cubicBezTo>
                    <a:pt x="568" y="202"/>
                    <a:pt x="568" y="202"/>
                    <a:pt x="568" y="202"/>
                  </a:cubicBezTo>
                  <a:cubicBezTo>
                    <a:pt x="568" y="376"/>
                    <a:pt x="568" y="376"/>
                    <a:pt x="568" y="376"/>
                  </a:cubicBezTo>
                  <a:cubicBezTo>
                    <a:pt x="256" y="376"/>
                    <a:pt x="256" y="376"/>
                    <a:pt x="256" y="376"/>
                  </a:cubicBezTo>
                  <a:lnTo>
                    <a:pt x="256" y="202"/>
                  </a:lnTo>
                  <a:close/>
                  <a:moveTo>
                    <a:pt x="751" y="1292"/>
                  </a:moveTo>
                  <a:lnTo>
                    <a:pt x="751" y="1292"/>
                  </a:lnTo>
                  <a:cubicBezTo>
                    <a:pt x="751" y="1301"/>
                    <a:pt x="742" y="1310"/>
                    <a:pt x="733" y="1310"/>
                  </a:cubicBezTo>
                  <a:cubicBezTo>
                    <a:pt x="92" y="1310"/>
                    <a:pt x="92" y="1310"/>
                    <a:pt x="92" y="1310"/>
                  </a:cubicBezTo>
                  <a:cubicBezTo>
                    <a:pt x="82" y="1310"/>
                    <a:pt x="73" y="1301"/>
                    <a:pt x="73" y="1292"/>
                  </a:cubicBezTo>
                  <a:cubicBezTo>
                    <a:pt x="73" y="467"/>
                    <a:pt x="73" y="467"/>
                    <a:pt x="73" y="467"/>
                  </a:cubicBezTo>
                  <a:cubicBezTo>
                    <a:pt x="73" y="449"/>
                    <a:pt x="82" y="449"/>
                    <a:pt x="92" y="449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604" y="449"/>
                    <a:pt x="604" y="449"/>
                    <a:pt x="604" y="449"/>
                  </a:cubicBezTo>
                  <a:cubicBezTo>
                    <a:pt x="733" y="449"/>
                    <a:pt x="733" y="449"/>
                    <a:pt x="733" y="449"/>
                  </a:cubicBezTo>
                  <a:cubicBezTo>
                    <a:pt x="742" y="449"/>
                    <a:pt x="751" y="449"/>
                    <a:pt x="751" y="467"/>
                  </a:cubicBezTo>
                  <a:lnTo>
                    <a:pt x="751" y="129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4" name="Freeform 341">
              <a:extLst>
                <a:ext uri="{FF2B5EF4-FFF2-40B4-BE49-F238E27FC236}">
                  <a16:creationId xmlns:a16="http://schemas.microsoft.com/office/drawing/2014/main" id="{32178ABC-B776-744C-9C3D-67F36D5DF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3571" y="5702589"/>
              <a:ext cx="513347" cy="513347"/>
            </a:xfrm>
            <a:custGeom>
              <a:avLst/>
              <a:gdLst>
                <a:gd name="T0" fmla="*/ 448 w 514"/>
                <a:gd name="T1" fmla="*/ 137 h 514"/>
                <a:gd name="T2" fmla="*/ 448 w 514"/>
                <a:gd name="T3" fmla="*/ 137 h 514"/>
                <a:gd name="T4" fmla="*/ 375 w 514"/>
                <a:gd name="T5" fmla="*/ 137 h 514"/>
                <a:gd name="T6" fmla="*/ 375 w 514"/>
                <a:gd name="T7" fmla="*/ 64 h 514"/>
                <a:gd name="T8" fmla="*/ 302 w 514"/>
                <a:gd name="T9" fmla="*/ 0 h 514"/>
                <a:gd name="T10" fmla="*/ 210 w 514"/>
                <a:gd name="T11" fmla="*/ 0 h 514"/>
                <a:gd name="T12" fmla="*/ 137 w 514"/>
                <a:gd name="T13" fmla="*/ 64 h 514"/>
                <a:gd name="T14" fmla="*/ 137 w 514"/>
                <a:gd name="T15" fmla="*/ 137 h 514"/>
                <a:gd name="T16" fmla="*/ 64 w 514"/>
                <a:gd name="T17" fmla="*/ 137 h 514"/>
                <a:gd name="T18" fmla="*/ 0 w 514"/>
                <a:gd name="T19" fmla="*/ 211 h 514"/>
                <a:gd name="T20" fmla="*/ 0 w 514"/>
                <a:gd name="T21" fmla="*/ 302 h 514"/>
                <a:gd name="T22" fmla="*/ 64 w 514"/>
                <a:gd name="T23" fmla="*/ 366 h 514"/>
                <a:gd name="T24" fmla="*/ 137 w 514"/>
                <a:gd name="T25" fmla="*/ 366 h 514"/>
                <a:gd name="T26" fmla="*/ 137 w 514"/>
                <a:gd name="T27" fmla="*/ 440 h 514"/>
                <a:gd name="T28" fmla="*/ 210 w 514"/>
                <a:gd name="T29" fmla="*/ 513 h 514"/>
                <a:gd name="T30" fmla="*/ 302 w 514"/>
                <a:gd name="T31" fmla="*/ 513 h 514"/>
                <a:gd name="T32" fmla="*/ 375 w 514"/>
                <a:gd name="T33" fmla="*/ 440 h 514"/>
                <a:gd name="T34" fmla="*/ 375 w 514"/>
                <a:gd name="T35" fmla="*/ 366 h 514"/>
                <a:gd name="T36" fmla="*/ 448 w 514"/>
                <a:gd name="T37" fmla="*/ 366 h 514"/>
                <a:gd name="T38" fmla="*/ 513 w 514"/>
                <a:gd name="T39" fmla="*/ 302 h 514"/>
                <a:gd name="T40" fmla="*/ 513 w 514"/>
                <a:gd name="T41" fmla="*/ 211 h 514"/>
                <a:gd name="T42" fmla="*/ 448 w 514"/>
                <a:gd name="T43" fmla="*/ 137 h 514"/>
                <a:gd name="T44" fmla="*/ 448 w 514"/>
                <a:gd name="T45" fmla="*/ 302 h 514"/>
                <a:gd name="T46" fmla="*/ 448 w 514"/>
                <a:gd name="T47" fmla="*/ 302 h 514"/>
                <a:gd name="T48" fmla="*/ 302 w 514"/>
                <a:gd name="T49" fmla="*/ 302 h 514"/>
                <a:gd name="T50" fmla="*/ 302 w 514"/>
                <a:gd name="T51" fmla="*/ 440 h 514"/>
                <a:gd name="T52" fmla="*/ 210 w 514"/>
                <a:gd name="T53" fmla="*/ 440 h 514"/>
                <a:gd name="T54" fmla="*/ 210 w 514"/>
                <a:gd name="T55" fmla="*/ 302 h 514"/>
                <a:gd name="T56" fmla="*/ 64 w 514"/>
                <a:gd name="T57" fmla="*/ 302 h 514"/>
                <a:gd name="T58" fmla="*/ 64 w 514"/>
                <a:gd name="T59" fmla="*/ 211 h 514"/>
                <a:gd name="T60" fmla="*/ 210 w 514"/>
                <a:gd name="T61" fmla="*/ 211 h 514"/>
                <a:gd name="T62" fmla="*/ 210 w 514"/>
                <a:gd name="T63" fmla="*/ 64 h 514"/>
                <a:gd name="T64" fmla="*/ 302 w 514"/>
                <a:gd name="T65" fmla="*/ 64 h 514"/>
                <a:gd name="T66" fmla="*/ 302 w 514"/>
                <a:gd name="T67" fmla="*/ 211 h 514"/>
                <a:gd name="T68" fmla="*/ 448 w 514"/>
                <a:gd name="T69" fmla="*/ 211 h 514"/>
                <a:gd name="T70" fmla="*/ 448 w 514"/>
                <a:gd name="T71" fmla="*/ 302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14" h="514">
                  <a:moveTo>
                    <a:pt x="448" y="137"/>
                  </a:moveTo>
                  <a:lnTo>
                    <a:pt x="448" y="137"/>
                  </a:lnTo>
                  <a:cubicBezTo>
                    <a:pt x="375" y="137"/>
                    <a:pt x="375" y="137"/>
                    <a:pt x="375" y="137"/>
                  </a:cubicBezTo>
                  <a:cubicBezTo>
                    <a:pt x="375" y="64"/>
                    <a:pt x="375" y="64"/>
                    <a:pt x="375" y="64"/>
                  </a:cubicBezTo>
                  <a:cubicBezTo>
                    <a:pt x="375" y="28"/>
                    <a:pt x="339" y="0"/>
                    <a:pt x="302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174" y="0"/>
                    <a:pt x="137" y="28"/>
                    <a:pt x="137" y="64"/>
                  </a:cubicBezTo>
                  <a:cubicBezTo>
                    <a:pt x="137" y="137"/>
                    <a:pt x="137" y="137"/>
                    <a:pt x="137" y="137"/>
                  </a:cubicBezTo>
                  <a:cubicBezTo>
                    <a:pt x="64" y="137"/>
                    <a:pt x="64" y="137"/>
                    <a:pt x="64" y="137"/>
                  </a:cubicBezTo>
                  <a:cubicBezTo>
                    <a:pt x="27" y="137"/>
                    <a:pt x="0" y="165"/>
                    <a:pt x="0" y="211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0" y="339"/>
                    <a:pt x="27" y="366"/>
                    <a:pt x="64" y="366"/>
                  </a:cubicBezTo>
                  <a:cubicBezTo>
                    <a:pt x="137" y="366"/>
                    <a:pt x="137" y="366"/>
                    <a:pt x="137" y="366"/>
                  </a:cubicBezTo>
                  <a:cubicBezTo>
                    <a:pt x="137" y="440"/>
                    <a:pt x="137" y="440"/>
                    <a:pt x="137" y="440"/>
                  </a:cubicBezTo>
                  <a:cubicBezTo>
                    <a:pt x="137" y="486"/>
                    <a:pt x="174" y="513"/>
                    <a:pt x="210" y="513"/>
                  </a:cubicBezTo>
                  <a:cubicBezTo>
                    <a:pt x="302" y="513"/>
                    <a:pt x="302" y="513"/>
                    <a:pt x="302" y="513"/>
                  </a:cubicBezTo>
                  <a:cubicBezTo>
                    <a:pt x="339" y="513"/>
                    <a:pt x="375" y="486"/>
                    <a:pt x="375" y="440"/>
                  </a:cubicBezTo>
                  <a:cubicBezTo>
                    <a:pt x="375" y="366"/>
                    <a:pt x="375" y="366"/>
                    <a:pt x="375" y="366"/>
                  </a:cubicBezTo>
                  <a:cubicBezTo>
                    <a:pt x="448" y="366"/>
                    <a:pt x="448" y="366"/>
                    <a:pt x="448" y="366"/>
                  </a:cubicBezTo>
                  <a:cubicBezTo>
                    <a:pt x="485" y="366"/>
                    <a:pt x="513" y="339"/>
                    <a:pt x="513" y="302"/>
                  </a:cubicBezTo>
                  <a:cubicBezTo>
                    <a:pt x="513" y="211"/>
                    <a:pt x="513" y="211"/>
                    <a:pt x="513" y="211"/>
                  </a:cubicBezTo>
                  <a:cubicBezTo>
                    <a:pt x="513" y="165"/>
                    <a:pt x="485" y="137"/>
                    <a:pt x="448" y="137"/>
                  </a:cubicBezTo>
                  <a:close/>
                  <a:moveTo>
                    <a:pt x="448" y="302"/>
                  </a:moveTo>
                  <a:lnTo>
                    <a:pt x="448" y="302"/>
                  </a:lnTo>
                  <a:cubicBezTo>
                    <a:pt x="302" y="302"/>
                    <a:pt x="302" y="302"/>
                    <a:pt x="302" y="302"/>
                  </a:cubicBezTo>
                  <a:cubicBezTo>
                    <a:pt x="302" y="440"/>
                    <a:pt x="302" y="440"/>
                    <a:pt x="302" y="440"/>
                  </a:cubicBezTo>
                  <a:cubicBezTo>
                    <a:pt x="210" y="440"/>
                    <a:pt x="210" y="440"/>
                    <a:pt x="210" y="440"/>
                  </a:cubicBezTo>
                  <a:cubicBezTo>
                    <a:pt x="210" y="302"/>
                    <a:pt x="210" y="302"/>
                    <a:pt x="210" y="302"/>
                  </a:cubicBezTo>
                  <a:cubicBezTo>
                    <a:pt x="64" y="302"/>
                    <a:pt x="64" y="302"/>
                    <a:pt x="64" y="302"/>
                  </a:cubicBezTo>
                  <a:cubicBezTo>
                    <a:pt x="64" y="211"/>
                    <a:pt x="64" y="211"/>
                    <a:pt x="64" y="211"/>
                  </a:cubicBezTo>
                  <a:cubicBezTo>
                    <a:pt x="210" y="211"/>
                    <a:pt x="210" y="211"/>
                    <a:pt x="210" y="211"/>
                  </a:cubicBezTo>
                  <a:cubicBezTo>
                    <a:pt x="210" y="64"/>
                    <a:pt x="210" y="64"/>
                    <a:pt x="210" y="64"/>
                  </a:cubicBezTo>
                  <a:cubicBezTo>
                    <a:pt x="302" y="64"/>
                    <a:pt x="302" y="64"/>
                    <a:pt x="302" y="64"/>
                  </a:cubicBezTo>
                  <a:cubicBezTo>
                    <a:pt x="302" y="211"/>
                    <a:pt x="302" y="211"/>
                    <a:pt x="302" y="211"/>
                  </a:cubicBezTo>
                  <a:cubicBezTo>
                    <a:pt x="448" y="211"/>
                    <a:pt x="448" y="211"/>
                    <a:pt x="448" y="211"/>
                  </a:cubicBezTo>
                  <a:lnTo>
                    <a:pt x="448" y="30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115" name="Freeform 342">
            <a:extLst>
              <a:ext uri="{FF2B5EF4-FFF2-40B4-BE49-F238E27FC236}">
                <a16:creationId xmlns:a16="http://schemas.microsoft.com/office/drawing/2014/main" id="{8B522401-9E41-CF48-85FE-0EB197045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031" y="5259946"/>
            <a:ext cx="1386914" cy="1258822"/>
          </a:xfrm>
          <a:custGeom>
            <a:avLst/>
            <a:gdLst>
              <a:gd name="T0" fmla="*/ 1383 w 1384"/>
              <a:gd name="T1" fmla="*/ 568 h 1256"/>
              <a:gd name="T2" fmla="*/ 1383 w 1384"/>
              <a:gd name="T3" fmla="*/ 568 h 1256"/>
              <a:gd name="T4" fmla="*/ 1218 w 1384"/>
              <a:gd name="T5" fmla="*/ 165 h 1256"/>
              <a:gd name="T6" fmla="*/ 824 w 1384"/>
              <a:gd name="T7" fmla="*/ 0 h 1256"/>
              <a:gd name="T8" fmla="*/ 430 w 1384"/>
              <a:gd name="T9" fmla="*/ 165 h 1256"/>
              <a:gd name="T10" fmla="*/ 403 w 1384"/>
              <a:gd name="T11" fmla="*/ 156 h 1256"/>
              <a:gd name="T12" fmla="*/ 156 w 1384"/>
              <a:gd name="T13" fmla="*/ 311 h 1256"/>
              <a:gd name="T14" fmla="*/ 0 w 1384"/>
              <a:gd name="T15" fmla="*/ 714 h 1256"/>
              <a:gd name="T16" fmla="*/ 174 w 1384"/>
              <a:gd name="T17" fmla="*/ 1099 h 1256"/>
              <a:gd name="T18" fmla="*/ 531 w 1384"/>
              <a:gd name="T19" fmla="*/ 1255 h 1256"/>
              <a:gd name="T20" fmla="*/ 559 w 1384"/>
              <a:gd name="T21" fmla="*/ 1255 h 1256"/>
              <a:gd name="T22" fmla="*/ 898 w 1384"/>
              <a:gd name="T23" fmla="*/ 1145 h 1256"/>
              <a:gd name="T24" fmla="*/ 907 w 1384"/>
              <a:gd name="T25" fmla="*/ 1117 h 1256"/>
              <a:gd name="T26" fmla="*/ 1218 w 1384"/>
              <a:gd name="T27" fmla="*/ 961 h 1256"/>
              <a:gd name="T28" fmla="*/ 1383 w 1384"/>
              <a:gd name="T29" fmla="*/ 568 h 1256"/>
              <a:gd name="T30" fmla="*/ 1200 w 1384"/>
              <a:gd name="T31" fmla="*/ 247 h 1256"/>
              <a:gd name="T32" fmla="*/ 1200 w 1384"/>
              <a:gd name="T33" fmla="*/ 247 h 1256"/>
              <a:gd name="T34" fmla="*/ 504 w 1384"/>
              <a:gd name="T35" fmla="*/ 934 h 1256"/>
              <a:gd name="T36" fmla="*/ 476 w 1384"/>
              <a:gd name="T37" fmla="*/ 916 h 1256"/>
              <a:gd name="T38" fmla="*/ 449 w 1384"/>
              <a:gd name="T39" fmla="*/ 888 h 1256"/>
              <a:gd name="T40" fmla="*/ 1145 w 1384"/>
              <a:gd name="T41" fmla="*/ 192 h 1256"/>
              <a:gd name="T42" fmla="*/ 1172 w 1384"/>
              <a:gd name="T43" fmla="*/ 220 h 1256"/>
              <a:gd name="T44" fmla="*/ 1200 w 1384"/>
              <a:gd name="T45" fmla="*/ 247 h 1256"/>
              <a:gd name="T46" fmla="*/ 824 w 1384"/>
              <a:gd name="T47" fmla="*/ 73 h 1256"/>
              <a:gd name="T48" fmla="*/ 824 w 1384"/>
              <a:gd name="T49" fmla="*/ 73 h 1256"/>
              <a:gd name="T50" fmla="*/ 1090 w 1384"/>
              <a:gd name="T51" fmla="*/ 146 h 1256"/>
              <a:gd name="T52" fmla="*/ 412 w 1384"/>
              <a:gd name="T53" fmla="*/ 833 h 1256"/>
              <a:gd name="T54" fmla="*/ 330 w 1384"/>
              <a:gd name="T55" fmla="*/ 568 h 1256"/>
              <a:gd name="T56" fmla="*/ 476 w 1384"/>
              <a:gd name="T57" fmla="*/ 220 h 1256"/>
              <a:gd name="T58" fmla="*/ 824 w 1384"/>
              <a:gd name="T59" fmla="*/ 73 h 1256"/>
              <a:gd name="T60" fmla="*/ 73 w 1384"/>
              <a:gd name="T61" fmla="*/ 705 h 1256"/>
              <a:gd name="T62" fmla="*/ 73 w 1384"/>
              <a:gd name="T63" fmla="*/ 705 h 1256"/>
              <a:gd name="T64" fmla="*/ 73 w 1384"/>
              <a:gd name="T65" fmla="*/ 678 h 1256"/>
              <a:gd name="T66" fmla="*/ 275 w 1384"/>
              <a:gd name="T67" fmla="*/ 668 h 1256"/>
              <a:gd name="T68" fmla="*/ 293 w 1384"/>
              <a:gd name="T69" fmla="*/ 741 h 1256"/>
              <a:gd name="T70" fmla="*/ 73 w 1384"/>
              <a:gd name="T71" fmla="*/ 751 h 1256"/>
              <a:gd name="T72" fmla="*/ 73 w 1384"/>
              <a:gd name="T73" fmla="*/ 705 h 1256"/>
              <a:gd name="T74" fmla="*/ 201 w 1384"/>
              <a:gd name="T75" fmla="*/ 357 h 1256"/>
              <a:gd name="T76" fmla="*/ 201 w 1384"/>
              <a:gd name="T77" fmla="*/ 357 h 1256"/>
              <a:gd name="T78" fmla="*/ 357 w 1384"/>
              <a:gd name="T79" fmla="*/ 247 h 1256"/>
              <a:gd name="T80" fmla="*/ 266 w 1384"/>
              <a:gd name="T81" fmla="*/ 568 h 1256"/>
              <a:gd name="T82" fmla="*/ 266 w 1384"/>
              <a:gd name="T83" fmla="*/ 595 h 1256"/>
              <a:gd name="T84" fmla="*/ 83 w 1384"/>
              <a:gd name="T85" fmla="*/ 604 h 1256"/>
              <a:gd name="T86" fmla="*/ 201 w 1384"/>
              <a:gd name="T87" fmla="*/ 357 h 1256"/>
              <a:gd name="T88" fmla="*/ 531 w 1384"/>
              <a:gd name="T89" fmla="*/ 1190 h 1256"/>
              <a:gd name="T90" fmla="*/ 531 w 1384"/>
              <a:gd name="T91" fmla="*/ 1190 h 1256"/>
              <a:gd name="T92" fmla="*/ 220 w 1384"/>
              <a:gd name="T93" fmla="*/ 1053 h 1256"/>
              <a:gd name="T94" fmla="*/ 83 w 1384"/>
              <a:gd name="T95" fmla="*/ 815 h 1256"/>
              <a:gd name="T96" fmla="*/ 320 w 1384"/>
              <a:gd name="T97" fmla="*/ 806 h 1256"/>
              <a:gd name="T98" fmla="*/ 421 w 1384"/>
              <a:gd name="T99" fmla="*/ 961 h 1256"/>
              <a:gd name="T100" fmla="*/ 806 w 1384"/>
              <a:gd name="T101" fmla="*/ 1126 h 1256"/>
              <a:gd name="T102" fmla="*/ 531 w 1384"/>
              <a:gd name="T103" fmla="*/ 1190 h 1256"/>
              <a:gd name="T104" fmla="*/ 824 w 1384"/>
              <a:gd name="T105" fmla="*/ 1053 h 1256"/>
              <a:gd name="T106" fmla="*/ 824 w 1384"/>
              <a:gd name="T107" fmla="*/ 1053 h 1256"/>
              <a:gd name="T108" fmla="*/ 559 w 1384"/>
              <a:gd name="T109" fmla="*/ 980 h 1256"/>
              <a:gd name="T110" fmla="*/ 1236 w 1384"/>
              <a:gd name="T111" fmla="*/ 302 h 1256"/>
              <a:gd name="T112" fmla="*/ 1319 w 1384"/>
              <a:gd name="T113" fmla="*/ 568 h 1256"/>
              <a:gd name="T114" fmla="*/ 1172 w 1384"/>
              <a:gd name="T115" fmla="*/ 916 h 1256"/>
              <a:gd name="T116" fmla="*/ 824 w 1384"/>
              <a:gd name="T117" fmla="*/ 1053 h 1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384" h="1256">
                <a:moveTo>
                  <a:pt x="1383" y="568"/>
                </a:moveTo>
                <a:lnTo>
                  <a:pt x="1383" y="568"/>
                </a:lnTo>
                <a:cubicBezTo>
                  <a:pt x="1383" y="412"/>
                  <a:pt x="1328" y="275"/>
                  <a:pt x="1218" y="165"/>
                </a:cubicBezTo>
                <a:cubicBezTo>
                  <a:pt x="1117" y="64"/>
                  <a:pt x="971" y="0"/>
                  <a:pt x="824" y="0"/>
                </a:cubicBezTo>
                <a:cubicBezTo>
                  <a:pt x="678" y="0"/>
                  <a:pt x="540" y="55"/>
                  <a:pt x="430" y="165"/>
                </a:cubicBezTo>
                <a:cubicBezTo>
                  <a:pt x="421" y="156"/>
                  <a:pt x="412" y="156"/>
                  <a:pt x="403" y="156"/>
                </a:cubicBezTo>
                <a:cubicBezTo>
                  <a:pt x="311" y="183"/>
                  <a:pt x="220" y="238"/>
                  <a:pt x="156" y="311"/>
                </a:cubicBezTo>
                <a:cubicBezTo>
                  <a:pt x="55" y="421"/>
                  <a:pt x="0" y="559"/>
                  <a:pt x="0" y="714"/>
                </a:cubicBezTo>
                <a:cubicBezTo>
                  <a:pt x="9" y="861"/>
                  <a:pt x="64" y="998"/>
                  <a:pt x="174" y="1099"/>
                </a:cubicBezTo>
                <a:cubicBezTo>
                  <a:pt x="275" y="1190"/>
                  <a:pt x="394" y="1245"/>
                  <a:pt x="531" y="1255"/>
                </a:cubicBezTo>
                <a:cubicBezTo>
                  <a:pt x="540" y="1255"/>
                  <a:pt x="550" y="1255"/>
                  <a:pt x="559" y="1255"/>
                </a:cubicBezTo>
                <a:cubicBezTo>
                  <a:pt x="678" y="1255"/>
                  <a:pt x="797" y="1218"/>
                  <a:pt x="898" y="1145"/>
                </a:cubicBezTo>
                <a:cubicBezTo>
                  <a:pt x="907" y="1145"/>
                  <a:pt x="907" y="1126"/>
                  <a:pt x="907" y="1117"/>
                </a:cubicBezTo>
                <a:cubicBezTo>
                  <a:pt x="1026" y="1099"/>
                  <a:pt x="1136" y="1044"/>
                  <a:pt x="1218" y="961"/>
                </a:cubicBezTo>
                <a:cubicBezTo>
                  <a:pt x="1328" y="852"/>
                  <a:pt x="1383" y="714"/>
                  <a:pt x="1383" y="568"/>
                </a:cubicBezTo>
                <a:close/>
                <a:moveTo>
                  <a:pt x="1200" y="247"/>
                </a:moveTo>
                <a:lnTo>
                  <a:pt x="1200" y="247"/>
                </a:lnTo>
                <a:cubicBezTo>
                  <a:pt x="504" y="934"/>
                  <a:pt x="504" y="934"/>
                  <a:pt x="504" y="934"/>
                </a:cubicBezTo>
                <a:cubicBezTo>
                  <a:pt x="495" y="925"/>
                  <a:pt x="485" y="925"/>
                  <a:pt x="476" y="916"/>
                </a:cubicBezTo>
                <a:cubicBezTo>
                  <a:pt x="467" y="906"/>
                  <a:pt x="458" y="897"/>
                  <a:pt x="449" y="888"/>
                </a:cubicBezTo>
                <a:cubicBezTo>
                  <a:pt x="1145" y="192"/>
                  <a:pt x="1145" y="192"/>
                  <a:pt x="1145" y="192"/>
                </a:cubicBezTo>
                <a:cubicBezTo>
                  <a:pt x="1154" y="201"/>
                  <a:pt x="1163" y="210"/>
                  <a:pt x="1172" y="220"/>
                </a:cubicBezTo>
                <a:cubicBezTo>
                  <a:pt x="1182" y="220"/>
                  <a:pt x="1191" y="238"/>
                  <a:pt x="1200" y="247"/>
                </a:cubicBezTo>
                <a:close/>
                <a:moveTo>
                  <a:pt x="824" y="73"/>
                </a:moveTo>
                <a:lnTo>
                  <a:pt x="824" y="73"/>
                </a:lnTo>
                <a:cubicBezTo>
                  <a:pt x="916" y="73"/>
                  <a:pt x="1007" y="101"/>
                  <a:pt x="1090" y="146"/>
                </a:cubicBezTo>
                <a:cubicBezTo>
                  <a:pt x="412" y="833"/>
                  <a:pt x="412" y="833"/>
                  <a:pt x="412" y="833"/>
                </a:cubicBezTo>
                <a:cubicBezTo>
                  <a:pt x="357" y="751"/>
                  <a:pt x="330" y="659"/>
                  <a:pt x="330" y="568"/>
                </a:cubicBezTo>
                <a:cubicBezTo>
                  <a:pt x="330" y="430"/>
                  <a:pt x="385" y="311"/>
                  <a:pt x="476" y="220"/>
                </a:cubicBezTo>
                <a:cubicBezTo>
                  <a:pt x="568" y="119"/>
                  <a:pt x="687" y="73"/>
                  <a:pt x="824" y="73"/>
                </a:cubicBezTo>
                <a:close/>
                <a:moveTo>
                  <a:pt x="73" y="705"/>
                </a:moveTo>
                <a:lnTo>
                  <a:pt x="73" y="705"/>
                </a:lnTo>
                <a:cubicBezTo>
                  <a:pt x="73" y="696"/>
                  <a:pt x="73" y="687"/>
                  <a:pt x="73" y="678"/>
                </a:cubicBezTo>
                <a:cubicBezTo>
                  <a:pt x="275" y="668"/>
                  <a:pt x="275" y="668"/>
                  <a:pt x="275" y="668"/>
                </a:cubicBezTo>
                <a:cubicBezTo>
                  <a:pt x="275" y="696"/>
                  <a:pt x="284" y="714"/>
                  <a:pt x="293" y="741"/>
                </a:cubicBezTo>
                <a:cubicBezTo>
                  <a:pt x="73" y="751"/>
                  <a:pt x="73" y="751"/>
                  <a:pt x="73" y="751"/>
                </a:cubicBezTo>
                <a:cubicBezTo>
                  <a:pt x="73" y="732"/>
                  <a:pt x="73" y="723"/>
                  <a:pt x="73" y="705"/>
                </a:cubicBezTo>
                <a:close/>
                <a:moveTo>
                  <a:pt x="201" y="357"/>
                </a:moveTo>
                <a:lnTo>
                  <a:pt x="201" y="357"/>
                </a:lnTo>
                <a:cubicBezTo>
                  <a:pt x="247" y="311"/>
                  <a:pt x="302" y="275"/>
                  <a:pt x="357" y="247"/>
                </a:cubicBezTo>
                <a:cubicBezTo>
                  <a:pt x="293" y="339"/>
                  <a:pt x="266" y="449"/>
                  <a:pt x="266" y="568"/>
                </a:cubicBezTo>
                <a:cubicBezTo>
                  <a:pt x="266" y="577"/>
                  <a:pt x="266" y="586"/>
                  <a:pt x="266" y="595"/>
                </a:cubicBezTo>
                <a:cubicBezTo>
                  <a:pt x="83" y="604"/>
                  <a:pt x="83" y="604"/>
                  <a:pt x="83" y="604"/>
                </a:cubicBezTo>
                <a:cubicBezTo>
                  <a:pt x="92" y="513"/>
                  <a:pt x="137" y="430"/>
                  <a:pt x="201" y="357"/>
                </a:cubicBezTo>
                <a:close/>
                <a:moveTo>
                  <a:pt x="531" y="1190"/>
                </a:moveTo>
                <a:lnTo>
                  <a:pt x="531" y="1190"/>
                </a:lnTo>
                <a:cubicBezTo>
                  <a:pt x="421" y="1181"/>
                  <a:pt x="311" y="1135"/>
                  <a:pt x="220" y="1053"/>
                </a:cubicBezTo>
                <a:cubicBezTo>
                  <a:pt x="156" y="989"/>
                  <a:pt x="110" y="906"/>
                  <a:pt x="83" y="815"/>
                </a:cubicBezTo>
                <a:cubicBezTo>
                  <a:pt x="320" y="806"/>
                  <a:pt x="320" y="806"/>
                  <a:pt x="320" y="806"/>
                </a:cubicBezTo>
                <a:cubicBezTo>
                  <a:pt x="348" y="861"/>
                  <a:pt x="385" y="916"/>
                  <a:pt x="421" y="961"/>
                </a:cubicBezTo>
                <a:cubicBezTo>
                  <a:pt x="531" y="1062"/>
                  <a:pt x="660" y="1117"/>
                  <a:pt x="806" y="1126"/>
                </a:cubicBezTo>
                <a:cubicBezTo>
                  <a:pt x="723" y="1172"/>
                  <a:pt x="632" y="1190"/>
                  <a:pt x="531" y="1190"/>
                </a:cubicBezTo>
                <a:close/>
                <a:moveTo>
                  <a:pt x="824" y="1053"/>
                </a:moveTo>
                <a:lnTo>
                  <a:pt x="824" y="1053"/>
                </a:lnTo>
                <a:cubicBezTo>
                  <a:pt x="723" y="1053"/>
                  <a:pt x="641" y="1025"/>
                  <a:pt x="559" y="980"/>
                </a:cubicBezTo>
                <a:cubicBezTo>
                  <a:pt x="1236" y="302"/>
                  <a:pt x="1236" y="302"/>
                  <a:pt x="1236" y="302"/>
                </a:cubicBezTo>
                <a:cubicBezTo>
                  <a:pt x="1291" y="375"/>
                  <a:pt x="1319" y="467"/>
                  <a:pt x="1319" y="568"/>
                </a:cubicBezTo>
                <a:cubicBezTo>
                  <a:pt x="1319" y="696"/>
                  <a:pt x="1264" y="815"/>
                  <a:pt x="1172" y="916"/>
                </a:cubicBezTo>
                <a:cubicBezTo>
                  <a:pt x="1081" y="1007"/>
                  <a:pt x="953" y="1053"/>
                  <a:pt x="824" y="10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A5654CD-0177-7343-86CB-556412D8ED29}"/>
              </a:ext>
            </a:extLst>
          </p:cNvPr>
          <p:cNvGrpSpPr/>
          <p:nvPr/>
        </p:nvGrpSpPr>
        <p:grpSpPr>
          <a:xfrm>
            <a:off x="14180052" y="5270855"/>
            <a:ext cx="870134" cy="1386908"/>
            <a:chOff x="26803678" y="10796585"/>
            <a:chExt cx="864358" cy="1377705"/>
          </a:xfrm>
        </p:grpSpPr>
        <p:sp>
          <p:nvSpPr>
            <p:cNvPr id="117" name="Freeform 343">
              <a:extLst>
                <a:ext uri="{FF2B5EF4-FFF2-40B4-BE49-F238E27FC236}">
                  <a16:creationId xmlns:a16="http://schemas.microsoft.com/office/drawing/2014/main" id="{C2E993A9-48B5-A644-879D-98AE34432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3678" y="10796585"/>
              <a:ext cx="864358" cy="1377705"/>
            </a:xfrm>
            <a:custGeom>
              <a:avLst/>
              <a:gdLst>
                <a:gd name="T0" fmla="*/ 741 w 870"/>
                <a:gd name="T1" fmla="*/ 129 h 1384"/>
                <a:gd name="T2" fmla="*/ 741 w 870"/>
                <a:gd name="T3" fmla="*/ 129 h 1384"/>
                <a:gd name="T4" fmla="*/ 439 w 870"/>
                <a:gd name="T5" fmla="*/ 0 h 1384"/>
                <a:gd name="T6" fmla="*/ 128 w 870"/>
                <a:gd name="T7" fmla="*/ 129 h 1384"/>
                <a:gd name="T8" fmla="*/ 0 w 870"/>
                <a:gd name="T9" fmla="*/ 431 h 1384"/>
                <a:gd name="T10" fmla="*/ 201 w 870"/>
                <a:gd name="T11" fmla="*/ 989 h 1384"/>
                <a:gd name="T12" fmla="*/ 403 w 870"/>
                <a:gd name="T13" fmla="*/ 1365 h 1384"/>
                <a:gd name="T14" fmla="*/ 430 w 870"/>
                <a:gd name="T15" fmla="*/ 1383 h 1384"/>
                <a:gd name="T16" fmla="*/ 430 w 870"/>
                <a:gd name="T17" fmla="*/ 1383 h 1384"/>
                <a:gd name="T18" fmla="*/ 457 w 870"/>
                <a:gd name="T19" fmla="*/ 1365 h 1384"/>
                <a:gd name="T20" fmla="*/ 668 w 870"/>
                <a:gd name="T21" fmla="*/ 989 h 1384"/>
                <a:gd name="T22" fmla="*/ 869 w 870"/>
                <a:gd name="T23" fmla="*/ 431 h 1384"/>
                <a:gd name="T24" fmla="*/ 741 w 870"/>
                <a:gd name="T25" fmla="*/ 129 h 1384"/>
                <a:gd name="T26" fmla="*/ 604 w 870"/>
                <a:gd name="T27" fmla="*/ 962 h 1384"/>
                <a:gd name="T28" fmla="*/ 604 w 870"/>
                <a:gd name="T29" fmla="*/ 962 h 1384"/>
                <a:gd name="T30" fmla="*/ 430 w 870"/>
                <a:gd name="T31" fmla="*/ 1273 h 1384"/>
                <a:gd name="T32" fmla="*/ 265 w 870"/>
                <a:gd name="T33" fmla="*/ 962 h 1384"/>
                <a:gd name="T34" fmla="*/ 73 w 870"/>
                <a:gd name="T35" fmla="*/ 431 h 1384"/>
                <a:gd name="T36" fmla="*/ 439 w 870"/>
                <a:gd name="T37" fmla="*/ 64 h 1384"/>
                <a:gd name="T38" fmla="*/ 806 w 870"/>
                <a:gd name="T39" fmla="*/ 431 h 1384"/>
                <a:gd name="T40" fmla="*/ 604 w 870"/>
                <a:gd name="T41" fmla="*/ 962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70" h="1384">
                  <a:moveTo>
                    <a:pt x="741" y="129"/>
                  </a:moveTo>
                  <a:lnTo>
                    <a:pt x="741" y="129"/>
                  </a:lnTo>
                  <a:cubicBezTo>
                    <a:pt x="659" y="46"/>
                    <a:pt x="549" y="0"/>
                    <a:pt x="439" y="0"/>
                  </a:cubicBezTo>
                  <a:cubicBezTo>
                    <a:pt x="320" y="0"/>
                    <a:pt x="210" y="46"/>
                    <a:pt x="128" y="129"/>
                  </a:cubicBezTo>
                  <a:cubicBezTo>
                    <a:pt x="45" y="211"/>
                    <a:pt x="0" y="321"/>
                    <a:pt x="0" y="431"/>
                  </a:cubicBezTo>
                  <a:cubicBezTo>
                    <a:pt x="0" y="532"/>
                    <a:pt x="73" y="715"/>
                    <a:pt x="201" y="989"/>
                  </a:cubicBezTo>
                  <a:cubicBezTo>
                    <a:pt x="302" y="1191"/>
                    <a:pt x="403" y="1365"/>
                    <a:pt x="403" y="1365"/>
                  </a:cubicBezTo>
                  <a:cubicBezTo>
                    <a:pt x="412" y="1374"/>
                    <a:pt x="421" y="1383"/>
                    <a:pt x="430" y="1383"/>
                  </a:cubicBezTo>
                  <a:lnTo>
                    <a:pt x="430" y="1383"/>
                  </a:lnTo>
                  <a:cubicBezTo>
                    <a:pt x="448" y="1383"/>
                    <a:pt x="457" y="1374"/>
                    <a:pt x="457" y="1365"/>
                  </a:cubicBezTo>
                  <a:cubicBezTo>
                    <a:pt x="466" y="1365"/>
                    <a:pt x="567" y="1191"/>
                    <a:pt x="668" y="989"/>
                  </a:cubicBezTo>
                  <a:cubicBezTo>
                    <a:pt x="806" y="715"/>
                    <a:pt x="869" y="532"/>
                    <a:pt x="869" y="431"/>
                  </a:cubicBezTo>
                  <a:cubicBezTo>
                    <a:pt x="869" y="321"/>
                    <a:pt x="824" y="211"/>
                    <a:pt x="741" y="129"/>
                  </a:cubicBezTo>
                  <a:close/>
                  <a:moveTo>
                    <a:pt x="604" y="962"/>
                  </a:moveTo>
                  <a:lnTo>
                    <a:pt x="604" y="962"/>
                  </a:lnTo>
                  <a:cubicBezTo>
                    <a:pt x="540" y="1090"/>
                    <a:pt x="466" y="1209"/>
                    <a:pt x="430" y="1273"/>
                  </a:cubicBezTo>
                  <a:cubicBezTo>
                    <a:pt x="393" y="1209"/>
                    <a:pt x="329" y="1090"/>
                    <a:pt x="265" y="962"/>
                  </a:cubicBezTo>
                  <a:cubicBezTo>
                    <a:pt x="100" y="632"/>
                    <a:pt x="73" y="495"/>
                    <a:pt x="73" y="431"/>
                  </a:cubicBezTo>
                  <a:cubicBezTo>
                    <a:pt x="73" y="229"/>
                    <a:pt x="238" y="64"/>
                    <a:pt x="439" y="64"/>
                  </a:cubicBezTo>
                  <a:cubicBezTo>
                    <a:pt x="641" y="64"/>
                    <a:pt x="806" y="229"/>
                    <a:pt x="806" y="431"/>
                  </a:cubicBezTo>
                  <a:cubicBezTo>
                    <a:pt x="806" y="495"/>
                    <a:pt x="769" y="632"/>
                    <a:pt x="604" y="96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18" name="Freeform 344">
              <a:extLst>
                <a:ext uri="{FF2B5EF4-FFF2-40B4-BE49-F238E27FC236}">
                  <a16:creationId xmlns:a16="http://schemas.microsoft.com/office/drawing/2014/main" id="{720443C2-8761-8C43-9E38-D0AB11BFA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1121" y="10985253"/>
              <a:ext cx="465085" cy="465085"/>
            </a:xfrm>
            <a:custGeom>
              <a:avLst/>
              <a:gdLst>
                <a:gd name="T0" fmla="*/ 403 w 468"/>
                <a:gd name="T1" fmla="*/ 120 h 469"/>
                <a:gd name="T2" fmla="*/ 403 w 468"/>
                <a:gd name="T3" fmla="*/ 120 h 469"/>
                <a:gd name="T4" fmla="*/ 348 w 468"/>
                <a:gd name="T5" fmla="*/ 120 h 469"/>
                <a:gd name="T6" fmla="*/ 348 w 468"/>
                <a:gd name="T7" fmla="*/ 65 h 469"/>
                <a:gd name="T8" fmla="*/ 275 w 468"/>
                <a:gd name="T9" fmla="*/ 0 h 469"/>
                <a:gd name="T10" fmla="*/ 192 w 468"/>
                <a:gd name="T11" fmla="*/ 0 h 469"/>
                <a:gd name="T12" fmla="*/ 128 w 468"/>
                <a:gd name="T13" fmla="*/ 65 h 469"/>
                <a:gd name="T14" fmla="*/ 128 w 468"/>
                <a:gd name="T15" fmla="*/ 120 h 469"/>
                <a:gd name="T16" fmla="*/ 73 w 468"/>
                <a:gd name="T17" fmla="*/ 120 h 469"/>
                <a:gd name="T18" fmla="*/ 0 w 468"/>
                <a:gd name="T19" fmla="*/ 193 h 469"/>
                <a:gd name="T20" fmla="*/ 0 w 468"/>
                <a:gd name="T21" fmla="*/ 275 h 469"/>
                <a:gd name="T22" fmla="*/ 73 w 468"/>
                <a:gd name="T23" fmla="*/ 340 h 469"/>
                <a:gd name="T24" fmla="*/ 128 w 468"/>
                <a:gd name="T25" fmla="*/ 340 h 469"/>
                <a:gd name="T26" fmla="*/ 128 w 468"/>
                <a:gd name="T27" fmla="*/ 403 h 469"/>
                <a:gd name="T28" fmla="*/ 192 w 468"/>
                <a:gd name="T29" fmla="*/ 468 h 469"/>
                <a:gd name="T30" fmla="*/ 275 w 468"/>
                <a:gd name="T31" fmla="*/ 468 h 469"/>
                <a:gd name="T32" fmla="*/ 348 w 468"/>
                <a:gd name="T33" fmla="*/ 403 h 469"/>
                <a:gd name="T34" fmla="*/ 348 w 468"/>
                <a:gd name="T35" fmla="*/ 340 h 469"/>
                <a:gd name="T36" fmla="*/ 403 w 468"/>
                <a:gd name="T37" fmla="*/ 340 h 469"/>
                <a:gd name="T38" fmla="*/ 467 w 468"/>
                <a:gd name="T39" fmla="*/ 275 h 469"/>
                <a:gd name="T40" fmla="*/ 467 w 468"/>
                <a:gd name="T41" fmla="*/ 193 h 469"/>
                <a:gd name="T42" fmla="*/ 403 w 468"/>
                <a:gd name="T43" fmla="*/ 120 h 469"/>
                <a:gd name="T44" fmla="*/ 403 w 468"/>
                <a:gd name="T45" fmla="*/ 275 h 469"/>
                <a:gd name="T46" fmla="*/ 403 w 468"/>
                <a:gd name="T47" fmla="*/ 275 h 469"/>
                <a:gd name="T48" fmla="*/ 275 w 468"/>
                <a:gd name="T49" fmla="*/ 275 h 469"/>
                <a:gd name="T50" fmla="*/ 275 w 468"/>
                <a:gd name="T51" fmla="*/ 403 h 469"/>
                <a:gd name="T52" fmla="*/ 192 w 468"/>
                <a:gd name="T53" fmla="*/ 403 h 469"/>
                <a:gd name="T54" fmla="*/ 192 w 468"/>
                <a:gd name="T55" fmla="*/ 275 h 469"/>
                <a:gd name="T56" fmla="*/ 73 w 468"/>
                <a:gd name="T57" fmla="*/ 275 h 469"/>
                <a:gd name="T58" fmla="*/ 73 w 468"/>
                <a:gd name="T59" fmla="*/ 193 h 469"/>
                <a:gd name="T60" fmla="*/ 192 w 468"/>
                <a:gd name="T61" fmla="*/ 193 h 469"/>
                <a:gd name="T62" fmla="*/ 192 w 468"/>
                <a:gd name="T63" fmla="*/ 65 h 469"/>
                <a:gd name="T64" fmla="*/ 275 w 468"/>
                <a:gd name="T65" fmla="*/ 65 h 469"/>
                <a:gd name="T66" fmla="*/ 275 w 468"/>
                <a:gd name="T67" fmla="*/ 193 h 469"/>
                <a:gd name="T68" fmla="*/ 403 w 468"/>
                <a:gd name="T69" fmla="*/ 193 h 469"/>
                <a:gd name="T70" fmla="*/ 403 w 468"/>
                <a:gd name="T71" fmla="*/ 275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8" h="469">
                  <a:moveTo>
                    <a:pt x="403" y="120"/>
                  </a:moveTo>
                  <a:lnTo>
                    <a:pt x="403" y="120"/>
                  </a:lnTo>
                  <a:cubicBezTo>
                    <a:pt x="348" y="120"/>
                    <a:pt x="348" y="120"/>
                    <a:pt x="348" y="120"/>
                  </a:cubicBezTo>
                  <a:cubicBezTo>
                    <a:pt x="348" y="65"/>
                    <a:pt x="348" y="65"/>
                    <a:pt x="348" y="65"/>
                  </a:cubicBezTo>
                  <a:cubicBezTo>
                    <a:pt x="348" y="28"/>
                    <a:pt x="311" y="0"/>
                    <a:pt x="275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156" y="0"/>
                    <a:pt x="128" y="28"/>
                    <a:pt x="128" y="65"/>
                  </a:cubicBezTo>
                  <a:cubicBezTo>
                    <a:pt x="128" y="120"/>
                    <a:pt x="128" y="120"/>
                    <a:pt x="128" y="120"/>
                  </a:cubicBezTo>
                  <a:cubicBezTo>
                    <a:pt x="73" y="120"/>
                    <a:pt x="73" y="120"/>
                    <a:pt x="73" y="120"/>
                  </a:cubicBezTo>
                  <a:cubicBezTo>
                    <a:pt x="27" y="120"/>
                    <a:pt x="0" y="156"/>
                    <a:pt x="0" y="193"/>
                  </a:cubicBezTo>
                  <a:cubicBezTo>
                    <a:pt x="0" y="275"/>
                    <a:pt x="0" y="275"/>
                    <a:pt x="0" y="275"/>
                  </a:cubicBezTo>
                  <a:cubicBezTo>
                    <a:pt x="0" y="312"/>
                    <a:pt x="27" y="340"/>
                    <a:pt x="73" y="340"/>
                  </a:cubicBezTo>
                  <a:cubicBezTo>
                    <a:pt x="128" y="340"/>
                    <a:pt x="128" y="340"/>
                    <a:pt x="128" y="340"/>
                  </a:cubicBezTo>
                  <a:cubicBezTo>
                    <a:pt x="128" y="403"/>
                    <a:pt x="128" y="403"/>
                    <a:pt x="128" y="403"/>
                  </a:cubicBezTo>
                  <a:cubicBezTo>
                    <a:pt x="128" y="440"/>
                    <a:pt x="156" y="468"/>
                    <a:pt x="192" y="468"/>
                  </a:cubicBezTo>
                  <a:cubicBezTo>
                    <a:pt x="275" y="468"/>
                    <a:pt x="275" y="468"/>
                    <a:pt x="275" y="468"/>
                  </a:cubicBezTo>
                  <a:cubicBezTo>
                    <a:pt x="311" y="468"/>
                    <a:pt x="348" y="440"/>
                    <a:pt x="348" y="403"/>
                  </a:cubicBezTo>
                  <a:cubicBezTo>
                    <a:pt x="348" y="340"/>
                    <a:pt x="348" y="340"/>
                    <a:pt x="348" y="340"/>
                  </a:cubicBezTo>
                  <a:cubicBezTo>
                    <a:pt x="403" y="340"/>
                    <a:pt x="403" y="340"/>
                    <a:pt x="403" y="340"/>
                  </a:cubicBezTo>
                  <a:cubicBezTo>
                    <a:pt x="440" y="340"/>
                    <a:pt x="467" y="312"/>
                    <a:pt x="467" y="275"/>
                  </a:cubicBezTo>
                  <a:cubicBezTo>
                    <a:pt x="467" y="193"/>
                    <a:pt x="467" y="193"/>
                    <a:pt x="467" y="193"/>
                  </a:cubicBezTo>
                  <a:cubicBezTo>
                    <a:pt x="467" y="156"/>
                    <a:pt x="440" y="120"/>
                    <a:pt x="403" y="120"/>
                  </a:cubicBezTo>
                  <a:close/>
                  <a:moveTo>
                    <a:pt x="403" y="275"/>
                  </a:moveTo>
                  <a:lnTo>
                    <a:pt x="403" y="275"/>
                  </a:lnTo>
                  <a:cubicBezTo>
                    <a:pt x="275" y="275"/>
                    <a:pt x="275" y="275"/>
                    <a:pt x="275" y="275"/>
                  </a:cubicBezTo>
                  <a:cubicBezTo>
                    <a:pt x="275" y="403"/>
                    <a:pt x="275" y="403"/>
                    <a:pt x="275" y="403"/>
                  </a:cubicBezTo>
                  <a:cubicBezTo>
                    <a:pt x="192" y="403"/>
                    <a:pt x="192" y="403"/>
                    <a:pt x="192" y="403"/>
                  </a:cubicBezTo>
                  <a:cubicBezTo>
                    <a:pt x="192" y="275"/>
                    <a:pt x="192" y="275"/>
                    <a:pt x="192" y="275"/>
                  </a:cubicBezTo>
                  <a:cubicBezTo>
                    <a:pt x="73" y="275"/>
                    <a:pt x="73" y="275"/>
                    <a:pt x="73" y="275"/>
                  </a:cubicBezTo>
                  <a:cubicBezTo>
                    <a:pt x="73" y="193"/>
                    <a:pt x="73" y="193"/>
                    <a:pt x="73" y="193"/>
                  </a:cubicBezTo>
                  <a:cubicBezTo>
                    <a:pt x="192" y="193"/>
                    <a:pt x="192" y="193"/>
                    <a:pt x="192" y="193"/>
                  </a:cubicBezTo>
                  <a:cubicBezTo>
                    <a:pt x="192" y="65"/>
                    <a:pt x="192" y="65"/>
                    <a:pt x="192" y="65"/>
                  </a:cubicBezTo>
                  <a:cubicBezTo>
                    <a:pt x="275" y="65"/>
                    <a:pt x="275" y="65"/>
                    <a:pt x="275" y="65"/>
                  </a:cubicBezTo>
                  <a:cubicBezTo>
                    <a:pt x="275" y="193"/>
                    <a:pt x="275" y="193"/>
                    <a:pt x="275" y="193"/>
                  </a:cubicBezTo>
                  <a:cubicBezTo>
                    <a:pt x="403" y="193"/>
                    <a:pt x="403" y="193"/>
                    <a:pt x="403" y="193"/>
                  </a:cubicBezTo>
                  <a:lnTo>
                    <a:pt x="403" y="27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B5F74FA-145C-E34E-99E5-E0C27CCDD87F}"/>
              </a:ext>
            </a:extLst>
          </p:cNvPr>
          <p:cNvGrpSpPr/>
          <p:nvPr/>
        </p:nvGrpSpPr>
        <p:grpSpPr>
          <a:xfrm>
            <a:off x="17127621" y="5414518"/>
            <a:ext cx="5600312" cy="1682233"/>
            <a:chOff x="2176393" y="10971401"/>
            <a:chExt cx="5600312" cy="1682233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E35D6865-C9EF-3F44-889B-74FF98B1AFB7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3F8AB98-C07E-3344-A660-6CAA1E672E36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CCD58E9-8C12-5F4B-B341-7A5D777AD926}"/>
              </a:ext>
            </a:extLst>
          </p:cNvPr>
          <p:cNvGrpSpPr/>
          <p:nvPr/>
        </p:nvGrpSpPr>
        <p:grpSpPr>
          <a:xfrm flipH="1">
            <a:off x="1696273" y="5414518"/>
            <a:ext cx="5600312" cy="1682233"/>
            <a:chOff x="2176393" y="10971401"/>
            <a:chExt cx="5600312" cy="1682233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86753C4-0998-1346-8D2F-412FF016CC7F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6BB08A8-B4E1-7241-B041-4C7D3A108F45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46E6734-20F1-7241-AB3F-D4A49F605AF8}"/>
              </a:ext>
            </a:extLst>
          </p:cNvPr>
          <p:cNvGrpSpPr/>
          <p:nvPr/>
        </p:nvGrpSpPr>
        <p:grpSpPr>
          <a:xfrm>
            <a:off x="17127621" y="9313833"/>
            <a:ext cx="5600312" cy="1682233"/>
            <a:chOff x="2176393" y="10971401"/>
            <a:chExt cx="5600312" cy="1682233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CB803BD-2BE2-B54D-9ED9-C074DDEC41AA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832D8E2-FA6B-B24C-BC8B-A8407B7C20B4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3A80003-5DA0-C24D-B91F-5186D5A6A69A}"/>
              </a:ext>
            </a:extLst>
          </p:cNvPr>
          <p:cNvGrpSpPr/>
          <p:nvPr/>
        </p:nvGrpSpPr>
        <p:grpSpPr>
          <a:xfrm flipH="1">
            <a:off x="1696273" y="9313833"/>
            <a:ext cx="5600312" cy="1682233"/>
            <a:chOff x="2176393" y="10971401"/>
            <a:chExt cx="5600312" cy="1682233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6D20413-9BF6-9B41-A5A0-CFCF7A52B33B}"/>
                </a:ext>
              </a:extLst>
            </p:cNvPr>
            <p:cNvSpPr txBox="1"/>
            <p:nvPr/>
          </p:nvSpPr>
          <p:spPr>
            <a:xfrm>
              <a:off x="2176393" y="11564746"/>
              <a:ext cx="5600312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43754BC-6C05-4E43-A955-2849641096CD}"/>
                </a:ext>
              </a:extLst>
            </p:cNvPr>
            <p:cNvSpPr/>
            <p:nvPr/>
          </p:nvSpPr>
          <p:spPr>
            <a:xfrm>
              <a:off x="2176394" y="10971401"/>
              <a:ext cx="52332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7AD3220E-810A-2048-9344-766CD6B1B7A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11E18623-990C-4340-A44E-D18976EC07B1}"/>
                </a:ext>
              </a:extLst>
            </p:cNvPr>
            <p:cNvSpPr txBox="1"/>
            <p:nvPr/>
          </p:nvSpPr>
          <p:spPr>
            <a:xfrm>
              <a:off x="7531171" y="861425"/>
              <a:ext cx="93153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Medical Infographic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870DE4C6-2ADF-1546-9537-ACEEC9378A4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787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Medical 01">
      <a:dk1>
        <a:srgbClr val="999999"/>
      </a:dk1>
      <a:lt1>
        <a:srgbClr val="FFFFFF"/>
      </a:lt1>
      <a:dk2>
        <a:srgbClr val="363E48"/>
      </a:dk2>
      <a:lt2>
        <a:srgbClr val="FFFFFF"/>
      </a:lt2>
      <a:accent1>
        <a:srgbClr val="89B0AE"/>
      </a:accent1>
      <a:accent2>
        <a:srgbClr val="47BCCF"/>
      </a:accent2>
      <a:accent3>
        <a:srgbClr val="DBD8BF"/>
      </a:accent3>
      <a:accent4>
        <a:srgbClr val="60878F"/>
      </a:accent4>
      <a:accent5>
        <a:srgbClr val="89B0AE"/>
      </a:accent5>
      <a:accent6>
        <a:srgbClr val="47BCCF"/>
      </a:accent6>
      <a:hlink>
        <a:srgbClr val="1E9272"/>
      </a:hlink>
      <a:folHlink>
        <a:srgbClr val="AC262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102669</TotalTime>
  <Words>664</Words>
  <Application>Microsoft Macintosh PowerPoint</Application>
  <PresentationFormat>Custom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17767</cp:revision>
  <dcterms:created xsi:type="dcterms:W3CDTF">2014-11-12T21:47:38Z</dcterms:created>
  <dcterms:modified xsi:type="dcterms:W3CDTF">2020-01-23T19:32:36Z</dcterms:modified>
  <cp:category/>
</cp:coreProperties>
</file>