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63" r:id="rId2"/>
    <p:sldId id="4365" r:id="rId3"/>
    <p:sldId id="4364" r:id="rId4"/>
    <p:sldId id="4368" r:id="rId5"/>
    <p:sldId id="4366" r:id="rId6"/>
    <p:sldId id="4371" r:id="rId7"/>
    <p:sldId id="4372" r:id="rId8"/>
    <p:sldId id="437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48E"/>
    <a:srgbClr val="8F5722"/>
    <a:srgbClr val="6C421D"/>
    <a:srgbClr val="FFBE76"/>
    <a:srgbClr val="DBF9FF"/>
    <a:srgbClr val="F2F2F2"/>
    <a:srgbClr val="EFF1F8"/>
    <a:srgbClr val="373737"/>
    <a:srgbClr val="44546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7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616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D75C9EE7-4B61-E04C-B291-07443293A53E}"/>
              </a:ext>
            </a:extLst>
          </p:cNvPr>
          <p:cNvSpPr/>
          <p:nvPr/>
        </p:nvSpPr>
        <p:spPr>
          <a:xfrm>
            <a:off x="2021305" y="4456497"/>
            <a:ext cx="7440936" cy="2117558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479EC9F-21FA-E046-B0A9-B70AE15D5C82}"/>
              </a:ext>
            </a:extLst>
          </p:cNvPr>
          <p:cNvSpPr/>
          <p:nvPr/>
        </p:nvSpPr>
        <p:spPr>
          <a:xfrm>
            <a:off x="1155031" y="7223760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C2BEDBF-8C91-F34B-9D9E-A76C62F779E3}"/>
              </a:ext>
            </a:extLst>
          </p:cNvPr>
          <p:cNvSpPr/>
          <p:nvPr/>
        </p:nvSpPr>
        <p:spPr>
          <a:xfrm>
            <a:off x="2021305" y="9991023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1456958-BA47-E547-A04A-01F25D34301B}"/>
              </a:ext>
            </a:extLst>
          </p:cNvPr>
          <p:cNvSpPr/>
          <p:nvPr/>
        </p:nvSpPr>
        <p:spPr>
          <a:xfrm>
            <a:off x="14915409" y="4456497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35587EB-DB51-8A46-BF22-17A2B870C249}"/>
              </a:ext>
            </a:extLst>
          </p:cNvPr>
          <p:cNvSpPr/>
          <p:nvPr/>
        </p:nvSpPr>
        <p:spPr>
          <a:xfrm>
            <a:off x="14915409" y="9991023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D0051C22-002F-8042-AFF4-FF243A11B272}"/>
              </a:ext>
            </a:extLst>
          </p:cNvPr>
          <p:cNvSpPr/>
          <p:nvPr/>
        </p:nvSpPr>
        <p:spPr>
          <a:xfrm>
            <a:off x="15781685" y="7223760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1BB9762-5051-EB4B-808C-4DE41B8558DE}"/>
              </a:ext>
            </a:extLst>
          </p:cNvPr>
          <p:cNvGrpSpPr/>
          <p:nvPr/>
        </p:nvGrpSpPr>
        <p:grpSpPr>
          <a:xfrm>
            <a:off x="7542342" y="4765103"/>
            <a:ext cx="1500348" cy="1500346"/>
            <a:chOff x="4653250" y="5123537"/>
            <a:chExt cx="1152052" cy="115205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3A63451-7585-5D46-BDBF-0DBFEAAE8571}"/>
                </a:ext>
              </a:extLst>
            </p:cNvPr>
            <p:cNvSpPr/>
            <p:nvPr/>
          </p:nvSpPr>
          <p:spPr>
            <a:xfrm>
              <a:off x="4653250" y="5123537"/>
              <a:ext cx="1152052" cy="11520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32E5669-F6E6-1940-901D-2181E32226EB}"/>
                </a:ext>
              </a:extLst>
            </p:cNvPr>
            <p:cNvSpPr txBox="1"/>
            <p:nvPr/>
          </p:nvSpPr>
          <p:spPr>
            <a:xfrm>
              <a:off x="4880963" y="5377667"/>
              <a:ext cx="696624" cy="638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3EAC695-FE46-374A-A430-5481A3C18A8B}"/>
              </a:ext>
            </a:extLst>
          </p:cNvPr>
          <p:cNvGrpSpPr/>
          <p:nvPr/>
        </p:nvGrpSpPr>
        <p:grpSpPr>
          <a:xfrm>
            <a:off x="6690857" y="7531163"/>
            <a:ext cx="1500348" cy="1500346"/>
            <a:chOff x="4653250" y="5123537"/>
            <a:chExt cx="1152052" cy="1152050"/>
          </a:xfrm>
          <a:solidFill>
            <a:schemeClr val="accent2">
              <a:lumMod val="75000"/>
            </a:schemeClr>
          </a:solidFill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E3A1EC5-3700-9146-A0E0-EDAAA071E839}"/>
                </a:ext>
              </a:extLst>
            </p:cNvPr>
            <p:cNvSpPr/>
            <p:nvPr/>
          </p:nvSpPr>
          <p:spPr>
            <a:xfrm>
              <a:off x="4653250" y="5123537"/>
              <a:ext cx="1152052" cy="1152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2B10325-60E0-BB4E-86E5-CD1B31068E4C}"/>
                </a:ext>
              </a:extLst>
            </p:cNvPr>
            <p:cNvSpPr txBox="1"/>
            <p:nvPr/>
          </p:nvSpPr>
          <p:spPr>
            <a:xfrm>
              <a:off x="4880963" y="5377667"/>
              <a:ext cx="696624" cy="63808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838B6C0-CB2A-5843-844C-0BB73C274886}"/>
              </a:ext>
            </a:extLst>
          </p:cNvPr>
          <p:cNvGrpSpPr/>
          <p:nvPr/>
        </p:nvGrpSpPr>
        <p:grpSpPr>
          <a:xfrm>
            <a:off x="7542342" y="10299629"/>
            <a:ext cx="1500348" cy="1500346"/>
            <a:chOff x="4653250" y="5123537"/>
            <a:chExt cx="1152052" cy="115205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CB7AF05-8698-B34C-B168-08F3D93A2ACB}"/>
                </a:ext>
              </a:extLst>
            </p:cNvPr>
            <p:cNvSpPr/>
            <p:nvPr/>
          </p:nvSpPr>
          <p:spPr>
            <a:xfrm>
              <a:off x="4653250" y="5123537"/>
              <a:ext cx="1152052" cy="115205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A4D465B-7415-CA48-8DB2-A7AB1D2B4C31}"/>
                </a:ext>
              </a:extLst>
            </p:cNvPr>
            <p:cNvSpPr txBox="1"/>
            <p:nvPr/>
          </p:nvSpPr>
          <p:spPr>
            <a:xfrm>
              <a:off x="4880963" y="5377667"/>
              <a:ext cx="696624" cy="638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148D5038-646C-4B46-BDB6-D243C10928FD}"/>
              </a:ext>
            </a:extLst>
          </p:cNvPr>
          <p:cNvSpPr/>
          <p:nvPr/>
        </p:nvSpPr>
        <p:spPr>
          <a:xfrm>
            <a:off x="15318835" y="4765103"/>
            <a:ext cx="1500348" cy="15003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219C046-D205-0C4D-9957-3A508D0F935C}"/>
              </a:ext>
            </a:extLst>
          </p:cNvPr>
          <p:cNvSpPr txBox="1"/>
          <p:nvPr/>
        </p:nvSpPr>
        <p:spPr>
          <a:xfrm>
            <a:off x="15615392" y="5096063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38E1BB-8005-2342-80D2-AF391AF5DE0B}"/>
              </a:ext>
            </a:extLst>
          </p:cNvPr>
          <p:cNvSpPr/>
          <p:nvPr/>
        </p:nvSpPr>
        <p:spPr>
          <a:xfrm>
            <a:off x="15318835" y="10299629"/>
            <a:ext cx="1500348" cy="15003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7D51A4-11C7-7C42-97AB-7F535241AC0D}"/>
              </a:ext>
            </a:extLst>
          </p:cNvPr>
          <p:cNvSpPr txBox="1"/>
          <p:nvPr/>
        </p:nvSpPr>
        <p:spPr>
          <a:xfrm>
            <a:off x="15615392" y="10630589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F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F50A5CC-6DF6-AA42-8AEA-9AD15758A8B5}"/>
              </a:ext>
            </a:extLst>
          </p:cNvPr>
          <p:cNvSpPr/>
          <p:nvPr/>
        </p:nvSpPr>
        <p:spPr>
          <a:xfrm>
            <a:off x="16137589" y="7531163"/>
            <a:ext cx="1500348" cy="15003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DB82A8-2F0E-6E45-906A-5190E4FA8053}"/>
              </a:ext>
            </a:extLst>
          </p:cNvPr>
          <p:cNvSpPr txBox="1"/>
          <p:nvPr/>
        </p:nvSpPr>
        <p:spPr>
          <a:xfrm>
            <a:off x="16434146" y="7862123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86FA6-7CDA-D642-8186-86E36E922BFF}"/>
              </a:ext>
            </a:extLst>
          </p:cNvPr>
          <p:cNvGrpSpPr/>
          <p:nvPr/>
        </p:nvGrpSpPr>
        <p:grpSpPr>
          <a:xfrm>
            <a:off x="8886712" y="6265449"/>
            <a:ext cx="1780617" cy="4187213"/>
            <a:chOff x="8886712" y="5899689"/>
            <a:chExt cx="1780617" cy="4187213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58D12EC0-AF42-F941-98A9-1C1179840D67}"/>
                </a:ext>
              </a:extLst>
            </p:cNvPr>
            <p:cNvCxnSpPr/>
            <p:nvPr/>
          </p:nvCxnSpPr>
          <p:spPr>
            <a:xfrm>
              <a:off x="9669780" y="5899689"/>
              <a:ext cx="853211" cy="72971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E81F14CA-745A-DE4D-9947-B42E27AFF206}"/>
                </a:ext>
              </a:extLst>
            </p:cNvPr>
            <p:cNvCxnSpPr>
              <a:cxnSpLocks/>
            </p:cNvCxnSpPr>
            <p:nvPr/>
          </p:nvCxnSpPr>
          <p:spPr>
            <a:xfrm>
              <a:off x="8886712" y="7911859"/>
              <a:ext cx="1233429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42F100A-125C-CE49-BC88-DCD46C645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9780" y="9391913"/>
              <a:ext cx="997549" cy="69498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8EA9A49-CC97-A944-A05D-7D46A9079022}"/>
              </a:ext>
            </a:extLst>
          </p:cNvPr>
          <p:cNvGrpSpPr/>
          <p:nvPr/>
        </p:nvGrpSpPr>
        <p:grpSpPr>
          <a:xfrm flipH="1">
            <a:off x="13641794" y="6265449"/>
            <a:ext cx="1780617" cy="4187213"/>
            <a:chOff x="8886712" y="5899689"/>
            <a:chExt cx="1780617" cy="4187213"/>
          </a:xfrm>
        </p:grpSpPr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E6A2D6D-2274-0943-AAB0-73AF7D1D1F7F}"/>
                </a:ext>
              </a:extLst>
            </p:cNvPr>
            <p:cNvCxnSpPr/>
            <p:nvPr/>
          </p:nvCxnSpPr>
          <p:spPr>
            <a:xfrm>
              <a:off x="9669780" y="5899689"/>
              <a:ext cx="853211" cy="72971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BAF9D3E-813E-D649-A7BC-EBF6BE059225}"/>
                </a:ext>
              </a:extLst>
            </p:cNvPr>
            <p:cNvCxnSpPr>
              <a:cxnSpLocks/>
            </p:cNvCxnSpPr>
            <p:nvPr/>
          </p:nvCxnSpPr>
          <p:spPr>
            <a:xfrm>
              <a:off x="8886712" y="7911859"/>
              <a:ext cx="1233429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4938EF79-17D9-4946-B7C5-200E1F9A0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9780" y="9391913"/>
              <a:ext cx="997549" cy="69498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30787B99-4EAD-2A40-B530-E484EF5DF961}"/>
              </a:ext>
            </a:extLst>
          </p:cNvPr>
          <p:cNvSpPr txBox="1"/>
          <p:nvPr/>
        </p:nvSpPr>
        <p:spPr>
          <a:xfrm>
            <a:off x="2671605" y="4912040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F8FBA87-FE6E-8C4B-B4A0-8A0C1A60E1AE}"/>
              </a:ext>
            </a:extLst>
          </p:cNvPr>
          <p:cNvSpPr txBox="1"/>
          <p:nvPr/>
        </p:nvSpPr>
        <p:spPr>
          <a:xfrm>
            <a:off x="2671605" y="10481166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2A3C62E-5FA4-0146-8AA1-ECD3B747E859}"/>
              </a:ext>
            </a:extLst>
          </p:cNvPr>
          <p:cNvSpPr txBox="1"/>
          <p:nvPr/>
        </p:nvSpPr>
        <p:spPr>
          <a:xfrm>
            <a:off x="1829000" y="7704064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06C14C-66AE-9643-94E0-6DE22950D41C}"/>
              </a:ext>
            </a:extLst>
          </p:cNvPr>
          <p:cNvSpPr txBox="1"/>
          <p:nvPr/>
        </p:nvSpPr>
        <p:spPr>
          <a:xfrm flipH="1">
            <a:off x="17138787" y="4912040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2AD5873-CD3A-2949-928F-146ECEFAA5EE}"/>
              </a:ext>
            </a:extLst>
          </p:cNvPr>
          <p:cNvSpPr txBox="1"/>
          <p:nvPr/>
        </p:nvSpPr>
        <p:spPr>
          <a:xfrm flipH="1">
            <a:off x="17138787" y="10481166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EE8D462-5EE7-1049-979A-904C98ACFBBA}"/>
              </a:ext>
            </a:extLst>
          </p:cNvPr>
          <p:cNvSpPr txBox="1"/>
          <p:nvPr/>
        </p:nvSpPr>
        <p:spPr>
          <a:xfrm flipH="1">
            <a:off x="18044848" y="7704064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4EAFB0-5D6A-CD4A-8C9B-231450D1C6BF}"/>
              </a:ext>
            </a:extLst>
          </p:cNvPr>
          <p:cNvGrpSpPr/>
          <p:nvPr/>
        </p:nvGrpSpPr>
        <p:grpSpPr>
          <a:xfrm>
            <a:off x="10307539" y="6574056"/>
            <a:ext cx="3733982" cy="4174808"/>
            <a:chOff x="17135707" y="5725306"/>
            <a:chExt cx="5252237" cy="5872307"/>
          </a:xfrm>
        </p:grpSpPr>
        <p:sp>
          <p:nvSpPr>
            <p:cNvPr id="144" name="Freeform 26">
              <a:extLst>
                <a:ext uri="{FF2B5EF4-FFF2-40B4-BE49-F238E27FC236}">
                  <a16:creationId xmlns:a16="http://schemas.microsoft.com/office/drawing/2014/main" id="{16030211-1765-A44F-87F1-0F3479CD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5707" y="5725306"/>
              <a:ext cx="5252237" cy="5872307"/>
            </a:xfrm>
            <a:custGeom>
              <a:avLst/>
              <a:gdLst>
                <a:gd name="T0" fmla="*/ 5376 w 11991"/>
                <a:gd name="T1" fmla="*/ 13012 h 13405"/>
                <a:gd name="T2" fmla="*/ 5376 w 11991"/>
                <a:gd name="T3" fmla="*/ 13012 h 13405"/>
                <a:gd name="T4" fmla="*/ 316 w 11991"/>
                <a:gd name="T5" fmla="*/ 2891 h 13405"/>
                <a:gd name="T6" fmla="*/ 392 w 11991"/>
                <a:gd name="T7" fmla="*/ 1982 h 13405"/>
                <a:gd name="T8" fmla="*/ 1288 w 11991"/>
                <a:gd name="T9" fmla="*/ 1830 h 13405"/>
                <a:gd name="T10" fmla="*/ 5427 w 11991"/>
                <a:gd name="T11" fmla="*/ 329 h 13405"/>
                <a:gd name="T12" fmla="*/ 5995 w 11991"/>
                <a:gd name="T13" fmla="*/ 0 h 13405"/>
                <a:gd name="T14" fmla="*/ 6563 w 11991"/>
                <a:gd name="T15" fmla="*/ 329 h 13405"/>
                <a:gd name="T16" fmla="*/ 10716 w 11991"/>
                <a:gd name="T17" fmla="*/ 1843 h 13405"/>
                <a:gd name="T18" fmla="*/ 11599 w 11991"/>
                <a:gd name="T19" fmla="*/ 1982 h 13405"/>
                <a:gd name="T20" fmla="*/ 11675 w 11991"/>
                <a:gd name="T21" fmla="*/ 2891 h 13405"/>
                <a:gd name="T22" fmla="*/ 6613 w 11991"/>
                <a:gd name="T23" fmla="*/ 13012 h 13405"/>
                <a:gd name="T24" fmla="*/ 5995 w 11991"/>
                <a:gd name="T25" fmla="*/ 13404 h 13405"/>
                <a:gd name="T26" fmla="*/ 5376 w 11991"/>
                <a:gd name="T27" fmla="*/ 13012 h 13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91" h="13405">
                  <a:moveTo>
                    <a:pt x="5376" y="13012"/>
                  </a:moveTo>
                  <a:lnTo>
                    <a:pt x="5376" y="13012"/>
                  </a:lnTo>
                  <a:cubicBezTo>
                    <a:pt x="2107" y="10942"/>
                    <a:pt x="0" y="6752"/>
                    <a:pt x="316" y="2891"/>
                  </a:cubicBezTo>
                  <a:cubicBezTo>
                    <a:pt x="392" y="1982"/>
                    <a:pt x="392" y="1982"/>
                    <a:pt x="392" y="1982"/>
                  </a:cubicBezTo>
                  <a:cubicBezTo>
                    <a:pt x="1288" y="1830"/>
                    <a:pt x="1288" y="1830"/>
                    <a:pt x="1288" y="1830"/>
                  </a:cubicBezTo>
                  <a:cubicBezTo>
                    <a:pt x="2877" y="1591"/>
                    <a:pt x="4038" y="1111"/>
                    <a:pt x="5427" y="329"/>
                  </a:cubicBezTo>
                  <a:cubicBezTo>
                    <a:pt x="5995" y="0"/>
                    <a:pt x="5995" y="0"/>
                    <a:pt x="5995" y="0"/>
                  </a:cubicBezTo>
                  <a:cubicBezTo>
                    <a:pt x="6563" y="329"/>
                    <a:pt x="6563" y="329"/>
                    <a:pt x="6563" y="329"/>
                  </a:cubicBezTo>
                  <a:cubicBezTo>
                    <a:pt x="7964" y="1111"/>
                    <a:pt x="9125" y="1578"/>
                    <a:pt x="10716" y="1843"/>
                  </a:cubicBezTo>
                  <a:cubicBezTo>
                    <a:pt x="11599" y="1982"/>
                    <a:pt x="11599" y="1982"/>
                    <a:pt x="11599" y="1982"/>
                  </a:cubicBezTo>
                  <a:cubicBezTo>
                    <a:pt x="11675" y="2891"/>
                    <a:pt x="11675" y="2891"/>
                    <a:pt x="11675" y="2891"/>
                  </a:cubicBezTo>
                  <a:cubicBezTo>
                    <a:pt x="11990" y="6752"/>
                    <a:pt x="9882" y="10942"/>
                    <a:pt x="6613" y="13012"/>
                  </a:cubicBezTo>
                  <a:cubicBezTo>
                    <a:pt x="5995" y="13404"/>
                    <a:pt x="5995" y="13404"/>
                    <a:pt x="5995" y="13404"/>
                  </a:cubicBezTo>
                  <a:lnTo>
                    <a:pt x="5376" y="1301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5525B55C-2152-1E42-8F29-DB6459F9B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5328" y="6310605"/>
              <a:ext cx="4212995" cy="4688187"/>
            </a:xfrm>
            <a:custGeom>
              <a:avLst/>
              <a:gdLst>
                <a:gd name="T0" fmla="*/ 4808 w 9618"/>
                <a:gd name="T1" fmla="*/ 0 h 10703"/>
                <a:gd name="T2" fmla="*/ 4808 w 9618"/>
                <a:gd name="T3" fmla="*/ 0 h 10703"/>
                <a:gd name="T4" fmla="*/ 290 w 9618"/>
                <a:gd name="T5" fmla="*/ 1641 h 10703"/>
                <a:gd name="T6" fmla="*/ 4808 w 9618"/>
                <a:gd name="T7" fmla="*/ 10702 h 10703"/>
                <a:gd name="T8" fmla="*/ 9339 w 9618"/>
                <a:gd name="T9" fmla="*/ 1641 h 10703"/>
                <a:gd name="T10" fmla="*/ 4808 w 9618"/>
                <a:gd name="T11" fmla="*/ 0 h 10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18" h="10703">
                  <a:moveTo>
                    <a:pt x="4808" y="0"/>
                  </a:moveTo>
                  <a:lnTo>
                    <a:pt x="4808" y="0"/>
                  </a:lnTo>
                  <a:cubicBezTo>
                    <a:pt x="3255" y="871"/>
                    <a:pt x="2006" y="1376"/>
                    <a:pt x="290" y="1641"/>
                  </a:cubicBezTo>
                  <a:cubicBezTo>
                    <a:pt x="0" y="5174"/>
                    <a:pt x="1980" y="8898"/>
                    <a:pt x="4808" y="10702"/>
                  </a:cubicBezTo>
                  <a:cubicBezTo>
                    <a:pt x="7635" y="8898"/>
                    <a:pt x="9617" y="5174"/>
                    <a:pt x="9339" y="1641"/>
                  </a:cubicBezTo>
                  <a:cubicBezTo>
                    <a:pt x="7572" y="1351"/>
                    <a:pt x="6360" y="871"/>
                    <a:pt x="4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22C1D9BA-A604-AF4B-8F99-D512150A2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8342" y="7085209"/>
              <a:ext cx="2686966" cy="2686967"/>
            </a:xfrm>
            <a:custGeom>
              <a:avLst/>
              <a:gdLst>
                <a:gd name="T0" fmla="*/ 0 w 6135"/>
                <a:gd name="T1" fmla="*/ 2284 h 6134"/>
                <a:gd name="T2" fmla="*/ 2284 w 6135"/>
                <a:gd name="T3" fmla="*/ 2284 h 6134"/>
                <a:gd name="T4" fmla="*/ 2284 w 6135"/>
                <a:gd name="T5" fmla="*/ 0 h 6134"/>
                <a:gd name="T6" fmla="*/ 3850 w 6135"/>
                <a:gd name="T7" fmla="*/ 0 h 6134"/>
                <a:gd name="T8" fmla="*/ 3850 w 6135"/>
                <a:gd name="T9" fmla="*/ 2284 h 6134"/>
                <a:gd name="T10" fmla="*/ 6134 w 6135"/>
                <a:gd name="T11" fmla="*/ 2284 h 6134"/>
                <a:gd name="T12" fmla="*/ 6134 w 6135"/>
                <a:gd name="T13" fmla="*/ 3849 h 6134"/>
                <a:gd name="T14" fmla="*/ 3850 w 6135"/>
                <a:gd name="T15" fmla="*/ 3849 h 6134"/>
                <a:gd name="T16" fmla="*/ 3850 w 6135"/>
                <a:gd name="T17" fmla="*/ 6133 h 6134"/>
                <a:gd name="T18" fmla="*/ 2284 w 6135"/>
                <a:gd name="T19" fmla="*/ 6133 h 6134"/>
                <a:gd name="T20" fmla="*/ 2284 w 6135"/>
                <a:gd name="T21" fmla="*/ 3849 h 6134"/>
                <a:gd name="T22" fmla="*/ 0 w 6135"/>
                <a:gd name="T23" fmla="*/ 3849 h 6134"/>
                <a:gd name="T24" fmla="*/ 0 w 6135"/>
                <a:gd name="T25" fmla="*/ 2284 h 6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35" h="6134">
                  <a:moveTo>
                    <a:pt x="0" y="2284"/>
                  </a:moveTo>
                  <a:lnTo>
                    <a:pt x="2284" y="2284"/>
                  </a:lnTo>
                  <a:lnTo>
                    <a:pt x="2284" y="0"/>
                  </a:lnTo>
                  <a:lnTo>
                    <a:pt x="3850" y="0"/>
                  </a:lnTo>
                  <a:lnTo>
                    <a:pt x="3850" y="2284"/>
                  </a:lnTo>
                  <a:lnTo>
                    <a:pt x="6134" y="2284"/>
                  </a:lnTo>
                  <a:lnTo>
                    <a:pt x="6134" y="3849"/>
                  </a:lnTo>
                  <a:lnTo>
                    <a:pt x="3850" y="3849"/>
                  </a:lnTo>
                  <a:lnTo>
                    <a:pt x="3850" y="6133"/>
                  </a:lnTo>
                  <a:lnTo>
                    <a:pt x="2284" y="6133"/>
                  </a:lnTo>
                  <a:lnTo>
                    <a:pt x="2284" y="3849"/>
                  </a:lnTo>
                  <a:lnTo>
                    <a:pt x="0" y="3849"/>
                  </a:lnTo>
                  <a:lnTo>
                    <a:pt x="0" y="228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" name="Grupo 349">
            <a:extLst>
              <a:ext uri="{FF2B5EF4-FFF2-40B4-BE49-F238E27FC236}">
                <a16:creationId xmlns:a16="http://schemas.microsoft.com/office/drawing/2014/main" id="{D486AF51-EEC5-8646-8EBB-9795B73655E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6" name="CuadroTexto 350">
              <a:extLst>
                <a:ext uri="{FF2B5EF4-FFF2-40B4-BE49-F238E27FC236}">
                  <a16:creationId xmlns:a16="http://schemas.microsoft.com/office/drawing/2014/main" id="{B1025A5F-91B9-C541-9EE0-11AC6AB26636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47" name="CuadroTexto 351">
              <a:extLst>
                <a:ext uri="{FF2B5EF4-FFF2-40B4-BE49-F238E27FC236}">
                  <a16:creationId xmlns:a16="http://schemas.microsoft.com/office/drawing/2014/main" id="{EBE649A3-AA74-224B-9590-C5514FCD780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39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59857B-98D2-574E-9E90-DF7B08096C40}"/>
              </a:ext>
            </a:extLst>
          </p:cNvPr>
          <p:cNvGrpSpPr/>
          <p:nvPr/>
        </p:nvGrpSpPr>
        <p:grpSpPr>
          <a:xfrm>
            <a:off x="1877784" y="5898024"/>
            <a:ext cx="20557407" cy="5287084"/>
            <a:chOff x="1877784" y="5423706"/>
            <a:chExt cx="20557407" cy="528708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9229C3-3B76-D645-AC37-2284FA38315F}"/>
                </a:ext>
              </a:extLst>
            </p:cNvPr>
            <p:cNvGrpSpPr/>
            <p:nvPr/>
          </p:nvGrpSpPr>
          <p:grpSpPr>
            <a:xfrm>
              <a:off x="6748521" y="5423706"/>
              <a:ext cx="1500348" cy="1500346"/>
              <a:chOff x="4653250" y="5123537"/>
              <a:chExt cx="1152052" cy="115205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32CE0FD-D74B-144E-B623-3A7F75F27C80}"/>
                  </a:ext>
                </a:extLst>
              </p:cNvPr>
              <p:cNvSpPr/>
              <p:nvPr/>
            </p:nvSpPr>
            <p:spPr>
              <a:xfrm>
                <a:off x="4653250" y="5123537"/>
                <a:ext cx="1152052" cy="115205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8209290-9E26-DF45-AB98-F33E964E563B}"/>
                  </a:ext>
                </a:extLst>
              </p:cNvPr>
              <p:cNvSpPr txBox="1"/>
              <p:nvPr/>
            </p:nvSpPr>
            <p:spPr>
              <a:xfrm>
                <a:off x="4880963" y="5377667"/>
                <a:ext cx="696624" cy="638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443EB8-185D-F444-8E70-3F994D493198}"/>
                </a:ext>
              </a:extLst>
            </p:cNvPr>
            <p:cNvSpPr txBox="1"/>
            <p:nvPr/>
          </p:nvSpPr>
          <p:spPr>
            <a:xfrm>
              <a:off x="1877784" y="5570643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45B5AE0-363A-DB43-B581-42CA681211EF}"/>
                </a:ext>
              </a:extLst>
            </p:cNvPr>
            <p:cNvSpPr/>
            <p:nvPr/>
          </p:nvSpPr>
          <p:spPr>
            <a:xfrm>
              <a:off x="16112656" y="5423706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26B49A-B767-E64B-B1C0-168F60679459}"/>
                </a:ext>
              </a:extLst>
            </p:cNvPr>
            <p:cNvSpPr txBox="1"/>
            <p:nvPr/>
          </p:nvSpPr>
          <p:spPr>
            <a:xfrm>
              <a:off x="16409213" y="5754666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D0BDC04-66B7-3643-829F-43048BFD81B0}"/>
                </a:ext>
              </a:extLst>
            </p:cNvPr>
            <p:cNvSpPr txBox="1"/>
            <p:nvPr/>
          </p:nvSpPr>
          <p:spPr>
            <a:xfrm flipH="1">
              <a:off x="17932608" y="5570643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E0BE58B-0B9B-064A-B841-0819451059A0}"/>
                </a:ext>
              </a:extLst>
            </p:cNvPr>
            <p:cNvGrpSpPr/>
            <p:nvPr/>
          </p:nvGrpSpPr>
          <p:grpSpPr>
            <a:xfrm>
              <a:off x="6748521" y="9210444"/>
              <a:ext cx="1500348" cy="1500346"/>
              <a:chOff x="4653250" y="5123537"/>
              <a:chExt cx="1152052" cy="115205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F127B8E-30B8-7C4A-B618-FF47DDD79106}"/>
                  </a:ext>
                </a:extLst>
              </p:cNvPr>
              <p:cNvSpPr/>
              <p:nvPr/>
            </p:nvSpPr>
            <p:spPr>
              <a:xfrm>
                <a:off x="4653250" y="5123537"/>
                <a:ext cx="1152052" cy="1152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B60951A-73B8-314A-81CC-C9C55FA1D84F}"/>
                  </a:ext>
                </a:extLst>
              </p:cNvPr>
              <p:cNvSpPr txBox="1"/>
              <p:nvPr/>
            </p:nvSpPr>
            <p:spPr>
              <a:xfrm>
                <a:off x="4880963" y="5377667"/>
                <a:ext cx="696624" cy="638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143547A-54AE-5243-8B29-F61DB3E7CD71}"/>
                </a:ext>
              </a:extLst>
            </p:cNvPr>
            <p:cNvSpPr txBox="1"/>
            <p:nvPr/>
          </p:nvSpPr>
          <p:spPr>
            <a:xfrm>
              <a:off x="1877784" y="9357381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D9BF036-E851-EC43-A73B-DFCF158D5F6C}"/>
                </a:ext>
              </a:extLst>
            </p:cNvPr>
            <p:cNvSpPr/>
            <p:nvPr/>
          </p:nvSpPr>
          <p:spPr>
            <a:xfrm>
              <a:off x="16112656" y="9210444"/>
              <a:ext cx="1500348" cy="15003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858FB0E-FE23-AF43-AC2B-25FB604AC318}"/>
                </a:ext>
              </a:extLst>
            </p:cNvPr>
            <p:cNvSpPr txBox="1"/>
            <p:nvPr/>
          </p:nvSpPr>
          <p:spPr>
            <a:xfrm>
              <a:off x="16409213" y="9541404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BEAF196-6EA8-2B4C-8747-1C3E5257BACF}"/>
                </a:ext>
              </a:extLst>
            </p:cNvPr>
            <p:cNvSpPr txBox="1"/>
            <p:nvPr/>
          </p:nvSpPr>
          <p:spPr>
            <a:xfrm flipH="1">
              <a:off x="17932608" y="9357381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61" name="Grupo 349">
            <a:extLst>
              <a:ext uri="{FF2B5EF4-FFF2-40B4-BE49-F238E27FC236}">
                <a16:creationId xmlns:a16="http://schemas.microsoft.com/office/drawing/2014/main" id="{FD7C821E-5E33-EB4A-A9A6-1523F0AD046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2" name="CuadroTexto 350">
              <a:extLst>
                <a:ext uri="{FF2B5EF4-FFF2-40B4-BE49-F238E27FC236}">
                  <a16:creationId xmlns:a16="http://schemas.microsoft.com/office/drawing/2014/main" id="{23C7A095-8AE0-8042-832D-3123116FCDE5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63" name="CuadroTexto 351">
              <a:extLst>
                <a:ext uri="{FF2B5EF4-FFF2-40B4-BE49-F238E27FC236}">
                  <a16:creationId xmlns:a16="http://schemas.microsoft.com/office/drawing/2014/main" id="{C03863DD-F36E-804B-94C2-C4CE4C5BEC4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6BCA01-C55B-B74D-8381-4E4207CEB0CC}"/>
              </a:ext>
            </a:extLst>
          </p:cNvPr>
          <p:cNvGrpSpPr/>
          <p:nvPr/>
        </p:nvGrpSpPr>
        <p:grpSpPr>
          <a:xfrm>
            <a:off x="9470849" y="4763409"/>
            <a:ext cx="5435952" cy="7119598"/>
            <a:chOff x="10350242" y="6213524"/>
            <a:chExt cx="3758616" cy="4922751"/>
          </a:xfrm>
        </p:grpSpPr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6D371E1E-E1C5-1B43-ADAE-86546B2FA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2095" y="9048377"/>
              <a:ext cx="794633" cy="794633"/>
            </a:xfrm>
            <a:custGeom>
              <a:avLst/>
              <a:gdLst>
                <a:gd name="T0" fmla="*/ 1671 w 1762"/>
                <a:gd name="T1" fmla="*/ 0 h 1762"/>
                <a:gd name="T2" fmla="*/ 1671 w 1762"/>
                <a:gd name="T3" fmla="*/ 0 h 1762"/>
                <a:gd name="T4" fmla="*/ 75 w 1762"/>
                <a:gd name="T5" fmla="*/ 15 h 1762"/>
                <a:gd name="T6" fmla="*/ 0 w 1762"/>
                <a:gd name="T7" fmla="*/ 90 h 1762"/>
                <a:gd name="T8" fmla="*/ 0 w 1762"/>
                <a:gd name="T9" fmla="*/ 1686 h 1762"/>
                <a:gd name="T10" fmla="*/ 90 w 1762"/>
                <a:gd name="T11" fmla="*/ 1761 h 1762"/>
                <a:gd name="T12" fmla="*/ 1671 w 1762"/>
                <a:gd name="T13" fmla="*/ 1746 h 1762"/>
                <a:gd name="T14" fmla="*/ 1731 w 1762"/>
                <a:gd name="T15" fmla="*/ 1732 h 1762"/>
                <a:gd name="T16" fmla="*/ 1731 w 1762"/>
                <a:gd name="T17" fmla="*/ 1732 h 1762"/>
                <a:gd name="T18" fmla="*/ 1731 w 1762"/>
                <a:gd name="T19" fmla="*/ 1732 h 1762"/>
                <a:gd name="T20" fmla="*/ 1761 w 1762"/>
                <a:gd name="T21" fmla="*/ 1671 h 1762"/>
                <a:gd name="T22" fmla="*/ 1746 w 1762"/>
                <a:gd name="T23" fmla="*/ 90 h 1762"/>
                <a:gd name="T24" fmla="*/ 1671 w 1762"/>
                <a:gd name="T25" fmla="*/ 0 h 1762"/>
                <a:gd name="T26" fmla="*/ 1596 w 1762"/>
                <a:gd name="T27" fmla="*/ 1581 h 1762"/>
                <a:gd name="T28" fmla="*/ 1596 w 1762"/>
                <a:gd name="T29" fmla="*/ 1581 h 1762"/>
                <a:gd name="T30" fmla="*/ 165 w 1762"/>
                <a:gd name="T31" fmla="*/ 1596 h 1762"/>
                <a:gd name="T32" fmla="*/ 165 w 1762"/>
                <a:gd name="T33" fmla="*/ 181 h 1762"/>
                <a:gd name="T34" fmla="*/ 1580 w 1762"/>
                <a:gd name="T35" fmla="*/ 166 h 1762"/>
                <a:gd name="T36" fmla="*/ 1596 w 1762"/>
                <a:gd name="T37" fmla="*/ 1581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2" h="1762">
                  <a:moveTo>
                    <a:pt x="1671" y="0"/>
                  </a:moveTo>
                  <a:lnTo>
                    <a:pt x="1671" y="0"/>
                  </a:lnTo>
                  <a:cubicBezTo>
                    <a:pt x="1129" y="0"/>
                    <a:pt x="602" y="0"/>
                    <a:pt x="75" y="15"/>
                  </a:cubicBezTo>
                  <a:cubicBezTo>
                    <a:pt x="30" y="15"/>
                    <a:pt x="0" y="45"/>
                    <a:pt x="0" y="90"/>
                  </a:cubicBezTo>
                  <a:cubicBezTo>
                    <a:pt x="0" y="617"/>
                    <a:pt x="0" y="1144"/>
                    <a:pt x="0" y="1686"/>
                  </a:cubicBezTo>
                  <a:cubicBezTo>
                    <a:pt x="0" y="1732"/>
                    <a:pt x="45" y="1761"/>
                    <a:pt x="90" y="1761"/>
                  </a:cubicBezTo>
                  <a:cubicBezTo>
                    <a:pt x="617" y="1761"/>
                    <a:pt x="1144" y="1761"/>
                    <a:pt x="1671" y="1746"/>
                  </a:cubicBezTo>
                  <a:cubicBezTo>
                    <a:pt x="1701" y="1746"/>
                    <a:pt x="1716" y="1746"/>
                    <a:pt x="1731" y="1732"/>
                  </a:cubicBezTo>
                  <a:lnTo>
                    <a:pt x="1731" y="1732"/>
                  </a:lnTo>
                  <a:lnTo>
                    <a:pt x="1731" y="1732"/>
                  </a:lnTo>
                  <a:cubicBezTo>
                    <a:pt x="1746" y="1716"/>
                    <a:pt x="1761" y="1701"/>
                    <a:pt x="1761" y="1671"/>
                  </a:cubicBezTo>
                  <a:cubicBezTo>
                    <a:pt x="1761" y="1144"/>
                    <a:pt x="1746" y="617"/>
                    <a:pt x="1746" y="90"/>
                  </a:cubicBezTo>
                  <a:cubicBezTo>
                    <a:pt x="1746" y="45"/>
                    <a:pt x="1716" y="0"/>
                    <a:pt x="1671" y="0"/>
                  </a:cubicBezTo>
                  <a:close/>
                  <a:moveTo>
                    <a:pt x="1596" y="1581"/>
                  </a:moveTo>
                  <a:lnTo>
                    <a:pt x="1596" y="1581"/>
                  </a:lnTo>
                  <a:cubicBezTo>
                    <a:pt x="1114" y="1596"/>
                    <a:pt x="648" y="1596"/>
                    <a:pt x="165" y="1596"/>
                  </a:cubicBezTo>
                  <a:cubicBezTo>
                    <a:pt x="165" y="1129"/>
                    <a:pt x="165" y="647"/>
                    <a:pt x="165" y="181"/>
                  </a:cubicBezTo>
                  <a:cubicBezTo>
                    <a:pt x="632" y="166"/>
                    <a:pt x="1114" y="166"/>
                    <a:pt x="1580" y="166"/>
                  </a:cubicBezTo>
                  <a:cubicBezTo>
                    <a:pt x="1580" y="647"/>
                    <a:pt x="1596" y="1114"/>
                    <a:pt x="1596" y="15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A1BF3189-A107-4949-8300-3D55CDA2B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4727" y="8825880"/>
              <a:ext cx="1126392" cy="766821"/>
            </a:xfrm>
            <a:custGeom>
              <a:avLst/>
              <a:gdLst>
                <a:gd name="T0" fmla="*/ 0 w 2500"/>
                <a:gd name="T1" fmla="*/ 1024 h 1703"/>
                <a:gd name="T2" fmla="*/ 361 w 2500"/>
                <a:gd name="T3" fmla="*/ 904 h 1703"/>
                <a:gd name="T4" fmla="*/ 572 w 2500"/>
                <a:gd name="T5" fmla="*/ 1265 h 1703"/>
                <a:gd name="T6" fmla="*/ 2303 w 2500"/>
                <a:gd name="T7" fmla="*/ 0 h 1703"/>
                <a:gd name="T8" fmla="*/ 2499 w 2500"/>
                <a:gd name="T9" fmla="*/ 30 h 1703"/>
                <a:gd name="T10" fmla="*/ 481 w 2500"/>
                <a:gd name="T11" fmla="*/ 1702 h 1703"/>
                <a:gd name="T12" fmla="*/ 0 w 2500"/>
                <a:gd name="T13" fmla="*/ 1024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0" h="1703">
                  <a:moveTo>
                    <a:pt x="0" y="1024"/>
                  </a:moveTo>
                  <a:lnTo>
                    <a:pt x="361" y="904"/>
                  </a:lnTo>
                  <a:lnTo>
                    <a:pt x="572" y="1265"/>
                  </a:lnTo>
                  <a:lnTo>
                    <a:pt x="2303" y="0"/>
                  </a:lnTo>
                  <a:lnTo>
                    <a:pt x="2499" y="30"/>
                  </a:lnTo>
                  <a:lnTo>
                    <a:pt x="481" y="1702"/>
                  </a:lnTo>
                  <a:lnTo>
                    <a:pt x="0" y="102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66F5681F-8D06-DE43-82CE-89896129D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5897" y="9320539"/>
              <a:ext cx="2522961" cy="373477"/>
            </a:xfrm>
            <a:custGeom>
              <a:avLst/>
              <a:gdLst>
                <a:gd name="T0" fmla="*/ 5586 w 5602"/>
                <a:gd name="T1" fmla="*/ 0 h 830"/>
                <a:gd name="T2" fmla="*/ 0 w 5602"/>
                <a:gd name="T3" fmla="*/ 31 h 830"/>
                <a:gd name="T4" fmla="*/ 0 w 5602"/>
                <a:gd name="T5" fmla="*/ 829 h 830"/>
                <a:gd name="T6" fmla="*/ 5601 w 5602"/>
                <a:gd name="T7" fmla="*/ 798 h 830"/>
                <a:gd name="T8" fmla="*/ 5586 w 5602"/>
                <a:gd name="T9" fmla="*/ 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2" h="830">
                  <a:moveTo>
                    <a:pt x="5586" y="0"/>
                  </a:moveTo>
                  <a:lnTo>
                    <a:pt x="0" y="31"/>
                  </a:lnTo>
                  <a:lnTo>
                    <a:pt x="0" y="829"/>
                  </a:lnTo>
                  <a:lnTo>
                    <a:pt x="5601" y="798"/>
                  </a:lnTo>
                  <a:lnTo>
                    <a:pt x="5586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38EA85A5-158D-1B44-ACE6-6C8CDE3A5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5897" y="9320539"/>
              <a:ext cx="2522961" cy="373477"/>
            </a:xfrm>
            <a:custGeom>
              <a:avLst/>
              <a:gdLst>
                <a:gd name="T0" fmla="*/ 5586 w 5602"/>
                <a:gd name="T1" fmla="*/ 0 h 830"/>
                <a:gd name="T2" fmla="*/ 0 w 5602"/>
                <a:gd name="T3" fmla="*/ 31 h 830"/>
                <a:gd name="T4" fmla="*/ 0 w 5602"/>
                <a:gd name="T5" fmla="*/ 829 h 830"/>
                <a:gd name="T6" fmla="*/ 5601 w 5602"/>
                <a:gd name="T7" fmla="*/ 798 h 830"/>
                <a:gd name="T8" fmla="*/ 5586 w 5602"/>
                <a:gd name="T9" fmla="*/ 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2" h="830">
                  <a:moveTo>
                    <a:pt x="5586" y="0"/>
                  </a:moveTo>
                  <a:lnTo>
                    <a:pt x="0" y="31"/>
                  </a:lnTo>
                  <a:lnTo>
                    <a:pt x="0" y="829"/>
                  </a:lnTo>
                  <a:lnTo>
                    <a:pt x="5601" y="798"/>
                  </a:lnTo>
                  <a:lnTo>
                    <a:pt x="5586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311ED724-0539-0D44-B847-1A51E304B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4149" y="7727300"/>
              <a:ext cx="794633" cy="794633"/>
            </a:xfrm>
            <a:custGeom>
              <a:avLst/>
              <a:gdLst>
                <a:gd name="T0" fmla="*/ 1656 w 1762"/>
                <a:gd name="T1" fmla="*/ 0 h 1763"/>
                <a:gd name="T2" fmla="*/ 1656 w 1762"/>
                <a:gd name="T3" fmla="*/ 0 h 1763"/>
                <a:gd name="T4" fmla="*/ 75 w 1762"/>
                <a:gd name="T5" fmla="*/ 15 h 1763"/>
                <a:gd name="T6" fmla="*/ 0 w 1762"/>
                <a:gd name="T7" fmla="*/ 91 h 1763"/>
                <a:gd name="T8" fmla="*/ 0 w 1762"/>
                <a:gd name="T9" fmla="*/ 1686 h 1763"/>
                <a:gd name="T10" fmla="*/ 90 w 1762"/>
                <a:gd name="T11" fmla="*/ 1762 h 1763"/>
                <a:gd name="T12" fmla="*/ 1671 w 1762"/>
                <a:gd name="T13" fmla="*/ 1762 h 1763"/>
                <a:gd name="T14" fmla="*/ 1731 w 1762"/>
                <a:gd name="T15" fmla="*/ 1731 h 1763"/>
                <a:gd name="T16" fmla="*/ 1731 w 1762"/>
                <a:gd name="T17" fmla="*/ 1731 h 1763"/>
                <a:gd name="T18" fmla="*/ 1731 w 1762"/>
                <a:gd name="T19" fmla="*/ 1731 h 1763"/>
                <a:gd name="T20" fmla="*/ 1761 w 1762"/>
                <a:gd name="T21" fmla="*/ 1671 h 1763"/>
                <a:gd name="T22" fmla="*/ 1746 w 1762"/>
                <a:gd name="T23" fmla="*/ 91 h 1763"/>
                <a:gd name="T24" fmla="*/ 1656 w 1762"/>
                <a:gd name="T25" fmla="*/ 0 h 1763"/>
                <a:gd name="T26" fmla="*/ 1595 w 1762"/>
                <a:gd name="T27" fmla="*/ 1596 h 1763"/>
                <a:gd name="T28" fmla="*/ 1595 w 1762"/>
                <a:gd name="T29" fmla="*/ 1596 h 1763"/>
                <a:gd name="T30" fmla="*/ 165 w 1762"/>
                <a:gd name="T31" fmla="*/ 1596 h 1763"/>
                <a:gd name="T32" fmla="*/ 165 w 1762"/>
                <a:gd name="T33" fmla="*/ 180 h 1763"/>
                <a:gd name="T34" fmla="*/ 1581 w 1762"/>
                <a:gd name="T35" fmla="*/ 166 h 1763"/>
                <a:gd name="T36" fmla="*/ 1595 w 1762"/>
                <a:gd name="T37" fmla="*/ 1596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2" h="1763">
                  <a:moveTo>
                    <a:pt x="1656" y="0"/>
                  </a:moveTo>
                  <a:lnTo>
                    <a:pt x="1656" y="0"/>
                  </a:lnTo>
                  <a:cubicBezTo>
                    <a:pt x="1129" y="0"/>
                    <a:pt x="602" y="15"/>
                    <a:pt x="75" y="15"/>
                  </a:cubicBezTo>
                  <a:cubicBezTo>
                    <a:pt x="30" y="15"/>
                    <a:pt x="0" y="45"/>
                    <a:pt x="0" y="91"/>
                  </a:cubicBezTo>
                  <a:cubicBezTo>
                    <a:pt x="0" y="618"/>
                    <a:pt x="0" y="1159"/>
                    <a:pt x="0" y="1686"/>
                  </a:cubicBezTo>
                  <a:cubicBezTo>
                    <a:pt x="0" y="1731"/>
                    <a:pt x="45" y="1762"/>
                    <a:pt x="90" y="1762"/>
                  </a:cubicBezTo>
                  <a:cubicBezTo>
                    <a:pt x="617" y="1762"/>
                    <a:pt x="1144" y="1762"/>
                    <a:pt x="1671" y="1762"/>
                  </a:cubicBezTo>
                  <a:cubicBezTo>
                    <a:pt x="1701" y="1762"/>
                    <a:pt x="1716" y="1746"/>
                    <a:pt x="1731" y="1731"/>
                  </a:cubicBezTo>
                  <a:lnTo>
                    <a:pt x="1731" y="1731"/>
                  </a:lnTo>
                  <a:lnTo>
                    <a:pt x="1731" y="1731"/>
                  </a:lnTo>
                  <a:cubicBezTo>
                    <a:pt x="1746" y="1717"/>
                    <a:pt x="1761" y="1702"/>
                    <a:pt x="1761" y="1671"/>
                  </a:cubicBezTo>
                  <a:cubicBezTo>
                    <a:pt x="1746" y="1144"/>
                    <a:pt x="1746" y="618"/>
                    <a:pt x="1746" y="91"/>
                  </a:cubicBezTo>
                  <a:cubicBezTo>
                    <a:pt x="1746" y="45"/>
                    <a:pt x="1701" y="0"/>
                    <a:pt x="1656" y="0"/>
                  </a:cubicBezTo>
                  <a:close/>
                  <a:moveTo>
                    <a:pt x="1595" y="1596"/>
                  </a:moveTo>
                  <a:lnTo>
                    <a:pt x="1595" y="1596"/>
                  </a:lnTo>
                  <a:cubicBezTo>
                    <a:pt x="1114" y="1596"/>
                    <a:pt x="647" y="1596"/>
                    <a:pt x="165" y="1596"/>
                  </a:cubicBezTo>
                  <a:cubicBezTo>
                    <a:pt x="165" y="1129"/>
                    <a:pt x="165" y="647"/>
                    <a:pt x="165" y="180"/>
                  </a:cubicBezTo>
                  <a:cubicBezTo>
                    <a:pt x="632" y="180"/>
                    <a:pt x="1114" y="166"/>
                    <a:pt x="1581" y="166"/>
                  </a:cubicBezTo>
                  <a:cubicBezTo>
                    <a:pt x="1581" y="647"/>
                    <a:pt x="1581" y="1115"/>
                    <a:pt x="1595" y="15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420E023C-D39E-E546-9154-9EAB92284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0686" y="7570360"/>
              <a:ext cx="1134340" cy="772780"/>
            </a:xfrm>
            <a:custGeom>
              <a:avLst/>
              <a:gdLst>
                <a:gd name="T0" fmla="*/ 0 w 2516"/>
                <a:gd name="T1" fmla="*/ 1024 h 1717"/>
                <a:gd name="T2" fmla="*/ 362 w 2516"/>
                <a:gd name="T3" fmla="*/ 903 h 1717"/>
                <a:gd name="T4" fmla="*/ 573 w 2516"/>
                <a:gd name="T5" fmla="*/ 1265 h 1717"/>
                <a:gd name="T6" fmla="*/ 2304 w 2516"/>
                <a:gd name="T7" fmla="*/ 0 h 1717"/>
                <a:gd name="T8" fmla="*/ 2515 w 2516"/>
                <a:gd name="T9" fmla="*/ 45 h 1717"/>
                <a:gd name="T10" fmla="*/ 497 w 2516"/>
                <a:gd name="T11" fmla="*/ 1716 h 1717"/>
                <a:gd name="T12" fmla="*/ 0 w 2516"/>
                <a:gd name="T13" fmla="*/ 102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6" h="1717">
                  <a:moveTo>
                    <a:pt x="0" y="1024"/>
                  </a:moveTo>
                  <a:lnTo>
                    <a:pt x="362" y="903"/>
                  </a:lnTo>
                  <a:lnTo>
                    <a:pt x="573" y="1265"/>
                  </a:lnTo>
                  <a:lnTo>
                    <a:pt x="2304" y="0"/>
                  </a:lnTo>
                  <a:lnTo>
                    <a:pt x="2515" y="45"/>
                  </a:lnTo>
                  <a:lnTo>
                    <a:pt x="497" y="1716"/>
                  </a:lnTo>
                  <a:lnTo>
                    <a:pt x="0" y="102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FA12FE31-C45D-0744-B1A6-373B3B7FE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1991" y="7923972"/>
              <a:ext cx="2522961" cy="373477"/>
            </a:xfrm>
            <a:custGeom>
              <a:avLst/>
              <a:gdLst>
                <a:gd name="T0" fmla="*/ 5600 w 5601"/>
                <a:gd name="T1" fmla="*/ 0 h 829"/>
                <a:gd name="T2" fmla="*/ 0 w 5601"/>
                <a:gd name="T3" fmla="*/ 30 h 829"/>
                <a:gd name="T4" fmla="*/ 15 w 5601"/>
                <a:gd name="T5" fmla="*/ 828 h 829"/>
                <a:gd name="T6" fmla="*/ 5600 w 5601"/>
                <a:gd name="T7" fmla="*/ 797 h 829"/>
                <a:gd name="T8" fmla="*/ 5600 w 5601"/>
                <a:gd name="T9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1" h="829">
                  <a:moveTo>
                    <a:pt x="5600" y="0"/>
                  </a:moveTo>
                  <a:lnTo>
                    <a:pt x="0" y="30"/>
                  </a:lnTo>
                  <a:lnTo>
                    <a:pt x="15" y="828"/>
                  </a:lnTo>
                  <a:lnTo>
                    <a:pt x="5600" y="797"/>
                  </a:lnTo>
                  <a:lnTo>
                    <a:pt x="560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E2910CD5-71FE-A547-B6EB-75B514E3F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1991" y="7923972"/>
              <a:ext cx="2522961" cy="373477"/>
            </a:xfrm>
            <a:custGeom>
              <a:avLst/>
              <a:gdLst>
                <a:gd name="T0" fmla="*/ 5600 w 5601"/>
                <a:gd name="T1" fmla="*/ 0 h 829"/>
                <a:gd name="T2" fmla="*/ 0 w 5601"/>
                <a:gd name="T3" fmla="*/ 30 h 829"/>
                <a:gd name="T4" fmla="*/ 15 w 5601"/>
                <a:gd name="T5" fmla="*/ 828 h 829"/>
                <a:gd name="T6" fmla="*/ 5600 w 5601"/>
                <a:gd name="T7" fmla="*/ 797 h 829"/>
                <a:gd name="T8" fmla="*/ 5600 w 5601"/>
                <a:gd name="T9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1" h="829">
                  <a:moveTo>
                    <a:pt x="5600" y="0"/>
                  </a:moveTo>
                  <a:lnTo>
                    <a:pt x="0" y="30"/>
                  </a:lnTo>
                  <a:lnTo>
                    <a:pt x="15" y="828"/>
                  </a:lnTo>
                  <a:lnTo>
                    <a:pt x="5600" y="797"/>
                  </a:lnTo>
                  <a:lnTo>
                    <a:pt x="560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3A5941C5-7191-EF45-B44A-F5D727AFA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0242" y="6404236"/>
              <a:ext cx="794633" cy="794633"/>
            </a:xfrm>
            <a:custGeom>
              <a:avLst/>
              <a:gdLst>
                <a:gd name="T0" fmla="*/ 1672 w 1763"/>
                <a:gd name="T1" fmla="*/ 0 h 1763"/>
                <a:gd name="T2" fmla="*/ 1672 w 1763"/>
                <a:gd name="T3" fmla="*/ 0 h 1763"/>
                <a:gd name="T4" fmla="*/ 91 w 1763"/>
                <a:gd name="T5" fmla="*/ 15 h 1763"/>
                <a:gd name="T6" fmla="*/ 16 w 1763"/>
                <a:gd name="T7" fmla="*/ 90 h 1763"/>
                <a:gd name="T8" fmla="*/ 16 w 1763"/>
                <a:gd name="T9" fmla="*/ 1687 h 1763"/>
                <a:gd name="T10" fmla="*/ 106 w 1763"/>
                <a:gd name="T11" fmla="*/ 1762 h 1763"/>
                <a:gd name="T12" fmla="*/ 1687 w 1763"/>
                <a:gd name="T13" fmla="*/ 1762 h 1763"/>
                <a:gd name="T14" fmla="*/ 1747 w 1763"/>
                <a:gd name="T15" fmla="*/ 1731 h 1763"/>
                <a:gd name="T16" fmla="*/ 1747 w 1763"/>
                <a:gd name="T17" fmla="*/ 1731 h 1763"/>
                <a:gd name="T18" fmla="*/ 1747 w 1763"/>
                <a:gd name="T19" fmla="*/ 1731 h 1763"/>
                <a:gd name="T20" fmla="*/ 1762 w 1763"/>
                <a:gd name="T21" fmla="*/ 1671 h 1763"/>
                <a:gd name="T22" fmla="*/ 1762 w 1763"/>
                <a:gd name="T23" fmla="*/ 90 h 1763"/>
                <a:gd name="T24" fmla="*/ 1672 w 1763"/>
                <a:gd name="T25" fmla="*/ 0 h 1763"/>
                <a:gd name="T26" fmla="*/ 1597 w 1763"/>
                <a:gd name="T27" fmla="*/ 1596 h 1763"/>
                <a:gd name="T28" fmla="*/ 1597 w 1763"/>
                <a:gd name="T29" fmla="*/ 1596 h 1763"/>
                <a:gd name="T30" fmla="*/ 181 w 1763"/>
                <a:gd name="T31" fmla="*/ 1596 h 1763"/>
                <a:gd name="T32" fmla="*/ 181 w 1763"/>
                <a:gd name="T33" fmla="*/ 181 h 1763"/>
                <a:gd name="T34" fmla="*/ 1597 w 1763"/>
                <a:gd name="T35" fmla="*/ 165 h 1763"/>
                <a:gd name="T36" fmla="*/ 1597 w 1763"/>
                <a:gd name="T37" fmla="*/ 1596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3" h="1763">
                  <a:moveTo>
                    <a:pt x="1672" y="0"/>
                  </a:moveTo>
                  <a:lnTo>
                    <a:pt x="1672" y="0"/>
                  </a:lnTo>
                  <a:cubicBezTo>
                    <a:pt x="1145" y="15"/>
                    <a:pt x="618" y="15"/>
                    <a:pt x="91" y="15"/>
                  </a:cubicBezTo>
                  <a:cubicBezTo>
                    <a:pt x="46" y="15"/>
                    <a:pt x="0" y="45"/>
                    <a:pt x="16" y="90"/>
                  </a:cubicBezTo>
                  <a:cubicBezTo>
                    <a:pt x="16" y="633"/>
                    <a:pt x="16" y="1160"/>
                    <a:pt x="16" y="1687"/>
                  </a:cubicBezTo>
                  <a:cubicBezTo>
                    <a:pt x="16" y="1731"/>
                    <a:pt x="61" y="1762"/>
                    <a:pt x="106" y="1762"/>
                  </a:cubicBezTo>
                  <a:cubicBezTo>
                    <a:pt x="633" y="1762"/>
                    <a:pt x="1160" y="1762"/>
                    <a:pt x="1687" y="1762"/>
                  </a:cubicBezTo>
                  <a:cubicBezTo>
                    <a:pt x="1717" y="1762"/>
                    <a:pt x="1732" y="1747"/>
                    <a:pt x="1747" y="1731"/>
                  </a:cubicBezTo>
                  <a:lnTo>
                    <a:pt x="1747" y="1731"/>
                  </a:lnTo>
                  <a:lnTo>
                    <a:pt x="1747" y="1731"/>
                  </a:lnTo>
                  <a:cubicBezTo>
                    <a:pt x="1762" y="1716"/>
                    <a:pt x="1762" y="1701"/>
                    <a:pt x="1762" y="1671"/>
                  </a:cubicBezTo>
                  <a:cubicBezTo>
                    <a:pt x="1762" y="1144"/>
                    <a:pt x="1762" y="617"/>
                    <a:pt x="1762" y="90"/>
                  </a:cubicBezTo>
                  <a:cubicBezTo>
                    <a:pt x="1762" y="45"/>
                    <a:pt x="1717" y="0"/>
                    <a:pt x="1672" y="0"/>
                  </a:cubicBezTo>
                  <a:close/>
                  <a:moveTo>
                    <a:pt x="1597" y="1596"/>
                  </a:moveTo>
                  <a:lnTo>
                    <a:pt x="1597" y="1596"/>
                  </a:lnTo>
                  <a:cubicBezTo>
                    <a:pt x="1130" y="1596"/>
                    <a:pt x="663" y="1596"/>
                    <a:pt x="181" y="1596"/>
                  </a:cubicBezTo>
                  <a:cubicBezTo>
                    <a:pt x="181" y="1129"/>
                    <a:pt x="181" y="647"/>
                    <a:pt x="181" y="181"/>
                  </a:cubicBezTo>
                  <a:cubicBezTo>
                    <a:pt x="648" y="181"/>
                    <a:pt x="1115" y="181"/>
                    <a:pt x="1597" y="165"/>
                  </a:cubicBezTo>
                  <a:cubicBezTo>
                    <a:pt x="1597" y="647"/>
                    <a:pt x="1597" y="1114"/>
                    <a:pt x="1597" y="15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C320B067-4A93-B047-8F17-9F96EA63B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6310" y="6213524"/>
              <a:ext cx="1126393" cy="774767"/>
            </a:xfrm>
            <a:custGeom>
              <a:avLst/>
              <a:gdLst>
                <a:gd name="T0" fmla="*/ 0 w 2500"/>
                <a:gd name="T1" fmla="*/ 1039 h 1718"/>
                <a:gd name="T2" fmla="*/ 362 w 2500"/>
                <a:gd name="T3" fmla="*/ 904 h 1718"/>
                <a:gd name="T4" fmla="*/ 557 w 2500"/>
                <a:gd name="T5" fmla="*/ 1281 h 1718"/>
                <a:gd name="T6" fmla="*/ 2304 w 2500"/>
                <a:gd name="T7" fmla="*/ 0 h 1718"/>
                <a:gd name="T8" fmla="*/ 2499 w 2500"/>
                <a:gd name="T9" fmla="*/ 45 h 1718"/>
                <a:gd name="T10" fmla="*/ 482 w 2500"/>
                <a:gd name="T11" fmla="*/ 1717 h 1718"/>
                <a:gd name="T12" fmla="*/ 0 w 2500"/>
                <a:gd name="T13" fmla="*/ 1039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0" h="1718">
                  <a:moveTo>
                    <a:pt x="0" y="1039"/>
                  </a:moveTo>
                  <a:lnTo>
                    <a:pt x="362" y="904"/>
                  </a:lnTo>
                  <a:lnTo>
                    <a:pt x="557" y="1281"/>
                  </a:lnTo>
                  <a:lnTo>
                    <a:pt x="2304" y="0"/>
                  </a:lnTo>
                  <a:lnTo>
                    <a:pt x="2499" y="45"/>
                  </a:lnTo>
                  <a:lnTo>
                    <a:pt x="482" y="1717"/>
                  </a:lnTo>
                  <a:lnTo>
                    <a:pt x="0" y="10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409EFE6D-43A6-6947-813C-BD8C6B10C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4045" y="6525418"/>
              <a:ext cx="2522961" cy="367517"/>
            </a:xfrm>
            <a:custGeom>
              <a:avLst/>
              <a:gdLst>
                <a:gd name="T0" fmla="*/ 5600 w 5601"/>
                <a:gd name="T1" fmla="*/ 0 h 815"/>
                <a:gd name="T2" fmla="*/ 0 w 5601"/>
                <a:gd name="T3" fmla="*/ 30 h 815"/>
                <a:gd name="T4" fmla="*/ 0 w 5601"/>
                <a:gd name="T5" fmla="*/ 814 h 815"/>
                <a:gd name="T6" fmla="*/ 5600 w 5601"/>
                <a:gd name="T7" fmla="*/ 783 h 815"/>
                <a:gd name="T8" fmla="*/ 5600 w 5601"/>
                <a:gd name="T9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1" h="815">
                  <a:moveTo>
                    <a:pt x="5600" y="0"/>
                  </a:moveTo>
                  <a:lnTo>
                    <a:pt x="0" y="30"/>
                  </a:lnTo>
                  <a:lnTo>
                    <a:pt x="0" y="814"/>
                  </a:lnTo>
                  <a:lnTo>
                    <a:pt x="5600" y="783"/>
                  </a:lnTo>
                  <a:lnTo>
                    <a:pt x="560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5243DAEF-9E65-154F-B81A-CCEF56A09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4045" y="6525418"/>
              <a:ext cx="2522961" cy="367517"/>
            </a:xfrm>
            <a:custGeom>
              <a:avLst/>
              <a:gdLst>
                <a:gd name="T0" fmla="*/ 5600 w 5601"/>
                <a:gd name="T1" fmla="*/ 0 h 815"/>
                <a:gd name="T2" fmla="*/ 0 w 5601"/>
                <a:gd name="T3" fmla="*/ 30 h 815"/>
                <a:gd name="T4" fmla="*/ 0 w 5601"/>
                <a:gd name="T5" fmla="*/ 814 h 815"/>
                <a:gd name="T6" fmla="*/ 5600 w 5601"/>
                <a:gd name="T7" fmla="*/ 783 h 815"/>
                <a:gd name="T8" fmla="*/ 5600 w 5601"/>
                <a:gd name="T9" fmla="*/ 0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1" h="815">
                  <a:moveTo>
                    <a:pt x="5600" y="0"/>
                  </a:moveTo>
                  <a:lnTo>
                    <a:pt x="0" y="30"/>
                  </a:lnTo>
                  <a:lnTo>
                    <a:pt x="0" y="814"/>
                  </a:lnTo>
                  <a:lnTo>
                    <a:pt x="5600" y="783"/>
                  </a:lnTo>
                  <a:lnTo>
                    <a:pt x="560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334BEE39-BEBC-AD43-80E9-350954FEE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2095" y="10341642"/>
              <a:ext cx="794633" cy="794633"/>
            </a:xfrm>
            <a:custGeom>
              <a:avLst/>
              <a:gdLst>
                <a:gd name="T0" fmla="*/ 1671 w 1762"/>
                <a:gd name="T1" fmla="*/ 0 h 1762"/>
                <a:gd name="T2" fmla="*/ 1671 w 1762"/>
                <a:gd name="T3" fmla="*/ 0 h 1762"/>
                <a:gd name="T4" fmla="*/ 75 w 1762"/>
                <a:gd name="T5" fmla="*/ 15 h 1762"/>
                <a:gd name="T6" fmla="*/ 0 w 1762"/>
                <a:gd name="T7" fmla="*/ 90 h 1762"/>
                <a:gd name="T8" fmla="*/ 0 w 1762"/>
                <a:gd name="T9" fmla="*/ 1686 h 1762"/>
                <a:gd name="T10" fmla="*/ 90 w 1762"/>
                <a:gd name="T11" fmla="*/ 1761 h 1762"/>
                <a:gd name="T12" fmla="*/ 1671 w 1762"/>
                <a:gd name="T13" fmla="*/ 1746 h 1762"/>
                <a:gd name="T14" fmla="*/ 1731 w 1762"/>
                <a:gd name="T15" fmla="*/ 1732 h 1762"/>
                <a:gd name="T16" fmla="*/ 1731 w 1762"/>
                <a:gd name="T17" fmla="*/ 1732 h 1762"/>
                <a:gd name="T18" fmla="*/ 1731 w 1762"/>
                <a:gd name="T19" fmla="*/ 1732 h 1762"/>
                <a:gd name="T20" fmla="*/ 1761 w 1762"/>
                <a:gd name="T21" fmla="*/ 1671 h 1762"/>
                <a:gd name="T22" fmla="*/ 1746 w 1762"/>
                <a:gd name="T23" fmla="*/ 90 h 1762"/>
                <a:gd name="T24" fmla="*/ 1671 w 1762"/>
                <a:gd name="T25" fmla="*/ 0 h 1762"/>
                <a:gd name="T26" fmla="*/ 1596 w 1762"/>
                <a:gd name="T27" fmla="*/ 1581 h 1762"/>
                <a:gd name="T28" fmla="*/ 1596 w 1762"/>
                <a:gd name="T29" fmla="*/ 1581 h 1762"/>
                <a:gd name="T30" fmla="*/ 165 w 1762"/>
                <a:gd name="T31" fmla="*/ 1596 h 1762"/>
                <a:gd name="T32" fmla="*/ 165 w 1762"/>
                <a:gd name="T33" fmla="*/ 181 h 1762"/>
                <a:gd name="T34" fmla="*/ 1580 w 1762"/>
                <a:gd name="T35" fmla="*/ 166 h 1762"/>
                <a:gd name="T36" fmla="*/ 1596 w 1762"/>
                <a:gd name="T37" fmla="*/ 1581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2" h="1762">
                  <a:moveTo>
                    <a:pt x="1671" y="0"/>
                  </a:moveTo>
                  <a:lnTo>
                    <a:pt x="1671" y="0"/>
                  </a:lnTo>
                  <a:cubicBezTo>
                    <a:pt x="1129" y="0"/>
                    <a:pt x="602" y="0"/>
                    <a:pt x="75" y="15"/>
                  </a:cubicBezTo>
                  <a:cubicBezTo>
                    <a:pt x="30" y="15"/>
                    <a:pt x="0" y="45"/>
                    <a:pt x="0" y="90"/>
                  </a:cubicBezTo>
                  <a:cubicBezTo>
                    <a:pt x="0" y="617"/>
                    <a:pt x="0" y="1144"/>
                    <a:pt x="0" y="1686"/>
                  </a:cubicBezTo>
                  <a:cubicBezTo>
                    <a:pt x="0" y="1732"/>
                    <a:pt x="45" y="1761"/>
                    <a:pt x="90" y="1761"/>
                  </a:cubicBezTo>
                  <a:cubicBezTo>
                    <a:pt x="617" y="1761"/>
                    <a:pt x="1144" y="1761"/>
                    <a:pt x="1671" y="1746"/>
                  </a:cubicBezTo>
                  <a:cubicBezTo>
                    <a:pt x="1701" y="1746"/>
                    <a:pt x="1716" y="1746"/>
                    <a:pt x="1731" y="1732"/>
                  </a:cubicBezTo>
                  <a:lnTo>
                    <a:pt x="1731" y="1732"/>
                  </a:lnTo>
                  <a:lnTo>
                    <a:pt x="1731" y="1732"/>
                  </a:lnTo>
                  <a:cubicBezTo>
                    <a:pt x="1746" y="1716"/>
                    <a:pt x="1761" y="1701"/>
                    <a:pt x="1761" y="1671"/>
                  </a:cubicBezTo>
                  <a:cubicBezTo>
                    <a:pt x="1761" y="1144"/>
                    <a:pt x="1746" y="617"/>
                    <a:pt x="1746" y="90"/>
                  </a:cubicBezTo>
                  <a:cubicBezTo>
                    <a:pt x="1746" y="45"/>
                    <a:pt x="1716" y="0"/>
                    <a:pt x="1671" y="0"/>
                  </a:cubicBezTo>
                  <a:close/>
                  <a:moveTo>
                    <a:pt x="1596" y="1581"/>
                  </a:moveTo>
                  <a:lnTo>
                    <a:pt x="1596" y="1581"/>
                  </a:lnTo>
                  <a:cubicBezTo>
                    <a:pt x="1114" y="1596"/>
                    <a:pt x="648" y="1596"/>
                    <a:pt x="165" y="1596"/>
                  </a:cubicBezTo>
                  <a:cubicBezTo>
                    <a:pt x="165" y="1129"/>
                    <a:pt x="165" y="647"/>
                    <a:pt x="165" y="181"/>
                  </a:cubicBezTo>
                  <a:cubicBezTo>
                    <a:pt x="632" y="166"/>
                    <a:pt x="1114" y="166"/>
                    <a:pt x="1580" y="166"/>
                  </a:cubicBezTo>
                  <a:cubicBezTo>
                    <a:pt x="1580" y="647"/>
                    <a:pt x="1596" y="1114"/>
                    <a:pt x="1596" y="158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55731458-BF9E-CC46-966E-01D05F07D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4727" y="10119145"/>
              <a:ext cx="1126392" cy="766821"/>
            </a:xfrm>
            <a:custGeom>
              <a:avLst/>
              <a:gdLst>
                <a:gd name="T0" fmla="*/ 0 w 2500"/>
                <a:gd name="T1" fmla="*/ 1024 h 1703"/>
                <a:gd name="T2" fmla="*/ 361 w 2500"/>
                <a:gd name="T3" fmla="*/ 904 h 1703"/>
                <a:gd name="T4" fmla="*/ 572 w 2500"/>
                <a:gd name="T5" fmla="*/ 1265 h 1703"/>
                <a:gd name="T6" fmla="*/ 2303 w 2500"/>
                <a:gd name="T7" fmla="*/ 0 h 1703"/>
                <a:gd name="T8" fmla="*/ 2499 w 2500"/>
                <a:gd name="T9" fmla="*/ 30 h 1703"/>
                <a:gd name="T10" fmla="*/ 481 w 2500"/>
                <a:gd name="T11" fmla="*/ 1702 h 1703"/>
                <a:gd name="T12" fmla="*/ 0 w 2500"/>
                <a:gd name="T13" fmla="*/ 1024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0" h="1703">
                  <a:moveTo>
                    <a:pt x="0" y="1024"/>
                  </a:moveTo>
                  <a:lnTo>
                    <a:pt x="361" y="904"/>
                  </a:lnTo>
                  <a:lnTo>
                    <a:pt x="572" y="1265"/>
                  </a:lnTo>
                  <a:lnTo>
                    <a:pt x="2303" y="0"/>
                  </a:lnTo>
                  <a:lnTo>
                    <a:pt x="2499" y="30"/>
                  </a:lnTo>
                  <a:lnTo>
                    <a:pt x="481" y="1702"/>
                  </a:lnTo>
                  <a:lnTo>
                    <a:pt x="0" y="102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4F8E76AF-6914-CD4D-BDB0-E71B40C5D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5897" y="10613804"/>
              <a:ext cx="2522961" cy="373477"/>
            </a:xfrm>
            <a:custGeom>
              <a:avLst/>
              <a:gdLst>
                <a:gd name="T0" fmla="*/ 5586 w 5602"/>
                <a:gd name="T1" fmla="*/ 0 h 830"/>
                <a:gd name="T2" fmla="*/ 0 w 5602"/>
                <a:gd name="T3" fmla="*/ 31 h 830"/>
                <a:gd name="T4" fmla="*/ 0 w 5602"/>
                <a:gd name="T5" fmla="*/ 829 h 830"/>
                <a:gd name="T6" fmla="*/ 5601 w 5602"/>
                <a:gd name="T7" fmla="*/ 798 h 830"/>
                <a:gd name="T8" fmla="*/ 5586 w 5602"/>
                <a:gd name="T9" fmla="*/ 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2" h="830">
                  <a:moveTo>
                    <a:pt x="5586" y="0"/>
                  </a:moveTo>
                  <a:lnTo>
                    <a:pt x="0" y="31"/>
                  </a:lnTo>
                  <a:lnTo>
                    <a:pt x="0" y="829"/>
                  </a:lnTo>
                  <a:lnTo>
                    <a:pt x="5601" y="798"/>
                  </a:lnTo>
                  <a:lnTo>
                    <a:pt x="5586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0454E3CC-AE58-9D47-B086-D4C788E7E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5897" y="10613804"/>
              <a:ext cx="2522961" cy="373477"/>
            </a:xfrm>
            <a:custGeom>
              <a:avLst/>
              <a:gdLst>
                <a:gd name="T0" fmla="*/ 5586 w 5602"/>
                <a:gd name="T1" fmla="*/ 0 h 830"/>
                <a:gd name="T2" fmla="*/ 0 w 5602"/>
                <a:gd name="T3" fmla="*/ 31 h 830"/>
                <a:gd name="T4" fmla="*/ 0 w 5602"/>
                <a:gd name="T5" fmla="*/ 829 h 830"/>
                <a:gd name="T6" fmla="*/ 5601 w 5602"/>
                <a:gd name="T7" fmla="*/ 798 h 830"/>
                <a:gd name="T8" fmla="*/ 5586 w 5602"/>
                <a:gd name="T9" fmla="*/ 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2" h="830">
                  <a:moveTo>
                    <a:pt x="5586" y="0"/>
                  </a:moveTo>
                  <a:lnTo>
                    <a:pt x="0" y="31"/>
                  </a:lnTo>
                  <a:lnTo>
                    <a:pt x="0" y="829"/>
                  </a:lnTo>
                  <a:lnTo>
                    <a:pt x="5601" y="798"/>
                  </a:lnTo>
                  <a:lnTo>
                    <a:pt x="5586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48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23F7471-9D70-3F43-9852-8BE62789B299}"/>
              </a:ext>
            </a:extLst>
          </p:cNvPr>
          <p:cNvSpPr/>
          <p:nvPr/>
        </p:nvSpPr>
        <p:spPr>
          <a:xfrm>
            <a:off x="2400300" y="3276600"/>
            <a:ext cx="5105400" cy="5715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0239293-0583-B14E-8AF4-042CB0A1A297}"/>
              </a:ext>
            </a:extLst>
          </p:cNvPr>
          <p:cNvSpPr/>
          <p:nvPr/>
        </p:nvSpPr>
        <p:spPr>
          <a:xfrm>
            <a:off x="9636125" y="3276600"/>
            <a:ext cx="5105400" cy="5715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6A808BE-2DE5-704F-9872-5BF328EA43D2}"/>
              </a:ext>
            </a:extLst>
          </p:cNvPr>
          <p:cNvSpPr/>
          <p:nvPr/>
        </p:nvSpPr>
        <p:spPr>
          <a:xfrm>
            <a:off x="16871950" y="3276600"/>
            <a:ext cx="5105400" cy="5715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7D95D5B3-2D4B-E440-854F-10A996F60D65}"/>
              </a:ext>
            </a:extLst>
          </p:cNvPr>
          <p:cNvSpPr/>
          <p:nvPr/>
        </p:nvSpPr>
        <p:spPr>
          <a:xfrm rot="10800000">
            <a:off x="11661702" y="8991600"/>
            <a:ext cx="1054246" cy="29224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D99C8D42-FBC1-2940-88F3-46FF5A0052B1}"/>
              </a:ext>
            </a:extLst>
          </p:cNvPr>
          <p:cNvSpPr/>
          <p:nvPr/>
        </p:nvSpPr>
        <p:spPr>
          <a:xfrm rot="10800000">
            <a:off x="4425877" y="8991600"/>
            <a:ext cx="1054246" cy="29224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27C8F5D0-167F-DF4F-A7BA-09CFDB168EA8}"/>
              </a:ext>
            </a:extLst>
          </p:cNvPr>
          <p:cNvSpPr/>
          <p:nvPr/>
        </p:nvSpPr>
        <p:spPr>
          <a:xfrm rot="10800000">
            <a:off x="18897528" y="8991600"/>
            <a:ext cx="1054246" cy="29224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AF060FA-0DC1-CB41-93CD-8B2AE4CB4B35}"/>
              </a:ext>
            </a:extLst>
          </p:cNvPr>
          <p:cNvSpPr/>
          <p:nvPr/>
        </p:nvSpPr>
        <p:spPr>
          <a:xfrm>
            <a:off x="4776437" y="9812052"/>
            <a:ext cx="353124" cy="3531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394622F-CC22-344D-ADB5-28B531776F49}"/>
              </a:ext>
            </a:extLst>
          </p:cNvPr>
          <p:cNvSpPr/>
          <p:nvPr/>
        </p:nvSpPr>
        <p:spPr>
          <a:xfrm>
            <a:off x="12012262" y="9812052"/>
            <a:ext cx="353124" cy="353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03BA43-322E-BE45-9E98-4BE94A1CC1B1}"/>
              </a:ext>
            </a:extLst>
          </p:cNvPr>
          <p:cNvSpPr/>
          <p:nvPr/>
        </p:nvSpPr>
        <p:spPr>
          <a:xfrm>
            <a:off x="19248089" y="9812052"/>
            <a:ext cx="353124" cy="353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E98F8F7-3D2B-464D-BA7B-6277DE1745B5}"/>
              </a:ext>
            </a:extLst>
          </p:cNvPr>
          <p:cNvGrpSpPr/>
          <p:nvPr/>
        </p:nvGrpSpPr>
        <p:grpSpPr>
          <a:xfrm>
            <a:off x="1749549" y="10649266"/>
            <a:ext cx="6406900" cy="1859364"/>
            <a:chOff x="11132393" y="4893478"/>
            <a:chExt cx="6406900" cy="185936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4658688-05C6-0D49-BF14-76C2375F2F88}"/>
                </a:ext>
              </a:extLst>
            </p:cNvPr>
            <p:cNvSpPr txBox="1"/>
            <p:nvPr/>
          </p:nvSpPr>
          <p:spPr>
            <a:xfrm>
              <a:off x="11132393" y="5605733"/>
              <a:ext cx="6406900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B4BAB9-36BD-9845-A947-57182568370C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27E5C2B-F37A-844F-867A-5C6F43FCDB4A}"/>
              </a:ext>
            </a:extLst>
          </p:cNvPr>
          <p:cNvGrpSpPr/>
          <p:nvPr/>
        </p:nvGrpSpPr>
        <p:grpSpPr>
          <a:xfrm>
            <a:off x="8985374" y="10649266"/>
            <a:ext cx="6406900" cy="1859364"/>
            <a:chOff x="11132393" y="4893478"/>
            <a:chExt cx="6406900" cy="185936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96D8AFF-9B17-A14B-A223-E9F976E2CE5C}"/>
                </a:ext>
              </a:extLst>
            </p:cNvPr>
            <p:cNvSpPr txBox="1"/>
            <p:nvPr/>
          </p:nvSpPr>
          <p:spPr>
            <a:xfrm>
              <a:off x="11132393" y="5605733"/>
              <a:ext cx="6406900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0EF296C-8891-4D49-A16E-90AC39F3AAD5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9C28DA8-17DF-034E-A534-DACCA062F2F3}"/>
              </a:ext>
            </a:extLst>
          </p:cNvPr>
          <p:cNvGrpSpPr/>
          <p:nvPr/>
        </p:nvGrpSpPr>
        <p:grpSpPr>
          <a:xfrm>
            <a:off x="16221201" y="10649266"/>
            <a:ext cx="6406900" cy="1859364"/>
            <a:chOff x="11132393" y="4893478"/>
            <a:chExt cx="6406900" cy="185936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3CFA781-96E4-9640-97B1-4E76248D86B5}"/>
                </a:ext>
              </a:extLst>
            </p:cNvPr>
            <p:cNvSpPr txBox="1"/>
            <p:nvPr/>
          </p:nvSpPr>
          <p:spPr>
            <a:xfrm>
              <a:off x="11132393" y="5605733"/>
              <a:ext cx="6406900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77B6767-A1F0-3941-9C6F-C53784542377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21EF465-20DA-2041-9BA4-962F1481E420}"/>
              </a:ext>
            </a:extLst>
          </p:cNvPr>
          <p:cNvGrpSpPr/>
          <p:nvPr/>
        </p:nvGrpSpPr>
        <p:grpSpPr>
          <a:xfrm>
            <a:off x="3404626" y="4558233"/>
            <a:ext cx="3087686" cy="3087684"/>
            <a:chOff x="5896442" y="13762089"/>
            <a:chExt cx="4275668" cy="4275666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5566654-3E05-C84D-9B3C-21DC9C60FDCC}"/>
                </a:ext>
              </a:extLst>
            </p:cNvPr>
            <p:cNvSpPr/>
            <p:nvPr/>
          </p:nvSpPr>
          <p:spPr>
            <a:xfrm>
              <a:off x="5896442" y="13762089"/>
              <a:ext cx="4275668" cy="427566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353E1C3-DFA4-804C-B3C9-18CA98492E88}"/>
                </a:ext>
              </a:extLst>
            </p:cNvPr>
            <p:cNvGrpSpPr/>
            <p:nvPr/>
          </p:nvGrpSpPr>
          <p:grpSpPr>
            <a:xfrm>
              <a:off x="7023889" y="15024685"/>
              <a:ext cx="2020772" cy="1750473"/>
              <a:chOff x="26544811" y="2315366"/>
              <a:chExt cx="1377705" cy="1193426"/>
            </a:xfrm>
          </p:grpSpPr>
          <p:sp>
            <p:nvSpPr>
              <p:cNvPr id="101" name="Freeform 338">
                <a:extLst>
                  <a:ext uri="{FF2B5EF4-FFF2-40B4-BE49-F238E27FC236}">
                    <a16:creationId xmlns:a16="http://schemas.microsoft.com/office/drawing/2014/main" id="{A51B8D73-C472-FD48-90F8-FA3B0AF64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4811" y="2315366"/>
                <a:ext cx="1377705" cy="1193426"/>
              </a:xfrm>
              <a:custGeom>
                <a:avLst/>
                <a:gdLst>
                  <a:gd name="T0" fmla="*/ 1291 w 1384"/>
                  <a:gd name="T1" fmla="*/ 248 h 1201"/>
                  <a:gd name="T2" fmla="*/ 1291 w 1384"/>
                  <a:gd name="T3" fmla="*/ 248 h 1201"/>
                  <a:gd name="T4" fmla="*/ 1154 w 1384"/>
                  <a:gd name="T5" fmla="*/ 248 h 1201"/>
                  <a:gd name="T6" fmla="*/ 1017 w 1384"/>
                  <a:gd name="T7" fmla="*/ 74 h 1201"/>
                  <a:gd name="T8" fmla="*/ 687 w 1384"/>
                  <a:gd name="T9" fmla="*/ 0 h 1201"/>
                  <a:gd name="T10" fmla="*/ 357 w 1384"/>
                  <a:gd name="T11" fmla="*/ 74 h 1201"/>
                  <a:gd name="T12" fmla="*/ 220 w 1384"/>
                  <a:gd name="T13" fmla="*/ 248 h 1201"/>
                  <a:gd name="T14" fmla="*/ 92 w 1384"/>
                  <a:gd name="T15" fmla="*/ 248 h 1201"/>
                  <a:gd name="T16" fmla="*/ 0 w 1384"/>
                  <a:gd name="T17" fmla="*/ 330 h 1201"/>
                  <a:gd name="T18" fmla="*/ 0 w 1384"/>
                  <a:gd name="T19" fmla="*/ 1109 h 1201"/>
                  <a:gd name="T20" fmla="*/ 92 w 1384"/>
                  <a:gd name="T21" fmla="*/ 1200 h 1201"/>
                  <a:gd name="T22" fmla="*/ 1291 w 1384"/>
                  <a:gd name="T23" fmla="*/ 1200 h 1201"/>
                  <a:gd name="T24" fmla="*/ 1383 w 1384"/>
                  <a:gd name="T25" fmla="*/ 1109 h 1201"/>
                  <a:gd name="T26" fmla="*/ 1383 w 1384"/>
                  <a:gd name="T27" fmla="*/ 330 h 1201"/>
                  <a:gd name="T28" fmla="*/ 1291 w 1384"/>
                  <a:gd name="T29" fmla="*/ 248 h 1201"/>
                  <a:gd name="T30" fmla="*/ 394 w 1384"/>
                  <a:gd name="T31" fmla="*/ 138 h 1201"/>
                  <a:gd name="T32" fmla="*/ 394 w 1384"/>
                  <a:gd name="T33" fmla="*/ 138 h 1201"/>
                  <a:gd name="T34" fmla="*/ 687 w 1384"/>
                  <a:gd name="T35" fmla="*/ 74 h 1201"/>
                  <a:gd name="T36" fmla="*/ 980 w 1384"/>
                  <a:gd name="T37" fmla="*/ 138 h 1201"/>
                  <a:gd name="T38" fmla="*/ 1090 w 1384"/>
                  <a:gd name="T39" fmla="*/ 248 h 1201"/>
                  <a:gd name="T40" fmla="*/ 284 w 1384"/>
                  <a:gd name="T41" fmla="*/ 248 h 1201"/>
                  <a:gd name="T42" fmla="*/ 394 w 1384"/>
                  <a:gd name="T43" fmla="*/ 138 h 1201"/>
                  <a:gd name="T44" fmla="*/ 1319 w 1384"/>
                  <a:gd name="T45" fmla="*/ 1109 h 1201"/>
                  <a:gd name="T46" fmla="*/ 1319 w 1384"/>
                  <a:gd name="T47" fmla="*/ 1109 h 1201"/>
                  <a:gd name="T48" fmla="*/ 1291 w 1384"/>
                  <a:gd name="T49" fmla="*/ 1127 h 1201"/>
                  <a:gd name="T50" fmla="*/ 92 w 1384"/>
                  <a:gd name="T51" fmla="*/ 1127 h 1201"/>
                  <a:gd name="T52" fmla="*/ 73 w 1384"/>
                  <a:gd name="T53" fmla="*/ 1109 h 1201"/>
                  <a:gd name="T54" fmla="*/ 73 w 1384"/>
                  <a:gd name="T55" fmla="*/ 330 h 1201"/>
                  <a:gd name="T56" fmla="*/ 92 w 1384"/>
                  <a:gd name="T57" fmla="*/ 312 h 1201"/>
                  <a:gd name="T58" fmla="*/ 1291 w 1384"/>
                  <a:gd name="T59" fmla="*/ 312 h 1201"/>
                  <a:gd name="T60" fmla="*/ 1319 w 1384"/>
                  <a:gd name="T61" fmla="*/ 330 h 1201"/>
                  <a:gd name="T62" fmla="*/ 1319 w 1384"/>
                  <a:gd name="T63" fmla="*/ 1109 h 1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84" h="1201">
                    <a:moveTo>
                      <a:pt x="1291" y="248"/>
                    </a:moveTo>
                    <a:lnTo>
                      <a:pt x="1291" y="248"/>
                    </a:lnTo>
                    <a:cubicBezTo>
                      <a:pt x="1154" y="248"/>
                      <a:pt x="1154" y="248"/>
                      <a:pt x="1154" y="248"/>
                    </a:cubicBezTo>
                    <a:cubicBezTo>
                      <a:pt x="1145" y="183"/>
                      <a:pt x="1099" y="120"/>
                      <a:pt x="1017" y="74"/>
                    </a:cubicBezTo>
                    <a:cubicBezTo>
                      <a:pt x="925" y="28"/>
                      <a:pt x="806" y="0"/>
                      <a:pt x="687" y="0"/>
                    </a:cubicBezTo>
                    <a:cubicBezTo>
                      <a:pt x="568" y="0"/>
                      <a:pt x="449" y="28"/>
                      <a:pt x="357" y="74"/>
                    </a:cubicBezTo>
                    <a:cubicBezTo>
                      <a:pt x="275" y="120"/>
                      <a:pt x="229" y="183"/>
                      <a:pt x="220" y="248"/>
                    </a:cubicBezTo>
                    <a:cubicBezTo>
                      <a:pt x="92" y="248"/>
                      <a:pt x="92" y="248"/>
                      <a:pt x="92" y="248"/>
                    </a:cubicBezTo>
                    <a:cubicBezTo>
                      <a:pt x="37" y="248"/>
                      <a:pt x="0" y="284"/>
                      <a:pt x="0" y="330"/>
                    </a:cubicBezTo>
                    <a:cubicBezTo>
                      <a:pt x="0" y="1109"/>
                      <a:pt x="0" y="1109"/>
                      <a:pt x="0" y="1109"/>
                    </a:cubicBezTo>
                    <a:cubicBezTo>
                      <a:pt x="0" y="1154"/>
                      <a:pt x="37" y="1200"/>
                      <a:pt x="92" y="1200"/>
                    </a:cubicBezTo>
                    <a:cubicBezTo>
                      <a:pt x="1291" y="1200"/>
                      <a:pt x="1291" y="1200"/>
                      <a:pt x="1291" y="1200"/>
                    </a:cubicBezTo>
                    <a:cubicBezTo>
                      <a:pt x="1346" y="1200"/>
                      <a:pt x="1383" y="1154"/>
                      <a:pt x="1383" y="1109"/>
                    </a:cubicBezTo>
                    <a:cubicBezTo>
                      <a:pt x="1383" y="330"/>
                      <a:pt x="1383" y="330"/>
                      <a:pt x="1383" y="330"/>
                    </a:cubicBezTo>
                    <a:cubicBezTo>
                      <a:pt x="1383" y="284"/>
                      <a:pt x="1346" y="248"/>
                      <a:pt x="1291" y="248"/>
                    </a:cubicBezTo>
                    <a:close/>
                    <a:moveTo>
                      <a:pt x="394" y="138"/>
                    </a:moveTo>
                    <a:lnTo>
                      <a:pt x="394" y="138"/>
                    </a:lnTo>
                    <a:cubicBezTo>
                      <a:pt x="467" y="92"/>
                      <a:pt x="577" y="74"/>
                      <a:pt x="687" y="74"/>
                    </a:cubicBezTo>
                    <a:cubicBezTo>
                      <a:pt x="797" y="74"/>
                      <a:pt x="907" y="92"/>
                      <a:pt x="980" y="138"/>
                    </a:cubicBezTo>
                    <a:cubicBezTo>
                      <a:pt x="1035" y="165"/>
                      <a:pt x="1072" y="202"/>
                      <a:pt x="1090" y="248"/>
                    </a:cubicBezTo>
                    <a:cubicBezTo>
                      <a:pt x="284" y="248"/>
                      <a:pt x="284" y="248"/>
                      <a:pt x="284" y="248"/>
                    </a:cubicBezTo>
                    <a:cubicBezTo>
                      <a:pt x="302" y="202"/>
                      <a:pt x="339" y="165"/>
                      <a:pt x="394" y="138"/>
                    </a:cubicBezTo>
                    <a:close/>
                    <a:moveTo>
                      <a:pt x="1319" y="1109"/>
                    </a:moveTo>
                    <a:lnTo>
                      <a:pt x="1319" y="1109"/>
                    </a:lnTo>
                    <a:cubicBezTo>
                      <a:pt x="1319" y="1118"/>
                      <a:pt x="1310" y="1127"/>
                      <a:pt x="1291" y="1127"/>
                    </a:cubicBezTo>
                    <a:cubicBezTo>
                      <a:pt x="92" y="1127"/>
                      <a:pt x="92" y="1127"/>
                      <a:pt x="92" y="1127"/>
                    </a:cubicBezTo>
                    <a:cubicBezTo>
                      <a:pt x="83" y="1127"/>
                      <a:pt x="73" y="1118"/>
                      <a:pt x="73" y="1109"/>
                    </a:cubicBezTo>
                    <a:cubicBezTo>
                      <a:pt x="73" y="330"/>
                      <a:pt x="73" y="330"/>
                      <a:pt x="73" y="330"/>
                    </a:cubicBezTo>
                    <a:cubicBezTo>
                      <a:pt x="73" y="321"/>
                      <a:pt x="83" y="312"/>
                      <a:pt x="92" y="312"/>
                    </a:cubicBezTo>
                    <a:cubicBezTo>
                      <a:pt x="1291" y="312"/>
                      <a:pt x="1291" y="312"/>
                      <a:pt x="1291" y="312"/>
                    </a:cubicBezTo>
                    <a:cubicBezTo>
                      <a:pt x="1310" y="312"/>
                      <a:pt x="1319" y="321"/>
                      <a:pt x="1319" y="330"/>
                    </a:cubicBezTo>
                    <a:lnTo>
                      <a:pt x="1319" y="110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2" name="Freeform 339">
                <a:extLst>
                  <a:ext uri="{FF2B5EF4-FFF2-40B4-BE49-F238E27FC236}">
                    <a16:creationId xmlns:a16="http://schemas.microsoft.com/office/drawing/2014/main" id="{A7888376-77FA-D54A-8EC6-7CBC52628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74796" y="2767287"/>
                <a:ext cx="513347" cy="513350"/>
              </a:xfrm>
              <a:custGeom>
                <a:avLst/>
                <a:gdLst>
                  <a:gd name="T0" fmla="*/ 477 w 514"/>
                  <a:gd name="T1" fmla="*/ 110 h 514"/>
                  <a:gd name="T2" fmla="*/ 477 w 514"/>
                  <a:gd name="T3" fmla="*/ 110 h 514"/>
                  <a:gd name="T4" fmla="*/ 403 w 514"/>
                  <a:gd name="T5" fmla="*/ 110 h 514"/>
                  <a:gd name="T6" fmla="*/ 403 w 514"/>
                  <a:gd name="T7" fmla="*/ 37 h 514"/>
                  <a:gd name="T8" fmla="*/ 367 w 514"/>
                  <a:gd name="T9" fmla="*/ 0 h 514"/>
                  <a:gd name="T10" fmla="*/ 147 w 514"/>
                  <a:gd name="T11" fmla="*/ 0 h 514"/>
                  <a:gd name="T12" fmla="*/ 110 w 514"/>
                  <a:gd name="T13" fmla="*/ 37 h 514"/>
                  <a:gd name="T14" fmla="*/ 110 w 514"/>
                  <a:gd name="T15" fmla="*/ 110 h 514"/>
                  <a:gd name="T16" fmla="*/ 37 w 514"/>
                  <a:gd name="T17" fmla="*/ 110 h 514"/>
                  <a:gd name="T18" fmla="*/ 0 w 514"/>
                  <a:gd name="T19" fmla="*/ 147 h 514"/>
                  <a:gd name="T20" fmla="*/ 0 w 514"/>
                  <a:gd name="T21" fmla="*/ 367 h 514"/>
                  <a:gd name="T22" fmla="*/ 37 w 514"/>
                  <a:gd name="T23" fmla="*/ 403 h 514"/>
                  <a:gd name="T24" fmla="*/ 110 w 514"/>
                  <a:gd name="T25" fmla="*/ 403 h 514"/>
                  <a:gd name="T26" fmla="*/ 110 w 514"/>
                  <a:gd name="T27" fmla="*/ 477 h 514"/>
                  <a:gd name="T28" fmla="*/ 147 w 514"/>
                  <a:gd name="T29" fmla="*/ 513 h 514"/>
                  <a:gd name="T30" fmla="*/ 367 w 514"/>
                  <a:gd name="T31" fmla="*/ 513 h 514"/>
                  <a:gd name="T32" fmla="*/ 403 w 514"/>
                  <a:gd name="T33" fmla="*/ 477 h 514"/>
                  <a:gd name="T34" fmla="*/ 403 w 514"/>
                  <a:gd name="T35" fmla="*/ 403 h 514"/>
                  <a:gd name="T36" fmla="*/ 477 w 514"/>
                  <a:gd name="T37" fmla="*/ 403 h 514"/>
                  <a:gd name="T38" fmla="*/ 513 w 514"/>
                  <a:gd name="T39" fmla="*/ 367 h 514"/>
                  <a:gd name="T40" fmla="*/ 513 w 514"/>
                  <a:gd name="T41" fmla="*/ 147 h 514"/>
                  <a:gd name="T42" fmla="*/ 477 w 514"/>
                  <a:gd name="T43" fmla="*/ 110 h 514"/>
                  <a:gd name="T44" fmla="*/ 440 w 514"/>
                  <a:gd name="T45" fmla="*/ 330 h 514"/>
                  <a:gd name="T46" fmla="*/ 440 w 514"/>
                  <a:gd name="T47" fmla="*/ 330 h 514"/>
                  <a:gd name="T48" fmla="*/ 367 w 514"/>
                  <a:gd name="T49" fmla="*/ 330 h 514"/>
                  <a:gd name="T50" fmla="*/ 330 w 514"/>
                  <a:gd name="T51" fmla="*/ 367 h 514"/>
                  <a:gd name="T52" fmla="*/ 330 w 514"/>
                  <a:gd name="T53" fmla="*/ 440 h 514"/>
                  <a:gd name="T54" fmla="*/ 184 w 514"/>
                  <a:gd name="T55" fmla="*/ 440 h 514"/>
                  <a:gd name="T56" fmla="*/ 184 w 514"/>
                  <a:gd name="T57" fmla="*/ 367 h 514"/>
                  <a:gd name="T58" fmla="*/ 147 w 514"/>
                  <a:gd name="T59" fmla="*/ 330 h 514"/>
                  <a:gd name="T60" fmla="*/ 74 w 514"/>
                  <a:gd name="T61" fmla="*/ 330 h 514"/>
                  <a:gd name="T62" fmla="*/ 74 w 514"/>
                  <a:gd name="T63" fmla="*/ 183 h 514"/>
                  <a:gd name="T64" fmla="*/ 147 w 514"/>
                  <a:gd name="T65" fmla="*/ 183 h 514"/>
                  <a:gd name="T66" fmla="*/ 184 w 514"/>
                  <a:gd name="T67" fmla="*/ 147 h 514"/>
                  <a:gd name="T68" fmla="*/ 184 w 514"/>
                  <a:gd name="T69" fmla="*/ 74 h 514"/>
                  <a:gd name="T70" fmla="*/ 330 w 514"/>
                  <a:gd name="T71" fmla="*/ 74 h 514"/>
                  <a:gd name="T72" fmla="*/ 330 w 514"/>
                  <a:gd name="T73" fmla="*/ 147 h 514"/>
                  <a:gd name="T74" fmla="*/ 367 w 514"/>
                  <a:gd name="T75" fmla="*/ 183 h 514"/>
                  <a:gd name="T76" fmla="*/ 440 w 514"/>
                  <a:gd name="T77" fmla="*/ 183 h 514"/>
                  <a:gd name="T78" fmla="*/ 440 w 514"/>
                  <a:gd name="T79" fmla="*/ 33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4" h="514">
                    <a:moveTo>
                      <a:pt x="477" y="110"/>
                    </a:moveTo>
                    <a:lnTo>
                      <a:pt x="477" y="110"/>
                    </a:lnTo>
                    <a:cubicBezTo>
                      <a:pt x="403" y="110"/>
                      <a:pt x="403" y="110"/>
                      <a:pt x="403" y="110"/>
                    </a:cubicBezTo>
                    <a:cubicBezTo>
                      <a:pt x="403" y="37"/>
                      <a:pt x="403" y="37"/>
                      <a:pt x="403" y="37"/>
                    </a:cubicBezTo>
                    <a:cubicBezTo>
                      <a:pt x="403" y="19"/>
                      <a:pt x="385" y="0"/>
                      <a:pt x="367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29" y="0"/>
                      <a:pt x="110" y="19"/>
                      <a:pt x="110" y="37"/>
                    </a:cubicBezTo>
                    <a:cubicBezTo>
                      <a:pt x="110" y="110"/>
                      <a:pt x="110" y="110"/>
                      <a:pt x="110" y="110"/>
                    </a:cubicBezTo>
                    <a:cubicBezTo>
                      <a:pt x="37" y="110"/>
                      <a:pt x="37" y="110"/>
                      <a:pt x="37" y="110"/>
                    </a:cubicBezTo>
                    <a:cubicBezTo>
                      <a:pt x="19" y="110"/>
                      <a:pt x="0" y="128"/>
                      <a:pt x="0" y="147"/>
                    </a:cubicBezTo>
                    <a:cubicBezTo>
                      <a:pt x="0" y="367"/>
                      <a:pt x="0" y="367"/>
                      <a:pt x="0" y="367"/>
                    </a:cubicBezTo>
                    <a:cubicBezTo>
                      <a:pt x="0" y="385"/>
                      <a:pt x="19" y="403"/>
                      <a:pt x="37" y="403"/>
                    </a:cubicBezTo>
                    <a:cubicBezTo>
                      <a:pt x="110" y="403"/>
                      <a:pt x="110" y="403"/>
                      <a:pt x="110" y="403"/>
                    </a:cubicBezTo>
                    <a:cubicBezTo>
                      <a:pt x="110" y="477"/>
                      <a:pt x="110" y="477"/>
                      <a:pt x="110" y="477"/>
                    </a:cubicBezTo>
                    <a:cubicBezTo>
                      <a:pt x="110" y="495"/>
                      <a:pt x="129" y="513"/>
                      <a:pt x="147" y="513"/>
                    </a:cubicBezTo>
                    <a:cubicBezTo>
                      <a:pt x="367" y="513"/>
                      <a:pt x="367" y="513"/>
                      <a:pt x="367" y="513"/>
                    </a:cubicBezTo>
                    <a:cubicBezTo>
                      <a:pt x="385" y="513"/>
                      <a:pt x="403" y="495"/>
                      <a:pt x="403" y="477"/>
                    </a:cubicBezTo>
                    <a:cubicBezTo>
                      <a:pt x="403" y="403"/>
                      <a:pt x="403" y="403"/>
                      <a:pt x="403" y="403"/>
                    </a:cubicBezTo>
                    <a:cubicBezTo>
                      <a:pt x="477" y="403"/>
                      <a:pt x="477" y="403"/>
                      <a:pt x="477" y="403"/>
                    </a:cubicBezTo>
                    <a:cubicBezTo>
                      <a:pt x="495" y="403"/>
                      <a:pt x="513" y="385"/>
                      <a:pt x="513" y="367"/>
                    </a:cubicBezTo>
                    <a:cubicBezTo>
                      <a:pt x="513" y="147"/>
                      <a:pt x="513" y="147"/>
                      <a:pt x="513" y="147"/>
                    </a:cubicBezTo>
                    <a:cubicBezTo>
                      <a:pt x="513" y="128"/>
                      <a:pt x="495" y="110"/>
                      <a:pt x="477" y="110"/>
                    </a:cubicBezTo>
                    <a:close/>
                    <a:moveTo>
                      <a:pt x="440" y="330"/>
                    </a:moveTo>
                    <a:lnTo>
                      <a:pt x="440" y="330"/>
                    </a:lnTo>
                    <a:cubicBezTo>
                      <a:pt x="367" y="330"/>
                      <a:pt x="367" y="330"/>
                      <a:pt x="367" y="330"/>
                    </a:cubicBezTo>
                    <a:cubicBezTo>
                      <a:pt x="349" y="330"/>
                      <a:pt x="330" y="348"/>
                      <a:pt x="330" y="367"/>
                    </a:cubicBezTo>
                    <a:cubicBezTo>
                      <a:pt x="330" y="440"/>
                      <a:pt x="330" y="440"/>
                      <a:pt x="330" y="440"/>
                    </a:cubicBezTo>
                    <a:cubicBezTo>
                      <a:pt x="184" y="440"/>
                      <a:pt x="184" y="440"/>
                      <a:pt x="184" y="440"/>
                    </a:cubicBezTo>
                    <a:cubicBezTo>
                      <a:pt x="184" y="367"/>
                      <a:pt x="184" y="367"/>
                      <a:pt x="184" y="367"/>
                    </a:cubicBezTo>
                    <a:cubicBezTo>
                      <a:pt x="184" y="348"/>
                      <a:pt x="165" y="330"/>
                      <a:pt x="147" y="330"/>
                    </a:cubicBezTo>
                    <a:cubicBezTo>
                      <a:pt x="74" y="330"/>
                      <a:pt x="74" y="330"/>
                      <a:pt x="74" y="330"/>
                    </a:cubicBezTo>
                    <a:cubicBezTo>
                      <a:pt x="74" y="183"/>
                      <a:pt x="74" y="183"/>
                      <a:pt x="74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65" y="183"/>
                      <a:pt x="184" y="165"/>
                      <a:pt x="184" y="147"/>
                    </a:cubicBezTo>
                    <a:cubicBezTo>
                      <a:pt x="184" y="74"/>
                      <a:pt x="184" y="74"/>
                      <a:pt x="184" y="74"/>
                    </a:cubicBezTo>
                    <a:cubicBezTo>
                      <a:pt x="330" y="74"/>
                      <a:pt x="330" y="74"/>
                      <a:pt x="330" y="74"/>
                    </a:cubicBezTo>
                    <a:cubicBezTo>
                      <a:pt x="330" y="147"/>
                      <a:pt x="330" y="147"/>
                      <a:pt x="330" y="147"/>
                    </a:cubicBezTo>
                    <a:cubicBezTo>
                      <a:pt x="330" y="165"/>
                      <a:pt x="349" y="183"/>
                      <a:pt x="367" y="183"/>
                    </a:cubicBezTo>
                    <a:cubicBezTo>
                      <a:pt x="440" y="183"/>
                      <a:pt x="440" y="183"/>
                      <a:pt x="440" y="183"/>
                    </a:cubicBezTo>
                    <a:lnTo>
                      <a:pt x="440" y="3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D1C7DD2-2F3E-2342-B2FB-10356D9F1D02}"/>
              </a:ext>
            </a:extLst>
          </p:cNvPr>
          <p:cNvGrpSpPr/>
          <p:nvPr/>
        </p:nvGrpSpPr>
        <p:grpSpPr>
          <a:xfrm>
            <a:off x="10638653" y="4497816"/>
            <a:ext cx="3087686" cy="3087684"/>
            <a:chOff x="10952536" y="13762089"/>
            <a:chExt cx="4275668" cy="4275666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0C87CE6-FC2A-E04F-8F88-F16D17E5BCD3}"/>
                </a:ext>
              </a:extLst>
            </p:cNvPr>
            <p:cNvSpPr/>
            <p:nvPr/>
          </p:nvSpPr>
          <p:spPr>
            <a:xfrm>
              <a:off x="10952536" y="13762089"/>
              <a:ext cx="4275668" cy="427566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342">
              <a:extLst>
                <a:ext uri="{FF2B5EF4-FFF2-40B4-BE49-F238E27FC236}">
                  <a16:creationId xmlns:a16="http://schemas.microsoft.com/office/drawing/2014/main" id="{AFF94E54-5EC9-3443-B71D-D06200A49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9984" y="15066517"/>
              <a:ext cx="2020772" cy="1834138"/>
            </a:xfrm>
            <a:custGeom>
              <a:avLst/>
              <a:gdLst>
                <a:gd name="T0" fmla="*/ 1383 w 1384"/>
                <a:gd name="T1" fmla="*/ 568 h 1256"/>
                <a:gd name="T2" fmla="*/ 1383 w 1384"/>
                <a:gd name="T3" fmla="*/ 568 h 1256"/>
                <a:gd name="T4" fmla="*/ 1218 w 1384"/>
                <a:gd name="T5" fmla="*/ 165 h 1256"/>
                <a:gd name="T6" fmla="*/ 824 w 1384"/>
                <a:gd name="T7" fmla="*/ 0 h 1256"/>
                <a:gd name="T8" fmla="*/ 430 w 1384"/>
                <a:gd name="T9" fmla="*/ 165 h 1256"/>
                <a:gd name="T10" fmla="*/ 403 w 1384"/>
                <a:gd name="T11" fmla="*/ 156 h 1256"/>
                <a:gd name="T12" fmla="*/ 156 w 1384"/>
                <a:gd name="T13" fmla="*/ 311 h 1256"/>
                <a:gd name="T14" fmla="*/ 0 w 1384"/>
                <a:gd name="T15" fmla="*/ 714 h 1256"/>
                <a:gd name="T16" fmla="*/ 174 w 1384"/>
                <a:gd name="T17" fmla="*/ 1099 h 1256"/>
                <a:gd name="T18" fmla="*/ 531 w 1384"/>
                <a:gd name="T19" fmla="*/ 1255 h 1256"/>
                <a:gd name="T20" fmla="*/ 559 w 1384"/>
                <a:gd name="T21" fmla="*/ 1255 h 1256"/>
                <a:gd name="T22" fmla="*/ 898 w 1384"/>
                <a:gd name="T23" fmla="*/ 1145 h 1256"/>
                <a:gd name="T24" fmla="*/ 907 w 1384"/>
                <a:gd name="T25" fmla="*/ 1117 h 1256"/>
                <a:gd name="T26" fmla="*/ 1218 w 1384"/>
                <a:gd name="T27" fmla="*/ 961 h 1256"/>
                <a:gd name="T28" fmla="*/ 1383 w 1384"/>
                <a:gd name="T29" fmla="*/ 568 h 1256"/>
                <a:gd name="T30" fmla="*/ 1200 w 1384"/>
                <a:gd name="T31" fmla="*/ 247 h 1256"/>
                <a:gd name="T32" fmla="*/ 1200 w 1384"/>
                <a:gd name="T33" fmla="*/ 247 h 1256"/>
                <a:gd name="T34" fmla="*/ 504 w 1384"/>
                <a:gd name="T35" fmla="*/ 934 h 1256"/>
                <a:gd name="T36" fmla="*/ 476 w 1384"/>
                <a:gd name="T37" fmla="*/ 916 h 1256"/>
                <a:gd name="T38" fmla="*/ 449 w 1384"/>
                <a:gd name="T39" fmla="*/ 888 h 1256"/>
                <a:gd name="T40" fmla="*/ 1145 w 1384"/>
                <a:gd name="T41" fmla="*/ 192 h 1256"/>
                <a:gd name="T42" fmla="*/ 1172 w 1384"/>
                <a:gd name="T43" fmla="*/ 220 h 1256"/>
                <a:gd name="T44" fmla="*/ 1200 w 1384"/>
                <a:gd name="T45" fmla="*/ 247 h 1256"/>
                <a:gd name="T46" fmla="*/ 824 w 1384"/>
                <a:gd name="T47" fmla="*/ 73 h 1256"/>
                <a:gd name="T48" fmla="*/ 824 w 1384"/>
                <a:gd name="T49" fmla="*/ 73 h 1256"/>
                <a:gd name="T50" fmla="*/ 1090 w 1384"/>
                <a:gd name="T51" fmla="*/ 146 h 1256"/>
                <a:gd name="T52" fmla="*/ 412 w 1384"/>
                <a:gd name="T53" fmla="*/ 833 h 1256"/>
                <a:gd name="T54" fmla="*/ 330 w 1384"/>
                <a:gd name="T55" fmla="*/ 568 h 1256"/>
                <a:gd name="T56" fmla="*/ 476 w 1384"/>
                <a:gd name="T57" fmla="*/ 220 h 1256"/>
                <a:gd name="T58" fmla="*/ 824 w 1384"/>
                <a:gd name="T59" fmla="*/ 73 h 1256"/>
                <a:gd name="T60" fmla="*/ 73 w 1384"/>
                <a:gd name="T61" fmla="*/ 705 h 1256"/>
                <a:gd name="T62" fmla="*/ 73 w 1384"/>
                <a:gd name="T63" fmla="*/ 705 h 1256"/>
                <a:gd name="T64" fmla="*/ 73 w 1384"/>
                <a:gd name="T65" fmla="*/ 678 h 1256"/>
                <a:gd name="T66" fmla="*/ 275 w 1384"/>
                <a:gd name="T67" fmla="*/ 668 h 1256"/>
                <a:gd name="T68" fmla="*/ 293 w 1384"/>
                <a:gd name="T69" fmla="*/ 741 h 1256"/>
                <a:gd name="T70" fmla="*/ 73 w 1384"/>
                <a:gd name="T71" fmla="*/ 751 h 1256"/>
                <a:gd name="T72" fmla="*/ 73 w 1384"/>
                <a:gd name="T73" fmla="*/ 705 h 1256"/>
                <a:gd name="T74" fmla="*/ 201 w 1384"/>
                <a:gd name="T75" fmla="*/ 357 h 1256"/>
                <a:gd name="T76" fmla="*/ 201 w 1384"/>
                <a:gd name="T77" fmla="*/ 357 h 1256"/>
                <a:gd name="T78" fmla="*/ 357 w 1384"/>
                <a:gd name="T79" fmla="*/ 247 h 1256"/>
                <a:gd name="T80" fmla="*/ 266 w 1384"/>
                <a:gd name="T81" fmla="*/ 568 h 1256"/>
                <a:gd name="T82" fmla="*/ 266 w 1384"/>
                <a:gd name="T83" fmla="*/ 595 h 1256"/>
                <a:gd name="T84" fmla="*/ 83 w 1384"/>
                <a:gd name="T85" fmla="*/ 604 h 1256"/>
                <a:gd name="T86" fmla="*/ 201 w 1384"/>
                <a:gd name="T87" fmla="*/ 357 h 1256"/>
                <a:gd name="T88" fmla="*/ 531 w 1384"/>
                <a:gd name="T89" fmla="*/ 1190 h 1256"/>
                <a:gd name="T90" fmla="*/ 531 w 1384"/>
                <a:gd name="T91" fmla="*/ 1190 h 1256"/>
                <a:gd name="T92" fmla="*/ 220 w 1384"/>
                <a:gd name="T93" fmla="*/ 1053 h 1256"/>
                <a:gd name="T94" fmla="*/ 83 w 1384"/>
                <a:gd name="T95" fmla="*/ 815 h 1256"/>
                <a:gd name="T96" fmla="*/ 320 w 1384"/>
                <a:gd name="T97" fmla="*/ 806 h 1256"/>
                <a:gd name="T98" fmla="*/ 421 w 1384"/>
                <a:gd name="T99" fmla="*/ 961 h 1256"/>
                <a:gd name="T100" fmla="*/ 806 w 1384"/>
                <a:gd name="T101" fmla="*/ 1126 h 1256"/>
                <a:gd name="T102" fmla="*/ 531 w 1384"/>
                <a:gd name="T103" fmla="*/ 1190 h 1256"/>
                <a:gd name="T104" fmla="*/ 824 w 1384"/>
                <a:gd name="T105" fmla="*/ 1053 h 1256"/>
                <a:gd name="T106" fmla="*/ 824 w 1384"/>
                <a:gd name="T107" fmla="*/ 1053 h 1256"/>
                <a:gd name="T108" fmla="*/ 559 w 1384"/>
                <a:gd name="T109" fmla="*/ 980 h 1256"/>
                <a:gd name="T110" fmla="*/ 1236 w 1384"/>
                <a:gd name="T111" fmla="*/ 302 h 1256"/>
                <a:gd name="T112" fmla="*/ 1319 w 1384"/>
                <a:gd name="T113" fmla="*/ 568 h 1256"/>
                <a:gd name="T114" fmla="*/ 1172 w 1384"/>
                <a:gd name="T115" fmla="*/ 916 h 1256"/>
                <a:gd name="T116" fmla="*/ 824 w 1384"/>
                <a:gd name="T117" fmla="*/ 1053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4" h="1256">
                  <a:moveTo>
                    <a:pt x="1383" y="568"/>
                  </a:moveTo>
                  <a:lnTo>
                    <a:pt x="1383" y="568"/>
                  </a:lnTo>
                  <a:cubicBezTo>
                    <a:pt x="1383" y="412"/>
                    <a:pt x="1328" y="275"/>
                    <a:pt x="1218" y="165"/>
                  </a:cubicBezTo>
                  <a:cubicBezTo>
                    <a:pt x="1117" y="64"/>
                    <a:pt x="971" y="0"/>
                    <a:pt x="824" y="0"/>
                  </a:cubicBezTo>
                  <a:cubicBezTo>
                    <a:pt x="678" y="0"/>
                    <a:pt x="540" y="55"/>
                    <a:pt x="430" y="165"/>
                  </a:cubicBezTo>
                  <a:cubicBezTo>
                    <a:pt x="421" y="156"/>
                    <a:pt x="412" y="156"/>
                    <a:pt x="403" y="156"/>
                  </a:cubicBezTo>
                  <a:cubicBezTo>
                    <a:pt x="311" y="183"/>
                    <a:pt x="220" y="238"/>
                    <a:pt x="156" y="311"/>
                  </a:cubicBezTo>
                  <a:cubicBezTo>
                    <a:pt x="55" y="421"/>
                    <a:pt x="0" y="559"/>
                    <a:pt x="0" y="714"/>
                  </a:cubicBezTo>
                  <a:cubicBezTo>
                    <a:pt x="9" y="861"/>
                    <a:pt x="64" y="998"/>
                    <a:pt x="174" y="1099"/>
                  </a:cubicBezTo>
                  <a:cubicBezTo>
                    <a:pt x="275" y="1190"/>
                    <a:pt x="394" y="1245"/>
                    <a:pt x="531" y="1255"/>
                  </a:cubicBezTo>
                  <a:cubicBezTo>
                    <a:pt x="540" y="1255"/>
                    <a:pt x="550" y="1255"/>
                    <a:pt x="559" y="1255"/>
                  </a:cubicBezTo>
                  <a:cubicBezTo>
                    <a:pt x="678" y="1255"/>
                    <a:pt x="797" y="1218"/>
                    <a:pt x="898" y="1145"/>
                  </a:cubicBezTo>
                  <a:cubicBezTo>
                    <a:pt x="907" y="1145"/>
                    <a:pt x="907" y="1126"/>
                    <a:pt x="907" y="1117"/>
                  </a:cubicBezTo>
                  <a:cubicBezTo>
                    <a:pt x="1026" y="1099"/>
                    <a:pt x="1136" y="1044"/>
                    <a:pt x="1218" y="961"/>
                  </a:cubicBezTo>
                  <a:cubicBezTo>
                    <a:pt x="1328" y="852"/>
                    <a:pt x="1383" y="714"/>
                    <a:pt x="1383" y="568"/>
                  </a:cubicBezTo>
                  <a:close/>
                  <a:moveTo>
                    <a:pt x="1200" y="247"/>
                  </a:moveTo>
                  <a:lnTo>
                    <a:pt x="1200" y="247"/>
                  </a:lnTo>
                  <a:cubicBezTo>
                    <a:pt x="504" y="934"/>
                    <a:pt x="504" y="934"/>
                    <a:pt x="504" y="934"/>
                  </a:cubicBezTo>
                  <a:cubicBezTo>
                    <a:pt x="495" y="925"/>
                    <a:pt x="485" y="925"/>
                    <a:pt x="476" y="916"/>
                  </a:cubicBezTo>
                  <a:cubicBezTo>
                    <a:pt x="467" y="906"/>
                    <a:pt x="458" y="897"/>
                    <a:pt x="449" y="888"/>
                  </a:cubicBezTo>
                  <a:cubicBezTo>
                    <a:pt x="1145" y="192"/>
                    <a:pt x="1145" y="192"/>
                    <a:pt x="1145" y="192"/>
                  </a:cubicBezTo>
                  <a:cubicBezTo>
                    <a:pt x="1154" y="201"/>
                    <a:pt x="1163" y="210"/>
                    <a:pt x="1172" y="220"/>
                  </a:cubicBezTo>
                  <a:cubicBezTo>
                    <a:pt x="1182" y="220"/>
                    <a:pt x="1191" y="238"/>
                    <a:pt x="1200" y="247"/>
                  </a:cubicBezTo>
                  <a:close/>
                  <a:moveTo>
                    <a:pt x="824" y="73"/>
                  </a:moveTo>
                  <a:lnTo>
                    <a:pt x="824" y="73"/>
                  </a:lnTo>
                  <a:cubicBezTo>
                    <a:pt x="916" y="73"/>
                    <a:pt x="1007" y="101"/>
                    <a:pt x="1090" y="146"/>
                  </a:cubicBezTo>
                  <a:cubicBezTo>
                    <a:pt x="412" y="833"/>
                    <a:pt x="412" y="833"/>
                    <a:pt x="412" y="833"/>
                  </a:cubicBezTo>
                  <a:cubicBezTo>
                    <a:pt x="357" y="751"/>
                    <a:pt x="330" y="659"/>
                    <a:pt x="330" y="568"/>
                  </a:cubicBezTo>
                  <a:cubicBezTo>
                    <a:pt x="330" y="430"/>
                    <a:pt x="385" y="311"/>
                    <a:pt x="476" y="220"/>
                  </a:cubicBezTo>
                  <a:cubicBezTo>
                    <a:pt x="568" y="119"/>
                    <a:pt x="687" y="73"/>
                    <a:pt x="824" y="73"/>
                  </a:cubicBezTo>
                  <a:close/>
                  <a:moveTo>
                    <a:pt x="73" y="705"/>
                  </a:moveTo>
                  <a:lnTo>
                    <a:pt x="73" y="705"/>
                  </a:lnTo>
                  <a:cubicBezTo>
                    <a:pt x="73" y="696"/>
                    <a:pt x="73" y="687"/>
                    <a:pt x="73" y="678"/>
                  </a:cubicBezTo>
                  <a:cubicBezTo>
                    <a:pt x="275" y="668"/>
                    <a:pt x="275" y="668"/>
                    <a:pt x="275" y="668"/>
                  </a:cubicBezTo>
                  <a:cubicBezTo>
                    <a:pt x="275" y="696"/>
                    <a:pt x="284" y="714"/>
                    <a:pt x="293" y="741"/>
                  </a:cubicBezTo>
                  <a:cubicBezTo>
                    <a:pt x="73" y="751"/>
                    <a:pt x="73" y="751"/>
                    <a:pt x="73" y="751"/>
                  </a:cubicBezTo>
                  <a:cubicBezTo>
                    <a:pt x="73" y="732"/>
                    <a:pt x="73" y="723"/>
                    <a:pt x="73" y="705"/>
                  </a:cubicBezTo>
                  <a:close/>
                  <a:moveTo>
                    <a:pt x="201" y="357"/>
                  </a:moveTo>
                  <a:lnTo>
                    <a:pt x="201" y="357"/>
                  </a:lnTo>
                  <a:cubicBezTo>
                    <a:pt x="247" y="311"/>
                    <a:pt x="302" y="275"/>
                    <a:pt x="357" y="247"/>
                  </a:cubicBezTo>
                  <a:cubicBezTo>
                    <a:pt x="293" y="339"/>
                    <a:pt x="266" y="449"/>
                    <a:pt x="266" y="568"/>
                  </a:cubicBezTo>
                  <a:cubicBezTo>
                    <a:pt x="266" y="577"/>
                    <a:pt x="266" y="586"/>
                    <a:pt x="266" y="595"/>
                  </a:cubicBezTo>
                  <a:cubicBezTo>
                    <a:pt x="83" y="604"/>
                    <a:pt x="83" y="604"/>
                    <a:pt x="83" y="604"/>
                  </a:cubicBezTo>
                  <a:cubicBezTo>
                    <a:pt x="92" y="513"/>
                    <a:pt x="137" y="430"/>
                    <a:pt x="201" y="357"/>
                  </a:cubicBezTo>
                  <a:close/>
                  <a:moveTo>
                    <a:pt x="531" y="1190"/>
                  </a:moveTo>
                  <a:lnTo>
                    <a:pt x="531" y="1190"/>
                  </a:lnTo>
                  <a:cubicBezTo>
                    <a:pt x="421" y="1181"/>
                    <a:pt x="311" y="1135"/>
                    <a:pt x="220" y="1053"/>
                  </a:cubicBezTo>
                  <a:cubicBezTo>
                    <a:pt x="156" y="989"/>
                    <a:pt x="110" y="906"/>
                    <a:pt x="83" y="815"/>
                  </a:cubicBezTo>
                  <a:cubicBezTo>
                    <a:pt x="320" y="806"/>
                    <a:pt x="320" y="806"/>
                    <a:pt x="320" y="806"/>
                  </a:cubicBezTo>
                  <a:cubicBezTo>
                    <a:pt x="348" y="861"/>
                    <a:pt x="385" y="916"/>
                    <a:pt x="421" y="961"/>
                  </a:cubicBezTo>
                  <a:cubicBezTo>
                    <a:pt x="531" y="1062"/>
                    <a:pt x="660" y="1117"/>
                    <a:pt x="806" y="1126"/>
                  </a:cubicBezTo>
                  <a:cubicBezTo>
                    <a:pt x="723" y="1172"/>
                    <a:pt x="632" y="1190"/>
                    <a:pt x="531" y="1190"/>
                  </a:cubicBezTo>
                  <a:close/>
                  <a:moveTo>
                    <a:pt x="824" y="1053"/>
                  </a:moveTo>
                  <a:lnTo>
                    <a:pt x="824" y="1053"/>
                  </a:lnTo>
                  <a:cubicBezTo>
                    <a:pt x="723" y="1053"/>
                    <a:pt x="641" y="1025"/>
                    <a:pt x="559" y="980"/>
                  </a:cubicBezTo>
                  <a:cubicBezTo>
                    <a:pt x="1236" y="302"/>
                    <a:pt x="1236" y="302"/>
                    <a:pt x="1236" y="302"/>
                  </a:cubicBezTo>
                  <a:cubicBezTo>
                    <a:pt x="1291" y="375"/>
                    <a:pt x="1319" y="467"/>
                    <a:pt x="1319" y="568"/>
                  </a:cubicBezTo>
                  <a:cubicBezTo>
                    <a:pt x="1319" y="696"/>
                    <a:pt x="1264" y="815"/>
                    <a:pt x="1172" y="916"/>
                  </a:cubicBezTo>
                  <a:cubicBezTo>
                    <a:pt x="1081" y="1007"/>
                    <a:pt x="953" y="1053"/>
                    <a:pt x="824" y="105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D4119AB-0CA4-E34F-8F3F-FF4968041292}"/>
              </a:ext>
            </a:extLst>
          </p:cNvPr>
          <p:cNvGrpSpPr/>
          <p:nvPr/>
        </p:nvGrpSpPr>
        <p:grpSpPr>
          <a:xfrm>
            <a:off x="17880807" y="4497816"/>
            <a:ext cx="3087686" cy="3087684"/>
            <a:chOff x="16008630" y="13762089"/>
            <a:chExt cx="4275668" cy="4275666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FF58720-64CB-BA4D-B91F-12D44A08431A}"/>
                </a:ext>
              </a:extLst>
            </p:cNvPr>
            <p:cNvSpPr/>
            <p:nvPr/>
          </p:nvSpPr>
          <p:spPr>
            <a:xfrm>
              <a:off x="16008630" y="13762089"/>
              <a:ext cx="4275668" cy="427566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5AD6C34-A7C6-6844-8233-431A88D5BDE7}"/>
                </a:ext>
              </a:extLst>
            </p:cNvPr>
            <p:cNvGrpSpPr/>
            <p:nvPr/>
          </p:nvGrpSpPr>
          <p:grpSpPr>
            <a:xfrm>
              <a:off x="17512558" y="15024685"/>
              <a:ext cx="1267812" cy="2020767"/>
              <a:chOff x="26803678" y="10796585"/>
              <a:chExt cx="864358" cy="1377705"/>
            </a:xfrm>
          </p:grpSpPr>
          <p:sp>
            <p:nvSpPr>
              <p:cNvPr id="105" name="Freeform 343">
                <a:extLst>
                  <a:ext uri="{FF2B5EF4-FFF2-40B4-BE49-F238E27FC236}">
                    <a16:creationId xmlns:a16="http://schemas.microsoft.com/office/drawing/2014/main" id="{B6AF0626-9F47-DE4E-B3AE-B4B0CA519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3678" y="10796585"/>
                <a:ext cx="864358" cy="1377705"/>
              </a:xfrm>
              <a:custGeom>
                <a:avLst/>
                <a:gdLst>
                  <a:gd name="T0" fmla="*/ 741 w 870"/>
                  <a:gd name="T1" fmla="*/ 129 h 1384"/>
                  <a:gd name="T2" fmla="*/ 741 w 870"/>
                  <a:gd name="T3" fmla="*/ 129 h 1384"/>
                  <a:gd name="T4" fmla="*/ 439 w 870"/>
                  <a:gd name="T5" fmla="*/ 0 h 1384"/>
                  <a:gd name="T6" fmla="*/ 128 w 870"/>
                  <a:gd name="T7" fmla="*/ 129 h 1384"/>
                  <a:gd name="T8" fmla="*/ 0 w 870"/>
                  <a:gd name="T9" fmla="*/ 431 h 1384"/>
                  <a:gd name="T10" fmla="*/ 201 w 870"/>
                  <a:gd name="T11" fmla="*/ 989 h 1384"/>
                  <a:gd name="T12" fmla="*/ 403 w 870"/>
                  <a:gd name="T13" fmla="*/ 1365 h 1384"/>
                  <a:gd name="T14" fmla="*/ 430 w 870"/>
                  <a:gd name="T15" fmla="*/ 1383 h 1384"/>
                  <a:gd name="T16" fmla="*/ 430 w 870"/>
                  <a:gd name="T17" fmla="*/ 1383 h 1384"/>
                  <a:gd name="T18" fmla="*/ 457 w 870"/>
                  <a:gd name="T19" fmla="*/ 1365 h 1384"/>
                  <a:gd name="T20" fmla="*/ 668 w 870"/>
                  <a:gd name="T21" fmla="*/ 989 h 1384"/>
                  <a:gd name="T22" fmla="*/ 869 w 870"/>
                  <a:gd name="T23" fmla="*/ 431 h 1384"/>
                  <a:gd name="T24" fmla="*/ 741 w 870"/>
                  <a:gd name="T25" fmla="*/ 129 h 1384"/>
                  <a:gd name="T26" fmla="*/ 604 w 870"/>
                  <a:gd name="T27" fmla="*/ 962 h 1384"/>
                  <a:gd name="T28" fmla="*/ 604 w 870"/>
                  <a:gd name="T29" fmla="*/ 962 h 1384"/>
                  <a:gd name="T30" fmla="*/ 430 w 870"/>
                  <a:gd name="T31" fmla="*/ 1273 h 1384"/>
                  <a:gd name="T32" fmla="*/ 265 w 870"/>
                  <a:gd name="T33" fmla="*/ 962 h 1384"/>
                  <a:gd name="T34" fmla="*/ 73 w 870"/>
                  <a:gd name="T35" fmla="*/ 431 h 1384"/>
                  <a:gd name="T36" fmla="*/ 439 w 870"/>
                  <a:gd name="T37" fmla="*/ 64 h 1384"/>
                  <a:gd name="T38" fmla="*/ 806 w 870"/>
                  <a:gd name="T39" fmla="*/ 431 h 1384"/>
                  <a:gd name="T40" fmla="*/ 604 w 870"/>
                  <a:gd name="T41" fmla="*/ 962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70" h="1384">
                    <a:moveTo>
                      <a:pt x="741" y="129"/>
                    </a:moveTo>
                    <a:lnTo>
                      <a:pt x="741" y="129"/>
                    </a:lnTo>
                    <a:cubicBezTo>
                      <a:pt x="659" y="46"/>
                      <a:pt x="549" y="0"/>
                      <a:pt x="439" y="0"/>
                    </a:cubicBezTo>
                    <a:cubicBezTo>
                      <a:pt x="320" y="0"/>
                      <a:pt x="210" y="46"/>
                      <a:pt x="128" y="129"/>
                    </a:cubicBezTo>
                    <a:cubicBezTo>
                      <a:pt x="45" y="211"/>
                      <a:pt x="0" y="321"/>
                      <a:pt x="0" y="431"/>
                    </a:cubicBezTo>
                    <a:cubicBezTo>
                      <a:pt x="0" y="532"/>
                      <a:pt x="73" y="715"/>
                      <a:pt x="201" y="989"/>
                    </a:cubicBezTo>
                    <a:cubicBezTo>
                      <a:pt x="302" y="1191"/>
                      <a:pt x="403" y="1365"/>
                      <a:pt x="403" y="1365"/>
                    </a:cubicBezTo>
                    <a:cubicBezTo>
                      <a:pt x="412" y="1374"/>
                      <a:pt x="421" y="1383"/>
                      <a:pt x="430" y="1383"/>
                    </a:cubicBezTo>
                    <a:lnTo>
                      <a:pt x="430" y="1383"/>
                    </a:lnTo>
                    <a:cubicBezTo>
                      <a:pt x="448" y="1383"/>
                      <a:pt x="457" y="1374"/>
                      <a:pt x="457" y="1365"/>
                    </a:cubicBezTo>
                    <a:cubicBezTo>
                      <a:pt x="466" y="1365"/>
                      <a:pt x="567" y="1191"/>
                      <a:pt x="668" y="989"/>
                    </a:cubicBezTo>
                    <a:cubicBezTo>
                      <a:pt x="806" y="715"/>
                      <a:pt x="869" y="532"/>
                      <a:pt x="869" y="431"/>
                    </a:cubicBezTo>
                    <a:cubicBezTo>
                      <a:pt x="869" y="321"/>
                      <a:pt x="824" y="211"/>
                      <a:pt x="741" y="129"/>
                    </a:cubicBezTo>
                    <a:close/>
                    <a:moveTo>
                      <a:pt x="604" y="962"/>
                    </a:moveTo>
                    <a:lnTo>
                      <a:pt x="604" y="962"/>
                    </a:lnTo>
                    <a:cubicBezTo>
                      <a:pt x="540" y="1090"/>
                      <a:pt x="466" y="1209"/>
                      <a:pt x="430" y="1273"/>
                    </a:cubicBezTo>
                    <a:cubicBezTo>
                      <a:pt x="393" y="1209"/>
                      <a:pt x="329" y="1090"/>
                      <a:pt x="265" y="962"/>
                    </a:cubicBezTo>
                    <a:cubicBezTo>
                      <a:pt x="100" y="632"/>
                      <a:pt x="73" y="495"/>
                      <a:pt x="73" y="431"/>
                    </a:cubicBezTo>
                    <a:cubicBezTo>
                      <a:pt x="73" y="229"/>
                      <a:pt x="238" y="64"/>
                      <a:pt x="439" y="64"/>
                    </a:cubicBezTo>
                    <a:cubicBezTo>
                      <a:pt x="641" y="64"/>
                      <a:pt x="806" y="229"/>
                      <a:pt x="806" y="431"/>
                    </a:cubicBezTo>
                    <a:cubicBezTo>
                      <a:pt x="806" y="495"/>
                      <a:pt x="769" y="632"/>
                      <a:pt x="604" y="96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6" name="Freeform 344">
                <a:extLst>
                  <a:ext uri="{FF2B5EF4-FFF2-40B4-BE49-F238E27FC236}">
                    <a16:creationId xmlns:a16="http://schemas.microsoft.com/office/drawing/2014/main" id="{25A1E14A-C63E-774F-A741-5056F5B3E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1121" y="10985253"/>
                <a:ext cx="465085" cy="465085"/>
              </a:xfrm>
              <a:custGeom>
                <a:avLst/>
                <a:gdLst>
                  <a:gd name="T0" fmla="*/ 403 w 468"/>
                  <a:gd name="T1" fmla="*/ 120 h 469"/>
                  <a:gd name="T2" fmla="*/ 403 w 468"/>
                  <a:gd name="T3" fmla="*/ 120 h 469"/>
                  <a:gd name="T4" fmla="*/ 348 w 468"/>
                  <a:gd name="T5" fmla="*/ 120 h 469"/>
                  <a:gd name="T6" fmla="*/ 348 w 468"/>
                  <a:gd name="T7" fmla="*/ 65 h 469"/>
                  <a:gd name="T8" fmla="*/ 275 w 468"/>
                  <a:gd name="T9" fmla="*/ 0 h 469"/>
                  <a:gd name="T10" fmla="*/ 192 w 468"/>
                  <a:gd name="T11" fmla="*/ 0 h 469"/>
                  <a:gd name="T12" fmla="*/ 128 w 468"/>
                  <a:gd name="T13" fmla="*/ 65 h 469"/>
                  <a:gd name="T14" fmla="*/ 128 w 468"/>
                  <a:gd name="T15" fmla="*/ 120 h 469"/>
                  <a:gd name="T16" fmla="*/ 73 w 468"/>
                  <a:gd name="T17" fmla="*/ 120 h 469"/>
                  <a:gd name="T18" fmla="*/ 0 w 468"/>
                  <a:gd name="T19" fmla="*/ 193 h 469"/>
                  <a:gd name="T20" fmla="*/ 0 w 468"/>
                  <a:gd name="T21" fmla="*/ 275 h 469"/>
                  <a:gd name="T22" fmla="*/ 73 w 468"/>
                  <a:gd name="T23" fmla="*/ 340 h 469"/>
                  <a:gd name="T24" fmla="*/ 128 w 468"/>
                  <a:gd name="T25" fmla="*/ 340 h 469"/>
                  <a:gd name="T26" fmla="*/ 128 w 468"/>
                  <a:gd name="T27" fmla="*/ 403 h 469"/>
                  <a:gd name="T28" fmla="*/ 192 w 468"/>
                  <a:gd name="T29" fmla="*/ 468 h 469"/>
                  <a:gd name="T30" fmla="*/ 275 w 468"/>
                  <a:gd name="T31" fmla="*/ 468 h 469"/>
                  <a:gd name="T32" fmla="*/ 348 w 468"/>
                  <a:gd name="T33" fmla="*/ 403 h 469"/>
                  <a:gd name="T34" fmla="*/ 348 w 468"/>
                  <a:gd name="T35" fmla="*/ 340 h 469"/>
                  <a:gd name="T36" fmla="*/ 403 w 468"/>
                  <a:gd name="T37" fmla="*/ 340 h 469"/>
                  <a:gd name="T38" fmla="*/ 467 w 468"/>
                  <a:gd name="T39" fmla="*/ 275 h 469"/>
                  <a:gd name="T40" fmla="*/ 467 w 468"/>
                  <a:gd name="T41" fmla="*/ 193 h 469"/>
                  <a:gd name="T42" fmla="*/ 403 w 468"/>
                  <a:gd name="T43" fmla="*/ 120 h 469"/>
                  <a:gd name="T44" fmla="*/ 403 w 468"/>
                  <a:gd name="T45" fmla="*/ 275 h 469"/>
                  <a:gd name="T46" fmla="*/ 403 w 468"/>
                  <a:gd name="T47" fmla="*/ 275 h 469"/>
                  <a:gd name="T48" fmla="*/ 275 w 468"/>
                  <a:gd name="T49" fmla="*/ 275 h 469"/>
                  <a:gd name="T50" fmla="*/ 275 w 468"/>
                  <a:gd name="T51" fmla="*/ 403 h 469"/>
                  <a:gd name="T52" fmla="*/ 192 w 468"/>
                  <a:gd name="T53" fmla="*/ 403 h 469"/>
                  <a:gd name="T54" fmla="*/ 192 w 468"/>
                  <a:gd name="T55" fmla="*/ 275 h 469"/>
                  <a:gd name="T56" fmla="*/ 73 w 468"/>
                  <a:gd name="T57" fmla="*/ 275 h 469"/>
                  <a:gd name="T58" fmla="*/ 73 w 468"/>
                  <a:gd name="T59" fmla="*/ 193 h 469"/>
                  <a:gd name="T60" fmla="*/ 192 w 468"/>
                  <a:gd name="T61" fmla="*/ 193 h 469"/>
                  <a:gd name="T62" fmla="*/ 192 w 468"/>
                  <a:gd name="T63" fmla="*/ 65 h 469"/>
                  <a:gd name="T64" fmla="*/ 275 w 468"/>
                  <a:gd name="T65" fmla="*/ 65 h 469"/>
                  <a:gd name="T66" fmla="*/ 275 w 468"/>
                  <a:gd name="T67" fmla="*/ 193 h 469"/>
                  <a:gd name="T68" fmla="*/ 403 w 468"/>
                  <a:gd name="T69" fmla="*/ 193 h 469"/>
                  <a:gd name="T70" fmla="*/ 403 w 468"/>
                  <a:gd name="T71" fmla="*/ 275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" h="469">
                    <a:moveTo>
                      <a:pt x="403" y="120"/>
                    </a:moveTo>
                    <a:lnTo>
                      <a:pt x="403" y="120"/>
                    </a:lnTo>
                    <a:cubicBezTo>
                      <a:pt x="348" y="120"/>
                      <a:pt x="348" y="120"/>
                      <a:pt x="348" y="120"/>
                    </a:cubicBezTo>
                    <a:cubicBezTo>
                      <a:pt x="348" y="65"/>
                      <a:pt x="348" y="65"/>
                      <a:pt x="348" y="65"/>
                    </a:cubicBezTo>
                    <a:cubicBezTo>
                      <a:pt x="348" y="28"/>
                      <a:pt x="311" y="0"/>
                      <a:pt x="275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56" y="0"/>
                      <a:pt x="128" y="28"/>
                      <a:pt x="128" y="65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73" y="120"/>
                      <a:pt x="73" y="120"/>
                      <a:pt x="73" y="120"/>
                    </a:cubicBezTo>
                    <a:cubicBezTo>
                      <a:pt x="27" y="120"/>
                      <a:pt x="0" y="156"/>
                      <a:pt x="0" y="193"/>
                    </a:cubicBezTo>
                    <a:cubicBezTo>
                      <a:pt x="0" y="275"/>
                      <a:pt x="0" y="275"/>
                      <a:pt x="0" y="275"/>
                    </a:cubicBezTo>
                    <a:cubicBezTo>
                      <a:pt x="0" y="312"/>
                      <a:pt x="27" y="340"/>
                      <a:pt x="73" y="340"/>
                    </a:cubicBezTo>
                    <a:cubicBezTo>
                      <a:pt x="128" y="340"/>
                      <a:pt x="128" y="340"/>
                      <a:pt x="128" y="340"/>
                    </a:cubicBezTo>
                    <a:cubicBezTo>
                      <a:pt x="128" y="403"/>
                      <a:pt x="128" y="403"/>
                      <a:pt x="128" y="403"/>
                    </a:cubicBezTo>
                    <a:cubicBezTo>
                      <a:pt x="128" y="440"/>
                      <a:pt x="156" y="468"/>
                      <a:pt x="192" y="468"/>
                    </a:cubicBezTo>
                    <a:cubicBezTo>
                      <a:pt x="275" y="468"/>
                      <a:pt x="275" y="468"/>
                      <a:pt x="275" y="468"/>
                    </a:cubicBezTo>
                    <a:cubicBezTo>
                      <a:pt x="311" y="468"/>
                      <a:pt x="348" y="440"/>
                      <a:pt x="348" y="403"/>
                    </a:cubicBezTo>
                    <a:cubicBezTo>
                      <a:pt x="348" y="340"/>
                      <a:pt x="348" y="340"/>
                      <a:pt x="348" y="340"/>
                    </a:cubicBezTo>
                    <a:cubicBezTo>
                      <a:pt x="403" y="340"/>
                      <a:pt x="403" y="340"/>
                      <a:pt x="403" y="340"/>
                    </a:cubicBezTo>
                    <a:cubicBezTo>
                      <a:pt x="440" y="340"/>
                      <a:pt x="467" y="312"/>
                      <a:pt x="467" y="275"/>
                    </a:cubicBezTo>
                    <a:cubicBezTo>
                      <a:pt x="467" y="193"/>
                      <a:pt x="467" y="193"/>
                      <a:pt x="467" y="193"/>
                    </a:cubicBezTo>
                    <a:cubicBezTo>
                      <a:pt x="467" y="156"/>
                      <a:pt x="440" y="120"/>
                      <a:pt x="403" y="120"/>
                    </a:cubicBezTo>
                    <a:close/>
                    <a:moveTo>
                      <a:pt x="403" y="275"/>
                    </a:moveTo>
                    <a:lnTo>
                      <a:pt x="403" y="275"/>
                    </a:lnTo>
                    <a:cubicBezTo>
                      <a:pt x="275" y="275"/>
                      <a:pt x="275" y="275"/>
                      <a:pt x="275" y="275"/>
                    </a:cubicBezTo>
                    <a:cubicBezTo>
                      <a:pt x="275" y="403"/>
                      <a:pt x="275" y="403"/>
                      <a:pt x="275" y="403"/>
                    </a:cubicBezTo>
                    <a:cubicBezTo>
                      <a:pt x="192" y="403"/>
                      <a:pt x="192" y="403"/>
                      <a:pt x="192" y="403"/>
                    </a:cubicBezTo>
                    <a:cubicBezTo>
                      <a:pt x="192" y="275"/>
                      <a:pt x="192" y="275"/>
                      <a:pt x="192" y="275"/>
                    </a:cubicBezTo>
                    <a:cubicBezTo>
                      <a:pt x="73" y="275"/>
                      <a:pt x="73" y="275"/>
                      <a:pt x="73" y="275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192" y="193"/>
                      <a:pt x="192" y="193"/>
                      <a:pt x="192" y="193"/>
                    </a:cubicBezTo>
                    <a:cubicBezTo>
                      <a:pt x="192" y="65"/>
                      <a:pt x="192" y="65"/>
                      <a:pt x="192" y="65"/>
                    </a:cubicBezTo>
                    <a:cubicBezTo>
                      <a:pt x="275" y="65"/>
                      <a:pt x="275" y="65"/>
                      <a:pt x="275" y="65"/>
                    </a:cubicBezTo>
                    <a:cubicBezTo>
                      <a:pt x="275" y="193"/>
                      <a:pt x="275" y="193"/>
                      <a:pt x="275" y="193"/>
                    </a:cubicBezTo>
                    <a:cubicBezTo>
                      <a:pt x="403" y="193"/>
                      <a:pt x="403" y="193"/>
                      <a:pt x="403" y="193"/>
                    </a:cubicBezTo>
                    <a:lnTo>
                      <a:pt x="403" y="27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51D4E279-082C-AC46-810F-2E39F409B854}"/>
              </a:ext>
            </a:extLst>
          </p:cNvPr>
          <p:cNvSpPr txBox="1"/>
          <p:nvPr/>
        </p:nvSpPr>
        <p:spPr>
          <a:xfrm>
            <a:off x="7531171" y="1022190"/>
            <a:ext cx="93153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</a:t>
            </a:r>
          </a:p>
        </p:txBody>
      </p:sp>
    </p:spTree>
    <p:extLst>
      <p:ext uri="{BB962C8B-B14F-4D97-AF65-F5344CB8AC3E}">
        <p14:creationId xmlns:p14="http://schemas.microsoft.com/office/powerpoint/2010/main" val="371918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2DF90D9-9936-1E40-BFD4-70157302D1DF}"/>
              </a:ext>
            </a:extLst>
          </p:cNvPr>
          <p:cNvSpPr/>
          <p:nvPr/>
        </p:nvSpPr>
        <p:spPr>
          <a:xfrm>
            <a:off x="15801205" y="5613726"/>
            <a:ext cx="4876684" cy="4876683"/>
          </a:xfrm>
          <a:prstGeom prst="ellips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2E9CC5-CBE4-4C46-8AE1-E3FD066BB096}"/>
              </a:ext>
            </a:extLst>
          </p:cNvPr>
          <p:cNvSpPr/>
          <p:nvPr/>
        </p:nvSpPr>
        <p:spPr>
          <a:xfrm>
            <a:off x="11785017" y="5613726"/>
            <a:ext cx="4876684" cy="4876683"/>
          </a:xfrm>
          <a:prstGeom prst="ellips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C8958C-23DA-C74E-8CAE-C2DE013F8A46}"/>
              </a:ext>
            </a:extLst>
          </p:cNvPr>
          <p:cNvSpPr/>
          <p:nvPr/>
        </p:nvSpPr>
        <p:spPr>
          <a:xfrm>
            <a:off x="7742389" y="5613726"/>
            <a:ext cx="4876684" cy="4876683"/>
          </a:xfrm>
          <a:prstGeom prst="ellips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72A676-FE3C-254C-874B-F349DBCAC1AB}"/>
              </a:ext>
            </a:extLst>
          </p:cNvPr>
          <p:cNvSpPr/>
          <p:nvPr/>
        </p:nvSpPr>
        <p:spPr>
          <a:xfrm>
            <a:off x="4327524" y="6241489"/>
            <a:ext cx="3621160" cy="3621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54C658-C0D4-ED40-83CB-2858D8081802}"/>
              </a:ext>
            </a:extLst>
          </p:cNvPr>
          <p:cNvSpPr/>
          <p:nvPr/>
        </p:nvSpPr>
        <p:spPr>
          <a:xfrm>
            <a:off x="8361338" y="6241489"/>
            <a:ext cx="3621160" cy="3621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6BECB6-E457-744C-B597-6D3A0CEE02FF}"/>
              </a:ext>
            </a:extLst>
          </p:cNvPr>
          <p:cNvSpPr/>
          <p:nvPr/>
        </p:nvSpPr>
        <p:spPr>
          <a:xfrm>
            <a:off x="12395152" y="6241489"/>
            <a:ext cx="3621160" cy="36211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A28044-F439-1F4C-BB40-91AFAAB0289D}"/>
              </a:ext>
            </a:extLst>
          </p:cNvPr>
          <p:cNvSpPr/>
          <p:nvPr/>
        </p:nvSpPr>
        <p:spPr>
          <a:xfrm>
            <a:off x="16428966" y="6241489"/>
            <a:ext cx="3621160" cy="3621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034CA3-7FF4-9645-96F4-57E1D062CEB0}"/>
              </a:ext>
            </a:extLst>
          </p:cNvPr>
          <p:cNvSpPr/>
          <p:nvPr/>
        </p:nvSpPr>
        <p:spPr>
          <a:xfrm>
            <a:off x="3699761" y="5613726"/>
            <a:ext cx="4876684" cy="4876683"/>
          </a:xfrm>
          <a:prstGeom prst="ellips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28EC25-8E55-304E-98EC-C051A597AACC}"/>
              </a:ext>
            </a:extLst>
          </p:cNvPr>
          <p:cNvGrpSpPr/>
          <p:nvPr/>
        </p:nvGrpSpPr>
        <p:grpSpPr>
          <a:xfrm>
            <a:off x="5651579" y="5146039"/>
            <a:ext cx="999426" cy="999424"/>
            <a:chOff x="4653250" y="5123537"/>
            <a:chExt cx="1152052" cy="115205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A632D31-9A9B-E640-8F61-58560D33BA54}"/>
                </a:ext>
              </a:extLst>
            </p:cNvPr>
            <p:cNvSpPr/>
            <p:nvPr/>
          </p:nvSpPr>
          <p:spPr>
            <a:xfrm>
              <a:off x="4653250" y="5123537"/>
              <a:ext cx="1152052" cy="11520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70B048-3A57-8E41-9A3E-1DF5C180D5B2}"/>
                </a:ext>
              </a:extLst>
            </p:cNvPr>
            <p:cNvSpPr txBox="1"/>
            <p:nvPr/>
          </p:nvSpPr>
          <p:spPr>
            <a:xfrm>
              <a:off x="4880963" y="5254795"/>
              <a:ext cx="69662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FFCCD9-B922-2E49-A866-4FF1D55DB2F8}"/>
              </a:ext>
            </a:extLst>
          </p:cNvPr>
          <p:cNvGrpSpPr/>
          <p:nvPr/>
        </p:nvGrpSpPr>
        <p:grpSpPr>
          <a:xfrm>
            <a:off x="13719207" y="5146039"/>
            <a:ext cx="999426" cy="999424"/>
            <a:chOff x="13952918" y="5123537"/>
            <a:chExt cx="1152052" cy="115205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59EA863-07AE-FE42-803E-B1D551BA2EC2}"/>
                </a:ext>
              </a:extLst>
            </p:cNvPr>
            <p:cNvSpPr/>
            <p:nvPr/>
          </p:nvSpPr>
          <p:spPr>
            <a:xfrm>
              <a:off x="13952918" y="5123537"/>
              <a:ext cx="1152052" cy="11520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D4C837-88D5-7048-8308-0580F67BFAA1}"/>
                </a:ext>
              </a:extLst>
            </p:cNvPr>
            <p:cNvSpPr txBox="1"/>
            <p:nvPr/>
          </p:nvSpPr>
          <p:spPr>
            <a:xfrm>
              <a:off x="14180631" y="5254795"/>
              <a:ext cx="69662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28C340-A84D-BF45-A506-6CAB1F60044A}"/>
              </a:ext>
            </a:extLst>
          </p:cNvPr>
          <p:cNvGrpSpPr/>
          <p:nvPr/>
        </p:nvGrpSpPr>
        <p:grpSpPr>
          <a:xfrm>
            <a:off x="9685393" y="9958673"/>
            <a:ext cx="999426" cy="999424"/>
            <a:chOff x="9303084" y="5123537"/>
            <a:chExt cx="1152052" cy="115205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A8EE99E-1324-1A4D-8339-AF59C35B2C78}"/>
                </a:ext>
              </a:extLst>
            </p:cNvPr>
            <p:cNvSpPr/>
            <p:nvPr/>
          </p:nvSpPr>
          <p:spPr>
            <a:xfrm>
              <a:off x="9303084" y="5123537"/>
              <a:ext cx="1152052" cy="11520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89810E-1711-6549-8C01-DD4F330E6E85}"/>
                </a:ext>
              </a:extLst>
            </p:cNvPr>
            <p:cNvSpPr txBox="1"/>
            <p:nvPr/>
          </p:nvSpPr>
          <p:spPr>
            <a:xfrm>
              <a:off x="9530797" y="5254795"/>
              <a:ext cx="69662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6C8ECE8-FF9D-DF4F-972F-5CFBB183C1B9}"/>
              </a:ext>
            </a:extLst>
          </p:cNvPr>
          <p:cNvGrpSpPr/>
          <p:nvPr/>
        </p:nvGrpSpPr>
        <p:grpSpPr>
          <a:xfrm>
            <a:off x="17753021" y="9958673"/>
            <a:ext cx="999426" cy="999424"/>
            <a:chOff x="18602752" y="5123537"/>
            <a:chExt cx="1152052" cy="115205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E4C365-5DE3-284E-A753-B8349511E933}"/>
                </a:ext>
              </a:extLst>
            </p:cNvPr>
            <p:cNvSpPr/>
            <p:nvPr/>
          </p:nvSpPr>
          <p:spPr>
            <a:xfrm>
              <a:off x="18602752" y="5123537"/>
              <a:ext cx="1152052" cy="11520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3133E-B74F-FB46-BF72-4E5A4543985B}"/>
                </a:ext>
              </a:extLst>
            </p:cNvPr>
            <p:cNvSpPr txBox="1"/>
            <p:nvPr/>
          </p:nvSpPr>
          <p:spPr>
            <a:xfrm>
              <a:off x="18830465" y="5254795"/>
              <a:ext cx="69662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A7F26DB-D7D4-2A4D-8A8C-951FE53BF13A}"/>
              </a:ext>
            </a:extLst>
          </p:cNvPr>
          <p:cNvGrpSpPr/>
          <p:nvPr/>
        </p:nvGrpSpPr>
        <p:grpSpPr>
          <a:xfrm>
            <a:off x="5338285" y="7302120"/>
            <a:ext cx="1538463" cy="1332677"/>
            <a:chOff x="26544811" y="2315366"/>
            <a:chExt cx="1377705" cy="1193426"/>
          </a:xfrm>
        </p:grpSpPr>
        <p:sp>
          <p:nvSpPr>
            <p:cNvPr id="36" name="Freeform 338">
              <a:extLst>
                <a:ext uri="{FF2B5EF4-FFF2-40B4-BE49-F238E27FC236}">
                  <a16:creationId xmlns:a16="http://schemas.microsoft.com/office/drawing/2014/main" id="{03C7F0EA-2512-974A-9E63-22B1B4D74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4811" y="2315366"/>
              <a:ext cx="1377705" cy="1193426"/>
            </a:xfrm>
            <a:custGeom>
              <a:avLst/>
              <a:gdLst>
                <a:gd name="T0" fmla="*/ 1291 w 1384"/>
                <a:gd name="T1" fmla="*/ 248 h 1201"/>
                <a:gd name="T2" fmla="*/ 1291 w 1384"/>
                <a:gd name="T3" fmla="*/ 248 h 1201"/>
                <a:gd name="T4" fmla="*/ 1154 w 1384"/>
                <a:gd name="T5" fmla="*/ 248 h 1201"/>
                <a:gd name="T6" fmla="*/ 1017 w 1384"/>
                <a:gd name="T7" fmla="*/ 74 h 1201"/>
                <a:gd name="T8" fmla="*/ 687 w 1384"/>
                <a:gd name="T9" fmla="*/ 0 h 1201"/>
                <a:gd name="T10" fmla="*/ 357 w 1384"/>
                <a:gd name="T11" fmla="*/ 74 h 1201"/>
                <a:gd name="T12" fmla="*/ 220 w 1384"/>
                <a:gd name="T13" fmla="*/ 248 h 1201"/>
                <a:gd name="T14" fmla="*/ 92 w 1384"/>
                <a:gd name="T15" fmla="*/ 248 h 1201"/>
                <a:gd name="T16" fmla="*/ 0 w 1384"/>
                <a:gd name="T17" fmla="*/ 330 h 1201"/>
                <a:gd name="T18" fmla="*/ 0 w 1384"/>
                <a:gd name="T19" fmla="*/ 1109 h 1201"/>
                <a:gd name="T20" fmla="*/ 92 w 1384"/>
                <a:gd name="T21" fmla="*/ 1200 h 1201"/>
                <a:gd name="T22" fmla="*/ 1291 w 1384"/>
                <a:gd name="T23" fmla="*/ 1200 h 1201"/>
                <a:gd name="T24" fmla="*/ 1383 w 1384"/>
                <a:gd name="T25" fmla="*/ 1109 h 1201"/>
                <a:gd name="T26" fmla="*/ 1383 w 1384"/>
                <a:gd name="T27" fmla="*/ 330 h 1201"/>
                <a:gd name="T28" fmla="*/ 1291 w 1384"/>
                <a:gd name="T29" fmla="*/ 248 h 1201"/>
                <a:gd name="T30" fmla="*/ 394 w 1384"/>
                <a:gd name="T31" fmla="*/ 138 h 1201"/>
                <a:gd name="T32" fmla="*/ 394 w 1384"/>
                <a:gd name="T33" fmla="*/ 138 h 1201"/>
                <a:gd name="T34" fmla="*/ 687 w 1384"/>
                <a:gd name="T35" fmla="*/ 74 h 1201"/>
                <a:gd name="T36" fmla="*/ 980 w 1384"/>
                <a:gd name="T37" fmla="*/ 138 h 1201"/>
                <a:gd name="T38" fmla="*/ 1090 w 1384"/>
                <a:gd name="T39" fmla="*/ 248 h 1201"/>
                <a:gd name="T40" fmla="*/ 284 w 1384"/>
                <a:gd name="T41" fmla="*/ 248 h 1201"/>
                <a:gd name="T42" fmla="*/ 394 w 1384"/>
                <a:gd name="T43" fmla="*/ 138 h 1201"/>
                <a:gd name="T44" fmla="*/ 1319 w 1384"/>
                <a:gd name="T45" fmla="*/ 1109 h 1201"/>
                <a:gd name="T46" fmla="*/ 1319 w 1384"/>
                <a:gd name="T47" fmla="*/ 1109 h 1201"/>
                <a:gd name="T48" fmla="*/ 1291 w 1384"/>
                <a:gd name="T49" fmla="*/ 1127 h 1201"/>
                <a:gd name="T50" fmla="*/ 92 w 1384"/>
                <a:gd name="T51" fmla="*/ 1127 h 1201"/>
                <a:gd name="T52" fmla="*/ 73 w 1384"/>
                <a:gd name="T53" fmla="*/ 1109 h 1201"/>
                <a:gd name="T54" fmla="*/ 73 w 1384"/>
                <a:gd name="T55" fmla="*/ 330 h 1201"/>
                <a:gd name="T56" fmla="*/ 92 w 1384"/>
                <a:gd name="T57" fmla="*/ 312 h 1201"/>
                <a:gd name="T58" fmla="*/ 1291 w 1384"/>
                <a:gd name="T59" fmla="*/ 312 h 1201"/>
                <a:gd name="T60" fmla="*/ 1319 w 1384"/>
                <a:gd name="T61" fmla="*/ 330 h 1201"/>
                <a:gd name="T62" fmla="*/ 1319 w 1384"/>
                <a:gd name="T63" fmla="*/ 1109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4" h="1201">
                  <a:moveTo>
                    <a:pt x="1291" y="248"/>
                  </a:moveTo>
                  <a:lnTo>
                    <a:pt x="1291" y="248"/>
                  </a:lnTo>
                  <a:cubicBezTo>
                    <a:pt x="1154" y="248"/>
                    <a:pt x="1154" y="248"/>
                    <a:pt x="1154" y="248"/>
                  </a:cubicBezTo>
                  <a:cubicBezTo>
                    <a:pt x="1145" y="183"/>
                    <a:pt x="1099" y="120"/>
                    <a:pt x="1017" y="74"/>
                  </a:cubicBezTo>
                  <a:cubicBezTo>
                    <a:pt x="925" y="28"/>
                    <a:pt x="806" y="0"/>
                    <a:pt x="687" y="0"/>
                  </a:cubicBezTo>
                  <a:cubicBezTo>
                    <a:pt x="568" y="0"/>
                    <a:pt x="449" y="28"/>
                    <a:pt x="357" y="74"/>
                  </a:cubicBezTo>
                  <a:cubicBezTo>
                    <a:pt x="275" y="120"/>
                    <a:pt x="229" y="183"/>
                    <a:pt x="220" y="248"/>
                  </a:cubicBezTo>
                  <a:cubicBezTo>
                    <a:pt x="92" y="248"/>
                    <a:pt x="92" y="248"/>
                    <a:pt x="92" y="248"/>
                  </a:cubicBezTo>
                  <a:cubicBezTo>
                    <a:pt x="37" y="248"/>
                    <a:pt x="0" y="284"/>
                    <a:pt x="0" y="330"/>
                  </a:cubicBezTo>
                  <a:cubicBezTo>
                    <a:pt x="0" y="1109"/>
                    <a:pt x="0" y="1109"/>
                    <a:pt x="0" y="1109"/>
                  </a:cubicBezTo>
                  <a:cubicBezTo>
                    <a:pt x="0" y="1154"/>
                    <a:pt x="37" y="1200"/>
                    <a:pt x="92" y="1200"/>
                  </a:cubicBezTo>
                  <a:cubicBezTo>
                    <a:pt x="1291" y="1200"/>
                    <a:pt x="1291" y="1200"/>
                    <a:pt x="1291" y="1200"/>
                  </a:cubicBezTo>
                  <a:cubicBezTo>
                    <a:pt x="1346" y="1200"/>
                    <a:pt x="1383" y="1154"/>
                    <a:pt x="1383" y="1109"/>
                  </a:cubicBezTo>
                  <a:cubicBezTo>
                    <a:pt x="1383" y="330"/>
                    <a:pt x="1383" y="330"/>
                    <a:pt x="1383" y="330"/>
                  </a:cubicBezTo>
                  <a:cubicBezTo>
                    <a:pt x="1383" y="284"/>
                    <a:pt x="1346" y="248"/>
                    <a:pt x="1291" y="248"/>
                  </a:cubicBezTo>
                  <a:close/>
                  <a:moveTo>
                    <a:pt x="394" y="138"/>
                  </a:moveTo>
                  <a:lnTo>
                    <a:pt x="394" y="138"/>
                  </a:lnTo>
                  <a:cubicBezTo>
                    <a:pt x="467" y="92"/>
                    <a:pt x="577" y="74"/>
                    <a:pt x="687" y="74"/>
                  </a:cubicBezTo>
                  <a:cubicBezTo>
                    <a:pt x="797" y="74"/>
                    <a:pt x="907" y="92"/>
                    <a:pt x="980" y="138"/>
                  </a:cubicBezTo>
                  <a:cubicBezTo>
                    <a:pt x="1035" y="165"/>
                    <a:pt x="1072" y="202"/>
                    <a:pt x="1090" y="248"/>
                  </a:cubicBezTo>
                  <a:cubicBezTo>
                    <a:pt x="284" y="248"/>
                    <a:pt x="284" y="248"/>
                    <a:pt x="284" y="248"/>
                  </a:cubicBezTo>
                  <a:cubicBezTo>
                    <a:pt x="302" y="202"/>
                    <a:pt x="339" y="165"/>
                    <a:pt x="394" y="138"/>
                  </a:cubicBezTo>
                  <a:close/>
                  <a:moveTo>
                    <a:pt x="1319" y="1109"/>
                  </a:moveTo>
                  <a:lnTo>
                    <a:pt x="1319" y="1109"/>
                  </a:lnTo>
                  <a:cubicBezTo>
                    <a:pt x="1319" y="1118"/>
                    <a:pt x="1310" y="1127"/>
                    <a:pt x="1291" y="1127"/>
                  </a:cubicBezTo>
                  <a:cubicBezTo>
                    <a:pt x="92" y="1127"/>
                    <a:pt x="92" y="1127"/>
                    <a:pt x="92" y="1127"/>
                  </a:cubicBezTo>
                  <a:cubicBezTo>
                    <a:pt x="83" y="1127"/>
                    <a:pt x="73" y="1118"/>
                    <a:pt x="73" y="1109"/>
                  </a:cubicBezTo>
                  <a:cubicBezTo>
                    <a:pt x="73" y="330"/>
                    <a:pt x="73" y="330"/>
                    <a:pt x="73" y="330"/>
                  </a:cubicBezTo>
                  <a:cubicBezTo>
                    <a:pt x="73" y="321"/>
                    <a:pt x="83" y="312"/>
                    <a:pt x="92" y="312"/>
                  </a:cubicBezTo>
                  <a:cubicBezTo>
                    <a:pt x="1291" y="312"/>
                    <a:pt x="1291" y="312"/>
                    <a:pt x="1291" y="312"/>
                  </a:cubicBezTo>
                  <a:cubicBezTo>
                    <a:pt x="1310" y="312"/>
                    <a:pt x="1319" y="321"/>
                    <a:pt x="1319" y="330"/>
                  </a:cubicBezTo>
                  <a:lnTo>
                    <a:pt x="1319" y="11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339">
              <a:extLst>
                <a:ext uri="{FF2B5EF4-FFF2-40B4-BE49-F238E27FC236}">
                  <a16:creationId xmlns:a16="http://schemas.microsoft.com/office/drawing/2014/main" id="{D9356093-DA58-0444-9A7F-FC864F3A5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4796" y="2767287"/>
              <a:ext cx="513347" cy="513350"/>
            </a:xfrm>
            <a:custGeom>
              <a:avLst/>
              <a:gdLst>
                <a:gd name="T0" fmla="*/ 477 w 514"/>
                <a:gd name="T1" fmla="*/ 110 h 514"/>
                <a:gd name="T2" fmla="*/ 477 w 514"/>
                <a:gd name="T3" fmla="*/ 110 h 514"/>
                <a:gd name="T4" fmla="*/ 403 w 514"/>
                <a:gd name="T5" fmla="*/ 110 h 514"/>
                <a:gd name="T6" fmla="*/ 403 w 514"/>
                <a:gd name="T7" fmla="*/ 37 h 514"/>
                <a:gd name="T8" fmla="*/ 367 w 514"/>
                <a:gd name="T9" fmla="*/ 0 h 514"/>
                <a:gd name="T10" fmla="*/ 147 w 514"/>
                <a:gd name="T11" fmla="*/ 0 h 514"/>
                <a:gd name="T12" fmla="*/ 110 w 514"/>
                <a:gd name="T13" fmla="*/ 37 h 514"/>
                <a:gd name="T14" fmla="*/ 110 w 514"/>
                <a:gd name="T15" fmla="*/ 110 h 514"/>
                <a:gd name="T16" fmla="*/ 37 w 514"/>
                <a:gd name="T17" fmla="*/ 110 h 514"/>
                <a:gd name="T18" fmla="*/ 0 w 514"/>
                <a:gd name="T19" fmla="*/ 147 h 514"/>
                <a:gd name="T20" fmla="*/ 0 w 514"/>
                <a:gd name="T21" fmla="*/ 367 h 514"/>
                <a:gd name="T22" fmla="*/ 37 w 514"/>
                <a:gd name="T23" fmla="*/ 403 h 514"/>
                <a:gd name="T24" fmla="*/ 110 w 514"/>
                <a:gd name="T25" fmla="*/ 403 h 514"/>
                <a:gd name="T26" fmla="*/ 110 w 514"/>
                <a:gd name="T27" fmla="*/ 477 h 514"/>
                <a:gd name="T28" fmla="*/ 147 w 514"/>
                <a:gd name="T29" fmla="*/ 513 h 514"/>
                <a:gd name="T30" fmla="*/ 367 w 514"/>
                <a:gd name="T31" fmla="*/ 513 h 514"/>
                <a:gd name="T32" fmla="*/ 403 w 514"/>
                <a:gd name="T33" fmla="*/ 477 h 514"/>
                <a:gd name="T34" fmla="*/ 403 w 514"/>
                <a:gd name="T35" fmla="*/ 403 h 514"/>
                <a:gd name="T36" fmla="*/ 477 w 514"/>
                <a:gd name="T37" fmla="*/ 403 h 514"/>
                <a:gd name="T38" fmla="*/ 513 w 514"/>
                <a:gd name="T39" fmla="*/ 367 h 514"/>
                <a:gd name="T40" fmla="*/ 513 w 514"/>
                <a:gd name="T41" fmla="*/ 147 h 514"/>
                <a:gd name="T42" fmla="*/ 477 w 514"/>
                <a:gd name="T43" fmla="*/ 110 h 514"/>
                <a:gd name="T44" fmla="*/ 440 w 514"/>
                <a:gd name="T45" fmla="*/ 330 h 514"/>
                <a:gd name="T46" fmla="*/ 440 w 514"/>
                <a:gd name="T47" fmla="*/ 330 h 514"/>
                <a:gd name="T48" fmla="*/ 367 w 514"/>
                <a:gd name="T49" fmla="*/ 330 h 514"/>
                <a:gd name="T50" fmla="*/ 330 w 514"/>
                <a:gd name="T51" fmla="*/ 367 h 514"/>
                <a:gd name="T52" fmla="*/ 330 w 514"/>
                <a:gd name="T53" fmla="*/ 440 h 514"/>
                <a:gd name="T54" fmla="*/ 184 w 514"/>
                <a:gd name="T55" fmla="*/ 440 h 514"/>
                <a:gd name="T56" fmla="*/ 184 w 514"/>
                <a:gd name="T57" fmla="*/ 367 h 514"/>
                <a:gd name="T58" fmla="*/ 147 w 514"/>
                <a:gd name="T59" fmla="*/ 330 h 514"/>
                <a:gd name="T60" fmla="*/ 74 w 514"/>
                <a:gd name="T61" fmla="*/ 330 h 514"/>
                <a:gd name="T62" fmla="*/ 74 w 514"/>
                <a:gd name="T63" fmla="*/ 183 h 514"/>
                <a:gd name="T64" fmla="*/ 147 w 514"/>
                <a:gd name="T65" fmla="*/ 183 h 514"/>
                <a:gd name="T66" fmla="*/ 184 w 514"/>
                <a:gd name="T67" fmla="*/ 147 h 514"/>
                <a:gd name="T68" fmla="*/ 184 w 514"/>
                <a:gd name="T69" fmla="*/ 74 h 514"/>
                <a:gd name="T70" fmla="*/ 330 w 514"/>
                <a:gd name="T71" fmla="*/ 74 h 514"/>
                <a:gd name="T72" fmla="*/ 330 w 514"/>
                <a:gd name="T73" fmla="*/ 147 h 514"/>
                <a:gd name="T74" fmla="*/ 367 w 514"/>
                <a:gd name="T75" fmla="*/ 183 h 514"/>
                <a:gd name="T76" fmla="*/ 440 w 514"/>
                <a:gd name="T77" fmla="*/ 183 h 514"/>
                <a:gd name="T78" fmla="*/ 440 w 514"/>
                <a:gd name="T79" fmla="*/ 33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514">
                  <a:moveTo>
                    <a:pt x="477" y="110"/>
                  </a:moveTo>
                  <a:lnTo>
                    <a:pt x="477" y="110"/>
                  </a:lnTo>
                  <a:cubicBezTo>
                    <a:pt x="403" y="110"/>
                    <a:pt x="403" y="110"/>
                    <a:pt x="403" y="110"/>
                  </a:cubicBezTo>
                  <a:cubicBezTo>
                    <a:pt x="403" y="37"/>
                    <a:pt x="403" y="37"/>
                    <a:pt x="403" y="37"/>
                  </a:cubicBezTo>
                  <a:cubicBezTo>
                    <a:pt x="403" y="19"/>
                    <a:pt x="385" y="0"/>
                    <a:pt x="36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29" y="0"/>
                    <a:pt x="110" y="19"/>
                    <a:pt x="110" y="37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19" y="110"/>
                    <a:pt x="0" y="128"/>
                    <a:pt x="0" y="147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85"/>
                    <a:pt x="19" y="403"/>
                    <a:pt x="37" y="403"/>
                  </a:cubicBezTo>
                  <a:cubicBezTo>
                    <a:pt x="110" y="403"/>
                    <a:pt x="110" y="403"/>
                    <a:pt x="110" y="403"/>
                  </a:cubicBezTo>
                  <a:cubicBezTo>
                    <a:pt x="110" y="477"/>
                    <a:pt x="110" y="477"/>
                    <a:pt x="110" y="477"/>
                  </a:cubicBezTo>
                  <a:cubicBezTo>
                    <a:pt x="110" y="495"/>
                    <a:pt x="129" y="513"/>
                    <a:pt x="147" y="513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85" y="513"/>
                    <a:pt x="403" y="495"/>
                    <a:pt x="403" y="477"/>
                  </a:cubicBezTo>
                  <a:cubicBezTo>
                    <a:pt x="403" y="403"/>
                    <a:pt x="403" y="403"/>
                    <a:pt x="403" y="403"/>
                  </a:cubicBezTo>
                  <a:cubicBezTo>
                    <a:pt x="477" y="403"/>
                    <a:pt x="477" y="403"/>
                    <a:pt x="477" y="403"/>
                  </a:cubicBezTo>
                  <a:cubicBezTo>
                    <a:pt x="495" y="403"/>
                    <a:pt x="513" y="385"/>
                    <a:pt x="513" y="367"/>
                  </a:cubicBezTo>
                  <a:cubicBezTo>
                    <a:pt x="513" y="147"/>
                    <a:pt x="513" y="147"/>
                    <a:pt x="513" y="147"/>
                  </a:cubicBezTo>
                  <a:cubicBezTo>
                    <a:pt x="513" y="128"/>
                    <a:pt x="495" y="110"/>
                    <a:pt x="477" y="110"/>
                  </a:cubicBezTo>
                  <a:close/>
                  <a:moveTo>
                    <a:pt x="440" y="330"/>
                  </a:moveTo>
                  <a:lnTo>
                    <a:pt x="440" y="330"/>
                  </a:lnTo>
                  <a:cubicBezTo>
                    <a:pt x="367" y="330"/>
                    <a:pt x="367" y="330"/>
                    <a:pt x="367" y="330"/>
                  </a:cubicBezTo>
                  <a:cubicBezTo>
                    <a:pt x="349" y="330"/>
                    <a:pt x="330" y="348"/>
                    <a:pt x="330" y="367"/>
                  </a:cubicBezTo>
                  <a:cubicBezTo>
                    <a:pt x="330" y="440"/>
                    <a:pt x="330" y="440"/>
                    <a:pt x="330" y="440"/>
                  </a:cubicBezTo>
                  <a:cubicBezTo>
                    <a:pt x="184" y="440"/>
                    <a:pt x="184" y="440"/>
                    <a:pt x="184" y="440"/>
                  </a:cubicBezTo>
                  <a:cubicBezTo>
                    <a:pt x="184" y="367"/>
                    <a:pt x="184" y="367"/>
                    <a:pt x="184" y="367"/>
                  </a:cubicBezTo>
                  <a:cubicBezTo>
                    <a:pt x="184" y="348"/>
                    <a:pt x="165" y="330"/>
                    <a:pt x="147" y="330"/>
                  </a:cubicBezTo>
                  <a:cubicBezTo>
                    <a:pt x="74" y="330"/>
                    <a:pt x="74" y="330"/>
                    <a:pt x="74" y="330"/>
                  </a:cubicBezTo>
                  <a:cubicBezTo>
                    <a:pt x="74" y="183"/>
                    <a:pt x="74" y="183"/>
                    <a:pt x="74" y="183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65" y="183"/>
                    <a:pt x="184" y="165"/>
                    <a:pt x="184" y="147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330" y="74"/>
                    <a:pt x="330" y="74"/>
                    <a:pt x="330" y="74"/>
                  </a:cubicBezTo>
                  <a:cubicBezTo>
                    <a:pt x="330" y="147"/>
                    <a:pt x="330" y="147"/>
                    <a:pt x="330" y="147"/>
                  </a:cubicBezTo>
                  <a:cubicBezTo>
                    <a:pt x="330" y="165"/>
                    <a:pt x="349" y="183"/>
                    <a:pt x="367" y="183"/>
                  </a:cubicBezTo>
                  <a:cubicBezTo>
                    <a:pt x="440" y="183"/>
                    <a:pt x="440" y="183"/>
                    <a:pt x="440" y="183"/>
                  </a:cubicBezTo>
                  <a:lnTo>
                    <a:pt x="440" y="33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425B39-4E60-5A40-87CE-49C9A344802E}"/>
              </a:ext>
            </a:extLst>
          </p:cNvPr>
          <p:cNvGrpSpPr/>
          <p:nvPr/>
        </p:nvGrpSpPr>
        <p:grpSpPr>
          <a:xfrm>
            <a:off x="17846026" y="7190854"/>
            <a:ext cx="906421" cy="1538463"/>
            <a:chOff x="26830003" y="5083937"/>
            <a:chExt cx="811706" cy="1377705"/>
          </a:xfrm>
        </p:grpSpPr>
        <p:sp>
          <p:nvSpPr>
            <p:cNvPr id="39" name="Freeform 340">
              <a:extLst>
                <a:ext uri="{FF2B5EF4-FFF2-40B4-BE49-F238E27FC236}">
                  <a16:creationId xmlns:a16="http://schemas.microsoft.com/office/drawing/2014/main" id="{83ABE761-CBE9-B146-991C-242BA003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0003" y="5083937"/>
              <a:ext cx="811706" cy="1377705"/>
            </a:xfrm>
            <a:custGeom>
              <a:avLst/>
              <a:gdLst>
                <a:gd name="T0" fmla="*/ 733 w 816"/>
                <a:gd name="T1" fmla="*/ 376 h 1384"/>
                <a:gd name="T2" fmla="*/ 733 w 816"/>
                <a:gd name="T3" fmla="*/ 376 h 1384"/>
                <a:gd name="T4" fmla="*/ 632 w 816"/>
                <a:gd name="T5" fmla="*/ 376 h 1384"/>
                <a:gd name="T6" fmla="*/ 632 w 816"/>
                <a:gd name="T7" fmla="*/ 202 h 1384"/>
                <a:gd name="T8" fmla="*/ 669 w 816"/>
                <a:gd name="T9" fmla="*/ 202 h 1384"/>
                <a:gd name="T10" fmla="*/ 705 w 816"/>
                <a:gd name="T11" fmla="*/ 165 h 1384"/>
                <a:gd name="T12" fmla="*/ 669 w 816"/>
                <a:gd name="T13" fmla="*/ 129 h 1384"/>
                <a:gd name="T14" fmla="*/ 632 w 816"/>
                <a:gd name="T15" fmla="*/ 129 h 1384"/>
                <a:gd name="T16" fmla="*/ 632 w 816"/>
                <a:gd name="T17" fmla="*/ 28 h 1384"/>
                <a:gd name="T18" fmla="*/ 604 w 816"/>
                <a:gd name="T19" fmla="*/ 0 h 1384"/>
                <a:gd name="T20" fmla="*/ 220 w 816"/>
                <a:gd name="T21" fmla="*/ 0 h 1384"/>
                <a:gd name="T22" fmla="*/ 183 w 816"/>
                <a:gd name="T23" fmla="*/ 28 h 1384"/>
                <a:gd name="T24" fmla="*/ 183 w 816"/>
                <a:gd name="T25" fmla="*/ 129 h 1384"/>
                <a:gd name="T26" fmla="*/ 146 w 816"/>
                <a:gd name="T27" fmla="*/ 129 h 1384"/>
                <a:gd name="T28" fmla="*/ 119 w 816"/>
                <a:gd name="T29" fmla="*/ 165 h 1384"/>
                <a:gd name="T30" fmla="*/ 146 w 816"/>
                <a:gd name="T31" fmla="*/ 202 h 1384"/>
                <a:gd name="T32" fmla="*/ 183 w 816"/>
                <a:gd name="T33" fmla="*/ 202 h 1384"/>
                <a:gd name="T34" fmla="*/ 183 w 816"/>
                <a:gd name="T35" fmla="*/ 376 h 1384"/>
                <a:gd name="T36" fmla="*/ 92 w 816"/>
                <a:gd name="T37" fmla="*/ 376 h 1384"/>
                <a:gd name="T38" fmla="*/ 0 w 816"/>
                <a:gd name="T39" fmla="*/ 467 h 1384"/>
                <a:gd name="T40" fmla="*/ 0 w 816"/>
                <a:gd name="T41" fmla="*/ 1292 h 1384"/>
                <a:gd name="T42" fmla="*/ 92 w 816"/>
                <a:gd name="T43" fmla="*/ 1383 h 1384"/>
                <a:gd name="T44" fmla="*/ 733 w 816"/>
                <a:gd name="T45" fmla="*/ 1383 h 1384"/>
                <a:gd name="T46" fmla="*/ 815 w 816"/>
                <a:gd name="T47" fmla="*/ 1292 h 1384"/>
                <a:gd name="T48" fmla="*/ 815 w 816"/>
                <a:gd name="T49" fmla="*/ 467 h 1384"/>
                <a:gd name="T50" fmla="*/ 733 w 816"/>
                <a:gd name="T51" fmla="*/ 376 h 1384"/>
                <a:gd name="T52" fmla="*/ 256 w 816"/>
                <a:gd name="T53" fmla="*/ 64 h 1384"/>
                <a:gd name="T54" fmla="*/ 256 w 816"/>
                <a:gd name="T55" fmla="*/ 64 h 1384"/>
                <a:gd name="T56" fmla="*/ 568 w 816"/>
                <a:gd name="T57" fmla="*/ 64 h 1384"/>
                <a:gd name="T58" fmla="*/ 568 w 816"/>
                <a:gd name="T59" fmla="*/ 129 h 1384"/>
                <a:gd name="T60" fmla="*/ 256 w 816"/>
                <a:gd name="T61" fmla="*/ 129 h 1384"/>
                <a:gd name="T62" fmla="*/ 256 w 816"/>
                <a:gd name="T63" fmla="*/ 64 h 1384"/>
                <a:gd name="T64" fmla="*/ 256 w 816"/>
                <a:gd name="T65" fmla="*/ 202 h 1384"/>
                <a:gd name="T66" fmla="*/ 256 w 816"/>
                <a:gd name="T67" fmla="*/ 202 h 1384"/>
                <a:gd name="T68" fmla="*/ 568 w 816"/>
                <a:gd name="T69" fmla="*/ 202 h 1384"/>
                <a:gd name="T70" fmla="*/ 568 w 816"/>
                <a:gd name="T71" fmla="*/ 376 h 1384"/>
                <a:gd name="T72" fmla="*/ 256 w 816"/>
                <a:gd name="T73" fmla="*/ 376 h 1384"/>
                <a:gd name="T74" fmla="*/ 256 w 816"/>
                <a:gd name="T75" fmla="*/ 202 h 1384"/>
                <a:gd name="T76" fmla="*/ 751 w 816"/>
                <a:gd name="T77" fmla="*/ 1292 h 1384"/>
                <a:gd name="T78" fmla="*/ 751 w 816"/>
                <a:gd name="T79" fmla="*/ 1292 h 1384"/>
                <a:gd name="T80" fmla="*/ 733 w 816"/>
                <a:gd name="T81" fmla="*/ 1310 h 1384"/>
                <a:gd name="T82" fmla="*/ 92 w 816"/>
                <a:gd name="T83" fmla="*/ 1310 h 1384"/>
                <a:gd name="T84" fmla="*/ 73 w 816"/>
                <a:gd name="T85" fmla="*/ 1292 h 1384"/>
                <a:gd name="T86" fmla="*/ 73 w 816"/>
                <a:gd name="T87" fmla="*/ 467 h 1384"/>
                <a:gd name="T88" fmla="*/ 92 w 816"/>
                <a:gd name="T89" fmla="*/ 449 h 1384"/>
                <a:gd name="T90" fmla="*/ 220 w 816"/>
                <a:gd name="T91" fmla="*/ 449 h 1384"/>
                <a:gd name="T92" fmla="*/ 604 w 816"/>
                <a:gd name="T93" fmla="*/ 449 h 1384"/>
                <a:gd name="T94" fmla="*/ 733 w 816"/>
                <a:gd name="T95" fmla="*/ 449 h 1384"/>
                <a:gd name="T96" fmla="*/ 751 w 816"/>
                <a:gd name="T97" fmla="*/ 467 h 1384"/>
                <a:gd name="T98" fmla="*/ 751 w 816"/>
                <a:gd name="T99" fmla="*/ 129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6" h="1384">
                  <a:moveTo>
                    <a:pt x="733" y="376"/>
                  </a:moveTo>
                  <a:lnTo>
                    <a:pt x="733" y="376"/>
                  </a:lnTo>
                  <a:cubicBezTo>
                    <a:pt x="632" y="376"/>
                    <a:pt x="632" y="376"/>
                    <a:pt x="632" y="376"/>
                  </a:cubicBezTo>
                  <a:cubicBezTo>
                    <a:pt x="632" y="202"/>
                    <a:pt x="632" y="202"/>
                    <a:pt x="632" y="202"/>
                  </a:cubicBezTo>
                  <a:cubicBezTo>
                    <a:pt x="669" y="202"/>
                    <a:pt x="669" y="202"/>
                    <a:pt x="669" y="202"/>
                  </a:cubicBezTo>
                  <a:cubicBezTo>
                    <a:pt x="687" y="202"/>
                    <a:pt x="705" y="183"/>
                    <a:pt x="705" y="165"/>
                  </a:cubicBezTo>
                  <a:cubicBezTo>
                    <a:pt x="705" y="147"/>
                    <a:pt x="687" y="129"/>
                    <a:pt x="669" y="129"/>
                  </a:cubicBezTo>
                  <a:cubicBezTo>
                    <a:pt x="632" y="129"/>
                    <a:pt x="632" y="129"/>
                    <a:pt x="632" y="129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2" y="10"/>
                    <a:pt x="623" y="0"/>
                    <a:pt x="60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01" y="0"/>
                    <a:pt x="183" y="10"/>
                    <a:pt x="183" y="28"/>
                  </a:cubicBezTo>
                  <a:cubicBezTo>
                    <a:pt x="183" y="129"/>
                    <a:pt x="183" y="129"/>
                    <a:pt x="183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28" y="129"/>
                    <a:pt x="119" y="147"/>
                    <a:pt x="119" y="165"/>
                  </a:cubicBezTo>
                  <a:cubicBezTo>
                    <a:pt x="119" y="183"/>
                    <a:pt x="128" y="202"/>
                    <a:pt x="146" y="202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376"/>
                    <a:pt x="183" y="376"/>
                    <a:pt x="183" y="376"/>
                  </a:cubicBezTo>
                  <a:cubicBezTo>
                    <a:pt x="92" y="376"/>
                    <a:pt x="92" y="376"/>
                    <a:pt x="92" y="376"/>
                  </a:cubicBezTo>
                  <a:cubicBezTo>
                    <a:pt x="36" y="376"/>
                    <a:pt x="0" y="413"/>
                    <a:pt x="0" y="467"/>
                  </a:cubicBezTo>
                  <a:cubicBezTo>
                    <a:pt x="0" y="1292"/>
                    <a:pt x="0" y="1292"/>
                    <a:pt x="0" y="1292"/>
                  </a:cubicBezTo>
                  <a:cubicBezTo>
                    <a:pt x="0" y="1337"/>
                    <a:pt x="36" y="1383"/>
                    <a:pt x="92" y="1383"/>
                  </a:cubicBezTo>
                  <a:cubicBezTo>
                    <a:pt x="733" y="1383"/>
                    <a:pt x="733" y="1383"/>
                    <a:pt x="733" y="1383"/>
                  </a:cubicBezTo>
                  <a:cubicBezTo>
                    <a:pt x="779" y="1383"/>
                    <a:pt x="815" y="1337"/>
                    <a:pt x="815" y="1292"/>
                  </a:cubicBezTo>
                  <a:cubicBezTo>
                    <a:pt x="815" y="467"/>
                    <a:pt x="815" y="467"/>
                    <a:pt x="815" y="467"/>
                  </a:cubicBezTo>
                  <a:cubicBezTo>
                    <a:pt x="815" y="413"/>
                    <a:pt x="779" y="376"/>
                    <a:pt x="733" y="376"/>
                  </a:cubicBezTo>
                  <a:close/>
                  <a:moveTo>
                    <a:pt x="256" y="64"/>
                  </a:moveTo>
                  <a:lnTo>
                    <a:pt x="256" y="64"/>
                  </a:lnTo>
                  <a:cubicBezTo>
                    <a:pt x="568" y="64"/>
                    <a:pt x="568" y="64"/>
                    <a:pt x="568" y="64"/>
                  </a:cubicBezTo>
                  <a:cubicBezTo>
                    <a:pt x="568" y="129"/>
                    <a:pt x="568" y="129"/>
                    <a:pt x="568" y="129"/>
                  </a:cubicBezTo>
                  <a:cubicBezTo>
                    <a:pt x="256" y="129"/>
                    <a:pt x="256" y="129"/>
                    <a:pt x="256" y="129"/>
                  </a:cubicBezTo>
                  <a:lnTo>
                    <a:pt x="256" y="64"/>
                  </a:lnTo>
                  <a:close/>
                  <a:moveTo>
                    <a:pt x="256" y="202"/>
                  </a:moveTo>
                  <a:lnTo>
                    <a:pt x="256" y="202"/>
                  </a:lnTo>
                  <a:cubicBezTo>
                    <a:pt x="568" y="202"/>
                    <a:pt x="568" y="202"/>
                    <a:pt x="568" y="202"/>
                  </a:cubicBezTo>
                  <a:cubicBezTo>
                    <a:pt x="568" y="376"/>
                    <a:pt x="568" y="376"/>
                    <a:pt x="568" y="376"/>
                  </a:cubicBezTo>
                  <a:cubicBezTo>
                    <a:pt x="256" y="376"/>
                    <a:pt x="256" y="376"/>
                    <a:pt x="256" y="376"/>
                  </a:cubicBezTo>
                  <a:lnTo>
                    <a:pt x="256" y="202"/>
                  </a:lnTo>
                  <a:close/>
                  <a:moveTo>
                    <a:pt x="751" y="1292"/>
                  </a:moveTo>
                  <a:lnTo>
                    <a:pt x="751" y="1292"/>
                  </a:lnTo>
                  <a:cubicBezTo>
                    <a:pt x="751" y="1301"/>
                    <a:pt x="742" y="1310"/>
                    <a:pt x="733" y="1310"/>
                  </a:cubicBezTo>
                  <a:cubicBezTo>
                    <a:pt x="92" y="1310"/>
                    <a:pt x="92" y="1310"/>
                    <a:pt x="92" y="1310"/>
                  </a:cubicBezTo>
                  <a:cubicBezTo>
                    <a:pt x="82" y="1310"/>
                    <a:pt x="73" y="1301"/>
                    <a:pt x="73" y="1292"/>
                  </a:cubicBezTo>
                  <a:cubicBezTo>
                    <a:pt x="73" y="467"/>
                    <a:pt x="73" y="467"/>
                    <a:pt x="73" y="467"/>
                  </a:cubicBezTo>
                  <a:cubicBezTo>
                    <a:pt x="73" y="449"/>
                    <a:pt x="82" y="449"/>
                    <a:pt x="92" y="449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604" y="449"/>
                    <a:pt x="604" y="449"/>
                    <a:pt x="604" y="449"/>
                  </a:cubicBezTo>
                  <a:cubicBezTo>
                    <a:pt x="733" y="449"/>
                    <a:pt x="733" y="449"/>
                    <a:pt x="733" y="449"/>
                  </a:cubicBezTo>
                  <a:cubicBezTo>
                    <a:pt x="742" y="449"/>
                    <a:pt x="751" y="449"/>
                    <a:pt x="751" y="467"/>
                  </a:cubicBezTo>
                  <a:lnTo>
                    <a:pt x="751" y="1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341">
              <a:extLst>
                <a:ext uri="{FF2B5EF4-FFF2-40B4-BE49-F238E27FC236}">
                  <a16:creationId xmlns:a16="http://schemas.microsoft.com/office/drawing/2014/main" id="{B6704AD2-E62D-AE4A-A76C-D6EA4B9BD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3571" y="5702589"/>
              <a:ext cx="513347" cy="513347"/>
            </a:xfrm>
            <a:custGeom>
              <a:avLst/>
              <a:gdLst>
                <a:gd name="T0" fmla="*/ 448 w 514"/>
                <a:gd name="T1" fmla="*/ 137 h 514"/>
                <a:gd name="T2" fmla="*/ 448 w 514"/>
                <a:gd name="T3" fmla="*/ 137 h 514"/>
                <a:gd name="T4" fmla="*/ 375 w 514"/>
                <a:gd name="T5" fmla="*/ 137 h 514"/>
                <a:gd name="T6" fmla="*/ 375 w 514"/>
                <a:gd name="T7" fmla="*/ 64 h 514"/>
                <a:gd name="T8" fmla="*/ 302 w 514"/>
                <a:gd name="T9" fmla="*/ 0 h 514"/>
                <a:gd name="T10" fmla="*/ 210 w 514"/>
                <a:gd name="T11" fmla="*/ 0 h 514"/>
                <a:gd name="T12" fmla="*/ 137 w 514"/>
                <a:gd name="T13" fmla="*/ 64 h 514"/>
                <a:gd name="T14" fmla="*/ 137 w 514"/>
                <a:gd name="T15" fmla="*/ 137 h 514"/>
                <a:gd name="T16" fmla="*/ 64 w 514"/>
                <a:gd name="T17" fmla="*/ 137 h 514"/>
                <a:gd name="T18" fmla="*/ 0 w 514"/>
                <a:gd name="T19" fmla="*/ 211 h 514"/>
                <a:gd name="T20" fmla="*/ 0 w 514"/>
                <a:gd name="T21" fmla="*/ 302 h 514"/>
                <a:gd name="T22" fmla="*/ 64 w 514"/>
                <a:gd name="T23" fmla="*/ 366 h 514"/>
                <a:gd name="T24" fmla="*/ 137 w 514"/>
                <a:gd name="T25" fmla="*/ 366 h 514"/>
                <a:gd name="T26" fmla="*/ 137 w 514"/>
                <a:gd name="T27" fmla="*/ 440 h 514"/>
                <a:gd name="T28" fmla="*/ 210 w 514"/>
                <a:gd name="T29" fmla="*/ 513 h 514"/>
                <a:gd name="T30" fmla="*/ 302 w 514"/>
                <a:gd name="T31" fmla="*/ 513 h 514"/>
                <a:gd name="T32" fmla="*/ 375 w 514"/>
                <a:gd name="T33" fmla="*/ 440 h 514"/>
                <a:gd name="T34" fmla="*/ 375 w 514"/>
                <a:gd name="T35" fmla="*/ 366 h 514"/>
                <a:gd name="T36" fmla="*/ 448 w 514"/>
                <a:gd name="T37" fmla="*/ 366 h 514"/>
                <a:gd name="T38" fmla="*/ 513 w 514"/>
                <a:gd name="T39" fmla="*/ 302 h 514"/>
                <a:gd name="T40" fmla="*/ 513 w 514"/>
                <a:gd name="T41" fmla="*/ 211 h 514"/>
                <a:gd name="T42" fmla="*/ 448 w 514"/>
                <a:gd name="T43" fmla="*/ 137 h 514"/>
                <a:gd name="T44" fmla="*/ 448 w 514"/>
                <a:gd name="T45" fmla="*/ 302 h 514"/>
                <a:gd name="T46" fmla="*/ 448 w 514"/>
                <a:gd name="T47" fmla="*/ 302 h 514"/>
                <a:gd name="T48" fmla="*/ 302 w 514"/>
                <a:gd name="T49" fmla="*/ 302 h 514"/>
                <a:gd name="T50" fmla="*/ 302 w 514"/>
                <a:gd name="T51" fmla="*/ 440 h 514"/>
                <a:gd name="T52" fmla="*/ 210 w 514"/>
                <a:gd name="T53" fmla="*/ 440 h 514"/>
                <a:gd name="T54" fmla="*/ 210 w 514"/>
                <a:gd name="T55" fmla="*/ 302 h 514"/>
                <a:gd name="T56" fmla="*/ 64 w 514"/>
                <a:gd name="T57" fmla="*/ 302 h 514"/>
                <a:gd name="T58" fmla="*/ 64 w 514"/>
                <a:gd name="T59" fmla="*/ 211 h 514"/>
                <a:gd name="T60" fmla="*/ 210 w 514"/>
                <a:gd name="T61" fmla="*/ 211 h 514"/>
                <a:gd name="T62" fmla="*/ 210 w 514"/>
                <a:gd name="T63" fmla="*/ 64 h 514"/>
                <a:gd name="T64" fmla="*/ 302 w 514"/>
                <a:gd name="T65" fmla="*/ 64 h 514"/>
                <a:gd name="T66" fmla="*/ 302 w 514"/>
                <a:gd name="T67" fmla="*/ 211 h 514"/>
                <a:gd name="T68" fmla="*/ 448 w 514"/>
                <a:gd name="T69" fmla="*/ 211 h 514"/>
                <a:gd name="T70" fmla="*/ 448 w 514"/>
                <a:gd name="T71" fmla="*/ 30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4" h="514">
                  <a:moveTo>
                    <a:pt x="448" y="137"/>
                  </a:moveTo>
                  <a:lnTo>
                    <a:pt x="448" y="137"/>
                  </a:lnTo>
                  <a:cubicBezTo>
                    <a:pt x="375" y="137"/>
                    <a:pt x="375" y="137"/>
                    <a:pt x="375" y="137"/>
                  </a:cubicBezTo>
                  <a:cubicBezTo>
                    <a:pt x="375" y="64"/>
                    <a:pt x="375" y="64"/>
                    <a:pt x="375" y="64"/>
                  </a:cubicBezTo>
                  <a:cubicBezTo>
                    <a:pt x="375" y="28"/>
                    <a:pt x="339" y="0"/>
                    <a:pt x="302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74" y="0"/>
                    <a:pt x="137" y="28"/>
                    <a:pt x="137" y="64"/>
                  </a:cubicBezTo>
                  <a:cubicBezTo>
                    <a:pt x="137" y="137"/>
                    <a:pt x="137" y="137"/>
                    <a:pt x="137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27" y="137"/>
                    <a:pt x="0" y="165"/>
                    <a:pt x="0" y="211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39"/>
                    <a:pt x="27" y="366"/>
                    <a:pt x="64" y="366"/>
                  </a:cubicBezTo>
                  <a:cubicBezTo>
                    <a:pt x="137" y="366"/>
                    <a:pt x="137" y="366"/>
                    <a:pt x="137" y="366"/>
                  </a:cubicBezTo>
                  <a:cubicBezTo>
                    <a:pt x="137" y="440"/>
                    <a:pt x="137" y="440"/>
                    <a:pt x="137" y="440"/>
                  </a:cubicBezTo>
                  <a:cubicBezTo>
                    <a:pt x="137" y="486"/>
                    <a:pt x="174" y="513"/>
                    <a:pt x="210" y="513"/>
                  </a:cubicBezTo>
                  <a:cubicBezTo>
                    <a:pt x="302" y="513"/>
                    <a:pt x="302" y="513"/>
                    <a:pt x="302" y="513"/>
                  </a:cubicBezTo>
                  <a:cubicBezTo>
                    <a:pt x="339" y="513"/>
                    <a:pt x="375" y="486"/>
                    <a:pt x="375" y="440"/>
                  </a:cubicBezTo>
                  <a:cubicBezTo>
                    <a:pt x="375" y="366"/>
                    <a:pt x="375" y="366"/>
                    <a:pt x="375" y="366"/>
                  </a:cubicBezTo>
                  <a:cubicBezTo>
                    <a:pt x="448" y="366"/>
                    <a:pt x="448" y="366"/>
                    <a:pt x="448" y="366"/>
                  </a:cubicBezTo>
                  <a:cubicBezTo>
                    <a:pt x="485" y="366"/>
                    <a:pt x="513" y="339"/>
                    <a:pt x="513" y="302"/>
                  </a:cubicBezTo>
                  <a:cubicBezTo>
                    <a:pt x="513" y="211"/>
                    <a:pt x="513" y="211"/>
                    <a:pt x="513" y="211"/>
                  </a:cubicBezTo>
                  <a:cubicBezTo>
                    <a:pt x="513" y="165"/>
                    <a:pt x="485" y="137"/>
                    <a:pt x="448" y="137"/>
                  </a:cubicBezTo>
                  <a:close/>
                  <a:moveTo>
                    <a:pt x="448" y="302"/>
                  </a:moveTo>
                  <a:lnTo>
                    <a:pt x="448" y="302"/>
                  </a:lnTo>
                  <a:cubicBezTo>
                    <a:pt x="302" y="302"/>
                    <a:pt x="302" y="302"/>
                    <a:pt x="302" y="302"/>
                  </a:cubicBezTo>
                  <a:cubicBezTo>
                    <a:pt x="302" y="440"/>
                    <a:pt x="302" y="440"/>
                    <a:pt x="302" y="440"/>
                  </a:cubicBezTo>
                  <a:cubicBezTo>
                    <a:pt x="210" y="440"/>
                    <a:pt x="210" y="440"/>
                    <a:pt x="210" y="440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10" y="64"/>
                    <a:pt x="210" y="64"/>
                    <a:pt x="210" y="64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211"/>
                    <a:pt x="302" y="211"/>
                    <a:pt x="302" y="211"/>
                  </a:cubicBezTo>
                  <a:cubicBezTo>
                    <a:pt x="448" y="211"/>
                    <a:pt x="448" y="211"/>
                    <a:pt x="448" y="211"/>
                  </a:cubicBezTo>
                  <a:lnTo>
                    <a:pt x="448" y="30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1" name="Freeform 342">
            <a:extLst>
              <a:ext uri="{FF2B5EF4-FFF2-40B4-BE49-F238E27FC236}">
                <a16:creationId xmlns:a16="http://schemas.microsoft.com/office/drawing/2014/main" id="{2B0F5A37-BBBA-584A-AB9C-C73DD699B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060" y="7342852"/>
            <a:ext cx="1538463" cy="1396374"/>
          </a:xfrm>
          <a:custGeom>
            <a:avLst/>
            <a:gdLst>
              <a:gd name="T0" fmla="*/ 1383 w 1384"/>
              <a:gd name="T1" fmla="*/ 568 h 1256"/>
              <a:gd name="T2" fmla="*/ 1383 w 1384"/>
              <a:gd name="T3" fmla="*/ 568 h 1256"/>
              <a:gd name="T4" fmla="*/ 1218 w 1384"/>
              <a:gd name="T5" fmla="*/ 165 h 1256"/>
              <a:gd name="T6" fmla="*/ 824 w 1384"/>
              <a:gd name="T7" fmla="*/ 0 h 1256"/>
              <a:gd name="T8" fmla="*/ 430 w 1384"/>
              <a:gd name="T9" fmla="*/ 165 h 1256"/>
              <a:gd name="T10" fmla="*/ 403 w 1384"/>
              <a:gd name="T11" fmla="*/ 156 h 1256"/>
              <a:gd name="T12" fmla="*/ 156 w 1384"/>
              <a:gd name="T13" fmla="*/ 311 h 1256"/>
              <a:gd name="T14" fmla="*/ 0 w 1384"/>
              <a:gd name="T15" fmla="*/ 714 h 1256"/>
              <a:gd name="T16" fmla="*/ 174 w 1384"/>
              <a:gd name="T17" fmla="*/ 1099 h 1256"/>
              <a:gd name="T18" fmla="*/ 531 w 1384"/>
              <a:gd name="T19" fmla="*/ 1255 h 1256"/>
              <a:gd name="T20" fmla="*/ 559 w 1384"/>
              <a:gd name="T21" fmla="*/ 1255 h 1256"/>
              <a:gd name="T22" fmla="*/ 898 w 1384"/>
              <a:gd name="T23" fmla="*/ 1145 h 1256"/>
              <a:gd name="T24" fmla="*/ 907 w 1384"/>
              <a:gd name="T25" fmla="*/ 1117 h 1256"/>
              <a:gd name="T26" fmla="*/ 1218 w 1384"/>
              <a:gd name="T27" fmla="*/ 961 h 1256"/>
              <a:gd name="T28" fmla="*/ 1383 w 1384"/>
              <a:gd name="T29" fmla="*/ 568 h 1256"/>
              <a:gd name="T30" fmla="*/ 1200 w 1384"/>
              <a:gd name="T31" fmla="*/ 247 h 1256"/>
              <a:gd name="T32" fmla="*/ 1200 w 1384"/>
              <a:gd name="T33" fmla="*/ 247 h 1256"/>
              <a:gd name="T34" fmla="*/ 504 w 1384"/>
              <a:gd name="T35" fmla="*/ 934 h 1256"/>
              <a:gd name="T36" fmla="*/ 476 w 1384"/>
              <a:gd name="T37" fmla="*/ 916 h 1256"/>
              <a:gd name="T38" fmla="*/ 449 w 1384"/>
              <a:gd name="T39" fmla="*/ 888 h 1256"/>
              <a:gd name="T40" fmla="*/ 1145 w 1384"/>
              <a:gd name="T41" fmla="*/ 192 h 1256"/>
              <a:gd name="T42" fmla="*/ 1172 w 1384"/>
              <a:gd name="T43" fmla="*/ 220 h 1256"/>
              <a:gd name="T44" fmla="*/ 1200 w 1384"/>
              <a:gd name="T45" fmla="*/ 247 h 1256"/>
              <a:gd name="T46" fmla="*/ 824 w 1384"/>
              <a:gd name="T47" fmla="*/ 73 h 1256"/>
              <a:gd name="T48" fmla="*/ 824 w 1384"/>
              <a:gd name="T49" fmla="*/ 73 h 1256"/>
              <a:gd name="T50" fmla="*/ 1090 w 1384"/>
              <a:gd name="T51" fmla="*/ 146 h 1256"/>
              <a:gd name="T52" fmla="*/ 412 w 1384"/>
              <a:gd name="T53" fmla="*/ 833 h 1256"/>
              <a:gd name="T54" fmla="*/ 330 w 1384"/>
              <a:gd name="T55" fmla="*/ 568 h 1256"/>
              <a:gd name="T56" fmla="*/ 476 w 1384"/>
              <a:gd name="T57" fmla="*/ 220 h 1256"/>
              <a:gd name="T58" fmla="*/ 824 w 1384"/>
              <a:gd name="T59" fmla="*/ 73 h 1256"/>
              <a:gd name="T60" fmla="*/ 73 w 1384"/>
              <a:gd name="T61" fmla="*/ 705 h 1256"/>
              <a:gd name="T62" fmla="*/ 73 w 1384"/>
              <a:gd name="T63" fmla="*/ 705 h 1256"/>
              <a:gd name="T64" fmla="*/ 73 w 1384"/>
              <a:gd name="T65" fmla="*/ 678 h 1256"/>
              <a:gd name="T66" fmla="*/ 275 w 1384"/>
              <a:gd name="T67" fmla="*/ 668 h 1256"/>
              <a:gd name="T68" fmla="*/ 293 w 1384"/>
              <a:gd name="T69" fmla="*/ 741 h 1256"/>
              <a:gd name="T70" fmla="*/ 73 w 1384"/>
              <a:gd name="T71" fmla="*/ 751 h 1256"/>
              <a:gd name="T72" fmla="*/ 73 w 1384"/>
              <a:gd name="T73" fmla="*/ 705 h 1256"/>
              <a:gd name="T74" fmla="*/ 201 w 1384"/>
              <a:gd name="T75" fmla="*/ 357 h 1256"/>
              <a:gd name="T76" fmla="*/ 201 w 1384"/>
              <a:gd name="T77" fmla="*/ 357 h 1256"/>
              <a:gd name="T78" fmla="*/ 357 w 1384"/>
              <a:gd name="T79" fmla="*/ 247 h 1256"/>
              <a:gd name="T80" fmla="*/ 266 w 1384"/>
              <a:gd name="T81" fmla="*/ 568 h 1256"/>
              <a:gd name="T82" fmla="*/ 266 w 1384"/>
              <a:gd name="T83" fmla="*/ 595 h 1256"/>
              <a:gd name="T84" fmla="*/ 83 w 1384"/>
              <a:gd name="T85" fmla="*/ 604 h 1256"/>
              <a:gd name="T86" fmla="*/ 201 w 1384"/>
              <a:gd name="T87" fmla="*/ 357 h 1256"/>
              <a:gd name="T88" fmla="*/ 531 w 1384"/>
              <a:gd name="T89" fmla="*/ 1190 h 1256"/>
              <a:gd name="T90" fmla="*/ 531 w 1384"/>
              <a:gd name="T91" fmla="*/ 1190 h 1256"/>
              <a:gd name="T92" fmla="*/ 220 w 1384"/>
              <a:gd name="T93" fmla="*/ 1053 h 1256"/>
              <a:gd name="T94" fmla="*/ 83 w 1384"/>
              <a:gd name="T95" fmla="*/ 815 h 1256"/>
              <a:gd name="T96" fmla="*/ 320 w 1384"/>
              <a:gd name="T97" fmla="*/ 806 h 1256"/>
              <a:gd name="T98" fmla="*/ 421 w 1384"/>
              <a:gd name="T99" fmla="*/ 961 h 1256"/>
              <a:gd name="T100" fmla="*/ 806 w 1384"/>
              <a:gd name="T101" fmla="*/ 1126 h 1256"/>
              <a:gd name="T102" fmla="*/ 531 w 1384"/>
              <a:gd name="T103" fmla="*/ 1190 h 1256"/>
              <a:gd name="T104" fmla="*/ 824 w 1384"/>
              <a:gd name="T105" fmla="*/ 1053 h 1256"/>
              <a:gd name="T106" fmla="*/ 824 w 1384"/>
              <a:gd name="T107" fmla="*/ 1053 h 1256"/>
              <a:gd name="T108" fmla="*/ 559 w 1384"/>
              <a:gd name="T109" fmla="*/ 980 h 1256"/>
              <a:gd name="T110" fmla="*/ 1236 w 1384"/>
              <a:gd name="T111" fmla="*/ 302 h 1256"/>
              <a:gd name="T112" fmla="*/ 1319 w 1384"/>
              <a:gd name="T113" fmla="*/ 568 h 1256"/>
              <a:gd name="T114" fmla="*/ 1172 w 1384"/>
              <a:gd name="T115" fmla="*/ 916 h 1256"/>
              <a:gd name="T116" fmla="*/ 824 w 1384"/>
              <a:gd name="T117" fmla="*/ 1053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84" h="1256">
                <a:moveTo>
                  <a:pt x="1383" y="568"/>
                </a:moveTo>
                <a:lnTo>
                  <a:pt x="1383" y="568"/>
                </a:lnTo>
                <a:cubicBezTo>
                  <a:pt x="1383" y="412"/>
                  <a:pt x="1328" y="275"/>
                  <a:pt x="1218" y="165"/>
                </a:cubicBezTo>
                <a:cubicBezTo>
                  <a:pt x="1117" y="64"/>
                  <a:pt x="971" y="0"/>
                  <a:pt x="824" y="0"/>
                </a:cubicBezTo>
                <a:cubicBezTo>
                  <a:pt x="678" y="0"/>
                  <a:pt x="540" y="55"/>
                  <a:pt x="430" y="165"/>
                </a:cubicBezTo>
                <a:cubicBezTo>
                  <a:pt x="421" y="156"/>
                  <a:pt x="412" y="156"/>
                  <a:pt x="403" y="156"/>
                </a:cubicBezTo>
                <a:cubicBezTo>
                  <a:pt x="311" y="183"/>
                  <a:pt x="220" y="238"/>
                  <a:pt x="156" y="311"/>
                </a:cubicBezTo>
                <a:cubicBezTo>
                  <a:pt x="55" y="421"/>
                  <a:pt x="0" y="559"/>
                  <a:pt x="0" y="714"/>
                </a:cubicBezTo>
                <a:cubicBezTo>
                  <a:pt x="9" y="861"/>
                  <a:pt x="64" y="998"/>
                  <a:pt x="174" y="1099"/>
                </a:cubicBezTo>
                <a:cubicBezTo>
                  <a:pt x="275" y="1190"/>
                  <a:pt x="394" y="1245"/>
                  <a:pt x="531" y="1255"/>
                </a:cubicBezTo>
                <a:cubicBezTo>
                  <a:pt x="540" y="1255"/>
                  <a:pt x="550" y="1255"/>
                  <a:pt x="559" y="1255"/>
                </a:cubicBezTo>
                <a:cubicBezTo>
                  <a:pt x="678" y="1255"/>
                  <a:pt x="797" y="1218"/>
                  <a:pt x="898" y="1145"/>
                </a:cubicBezTo>
                <a:cubicBezTo>
                  <a:pt x="907" y="1145"/>
                  <a:pt x="907" y="1126"/>
                  <a:pt x="907" y="1117"/>
                </a:cubicBezTo>
                <a:cubicBezTo>
                  <a:pt x="1026" y="1099"/>
                  <a:pt x="1136" y="1044"/>
                  <a:pt x="1218" y="961"/>
                </a:cubicBezTo>
                <a:cubicBezTo>
                  <a:pt x="1328" y="852"/>
                  <a:pt x="1383" y="714"/>
                  <a:pt x="1383" y="568"/>
                </a:cubicBezTo>
                <a:close/>
                <a:moveTo>
                  <a:pt x="1200" y="247"/>
                </a:moveTo>
                <a:lnTo>
                  <a:pt x="1200" y="247"/>
                </a:lnTo>
                <a:cubicBezTo>
                  <a:pt x="504" y="934"/>
                  <a:pt x="504" y="934"/>
                  <a:pt x="504" y="934"/>
                </a:cubicBezTo>
                <a:cubicBezTo>
                  <a:pt x="495" y="925"/>
                  <a:pt x="485" y="925"/>
                  <a:pt x="476" y="916"/>
                </a:cubicBezTo>
                <a:cubicBezTo>
                  <a:pt x="467" y="906"/>
                  <a:pt x="458" y="897"/>
                  <a:pt x="449" y="888"/>
                </a:cubicBezTo>
                <a:cubicBezTo>
                  <a:pt x="1145" y="192"/>
                  <a:pt x="1145" y="192"/>
                  <a:pt x="1145" y="192"/>
                </a:cubicBezTo>
                <a:cubicBezTo>
                  <a:pt x="1154" y="201"/>
                  <a:pt x="1163" y="210"/>
                  <a:pt x="1172" y="220"/>
                </a:cubicBezTo>
                <a:cubicBezTo>
                  <a:pt x="1182" y="220"/>
                  <a:pt x="1191" y="238"/>
                  <a:pt x="1200" y="247"/>
                </a:cubicBezTo>
                <a:close/>
                <a:moveTo>
                  <a:pt x="824" y="73"/>
                </a:moveTo>
                <a:lnTo>
                  <a:pt x="824" y="73"/>
                </a:lnTo>
                <a:cubicBezTo>
                  <a:pt x="916" y="73"/>
                  <a:pt x="1007" y="101"/>
                  <a:pt x="1090" y="146"/>
                </a:cubicBezTo>
                <a:cubicBezTo>
                  <a:pt x="412" y="833"/>
                  <a:pt x="412" y="833"/>
                  <a:pt x="412" y="833"/>
                </a:cubicBezTo>
                <a:cubicBezTo>
                  <a:pt x="357" y="751"/>
                  <a:pt x="330" y="659"/>
                  <a:pt x="330" y="568"/>
                </a:cubicBezTo>
                <a:cubicBezTo>
                  <a:pt x="330" y="430"/>
                  <a:pt x="385" y="311"/>
                  <a:pt x="476" y="220"/>
                </a:cubicBezTo>
                <a:cubicBezTo>
                  <a:pt x="568" y="119"/>
                  <a:pt x="687" y="73"/>
                  <a:pt x="824" y="73"/>
                </a:cubicBezTo>
                <a:close/>
                <a:moveTo>
                  <a:pt x="73" y="705"/>
                </a:moveTo>
                <a:lnTo>
                  <a:pt x="73" y="705"/>
                </a:lnTo>
                <a:cubicBezTo>
                  <a:pt x="73" y="696"/>
                  <a:pt x="73" y="687"/>
                  <a:pt x="73" y="678"/>
                </a:cubicBezTo>
                <a:cubicBezTo>
                  <a:pt x="275" y="668"/>
                  <a:pt x="275" y="668"/>
                  <a:pt x="275" y="668"/>
                </a:cubicBezTo>
                <a:cubicBezTo>
                  <a:pt x="275" y="696"/>
                  <a:pt x="284" y="714"/>
                  <a:pt x="293" y="741"/>
                </a:cubicBezTo>
                <a:cubicBezTo>
                  <a:pt x="73" y="751"/>
                  <a:pt x="73" y="751"/>
                  <a:pt x="73" y="751"/>
                </a:cubicBezTo>
                <a:cubicBezTo>
                  <a:pt x="73" y="732"/>
                  <a:pt x="73" y="723"/>
                  <a:pt x="73" y="705"/>
                </a:cubicBezTo>
                <a:close/>
                <a:moveTo>
                  <a:pt x="201" y="357"/>
                </a:moveTo>
                <a:lnTo>
                  <a:pt x="201" y="357"/>
                </a:lnTo>
                <a:cubicBezTo>
                  <a:pt x="247" y="311"/>
                  <a:pt x="302" y="275"/>
                  <a:pt x="357" y="247"/>
                </a:cubicBezTo>
                <a:cubicBezTo>
                  <a:pt x="293" y="339"/>
                  <a:pt x="266" y="449"/>
                  <a:pt x="266" y="568"/>
                </a:cubicBezTo>
                <a:cubicBezTo>
                  <a:pt x="266" y="577"/>
                  <a:pt x="266" y="586"/>
                  <a:pt x="266" y="595"/>
                </a:cubicBezTo>
                <a:cubicBezTo>
                  <a:pt x="83" y="604"/>
                  <a:pt x="83" y="604"/>
                  <a:pt x="83" y="604"/>
                </a:cubicBezTo>
                <a:cubicBezTo>
                  <a:pt x="92" y="513"/>
                  <a:pt x="137" y="430"/>
                  <a:pt x="201" y="357"/>
                </a:cubicBezTo>
                <a:close/>
                <a:moveTo>
                  <a:pt x="531" y="1190"/>
                </a:moveTo>
                <a:lnTo>
                  <a:pt x="531" y="1190"/>
                </a:lnTo>
                <a:cubicBezTo>
                  <a:pt x="421" y="1181"/>
                  <a:pt x="311" y="1135"/>
                  <a:pt x="220" y="1053"/>
                </a:cubicBezTo>
                <a:cubicBezTo>
                  <a:pt x="156" y="989"/>
                  <a:pt x="110" y="906"/>
                  <a:pt x="83" y="815"/>
                </a:cubicBezTo>
                <a:cubicBezTo>
                  <a:pt x="320" y="806"/>
                  <a:pt x="320" y="806"/>
                  <a:pt x="320" y="806"/>
                </a:cubicBezTo>
                <a:cubicBezTo>
                  <a:pt x="348" y="861"/>
                  <a:pt x="385" y="916"/>
                  <a:pt x="421" y="961"/>
                </a:cubicBezTo>
                <a:cubicBezTo>
                  <a:pt x="531" y="1062"/>
                  <a:pt x="660" y="1117"/>
                  <a:pt x="806" y="1126"/>
                </a:cubicBezTo>
                <a:cubicBezTo>
                  <a:pt x="723" y="1172"/>
                  <a:pt x="632" y="1190"/>
                  <a:pt x="531" y="1190"/>
                </a:cubicBezTo>
                <a:close/>
                <a:moveTo>
                  <a:pt x="824" y="1053"/>
                </a:moveTo>
                <a:lnTo>
                  <a:pt x="824" y="1053"/>
                </a:lnTo>
                <a:cubicBezTo>
                  <a:pt x="723" y="1053"/>
                  <a:pt x="641" y="1025"/>
                  <a:pt x="559" y="980"/>
                </a:cubicBezTo>
                <a:cubicBezTo>
                  <a:pt x="1236" y="302"/>
                  <a:pt x="1236" y="302"/>
                  <a:pt x="1236" y="302"/>
                </a:cubicBezTo>
                <a:cubicBezTo>
                  <a:pt x="1291" y="375"/>
                  <a:pt x="1319" y="467"/>
                  <a:pt x="1319" y="568"/>
                </a:cubicBezTo>
                <a:cubicBezTo>
                  <a:pt x="1319" y="696"/>
                  <a:pt x="1264" y="815"/>
                  <a:pt x="1172" y="916"/>
                </a:cubicBezTo>
                <a:cubicBezTo>
                  <a:pt x="1081" y="1007"/>
                  <a:pt x="953" y="1053"/>
                  <a:pt x="824" y="10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5EF1EC-D6AC-7B4F-9BF5-8F825D0BD193}"/>
              </a:ext>
            </a:extLst>
          </p:cNvPr>
          <p:cNvGrpSpPr/>
          <p:nvPr/>
        </p:nvGrpSpPr>
        <p:grpSpPr>
          <a:xfrm>
            <a:off x="13762308" y="7316473"/>
            <a:ext cx="965216" cy="1538458"/>
            <a:chOff x="26803678" y="10796585"/>
            <a:chExt cx="864358" cy="1377705"/>
          </a:xfrm>
        </p:grpSpPr>
        <p:sp>
          <p:nvSpPr>
            <p:cNvPr id="43" name="Freeform 343">
              <a:extLst>
                <a:ext uri="{FF2B5EF4-FFF2-40B4-BE49-F238E27FC236}">
                  <a16:creationId xmlns:a16="http://schemas.microsoft.com/office/drawing/2014/main" id="{61A5F73F-BFBB-6A4F-A2D7-997D385CA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3678" y="10796585"/>
              <a:ext cx="864358" cy="1377705"/>
            </a:xfrm>
            <a:custGeom>
              <a:avLst/>
              <a:gdLst>
                <a:gd name="T0" fmla="*/ 741 w 870"/>
                <a:gd name="T1" fmla="*/ 129 h 1384"/>
                <a:gd name="T2" fmla="*/ 741 w 870"/>
                <a:gd name="T3" fmla="*/ 129 h 1384"/>
                <a:gd name="T4" fmla="*/ 439 w 870"/>
                <a:gd name="T5" fmla="*/ 0 h 1384"/>
                <a:gd name="T6" fmla="*/ 128 w 870"/>
                <a:gd name="T7" fmla="*/ 129 h 1384"/>
                <a:gd name="T8" fmla="*/ 0 w 870"/>
                <a:gd name="T9" fmla="*/ 431 h 1384"/>
                <a:gd name="T10" fmla="*/ 201 w 870"/>
                <a:gd name="T11" fmla="*/ 989 h 1384"/>
                <a:gd name="T12" fmla="*/ 403 w 870"/>
                <a:gd name="T13" fmla="*/ 1365 h 1384"/>
                <a:gd name="T14" fmla="*/ 430 w 870"/>
                <a:gd name="T15" fmla="*/ 1383 h 1384"/>
                <a:gd name="T16" fmla="*/ 430 w 870"/>
                <a:gd name="T17" fmla="*/ 1383 h 1384"/>
                <a:gd name="T18" fmla="*/ 457 w 870"/>
                <a:gd name="T19" fmla="*/ 1365 h 1384"/>
                <a:gd name="T20" fmla="*/ 668 w 870"/>
                <a:gd name="T21" fmla="*/ 989 h 1384"/>
                <a:gd name="T22" fmla="*/ 869 w 870"/>
                <a:gd name="T23" fmla="*/ 431 h 1384"/>
                <a:gd name="T24" fmla="*/ 741 w 870"/>
                <a:gd name="T25" fmla="*/ 129 h 1384"/>
                <a:gd name="T26" fmla="*/ 604 w 870"/>
                <a:gd name="T27" fmla="*/ 962 h 1384"/>
                <a:gd name="T28" fmla="*/ 604 w 870"/>
                <a:gd name="T29" fmla="*/ 962 h 1384"/>
                <a:gd name="T30" fmla="*/ 430 w 870"/>
                <a:gd name="T31" fmla="*/ 1273 h 1384"/>
                <a:gd name="T32" fmla="*/ 265 w 870"/>
                <a:gd name="T33" fmla="*/ 962 h 1384"/>
                <a:gd name="T34" fmla="*/ 73 w 870"/>
                <a:gd name="T35" fmla="*/ 431 h 1384"/>
                <a:gd name="T36" fmla="*/ 439 w 870"/>
                <a:gd name="T37" fmla="*/ 64 h 1384"/>
                <a:gd name="T38" fmla="*/ 806 w 870"/>
                <a:gd name="T39" fmla="*/ 431 h 1384"/>
                <a:gd name="T40" fmla="*/ 604 w 870"/>
                <a:gd name="T41" fmla="*/ 96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0" h="1384">
                  <a:moveTo>
                    <a:pt x="741" y="129"/>
                  </a:moveTo>
                  <a:lnTo>
                    <a:pt x="741" y="129"/>
                  </a:lnTo>
                  <a:cubicBezTo>
                    <a:pt x="659" y="46"/>
                    <a:pt x="549" y="0"/>
                    <a:pt x="439" y="0"/>
                  </a:cubicBezTo>
                  <a:cubicBezTo>
                    <a:pt x="320" y="0"/>
                    <a:pt x="210" y="46"/>
                    <a:pt x="128" y="129"/>
                  </a:cubicBezTo>
                  <a:cubicBezTo>
                    <a:pt x="45" y="211"/>
                    <a:pt x="0" y="321"/>
                    <a:pt x="0" y="431"/>
                  </a:cubicBezTo>
                  <a:cubicBezTo>
                    <a:pt x="0" y="532"/>
                    <a:pt x="73" y="715"/>
                    <a:pt x="201" y="989"/>
                  </a:cubicBezTo>
                  <a:cubicBezTo>
                    <a:pt x="302" y="1191"/>
                    <a:pt x="403" y="1365"/>
                    <a:pt x="403" y="1365"/>
                  </a:cubicBezTo>
                  <a:cubicBezTo>
                    <a:pt x="412" y="1374"/>
                    <a:pt x="421" y="1383"/>
                    <a:pt x="430" y="1383"/>
                  </a:cubicBezTo>
                  <a:lnTo>
                    <a:pt x="430" y="1383"/>
                  </a:lnTo>
                  <a:cubicBezTo>
                    <a:pt x="448" y="1383"/>
                    <a:pt x="457" y="1374"/>
                    <a:pt x="457" y="1365"/>
                  </a:cubicBezTo>
                  <a:cubicBezTo>
                    <a:pt x="466" y="1365"/>
                    <a:pt x="567" y="1191"/>
                    <a:pt x="668" y="989"/>
                  </a:cubicBezTo>
                  <a:cubicBezTo>
                    <a:pt x="806" y="715"/>
                    <a:pt x="869" y="532"/>
                    <a:pt x="869" y="431"/>
                  </a:cubicBezTo>
                  <a:cubicBezTo>
                    <a:pt x="869" y="321"/>
                    <a:pt x="824" y="211"/>
                    <a:pt x="741" y="129"/>
                  </a:cubicBezTo>
                  <a:close/>
                  <a:moveTo>
                    <a:pt x="604" y="962"/>
                  </a:moveTo>
                  <a:lnTo>
                    <a:pt x="604" y="962"/>
                  </a:lnTo>
                  <a:cubicBezTo>
                    <a:pt x="540" y="1090"/>
                    <a:pt x="466" y="1209"/>
                    <a:pt x="430" y="1273"/>
                  </a:cubicBezTo>
                  <a:cubicBezTo>
                    <a:pt x="393" y="1209"/>
                    <a:pt x="329" y="1090"/>
                    <a:pt x="265" y="962"/>
                  </a:cubicBezTo>
                  <a:cubicBezTo>
                    <a:pt x="100" y="632"/>
                    <a:pt x="73" y="495"/>
                    <a:pt x="73" y="431"/>
                  </a:cubicBezTo>
                  <a:cubicBezTo>
                    <a:pt x="73" y="229"/>
                    <a:pt x="238" y="64"/>
                    <a:pt x="439" y="64"/>
                  </a:cubicBezTo>
                  <a:cubicBezTo>
                    <a:pt x="641" y="64"/>
                    <a:pt x="806" y="229"/>
                    <a:pt x="806" y="431"/>
                  </a:cubicBezTo>
                  <a:cubicBezTo>
                    <a:pt x="806" y="495"/>
                    <a:pt x="769" y="632"/>
                    <a:pt x="604" y="96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344">
              <a:extLst>
                <a:ext uri="{FF2B5EF4-FFF2-40B4-BE49-F238E27FC236}">
                  <a16:creationId xmlns:a16="http://schemas.microsoft.com/office/drawing/2014/main" id="{8C428C92-F617-7D4F-9E86-A36B29118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1121" y="10985253"/>
              <a:ext cx="465085" cy="465085"/>
            </a:xfrm>
            <a:custGeom>
              <a:avLst/>
              <a:gdLst>
                <a:gd name="T0" fmla="*/ 403 w 468"/>
                <a:gd name="T1" fmla="*/ 120 h 469"/>
                <a:gd name="T2" fmla="*/ 403 w 468"/>
                <a:gd name="T3" fmla="*/ 120 h 469"/>
                <a:gd name="T4" fmla="*/ 348 w 468"/>
                <a:gd name="T5" fmla="*/ 120 h 469"/>
                <a:gd name="T6" fmla="*/ 348 w 468"/>
                <a:gd name="T7" fmla="*/ 65 h 469"/>
                <a:gd name="T8" fmla="*/ 275 w 468"/>
                <a:gd name="T9" fmla="*/ 0 h 469"/>
                <a:gd name="T10" fmla="*/ 192 w 468"/>
                <a:gd name="T11" fmla="*/ 0 h 469"/>
                <a:gd name="T12" fmla="*/ 128 w 468"/>
                <a:gd name="T13" fmla="*/ 65 h 469"/>
                <a:gd name="T14" fmla="*/ 128 w 468"/>
                <a:gd name="T15" fmla="*/ 120 h 469"/>
                <a:gd name="T16" fmla="*/ 73 w 468"/>
                <a:gd name="T17" fmla="*/ 120 h 469"/>
                <a:gd name="T18" fmla="*/ 0 w 468"/>
                <a:gd name="T19" fmla="*/ 193 h 469"/>
                <a:gd name="T20" fmla="*/ 0 w 468"/>
                <a:gd name="T21" fmla="*/ 275 h 469"/>
                <a:gd name="T22" fmla="*/ 73 w 468"/>
                <a:gd name="T23" fmla="*/ 340 h 469"/>
                <a:gd name="T24" fmla="*/ 128 w 468"/>
                <a:gd name="T25" fmla="*/ 340 h 469"/>
                <a:gd name="T26" fmla="*/ 128 w 468"/>
                <a:gd name="T27" fmla="*/ 403 h 469"/>
                <a:gd name="T28" fmla="*/ 192 w 468"/>
                <a:gd name="T29" fmla="*/ 468 h 469"/>
                <a:gd name="T30" fmla="*/ 275 w 468"/>
                <a:gd name="T31" fmla="*/ 468 h 469"/>
                <a:gd name="T32" fmla="*/ 348 w 468"/>
                <a:gd name="T33" fmla="*/ 403 h 469"/>
                <a:gd name="T34" fmla="*/ 348 w 468"/>
                <a:gd name="T35" fmla="*/ 340 h 469"/>
                <a:gd name="T36" fmla="*/ 403 w 468"/>
                <a:gd name="T37" fmla="*/ 340 h 469"/>
                <a:gd name="T38" fmla="*/ 467 w 468"/>
                <a:gd name="T39" fmla="*/ 275 h 469"/>
                <a:gd name="T40" fmla="*/ 467 w 468"/>
                <a:gd name="T41" fmla="*/ 193 h 469"/>
                <a:gd name="T42" fmla="*/ 403 w 468"/>
                <a:gd name="T43" fmla="*/ 120 h 469"/>
                <a:gd name="T44" fmla="*/ 403 w 468"/>
                <a:gd name="T45" fmla="*/ 275 h 469"/>
                <a:gd name="T46" fmla="*/ 403 w 468"/>
                <a:gd name="T47" fmla="*/ 275 h 469"/>
                <a:gd name="T48" fmla="*/ 275 w 468"/>
                <a:gd name="T49" fmla="*/ 275 h 469"/>
                <a:gd name="T50" fmla="*/ 275 w 468"/>
                <a:gd name="T51" fmla="*/ 403 h 469"/>
                <a:gd name="T52" fmla="*/ 192 w 468"/>
                <a:gd name="T53" fmla="*/ 403 h 469"/>
                <a:gd name="T54" fmla="*/ 192 w 468"/>
                <a:gd name="T55" fmla="*/ 275 h 469"/>
                <a:gd name="T56" fmla="*/ 73 w 468"/>
                <a:gd name="T57" fmla="*/ 275 h 469"/>
                <a:gd name="T58" fmla="*/ 73 w 468"/>
                <a:gd name="T59" fmla="*/ 193 h 469"/>
                <a:gd name="T60" fmla="*/ 192 w 468"/>
                <a:gd name="T61" fmla="*/ 193 h 469"/>
                <a:gd name="T62" fmla="*/ 192 w 468"/>
                <a:gd name="T63" fmla="*/ 65 h 469"/>
                <a:gd name="T64" fmla="*/ 275 w 468"/>
                <a:gd name="T65" fmla="*/ 65 h 469"/>
                <a:gd name="T66" fmla="*/ 275 w 468"/>
                <a:gd name="T67" fmla="*/ 193 h 469"/>
                <a:gd name="T68" fmla="*/ 403 w 468"/>
                <a:gd name="T69" fmla="*/ 193 h 469"/>
                <a:gd name="T70" fmla="*/ 403 w 468"/>
                <a:gd name="T71" fmla="*/ 275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" h="469">
                  <a:moveTo>
                    <a:pt x="403" y="120"/>
                  </a:moveTo>
                  <a:lnTo>
                    <a:pt x="403" y="120"/>
                  </a:lnTo>
                  <a:cubicBezTo>
                    <a:pt x="348" y="120"/>
                    <a:pt x="348" y="120"/>
                    <a:pt x="348" y="120"/>
                  </a:cubicBezTo>
                  <a:cubicBezTo>
                    <a:pt x="348" y="65"/>
                    <a:pt x="348" y="65"/>
                    <a:pt x="348" y="65"/>
                  </a:cubicBezTo>
                  <a:cubicBezTo>
                    <a:pt x="348" y="28"/>
                    <a:pt x="311" y="0"/>
                    <a:pt x="275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6" y="0"/>
                    <a:pt x="128" y="28"/>
                    <a:pt x="128" y="65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27" y="120"/>
                    <a:pt x="0" y="156"/>
                    <a:pt x="0" y="193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312"/>
                    <a:pt x="27" y="340"/>
                    <a:pt x="73" y="340"/>
                  </a:cubicBezTo>
                  <a:cubicBezTo>
                    <a:pt x="128" y="340"/>
                    <a:pt x="128" y="340"/>
                    <a:pt x="128" y="340"/>
                  </a:cubicBezTo>
                  <a:cubicBezTo>
                    <a:pt x="128" y="403"/>
                    <a:pt x="128" y="403"/>
                    <a:pt x="128" y="403"/>
                  </a:cubicBezTo>
                  <a:cubicBezTo>
                    <a:pt x="128" y="440"/>
                    <a:pt x="156" y="468"/>
                    <a:pt x="192" y="468"/>
                  </a:cubicBezTo>
                  <a:cubicBezTo>
                    <a:pt x="275" y="468"/>
                    <a:pt x="275" y="468"/>
                    <a:pt x="275" y="468"/>
                  </a:cubicBezTo>
                  <a:cubicBezTo>
                    <a:pt x="311" y="468"/>
                    <a:pt x="348" y="440"/>
                    <a:pt x="348" y="403"/>
                  </a:cubicBezTo>
                  <a:cubicBezTo>
                    <a:pt x="348" y="340"/>
                    <a:pt x="348" y="340"/>
                    <a:pt x="348" y="340"/>
                  </a:cubicBezTo>
                  <a:cubicBezTo>
                    <a:pt x="403" y="340"/>
                    <a:pt x="403" y="340"/>
                    <a:pt x="403" y="340"/>
                  </a:cubicBezTo>
                  <a:cubicBezTo>
                    <a:pt x="440" y="340"/>
                    <a:pt x="467" y="312"/>
                    <a:pt x="467" y="275"/>
                  </a:cubicBezTo>
                  <a:cubicBezTo>
                    <a:pt x="467" y="193"/>
                    <a:pt x="467" y="193"/>
                    <a:pt x="467" y="193"/>
                  </a:cubicBezTo>
                  <a:cubicBezTo>
                    <a:pt x="467" y="156"/>
                    <a:pt x="440" y="120"/>
                    <a:pt x="403" y="120"/>
                  </a:cubicBezTo>
                  <a:close/>
                  <a:moveTo>
                    <a:pt x="403" y="275"/>
                  </a:moveTo>
                  <a:lnTo>
                    <a:pt x="403" y="275"/>
                  </a:lnTo>
                  <a:cubicBezTo>
                    <a:pt x="275" y="275"/>
                    <a:pt x="275" y="275"/>
                    <a:pt x="275" y="275"/>
                  </a:cubicBezTo>
                  <a:cubicBezTo>
                    <a:pt x="275" y="403"/>
                    <a:pt x="275" y="403"/>
                    <a:pt x="275" y="403"/>
                  </a:cubicBezTo>
                  <a:cubicBezTo>
                    <a:pt x="192" y="403"/>
                    <a:pt x="192" y="403"/>
                    <a:pt x="192" y="403"/>
                  </a:cubicBezTo>
                  <a:cubicBezTo>
                    <a:pt x="192" y="275"/>
                    <a:pt x="192" y="275"/>
                    <a:pt x="192" y="275"/>
                  </a:cubicBezTo>
                  <a:cubicBezTo>
                    <a:pt x="73" y="275"/>
                    <a:pt x="73" y="275"/>
                    <a:pt x="73" y="275"/>
                  </a:cubicBezTo>
                  <a:cubicBezTo>
                    <a:pt x="73" y="193"/>
                    <a:pt x="73" y="193"/>
                    <a:pt x="73" y="193"/>
                  </a:cubicBezTo>
                  <a:cubicBezTo>
                    <a:pt x="192" y="193"/>
                    <a:pt x="192" y="193"/>
                    <a:pt x="192" y="193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275" y="65"/>
                    <a:pt x="275" y="65"/>
                    <a:pt x="275" y="65"/>
                  </a:cubicBezTo>
                  <a:cubicBezTo>
                    <a:pt x="275" y="193"/>
                    <a:pt x="275" y="193"/>
                    <a:pt x="275" y="193"/>
                  </a:cubicBezTo>
                  <a:cubicBezTo>
                    <a:pt x="403" y="193"/>
                    <a:pt x="403" y="193"/>
                    <a:pt x="403" y="193"/>
                  </a:cubicBezTo>
                  <a:lnTo>
                    <a:pt x="403" y="27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903E2F1-D076-6C46-8453-EEDFED64A34A}"/>
              </a:ext>
            </a:extLst>
          </p:cNvPr>
          <p:cNvSpPr txBox="1"/>
          <p:nvPr/>
        </p:nvSpPr>
        <p:spPr>
          <a:xfrm>
            <a:off x="4085813" y="3918188"/>
            <a:ext cx="4035964" cy="99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9B3E33-59EB-764B-8580-960B0618BA2F}"/>
              </a:ext>
            </a:extLst>
          </p:cNvPr>
          <p:cNvSpPr txBox="1"/>
          <p:nvPr/>
        </p:nvSpPr>
        <p:spPr>
          <a:xfrm>
            <a:off x="8167636" y="11010413"/>
            <a:ext cx="4035964" cy="99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B91371-A23E-D84F-845A-1B22FF7FF934}"/>
              </a:ext>
            </a:extLst>
          </p:cNvPr>
          <p:cNvSpPr txBox="1"/>
          <p:nvPr/>
        </p:nvSpPr>
        <p:spPr>
          <a:xfrm>
            <a:off x="12203600" y="3918188"/>
            <a:ext cx="4035964" cy="99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F6B34C-3C0A-8545-AC83-03CDD2A0D4F9}"/>
              </a:ext>
            </a:extLst>
          </p:cNvPr>
          <p:cNvSpPr txBox="1"/>
          <p:nvPr/>
        </p:nvSpPr>
        <p:spPr>
          <a:xfrm>
            <a:off x="16221564" y="11010413"/>
            <a:ext cx="4035964" cy="99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grpSp>
        <p:nvGrpSpPr>
          <p:cNvPr id="45" name="Grupo 349">
            <a:extLst>
              <a:ext uri="{FF2B5EF4-FFF2-40B4-BE49-F238E27FC236}">
                <a16:creationId xmlns:a16="http://schemas.microsoft.com/office/drawing/2014/main" id="{38D330D3-8D67-0047-BEC3-F1E9275C947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43FB3190-B475-0A4C-99D7-8F3C691C5F46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84D5A9-73EB-B74D-BF91-C88D1695F3B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49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1A7E455-850C-6A48-A6ED-B96BE43B4335}"/>
              </a:ext>
            </a:extLst>
          </p:cNvPr>
          <p:cNvGrpSpPr/>
          <p:nvPr/>
        </p:nvGrpSpPr>
        <p:grpSpPr>
          <a:xfrm>
            <a:off x="1585271" y="4309046"/>
            <a:ext cx="7672210" cy="7875734"/>
            <a:chOff x="6295694" y="5791842"/>
            <a:chExt cx="7610470" cy="7812357"/>
          </a:xfrm>
        </p:grpSpPr>
        <p:sp>
          <p:nvSpPr>
            <p:cNvPr id="37" name="Freeform 1">
              <a:extLst>
                <a:ext uri="{FF2B5EF4-FFF2-40B4-BE49-F238E27FC236}">
                  <a16:creationId xmlns:a16="http://schemas.microsoft.com/office/drawing/2014/main" id="{5D52E705-37BC-7740-B497-F35E94B5E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9702" y="6635178"/>
              <a:ext cx="1528227" cy="2397119"/>
            </a:xfrm>
            <a:custGeom>
              <a:avLst/>
              <a:gdLst>
                <a:gd name="T0" fmla="*/ 1649 w 2636"/>
                <a:gd name="T1" fmla="*/ 0 h 4136"/>
                <a:gd name="T2" fmla="*/ 1649 w 2636"/>
                <a:gd name="T3" fmla="*/ 0 h 4136"/>
                <a:gd name="T4" fmla="*/ 1413 w 2636"/>
                <a:gd name="T5" fmla="*/ 4135 h 4136"/>
                <a:gd name="T6" fmla="*/ 353 w 2636"/>
                <a:gd name="T7" fmla="*/ 3252 h 4136"/>
                <a:gd name="T8" fmla="*/ 0 w 2636"/>
                <a:gd name="T9" fmla="*/ 2134 h 4136"/>
                <a:gd name="T10" fmla="*/ 280 w 2636"/>
                <a:gd name="T11" fmla="*/ 88 h 4136"/>
                <a:gd name="T12" fmla="*/ 1649 w 2636"/>
                <a:gd name="T13" fmla="*/ 0 h 4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6" h="4136">
                  <a:moveTo>
                    <a:pt x="1649" y="0"/>
                  </a:moveTo>
                  <a:lnTo>
                    <a:pt x="1649" y="0"/>
                  </a:lnTo>
                  <a:cubicBezTo>
                    <a:pt x="1399" y="1854"/>
                    <a:pt x="2635" y="2413"/>
                    <a:pt x="1413" y="4135"/>
                  </a:cubicBezTo>
                  <a:cubicBezTo>
                    <a:pt x="1413" y="4135"/>
                    <a:pt x="677" y="3311"/>
                    <a:pt x="353" y="3252"/>
                  </a:cubicBezTo>
                  <a:cubicBezTo>
                    <a:pt x="29" y="3193"/>
                    <a:pt x="0" y="2192"/>
                    <a:pt x="0" y="2134"/>
                  </a:cubicBezTo>
                  <a:cubicBezTo>
                    <a:pt x="0" y="2089"/>
                    <a:pt x="280" y="88"/>
                    <a:pt x="280" y="88"/>
                  </a:cubicBezTo>
                  <a:lnTo>
                    <a:pt x="164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">
              <a:extLst>
                <a:ext uri="{FF2B5EF4-FFF2-40B4-BE49-F238E27FC236}">
                  <a16:creationId xmlns:a16="http://schemas.microsoft.com/office/drawing/2014/main" id="{88090E40-2130-F74A-9A0E-1A9B8881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1" y="8641294"/>
              <a:ext cx="3547123" cy="2995121"/>
            </a:xfrm>
            <a:custGeom>
              <a:avLst/>
              <a:gdLst>
                <a:gd name="T0" fmla="*/ 221 w 6122"/>
                <a:gd name="T1" fmla="*/ 2339 h 5166"/>
                <a:gd name="T2" fmla="*/ 221 w 6122"/>
                <a:gd name="T3" fmla="*/ 2339 h 5166"/>
                <a:gd name="T4" fmla="*/ 2841 w 6122"/>
                <a:gd name="T5" fmla="*/ 4973 h 5166"/>
                <a:gd name="T6" fmla="*/ 5945 w 6122"/>
                <a:gd name="T7" fmla="*/ 2545 h 5166"/>
                <a:gd name="T8" fmla="*/ 5253 w 6122"/>
                <a:gd name="T9" fmla="*/ 1339 h 5166"/>
                <a:gd name="T10" fmla="*/ 3164 w 6122"/>
                <a:gd name="T11" fmla="*/ 2766 h 5166"/>
                <a:gd name="T12" fmla="*/ 1207 w 6122"/>
                <a:gd name="T13" fmla="*/ 103 h 5166"/>
                <a:gd name="T14" fmla="*/ 221 w 6122"/>
                <a:gd name="T15" fmla="*/ 2339 h 5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22" h="5166">
                  <a:moveTo>
                    <a:pt x="221" y="2339"/>
                  </a:moveTo>
                  <a:lnTo>
                    <a:pt x="221" y="2339"/>
                  </a:lnTo>
                  <a:cubicBezTo>
                    <a:pt x="736" y="3473"/>
                    <a:pt x="1369" y="4768"/>
                    <a:pt x="2841" y="4973"/>
                  </a:cubicBezTo>
                  <a:cubicBezTo>
                    <a:pt x="4033" y="5165"/>
                    <a:pt x="5768" y="2913"/>
                    <a:pt x="5945" y="2545"/>
                  </a:cubicBezTo>
                  <a:cubicBezTo>
                    <a:pt x="6121" y="2177"/>
                    <a:pt x="5459" y="1222"/>
                    <a:pt x="5253" y="1339"/>
                  </a:cubicBezTo>
                  <a:cubicBezTo>
                    <a:pt x="5047" y="1442"/>
                    <a:pt x="3312" y="2781"/>
                    <a:pt x="3164" y="2766"/>
                  </a:cubicBezTo>
                  <a:cubicBezTo>
                    <a:pt x="2973" y="2766"/>
                    <a:pt x="2340" y="766"/>
                    <a:pt x="1207" y="103"/>
                  </a:cubicBezTo>
                  <a:cubicBezTo>
                    <a:pt x="1030" y="0"/>
                    <a:pt x="0" y="1854"/>
                    <a:pt x="221" y="2339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">
              <a:extLst>
                <a:ext uri="{FF2B5EF4-FFF2-40B4-BE49-F238E27FC236}">
                  <a16:creationId xmlns:a16="http://schemas.microsoft.com/office/drawing/2014/main" id="{3C8DB190-4881-2A47-A388-E92E21DC1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5805" y="8280961"/>
              <a:ext cx="4145125" cy="5313016"/>
            </a:xfrm>
            <a:custGeom>
              <a:avLst/>
              <a:gdLst>
                <a:gd name="T0" fmla="*/ 2252 w 7154"/>
                <a:gd name="T1" fmla="*/ 177 h 9169"/>
                <a:gd name="T2" fmla="*/ 2252 w 7154"/>
                <a:gd name="T3" fmla="*/ 177 h 9169"/>
                <a:gd name="T4" fmla="*/ 486 w 7154"/>
                <a:gd name="T5" fmla="*/ 1030 h 9169"/>
                <a:gd name="T6" fmla="*/ 1015 w 7154"/>
                <a:gd name="T7" fmla="*/ 9168 h 9169"/>
                <a:gd name="T8" fmla="*/ 7108 w 7154"/>
                <a:gd name="T9" fmla="*/ 9168 h 9169"/>
                <a:gd name="T10" fmla="*/ 6637 w 7154"/>
                <a:gd name="T11" fmla="*/ 1192 h 9169"/>
                <a:gd name="T12" fmla="*/ 2252 w 7154"/>
                <a:gd name="T13" fmla="*/ 177 h 9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54" h="9169">
                  <a:moveTo>
                    <a:pt x="2252" y="177"/>
                  </a:moveTo>
                  <a:lnTo>
                    <a:pt x="2252" y="177"/>
                  </a:lnTo>
                  <a:cubicBezTo>
                    <a:pt x="1530" y="177"/>
                    <a:pt x="795" y="544"/>
                    <a:pt x="486" y="1030"/>
                  </a:cubicBezTo>
                  <a:cubicBezTo>
                    <a:pt x="0" y="1751"/>
                    <a:pt x="1428" y="5459"/>
                    <a:pt x="1015" y="9168"/>
                  </a:cubicBezTo>
                  <a:cubicBezTo>
                    <a:pt x="3075" y="9168"/>
                    <a:pt x="5048" y="9168"/>
                    <a:pt x="7108" y="9168"/>
                  </a:cubicBezTo>
                  <a:cubicBezTo>
                    <a:pt x="7153" y="7637"/>
                    <a:pt x="6976" y="3796"/>
                    <a:pt x="6637" y="1192"/>
                  </a:cubicBezTo>
                  <a:cubicBezTo>
                    <a:pt x="5872" y="0"/>
                    <a:pt x="3429" y="177"/>
                    <a:pt x="2252" y="177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E82E08C5-490A-9D42-B923-1214BACB5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4921" y="8342294"/>
              <a:ext cx="2072563" cy="5261905"/>
            </a:xfrm>
            <a:custGeom>
              <a:avLst/>
              <a:gdLst>
                <a:gd name="T0" fmla="*/ 2237 w 3577"/>
                <a:gd name="T1" fmla="*/ 132 h 9080"/>
                <a:gd name="T2" fmla="*/ 2237 w 3577"/>
                <a:gd name="T3" fmla="*/ 132 h 9080"/>
                <a:gd name="T4" fmla="*/ 3576 w 3577"/>
                <a:gd name="T5" fmla="*/ 9079 h 9080"/>
                <a:gd name="T6" fmla="*/ 1295 w 3577"/>
                <a:gd name="T7" fmla="*/ 9079 h 9080"/>
                <a:gd name="T8" fmla="*/ 0 w 3577"/>
                <a:gd name="T9" fmla="*/ 74 h 9080"/>
                <a:gd name="T10" fmla="*/ 2237 w 3577"/>
                <a:gd name="T11" fmla="*/ 132 h 9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77" h="9080">
                  <a:moveTo>
                    <a:pt x="2237" y="132"/>
                  </a:moveTo>
                  <a:lnTo>
                    <a:pt x="2237" y="132"/>
                  </a:lnTo>
                  <a:cubicBezTo>
                    <a:pt x="3134" y="618"/>
                    <a:pt x="3326" y="3531"/>
                    <a:pt x="3576" y="9079"/>
                  </a:cubicBezTo>
                  <a:cubicBezTo>
                    <a:pt x="1295" y="9079"/>
                    <a:pt x="1295" y="9079"/>
                    <a:pt x="1295" y="9079"/>
                  </a:cubicBezTo>
                  <a:cubicBezTo>
                    <a:pt x="1192" y="3634"/>
                    <a:pt x="338" y="1001"/>
                    <a:pt x="0" y="74"/>
                  </a:cubicBezTo>
                  <a:cubicBezTo>
                    <a:pt x="721" y="29"/>
                    <a:pt x="1339" y="0"/>
                    <a:pt x="2237" y="13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D263A8C2-B9CE-D549-989C-369FDAB5A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482" y="8411294"/>
              <a:ext cx="828003" cy="5192905"/>
            </a:xfrm>
            <a:custGeom>
              <a:avLst/>
              <a:gdLst>
                <a:gd name="T0" fmla="*/ 89 w 1429"/>
                <a:gd name="T1" fmla="*/ 14 h 8962"/>
                <a:gd name="T2" fmla="*/ 89 w 1429"/>
                <a:gd name="T3" fmla="*/ 14 h 8962"/>
                <a:gd name="T4" fmla="*/ 1428 w 1429"/>
                <a:gd name="T5" fmla="*/ 8961 h 8962"/>
                <a:gd name="T6" fmla="*/ 1163 w 1429"/>
                <a:gd name="T7" fmla="*/ 8961 h 8962"/>
                <a:gd name="T8" fmla="*/ 0 w 1429"/>
                <a:gd name="T9" fmla="*/ 0 h 8962"/>
                <a:gd name="T10" fmla="*/ 89 w 1429"/>
                <a:gd name="T11" fmla="*/ 14 h 8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9" h="8962">
                  <a:moveTo>
                    <a:pt x="89" y="14"/>
                  </a:moveTo>
                  <a:lnTo>
                    <a:pt x="89" y="14"/>
                  </a:lnTo>
                  <a:cubicBezTo>
                    <a:pt x="986" y="500"/>
                    <a:pt x="1178" y="3413"/>
                    <a:pt x="1428" y="8961"/>
                  </a:cubicBezTo>
                  <a:cubicBezTo>
                    <a:pt x="1163" y="8961"/>
                    <a:pt x="1163" y="8961"/>
                    <a:pt x="1163" y="8961"/>
                  </a:cubicBezTo>
                  <a:cubicBezTo>
                    <a:pt x="1251" y="7195"/>
                    <a:pt x="972" y="692"/>
                    <a:pt x="0" y="0"/>
                  </a:cubicBezTo>
                  <a:cubicBezTo>
                    <a:pt x="30" y="0"/>
                    <a:pt x="59" y="14"/>
                    <a:pt x="89" y="14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664337E3-48FA-4244-A97A-D105335B4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0699" y="8094404"/>
              <a:ext cx="2141563" cy="1663673"/>
            </a:xfrm>
            <a:custGeom>
              <a:avLst/>
              <a:gdLst>
                <a:gd name="T0" fmla="*/ 324 w 3695"/>
                <a:gd name="T1" fmla="*/ 2340 h 2870"/>
                <a:gd name="T2" fmla="*/ 324 w 3695"/>
                <a:gd name="T3" fmla="*/ 2340 h 2870"/>
                <a:gd name="T4" fmla="*/ 162 w 3695"/>
                <a:gd name="T5" fmla="*/ 1604 h 2870"/>
                <a:gd name="T6" fmla="*/ 206 w 3695"/>
                <a:gd name="T7" fmla="*/ 868 h 2870"/>
                <a:gd name="T8" fmla="*/ 633 w 3695"/>
                <a:gd name="T9" fmla="*/ 383 h 2870"/>
                <a:gd name="T10" fmla="*/ 839 w 3695"/>
                <a:gd name="T11" fmla="*/ 324 h 2870"/>
                <a:gd name="T12" fmla="*/ 3533 w 3695"/>
                <a:gd name="T13" fmla="*/ 2767 h 2870"/>
                <a:gd name="T14" fmla="*/ 3577 w 3695"/>
                <a:gd name="T15" fmla="*/ 2869 h 2870"/>
                <a:gd name="T16" fmla="*/ 3694 w 3695"/>
                <a:gd name="T17" fmla="*/ 2825 h 2870"/>
                <a:gd name="T18" fmla="*/ 3650 w 3695"/>
                <a:gd name="T19" fmla="*/ 2723 h 2870"/>
                <a:gd name="T20" fmla="*/ 825 w 3695"/>
                <a:gd name="T21" fmla="*/ 192 h 2870"/>
                <a:gd name="T22" fmla="*/ 589 w 3695"/>
                <a:gd name="T23" fmla="*/ 251 h 2870"/>
                <a:gd name="T24" fmla="*/ 74 w 3695"/>
                <a:gd name="T25" fmla="*/ 825 h 2870"/>
                <a:gd name="T26" fmla="*/ 30 w 3695"/>
                <a:gd name="T27" fmla="*/ 1619 h 2870"/>
                <a:gd name="T28" fmla="*/ 206 w 3695"/>
                <a:gd name="T29" fmla="*/ 2384 h 2870"/>
                <a:gd name="T30" fmla="*/ 324 w 3695"/>
                <a:gd name="T31" fmla="*/ 2340 h 2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95" h="2870">
                  <a:moveTo>
                    <a:pt x="324" y="2340"/>
                  </a:moveTo>
                  <a:lnTo>
                    <a:pt x="324" y="2340"/>
                  </a:lnTo>
                  <a:cubicBezTo>
                    <a:pt x="309" y="2281"/>
                    <a:pt x="206" y="1972"/>
                    <a:pt x="162" y="1604"/>
                  </a:cubicBezTo>
                  <a:cubicBezTo>
                    <a:pt x="133" y="1354"/>
                    <a:pt x="133" y="1089"/>
                    <a:pt x="206" y="868"/>
                  </a:cubicBezTo>
                  <a:cubicBezTo>
                    <a:pt x="265" y="648"/>
                    <a:pt x="398" y="456"/>
                    <a:pt x="633" y="383"/>
                  </a:cubicBezTo>
                  <a:cubicBezTo>
                    <a:pt x="692" y="354"/>
                    <a:pt x="766" y="339"/>
                    <a:pt x="839" y="324"/>
                  </a:cubicBezTo>
                  <a:cubicBezTo>
                    <a:pt x="2429" y="147"/>
                    <a:pt x="3032" y="1501"/>
                    <a:pt x="3533" y="2767"/>
                  </a:cubicBezTo>
                  <a:cubicBezTo>
                    <a:pt x="3577" y="2869"/>
                    <a:pt x="3577" y="2869"/>
                    <a:pt x="3577" y="2869"/>
                  </a:cubicBezTo>
                  <a:cubicBezTo>
                    <a:pt x="3694" y="2825"/>
                    <a:pt x="3694" y="2825"/>
                    <a:pt x="3694" y="2825"/>
                  </a:cubicBezTo>
                  <a:cubicBezTo>
                    <a:pt x="3650" y="2723"/>
                    <a:pt x="3650" y="2723"/>
                    <a:pt x="3650" y="2723"/>
                  </a:cubicBezTo>
                  <a:cubicBezTo>
                    <a:pt x="3135" y="1413"/>
                    <a:pt x="2517" y="0"/>
                    <a:pt x="825" y="192"/>
                  </a:cubicBezTo>
                  <a:cubicBezTo>
                    <a:pt x="736" y="206"/>
                    <a:pt x="663" y="221"/>
                    <a:pt x="589" y="251"/>
                  </a:cubicBezTo>
                  <a:cubicBezTo>
                    <a:pt x="309" y="354"/>
                    <a:pt x="147" y="574"/>
                    <a:pt x="74" y="825"/>
                  </a:cubicBezTo>
                  <a:cubicBezTo>
                    <a:pt x="0" y="1075"/>
                    <a:pt x="0" y="1369"/>
                    <a:pt x="30" y="1619"/>
                  </a:cubicBezTo>
                  <a:cubicBezTo>
                    <a:pt x="74" y="2002"/>
                    <a:pt x="177" y="2326"/>
                    <a:pt x="206" y="2384"/>
                  </a:cubicBezTo>
                  <a:lnTo>
                    <a:pt x="324" y="2340"/>
                  </a:lnTo>
                </a:path>
              </a:pathLst>
            </a:custGeom>
            <a:solidFill>
              <a:srgbClr val="005B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A2770753-B9BC-2E4E-ADBA-7E818B5FB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4921" y="6584067"/>
              <a:ext cx="1696895" cy="2558118"/>
            </a:xfrm>
            <a:custGeom>
              <a:avLst/>
              <a:gdLst>
                <a:gd name="T0" fmla="*/ 2619 w 2929"/>
                <a:gd name="T1" fmla="*/ 2296 h 4416"/>
                <a:gd name="T2" fmla="*/ 2619 w 2929"/>
                <a:gd name="T3" fmla="*/ 2296 h 4416"/>
                <a:gd name="T4" fmla="*/ 1927 w 2929"/>
                <a:gd name="T5" fmla="*/ 2856 h 4416"/>
                <a:gd name="T6" fmla="*/ 1927 w 2929"/>
                <a:gd name="T7" fmla="*/ 3164 h 4416"/>
                <a:gd name="T8" fmla="*/ 1972 w 2929"/>
                <a:gd name="T9" fmla="*/ 3223 h 4416"/>
                <a:gd name="T10" fmla="*/ 1751 w 2929"/>
                <a:gd name="T11" fmla="*/ 4415 h 4416"/>
                <a:gd name="T12" fmla="*/ 426 w 2929"/>
                <a:gd name="T13" fmla="*/ 3164 h 4416"/>
                <a:gd name="T14" fmla="*/ 514 w 2929"/>
                <a:gd name="T15" fmla="*/ 3076 h 4416"/>
                <a:gd name="T16" fmla="*/ 632 w 2929"/>
                <a:gd name="T17" fmla="*/ 2988 h 4416"/>
                <a:gd name="T18" fmla="*/ 691 w 2929"/>
                <a:gd name="T19" fmla="*/ 2252 h 4416"/>
                <a:gd name="T20" fmla="*/ 338 w 2929"/>
                <a:gd name="T21" fmla="*/ 1973 h 4416"/>
                <a:gd name="T22" fmla="*/ 205 w 2929"/>
                <a:gd name="T23" fmla="*/ 1560 h 4416"/>
                <a:gd name="T24" fmla="*/ 485 w 2929"/>
                <a:gd name="T25" fmla="*/ 1516 h 4416"/>
                <a:gd name="T26" fmla="*/ 485 w 2929"/>
                <a:gd name="T27" fmla="*/ 1516 h 4416"/>
                <a:gd name="T28" fmla="*/ 559 w 2929"/>
                <a:gd name="T29" fmla="*/ 280 h 4416"/>
                <a:gd name="T30" fmla="*/ 2237 w 2929"/>
                <a:gd name="T31" fmla="*/ 30 h 4416"/>
                <a:gd name="T32" fmla="*/ 2796 w 2929"/>
                <a:gd name="T33" fmla="*/ 15 h 4416"/>
                <a:gd name="T34" fmla="*/ 2796 w 2929"/>
                <a:gd name="T35" fmla="*/ 1325 h 4416"/>
                <a:gd name="T36" fmla="*/ 2619 w 2929"/>
                <a:gd name="T37" fmla="*/ 2296 h 4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29" h="4416">
                  <a:moveTo>
                    <a:pt x="2619" y="2296"/>
                  </a:moveTo>
                  <a:lnTo>
                    <a:pt x="2619" y="2296"/>
                  </a:lnTo>
                  <a:cubicBezTo>
                    <a:pt x="2384" y="2576"/>
                    <a:pt x="2192" y="2797"/>
                    <a:pt x="1927" y="2856"/>
                  </a:cubicBezTo>
                  <a:cubicBezTo>
                    <a:pt x="1927" y="3164"/>
                    <a:pt x="1927" y="3164"/>
                    <a:pt x="1927" y="3164"/>
                  </a:cubicBezTo>
                  <a:cubicBezTo>
                    <a:pt x="1972" y="3223"/>
                    <a:pt x="1972" y="3223"/>
                    <a:pt x="1972" y="3223"/>
                  </a:cubicBezTo>
                  <a:cubicBezTo>
                    <a:pt x="2163" y="3562"/>
                    <a:pt x="2060" y="4239"/>
                    <a:pt x="1751" y="4415"/>
                  </a:cubicBezTo>
                  <a:cubicBezTo>
                    <a:pt x="1236" y="4224"/>
                    <a:pt x="559" y="3782"/>
                    <a:pt x="426" y="3164"/>
                  </a:cubicBezTo>
                  <a:cubicBezTo>
                    <a:pt x="514" y="3076"/>
                    <a:pt x="514" y="3076"/>
                    <a:pt x="514" y="3076"/>
                  </a:cubicBezTo>
                  <a:cubicBezTo>
                    <a:pt x="632" y="2988"/>
                    <a:pt x="632" y="2988"/>
                    <a:pt x="632" y="2988"/>
                  </a:cubicBezTo>
                  <a:cubicBezTo>
                    <a:pt x="691" y="2252"/>
                    <a:pt x="691" y="2252"/>
                    <a:pt x="691" y="2252"/>
                  </a:cubicBezTo>
                  <a:cubicBezTo>
                    <a:pt x="662" y="2237"/>
                    <a:pt x="412" y="2017"/>
                    <a:pt x="338" y="1973"/>
                  </a:cubicBezTo>
                  <a:cubicBezTo>
                    <a:pt x="264" y="1928"/>
                    <a:pt x="176" y="1737"/>
                    <a:pt x="205" y="1560"/>
                  </a:cubicBezTo>
                  <a:cubicBezTo>
                    <a:pt x="235" y="1398"/>
                    <a:pt x="485" y="1516"/>
                    <a:pt x="485" y="1516"/>
                  </a:cubicBezTo>
                  <a:lnTo>
                    <a:pt x="485" y="1516"/>
                  </a:lnTo>
                  <a:cubicBezTo>
                    <a:pt x="279" y="1001"/>
                    <a:pt x="0" y="560"/>
                    <a:pt x="559" y="280"/>
                  </a:cubicBezTo>
                  <a:cubicBezTo>
                    <a:pt x="1103" y="0"/>
                    <a:pt x="2237" y="30"/>
                    <a:pt x="2237" y="30"/>
                  </a:cubicBezTo>
                  <a:cubicBezTo>
                    <a:pt x="2796" y="15"/>
                    <a:pt x="2796" y="15"/>
                    <a:pt x="2796" y="15"/>
                  </a:cubicBezTo>
                  <a:cubicBezTo>
                    <a:pt x="2663" y="206"/>
                    <a:pt x="2737" y="824"/>
                    <a:pt x="2796" y="1325"/>
                  </a:cubicBezTo>
                  <a:cubicBezTo>
                    <a:pt x="2855" y="1781"/>
                    <a:pt x="2928" y="1928"/>
                    <a:pt x="2619" y="2296"/>
                  </a:cubicBezTo>
                </a:path>
              </a:pathLst>
            </a:custGeom>
            <a:solidFill>
              <a:srgbClr val="F4B1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AC35F44A-5CDD-A34F-B0C5-2A792B0E6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7367" y="7984515"/>
              <a:ext cx="546891" cy="554557"/>
            </a:xfrm>
            <a:custGeom>
              <a:avLst/>
              <a:gdLst>
                <a:gd name="T0" fmla="*/ 0 w 943"/>
                <a:gd name="T1" fmla="*/ 0 h 958"/>
                <a:gd name="T2" fmla="*/ 0 w 943"/>
                <a:gd name="T3" fmla="*/ 0 h 958"/>
                <a:gd name="T4" fmla="*/ 501 w 943"/>
                <a:gd name="T5" fmla="*/ 839 h 958"/>
                <a:gd name="T6" fmla="*/ 942 w 943"/>
                <a:gd name="T7" fmla="*/ 957 h 958"/>
                <a:gd name="T8" fmla="*/ 942 w 943"/>
                <a:gd name="T9" fmla="*/ 442 h 958"/>
                <a:gd name="T10" fmla="*/ 0 w 943"/>
                <a:gd name="T11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3" h="95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07" y="706"/>
                    <a:pt x="501" y="839"/>
                  </a:cubicBezTo>
                  <a:cubicBezTo>
                    <a:pt x="781" y="957"/>
                    <a:pt x="825" y="942"/>
                    <a:pt x="942" y="957"/>
                  </a:cubicBezTo>
                  <a:cubicBezTo>
                    <a:pt x="942" y="442"/>
                    <a:pt x="942" y="442"/>
                    <a:pt x="942" y="442"/>
                  </a:cubicBezTo>
                  <a:cubicBezTo>
                    <a:pt x="722" y="427"/>
                    <a:pt x="442" y="353"/>
                    <a:pt x="0" y="0"/>
                  </a:cubicBezTo>
                </a:path>
              </a:pathLst>
            </a:custGeom>
            <a:solidFill>
              <a:srgbClr val="E9838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FA392C92-700E-0746-9632-42FFBFC8E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029" y="9543409"/>
              <a:ext cx="1732673" cy="1535893"/>
            </a:xfrm>
            <a:custGeom>
              <a:avLst/>
              <a:gdLst>
                <a:gd name="T0" fmla="*/ 1472 w 2989"/>
                <a:gd name="T1" fmla="*/ 0 h 2649"/>
                <a:gd name="T2" fmla="*/ 1472 w 2989"/>
                <a:gd name="T3" fmla="*/ 0 h 2649"/>
                <a:gd name="T4" fmla="*/ 1428 w 2989"/>
                <a:gd name="T5" fmla="*/ 2045 h 2649"/>
                <a:gd name="T6" fmla="*/ 2590 w 2989"/>
                <a:gd name="T7" fmla="*/ 2427 h 2649"/>
                <a:gd name="T8" fmla="*/ 1707 w 2989"/>
                <a:gd name="T9" fmla="*/ 2648 h 2649"/>
                <a:gd name="T10" fmla="*/ 0 w 2989"/>
                <a:gd name="T11" fmla="*/ 1647 h 2649"/>
                <a:gd name="T12" fmla="*/ 942 w 2989"/>
                <a:gd name="T13" fmla="*/ 382 h 2649"/>
                <a:gd name="T14" fmla="*/ 1472 w 2989"/>
                <a:gd name="T15" fmla="*/ 0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89" h="2649">
                  <a:moveTo>
                    <a:pt x="1472" y="0"/>
                  </a:moveTo>
                  <a:lnTo>
                    <a:pt x="1472" y="0"/>
                  </a:lnTo>
                  <a:cubicBezTo>
                    <a:pt x="1398" y="265"/>
                    <a:pt x="1207" y="1868"/>
                    <a:pt x="1428" y="2045"/>
                  </a:cubicBezTo>
                  <a:cubicBezTo>
                    <a:pt x="1707" y="2266"/>
                    <a:pt x="2988" y="2339"/>
                    <a:pt x="2590" y="2427"/>
                  </a:cubicBezTo>
                  <a:cubicBezTo>
                    <a:pt x="1707" y="2648"/>
                    <a:pt x="1707" y="2648"/>
                    <a:pt x="1707" y="2648"/>
                  </a:cubicBezTo>
                  <a:cubicBezTo>
                    <a:pt x="0" y="1647"/>
                    <a:pt x="0" y="1647"/>
                    <a:pt x="0" y="1647"/>
                  </a:cubicBezTo>
                  <a:cubicBezTo>
                    <a:pt x="942" y="382"/>
                    <a:pt x="942" y="382"/>
                    <a:pt x="942" y="382"/>
                  </a:cubicBezTo>
                  <a:lnTo>
                    <a:pt x="1472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2257DE01-8224-8D47-AB14-E6F9D26B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694" y="8503294"/>
              <a:ext cx="2798342" cy="3266010"/>
            </a:xfrm>
            <a:custGeom>
              <a:avLst/>
              <a:gdLst>
                <a:gd name="T0" fmla="*/ 2399 w 4829"/>
                <a:gd name="T1" fmla="*/ 1707 h 5636"/>
                <a:gd name="T2" fmla="*/ 2399 w 4829"/>
                <a:gd name="T3" fmla="*/ 1707 h 5636"/>
                <a:gd name="T4" fmla="*/ 2105 w 4829"/>
                <a:gd name="T5" fmla="*/ 338 h 5636"/>
                <a:gd name="T6" fmla="*/ 2105 w 4829"/>
                <a:gd name="T7" fmla="*/ 338 h 5636"/>
                <a:gd name="T8" fmla="*/ 898 w 4829"/>
                <a:gd name="T9" fmla="*/ 956 h 5636"/>
                <a:gd name="T10" fmla="*/ 560 w 4829"/>
                <a:gd name="T11" fmla="*/ 5091 h 5636"/>
                <a:gd name="T12" fmla="*/ 4107 w 4829"/>
                <a:gd name="T13" fmla="*/ 5517 h 5636"/>
                <a:gd name="T14" fmla="*/ 4651 w 4829"/>
                <a:gd name="T15" fmla="*/ 4370 h 5636"/>
                <a:gd name="T16" fmla="*/ 4430 w 4829"/>
                <a:gd name="T17" fmla="*/ 4296 h 5636"/>
                <a:gd name="T18" fmla="*/ 2046 w 4829"/>
                <a:gd name="T19" fmla="*/ 3958 h 5636"/>
                <a:gd name="T20" fmla="*/ 2399 w 4829"/>
                <a:gd name="T21" fmla="*/ 1707 h 5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29" h="5636">
                  <a:moveTo>
                    <a:pt x="2399" y="1707"/>
                  </a:moveTo>
                  <a:lnTo>
                    <a:pt x="2399" y="1707"/>
                  </a:lnTo>
                  <a:cubicBezTo>
                    <a:pt x="2664" y="1162"/>
                    <a:pt x="2620" y="677"/>
                    <a:pt x="2105" y="338"/>
                  </a:cubicBezTo>
                  <a:lnTo>
                    <a:pt x="2105" y="338"/>
                  </a:lnTo>
                  <a:cubicBezTo>
                    <a:pt x="1604" y="0"/>
                    <a:pt x="1163" y="412"/>
                    <a:pt x="898" y="956"/>
                  </a:cubicBezTo>
                  <a:cubicBezTo>
                    <a:pt x="383" y="2016"/>
                    <a:pt x="0" y="4399"/>
                    <a:pt x="560" y="5091"/>
                  </a:cubicBezTo>
                  <a:cubicBezTo>
                    <a:pt x="1001" y="5635"/>
                    <a:pt x="3739" y="5621"/>
                    <a:pt x="4107" y="5517"/>
                  </a:cubicBezTo>
                  <a:cubicBezTo>
                    <a:pt x="4195" y="5488"/>
                    <a:pt x="4828" y="4885"/>
                    <a:pt x="4651" y="4370"/>
                  </a:cubicBezTo>
                  <a:cubicBezTo>
                    <a:pt x="4636" y="4311"/>
                    <a:pt x="4519" y="4296"/>
                    <a:pt x="4430" y="4296"/>
                  </a:cubicBezTo>
                  <a:cubicBezTo>
                    <a:pt x="3915" y="4296"/>
                    <a:pt x="2267" y="4090"/>
                    <a:pt x="2046" y="3958"/>
                  </a:cubicBezTo>
                  <a:cubicBezTo>
                    <a:pt x="1678" y="3766"/>
                    <a:pt x="2223" y="2089"/>
                    <a:pt x="2399" y="1707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B6472CB7-A300-9D43-8A7B-1BEFC781E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590" y="11017969"/>
              <a:ext cx="725780" cy="700224"/>
            </a:xfrm>
            <a:custGeom>
              <a:avLst/>
              <a:gdLst>
                <a:gd name="T0" fmla="*/ 619 w 1253"/>
                <a:gd name="T1" fmla="*/ 74 h 1208"/>
                <a:gd name="T2" fmla="*/ 619 w 1253"/>
                <a:gd name="T3" fmla="*/ 74 h 1208"/>
                <a:gd name="T4" fmla="*/ 148 w 1253"/>
                <a:gd name="T5" fmla="*/ 736 h 1208"/>
                <a:gd name="T6" fmla="*/ 354 w 1253"/>
                <a:gd name="T7" fmla="*/ 1089 h 1208"/>
                <a:gd name="T8" fmla="*/ 913 w 1253"/>
                <a:gd name="T9" fmla="*/ 913 h 1208"/>
                <a:gd name="T10" fmla="*/ 1178 w 1253"/>
                <a:gd name="T11" fmla="*/ 0 h 1208"/>
                <a:gd name="T12" fmla="*/ 619 w 1253"/>
                <a:gd name="T13" fmla="*/ 74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3" h="1208">
                  <a:moveTo>
                    <a:pt x="619" y="74"/>
                  </a:moveTo>
                  <a:lnTo>
                    <a:pt x="619" y="74"/>
                  </a:lnTo>
                  <a:cubicBezTo>
                    <a:pt x="413" y="206"/>
                    <a:pt x="236" y="471"/>
                    <a:pt x="148" y="736"/>
                  </a:cubicBezTo>
                  <a:cubicBezTo>
                    <a:pt x="45" y="1045"/>
                    <a:pt x="0" y="1207"/>
                    <a:pt x="354" y="1089"/>
                  </a:cubicBezTo>
                  <a:cubicBezTo>
                    <a:pt x="589" y="1016"/>
                    <a:pt x="913" y="913"/>
                    <a:pt x="913" y="913"/>
                  </a:cubicBezTo>
                  <a:cubicBezTo>
                    <a:pt x="1163" y="618"/>
                    <a:pt x="1252" y="251"/>
                    <a:pt x="1178" y="0"/>
                  </a:cubicBezTo>
                  <a:lnTo>
                    <a:pt x="619" y="74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4A092919-5A13-0B41-A928-097236291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3603" y="9203518"/>
              <a:ext cx="641447" cy="871448"/>
            </a:xfrm>
            <a:custGeom>
              <a:avLst/>
              <a:gdLst>
                <a:gd name="T0" fmla="*/ 59 w 1105"/>
                <a:gd name="T1" fmla="*/ 501 h 1502"/>
                <a:gd name="T2" fmla="*/ 59 w 1105"/>
                <a:gd name="T3" fmla="*/ 501 h 1502"/>
                <a:gd name="T4" fmla="*/ 574 w 1105"/>
                <a:gd name="T5" fmla="*/ 1501 h 1502"/>
                <a:gd name="T6" fmla="*/ 868 w 1105"/>
                <a:gd name="T7" fmla="*/ 1074 h 1502"/>
                <a:gd name="T8" fmla="*/ 398 w 1105"/>
                <a:gd name="T9" fmla="*/ 162 h 1502"/>
                <a:gd name="T10" fmla="*/ 59 w 1105"/>
                <a:gd name="T11" fmla="*/ 501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5" h="1502">
                  <a:moveTo>
                    <a:pt x="59" y="501"/>
                  </a:moveTo>
                  <a:lnTo>
                    <a:pt x="59" y="501"/>
                  </a:lnTo>
                  <a:cubicBezTo>
                    <a:pt x="0" y="839"/>
                    <a:pt x="324" y="1398"/>
                    <a:pt x="574" y="1501"/>
                  </a:cubicBezTo>
                  <a:cubicBezTo>
                    <a:pt x="604" y="1442"/>
                    <a:pt x="766" y="1236"/>
                    <a:pt x="868" y="1074"/>
                  </a:cubicBezTo>
                  <a:cubicBezTo>
                    <a:pt x="1104" y="721"/>
                    <a:pt x="560" y="0"/>
                    <a:pt x="398" y="162"/>
                  </a:cubicBezTo>
                  <a:lnTo>
                    <a:pt x="59" y="501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D667E9D8-8451-7247-B9C8-A1AC3AEAA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6827" y="8316739"/>
              <a:ext cx="1119337" cy="1441338"/>
            </a:xfrm>
            <a:custGeom>
              <a:avLst/>
              <a:gdLst>
                <a:gd name="T0" fmla="*/ 251 w 1930"/>
                <a:gd name="T1" fmla="*/ 1472 h 2487"/>
                <a:gd name="T2" fmla="*/ 251 w 1930"/>
                <a:gd name="T3" fmla="*/ 1472 h 2487"/>
                <a:gd name="T4" fmla="*/ 545 w 1930"/>
                <a:gd name="T5" fmla="*/ 589 h 2487"/>
                <a:gd name="T6" fmla="*/ 648 w 1930"/>
                <a:gd name="T7" fmla="*/ 589 h 2487"/>
                <a:gd name="T8" fmla="*/ 692 w 1930"/>
                <a:gd name="T9" fmla="*/ 751 h 2487"/>
                <a:gd name="T10" fmla="*/ 648 w 1930"/>
                <a:gd name="T11" fmla="*/ 1045 h 2487"/>
                <a:gd name="T12" fmla="*/ 1605 w 1930"/>
                <a:gd name="T13" fmla="*/ 118 h 2487"/>
                <a:gd name="T14" fmla="*/ 1767 w 1930"/>
                <a:gd name="T15" fmla="*/ 235 h 2487"/>
                <a:gd name="T16" fmla="*/ 1354 w 1930"/>
                <a:gd name="T17" fmla="*/ 809 h 2487"/>
                <a:gd name="T18" fmla="*/ 1811 w 1930"/>
                <a:gd name="T19" fmla="*/ 515 h 2487"/>
                <a:gd name="T20" fmla="*/ 1870 w 1930"/>
                <a:gd name="T21" fmla="*/ 662 h 2487"/>
                <a:gd name="T22" fmla="*/ 1472 w 1930"/>
                <a:gd name="T23" fmla="*/ 1059 h 2487"/>
                <a:gd name="T24" fmla="*/ 1796 w 1930"/>
                <a:gd name="T25" fmla="*/ 927 h 2487"/>
                <a:gd name="T26" fmla="*/ 1825 w 1930"/>
                <a:gd name="T27" fmla="*/ 1074 h 2487"/>
                <a:gd name="T28" fmla="*/ 1487 w 1930"/>
                <a:gd name="T29" fmla="*/ 1310 h 2487"/>
                <a:gd name="T30" fmla="*/ 1634 w 1930"/>
                <a:gd name="T31" fmla="*/ 1251 h 2487"/>
                <a:gd name="T32" fmla="*/ 1620 w 1930"/>
                <a:gd name="T33" fmla="*/ 1427 h 2487"/>
                <a:gd name="T34" fmla="*/ 928 w 1930"/>
                <a:gd name="T35" fmla="*/ 1869 h 2487"/>
                <a:gd name="T36" fmla="*/ 369 w 1930"/>
                <a:gd name="T37" fmla="*/ 2486 h 2487"/>
                <a:gd name="T38" fmla="*/ 0 w 1930"/>
                <a:gd name="T39" fmla="*/ 1766 h 2487"/>
                <a:gd name="T40" fmla="*/ 251 w 1930"/>
                <a:gd name="T41" fmla="*/ 1472 h 2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30" h="2487">
                  <a:moveTo>
                    <a:pt x="251" y="1472"/>
                  </a:moveTo>
                  <a:lnTo>
                    <a:pt x="251" y="1472"/>
                  </a:lnTo>
                  <a:cubicBezTo>
                    <a:pt x="280" y="1325"/>
                    <a:pt x="428" y="692"/>
                    <a:pt x="545" y="589"/>
                  </a:cubicBezTo>
                  <a:cubicBezTo>
                    <a:pt x="604" y="530"/>
                    <a:pt x="619" y="559"/>
                    <a:pt x="648" y="589"/>
                  </a:cubicBezTo>
                  <a:cubicBezTo>
                    <a:pt x="678" y="618"/>
                    <a:pt x="692" y="706"/>
                    <a:pt x="692" y="751"/>
                  </a:cubicBezTo>
                  <a:cubicBezTo>
                    <a:pt x="678" y="868"/>
                    <a:pt x="663" y="986"/>
                    <a:pt x="648" y="1045"/>
                  </a:cubicBezTo>
                  <a:cubicBezTo>
                    <a:pt x="1001" y="854"/>
                    <a:pt x="1340" y="427"/>
                    <a:pt x="1605" y="118"/>
                  </a:cubicBezTo>
                  <a:cubicBezTo>
                    <a:pt x="1708" y="0"/>
                    <a:pt x="1870" y="14"/>
                    <a:pt x="1767" y="235"/>
                  </a:cubicBezTo>
                  <a:cubicBezTo>
                    <a:pt x="1693" y="412"/>
                    <a:pt x="1354" y="809"/>
                    <a:pt x="1354" y="809"/>
                  </a:cubicBezTo>
                  <a:cubicBezTo>
                    <a:pt x="1811" y="515"/>
                    <a:pt x="1811" y="515"/>
                    <a:pt x="1811" y="515"/>
                  </a:cubicBezTo>
                  <a:cubicBezTo>
                    <a:pt x="1929" y="456"/>
                    <a:pt x="1929" y="603"/>
                    <a:pt x="1870" y="662"/>
                  </a:cubicBezTo>
                  <a:cubicBezTo>
                    <a:pt x="1767" y="765"/>
                    <a:pt x="1472" y="1059"/>
                    <a:pt x="1472" y="1059"/>
                  </a:cubicBezTo>
                  <a:cubicBezTo>
                    <a:pt x="1796" y="927"/>
                    <a:pt x="1796" y="927"/>
                    <a:pt x="1796" y="927"/>
                  </a:cubicBezTo>
                  <a:cubicBezTo>
                    <a:pt x="1929" y="883"/>
                    <a:pt x="1855" y="1045"/>
                    <a:pt x="1825" y="1074"/>
                  </a:cubicBezTo>
                  <a:cubicBezTo>
                    <a:pt x="1752" y="1133"/>
                    <a:pt x="1487" y="1310"/>
                    <a:pt x="1487" y="1310"/>
                  </a:cubicBezTo>
                  <a:cubicBezTo>
                    <a:pt x="1634" y="1251"/>
                    <a:pt x="1634" y="1251"/>
                    <a:pt x="1634" y="1251"/>
                  </a:cubicBezTo>
                  <a:cubicBezTo>
                    <a:pt x="1796" y="1192"/>
                    <a:pt x="1678" y="1413"/>
                    <a:pt x="1620" y="1427"/>
                  </a:cubicBezTo>
                  <a:cubicBezTo>
                    <a:pt x="1620" y="1442"/>
                    <a:pt x="1031" y="1810"/>
                    <a:pt x="928" y="1869"/>
                  </a:cubicBezTo>
                  <a:cubicBezTo>
                    <a:pt x="678" y="2016"/>
                    <a:pt x="560" y="2267"/>
                    <a:pt x="369" y="2486"/>
                  </a:cubicBezTo>
                  <a:cubicBezTo>
                    <a:pt x="280" y="2413"/>
                    <a:pt x="30" y="2119"/>
                    <a:pt x="0" y="1766"/>
                  </a:cubicBezTo>
                  <a:lnTo>
                    <a:pt x="251" y="1472"/>
                  </a:lnTo>
                </a:path>
              </a:pathLst>
            </a:custGeom>
            <a:solidFill>
              <a:srgbClr val="F4B1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89199DC4-49AF-4C40-9392-5CF97C3B6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3808" y="12768531"/>
              <a:ext cx="948115" cy="138000"/>
            </a:xfrm>
            <a:custGeom>
              <a:avLst/>
              <a:gdLst>
                <a:gd name="T0" fmla="*/ 1633 w 1634"/>
                <a:gd name="T1" fmla="*/ 0 h 237"/>
                <a:gd name="T2" fmla="*/ 0 w 1634"/>
                <a:gd name="T3" fmla="*/ 0 h 237"/>
                <a:gd name="T4" fmla="*/ 0 w 1634"/>
                <a:gd name="T5" fmla="*/ 236 h 237"/>
                <a:gd name="T6" fmla="*/ 1633 w 1634"/>
                <a:gd name="T7" fmla="*/ 236 h 237"/>
                <a:gd name="T8" fmla="*/ 1633 w 1634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4" h="237">
                  <a:moveTo>
                    <a:pt x="1633" y="0"/>
                  </a:moveTo>
                  <a:lnTo>
                    <a:pt x="0" y="0"/>
                  </a:lnTo>
                  <a:lnTo>
                    <a:pt x="0" y="236"/>
                  </a:lnTo>
                  <a:lnTo>
                    <a:pt x="1633" y="236"/>
                  </a:lnTo>
                  <a:lnTo>
                    <a:pt x="1633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EE2F18DA-A65F-7048-9295-51E46F558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7255" y="10251300"/>
              <a:ext cx="912336" cy="580114"/>
            </a:xfrm>
            <a:custGeom>
              <a:avLst/>
              <a:gdLst>
                <a:gd name="T0" fmla="*/ 1574 w 1575"/>
                <a:gd name="T1" fmla="*/ 765 h 1002"/>
                <a:gd name="T2" fmla="*/ 1574 w 1575"/>
                <a:gd name="T3" fmla="*/ 765 h 1002"/>
                <a:gd name="T4" fmla="*/ 633 w 1575"/>
                <a:gd name="T5" fmla="*/ 883 h 1002"/>
                <a:gd name="T6" fmla="*/ 0 w 1575"/>
                <a:gd name="T7" fmla="*/ 29 h 1002"/>
                <a:gd name="T8" fmla="*/ 88 w 1575"/>
                <a:gd name="T9" fmla="*/ 0 h 1002"/>
                <a:gd name="T10" fmla="*/ 677 w 1575"/>
                <a:gd name="T11" fmla="*/ 794 h 1002"/>
                <a:gd name="T12" fmla="*/ 1530 w 1575"/>
                <a:gd name="T13" fmla="*/ 677 h 1002"/>
                <a:gd name="T14" fmla="*/ 1574 w 1575"/>
                <a:gd name="T15" fmla="*/ 765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5" h="1002">
                  <a:moveTo>
                    <a:pt x="1574" y="765"/>
                  </a:moveTo>
                  <a:lnTo>
                    <a:pt x="1574" y="765"/>
                  </a:lnTo>
                  <a:cubicBezTo>
                    <a:pt x="1177" y="956"/>
                    <a:pt x="883" y="1001"/>
                    <a:pt x="633" y="883"/>
                  </a:cubicBezTo>
                  <a:cubicBezTo>
                    <a:pt x="382" y="765"/>
                    <a:pt x="176" y="485"/>
                    <a:pt x="0" y="29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65" y="426"/>
                    <a:pt x="441" y="677"/>
                    <a:pt x="677" y="794"/>
                  </a:cubicBezTo>
                  <a:cubicBezTo>
                    <a:pt x="898" y="897"/>
                    <a:pt x="1162" y="853"/>
                    <a:pt x="1530" y="677"/>
                  </a:cubicBezTo>
                  <a:lnTo>
                    <a:pt x="1574" y="765"/>
                  </a:lnTo>
                </a:path>
              </a:pathLst>
            </a:custGeom>
            <a:solidFill>
              <a:srgbClr val="DBDC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E76DC01C-06D7-0745-963B-92EDD9CB3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1701" y="9944632"/>
              <a:ext cx="529001" cy="930225"/>
            </a:xfrm>
            <a:custGeom>
              <a:avLst/>
              <a:gdLst>
                <a:gd name="T0" fmla="*/ 29 w 914"/>
                <a:gd name="T1" fmla="*/ 1604 h 1605"/>
                <a:gd name="T2" fmla="*/ 29 w 914"/>
                <a:gd name="T3" fmla="*/ 1604 h 1605"/>
                <a:gd name="T4" fmla="*/ 810 w 914"/>
                <a:gd name="T5" fmla="*/ 1045 h 1605"/>
                <a:gd name="T6" fmla="*/ 678 w 914"/>
                <a:gd name="T7" fmla="*/ 0 h 1605"/>
                <a:gd name="T8" fmla="*/ 589 w 914"/>
                <a:gd name="T9" fmla="*/ 29 h 1605"/>
                <a:gd name="T10" fmla="*/ 707 w 914"/>
                <a:gd name="T11" fmla="*/ 1001 h 1605"/>
                <a:gd name="T12" fmla="*/ 0 w 914"/>
                <a:gd name="T13" fmla="*/ 1516 h 1605"/>
                <a:gd name="T14" fmla="*/ 29 w 914"/>
                <a:gd name="T15" fmla="*/ 1604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4" h="1605">
                  <a:moveTo>
                    <a:pt x="29" y="1604"/>
                  </a:moveTo>
                  <a:lnTo>
                    <a:pt x="29" y="1604"/>
                  </a:lnTo>
                  <a:cubicBezTo>
                    <a:pt x="457" y="1472"/>
                    <a:pt x="707" y="1295"/>
                    <a:pt x="810" y="1045"/>
                  </a:cubicBezTo>
                  <a:cubicBezTo>
                    <a:pt x="913" y="780"/>
                    <a:pt x="854" y="441"/>
                    <a:pt x="678" y="0"/>
                  </a:cubicBezTo>
                  <a:cubicBezTo>
                    <a:pt x="589" y="29"/>
                    <a:pt x="589" y="29"/>
                    <a:pt x="589" y="29"/>
                  </a:cubicBezTo>
                  <a:cubicBezTo>
                    <a:pt x="751" y="456"/>
                    <a:pt x="810" y="765"/>
                    <a:pt x="707" y="1001"/>
                  </a:cubicBezTo>
                  <a:cubicBezTo>
                    <a:pt x="619" y="1236"/>
                    <a:pt x="398" y="1398"/>
                    <a:pt x="0" y="1516"/>
                  </a:cubicBezTo>
                  <a:lnTo>
                    <a:pt x="29" y="1604"/>
                  </a:lnTo>
                </a:path>
              </a:pathLst>
            </a:custGeom>
            <a:solidFill>
              <a:srgbClr val="EDEEE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429F609E-B9B4-594E-929B-ECC048F36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1587" y="9338964"/>
              <a:ext cx="999226" cy="973669"/>
            </a:xfrm>
            <a:custGeom>
              <a:avLst/>
              <a:gdLst>
                <a:gd name="T0" fmla="*/ 589 w 1723"/>
                <a:gd name="T1" fmla="*/ 147 h 1678"/>
                <a:gd name="T2" fmla="*/ 589 w 1723"/>
                <a:gd name="T3" fmla="*/ 147 h 1678"/>
                <a:gd name="T4" fmla="*/ 1679 w 1723"/>
                <a:gd name="T5" fmla="*/ 897 h 1678"/>
                <a:gd name="T6" fmla="*/ 1722 w 1723"/>
                <a:gd name="T7" fmla="*/ 1059 h 1678"/>
                <a:gd name="T8" fmla="*/ 1546 w 1723"/>
                <a:gd name="T9" fmla="*/ 1088 h 1678"/>
                <a:gd name="T10" fmla="*/ 545 w 1723"/>
                <a:gd name="T11" fmla="*/ 324 h 1678"/>
                <a:gd name="T12" fmla="*/ 545 w 1723"/>
                <a:gd name="T13" fmla="*/ 324 h 1678"/>
                <a:gd name="T14" fmla="*/ 324 w 1723"/>
                <a:gd name="T15" fmla="*/ 544 h 1678"/>
                <a:gd name="T16" fmla="*/ 383 w 1723"/>
                <a:gd name="T17" fmla="*/ 1559 h 1678"/>
                <a:gd name="T18" fmla="*/ 354 w 1723"/>
                <a:gd name="T19" fmla="*/ 1647 h 1678"/>
                <a:gd name="T20" fmla="*/ 354 w 1723"/>
                <a:gd name="T21" fmla="*/ 1647 h 1678"/>
                <a:gd name="T22" fmla="*/ 354 w 1723"/>
                <a:gd name="T23" fmla="*/ 1647 h 1678"/>
                <a:gd name="T24" fmla="*/ 339 w 1723"/>
                <a:gd name="T25" fmla="*/ 1647 h 1678"/>
                <a:gd name="T26" fmla="*/ 339 w 1723"/>
                <a:gd name="T27" fmla="*/ 1647 h 1678"/>
                <a:gd name="T28" fmla="*/ 339 w 1723"/>
                <a:gd name="T29" fmla="*/ 1662 h 1678"/>
                <a:gd name="T30" fmla="*/ 339 w 1723"/>
                <a:gd name="T31" fmla="*/ 1662 h 1678"/>
                <a:gd name="T32" fmla="*/ 339 w 1723"/>
                <a:gd name="T33" fmla="*/ 1662 h 1678"/>
                <a:gd name="T34" fmla="*/ 339 w 1723"/>
                <a:gd name="T35" fmla="*/ 1662 h 1678"/>
                <a:gd name="T36" fmla="*/ 339 w 1723"/>
                <a:gd name="T37" fmla="*/ 1662 h 1678"/>
                <a:gd name="T38" fmla="*/ 339 w 1723"/>
                <a:gd name="T39" fmla="*/ 1662 h 1678"/>
                <a:gd name="T40" fmla="*/ 339 w 1723"/>
                <a:gd name="T41" fmla="*/ 1662 h 1678"/>
                <a:gd name="T42" fmla="*/ 339 w 1723"/>
                <a:gd name="T43" fmla="*/ 1662 h 1678"/>
                <a:gd name="T44" fmla="*/ 339 w 1723"/>
                <a:gd name="T45" fmla="*/ 1662 h 1678"/>
                <a:gd name="T46" fmla="*/ 339 w 1723"/>
                <a:gd name="T47" fmla="*/ 1662 h 1678"/>
                <a:gd name="T48" fmla="*/ 339 w 1723"/>
                <a:gd name="T49" fmla="*/ 1662 h 1678"/>
                <a:gd name="T50" fmla="*/ 339 w 1723"/>
                <a:gd name="T51" fmla="*/ 1662 h 1678"/>
                <a:gd name="T52" fmla="*/ 339 w 1723"/>
                <a:gd name="T53" fmla="*/ 1662 h 1678"/>
                <a:gd name="T54" fmla="*/ 339 w 1723"/>
                <a:gd name="T55" fmla="*/ 1662 h 1678"/>
                <a:gd name="T56" fmla="*/ 339 w 1723"/>
                <a:gd name="T57" fmla="*/ 1662 h 1678"/>
                <a:gd name="T58" fmla="*/ 339 w 1723"/>
                <a:gd name="T59" fmla="*/ 1662 h 1678"/>
                <a:gd name="T60" fmla="*/ 339 w 1723"/>
                <a:gd name="T61" fmla="*/ 1662 h 1678"/>
                <a:gd name="T62" fmla="*/ 339 w 1723"/>
                <a:gd name="T63" fmla="*/ 1662 h 1678"/>
                <a:gd name="T64" fmla="*/ 339 w 1723"/>
                <a:gd name="T65" fmla="*/ 1662 h 1678"/>
                <a:gd name="T66" fmla="*/ 339 w 1723"/>
                <a:gd name="T67" fmla="*/ 1662 h 1678"/>
                <a:gd name="T68" fmla="*/ 339 w 1723"/>
                <a:gd name="T69" fmla="*/ 1662 h 1678"/>
                <a:gd name="T70" fmla="*/ 339 w 1723"/>
                <a:gd name="T71" fmla="*/ 1662 h 1678"/>
                <a:gd name="T72" fmla="*/ 339 w 1723"/>
                <a:gd name="T73" fmla="*/ 1662 h 1678"/>
                <a:gd name="T74" fmla="*/ 339 w 1723"/>
                <a:gd name="T75" fmla="*/ 1662 h 1678"/>
                <a:gd name="T76" fmla="*/ 339 w 1723"/>
                <a:gd name="T77" fmla="*/ 1662 h 1678"/>
                <a:gd name="T78" fmla="*/ 339 w 1723"/>
                <a:gd name="T79" fmla="*/ 1662 h 1678"/>
                <a:gd name="T80" fmla="*/ 339 w 1723"/>
                <a:gd name="T81" fmla="*/ 1662 h 1678"/>
                <a:gd name="T82" fmla="*/ 339 w 1723"/>
                <a:gd name="T83" fmla="*/ 1662 h 1678"/>
                <a:gd name="T84" fmla="*/ 339 w 1723"/>
                <a:gd name="T85" fmla="*/ 1662 h 1678"/>
                <a:gd name="T86" fmla="*/ 339 w 1723"/>
                <a:gd name="T87" fmla="*/ 1662 h 1678"/>
                <a:gd name="T88" fmla="*/ 339 w 1723"/>
                <a:gd name="T89" fmla="*/ 1662 h 1678"/>
                <a:gd name="T90" fmla="*/ 339 w 1723"/>
                <a:gd name="T91" fmla="*/ 1662 h 1678"/>
                <a:gd name="T92" fmla="*/ 339 w 1723"/>
                <a:gd name="T93" fmla="*/ 1662 h 1678"/>
                <a:gd name="T94" fmla="*/ 324 w 1723"/>
                <a:gd name="T95" fmla="*/ 1662 h 1678"/>
                <a:gd name="T96" fmla="*/ 324 w 1723"/>
                <a:gd name="T97" fmla="*/ 1662 h 1678"/>
                <a:gd name="T98" fmla="*/ 324 w 1723"/>
                <a:gd name="T99" fmla="*/ 1662 h 1678"/>
                <a:gd name="T100" fmla="*/ 324 w 1723"/>
                <a:gd name="T101" fmla="*/ 1662 h 1678"/>
                <a:gd name="T102" fmla="*/ 324 w 1723"/>
                <a:gd name="T103" fmla="*/ 1662 h 1678"/>
                <a:gd name="T104" fmla="*/ 324 w 1723"/>
                <a:gd name="T105" fmla="*/ 1662 h 1678"/>
                <a:gd name="T106" fmla="*/ 324 w 1723"/>
                <a:gd name="T107" fmla="*/ 1662 h 1678"/>
                <a:gd name="T108" fmla="*/ 324 w 1723"/>
                <a:gd name="T109" fmla="*/ 1662 h 1678"/>
                <a:gd name="T110" fmla="*/ 221 w 1723"/>
                <a:gd name="T111" fmla="*/ 1618 h 1678"/>
                <a:gd name="T112" fmla="*/ 162 w 1723"/>
                <a:gd name="T113" fmla="*/ 471 h 1678"/>
                <a:gd name="T114" fmla="*/ 589 w 1723"/>
                <a:gd name="T115" fmla="*/ 147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23" h="1678">
                  <a:moveTo>
                    <a:pt x="589" y="147"/>
                  </a:moveTo>
                  <a:lnTo>
                    <a:pt x="589" y="147"/>
                  </a:lnTo>
                  <a:cubicBezTo>
                    <a:pt x="1104" y="0"/>
                    <a:pt x="1472" y="471"/>
                    <a:pt x="1679" y="897"/>
                  </a:cubicBezTo>
                  <a:cubicBezTo>
                    <a:pt x="1708" y="970"/>
                    <a:pt x="1722" y="1014"/>
                    <a:pt x="1722" y="1059"/>
                  </a:cubicBezTo>
                  <a:cubicBezTo>
                    <a:pt x="1708" y="1162"/>
                    <a:pt x="1575" y="1147"/>
                    <a:pt x="1546" y="1088"/>
                  </a:cubicBezTo>
                  <a:cubicBezTo>
                    <a:pt x="1413" y="691"/>
                    <a:pt x="1030" y="132"/>
                    <a:pt x="545" y="324"/>
                  </a:cubicBezTo>
                  <a:lnTo>
                    <a:pt x="545" y="324"/>
                  </a:lnTo>
                  <a:cubicBezTo>
                    <a:pt x="530" y="339"/>
                    <a:pt x="398" y="383"/>
                    <a:pt x="324" y="544"/>
                  </a:cubicBezTo>
                  <a:cubicBezTo>
                    <a:pt x="236" y="705"/>
                    <a:pt x="177" y="1014"/>
                    <a:pt x="383" y="1559"/>
                  </a:cubicBezTo>
                  <a:cubicBezTo>
                    <a:pt x="398" y="1588"/>
                    <a:pt x="383" y="1633"/>
                    <a:pt x="354" y="1647"/>
                  </a:cubicBezTo>
                  <a:lnTo>
                    <a:pt x="354" y="1647"/>
                  </a:lnTo>
                  <a:lnTo>
                    <a:pt x="354" y="1647"/>
                  </a:lnTo>
                  <a:cubicBezTo>
                    <a:pt x="339" y="1647"/>
                    <a:pt x="339" y="1647"/>
                    <a:pt x="339" y="1647"/>
                  </a:cubicBezTo>
                  <a:lnTo>
                    <a:pt x="339" y="1647"/>
                  </a:lnTo>
                  <a:cubicBezTo>
                    <a:pt x="339" y="1662"/>
                    <a:pt x="339" y="1662"/>
                    <a:pt x="339" y="1662"/>
                  </a:cubicBez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lnTo>
                    <a:pt x="339" y="1662"/>
                  </a:lnTo>
                  <a:cubicBezTo>
                    <a:pt x="339" y="1662"/>
                    <a:pt x="339" y="1662"/>
                    <a:pt x="324" y="1662"/>
                  </a:cubicBezTo>
                  <a:lnTo>
                    <a:pt x="324" y="1662"/>
                  </a:lnTo>
                  <a:lnTo>
                    <a:pt x="324" y="1662"/>
                  </a:lnTo>
                  <a:lnTo>
                    <a:pt x="324" y="1662"/>
                  </a:lnTo>
                  <a:lnTo>
                    <a:pt x="324" y="1662"/>
                  </a:lnTo>
                  <a:lnTo>
                    <a:pt x="324" y="1662"/>
                  </a:lnTo>
                  <a:lnTo>
                    <a:pt x="324" y="1662"/>
                  </a:lnTo>
                  <a:lnTo>
                    <a:pt x="324" y="1662"/>
                  </a:lnTo>
                  <a:cubicBezTo>
                    <a:pt x="280" y="1677"/>
                    <a:pt x="236" y="1662"/>
                    <a:pt x="221" y="1618"/>
                  </a:cubicBezTo>
                  <a:cubicBezTo>
                    <a:pt x="30" y="1132"/>
                    <a:pt x="0" y="750"/>
                    <a:pt x="162" y="471"/>
                  </a:cubicBezTo>
                  <a:cubicBezTo>
                    <a:pt x="251" y="294"/>
                    <a:pt x="398" y="191"/>
                    <a:pt x="589" y="147"/>
                  </a:cubicBezTo>
                </a:path>
              </a:pathLst>
            </a:custGeom>
            <a:solidFill>
              <a:srgbClr val="005B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9F0F81F2-1F36-E14D-9580-C78EC6BA6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1811" y="10805858"/>
              <a:ext cx="171224" cy="120111"/>
            </a:xfrm>
            <a:custGeom>
              <a:avLst/>
              <a:gdLst>
                <a:gd name="T0" fmla="*/ 15 w 295"/>
                <a:gd name="T1" fmla="*/ 133 h 208"/>
                <a:gd name="T2" fmla="*/ 15 w 295"/>
                <a:gd name="T3" fmla="*/ 133 h 208"/>
                <a:gd name="T4" fmla="*/ 74 w 295"/>
                <a:gd name="T5" fmla="*/ 45 h 208"/>
                <a:gd name="T6" fmla="*/ 220 w 295"/>
                <a:gd name="T7" fmla="*/ 0 h 208"/>
                <a:gd name="T8" fmla="*/ 280 w 295"/>
                <a:gd name="T9" fmla="*/ 45 h 208"/>
                <a:gd name="T10" fmla="*/ 250 w 295"/>
                <a:gd name="T11" fmla="*/ 133 h 208"/>
                <a:gd name="T12" fmla="*/ 118 w 295"/>
                <a:gd name="T13" fmla="*/ 191 h 208"/>
                <a:gd name="T14" fmla="*/ 15 w 295"/>
                <a:gd name="T15" fmla="*/ 13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5" h="208">
                  <a:moveTo>
                    <a:pt x="15" y="133"/>
                  </a:moveTo>
                  <a:lnTo>
                    <a:pt x="15" y="133"/>
                  </a:lnTo>
                  <a:cubicBezTo>
                    <a:pt x="0" y="103"/>
                    <a:pt x="29" y="45"/>
                    <a:pt x="74" y="45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65" y="0"/>
                    <a:pt x="265" y="30"/>
                    <a:pt x="280" y="45"/>
                  </a:cubicBezTo>
                  <a:cubicBezTo>
                    <a:pt x="294" y="89"/>
                    <a:pt x="294" y="103"/>
                    <a:pt x="250" y="133"/>
                  </a:cubicBezTo>
                  <a:cubicBezTo>
                    <a:pt x="118" y="191"/>
                    <a:pt x="118" y="191"/>
                    <a:pt x="118" y="191"/>
                  </a:cubicBezTo>
                  <a:cubicBezTo>
                    <a:pt x="74" y="207"/>
                    <a:pt x="29" y="177"/>
                    <a:pt x="15" y="133"/>
                  </a:cubicBezTo>
                </a:path>
              </a:pathLst>
            </a:custGeom>
            <a:solidFill>
              <a:srgbClr val="005B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A17E8B22-8B78-0F43-88AD-E7B66A650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0814" y="10583523"/>
              <a:ext cx="171222" cy="127778"/>
            </a:xfrm>
            <a:custGeom>
              <a:avLst/>
              <a:gdLst>
                <a:gd name="T0" fmla="*/ 265 w 296"/>
                <a:gd name="T1" fmla="*/ 59 h 221"/>
                <a:gd name="T2" fmla="*/ 265 w 296"/>
                <a:gd name="T3" fmla="*/ 59 h 221"/>
                <a:gd name="T4" fmla="*/ 162 w 296"/>
                <a:gd name="T5" fmla="*/ 14 h 221"/>
                <a:gd name="T6" fmla="*/ 30 w 296"/>
                <a:gd name="T7" fmla="*/ 88 h 221"/>
                <a:gd name="T8" fmla="*/ 15 w 296"/>
                <a:gd name="T9" fmla="*/ 176 h 221"/>
                <a:gd name="T10" fmla="*/ 89 w 296"/>
                <a:gd name="T11" fmla="*/ 220 h 221"/>
                <a:gd name="T12" fmla="*/ 236 w 296"/>
                <a:gd name="T13" fmla="*/ 161 h 221"/>
                <a:gd name="T14" fmla="*/ 265 w 296"/>
                <a:gd name="T15" fmla="*/ 5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221">
                  <a:moveTo>
                    <a:pt x="265" y="59"/>
                  </a:moveTo>
                  <a:lnTo>
                    <a:pt x="265" y="59"/>
                  </a:lnTo>
                  <a:cubicBezTo>
                    <a:pt x="251" y="14"/>
                    <a:pt x="207" y="0"/>
                    <a:pt x="162" y="14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0" y="118"/>
                    <a:pt x="0" y="147"/>
                    <a:pt x="15" y="176"/>
                  </a:cubicBezTo>
                  <a:cubicBezTo>
                    <a:pt x="30" y="206"/>
                    <a:pt x="45" y="220"/>
                    <a:pt x="89" y="22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65" y="147"/>
                    <a:pt x="295" y="103"/>
                    <a:pt x="265" y="59"/>
                  </a:cubicBezTo>
                </a:path>
              </a:pathLst>
            </a:custGeom>
            <a:solidFill>
              <a:srgbClr val="005B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EB7048D4-C034-1045-BF02-E78CE3AA0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9706" y="9528076"/>
              <a:ext cx="357779" cy="401223"/>
            </a:xfrm>
            <a:custGeom>
              <a:avLst/>
              <a:gdLst>
                <a:gd name="T0" fmla="*/ 559 w 619"/>
                <a:gd name="T1" fmla="*/ 265 h 691"/>
                <a:gd name="T2" fmla="*/ 559 w 619"/>
                <a:gd name="T3" fmla="*/ 265 h 691"/>
                <a:gd name="T4" fmla="*/ 412 w 619"/>
                <a:gd name="T5" fmla="*/ 646 h 691"/>
                <a:gd name="T6" fmla="*/ 59 w 619"/>
                <a:gd name="T7" fmla="*/ 426 h 691"/>
                <a:gd name="T8" fmla="*/ 206 w 619"/>
                <a:gd name="T9" fmla="*/ 44 h 691"/>
                <a:gd name="T10" fmla="*/ 559 w 619"/>
                <a:gd name="T11" fmla="*/ 265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9" h="691">
                  <a:moveTo>
                    <a:pt x="559" y="265"/>
                  </a:moveTo>
                  <a:lnTo>
                    <a:pt x="559" y="265"/>
                  </a:lnTo>
                  <a:cubicBezTo>
                    <a:pt x="618" y="426"/>
                    <a:pt x="545" y="588"/>
                    <a:pt x="412" y="646"/>
                  </a:cubicBezTo>
                  <a:cubicBezTo>
                    <a:pt x="280" y="690"/>
                    <a:pt x="118" y="588"/>
                    <a:pt x="59" y="426"/>
                  </a:cubicBezTo>
                  <a:cubicBezTo>
                    <a:pt x="0" y="265"/>
                    <a:pt x="74" y="103"/>
                    <a:pt x="206" y="44"/>
                  </a:cubicBezTo>
                  <a:cubicBezTo>
                    <a:pt x="353" y="0"/>
                    <a:pt x="500" y="88"/>
                    <a:pt x="559" y="265"/>
                  </a:cubicBezTo>
                </a:path>
              </a:pathLst>
            </a:custGeom>
            <a:solidFill>
              <a:srgbClr val="005B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03923ED0-5F49-2447-9897-EF97BB30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261" y="9579187"/>
              <a:ext cx="247891" cy="273445"/>
            </a:xfrm>
            <a:custGeom>
              <a:avLst/>
              <a:gdLst>
                <a:gd name="T0" fmla="*/ 397 w 428"/>
                <a:gd name="T1" fmla="*/ 177 h 471"/>
                <a:gd name="T2" fmla="*/ 397 w 428"/>
                <a:gd name="T3" fmla="*/ 177 h 471"/>
                <a:gd name="T4" fmla="*/ 280 w 428"/>
                <a:gd name="T5" fmla="*/ 441 h 471"/>
                <a:gd name="T6" fmla="*/ 44 w 428"/>
                <a:gd name="T7" fmla="*/ 293 h 471"/>
                <a:gd name="T8" fmla="*/ 147 w 428"/>
                <a:gd name="T9" fmla="*/ 30 h 471"/>
                <a:gd name="T10" fmla="*/ 397 w 428"/>
                <a:gd name="T11" fmla="*/ 177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8" h="471">
                  <a:moveTo>
                    <a:pt x="397" y="177"/>
                  </a:moveTo>
                  <a:lnTo>
                    <a:pt x="397" y="177"/>
                  </a:lnTo>
                  <a:cubicBezTo>
                    <a:pt x="427" y="293"/>
                    <a:pt x="383" y="411"/>
                    <a:pt x="280" y="441"/>
                  </a:cubicBezTo>
                  <a:cubicBezTo>
                    <a:pt x="191" y="470"/>
                    <a:pt x="74" y="411"/>
                    <a:pt x="44" y="293"/>
                  </a:cubicBezTo>
                  <a:cubicBezTo>
                    <a:pt x="0" y="177"/>
                    <a:pt x="44" y="59"/>
                    <a:pt x="147" y="30"/>
                  </a:cubicBezTo>
                  <a:cubicBezTo>
                    <a:pt x="235" y="0"/>
                    <a:pt x="353" y="59"/>
                    <a:pt x="397" y="177"/>
                  </a:cubicBezTo>
                </a:path>
              </a:pathLst>
            </a:custGeom>
            <a:solidFill>
              <a:srgbClr val="B4B5B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CE61349C-0811-674D-A994-74671109E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62" y="9612409"/>
              <a:ext cx="161000" cy="186557"/>
            </a:xfrm>
            <a:custGeom>
              <a:avLst/>
              <a:gdLst>
                <a:gd name="T0" fmla="*/ 265 w 280"/>
                <a:gd name="T1" fmla="*/ 118 h 324"/>
                <a:gd name="T2" fmla="*/ 265 w 280"/>
                <a:gd name="T3" fmla="*/ 118 h 324"/>
                <a:gd name="T4" fmla="*/ 191 w 280"/>
                <a:gd name="T5" fmla="*/ 293 h 324"/>
                <a:gd name="T6" fmla="*/ 15 w 280"/>
                <a:gd name="T7" fmla="*/ 205 h 324"/>
                <a:gd name="T8" fmla="*/ 88 w 280"/>
                <a:gd name="T9" fmla="*/ 14 h 324"/>
                <a:gd name="T10" fmla="*/ 265 w 280"/>
                <a:gd name="T11" fmla="*/ 11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324">
                  <a:moveTo>
                    <a:pt x="265" y="118"/>
                  </a:moveTo>
                  <a:lnTo>
                    <a:pt x="265" y="118"/>
                  </a:lnTo>
                  <a:cubicBezTo>
                    <a:pt x="279" y="190"/>
                    <a:pt x="250" y="279"/>
                    <a:pt x="191" y="293"/>
                  </a:cubicBezTo>
                  <a:cubicBezTo>
                    <a:pt x="117" y="323"/>
                    <a:pt x="44" y="279"/>
                    <a:pt x="15" y="205"/>
                  </a:cubicBezTo>
                  <a:cubicBezTo>
                    <a:pt x="0" y="118"/>
                    <a:pt x="29" y="44"/>
                    <a:pt x="88" y="14"/>
                  </a:cubicBezTo>
                  <a:cubicBezTo>
                    <a:pt x="162" y="0"/>
                    <a:pt x="235" y="44"/>
                    <a:pt x="265" y="1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3B5CB58D-A4EC-A74D-8237-B09DB78D1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028" y="5791842"/>
              <a:ext cx="3488344" cy="3513899"/>
            </a:xfrm>
            <a:custGeom>
              <a:avLst/>
              <a:gdLst>
                <a:gd name="T0" fmla="*/ 3856 w 6021"/>
                <a:gd name="T1" fmla="*/ 1987 h 6064"/>
                <a:gd name="T2" fmla="*/ 3856 w 6021"/>
                <a:gd name="T3" fmla="*/ 1987 h 6064"/>
                <a:gd name="T4" fmla="*/ 5637 w 6021"/>
                <a:gd name="T5" fmla="*/ 1898 h 6064"/>
                <a:gd name="T6" fmla="*/ 5401 w 6021"/>
                <a:gd name="T7" fmla="*/ 529 h 6064"/>
                <a:gd name="T8" fmla="*/ 2797 w 6021"/>
                <a:gd name="T9" fmla="*/ 971 h 6064"/>
                <a:gd name="T10" fmla="*/ 2164 w 6021"/>
                <a:gd name="T11" fmla="*/ 2457 h 6064"/>
                <a:gd name="T12" fmla="*/ 15 w 6021"/>
                <a:gd name="T13" fmla="*/ 5121 h 6064"/>
                <a:gd name="T14" fmla="*/ 486 w 6021"/>
                <a:gd name="T15" fmla="*/ 4989 h 6064"/>
                <a:gd name="T16" fmla="*/ 456 w 6021"/>
                <a:gd name="T17" fmla="*/ 6063 h 6064"/>
                <a:gd name="T18" fmla="*/ 1546 w 6021"/>
                <a:gd name="T19" fmla="*/ 4724 h 6064"/>
                <a:gd name="T20" fmla="*/ 2531 w 6021"/>
                <a:gd name="T21" fmla="*/ 4488 h 6064"/>
                <a:gd name="T22" fmla="*/ 2959 w 6021"/>
                <a:gd name="T23" fmla="*/ 4459 h 6064"/>
                <a:gd name="T24" fmla="*/ 3297 w 6021"/>
                <a:gd name="T25" fmla="*/ 4253 h 6064"/>
                <a:gd name="T26" fmla="*/ 3341 w 6021"/>
                <a:gd name="T27" fmla="*/ 3620 h 6064"/>
                <a:gd name="T28" fmla="*/ 3047 w 6021"/>
                <a:gd name="T29" fmla="*/ 3149 h 6064"/>
                <a:gd name="T30" fmla="*/ 3164 w 6021"/>
                <a:gd name="T31" fmla="*/ 2914 h 6064"/>
                <a:gd name="T32" fmla="*/ 3356 w 6021"/>
                <a:gd name="T33" fmla="*/ 3016 h 6064"/>
                <a:gd name="T34" fmla="*/ 3856 w 6021"/>
                <a:gd name="T35" fmla="*/ 1987 h 6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21" h="6064">
                  <a:moveTo>
                    <a:pt x="3856" y="1987"/>
                  </a:moveTo>
                  <a:lnTo>
                    <a:pt x="3856" y="1987"/>
                  </a:lnTo>
                  <a:cubicBezTo>
                    <a:pt x="3856" y="1987"/>
                    <a:pt x="5034" y="2266"/>
                    <a:pt x="5637" y="1898"/>
                  </a:cubicBezTo>
                  <a:cubicBezTo>
                    <a:pt x="6020" y="1619"/>
                    <a:pt x="5976" y="927"/>
                    <a:pt x="5401" y="529"/>
                  </a:cubicBezTo>
                  <a:cubicBezTo>
                    <a:pt x="4651" y="0"/>
                    <a:pt x="3356" y="132"/>
                    <a:pt x="2797" y="971"/>
                  </a:cubicBezTo>
                  <a:cubicBezTo>
                    <a:pt x="2605" y="1266"/>
                    <a:pt x="2399" y="1928"/>
                    <a:pt x="2164" y="2457"/>
                  </a:cubicBezTo>
                  <a:cubicBezTo>
                    <a:pt x="1634" y="3664"/>
                    <a:pt x="118" y="3576"/>
                    <a:pt x="15" y="5121"/>
                  </a:cubicBezTo>
                  <a:cubicBezTo>
                    <a:pt x="0" y="5210"/>
                    <a:pt x="192" y="5062"/>
                    <a:pt x="486" y="4989"/>
                  </a:cubicBezTo>
                  <a:cubicBezTo>
                    <a:pt x="147" y="5430"/>
                    <a:pt x="383" y="5960"/>
                    <a:pt x="456" y="6063"/>
                  </a:cubicBezTo>
                  <a:cubicBezTo>
                    <a:pt x="648" y="5489"/>
                    <a:pt x="1060" y="4959"/>
                    <a:pt x="1546" y="4724"/>
                  </a:cubicBezTo>
                  <a:cubicBezTo>
                    <a:pt x="1796" y="4606"/>
                    <a:pt x="2105" y="4518"/>
                    <a:pt x="2531" y="4488"/>
                  </a:cubicBezTo>
                  <a:cubicBezTo>
                    <a:pt x="2679" y="4488"/>
                    <a:pt x="2826" y="4474"/>
                    <a:pt x="2959" y="4459"/>
                  </a:cubicBezTo>
                  <a:cubicBezTo>
                    <a:pt x="3106" y="4327"/>
                    <a:pt x="3253" y="4268"/>
                    <a:pt x="3297" y="4253"/>
                  </a:cubicBezTo>
                  <a:cubicBezTo>
                    <a:pt x="3312" y="4003"/>
                    <a:pt x="3341" y="3767"/>
                    <a:pt x="3341" y="3620"/>
                  </a:cubicBezTo>
                  <a:cubicBezTo>
                    <a:pt x="3341" y="3620"/>
                    <a:pt x="3032" y="3399"/>
                    <a:pt x="3047" y="3149"/>
                  </a:cubicBezTo>
                  <a:cubicBezTo>
                    <a:pt x="3062" y="2899"/>
                    <a:pt x="3135" y="2899"/>
                    <a:pt x="3164" y="2914"/>
                  </a:cubicBezTo>
                  <a:cubicBezTo>
                    <a:pt x="3194" y="2914"/>
                    <a:pt x="3356" y="3016"/>
                    <a:pt x="3356" y="3016"/>
                  </a:cubicBezTo>
                  <a:cubicBezTo>
                    <a:pt x="3414" y="2678"/>
                    <a:pt x="3414" y="2031"/>
                    <a:pt x="3856" y="198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CEA744A1-FD26-6646-B9CD-23F447568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6259" y="10003411"/>
              <a:ext cx="2225897" cy="2039340"/>
            </a:xfrm>
            <a:custGeom>
              <a:avLst/>
              <a:gdLst>
                <a:gd name="T0" fmla="*/ 3841 w 3842"/>
                <a:gd name="T1" fmla="*/ 0 h 3518"/>
                <a:gd name="T2" fmla="*/ 1045 w 3842"/>
                <a:gd name="T3" fmla="*/ 0 h 3518"/>
                <a:gd name="T4" fmla="*/ 0 w 3842"/>
                <a:gd name="T5" fmla="*/ 3517 h 3518"/>
                <a:gd name="T6" fmla="*/ 2781 w 3842"/>
                <a:gd name="T7" fmla="*/ 3517 h 3518"/>
                <a:gd name="T8" fmla="*/ 3841 w 3842"/>
                <a:gd name="T9" fmla="*/ 0 h 3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2" h="3518">
                  <a:moveTo>
                    <a:pt x="3841" y="0"/>
                  </a:moveTo>
                  <a:lnTo>
                    <a:pt x="1045" y="0"/>
                  </a:lnTo>
                  <a:lnTo>
                    <a:pt x="0" y="3517"/>
                  </a:lnTo>
                  <a:lnTo>
                    <a:pt x="2781" y="3517"/>
                  </a:lnTo>
                  <a:lnTo>
                    <a:pt x="3841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EC28295-5AD1-EE42-B196-4489F5ACD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7369" y="10729191"/>
              <a:ext cx="1247115" cy="922558"/>
            </a:xfrm>
            <a:custGeom>
              <a:avLst/>
              <a:gdLst>
                <a:gd name="T0" fmla="*/ 295 w 2150"/>
                <a:gd name="T1" fmla="*/ 559 h 1590"/>
                <a:gd name="T2" fmla="*/ 295 w 2150"/>
                <a:gd name="T3" fmla="*/ 559 h 1590"/>
                <a:gd name="T4" fmla="*/ 692 w 2150"/>
                <a:gd name="T5" fmla="*/ 485 h 1590"/>
                <a:gd name="T6" fmla="*/ 1133 w 2150"/>
                <a:gd name="T7" fmla="*/ 191 h 1590"/>
                <a:gd name="T8" fmla="*/ 1384 w 2150"/>
                <a:gd name="T9" fmla="*/ 29 h 1590"/>
                <a:gd name="T10" fmla="*/ 1281 w 2150"/>
                <a:gd name="T11" fmla="*/ 412 h 1590"/>
                <a:gd name="T12" fmla="*/ 2149 w 2150"/>
                <a:gd name="T13" fmla="*/ 397 h 1590"/>
                <a:gd name="T14" fmla="*/ 147 w 2150"/>
                <a:gd name="T15" fmla="*/ 1280 h 1590"/>
                <a:gd name="T16" fmla="*/ 15 w 2150"/>
                <a:gd name="T17" fmla="*/ 1206 h 1590"/>
                <a:gd name="T18" fmla="*/ 295 w 2150"/>
                <a:gd name="T19" fmla="*/ 559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0" h="1590">
                  <a:moveTo>
                    <a:pt x="295" y="559"/>
                  </a:moveTo>
                  <a:lnTo>
                    <a:pt x="295" y="559"/>
                  </a:lnTo>
                  <a:cubicBezTo>
                    <a:pt x="692" y="485"/>
                    <a:pt x="692" y="485"/>
                    <a:pt x="692" y="485"/>
                  </a:cubicBezTo>
                  <a:cubicBezTo>
                    <a:pt x="1133" y="191"/>
                    <a:pt x="1133" y="191"/>
                    <a:pt x="1133" y="191"/>
                  </a:cubicBezTo>
                  <a:cubicBezTo>
                    <a:pt x="1133" y="191"/>
                    <a:pt x="1310" y="0"/>
                    <a:pt x="1384" y="29"/>
                  </a:cubicBezTo>
                  <a:cubicBezTo>
                    <a:pt x="1384" y="29"/>
                    <a:pt x="1266" y="397"/>
                    <a:pt x="1281" y="412"/>
                  </a:cubicBezTo>
                  <a:cubicBezTo>
                    <a:pt x="1399" y="500"/>
                    <a:pt x="2149" y="382"/>
                    <a:pt x="2149" y="397"/>
                  </a:cubicBezTo>
                  <a:cubicBezTo>
                    <a:pt x="1781" y="1589"/>
                    <a:pt x="1001" y="1015"/>
                    <a:pt x="147" y="1280"/>
                  </a:cubicBezTo>
                  <a:cubicBezTo>
                    <a:pt x="30" y="1324"/>
                    <a:pt x="0" y="1310"/>
                    <a:pt x="15" y="1206"/>
                  </a:cubicBezTo>
                  <a:cubicBezTo>
                    <a:pt x="15" y="1030"/>
                    <a:pt x="118" y="751"/>
                    <a:pt x="295" y="559"/>
                  </a:cubicBezTo>
                </a:path>
              </a:pathLst>
            </a:custGeom>
            <a:solidFill>
              <a:srgbClr val="F4B1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3DF314E8-4499-0E4E-986A-A14F13C33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264" y="9893521"/>
              <a:ext cx="682335" cy="207001"/>
            </a:xfrm>
            <a:custGeom>
              <a:avLst/>
              <a:gdLst>
                <a:gd name="T0" fmla="*/ 1177 w 1178"/>
                <a:gd name="T1" fmla="*/ 89 h 355"/>
                <a:gd name="T2" fmla="*/ 1177 w 1178"/>
                <a:gd name="T3" fmla="*/ 89 h 355"/>
                <a:gd name="T4" fmla="*/ 868 w 1178"/>
                <a:gd name="T5" fmla="*/ 89 h 355"/>
                <a:gd name="T6" fmla="*/ 868 w 1178"/>
                <a:gd name="T7" fmla="*/ 89 h 355"/>
                <a:gd name="T8" fmla="*/ 662 w 1178"/>
                <a:gd name="T9" fmla="*/ 0 h 355"/>
                <a:gd name="T10" fmla="*/ 441 w 1178"/>
                <a:gd name="T11" fmla="*/ 89 h 355"/>
                <a:gd name="T12" fmla="*/ 441 w 1178"/>
                <a:gd name="T13" fmla="*/ 89 h 355"/>
                <a:gd name="T14" fmla="*/ 88 w 1178"/>
                <a:gd name="T15" fmla="*/ 89 h 355"/>
                <a:gd name="T16" fmla="*/ 0 w 1178"/>
                <a:gd name="T17" fmla="*/ 354 h 355"/>
                <a:gd name="T18" fmla="*/ 1074 w 1178"/>
                <a:gd name="T19" fmla="*/ 354 h 355"/>
                <a:gd name="T20" fmla="*/ 1177 w 1178"/>
                <a:gd name="T21" fmla="*/ 8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8" h="355">
                  <a:moveTo>
                    <a:pt x="1177" y="89"/>
                  </a:moveTo>
                  <a:lnTo>
                    <a:pt x="1177" y="89"/>
                  </a:lnTo>
                  <a:cubicBezTo>
                    <a:pt x="868" y="89"/>
                    <a:pt x="868" y="89"/>
                    <a:pt x="868" y="89"/>
                  </a:cubicBezTo>
                  <a:lnTo>
                    <a:pt x="868" y="89"/>
                  </a:lnTo>
                  <a:cubicBezTo>
                    <a:pt x="868" y="45"/>
                    <a:pt x="779" y="0"/>
                    <a:pt x="662" y="0"/>
                  </a:cubicBezTo>
                  <a:cubicBezTo>
                    <a:pt x="544" y="0"/>
                    <a:pt x="441" y="45"/>
                    <a:pt x="441" y="89"/>
                  </a:cubicBezTo>
                  <a:lnTo>
                    <a:pt x="441" y="89"/>
                  </a:lnTo>
                  <a:cubicBezTo>
                    <a:pt x="88" y="89"/>
                    <a:pt x="88" y="89"/>
                    <a:pt x="88" y="89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1074" y="354"/>
                    <a:pt x="1074" y="354"/>
                    <a:pt x="1074" y="354"/>
                  </a:cubicBezTo>
                  <a:lnTo>
                    <a:pt x="1177" y="8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9639D3-77F5-6843-83B9-60BC4F2E2082}"/>
              </a:ext>
            </a:extLst>
          </p:cNvPr>
          <p:cNvGrpSpPr/>
          <p:nvPr/>
        </p:nvGrpSpPr>
        <p:grpSpPr>
          <a:xfrm>
            <a:off x="8051774" y="4048839"/>
            <a:ext cx="5415375" cy="8135941"/>
            <a:chOff x="12710160" y="5679397"/>
            <a:chExt cx="5371796" cy="8070470"/>
          </a:xfrm>
        </p:grpSpPr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FB6D7B9D-0A13-FB42-BBF5-72F401EF5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0160" y="8280961"/>
              <a:ext cx="1919228" cy="5338572"/>
            </a:xfrm>
            <a:custGeom>
              <a:avLst/>
              <a:gdLst>
                <a:gd name="T0" fmla="*/ 3120 w 3312"/>
                <a:gd name="T1" fmla="*/ 2046 h 9213"/>
                <a:gd name="T2" fmla="*/ 3120 w 3312"/>
                <a:gd name="T3" fmla="*/ 2046 h 9213"/>
                <a:gd name="T4" fmla="*/ 1222 w 3312"/>
                <a:gd name="T5" fmla="*/ 8314 h 9213"/>
                <a:gd name="T6" fmla="*/ 810 w 3312"/>
                <a:gd name="T7" fmla="*/ 7784 h 9213"/>
                <a:gd name="T8" fmla="*/ 442 w 3312"/>
                <a:gd name="T9" fmla="*/ 3840 h 9213"/>
                <a:gd name="T10" fmla="*/ 2252 w 3312"/>
                <a:gd name="T11" fmla="*/ 89 h 9213"/>
                <a:gd name="T12" fmla="*/ 3120 w 3312"/>
                <a:gd name="T13" fmla="*/ 2046 h 9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2" h="9213">
                  <a:moveTo>
                    <a:pt x="3120" y="2046"/>
                  </a:moveTo>
                  <a:lnTo>
                    <a:pt x="3120" y="2046"/>
                  </a:lnTo>
                  <a:cubicBezTo>
                    <a:pt x="3091" y="2105"/>
                    <a:pt x="2178" y="9212"/>
                    <a:pt x="1222" y="8314"/>
                  </a:cubicBezTo>
                  <a:cubicBezTo>
                    <a:pt x="957" y="8079"/>
                    <a:pt x="795" y="8035"/>
                    <a:pt x="810" y="7784"/>
                  </a:cubicBezTo>
                  <a:cubicBezTo>
                    <a:pt x="810" y="7711"/>
                    <a:pt x="0" y="5312"/>
                    <a:pt x="442" y="3840"/>
                  </a:cubicBezTo>
                  <a:cubicBezTo>
                    <a:pt x="957" y="2119"/>
                    <a:pt x="1236" y="677"/>
                    <a:pt x="2252" y="89"/>
                  </a:cubicBezTo>
                  <a:cubicBezTo>
                    <a:pt x="2414" y="0"/>
                    <a:pt x="3311" y="1619"/>
                    <a:pt x="3120" y="204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83804590-2E42-884B-A69E-D1F0F172D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9162" y="12615197"/>
              <a:ext cx="3122899" cy="1134670"/>
            </a:xfrm>
            <a:custGeom>
              <a:avLst/>
              <a:gdLst>
                <a:gd name="T0" fmla="*/ 0 w 5388"/>
                <a:gd name="T1" fmla="*/ 0 h 1959"/>
                <a:gd name="T2" fmla="*/ 5387 w 5388"/>
                <a:gd name="T3" fmla="*/ 0 h 1959"/>
                <a:gd name="T4" fmla="*/ 5387 w 5388"/>
                <a:gd name="T5" fmla="*/ 1958 h 1959"/>
                <a:gd name="T6" fmla="*/ 0 w 5388"/>
                <a:gd name="T7" fmla="*/ 1958 h 1959"/>
                <a:gd name="T8" fmla="*/ 0 w 5388"/>
                <a:gd name="T9" fmla="*/ 0 h 1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8" h="1959">
                  <a:moveTo>
                    <a:pt x="0" y="0"/>
                  </a:moveTo>
                  <a:lnTo>
                    <a:pt x="5387" y="0"/>
                  </a:lnTo>
                  <a:lnTo>
                    <a:pt x="5387" y="1958"/>
                  </a:lnTo>
                  <a:lnTo>
                    <a:pt x="0" y="1958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D2EF4C77-7F90-BE42-91A6-0BD29CA82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0272" y="7966626"/>
              <a:ext cx="3856347" cy="5192905"/>
            </a:xfrm>
            <a:custGeom>
              <a:avLst/>
              <a:gdLst>
                <a:gd name="T0" fmla="*/ 4548 w 6653"/>
                <a:gd name="T1" fmla="*/ 147 h 8962"/>
                <a:gd name="T2" fmla="*/ 4548 w 6653"/>
                <a:gd name="T3" fmla="*/ 147 h 8962"/>
                <a:gd name="T4" fmla="*/ 6108 w 6653"/>
                <a:gd name="T5" fmla="*/ 721 h 8962"/>
                <a:gd name="T6" fmla="*/ 5917 w 6653"/>
                <a:gd name="T7" fmla="*/ 8240 h 8962"/>
                <a:gd name="T8" fmla="*/ 3488 w 6653"/>
                <a:gd name="T9" fmla="*/ 8520 h 8962"/>
                <a:gd name="T10" fmla="*/ 3459 w 6653"/>
                <a:gd name="T11" fmla="*/ 8019 h 8962"/>
                <a:gd name="T12" fmla="*/ 1295 w 6653"/>
                <a:gd name="T13" fmla="*/ 8049 h 8962"/>
                <a:gd name="T14" fmla="*/ 1310 w 6653"/>
                <a:gd name="T15" fmla="*/ 8579 h 8962"/>
                <a:gd name="T16" fmla="*/ 132 w 6653"/>
                <a:gd name="T17" fmla="*/ 8564 h 8962"/>
                <a:gd name="T18" fmla="*/ 574 w 6653"/>
                <a:gd name="T19" fmla="*/ 1295 h 8962"/>
                <a:gd name="T20" fmla="*/ 1560 w 6653"/>
                <a:gd name="T21" fmla="*/ 426 h 8962"/>
                <a:gd name="T22" fmla="*/ 4548 w 6653"/>
                <a:gd name="T23" fmla="*/ 147 h 8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53" h="8962">
                  <a:moveTo>
                    <a:pt x="4548" y="147"/>
                  </a:moveTo>
                  <a:lnTo>
                    <a:pt x="4548" y="147"/>
                  </a:lnTo>
                  <a:cubicBezTo>
                    <a:pt x="5181" y="147"/>
                    <a:pt x="5725" y="338"/>
                    <a:pt x="6108" y="721"/>
                  </a:cubicBezTo>
                  <a:cubicBezTo>
                    <a:pt x="6652" y="1265"/>
                    <a:pt x="5960" y="5223"/>
                    <a:pt x="5917" y="8240"/>
                  </a:cubicBezTo>
                  <a:cubicBezTo>
                    <a:pt x="5092" y="8240"/>
                    <a:pt x="4062" y="8961"/>
                    <a:pt x="3488" y="8520"/>
                  </a:cubicBezTo>
                  <a:cubicBezTo>
                    <a:pt x="3459" y="8019"/>
                    <a:pt x="3459" y="8019"/>
                    <a:pt x="3459" y="8019"/>
                  </a:cubicBezTo>
                  <a:cubicBezTo>
                    <a:pt x="3429" y="7475"/>
                    <a:pt x="1987" y="8034"/>
                    <a:pt x="1295" y="8049"/>
                  </a:cubicBezTo>
                  <a:cubicBezTo>
                    <a:pt x="1310" y="8167"/>
                    <a:pt x="1310" y="8579"/>
                    <a:pt x="1310" y="8579"/>
                  </a:cubicBezTo>
                  <a:cubicBezTo>
                    <a:pt x="751" y="8740"/>
                    <a:pt x="353" y="8696"/>
                    <a:pt x="132" y="8564"/>
                  </a:cubicBezTo>
                  <a:cubicBezTo>
                    <a:pt x="88" y="7225"/>
                    <a:pt x="0" y="4031"/>
                    <a:pt x="574" y="1295"/>
                  </a:cubicBezTo>
                  <a:cubicBezTo>
                    <a:pt x="751" y="1015"/>
                    <a:pt x="1148" y="662"/>
                    <a:pt x="1560" y="426"/>
                  </a:cubicBezTo>
                  <a:cubicBezTo>
                    <a:pt x="2281" y="0"/>
                    <a:pt x="3680" y="162"/>
                    <a:pt x="4548" y="14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1827B030-DC0B-C04C-9DAB-BD349D724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6053" y="8017737"/>
              <a:ext cx="2006119" cy="4597460"/>
            </a:xfrm>
            <a:custGeom>
              <a:avLst/>
              <a:gdLst>
                <a:gd name="T0" fmla="*/ 1383 w 3460"/>
                <a:gd name="T1" fmla="*/ 59 h 7932"/>
                <a:gd name="T2" fmla="*/ 1383 w 3460"/>
                <a:gd name="T3" fmla="*/ 59 h 7932"/>
                <a:gd name="T4" fmla="*/ 15 w 3460"/>
                <a:gd name="T5" fmla="*/ 7784 h 7932"/>
                <a:gd name="T6" fmla="*/ 15 w 3460"/>
                <a:gd name="T7" fmla="*/ 7931 h 7932"/>
                <a:gd name="T8" fmla="*/ 2178 w 3460"/>
                <a:gd name="T9" fmla="*/ 7931 h 7932"/>
                <a:gd name="T10" fmla="*/ 2178 w 3460"/>
                <a:gd name="T11" fmla="*/ 7637 h 7932"/>
                <a:gd name="T12" fmla="*/ 3459 w 3460"/>
                <a:gd name="T13" fmla="*/ 74 h 7932"/>
                <a:gd name="T14" fmla="*/ 1383 w 3460"/>
                <a:gd name="T15" fmla="*/ 59 h 7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0" h="7932">
                  <a:moveTo>
                    <a:pt x="1383" y="59"/>
                  </a:moveTo>
                  <a:lnTo>
                    <a:pt x="1383" y="59"/>
                  </a:lnTo>
                  <a:cubicBezTo>
                    <a:pt x="618" y="486"/>
                    <a:pt x="0" y="3325"/>
                    <a:pt x="15" y="7784"/>
                  </a:cubicBezTo>
                  <a:cubicBezTo>
                    <a:pt x="15" y="7828"/>
                    <a:pt x="15" y="7887"/>
                    <a:pt x="15" y="7931"/>
                  </a:cubicBezTo>
                  <a:cubicBezTo>
                    <a:pt x="2178" y="7931"/>
                    <a:pt x="2178" y="7931"/>
                    <a:pt x="2178" y="7931"/>
                  </a:cubicBezTo>
                  <a:cubicBezTo>
                    <a:pt x="2178" y="7828"/>
                    <a:pt x="2178" y="7740"/>
                    <a:pt x="2178" y="7637"/>
                  </a:cubicBezTo>
                  <a:cubicBezTo>
                    <a:pt x="2281" y="3089"/>
                    <a:pt x="3164" y="868"/>
                    <a:pt x="3459" y="74"/>
                  </a:cubicBezTo>
                  <a:cubicBezTo>
                    <a:pt x="2811" y="29"/>
                    <a:pt x="2178" y="0"/>
                    <a:pt x="1383" y="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EC65A6A1-756A-EA45-8DFD-B54954581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7165" y="6474176"/>
              <a:ext cx="1630450" cy="2243785"/>
            </a:xfrm>
            <a:custGeom>
              <a:avLst/>
              <a:gdLst>
                <a:gd name="T0" fmla="*/ 88 w 2812"/>
                <a:gd name="T1" fmla="*/ 1560 h 3872"/>
                <a:gd name="T2" fmla="*/ 88 w 2812"/>
                <a:gd name="T3" fmla="*/ 1560 h 3872"/>
                <a:gd name="T4" fmla="*/ 1133 w 2812"/>
                <a:gd name="T5" fmla="*/ 2517 h 3872"/>
                <a:gd name="T6" fmla="*/ 1118 w 2812"/>
                <a:gd name="T7" fmla="*/ 2723 h 3872"/>
                <a:gd name="T8" fmla="*/ 1015 w 2812"/>
                <a:gd name="T9" fmla="*/ 2796 h 3872"/>
                <a:gd name="T10" fmla="*/ 1324 w 2812"/>
                <a:gd name="T11" fmla="*/ 3871 h 3872"/>
                <a:gd name="T12" fmla="*/ 2443 w 2812"/>
                <a:gd name="T13" fmla="*/ 2811 h 3872"/>
                <a:gd name="T14" fmla="*/ 2414 w 2812"/>
                <a:gd name="T15" fmla="*/ 2781 h 3872"/>
                <a:gd name="T16" fmla="*/ 2414 w 2812"/>
                <a:gd name="T17" fmla="*/ 1796 h 3872"/>
                <a:gd name="T18" fmla="*/ 2516 w 2812"/>
                <a:gd name="T19" fmla="*/ 1751 h 3872"/>
                <a:gd name="T20" fmla="*/ 2634 w 2812"/>
                <a:gd name="T21" fmla="*/ 1398 h 3872"/>
                <a:gd name="T22" fmla="*/ 2384 w 2812"/>
                <a:gd name="T23" fmla="*/ 1339 h 3872"/>
                <a:gd name="T24" fmla="*/ 2384 w 2812"/>
                <a:gd name="T25" fmla="*/ 1339 h 3872"/>
                <a:gd name="T26" fmla="*/ 2325 w 2812"/>
                <a:gd name="T27" fmla="*/ 280 h 3872"/>
                <a:gd name="T28" fmla="*/ 868 w 2812"/>
                <a:gd name="T29" fmla="*/ 44 h 3872"/>
                <a:gd name="T30" fmla="*/ 220 w 2812"/>
                <a:gd name="T31" fmla="*/ 0 h 3872"/>
                <a:gd name="T32" fmla="*/ 88 w 2812"/>
                <a:gd name="T33" fmla="*/ 156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12" h="3872">
                  <a:moveTo>
                    <a:pt x="88" y="1560"/>
                  </a:moveTo>
                  <a:lnTo>
                    <a:pt x="88" y="1560"/>
                  </a:lnTo>
                  <a:cubicBezTo>
                    <a:pt x="0" y="2134"/>
                    <a:pt x="677" y="2561"/>
                    <a:pt x="1133" y="2517"/>
                  </a:cubicBezTo>
                  <a:cubicBezTo>
                    <a:pt x="1118" y="2723"/>
                    <a:pt x="1118" y="2723"/>
                    <a:pt x="1118" y="2723"/>
                  </a:cubicBezTo>
                  <a:cubicBezTo>
                    <a:pt x="1015" y="2796"/>
                    <a:pt x="1015" y="2796"/>
                    <a:pt x="1015" y="2796"/>
                  </a:cubicBezTo>
                  <a:cubicBezTo>
                    <a:pt x="735" y="3326"/>
                    <a:pt x="1044" y="3723"/>
                    <a:pt x="1324" y="3871"/>
                  </a:cubicBezTo>
                  <a:cubicBezTo>
                    <a:pt x="1766" y="3709"/>
                    <a:pt x="2428" y="3370"/>
                    <a:pt x="2443" y="2811"/>
                  </a:cubicBezTo>
                  <a:cubicBezTo>
                    <a:pt x="2414" y="2781"/>
                    <a:pt x="2414" y="2781"/>
                    <a:pt x="2414" y="2781"/>
                  </a:cubicBezTo>
                  <a:cubicBezTo>
                    <a:pt x="2414" y="1796"/>
                    <a:pt x="2414" y="1796"/>
                    <a:pt x="2414" y="1796"/>
                  </a:cubicBezTo>
                  <a:cubicBezTo>
                    <a:pt x="2443" y="1781"/>
                    <a:pt x="2487" y="1766"/>
                    <a:pt x="2516" y="1751"/>
                  </a:cubicBezTo>
                  <a:cubicBezTo>
                    <a:pt x="2619" y="1693"/>
                    <a:pt x="2649" y="1545"/>
                    <a:pt x="2634" y="1398"/>
                  </a:cubicBezTo>
                  <a:cubicBezTo>
                    <a:pt x="2605" y="1251"/>
                    <a:pt x="2384" y="1339"/>
                    <a:pt x="2384" y="1339"/>
                  </a:cubicBezTo>
                  <a:lnTo>
                    <a:pt x="2384" y="1339"/>
                  </a:lnTo>
                  <a:cubicBezTo>
                    <a:pt x="2575" y="898"/>
                    <a:pt x="2811" y="530"/>
                    <a:pt x="2325" y="280"/>
                  </a:cubicBezTo>
                  <a:cubicBezTo>
                    <a:pt x="1839" y="30"/>
                    <a:pt x="868" y="44"/>
                    <a:pt x="868" y="44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368" y="235"/>
                    <a:pt x="147" y="1192"/>
                    <a:pt x="88" y="1560"/>
                  </a:cubicBezTo>
                </a:path>
              </a:pathLst>
            </a:custGeom>
            <a:solidFill>
              <a:srgbClr val="F4B1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DE58C51B-0667-2545-A7C2-84D955CBC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2612" y="7762181"/>
              <a:ext cx="562224" cy="426780"/>
            </a:xfrm>
            <a:custGeom>
              <a:avLst/>
              <a:gdLst>
                <a:gd name="T0" fmla="*/ 0 w 972"/>
                <a:gd name="T1" fmla="*/ 309 h 737"/>
                <a:gd name="T2" fmla="*/ 0 w 972"/>
                <a:gd name="T3" fmla="*/ 309 h 737"/>
                <a:gd name="T4" fmla="*/ 103 w 972"/>
                <a:gd name="T5" fmla="*/ 295 h 737"/>
                <a:gd name="T6" fmla="*/ 103 w 972"/>
                <a:gd name="T7" fmla="*/ 295 h 737"/>
                <a:gd name="T8" fmla="*/ 971 w 972"/>
                <a:gd name="T9" fmla="*/ 0 h 737"/>
                <a:gd name="T10" fmla="*/ 485 w 972"/>
                <a:gd name="T11" fmla="*/ 633 h 737"/>
                <a:gd name="T12" fmla="*/ 103 w 972"/>
                <a:gd name="T13" fmla="*/ 736 h 737"/>
                <a:gd name="T14" fmla="*/ 103 w 972"/>
                <a:gd name="T15" fmla="*/ 295 h 737"/>
                <a:gd name="T16" fmla="*/ 0 w 972"/>
                <a:gd name="T17" fmla="*/ 295 h 737"/>
                <a:gd name="T18" fmla="*/ 0 w 972"/>
                <a:gd name="T19" fmla="*/ 309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2" h="737">
                  <a:moveTo>
                    <a:pt x="0" y="309"/>
                  </a:moveTo>
                  <a:lnTo>
                    <a:pt x="0" y="309"/>
                  </a:lnTo>
                  <a:cubicBezTo>
                    <a:pt x="29" y="309"/>
                    <a:pt x="73" y="295"/>
                    <a:pt x="103" y="295"/>
                  </a:cubicBezTo>
                  <a:lnTo>
                    <a:pt x="103" y="295"/>
                  </a:lnTo>
                  <a:cubicBezTo>
                    <a:pt x="397" y="295"/>
                    <a:pt x="706" y="104"/>
                    <a:pt x="971" y="0"/>
                  </a:cubicBezTo>
                  <a:cubicBezTo>
                    <a:pt x="971" y="0"/>
                    <a:pt x="839" y="486"/>
                    <a:pt x="485" y="633"/>
                  </a:cubicBezTo>
                  <a:cubicBezTo>
                    <a:pt x="338" y="707"/>
                    <a:pt x="206" y="736"/>
                    <a:pt x="103" y="736"/>
                  </a:cubicBezTo>
                  <a:cubicBezTo>
                    <a:pt x="103" y="295"/>
                    <a:pt x="103" y="295"/>
                    <a:pt x="103" y="295"/>
                  </a:cubicBezTo>
                  <a:cubicBezTo>
                    <a:pt x="0" y="295"/>
                    <a:pt x="0" y="295"/>
                    <a:pt x="0" y="295"/>
                  </a:cubicBezTo>
                  <a:lnTo>
                    <a:pt x="0" y="309"/>
                  </a:lnTo>
                </a:path>
              </a:pathLst>
            </a:custGeom>
            <a:solidFill>
              <a:srgbClr val="E9838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EA3D90E2-ECF4-6149-8CA7-9551A3988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4941" y="5679397"/>
              <a:ext cx="2568343" cy="1834895"/>
            </a:xfrm>
            <a:custGeom>
              <a:avLst/>
              <a:gdLst>
                <a:gd name="T0" fmla="*/ 2590 w 4431"/>
                <a:gd name="T1" fmla="*/ 1913 h 3166"/>
                <a:gd name="T2" fmla="*/ 2590 w 4431"/>
                <a:gd name="T3" fmla="*/ 1913 h 3166"/>
                <a:gd name="T4" fmla="*/ 2663 w 4431"/>
                <a:gd name="T5" fmla="*/ 2694 h 3166"/>
                <a:gd name="T6" fmla="*/ 2663 w 4431"/>
                <a:gd name="T7" fmla="*/ 2944 h 3166"/>
                <a:gd name="T8" fmla="*/ 3031 w 4431"/>
                <a:gd name="T9" fmla="*/ 2738 h 3166"/>
                <a:gd name="T10" fmla="*/ 3164 w 4431"/>
                <a:gd name="T11" fmla="*/ 2738 h 3166"/>
                <a:gd name="T12" fmla="*/ 3105 w 4431"/>
                <a:gd name="T13" fmla="*/ 3091 h 3166"/>
                <a:gd name="T14" fmla="*/ 3017 w 4431"/>
                <a:gd name="T15" fmla="*/ 3165 h 3166"/>
                <a:gd name="T16" fmla="*/ 3944 w 4431"/>
                <a:gd name="T17" fmla="*/ 1531 h 3166"/>
                <a:gd name="T18" fmla="*/ 2325 w 4431"/>
                <a:gd name="T19" fmla="*/ 15 h 3166"/>
                <a:gd name="T20" fmla="*/ 456 w 4431"/>
                <a:gd name="T21" fmla="*/ 295 h 3166"/>
                <a:gd name="T22" fmla="*/ 132 w 4431"/>
                <a:gd name="T23" fmla="*/ 354 h 3166"/>
                <a:gd name="T24" fmla="*/ 88 w 4431"/>
                <a:gd name="T25" fmla="*/ 898 h 3166"/>
                <a:gd name="T26" fmla="*/ 2590 w 4431"/>
                <a:gd name="T27" fmla="*/ 1913 h 3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31" h="3166">
                  <a:moveTo>
                    <a:pt x="2590" y="1913"/>
                  </a:moveTo>
                  <a:lnTo>
                    <a:pt x="2590" y="1913"/>
                  </a:lnTo>
                  <a:cubicBezTo>
                    <a:pt x="2737" y="2179"/>
                    <a:pt x="2722" y="2561"/>
                    <a:pt x="2663" y="2694"/>
                  </a:cubicBezTo>
                  <a:cubicBezTo>
                    <a:pt x="2590" y="2855"/>
                    <a:pt x="2605" y="2914"/>
                    <a:pt x="2663" y="2944"/>
                  </a:cubicBezTo>
                  <a:cubicBezTo>
                    <a:pt x="2870" y="3032"/>
                    <a:pt x="2943" y="2782"/>
                    <a:pt x="3031" y="2738"/>
                  </a:cubicBezTo>
                  <a:cubicBezTo>
                    <a:pt x="3076" y="2723"/>
                    <a:pt x="3134" y="2723"/>
                    <a:pt x="3164" y="2738"/>
                  </a:cubicBezTo>
                  <a:cubicBezTo>
                    <a:pt x="3252" y="2811"/>
                    <a:pt x="3208" y="3017"/>
                    <a:pt x="3105" y="3091"/>
                  </a:cubicBezTo>
                  <a:cubicBezTo>
                    <a:pt x="3061" y="3120"/>
                    <a:pt x="3017" y="3165"/>
                    <a:pt x="3017" y="3165"/>
                  </a:cubicBezTo>
                  <a:cubicBezTo>
                    <a:pt x="3443" y="3150"/>
                    <a:pt x="4430" y="2149"/>
                    <a:pt x="3944" y="1531"/>
                  </a:cubicBezTo>
                  <a:cubicBezTo>
                    <a:pt x="3826" y="324"/>
                    <a:pt x="3134" y="0"/>
                    <a:pt x="2325" y="15"/>
                  </a:cubicBezTo>
                  <a:cubicBezTo>
                    <a:pt x="1663" y="30"/>
                    <a:pt x="1221" y="309"/>
                    <a:pt x="456" y="295"/>
                  </a:cubicBezTo>
                  <a:cubicBezTo>
                    <a:pt x="323" y="295"/>
                    <a:pt x="205" y="309"/>
                    <a:pt x="132" y="354"/>
                  </a:cubicBezTo>
                  <a:cubicBezTo>
                    <a:pt x="0" y="442"/>
                    <a:pt x="0" y="648"/>
                    <a:pt x="88" y="898"/>
                  </a:cubicBezTo>
                  <a:cubicBezTo>
                    <a:pt x="588" y="2487"/>
                    <a:pt x="2266" y="1296"/>
                    <a:pt x="2590" y="191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A4138291-02FB-1C46-9861-87500897F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3722" y="13100754"/>
              <a:ext cx="196778" cy="649113"/>
            </a:xfrm>
            <a:custGeom>
              <a:avLst/>
              <a:gdLst>
                <a:gd name="T0" fmla="*/ 89 w 340"/>
                <a:gd name="T1" fmla="*/ 0 h 1120"/>
                <a:gd name="T2" fmla="*/ 339 w 340"/>
                <a:gd name="T3" fmla="*/ 1119 h 1120"/>
                <a:gd name="T4" fmla="*/ 0 w 340"/>
                <a:gd name="T5" fmla="*/ 1119 h 1120"/>
                <a:gd name="T6" fmla="*/ 89 w 340"/>
                <a:gd name="T7" fmla="*/ 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" h="1120">
                  <a:moveTo>
                    <a:pt x="89" y="0"/>
                  </a:moveTo>
                  <a:lnTo>
                    <a:pt x="339" y="1119"/>
                  </a:lnTo>
                  <a:lnTo>
                    <a:pt x="0" y="1119"/>
                  </a:lnTo>
                  <a:lnTo>
                    <a:pt x="89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7F8F15D8-8938-1C43-B18A-9A6C7F3AF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8615" y="9382408"/>
              <a:ext cx="1528227" cy="3616123"/>
            </a:xfrm>
            <a:custGeom>
              <a:avLst/>
              <a:gdLst>
                <a:gd name="T0" fmla="*/ 957 w 2635"/>
                <a:gd name="T1" fmla="*/ 0 h 6240"/>
                <a:gd name="T2" fmla="*/ 957 w 2635"/>
                <a:gd name="T3" fmla="*/ 0 h 6240"/>
                <a:gd name="T4" fmla="*/ 1221 w 2635"/>
                <a:gd name="T5" fmla="*/ 1574 h 6240"/>
                <a:gd name="T6" fmla="*/ 1221 w 2635"/>
                <a:gd name="T7" fmla="*/ 2281 h 6240"/>
                <a:gd name="T8" fmla="*/ 265 w 2635"/>
                <a:gd name="T9" fmla="*/ 5710 h 6240"/>
                <a:gd name="T10" fmla="*/ 147 w 2635"/>
                <a:gd name="T11" fmla="*/ 6225 h 6240"/>
                <a:gd name="T12" fmla="*/ 2031 w 2635"/>
                <a:gd name="T13" fmla="*/ 4076 h 6240"/>
                <a:gd name="T14" fmla="*/ 2634 w 2635"/>
                <a:gd name="T15" fmla="*/ 1574 h 6240"/>
                <a:gd name="T16" fmla="*/ 2119 w 2635"/>
                <a:gd name="T17" fmla="*/ 412 h 6240"/>
                <a:gd name="T18" fmla="*/ 957 w 2635"/>
                <a:gd name="T19" fmla="*/ 0 h 6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5" h="6240">
                  <a:moveTo>
                    <a:pt x="957" y="0"/>
                  </a:moveTo>
                  <a:lnTo>
                    <a:pt x="957" y="0"/>
                  </a:lnTo>
                  <a:cubicBezTo>
                    <a:pt x="957" y="0"/>
                    <a:pt x="1118" y="824"/>
                    <a:pt x="1221" y="1574"/>
                  </a:cubicBezTo>
                  <a:cubicBezTo>
                    <a:pt x="1295" y="2031"/>
                    <a:pt x="1221" y="1927"/>
                    <a:pt x="1221" y="2281"/>
                  </a:cubicBezTo>
                  <a:cubicBezTo>
                    <a:pt x="1236" y="2855"/>
                    <a:pt x="471" y="5180"/>
                    <a:pt x="265" y="5710"/>
                  </a:cubicBezTo>
                  <a:cubicBezTo>
                    <a:pt x="147" y="6034"/>
                    <a:pt x="191" y="6239"/>
                    <a:pt x="147" y="6225"/>
                  </a:cubicBezTo>
                  <a:cubicBezTo>
                    <a:pt x="0" y="6166"/>
                    <a:pt x="1913" y="4268"/>
                    <a:pt x="2031" y="4076"/>
                  </a:cubicBezTo>
                  <a:cubicBezTo>
                    <a:pt x="2134" y="3900"/>
                    <a:pt x="2634" y="1574"/>
                    <a:pt x="2634" y="1574"/>
                  </a:cubicBezTo>
                  <a:cubicBezTo>
                    <a:pt x="2634" y="1574"/>
                    <a:pt x="2134" y="295"/>
                    <a:pt x="2119" y="412"/>
                  </a:cubicBezTo>
                  <a:cubicBezTo>
                    <a:pt x="2105" y="530"/>
                    <a:pt x="957" y="0"/>
                    <a:pt x="957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A45D7614-BB76-2C45-A085-925826679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9504" y="8204294"/>
              <a:ext cx="2182452" cy="5192905"/>
            </a:xfrm>
            <a:custGeom>
              <a:avLst/>
              <a:gdLst>
                <a:gd name="T0" fmla="*/ 220 w 3768"/>
                <a:gd name="T1" fmla="*/ 1398 h 8962"/>
                <a:gd name="T2" fmla="*/ 220 w 3768"/>
                <a:gd name="T3" fmla="*/ 1398 h 8962"/>
                <a:gd name="T4" fmla="*/ 735 w 3768"/>
                <a:gd name="T5" fmla="*/ 221 h 8962"/>
                <a:gd name="T6" fmla="*/ 735 w 3768"/>
                <a:gd name="T7" fmla="*/ 221 h 8962"/>
                <a:gd name="T8" fmla="*/ 1986 w 3768"/>
                <a:gd name="T9" fmla="*/ 780 h 8962"/>
                <a:gd name="T10" fmla="*/ 3120 w 3768"/>
                <a:gd name="T11" fmla="*/ 4870 h 8962"/>
                <a:gd name="T12" fmla="*/ 573 w 3768"/>
                <a:gd name="T13" fmla="*/ 8873 h 8962"/>
                <a:gd name="T14" fmla="*/ 29 w 3768"/>
                <a:gd name="T15" fmla="*/ 8152 h 8962"/>
                <a:gd name="T16" fmla="*/ 1515 w 3768"/>
                <a:gd name="T17" fmla="*/ 4237 h 8962"/>
                <a:gd name="T18" fmla="*/ 220 w 3768"/>
                <a:gd name="T19" fmla="*/ 1398 h 8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68" h="8962">
                  <a:moveTo>
                    <a:pt x="220" y="1398"/>
                  </a:moveTo>
                  <a:lnTo>
                    <a:pt x="220" y="1398"/>
                  </a:lnTo>
                  <a:cubicBezTo>
                    <a:pt x="0" y="927"/>
                    <a:pt x="250" y="426"/>
                    <a:pt x="735" y="221"/>
                  </a:cubicBezTo>
                  <a:lnTo>
                    <a:pt x="735" y="221"/>
                  </a:lnTo>
                  <a:cubicBezTo>
                    <a:pt x="1236" y="0"/>
                    <a:pt x="1751" y="309"/>
                    <a:pt x="1986" y="780"/>
                  </a:cubicBezTo>
                  <a:cubicBezTo>
                    <a:pt x="2443" y="1707"/>
                    <a:pt x="3767" y="3825"/>
                    <a:pt x="3120" y="4870"/>
                  </a:cubicBezTo>
                  <a:cubicBezTo>
                    <a:pt x="2590" y="5723"/>
                    <a:pt x="897" y="8961"/>
                    <a:pt x="573" y="8873"/>
                  </a:cubicBezTo>
                  <a:cubicBezTo>
                    <a:pt x="235" y="8785"/>
                    <a:pt x="29" y="8152"/>
                    <a:pt x="29" y="8152"/>
                  </a:cubicBezTo>
                  <a:cubicBezTo>
                    <a:pt x="29" y="8152"/>
                    <a:pt x="1413" y="4487"/>
                    <a:pt x="1515" y="4237"/>
                  </a:cubicBezTo>
                  <a:cubicBezTo>
                    <a:pt x="1707" y="3811"/>
                    <a:pt x="382" y="1721"/>
                    <a:pt x="220" y="139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2E835E03-BE16-8143-99B0-A6440D304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8277" y="8017737"/>
              <a:ext cx="1247115" cy="973671"/>
            </a:xfrm>
            <a:custGeom>
              <a:avLst/>
              <a:gdLst>
                <a:gd name="T0" fmla="*/ 633 w 2150"/>
                <a:gd name="T1" fmla="*/ 59 h 1679"/>
                <a:gd name="T2" fmla="*/ 633 w 2150"/>
                <a:gd name="T3" fmla="*/ 59 h 1679"/>
                <a:gd name="T4" fmla="*/ 780 w 2150"/>
                <a:gd name="T5" fmla="*/ 1118 h 1679"/>
                <a:gd name="T6" fmla="*/ 1501 w 2150"/>
                <a:gd name="T7" fmla="*/ 647 h 1679"/>
                <a:gd name="T8" fmla="*/ 1899 w 2150"/>
                <a:gd name="T9" fmla="*/ 0 h 1679"/>
                <a:gd name="T10" fmla="*/ 2105 w 2150"/>
                <a:gd name="T11" fmla="*/ 265 h 1679"/>
                <a:gd name="T12" fmla="*/ 1958 w 2150"/>
                <a:gd name="T13" fmla="*/ 1089 h 1679"/>
                <a:gd name="T14" fmla="*/ 1752 w 2150"/>
                <a:gd name="T15" fmla="*/ 1604 h 1679"/>
                <a:gd name="T16" fmla="*/ 1604 w 2150"/>
                <a:gd name="T17" fmla="*/ 1383 h 1679"/>
                <a:gd name="T18" fmla="*/ 692 w 2150"/>
                <a:gd name="T19" fmla="*/ 1648 h 1679"/>
                <a:gd name="T20" fmla="*/ 309 w 2150"/>
                <a:gd name="T21" fmla="*/ 1148 h 1679"/>
                <a:gd name="T22" fmla="*/ 0 w 2150"/>
                <a:gd name="T23" fmla="*/ 1457 h 1679"/>
                <a:gd name="T24" fmla="*/ 162 w 2150"/>
                <a:gd name="T25" fmla="*/ 647 h 1679"/>
                <a:gd name="T26" fmla="*/ 383 w 2150"/>
                <a:gd name="T27" fmla="*/ 250 h 1679"/>
                <a:gd name="T28" fmla="*/ 545 w 2150"/>
                <a:gd name="T29" fmla="*/ 44 h 1679"/>
                <a:gd name="T30" fmla="*/ 633 w 2150"/>
                <a:gd name="T31" fmla="*/ 44 h 1679"/>
                <a:gd name="T32" fmla="*/ 633 w 2150"/>
                <a:gd name="T33" fmla="*/ 59 h 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0" h="1679">
                  <a:moveTo>
                    <a:pt x="633" y="59"/>
                  </a:moveTo>
                  <a:lnTo>
                    <a:pt x="633" y="59"/>
                  </a:lnTo>
                  <a:cubicBezTo>
                    <a:pt x="368" y="397"/>
                    <a:pt x="530" y="809"/>
                    <a:pt x="780" y="1118"/>
                  </a:cubicBezTo>
                  <a:cubicBezTo>
                    <a:pt x="1030" y="971"/>
                    <a:pt x="1310" y="824"/>
                    <a:pt x="1501" y="647"/>
                  </a:cubicBezTo>
                  <a:cubicBezTo>
                    <a:pt x="1693" y="471"/>
                    <a:pt x="1855" y="294"/>
                    <a:pt x="1899" y="0"/>
                  </a:cubicBezTo>
                  <a:cubicBezTo>
                    <a:pt x="1899" y="0"/>
                    <a:pt x="2061" y="0"/>
                    <a:pt x="2105" y="265"/>
                  </a:cubicBezTo>
                  <a:cubicBezTo>
                    <a:pt x="2149" y="471"/>
                    <a:pt x="2061" y="809"/>
                    <a:pt x="1958" y="1089"/>
                  </a:cubicBezTo>
                  <a:cubicBezTo>
                    <a:pt x="1855" y="1383"/>
                    <a:pt x="1752" y="1604"/>
                    <a:pt x="1752" y="1604"/>
                  </a:cubicBezTo>
                  <a:cubicBezTo>
                    <a:pt x="1752" y="1604"/>
                    <a:pt x="1693" y="1501"/>
                    <a:pt x="1604" y="1383"/>
                  </a:cubicBezTo>
                  <a:cubicBezTo>
                    <a:pt x="1399" y="1118"/>
                    <a:pt x="825" y="1089"/>
                    <a:pt x="692" y="1648"/>
                  </a:cubicBezTo>
                  <a:cubicBezTo>
                    <a:pt x="677" y="1678"/>
                    <a:pt x="736" y="898"/>
                    <a:pt x="309" y="1148"/>
                  </a:cubicBezTo>
                  <a:cubicBezTo>
                    <a:pt x="177" y="1236"/>
                    <a:pt x="88" y="1324"/>
                    <a:pt x="0" y="1457"/>
                  </a:cubicBezTo>
                  <a:cubicBezTo>
                    <a:pt x="30" y="1148"/>
                    <a:pt x="59" y="883"/>
                    <a:pt x="162" y="647"/>
                  </a:cubicBezTo>
                  <a:cubicBezTo>
                    <a:pt x="206" y="500"/>
                    <a:pt x="280" y="368"/>
                    <a:pt x="383" y="250"/>
                  </a:cubicBezTo>
                  <a:cubicBezTo>
                    <a:pt x="442" y="176"/>
                    <a:pt x="516" y="74"/>
                    <a:pt x="545" y="44"/>
                  </a:cubicBezTo>
                  <a:cubicBezTo>
                    <a:pt x="559" y="59"/>
                    <a:pt x="589" y="44"/>
                    <a:pt x="633" y="44"/>
                  </a:cubicBezTo>
                  <a:lnTo>
                    <a:pt x="633" y="5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3F2E0070-58F7-4A4E-8830-A20439A8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2837" y="12929530"/>
              <a:ext cx="598002" cy="598002"/>
            </a:xfrm>
            <a:custGeom>
              <a:avLst/>
              <a:gdLst>
                <a:gd name="T0" fmla="*/ 162 w 1031"/>
                <a:gd name="T1" fmla="*/ 0 h 1031"/>
                <a:gd name="T2" fmla="*/ 162 w 1031"/>
                <a:gd name="T3" fmla="*/ 0 h 1031"/>
                <a:gd name="T4" fmla="*/ 0 w 1031"/>
                <a:gd name="T5" fmla="*/ 44 h 1031"/>
                <a:gd name="T6" fmla="*/ 559 w 1031"/>
                <a:gd name="T7" fmla="*/ 868 h 1031"/>
                <a:gd name="T8" fmla="*/ 1030 w 1031"/>
                <a:gd name="T9" fmla="*/ 839 h 1031"/>
                <a:gd name="T10" fmla="*/ 927 w 1031"/>
                <a:gd name="T11" fmla="*/ 721 h 1031"/>
                <a:gd name="T12" fmla="*/ 706 w 1031"/>
                <a:gd name="T13" fmla="*/ 721 h 1031"/>
                <a:gd name="T14" fmla="*/ 162 w 1031"/>
                <a:gd name="T15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1" h="1031">
                  <a:moveTo>
                    <a:pt x="162" y="0"/>
                  </a:moveTo>
                  <a:lnTo>
                    <a:pt x="162" y="0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221" y="721"/>
                    <a:pt x="559" y="868"/>
                  </a:cubicBezTo>
                  <a:cubicBezTo>
                    <a:pt x="898" y="1030"/>
                    <a:pt x="1030" y="839"/>
                    <a:pt x="1030" y="839"/>
                  </a:cubicBezTo>
                  <a:cubicBezTo>
                    <a:pt x="927" y="721"/>
                    <a:pt x="927" y="721"/>
                    <a:pt x="927" y="721"/>
                  </a:cubicBezTo>
                  <a:cubicBezTo>
                    <a:pt x="927" y="721"/>
                    <a:pt x="795" y="750"/>
                    <a:pt x="706" y="721"/>
                  </a:cubicBezTo>
                  <a:cubicBezTo>
                    <a:pt x="353" y="618"/>
                    <a:pt x="162" y="0"/>
                    <a:pt x="162" y="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CBAF5C47-7435-2944-A0D4-A6432CB2A593}"/>
              </a:ext>
            </a:extLst>
          </p:cNvPr>
          <p:cNvSpPr/>
          <p:nvPr/>
        </p:nvSpPr>
        <p:spPr>
          <a:xfrm flipH="1">
            <a:off x="14998492" y="4586512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F1DFF77-4ABD-724D-8E0C-7D977DAAAC93}"/>
              </a:ext>
            </a:extLst>
          </p:cNvPr>
          <p:cNvGrpSpPr/>
          <p:nvPr/>
        </p:nvGrpSpPr>
        <p:grpSpPr>
          <a:xfrm flipH="1">
            <a:off x="15418043" y="4895118"/>
            <a:ext cx="1500348" cy="1500346"/>
            <a:chOff x="4653250" y="5123537"/>
            <a:chExt cx="1152052" cy="1152050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CECA345-D831-2E4F-805E-5904A5E5935C}"/>
                </a:ext>
              </a:extLst>
            </p:cNvPr>
            <p:cNvSpPr/>
            <p:nvPr/>
          </p:nvSpPr>
          <p:spPr>
            <a:xfrm>
              <a:off x="4653250" y="5123537"/>
              <a:ext cx="1152052" cy="11520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EBC9CC2-B6A6-7447-A1C1-333507C67A75}"/>
                </a:ext>
              </a:extLst>
            </p:cNvPr>
            <p:cNvSpPr txBox="1"/>
            <p:nvPr/>
          </p:nvSpPr>
          <p:spPr>
            <a:xfrm>
              <a:off x="4880963" y="5377667"/>
              <a:ext cx="696624" cy="638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BDD7E3F-250C-EA46-9EB3-9E6CBDC96FE1}"/>
              </a:ext>
            </a:extLst>
          </p:cNvPr>
          <p:cNvSpPr txBox="1"/>
          <p:nvPr/>
        </p:nvSpPr>
        <p:spPr>
          <a:xfrm flipH="1">
            <a:off x="17286545" y="5042055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2331ECBA-0B83-844C-81C8-75D472EEA22F}"/>
              </a:ext>
            </a:extLst>
          </p:cNvPr>
          <p:cNvSpPr/>
          <p:nvPr/>
        </p:nvSpPr>
        <p:spPr>
          <a:xfrm flipH="1">
            <a:off x="14998492" y="7326867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AC51BE9-816F-C64A-BED9-66F6DAA0C177}"/>
              </a:ext>
            </a:extLst>
          </p:cNvPr>
          <p:cNvGrpSpPr/>
          <p:nvPr/>
        </p:nvGrpSpPr>
        <p:grpSpPr>
          <a:xfrm flipH="1">
            <a:off x="15418043" y="7635473"/>
            <a:ext cx="1500348" cy="1500346"/>
            <a:chOff x="4653250" y="5123537"/>
            <a:chExt cx="1152052" cy="1152050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EF12F49-C3EC-294E-9414-1A3D47144BAE}"/>
                </a:ext>
              </a:extLst>
            </p:cNvPr>
            <p:cNvSpPr/>
            <p:nvPr/>
          </p:nvSpPr>
          <p:spPr>
            <a:xfrm>
              <a:off x="4653250" y="5123537"/>
              <a:ext cx="1152052" cy="11520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CDB558A-54E7-9B4C-B5CD-240D21FF538A}"/>
                </a:ext>
              </a:extLst>
            </p:cNvPr>
            <p:cNvSpPr txBox="1"/>
            <p:nvPr/>
          </p:nvSpPr>
          <p:spPr>
            <a:xfrm>
              <a:off x="4880963" y="5377667"/>
              <a:ext cx="696624" cy="638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C5CA0A8-3D25-164E-9F0A-003FDCE81207}"/>
              </a:ext>
            </a:extLst>
          </p:cNvPr>
          <p:cNvSpPr txBox="1"/>
          <p:nvPr/>
        </p:nvSpPr>
        <p:spPr>
          <a:xfrm flipH="1">
            <a:off x="17286545" y="7782410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5A92D797-C1CC-3E4B-8572-E5558120C656}"/>
              </a:ext>
            </a:extLst>
          </p:cNvPr>
          <p:cNvSpPr/>
          <p:nvPr/>
        </p:nvSpPr>
        <p:spPr>
          <a:xfrm flipH="1">
            <a:off x="14998492" y="10067222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DE04877-6D50-9C4F-91F1-7D1DAE6041E6}"/>
              </a:ext>
            </a:extLst>
          </p:cNvPr>
          <p:cNvGrpSpPr/>
          <p:nvPr/>
        </p:nvGrpSpPr>
        <p:grpSpPr>
          <a:xfrm flipH="1">
            <a:off x="15418043" y="10375828"/>
            <a:ext cx="1500348" cy="1500346"/>
            <a:chOff x="4653250" y="5123537"/>
            <a:chExt cx="1152052" cy="115205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D55D5AF-FABF-F448-B3A0-4E8A83D828C8}"/>
                </a:ext>
              </a:extLst>
            </p:cNvPr>
            <p:cNvSpPr/>
            <p:nvPr/>
          </p:nvSpPr>
          <p:spPr>
            <a:xfrm>
              <a:off x="4653250" y="5123537"/>
              <a:ext cx="1152052" cy="11520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38736D7-8473-2744-8E1E-413A5ABD14E9}"/>
                </a:ext>
              </a:extLst>
            </p:cNvPr>
            <p:cNvSpPr txBox="1"/>
            <p:nvPr/>
          </p:nvSpPr>
          <p:spPr>
            <a:xfrm>
              <a:off x="4880963" y="5377667"/>
              <a:ext cx="696624" cy="638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C385E0C5-587C-BB4D-9AD1-C2C2BCB7B3CA}"/>
              </a:ext>
            </a:extLst>
          </p:cNvPr>
          <p:cNvSpPr txBox="1"/>
          <p:nvPr/>
        </p:nvSpPr>
        <p:spPr>
          <a:xfrm flipH="1">
            <a:off x="17286545" y="10522765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grpSp>
        <p:nvGrpSpPr>
          <p:cNvPr id="73" name="Grupo 349">
            <a:extLst>
              <a:ext uri="{FF2B5EF4-FFF2-40B4-BE49-F238E27FC236}">
                <a16:creationId xmlns:a16="http://schemas.microsoft.com/office/drawing/2014/main" id="{2E466C4A-1C1A-5844-9CEE-5F2159D941E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77" name="CuadroTexto 350">
              <a:extLst>
                <a:ext uri="{FF2B5EF4-FFF2-40B4-BE49-F238E27FC236}">
                  <a16:creationId xmlns:a16="http://schemas.microsoft.com/office/drawing/2014/main" id="{64DC16AB-9FA0-394F-BD83-5B0147FB551C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78" name="CuadroTexto 351">
              <a:extLst>
                <a:ext uri="{FF2B5EF4-FFF2-40B4-BE49-F238E27FC236}">
                  <a16:creationId xmlns:a16="http://schemas.microsoft.com/office/drawing/2014/main" id="{ED063366-4E03-1B4C-8462-277F0D49F52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15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">
            <a:extLst>
              <a:ext uri="{FF2B5EF4-FFF2-40B4-BE49-F238E27FC236}">
                <a16:creationId xmlns:a16="http://schemas.microsoft.com/office/drawing/2014/main" id="{AD3BCD55-9AB8-9F41-83FE-8A4B698F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240" y="4994401"/>
            <a:ext cx="5453170" cy="7256985"/>
          </a:xfrm>
          <a:custGeom>
            <a:avLst/>
            <a:gdLst>
              <a:gd name="T0" fmla="*/ 12105 w 12106"/>
              <a:gd name="T1" fmla="*/ 16034 h 16110"/>
              <a:gd name="T2" fmla="*/ 91 w 12106"/>
              <a:gd name="T3" fmla="*/ 16109 h 16110"/>
              <a:gd name="T4" fmla="*/ 0 w 12106"/>
              <a:gd name="T5" fmla="*/ 60 h 16110"/>
              <a:gd name="T6" fmla="*/ 12015 w 12106"/>
              <a:gd name="T7" fmla="*/ 0 h 16110"/>
              <a:gd name="T8" fmla="*/ 12105 w 12106"/>
              <a:gd name="T9" fmla="*/ 16034 h 16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06" h="16110">
                <a:moveTo>
                  <a:pt x="12105" y="16034"/>
                </a:moveTo>
                <a:lnTo>
                  <a:pt x="91" y="16109"/>
                </a:lnTo>
                <a:lnTo>
                  <a:pt x="0" y="60"/>
                </a:lnTo>
                <a:lnTo>
                  <a:pt x="12015" y="0"/>
                </a:lnTo>
                <a:lnTo>
                  <a:pt x="12105" y="16034"/>
                </a:lnTo>
              </a:path>
            </a:pathLst>
          </a:custGeom>
          <a:solidFill>
            <a:srgbClr val="6188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B08309B8-2C60-C546-B2D5-8CE2356F5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240" y="4994401"/>
            <a:ext cx="5453170" cy="7256985"/>
          </a:xfrm>
          <a:custGeom>
            <a:avLst/>
            <a:gdLst>
              <a:gd name="T0" fmla="*/ 12105 w 12106"/>
              <a:gd name="T1" fmla="*/ 16034 h 16110"/>
              <a:gd name="T2" fmla="*/ 91 w 12106"/>
              <a:gd name="T3" fmla="*/ 16109 h 16110"/>
              <a:gd name="T4" fmla="*/ 0 w 12106"/>
              <a:gd name="T5" fmla="*/ 60 h 16110"/>
              <a:gd name="T6" fmla="*/ 12015 w 12106"/>
              <a:gd name="T7" fmla="*/ 0 h 16110"/>
              <a:gd name="T8" fmla="*/ 12105 w 12106"/>
              <a:gd name="T9" fmla="*/ 16034 h 16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06" h="16110">
                <a:moveTo>
                  <a:pt x="12105" y="16034"/>
                </a:moveTo>
                <a:lnTo>
                  <a:pt x="91" y="16109"/>
                </a:lnTo>
                <a:lnTo>
                  <a:pt x="0" y="60"/>
                </a:lnTo>
                <a:lnTo>
                  <a:pt x="12015" y="0"/>
                </a:lnTo>
                <a:lnTo>
                  <a:pt x="12105" y="160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6C9BADC-FA35-BE44-9BCB-F11BD7E54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4401" y="5224845"/>
            <a:ext cx="4910833" cy="6714649"/>
          </a:xfrm>
          <a:custGeom>
            <a:avLst/>
            <a:gdLst>
              <a:gd name="T0" fmla="*/ 10900 w 10901"/>
              <a:gd name="T1" fmla="*/ 14845 h 14906"/>
              <a:gd name="T2" fmla="*/ 90 w 10901"/>
              <a:gd name="T3" fmla="*/ 14905 h 14906"/>
              <a:gd name="T4" fmla="*/ 0 w 10901"/>
              <a:gd name="T5" fmla="*/ 60 h 14906"/>
              <a:gd name="T6" fmla="*/ 10810 w 10901"/>
              <a:gd name="T7" fmla="*/ 0 h 14906"/>
              <a:gd name="T8" fmla="*/ 10900 w 10901"/>
              <a:gd name="T9" fmla="*/ 14845 h 14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1" h="14906">
                <a:moveTo>
                  <a:pt x="10900" y="14845"/>
                </a:moveTo>
                <a:lnTo>
                  <a:pt x="90" y="14905"/>
                </a:lnTo>
                <a:lnTo>
                  <a:pt x="0" y="60"/>
                </a:lnTo>
                <a:lnTo>
                  <a:pt x="10810" y="0"/>
                </a:lnTo>
                <a:lnTo>
                  <a:pt x="10900" y="14845"/>
                </a:lnTo>
              </a:path>
            </a:pathLst>
          </a:custGeom>
          <a:solidFill>
            <a:srgbClr val="FFF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791D90F0-C520-E745-90C3-78F0530FB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4401" y="5224845"/>
            <a:ext cx="4910833" cy="6714649"/>
          </a:xfrm>
          <a:custGeom>
            <a:avLst/>
            <a:gdLst>
              <a:gd name="T0" fmla="*/ 10900 w 10901"/>
              <a:gd name="T1" fmla="*/ 14845 h 14906"/>
              <a:gd name="T2" fmla="*/ 90 w 10901"/>
              <a:gd name="T3" fmla="*/ 14905 h 14906"/>
              <a:gd name="T4" fmla="*/ 0 w 10901"/>
              <a:gd name="T5" fmla="*/ 60 h 14906"/>
              <a:gd name="T6" fmla="*/ 10810 w 10901"/>
              <a:gd name="T7" fmla="*/ 0 h 14906"/>
              <a:gd name="T8" fmla="*/ 10900 w 10901"/>
              <a:gd name="T9" fmla="*/ 14845 h 14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1" h="14906">
                <a:moveTo>
                  <a:pt x="10900" y="14845"/>
                </a:moveTo>
                <a:lnTo>
                  <a:pt x="90" y="14905"/>
                </a:lnTo>
                <a:lnTo>
                  <a:pt x="0" y="60"/>
                </a:lnTo>
                <a:lnTo>
                  <a:pt x="10810" y="0"/>
                </a:lnTo>
                <a:lnTo>
                  <a:pt x="10900" y="14845"/>
                </a:lnTo>
              </a:path>
            </a:pathLst>
          </a:custGeom>
          <a:solidFill>
            <a:srgbClr val="FFF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5272289-592C-144F-999E-D058AA7E1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1104" y="5197032"/>
            <a:ext cx="2115710" cy="47678"/>
          </a:xfrm>
          <a:custGeom>
            <a:avLst/>
            <a:gdLst>
              <a:gd name="T0" fmla="*/ 4697 w 4698"/>
              <a:gd name="T1" fmla="*/ 0 h 106"/>
              <a:gd name="T2" fmla="*/ 0 w 4698"/>
              <a:gd name="T3" fmla="*/ 30 h 106"/>
              <a:gd name="T4" fmla="*/ 0 w 4698"/>
              <a:gd name="T5" fmla="*/ 105 h 106"/>
              <a:gd name="T6" fmla="*/ 4697 w 4698"/>
              <a:gd name="T7" fmla="*/ 75 h 106"/>
              <a:gd name="T8" fmla="*/ 4697 w 4698"/>
              <a:gd name="T9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98" h="106">
                <a:moveTo>
                  <a:pt x="4697" y="0"/>
                </a:moveTo>
                <a:lnTo>
                  <a:pt x="0" y="30"/>
                </a:lnTo>
                <a:lnTo>
                  <a:pt x="0" y="105"/>
                </a:lnTo>
                <a:lnTo>
                  <a:pt x="4697" y="75"/>
                </a:lnTo>
                <a:lnTo>
                  <a:pt x="4697" y="0"/>
                </a:lnTo>
              </a:path>
            </a:pathLst>
          </a:custGeom>
          <a:solidFill>
            <a:srgbClr val="5577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5579A10-79DD-074E-83F6-BE54469F0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1104" y="5197032"/>
            <a:ext cx="2115710" cy="47678"/>
          </a:xfrm>
          <a:custGeom>
            <a:avLst/>
            <a:gdLst>
              <a:gd name="T0" fmla="*/ 4697 w 4698"/>
              <a:gd name="T1" fmla="*/ 0 h 106"/>
              <a:gd name="T2" fmla="*/ 0 w 4698"/>
              <a:gd name="T3" fmla="*/ 30 h 106"/>
              <a:gd name="T4" fmla="*/ 0 w 4698"/>
              <a:gd name="T5" fmla="*/ 105 h 106"/>
              <a:gd name="T6" fmla="*/ 4697 w 4698"/>
              <a:gd name="T7" fmla="*/ 75 h 106"/>
              <a:gd name="T8" fmla="*/ 4697 w 4698"/>
              <a:gd name="T9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98" h="106">
                <a:moveTo>
                  <a:pt x="4697" y="0"/>
                </a:moveTo>
                <a:lnTo>
                  <a:pt x="0" y="30"/>
                </a:lnTo>
                <a:lnTo>
                  <a:pt x="0" y="105"/>
                </a:lnTo>
                <a:lnTo>
                  <a:pt x="4697" y="75"/>
                </a:lnTo>
                <a:lnTo>
                  <a:pt x="4697" y="0"/>
                </a:lnTo>
              </a:path>
            </a:pathLst>
          </a:custGeom>
          <a:solidFill>
            <a:srgbClr val="5577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0D4BEC98-59F2-7E49-87B4-E13B0B990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1104" y="5230804"/>
            <a:ext cx="2115710" cy="176806"/>
          </a:xfrm>
          <a:custGeom>
            <a:avLst/>
            <a:gdLst>
              <a:gd name="T0" fmla="*/ 4697 w 4698"/>
              <a:gd name="T1" fmla="*/ 0 h 392"/>
              <a:gd name="T2" fmla="*/ 0 w 4698"/>
              <a:gd name="T3" fmla="*/ 30 h 392"/>
              <a:gd name="T4" fmla="*/ 0 w 4698"/>
              <a:gd name="T5" fmla="*/ 391 h 392"/>
              <a:gd name="T6" fmla="*/ 4697 w 4698"/>
              <a:gd name="T7" fmla="*/ 361 h 392"/>
              <a:gd name="T8" fmla="*/ 4697 w 4698"/>
              <a:gd name="T9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98" h="392">
                <a:moveTo>
                  <a:pt x="4697" y="0"/>
                </a:moveTo>
                <a:lnTo>
                  <a:pt x="0" y="30"/>
                </a:lnTo>
                <a:lnTo>
                  <a:pt x="0" y="391"/>
                </a:lnTo>
                <a:lnTo>
                  <a:pt x="4697" y="361"/>
                </a:lnTo>
                <a:lnTo>
                  <a:pt x="4697" y="0"/>
                </a:lnTo>
              </a:path>
            </a:pathLst>
          </a:custGeom>
          <a:solidFill>
            <a:srgbClr val="E0E0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1D247662-EC4C-0044-A524-5D307D756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1104" y="5230804"/>
            <a:ext cx="2115710" cy="176806"/>
          </a:xfrm>
          <a:custGeom>
            <a:avLst/>
            <a:gdLst>
              <a:gd name="T0" fmla="*/ 4697 w 4698"/>
              <a:gd name="T1" fmla="*/ 0 h 392"/>
              <a:gd name="T2" fmla="*/ 0 w 4698"/>
              <a:gd name="T3" fmla="*/ 30 h 392"/>
              <a:gd name="T4" fmla="*/ 0 w 4698"/>
              <a:gd name="T5" fmla="*/ 391 h 392"/>
              <a:gd name="T6" fmla="*/ 4697 w 4698"/>
              <a:gd name="T7" fmla="*/ 361 h 392"/>
              <a:gd name="T8" fmla="*/ 4697 w 4698"/>
              <a:gd name="T9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98" h="392">
                <a:moveTo>
                  <a:pt x="4697" y="0"/>
                </a:moveTo>
                <a:lnTo>
                  <a:pt x="0" y="30"/>
                </a:lnTo>
                <a:lnTo>
                  <a:pt x="0" y="391"/>
                </a:lnTo>
                <a:lnTo>
                  <a:pt x="4697" y="361"/>
                </a:lnTo>
                <a:lnTo>
                  <a:pt x="4697" y="0"/>
                </a:lnTo>
              </a:path>
            </a:pathLst>
          </a:custGeom>
          <a:solidFill>
            <a:srgbClr val="E0E0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C140CC0-C818-D541-839F-F7DD7056B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1104" y="4199768"/>
            <a:ext cx="2115710" cy="1207842"/>
          </a:xfrm>
          <a:custGeom>
            <a:avLst/>
            <a:gdLst>
              <a:gd name="T0" fmla="*/ 3734 w 4698"/>
              <a:gd name="T1" fmla="*/ 888 h 2681"/>
              <a:gd name="T2" fmla="*/ 3734 w 4698"/>
              <a:gd name="T3" fmla="*/ 888 h 2681"/>
              <a:gd name="T4" fmla="*/ 3658 w 4698"/>
              <a:gd name="T5" fmla="*/ 888 h 2681"/>
              <a:gd name="T6" fmla="*/ 3658 w 4698"/>
              <a:gd name="T7" fmla="*/ 828 h 2681"/>
              <a:gd name="T8" fmla="*/ 2695 w 4698"/>
              <a:gd name="T9" fmla="*/ 0 h 2681"/>
              <a:gd name="T10" fmla="*/ 1987 w 4698"/>
              <a:gd name="T11" fmla="*/ 0 h 2681"/>
              <a:gd name="T12" fmla="*/ 1024 w 4698"/>
              <a:gd name="T13" fmla="*/ 843 h 2681"/>
              <a:gd name="T14" fmla="*/ 1024 w 4698"/>
              <a:gd name="T15" fmla="*/ 903 h 2681"/>
              <a:gd name="T16" fmla="*/ 963 w 4698"/>
              <a:gd name="T17" fmla="*/ 903 h 2681"/>
              <a:gd name="T18" fmla="*/ 0 w 4698"/>
              <a:gd name="T19" fmla="*/ 1747 h 2681"/>
              <a:gd name="T20" fmla="*/ 0 w 4698"/>
              <a:gd name="T21" fmla="*/ 2680 h 2681"/>
              <a:gd name="T22" fmla="*/ 4697 w 4698"/>
              <a:gd name="T23" fmla="*/ 2650 h 2681"/>
              <a:gd name="T24" fmla="*/ 4697 w 4698"/>
              <a:gd name="T25" fmla="*/ 1717 h 2681"/>
              <a:gd name="T26" fmla="*/ 3734 w 4698"/>
              <a:gd name="T27" fmla="*/ 888 h 2681"/>
              <a:gd name="T28" fmla="*/ 2966 w 4698"/>
              <a:gd name="T29" fmla="*/ 903 h 2681"/>
              <a:gd name="T30" fmla="*/ 2966 w 4698"/>
              <a:gd name="T31" fmla="*/ 903 h 2681"/>
              <a:gd name="T32" fmla="*/ 1731 w 4698"/>
              <a:gd name="T33" fmla="*/ 919 h 2681"/>
              <a:gd name="T34" fmla="*/ 1490 w 4698"/>
              <a:gd name="T35" fmla="*/ 678 h 2681"/>
              <a:gd name="T36" fmla="*/ 1716 w 4698"/>
              <a:gd name="T37" fmla="*/ 452 h 2681"/>
              <a:gd name="T38" fmla="*/ 2966 w 4698"/>
              <a:gd name="T39" fmla="*/ 452 h 2681"/>
              <a:gd name="T40" fmla="*/ 3191 w 4698"/>
              <a:gd name="T41" fmla="*/ 678 h 2681"/>
              <a:gd name="T42" fmla="*/ 2966 w 4698"/>
              <a:gd name="T43" fmla="*/ 903 h 2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98" h="2681">
                <a:moveTo>
                  <a:pt x="3734" y="888"/>
                </a:moveTo>
                <a:lnTo>
                  <a:pt x="3734" y="888"/>
                </a:lnTo>
                <a:cubicBezTo>
                  <a:pt x="3658" y="888"/>
                  <a:pt x="3658" y="888"/>
                  <a:pt x="3658" y="888"/>
                </a:cubicBezTo>
                <a:cubicBezTo>
                  <a:pt x="3658" y="828"/>
                  <a:pt x="3658" y="828"/>
                  <a:pt x="3658" y="828"/>
                </a:cubicBezTo>
                <a:cubicBezTo>
                  <a:pt x="3658" y="377"/>
                  <a:pt x="3222" y="0"/>
                  <a:pt x="2695" y="0"/>
                </a:cubicBezTo>
                <a:cubicBezTo>
                  <a:pt x="1987" y="0"/>
                  <a:pt x="1987" y="0"/>
                  <a:pt x="1987" y="0"/>
                </a:cubicBezTo>
                <a:cubicBezTo>
                  <a:pt x="1461" y="15"/>
                  <a:pt x="1024" y="392"/>
                  <a:pt x="1024" y="843"/>
                </a:cubicBezTo>
                <a:cubicBezTo>
                  <a:pt x="1024" y="903"/>
                  <a:pt x="1024" y="903"/>
                  <a:pt x="1024" y="903"/>
                </a:cubicBezTo>
                <a:cubicBezTo>
                  <a:pt x="963" y="903"/>
                  <a:pt x="963" y="903"/>
                  <a:pt x="963" y="903"/>
                </a:cubicBezTo>
                <a:cubicBezTo>
                  <a:pt x="421" y="903"/>
                  <a:pt x="0" y="1280"/>
                  <a:pt x="0" y="1747"/>
                </a:cubicBezTo>
                <a:cubicBezTo>
                  <a:pt x="0" y="2680"/>
                  <a:pt x="0" y="2680"/>
                  <a:pt x="0" y="2680"/>
                </a:cubicBezTo>
                <a:cubicBezTo>
                  <a:pt x="4697" y="2650"/>
                  <a:pt x="4697" y="2650"/>
                  <a:pt x="4697" y="2650"/>
                </a:cubicBezTo>
                <a:cubicBezTo>
                  <a:pt x="4697" y="1717"/>
                  <a:pt x="4697" y="1717"/>
                  <a:pt x="4697" y="1717"/>
                </a:cubicBezTo>
                <a:cubicBezTo>
                  <a:pt x="4697" y="1250"/>
                  <a:pt x="4261" y="874"/>
                  <a:pt x="3734" y="888"/>
                </a:cubicBezTo>
                <a:close/>
                <a:moveTo>
                  <a:pt x="2966" y="903"/>
                </a:moveTo>
                <a:lnTo>
                  <a:pt x="2966" y="903"/>
                </a:lnTo>
                <a:cubicBezTo>
                  <a:pt x="1731" y="919"/>
                  <a:pt x="1731" y="919"/>
                  <a:pt x="1731" y="919"/>
                </a:cubicBezTo>
                <a:cubicBezTo>
                  <a:pt x="1596" y="919"/>
                  <a:pt x="1490" y="813"/>
                  <a:pt x="1490" y="678"/>
                </a:cubicBezTo>
                <a:cubicBezTo>
                  <a:pt x="1490" y="557"/>
                  <a:pt x="1596" y="452"/>
                  <a:pt x="1716" y="452"/>
                </a:cubicBezTo>
                <a:cubicBezTo>
                  <a:pt x="2966" y="452"/>
                  <a:pt x="2966" y="452"/>
                  <a:pt x="2966" y="452"/>
                </a:cubicBezTo>
                <a:cubicBezTo>
                  <a:pt x="3087" y="452"/>
                  <a:pt x="3191" y="542"/>
                  <a:pt x="3191" y="678"/>
                </a:cubicBezTo>
                <a:cubicBezTo>
                  <a:pt x="3191" y="799"/>
                  <a:pt x="3087" y="903"/>
                  <a:pt x="2966" y="9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AB04F4B5-AD84-AA43-9932-B33026C4E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2095" y="9048377"/>
            <a:ext cx="794633" cy="794633"/>
          </a:xfrm>
          <a:custGeom>
            <a:avLst/>
            <a:gdLst>
              <a:gd name="T0" fmla="*/ 1671 w 1762"/>
              <a:gd name="T1" fmla="*/ 0 h 1762"/>
              <a:gd name="T2" fmla="*/ 1671 w 1762"/>
              <a:gd name="T3" fmla="*/ 0 h 1762"/>
              <a:gd name="T4" fmla="*/ 75 w 1762"/>
              <a:gd name="T5" fmla="*/ 15 h 1762"/>
              <a:gd name="T6" fmla="*/ 0 w 1762"/>
              <a:gd name="T7" fmla="*/ 90 h 1762"/>
              <a:gd name="T8" fmla="*/ 0 w 1762"/>
              <a:gd name="T9" fmla="*/ 1686 h 1762"/>
              <a:gd name="T10" fmla="*/ 90 w 1762"/>
              <a:gd name="T11" fmla="*/ 1761 h 1762"/>
              <a:gd name="T12" fmla="*/ 1671 w 1762"/>
              <a:gd name="T13" fmla="*/ 1746 h 1762"/>
              <a:gd name="T14" fmla="*/ 1731 w 1762"/>
              <a:gd name="T15" fmla="*/ 1732 h 1762"/>
              <a:gd name="T16" fmla="*/ 1731 w 1762"/>
              <a:gd name="T17" fmla="*/ 1732 h 1762"/>
              <a:gd name="T18" fmla="*/ 1731 w 1762"/>
              <a:gd name="T19" fmla="*/ 1732 h 1762"/>
              <a:gd name="T20" fmla="*/ 1761 w 1762"/>
              <a:gd name="T21" fmla="*/ 1671 h 1762"/>
              <a:gd name="T22" fmla="*/ 1746 w 1762"/>
              <a:gd name="T23" fmla="*/ 90 h 1762"/>
              <a:gd name="T24" fmla="*/ 1671 w 1762"/>
              <a:gd name="T25" fmla="*/ 0 h 1762"/>
              <a:gd name="T26" fmla="*/ 1596 w 1762"/>
              <a:gd name="T27" fmla="*/ 1581 h 1762"/>
              <a:gd name="T28" fmla="*/ 1596 w 1762"/>
              <a:gd name="T29" fmla="*/ 1581 h 1762"/>
              <a:gd name="T30" fmla="*/ 165 w 1762"/>
              <a:gd name="T31" fmla="*/ 1596 h 1762"/>
              <a:gd name="T32" fmla="*/ 165 w 1762"/>
              <a:gd name="T33" fmla="*/ 181 h 1762"/>
              <a:gd name="T34" fmla="*/ 1580 w 1762"/>
              <a:gd name="T35" fmla="*/ 166 h 1762"/>
              <a:gd name="T36" fmla="*/ 1596 w 1762"/>
              <a:gd name="T37" fmla="*/ 1581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62" h="1762">
                <a:moveTo>
                  <a:pt x="1671" y="0"/>
                </a:moveTo>
                <a:lnTo>
                  <a:pt x="1671" y="0"/>
                </a:lnTo>
                <a:cubicBezTo>
                  <a:pt x="1129" y="0"/>
                  <a:pt x="602" y="0"/>
                  <a:pt x="75" y="15"/>
                </a:cubicBezTo>
                <a:cubicBezTo>
                  <a:pt x="30" y="15"/>
                  <a:pt x="0" y="45"/>
                  <a:pt x="0" y="90"/>
                </a:cubicBezTo>
                <a:cubicBezTo>
                  <a:pt x="0" y="617"/>
                  <a:pt x="0" y="1144"/>
                  <a:pt x="0" y="1686"/>
                </a:cubicBezTo>
                <a:cubicBezTo>
                  <a:pt x="0" y="1732"/>
                  <a:pt x="45" y="1761"/>
                  <a:pt x="90" y="1761"/>
                </a:cubicBezTo>
                <a:cubicBezTo>
                  <a:pt x="617" y="1761"/>
                  <a:pt x="1144" y="1761"/>
                  <a:pt x="1671" y="1746"/>
                </a:cubicBezTo>
                <a:cubicBezTo>
                  <a:pt x="1701" y="1746"/>
                  <a:pt x="1716" y="1746"/>
                  <a:pt x="1731" y="1732"/>
                </a:cubicBezTo>
                <a:lnTo>
                  <a:pt x="1731" y="1732"/>
                </a:lnTo>
                <a:lnTo>
                  <a:pt x="1731" y="1732"/>
                </a:lnTo>
                <a:cubicBezTo>
                  <a:pt x="1746" y="1716"/>
                  <a:pt x="1761" y="1701"/>
                  <a:pt x="1761" y="1671"/>
                </a:cubicBezTo>
                <a:cubicBezTo>
                  <a:pt x="1761" y="1144"/>
                  <a:pt x="1746" y="617"/>
                  <a:pt x="1746" y="90"/>
                </a:cubicBezTo>
                <a:cubicBezTo>
                  <a:pt x="1746" y="45"/>
                  <a:pt x="1716" y="0"/>
                  <a:pt x="1671" y="0"/>
                </a:cubicBezTo>
                <a:close/>
                <a:moveTo>
                  <a:pt x="1596" y="1581"/>
                </a:moveTo>
                <a:lnTo>
                  <a:pt x="1596" y="1581"/>
                </a:lnTo>
                <a:cubicBezTo>
                  <a:pt x="1114" y="1596"/>
                  <a:pt x="648" y="1596"/>
                  <a:pt x="165" y="1596"/>
                </a:cubicBezTo>
                <a:cubicBezTo>
                  <a:pt x="165" y="1129"/>
                  <a:pt x="165" y="647"/>
                  <a:pt x="165" y="181"/>
                </a:cubicBezTo>
                <a:cubicBezTo>
                  <a:pt x="632" y="166"/>
                  <a:pt x="1114" y="166"/>
                  <a:pt x="1580" y="166"/>
                </a:cubicBezTo>
                <a:cubicBezTo>
                  <a:pt x="1580" y="647"/>
                  <a:pt x="1596" y="1114"/>
                  <a:pt x="1596" y="158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0680C221-9685-4B4A-B133-EACCFA38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4727" y="8825880"/>
            <a:ext cx="1126392" cy="766821"/>
          </a:xfrm>
          <a:custGeom>
            <a:avLst/>
            <a:gdLst>
              <a:gd name="T0" fmla="*/ 0 w 2500"/>
              <a:gd name="T1" fmla="*/ 1024 h 1703"/>
              <a:gd name="T2" fmla="*/ 361 w 2500"/>
              <a:gd name="T3" fmla="*/ 904 h 1703"/>
              <a:gd name="T4" fmla="*/ 572 w 2500"/>
              <a:gd name="T5" fmla="*/ 1265 h 1703"/>
              <a:gd name="T6" fmla="*/ 2303 w 2500"/>
              <a:gd name="T7" fmla="*/ 0 h 1703"/>
              <a:gd name="T8" fmla="*/ 2499 w 2500"/>
              <a:gd name="T9" fmla="*/ 30 h 1703"/>
              <a:gd name="T10" fmla="*/ 481 w 2500"/>
              <a:gd name="T11" fmla="*/ 1702 h 1703"/>
              <a:gd name="T12" fmla="*/ 0 w 2500"/>
              <a:gd name="T13" fmla="*/ 1024 h 1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0" h="1703">
                <a:moveTo>
                  <a:pt x="0" y="1024"/>
                </a:moveTo>
                <a:lnTo>
                  <a:pt x="361" y="904"/>
                </a:lnTo>
                <a:lnTo>
                  <a:pt x="572" y="1265"/>
                </a:lnTo>
                <a:lnTo>
                  <a:pt x="2303" y="0"/>
                </a:lnTo>
                <a:lnTo>
                  <a:pt x="2499" y="30"/>
                </a:lnTo>
                <a:lnTo>
                  <a:pt x="481" y="1702"/>
                </a:lnTo>
                <a:lnTo>
                  <a:pt x="0" y="10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8BBB80E6-228C-494C-8D98-F53BCD68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5897" y="9320539"/>
            <a:ext cx="2522961" cy="373477"/>
          </a:xfrm>
          <a:custGeom>
            <a:avLst/>
            <a:gdLst>
              <a:gd name="T0" fmla="*/ 5586 w 5602"/>
              <a:gd name="T1" fmla="*/ 0 h 830"/>
              <a:gd name="T2" fmla="*/ 0 w 5602"/>
              <a:gd name="T3" fmla="*/ 31 h 830"/>
              <a:gd name="T4" fmla="*/ 0 w 5602"/>
              <a:gd name="T5" fmla="*/ 829 h 830"/>
              <a:gd name="T6" fmla="*/ 5601 w 5602"/>
              <a:gd name="T7" fmla="*/ 798 h 830"/>
              <a:gd name="T8" fmla="*/ 5586 w 5602"/>
              <a:gd name="T9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2" h="830">
                <a:moveTo>
                  <a:pt x="5586" y="0"/>
                </a:moveTo>
                <a:lnTo>
                  <a:pt x="0" y="31"/>
                </a:lnTo>
                <a:lnTo>
                  <a:pt x="0" y="829"/>
                </a:lnTo>
                <a:lnTo>
                  <a:pt x="5601" y="798"/>
                </a:lnTo>
                <a:lnTo>
                  <a:pt x="5586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4AD51323-8EF0-2347-A7D0-9CA218ACF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5897" y="9320539"/>
            <a:ext cx="2522961" cy="373477"/>
          </a:xfrm>
          <a:custGeom>
            <a:avLst/>
            <a:gdLst>
              <a:gd name="T0" fmla="*/ 5586 w 5602"/>
              <a:gd name="T1" fmla="*/ 0 h 830"/>
              <a:gd name="T2" fmla="*/ 0 w 5602"/>
              <a:gd name="T3" fmla="*/ 31 h 830"/>
              <a:gd name="T4" fmla="*/ 0 w 5602"/>
              <a:gd name="T5" fmla="*/ 829 h 830"/>
              <a:gd name="T6" fmla="*/ 5601 w 5602"/>
              <a:gd name="T7" fmla="*/ 798 h 830"/>
              <a:gd name="T8" fmla="*/ 5586 w 5602"/>
              <a:gd name="T9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2" h="830">
                <a:moveTo>
                  <a:pt x="5586" y="0"/>
                </a:moveTo>
                <a:lnTo>
                  <a:pt x="0" y="31"/>
                </a:lnTo>
                <a:lnTo>
                  <a:pt x="0" y="829"/>
                </a:lnTo>
                <a:lnTo>
                  <a:pt x="5601" y="798"/>
                </a:lnTo>
                <a:lnTo>
                  <a:pt x="5586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B9BD3E1-9D8A-094F-9874-01659E770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4149" y="7727300"/>
            <a:ext cx="794633" cy="794633"/>
          </a:xfrm>
          <a:custGeom>
            <a:avLst/>
            <a:gdLst>
              <a:gd name="T0" fmla="*/ 1656 w 1762"/>
              <a:gd name="T1" fmla="*/ 0 h 1763"/>
              <a:gd name="T2" fmla="*/ 1656 w 1762"/>
              <a:gd name="T3" fmla="*/ 0 h 1763"/>
              <a:gd name="T4" fmla="*/ 75 w 1762"/>
              <a:gd name="T5" fmla="*/ 15 h 1763"/>
              <a:gd name="T6" fmla="*/ 0 w 1762"/>
              <a:gd name="T7" fmla="*/ 91 h 1763"/>
              <a:gd name="T8" fmla="*/ 0 w 1762"/>
              <a:gd name="T9" fmla="*/ 1686 h 1763"/>
              <a:gd name="T10" fmla="*/ 90 w 1762"/>
              <a:gd name="T11" fmla="*/ 1762 h 1763"/>
              <a:gd name="T12" fmla="*/ 1671 w 1762"/>
              <a:gd name="T13" fmla="*/ 1762 h 1763"/>
              <a:gd name="T14" fmla="*/ 1731 w 1762"/>
              <a:gd name="T15" fmla="*/ 1731 h 1763"/>
              <a:gd name="T16" fmla="*/ 1731 w 1762"/>
              <a:gd name="T17" fmla="*/ 1731 h 1763"/>
              <a:gd name="T18" fmla="*/ 1731 w 1762"/>
              <a:gd name="T19" fmla="*/ 1731 h 1763"/>
              <a:gd name="T20" fmla="*/ 1761 w 1762"/>
              <a:gd name="T21" fmla="*/ 1671 h 1763"/>
              <a:gd name="T22" fmla="*/ 1746 w 1762"/>
              <a:gd name="T23" fmla="*/ 91 h 1763"/>
              <a:gd name="T24" fmla="*/ 1656 w 1762"/>
              <a:gd name="T25" fmla="*/ 0 h 1763"/>
              <a:gd name="T26" fmla="*/ 1595 w 1762"/>
              <a:gd name="T27" fmla="*/ 1596 h 1763"/>
              <a:gd name="T28" fmla="*/ 1595 w 1762"/>
              <a:gd name="T29" fmla="*/ 1596 h 1763"/>
              <a:gd name="T30" fmla="*/ 165 w 1762"/>
              <a:gd name="T31" fmla="*/ 1596 h 1763"/>
              <a:gd name="T32" fmla="*/ 165 w 1762"/>
              <a:gd name="T33" fmla="*/ 180 h 1763"/>
              <a:gd name="T34" fmla="*/ 1581 w 1762"/>
              <a:gd name="T35" fmla="*/ 166 h 1763"/>
              <a:gd name="T36" fmla="*/ 1595 w 1762"/>
              <a:gd name="T37" fmla="*/ 1596 h 1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62" h="1763">
                <a:moveTo>
                  <a:pt x="1656" y="0"/>
                </a:moveTo>
                <a:lnTo>
                  <a:pt x="1656" y="0"/>
                </a:lnTo>
                <a:cubicBezTo>
                  <a:pt x="1129" y="0"/>
                  <a:pt x="602" y="15"/>
                  <a:pt x="75" y="15"/>
                </a:cubicBezTo>
                <a:cubicBezTo>
                  <a:pt x="30" y="15"/>
                  <a:pt x="0" y="45"/>
                  <a:pt x="0" y="91"/>
                </a:cubicBezTo>
                <a:cubicBezTo>
                  <a:pt x="0" y="618"/>
                  <a:pt x="0" y="1159"/>
                  <a:pt x="0" y="1686"/>
                </a:cubicBezTo>
                <a:cubicBezTo>
                  <a:pt x="0" y="1731"/>
                  <a:pt x="45" y="1762"/>
                  <a:pt x="90" y="1762"/>
                </a:cubicBezTo>
                <a:cubicBezTo>
                  <a:pt x="617" y="1762"/>
                  <a:pt x="1144" y="1762"/>
                  <a:pt x="1671" y="1762"/>
                </a:cubicBezTo>
                <a:cubicBezTo>
                  <a:pt x="1701" y="1762"/>
                  <a:pt x="1716" y="1746"/>
                  <a:pt x="1731" y="1731"/>
                </a:cubicBezTo>
                <a:lnTo>
                  <a:pt x="1731" y="1731"/>
                </a:lnTo>
                <a:lnTo>
                  <a:pt x="1731" y="1731"/>
                </a:lnTo>
                <a:cubicBezTo>
                  <a:pt x="1746" y="1717"/>
                  <a:pt x="1761" y="1702"/>
                  <a:pt x="1761" y="1671"/>
                </a:cubicBezTo>
                <a:cubicBezTo>
                  <a:pt x="1746" y="1144"/>
                  <a:pt x="1746" y="618"/>
                  <a:pt x="1746" y="91"/>
                </a:cubicBezTo>
                <a:cubicBezTo>
                  <a:pt x="1746" y="45"/>
                  <a:pt x="1701" y="0"/>
                  <a:pt x="1656" y="0"/>
                </a:cubicBezTo>
                <a:close/>
                <a:moveTo>
                  <a:pt x="1595" y="1596"/>
                </a:moveTo>
                <a:lnTo>
                  <a:pt x="1595" y="1596"/>
                </a:lnTo>
                <a:cubicBezTo>
                  <a:pt x="1114" y="1596"/>
                  <a:pt x="647" y="1596"/>
                  <a:pt x="165" y="1596"/>
                </a:cubicBezTo>
                <a:cubicBezTo>
                  <a:pt x="165" y="1129"/>
                  <a:pt x="165" y="647"/>
                  <a:pt x="165" y="180"/>
                </a:cubicBezTo>
                <a:cubicBezTo>
                  <a:pt x="632" y="180"/>
                  <a:pt x="1114" y="166"/>
                  <a:pt x="1581" y="166"/>
                </a:cubicBezTo>
                <a:cubicBezTo>
                  <a:pt x="1581" y="647"/>
                  <a:pt x="1581" y="1115"/>
                  <a:pt x="1595" y="15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90AF38FA-C029-7146-A121-9B6E07F79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0686" y="7570360"/>
            <a:ext cx="1134340" cy="772780"/>
          </a:xfrm>
          <a:custGeom>
            <a:avLst/>
            <a:gdLst>
              <a:gd name="T0" fmla="*/ 0 w 2516"/>
              <a:gd name="T1" fmla="*/ 1024 h 1717"/>
              <a:gd name="T2" fmla="*/ 362 w 2516"/>
              <a:gd name="T3" fmla="*/ 903 h 1717"/>
              <a:gd name="T4" fmla="*/ 573 w 2516"/>
              <a:gd name="T5" fmla="*/ 1265 h 1717"/>
              <a:gd name="T6" fmla="*/ 2304 w 2516"/>
              <a:gd name="T7" fmla="*/ 0 h 1717"/>
              <a:gd name="T8" fmla="*/ 2515 w 2516"/>
              <a:gd name="T9" fmla="*/ 45 h 1717"/>
              <a:gd name="T10" fmla="*/ 497 w 2516"/>
              <a:gd name="T11" fmla="*/ 1716 h 1717"/>
              <a:gd name="T12" fmla="*/ 0 w 2516"/>
              <a:gd name="T13" fmla="*/ 1024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16" h="1717">
                <a:moveTo>
                  <a:pt x="0" y="1024"/>
                </a:moveTo>
                <a:lnTo>
                  <a:pt x="362" y="903"/>
                </a:lnTo>
                <a:lnTo>
                  <a:pt x="573" y="1265"/>
                </a:lnTo>
                <a:lnTo>
                  <a:pt x="2304" y="0"/>
                </a:lnTo>
                <a:lnTo>
                  <a:pt x="2515" y="45"/>
                </a:lnTo>
                <a:lnTo>
                  <a:pt x="497" y="1716"/>
                </a:lnTo>
                <a:lnTo>
                  <a:pt x="0" y="102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171A7E79-E2CD-C548-88B3-D2B9FA28C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1991" y="7923972"/>
            <a:ext cx="2522961" cy="373477"/>
          </a:xfrm>
          <a:custGeom>
            <a:avLst/>
            <a:gdLst>
              <a:gd name="T0" fmla="*/ 5600 w 5601"/>
              <a:gd name="T1" fmla="*/ 0 h 829"/>
              <a:gd name="T2" fmla="*/ 0 w 5601"/>
              <a:gd name="T3" fmla="*/ 30 h 829"/>
              <a:gd name="T4" fmla="*/ 15 w 5601"/>
              <a:gd name="T5" fmla="*/ 828 h 829"/>
              <a:gd name="T6" fmla="*/ 5600 w 5601"/>
              <a:gd name="T7" fmla="*/ 797 h 829"/>
              <a:gd name="T8" fmla="*/ 5600 w 5601"/>
              <a:gd name="T9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1" h="829">
                <a:moveTo>
                  <a:pt x="5600" y="0"/>
                </a:moveTo>
                <a:lnTo>
                  <a:pt x="0" y="30"/>
                </a:lnTo>
                <a:lnTo>
                  <a:pt x="15" y="828"/>
                </a:lnTo>
                <a:lnTo>
                  <a:pt x="5600" y="797"/>
                </a:lnTo>
                <a:lnTo>
                  <a:pt x="560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9">
            <a:extLst>
              <a:ext uri="{FF2B5EF4-FFF2-40B4-BE49-F238E27FC236}">
                <a16:creationId xmlns:a16="http://schemas.microsoft.com/office/drawing/2014/main" id="{C9F0A745-B240-644D-AD86-5F9B00E1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1991" y="7923972"/>
            <a:ext cx="2522961" cy="373477"/>
          </a:xfrm>
          <a:custGeom>
            <a:avLst/>
            <a:gdLst>
              <a:gd name="T0" fmla="*/ 5600 w 5601"/>
              <a:gd name="T1" fmla="*/ 0 h 829"/>
              <a:gd name="T2" fmla="*/ 0 w 5601"/>
              <a:gd name="T3" fmla="*/ 30 h 829"/>
              <a:gd name="T4" fmla="*/ 15 w 5601"/>
              <a:gd name="T5" fmla="*/ 828 h 829"/>
              <a:gd name="T6" fmla="*/ 5600 w 5601"/>
              <a:gd name="T7" fmla="*/ 797 h 829"/>
              <a:gd name="T8" fmla="*/ 5600 w 5601"/>
              <a:gd name="T9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1" h="829">
                <a:moveTo>
                  <a:pt x="5600" y="0"/>
                </a:moveTo>
                <a:lnTo>
                  <a:pt x="0" y="30"/>
                </a:lnTo>
                <a:lnTo>
                  <a:pt x="15" y="828"/>
                </a:lnTo>
                <a:lnTo>
                  <a:pt x="5600" y="797"/>
                </a:lnTo>
                <a:lnTo>
                  <a:pt x="560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FD0B2A67-29D1-AF42-AF26-CD79BE0FA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242" y="6404236"/>
            <a:ext cx="794633" cy="794633"/>
          </a:xfrm>
          <a:custGeom>
            <a:avLst/>
            <a:gdLst>
              <a:gd name="T0" fmla="*/ 1672 w 1763"/>
              <a:gd name="T1" fmla="*/ 0 h 1763"/>
              <a:gd name="T2" fmla="*/ 1672 w 1763"/>
              <a:gd name="T3" fmla="*/ 0 h 1763"/>
              <a:gd name="T4" fmla="*/ 91 w 1763"/>
              <a:gd name="T5" fmla="*/ 15 h 1763"/>
              <a:gd name="T6" fmla="*/ 16 w 1763"/>
              <a:gd name="T7" fmla="*/ 90 h 1763"/>
              <a:gd name="T8" fmla="*/ 16 w 1763"/>
              <a:gd name="T9" fmla="*/ 1687 h 1763"/>
              <a:gd name="T10" fmla="*/ 106 w 1763"/>
              <a:gd name="T11" fmla="*/ 1762 h 1763"/>
              <a:gd name="T12" fmla="*/ 1687 w 1763"/>
              <a:gd name="T13" fmla="*/ 1762 h 1763"/>
              <a:gd name="T14" fmla="*/ 1747 w 1763"/>
              <a:gd name="T15" fmla="*/ 1731 h 1763"/>
              <a:gd name="T16" fmla="*/ 1747 w 1763"/>
              <a:gd name="T17" fmla="*/ 1731 h 1763"/>
              <a:gd name="T18" fmla="*/ 1747 w 1763"/>
              <a:gd name="T19" fmla="*/ 1731 h 1763"/>
              <a:gd name="T20" fmla="*/ 1762 w 1763"/>
              <a:gd name="T21" fmla="*/ 1671 h 1763"/>
              <a:gd name="T22" fmla="*/ 1762 w 1763"/>
              <a:gd name="T23" fmla="*/ 90 h 1763"/>
              <a:gd name="T24" fmla="*/ 1672 w 1763"/>
              <a:gd name="T25" fmla="*/ 0 h 1763"/>
              <a:gd name="T26" fmla="*/ 1597 w 1763"/>
              <a:gd name="T27" fmla="*/ 1596 h 1763"/>
              <a:gd name="T28" fmla="*/ 1597 w 1763"/>
              <a:gd name="T29" fmla="*/ 1596 h 1763"/>
              <a:gd name="T30" fmla="*/ 181 w 1763"/>
              <a:gd name="T31" fmla="*/ 1596 h 1763"/>
              <a:gd name="T32" fmla="*/ 181 w 1763"/>
              <a:gd name="T33" fmla="*/ 181 h 1763"/>
              <a:gd name="T34" fmla="*/ 1597 w 1763"/>
              <a:gd name="T35" fmla="*/ 165 h 1763"/>
              <a:gd name="T36" fmla="*/ 1597 w 1763"/>
              <a:gd name="T37" fmla="*/ 1596 h 1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63" h="1763">
                <a:moveTo>
                  <a:pt x="1672" y="0"/>
                </a:moveTo>
                <a:lnTo>
                  <a:pt x="1672" y="0"/>
                </a:lnTo>
                <a:cubicBezTo>
                  <a:pt x="1145" y="15"/>
                  <a:pt x="618" y="15"/>
                  <a:pt x="91" y="15"/>
                </a:cubicBezTo>
                <a:cubicBezTo>
                  <a:pt x="46" y="15"/>
                  <a:pt x="0" y="45"/>
                  <a:pt x="16" y="90"/>
                </a:cubicBezTo>
                <a:cubicBezTo>
                  <a:pt x="16" y="633"/>
                  <a:pt x="16" y="1160"/>
                  <a:pt x="16" y="1687"/>
                </a:cubicBezTo>
                <a:cubicBezTo>
                  <a:pt x="16" y="1731"/>
                  <a:pt x="61" y="1762"/>
                  <a:pt x="106" y="1762"/>
                </a:cubicBezTo>
                <a:cubicBezTo>
                  <a:pt x="633" y="1762"/>
                  <a:pt x="1160" y="1762"/>
                  <a:pt x="1687" y="1762"/>
                </a:cubicBezTo>
                <a:cubicBezTo>
                  <a:pt x="1717" y="1762"/>
                  <a:pt x="1732" y="1747"/>
                  <a:pt x="1747" y="1731"/>
                </a:cubicBezTo>
                <a:lnTo>
                  <a:pt x="1747" y="1731"/>
                </a:lnTo>
                <a:lnTo>
                  <a:pt x="1747" y="1731"/>
                </a:lnTo>
                <a:cubicBezTo>
                  <a:pt x="1762" y="1716"/>
                  <a:pt x="1762" y="1701"/>
                  <a:pt x="1762" y="1671"/>
                </a:cubicBezTo>
                <a:cubicBezTo>
                  <a:pt x="1762" y="1144"/>
                  <a:pt x="1762" y="617"/>
                  <a:pt x="1762" y="90"/>
                </a:cubicBezTo>
                <a:cubicBezTo>
                  <a:pt x="1762" y="45"/>
                  <a:pt x="1717" y="0"/>
                  <a:pt x="1672" y="0"/>
                </a:cubicBezTo>
                <a:close/>
                <a:moveTo>
                  <a:pt x="1597" y="1596"/>
                </a:moveTo>
                <a:lnTo>
                  <a:pt x="1597" y="1596"/>
                </a:lnTo>
                <a:cubicBezTo>
                  <a:pt x="1130" y="1596"/>
                  <a:pt x="663" y="1596"/>
                  <a:pt x="181" y="1596"/>
                </a:cubicBezTo>
                <a:cubicBezTo>
                  <a:pt x="181" y="1129"/>
                  <a:pt x="181" y="647"/>
                  <a:pt x="181" y="181"/>
                </a:cubicBezTo>
                <a:cubicBezTo>
                  <a:pt x="648" y="181"/>
                  <a:pt x="1115" y="181"/>
                  <a:pt x="1597" y="165"/>
                </a:cubicBezTo>
                <a:cubicBezTo>
                  <a:pt x="1597" y="647"/>
                  <a:pt x="1597" y="1114"/>
                  <a:pt x="1597" y="15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83B33C71-874E-E048-9638-CCE41E04F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10" y="6213524"/>
            <a:ext cx="1126393" cy="774767"/>
          </a:xfrm>
          <a:custGeom>
            <a:avLst/>
            <a:gdLst>
              <a:gd name="T0" fmla="*/ 0 w 2500"/>
              <a:gd name="T1" fmla="*/ 1039 h 1718"/>
              <a:gd name="T2" fmla="*/ 362 w 2500"/>
              <a:gd name="T3" fmla="*/ 904 h 1718"/>
              <a:gd name="T4" fmla="*/ 557 w 2500"/>
              <a:gd name="T5" fmla="*/ 1281 h 1718"/>
              <a:gd name="T6" fmla="*/ 2304 w 2500"/>
              <a:gd name="T7" fmla="*/ 0 h 1718"/>
              <a:gd name="T8" fmla="*/ 2499 w 2500"/>
              <a:gd name="T9" fmla="*/ 45 h 1718"/>
              <a:gd name="T10" fmla="*/ 482 w 2500"/>
              <a:gd name="T11" fmla="*/ 1717 h 1718"/>
              <a:gd name="T12" fmla="*/ 0 w 2500"/>
              <a:gd name="T13" fmla="*/ 1039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0" h="1718">
                <a:moveTo>
                  <a:pt x="0" y="1039"/>
                </a:moveTo>
                <a:lnTo>
                  <a:pt x="362" y="904"/>
                </a:lnTo>
                <a:lnTo>
                  <a:pt x="557" y="1281"/>
                </a:lnTo>
                <a:lnTo>
                  <a:pt x="2304" y="0"/>
                </a:lnTo>
                <a:lnTo>
                  <a:pt x="2499" y="45"/>
                </a:lnTo>
                <a:lnTo>
                  <a:pt x="482" y="1717"/>
                </a:lnTo>
                <a:lnTo>
                  <a:pt x="0" y="103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0">
            <a:extLst>
              <a:ext uri="{FF2B5EF4-FFF2-40B4-BE49-F238E27FC236}">
                <a16:creationId xmlns:a16="http://schemas.microsoft.com/office/drawing/2014/main" id="{921E10C7-581E-C14A-9176-462962EB3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045" y="6525418"/>
            <a:ext cx="2522961" cy="367517"/>
          </a:xfrm>
          <a:custGeom>
            <a:avLst/>
            <a:gdLst>
              <a:gd name="T0" fmla="*/ 5600 w 5601"/>
              <a:gd name="T1" fmla="*/ 0 h 815"/>
              <a:gd name="T2" fmla="*/ 0 w 5601"/>
              <a:gd name="T3" fmla="*/ 30 h 815"/>
              <a:gd name="T4" fmla="*/ 0 w 5601"/>
              <a:gd name="T5" fmla="*/ 814 h 815"/>
              <a:gd name="T6" fmla="*/ 5600 w 5601"/>
              <a:gd name="T7" fmla="*/ 783 h 815"/>
              <a:gd name="T8" fmla="*/ 5600 w 5601"/>
              <a:gd name="T9" fmla="*/ 0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1" h="815">
                <a:moveTo>
                  <a:pt x="5600" y="0"/>
                </a:moveTo>
                <a:lnTo>
                  <a:pt x="0" y="30"/>
                </a:lnTo>
                <a:lnTo>
                  <a:pt x="0" y="814"/>
                </a:lnTo>
                <a:lnTo>
                  <a:pt x="5600" y="783"/>
                </a:lnTo>
                <a:lnTo>
                  <a:pt x="560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1">
            <a:extLst>
              <a:ext uri="{FF2B5EF4-FFF2-40B4-BE49-F238E27FC236}">
                <a16:creationId xmlns:a16="http://schemas.microsoft.com/office/drawing/2014/main" id="{26EED50B-C6A9-304E-8431-1898FF9C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045" y="6525418"/>
            <a:ext cx="2522961" cy="367517"/>
          </a:xfrm>
          <a:custGeom>
            <a:avLst/>
            <a:gdLst>
              <a:gd name="T0" fmla="*/ 5600 w 5601"/>
              <a:gd name="T1" fmla="*/ 0 h 815"/>
              <a:gd name="T2" fmla="*/ 0 w 5601"/>
              <a:gd name="T3" fmla="*/ 30 h 815"/>
              <a:gd name="T4" fmla="*/ 0 w 5601"/>
              <a:gd name="T5" fmla="*/ 814 h 815"/>
              <a:gd name="T6" fmla="*/ 5600 w 5601"/>
              <a:gd name="T7" fmla="*/ 783 h 815"/>
              <a:gd name="T8" fmla="*/ 5600 w 5601"/>
              <a:gd name="T9" fmla="*/ 0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1" h="815">
                <a:moveTo>
                  <a:pt x="5600" y="0"/>
                </a:moveTo>
                <a:lnTo>
                  <a:pt x="0" y="30"/>
                </a:lnTo>
                <a:lnTo>
                  <a:pt x="0" y="814"/>
                </a:lnTo>
                <a:lnTo>
                  <a:pt x="5600" y="783"/>
                </a:lnTo>
                <a:lnTo>
                  <a:pt x="5600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2">
            <a:extLst>
              <a:ext uri="{FF2B5EF4-FFF2-40B4-BE49-F238E27FC236}">
                <a16:creationId xmlns:a16="http://schemas.microsoft.com/office/drawing/2014/main" id="{5EFBFD97-E8D9-F541-80DC-8DFE1A312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2095" y="10341642"/>
            <a:ext cx="794633" cy="794633"/>
          </a:xfrm>
          <a:custGeom>
            <a:avLst/>
            <a:gdLst>
              <a:gd name="T0" fmla="*/ 1671 w 1762"/>
              <a:gd name="T1" fmla="*/ 0 h 1762"/>
              <a:gd name="T2" fmla="*/ 1671 w 1762"/>
              <a:gd name="T3" fmla="*/ 0 h 1762"/>
              <a:gd name="T4" fmla="*/ 75 w 1762"/>
              <a:gd name="T5" fmla="*/ 15 h 1762"/>
              <a:gd name="T6" fmla="*/ 0 w 1762"/>
              <a:gd name="T7" fmla="*/ 90 h 1762"/>
              <a:gd name="T8" fmla="*/ 0 w 1762"/>
              <a:gd name="T9" fmla="*/ 1686 h 1762"/>
              <a:gd name="T10" fmla="*/ 90 w 1762"/>
              <a:gd name="T11" fmla="*/ 1761 h 1762"/>
              <a:gd name="T12" fmla="*/ 1671 w 1762"/>
              <a:gd name="T13" fmla="*/ 1746 h 1762"/>
              <a:gd name="T14" fmla="*/ 1731 w 1762"/>
              <a:gd name="T15" fmla="*/ 1732 h 1762"/>
              <a:gd name="T16" fmla="*/ 1731 w 1762"/>
              <a:gd name="T17" fmla="*/ 1732 h 1762"/>
              <a:gd name="T18" fmla="*/ 1731 w 1762"/>
              <a:gd name="T19" fmla="*/ 1732 h 1762"/>
              <a:gd name="T20" fmla="*/ 1761 w 1762"/>
              <a:gd name="T21" fmla="*/ 1671 h 1762"/>
              <a:gd name="T22" fmla="*/ 1746 w 1762"/>
              <a:gd name="T23" fmla="*/ 90 h 1762"/>
              <a:gd name="T24" fmla="*/ 1671 w 1762"/>
              <a:gd name="T25" fmla="*/ 0 h 1762"/>
              <a:gd name="T26" fmla="*/ 1596 w 1762"/>
              <a:gd name="T27" fmla="*/ 1581 h 1762"/>
              <a:gd name="T28" fmla="*/ 1596 w 1762"/>
              <a:gd name="T29" fmla="*/ 1581 h 1762"/>
              <a:gd name="T30" fmla="*/ 165 w 1762"/>
              <a:gd name="T31" fmla="*/ 1596 h 1762"/>
              <a:gd name="T32" fmla="*/ 165 w 1762"/>
              <a:gd name="T33" fmla="*/ 181 h 1762"/>
              <a:gd name="T34" fmla="*/ 1580 w 1762"/>
              <a:gd name="T35" fmla="*/ 166 h 1762"/>
              <a:gd name="T36" fmla="*/ 1596 w 1762"/>
              <a:gd name="T37" fmla="*/ 1581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62" h="1762">
                <a:moveTo>
                  <a:pt x="1671" y="0"/>
                </a:moveTo>
                <a:lnTo>
                  <a:pt x="1671" y="0"/>
                </a:lnTo>
                <a:cubicBezTo>
                  <a:pt x="1129" y="0"/>
                  <a:pt x="602" y="0"/>
                  <a:pt x="75" y="15"/>
                </a:cubicBezTo>
                <a:cubicBezTo>
                  <a:pt x="30" y="15"/>
                  <a:pt x="0" y="45"/>
                  <a:pt x="0" y="90"/>
                </a:cubicBezTo>
                <a:cubicBezTo>
                  <a:pt x="0" y="617"/>
                  <a:pt x="0" y="1144"/>
                  <a:pt x="0" y="1686"/>
                </a:cubicBezTo>
                <a:cubicBezTo>
                  <a:pt x="0" y="1732"/>
                  <a:pt x="45" y="1761"/>
                  <a:pt x="90" y="1761"/>
                </a:cubicBezTo>
                <a:cubicBezTo>
                  <a:pt x="617" y="1761"/>
                  <a:pt x="1144" y="1761"/>
                  <a:pt x="1671" y="1746"/>
                </a:cubicBezTo>
                <a:cubicBezTo>
                  <a:pt x="1701" y="1746"/>
                  <a:pt x="1716" y="1746"/>
                  <a:pt x="1731" y="1732"/>
                </a:cubicBezTo>
                <a:lnTo>
                  <a:pt x="1731" y="1732"/>
                </a:lnTo>
                <a:lnTo>
                  <a:pt x="1731" y="1732"/>
                </a:lnTo>
                <a:cubicBezTo>
                  <a:pt x="1746" y="1716"/>
                  <a:pt x="1761" y="1701"/>
                  <a:pt x="1761" y="1671"/>
                </a:cubicBezTo>
                <a:cubicBezTo>
                  <a:pt x="1761" y="1144"/>
                  <a:pt x="1746" y="617"/>
                  <a:pt x="1746" y="90"/>
                </a:cubicBezTo>
                <a:cubicBezTo>
                  <a:pt x="1746" y="45"/>
                  <a:pt x="1716" y="0"/>
                  <a:pt x="1671" y="0"/>
                </a:cubicBezTo>
                <a:close/>
                <a:moveTo>
                  <a:pt x="1596" y="1581"/>
                </a:moveTo>
                <a:lnTo>
                  <a:pt x="1596" y="1581"/>
                </a:lnTo>
                <a:cubicBezTo>
                  <a:pt x="1114" y="1596"/>
                  <a:pt x="648" y="1596"/>
                  <a:pt x="165" y="1596"/>
                </a:cubicBezTo>
                <a:cubicBezTo>
                  <a:pt x="165" y="1129"/>
                  <a:pt x="165" y="647"/>
                  <a:pt x="165" y="181"/>
                </a:cubicBezTo>
                <a:cubicBezTo>
                  <a:pt x="632" y="166"/>
                  <a:pt x="1114" y="166"/>
                  <a:pt x="1580" y="166"/>
                </a:cubicBezTo>
                <a:cubicBezTo>
                  <a:pt x="1580" y="647"/>
                  <a:pt x="1596" y="1114"/>
                  <a:pt x="1596" y="158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0C153A9A-4F8F-DC4C-ABCE-6D100D721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4727" y="10119145"/>
            <a:ext cx="1126392" cy="766821"/>
          </a:xfrm>
          <a:custGeom>
            <a:avLst/>
            <a:gdLst>
              <a:gd name="T0" fmla="*/ 0 w 2500"/>
              <a:gd name="T1" fmla="*/ 1024 h 1703"/>
              <a:gd name="T2" fmla="*/ 361 w 2500"/>
              <a:gd name="T3" fmla="*/ 904 h 1703"/>
              <a:gd name="T4" fmla="*/ 572 w 2500"/>
              <a:gd name="T5" fmla="*/ 1265 h 1703"/>
              <a:gd name="T6" fmla="*/ 2303 w 2500"/>
              <a:gd name="T7" fmla="*/ 0 h 1703"/>
              <a:gd name="T8" fmla="*/ 2499 w 2500"/>
              <a:gd name="T9" fmla="*/ 30 h 1703"/>
              <a:gd name="T10" fmla="*/ 481 w 2500"/>
              <a:gd name="T11" fmla="*/ 1702 h 1703"/>
              <a:gd name="T12" fmla="*/ 0 w 2500"/>
              <a:gd name="T13" fmla="*/ 1024 h 1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0" h="1703">
                <a:moveTo>
                  <a:pt x="0" y="1024"/>
                </a:moveTo>
                <a:lnTo>
                  <a:pt x="361" y="904"/>
                </a:lnTo>
                <a:lnTo>
                  <a:pt x="572" y="1265"/>
                </a:lnTo>
                <a:lnTo>
                  <a:pt x="2303" y="0"/>
                </a:lnTo>
                <a:lnTo>
                  <a:pt x="2499" y="30"/>
                </a:lnTo>
                <a:lnTo>
                  <a:pt x="481" y="1702"/>
                </a:lnTo>
                <a:lnTo>
                  <a:pt x="0" y="102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72BD97DF-D2F6-A64A-921D-A0BC78FA6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5897" y="10613804"/>
            <a:ext cx="2522961" cy="373477"/>
          </a:xfrm>
          <a:custGeom>
            <a:avLst/>
            <a:gdLst>
              <a:gd name="T0" fmla="*/ 5586 w 5602"/>
              <a:gd name="T1" fmla="*/ 0 h 830"/>
              <a:gd name="T2" fmla="*/ 0 w 5602"/>
              <a:gd name="T3" fmla="*/ 31 h 830"/>
              <a:gd name="T4" fmla="*/ 0 w 5602"/>
              <a:gd name="T5" fmla="*/ 829 h 830"/>
              <a:gd name="T6" fmla="*/ 5601 w 5602"/>
              <a:gd name="T7" fmla="*/ 798 h 830"/>
              <a:gd name="T8" fmla="*/ 5586 w 5602"/>
              <a:gd name="T9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2" h="830">
                <a:moveTo>
                  <a:pt x="5586" y="0"/>
                </a:moveTo>
                <a:lnTo>
                  <a:pt x="0" y="31"/>
                </a:lnTo>
                <a:lnTo>
                  <a:pt x="0" y="829"/>
                </a:lnTo>
                <a:lnTo>
                  <a:pt x="5601" y="798"/>
                </a:lnTo>
                <a:lnTo>
                  <a:pt x="5586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7">
            <a:extLst>
              <a:ext uri="{FF2B5EF4-FFF2-40B4-BE49-F238E27FC236}">
                <a16:creationId xmlns:a16="http://schemas.microsoft.com/office/drawing/2014/main" id="{804A3767-8575-304B-9402-3CD3EA20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5897" y="10613804"/>
            <a:ext cx="2522961" cy="373477"/>
          </a:xfrm>
          <a:custGeom>
            <a:avLst/>
            <a:gdLst>
              <a:gd name="T0" fmla="*/ 5586 w 5602"/>
              <a:gd name="T1" fmla="*/ 0 h 830"/>
              <a:gd name="T2" fmla="*/ 0 w 5602"/>
              <a:gd name="T3" fmla="*/ 31 h 830"/>
              <a:gd name="T4" fmla="*/ 0 w 5602"/>
              <a:gd name="T5" fmla="*/ 829 h 830"/>
              <a:gd name="T6" fmla="*/ 5601 w 5602"/>
              <a:gd name="T7" fmla="*/ 798 h 830"/>
              <a:gd name="T8" fmla="*/ 5586 w 5602"/>
              <a:gd name="T9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2" h="830">
                <a:moveTo>
                  <a:pt x="5586" y="0"/>
                </a:moveTo>
                <a:lnTo>
                  <a:pt x="0" y="31"/>
                </a:lnTo>
                <a:lnTo>
                  <a:pt x="0" y="829"/>
                </a:lnTo>
                <a:lnTo>
                  <a:pt x="5601" y="798"/>
                </a:lnTo>
                <a:lnTo>
                  <a:pt x="5586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44A12D-A0FB-4D4D-929A-117D95A097AB}"/>
              </a:ext>
            </a:extLst>
          </p:cNvPr>
          <p:cNvGrpSpPr/>
          <p:nvPr/>
        </p:nvGrpSpPr>
        <p:grpSpPr>
          <a:xfrm>
            <a:off x="15561311" y="6202243"/>
            <a:ext cx="7467738" cy="4933433"/>
            <a:chOff x="15561311" y="5552593"/>
            <a:chExt cx="7467738" cy="493343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53AC3BE-4CF5-EE4E-9FCE-101307F7AB9E}"/>
                </a:ext>
              </a:extLst>
            </p:cNvPr>
            <p:cNvSpPr/>
            <p:nvPr/>
          </p:nvSpPr>
          <p:spPr>
            <a:xfrm>
              <a:off x="15561311" y="5674814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0540C2-329F-1049-8C87-43C95BFE569D}"/>
                </a:ext>
              </a:extLst>
            </p:cNvPr>
            <p:cNvSpPr txBox="1"/>
            <p:nvPr/>
          </p:nvSpPr>
          <p:spPr>
            <a:xfrm>
              <a:off x="15857868" y="6005774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5F9F3A2-1D78-9346-979B-222184A1EB57}"/>
                </a:ext>
              </a:extLst>
            </p:cNvPr>
            <p:cNvGrpSpPr/>
            <p:nvPr/>
          </p:nvGrpSpPr>
          <p:grpSpPr>
            <a:xfrm>
              <a:off x="17428737" y="5552593"/>
              <a:ext cx="5600312" cy="1682233"/>
              <a:chOff x="2176393" y="10971401"/>
              <a:chExt cx="5600312" cy="168223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315E37-154C-AF49-8388-36D919849EF5}"/>
                  </a:ext>
                </a:extLst>
              </p:cNvPr>
              <p:cNvSpPr txBox="1"/>
              <p:nvPr/>
            </p:nvSpPr>
            <p:spPr>
              <a:xfrm>
                <a:off x="2176393" y="11564746"/>
                <a:ext cx="5600312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E55FB86-A2ED-BB4D-A78A-346901E7340D}"/>
                  </a:ext>
                </a:extLst>
              </p:cNvPr>
              <p:cNvSpPr/>
              <p:nvPr/>
            </p:nvSpPr>
            <p:spPr>
              <a:xfrm>
                <a:off x="2176394" y="10971401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1CB8F8F-7825-7C42-A670-36E5C3CAC8E5}"/>
                </a:ext>
              </a:extLst>
            </p:cNvPr>
            <p:cNvSpPr/>
            <p:nvPr/>
          </p:nvSpPr>
          <p:spPr>
            <a:xfrm>
              <a:off x="15561311" y="8926014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BC74D0-EFE4-FF45-BD4D-5CDF2AD30A4E}"/>
                </a:ext>
              </a:extLst>
            </p:cNvPr>
            <p:cNvSpPr txBox="1"/>
            <p:nvPr/>
          </p:nvSpPr>
          <p:spPr>
            <a:xfrm>
              <a:off x="15857868" y="9256974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EDD55ED-6D67-CD40-B993-4CE4C036DBC5}"/>
                </a:ext>
              </a:extLst>
            </p:cNvPr>
            <p:cNvGrpSpPr/>
            <p:nvPr/>
          </p:nvGrpSpPr>
          <p:grpSpPr>
            <a:xfrm>
              <a:off x="17428737" y="8803793"/>
              <a:ext cx="5600312" cy="1682233"/>
              <a:chOff x="2176393" y="10971401"/>
              <a:chExt cx="5600312" cy="168223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728A292-F101-1249-BECA-87D1083EEA66}"/>
                  </a:ext>
                </a:extLst>
              </p:cNvPr>
              <p:cNvSpPr txBox="1"/>
              <p:nvPr/>
            </p:nvSpPr>
            <p:spPr>
              <a:xfrm>
                <a:off x="2176393" y="11564746"/>
                <a:ext cx="5600312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6993FA8-83D5-C44C-B848-884C9445ECD3}"/>
                  </a:ext>
                </a:extLst>
              </p:cNvPr>
              <p:cNvSpPr/>
              <p:nvPr/>
            </p:nvSpPr>
            <p:spPr>
              <a:xfrm>
                <a:off x="2176394" y="10971401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94C5AE-6BED-1B48-B2BC-8ED50AAD60CD}"/>
              </a:ext>
            </a:extLst>
          </p:cNvPr>
          <p:cNvGrpSpPr/>
          <p:nvPr/>
        </p:nvGrpSpPr>
        <p:grpSpPr>
          <a:xfrm>
            <a:off x="1348600" y="6202243"/>
            <a:ext cx="7467738" cy="4933433"/>
            <a:chOff x="1348600" y="5552593"/>
            <a:chExt cx="7467738" cy="493343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651661-6C6E-BA4E-99FE-19716F5A12FF}"/>
                </a:ext>
              </a:extLst>
            </p:cNvPr>
            <p:cNvSpPr/>
            <p:nvPr/>
          </p:nvSpPr>
          <p:spPr>
            <a:xfrm flipH="1">
              <a:off x="7315990" y="5674814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087BF89-4DD4-D145-90BA-6A57A85591FA}"/>
                </a:ext>
              </a:extLst>
            </p:cNvPr>
            <p:cNvSpPr txBox="1"/>
            <p:nvPr/>
          </p:nvSpPr>
          <p:spPr>
            <a:xfrm flipH="1">
              <a:off x="7612549" y="6005774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313DE3D-49CB-3F47-96EE-9010F9570FD3}"/>
                </a:ext>
              </a:extLst>
            </p:cNvPr>
            <p:cNvGrpSpPr/>
            <p:nvPr/>
          </p:nvGrpSpPr>
          <p:grpSpPr>
            <a:xfrm flipH="1">
              <a:off x="1348600" y="5552593"/>
              <a:ext cx="5600312" cy="1682233"/>
              <a:chOff x="2176393" y="10971401"/>
              <a:chExt cx="5600312" cy="1682233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B0A8D3D-6642-9246-ADD4-3E9A83D9DFD6}"/>
                  </a:ext>
                </a:extLst>
              </p:cNvPr>
              <p:cNvSpPr txBox="1"/>
              <p:nvPr/>
            </p:nvSpPr>
            <p:spPr>
              <a:xfrm>
                <a:off x="2176393" y="11564746"/>
                <a:ext cx="5600312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9B4E420-DBC9-794C-A4FA-9A72405BE731}"/>
                  </a:ext>
                </a:extLst>
              </p:cNvPr>
              <p:cNvSpPr/>
              <p:nvPr/>
            </p:nvSpPr>
            <p:spPr>
              <a:xfrm>
                <a:off x="2176394" y="10971401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A5978C6-780B-6C41-83AA-A4FEB243C135}"/>
                </a:ext>
              </a:extLst>
            </p:cNvPr>
            <p:cNvSpPr/>
            <p:nvPr/>
          </p:nvSpPr>
          <p:spPr>
            <a:xfrm flipH="1">
              <a:off x="7315990" y="8926014"/>
              <a:ext cx="1500348" cy="15003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328FE16-CE1B-3D46-9E98-4FD5B5D6730A}"/>
                </a:ext>
              </a:extLst>
            </p:cNvPr>
            <p:cNvSpPr txBox="1"/>
            <p:nvPr/>
          </p:nvSpPr>
          <p:spPr>
            <a:xfrm flipH="1">
              <a:off x="7612549" y="9256974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5E3A6A-6DB1-764D-A9BC-E164797D04D7}"/>
                </a:ext>
              </a:extLst>
            </p:cNvPr>
            <p:cNvGrpSpPr/>
            <p:nvPr/>
          </p:nvGrpSpPr>
          <p:grpSpPr>
            <a:xfrm flipH="1">
              <a:off x="1348600" y="8803793"/>
              <a:ext cx="5600312" cy="1682233"/>
              <a:chOff x="2176393" y="10971401"/>
              <a:chExt cx="5600312" cy="1682233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AF71D5-4240-A94A-9890-5DA8C354564B}"/>
                  </a:ext>
                </a:extLst>
              </p:cNvPr>
              <p:cNvSpPr txBox="1"/>
              <p:nvPr/>
            </p:nvSpPr>
            <p:spPr>
              <a:xfrm>
                <a:off x="2176393" y="11564746"/>
                <a:ext cx="5600312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F3930C9-E075-0940-AEAF-0D01F4CC956F}"/>
                  </a:ext>
                </a:extLst>
              </p:cNvPr>
              <p:cNvSpPr/>
              <p:nvPr/>
            </p:nvSpPr>
            <p:spPr>
              <a:xfrm>
                <a:off x="2176394" y="10971401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Advertise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60" name="Grupo 349">
            <a:extLst>
              <a:ext uri="{FF2B5EF4-FFF2-40B4-BE49-F238E27FC236}">
                <a16:creationId xmlns:a16="http://schemas.microsoft.com/office/drawing/2014/main" id="{55BFB20E-9D44-224F-90E8-FCDD9D1E5BF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1" name="CuadroTexto 350">
              <a:extLst>
                <a:ext uri="{FF2B5EF4-FFF2-40B4-BE49-F238E27FC236}">
                  <a16:creationId xmlns:a16="http://schemas.microsoft.com/office/drawing/2014/main" id="{B6936AD2-382C-2F4F-B51C-890676A39195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62" name="CuadroTexto 351">
              <a:extLst>
                <a:ext uri="{FF2B5EF4-FFF2-40B4-BE49-F238E27FC236}">
                  <a16:creationId xmlns:a16="http://schemas.microsoft.com/office/drawing/2014/main" id="{B71E9E39-378C-0741-83C3-70856A1974E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74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1">
            <a:extLst>
              <a:ext uri="{FF2B5EF4-FFF2-40B4-BE49-F238E27FC236}">
                <a16:creationId xmlns:a16="http://schemas.microsoft.com/office/drawing/2014/main" id="{12807222-483D-9A4A-B445-2F45B6AD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004" y="4169469"/>
            <a:ext cx="10782177" cy="2553158"/>
          </a:xfrm>
          <a:custGeom>
            <a:avLst/>
            <a:gdLst>
              <a:gd name="T0" fmla="*/ 6641 w 6642"/>
              <a:gd name="T1" fmla="*/ 1799 h 1800"/>
              <a:gd name="T2" fmla="*/ 0 w 6642"/>
              <a:gd name="T3" fmla="*/ 1799 h 1800"/>
              <a:gd name="T4" fmla="*/ 0 w 6642"/>
              <a:gd name="T5" fmla="*/ 0 h 1800"/>
              <a:gd name="T6" fmla="*/ 6641 w 6642"/>
              <a:gd name="T7" fmla="*/ 0 h 1800"/>
              <a:gd name="T8" fmla="*/ 6641 w 6642"/>
              <a:gd name="T9" fmla="*/ 179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2" h="1800">
                <a:moveTo>
                  <a:pt x="6641" y="1799"/>
                </a:moveTo>
                <a:lnTo>
                  <a:pt x="0" y="1799"/>
                </a:lnTo>
                <a:lnTo>
                  <a:pt x="0" y="0"/>
                </a:lnTo>
                <a:lnTo>
                  <a:pt x="6641" y="0"/>
                </a:lnTo>
                <a:lnTo>
                  <a:pt x="6641" y="179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620"/>
          </a:p>
        </p:txBody>
      </p:sp>
      <p:sp>
        <p:nvSpPr>
          <p:cNvPr id="58" name="Freeform 2">
            <a:extLst>
              <a:ext uri="{FF2B5EF4-FFF2-40B4-BE49-F238E27FC236}">
                <a16:creationId xmlns:a16="http://schemas.microsoft.com/office/drawing/2014/main" id="{02D3E482-A9DA-3D47-93FB-9B3FA981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3180" y="4169469"/>
            <a:ext cx="10813465" cy="2553158"/>
          </a:xfrm>
          <a:custGeom>
            <a:avLst/>
            <a:gdLst>
              <a:gd name="T0" fmla="*/ 6641 w 6642"/>
              <a:gd name="T1" fmla="*/ 1799 h 1800"/>
              <a:gd name="T2" fmla="*/ 0 w 6642"/>
              <a:gd name="T3" fmla="*/ 1799 h 1800"/>
              <a:gd name="T4" fmla="*/ 0 w 6642"/>
              <a:gd name="T5" fmla="*/ 0 h 1800"/>
              <a:gd name="T6" fmla="*/ 6641 w 6642"/>
              <a:gd name="T7" fmla="*/ 0 h 1800"/>
              <a:gd name="T8" fmla="*/ 6641 w 6642"/>
              <a:gd name="T9" fmla="*/ 179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2" h="1800">
                <a:moveTo>
                  <a:pt x="6641" y="1799"/>
                </a:moveTo>
                <a:lnTo>
                  <a:pt x="0" y="1799"/>
                </a:lnTo>
                <a:lnTo>
                  <a:pt x="0" y="0"/>
                </a:lnTo>
                <a:lnTo>
                  <a:pt x="6641" y="0"/>
                </a:lnTo>
                <a:lnTo>
                  <a:pt x="6641" y="179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620"/>
          </a:p>
        </p:txBody>
      </p:sp>
      <p:sp>
        <p:nvSpPr>
          <p:cNvPr id="59" name="Freeform 3">
            <a:extLst>
              <a:ext uri="{FF2B5EF4-FFF2-40B4-BE49-F238E27FC236}">
                <a16:creationId xmlns:a16="http://schemas.microsoft.com/office/drawing/2014/main" id="{DFCA8033-8954-9F40-8375-80483B4C0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004" y="6716372"/>
            <a:ext cx="10782177" cy="2553158"/>
          </a:xfrm>
          <a:custGeom>
            <a:avLst/>
            <a:gdLst>
              <a:gd name="T0" fmla="*/ 6641 w 6642"/>
              <a:gd name="T1" fmla="*/ 1799 h 1800"/>
              <a:gd name="T2" fmla="*/ 0 w 6642"/>
              <a:gd name="T3" fmla="*/ 1799 h 1800"/>
              <a:gd name="T4" fmla="*/ 0 w 6642"/>
              <a:gd name="T5" fmla="*/ 0 h 1800"/>
              <a:gd name="T6" fmla="*/ 6641 w 6642"/>
              <a:gd name="T7" fmla="*/ 0 h 1800"/>
              <a:gd name="T8" fmla="*/ 6641 w 6642"/>
              <a:gd name="T9" fmla="*/ 179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2" h="1800">
                <a:moveTo>
                  <a:pt x="6641" y="1799"/>
                </a:moveTo>
                <a:lnTo>
                  <a:pt x="0" y="1799"/>
                </a:lnTo>
                <a:lnTo>
                  <a:pt x="0" y="0"/>
                </a:lnTo>
                <a:lnTo>
                  <a:pt x="6641" y="0"/>
                </a:lnTo>
                <a:lnTo>
                  <a:pt x="6641" y="179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620"/>
          </a:p>
        </p:txBody>
      </p:sp>
      <p:sp>
        <p:nvSpPr>
          <p:cNvPr id="60" name="Freeform 4">
            <a:extLst>
              <a:ext uri="{FF2B5EF4-FFF2-40B4-BE49-F238E27FC236}">
                <a16:creationId xmlns:a16="http://schemas.microsoft.com/office/drawing/2014/main" id="{6B74D861-E6B3-C24C-ACE7-0365E9F86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3180" y="6716372"/>
            <a:ext cx="10813465" cy="2553158"/>
          </a:xfrm>
          <a:custGeom>
            <a:avLst/>
            <a:gdLst>
              <a:gd name="T0" fmla="*/ 6641 w 6642"/>
              <a:gd name="T1" fmla="*/ 1799 h 1800"/>
              <a:gd name="T2" fmla="*/ 0 w 6642"/>
              <a:gd name="T3" fmla="*/ 1799 h 1800"/>
              <a:gd name="T4" fmla="*/ 0 w 6642"/>
              <a:gd name="T5" fmla="*/ 0 h 1800"/>
              <a:gd name="T6" fmla="*/ 6641 w 6642"/>
              <a:gd name="T7" fmla="*/ 0 h 1800"/>
              <a:gd name="T8" fmla="*/ 6641 w 6642"/>
              <a:gd name="T9" fmla="*/ 179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2" h="1800">
                <a:moveTo>
                  <a:pt x="6641" y="1799"/>
                </a:moveTo>
                <a:lnTo>
                  <a:pt x="0" y="1799"/>
                </a:lnTo>
                <a:lnTo>
                  <a:pt x="0" y="0"/>
                </a:lnTo>
                <a:lnTo>
                  <a:pt x="6641" y="0"/>
                </a:lnTo>
                <a:lnTo>
                  <a:pt x="6641" y="179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620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0DA354D5-C5C3-5C45-9368-0172BF43B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344" y="4982978"/>
            <a:ext cx="1276579" cy="919889"/>
          </a:xfrm>
          <a:custGeom>
            <a:avLst/>
            <a:gdLst>
              <a:gd name="T0" fmla="*/ 375 w 901"/>
              <a:gd name="T1" fmla="*/ 142 h 648"/>
              <a:gd name="T2" fmla="*/ 375 w 901"/>
              <a:gd name="T3" fmla="*/ 0 h 648"/>
              <a:gd name="T4" fmla="*/ 0 w 901"/>
              <a:gd name="T5" fmla="*/ 333 h 648"/>
              <a:gd name="T6" fmla="*/ 375 w 901"/>
              <a:gd name="T7" fmla="*/ 647 h 648"/>
              <a:gd name="T8" fmla="*/ 375 w 901"/>
              <a:gd name="T9" fmla="*/ 504 h 648"/>
              <a:gd name="T10" fmla="*/ 900 w 901"/>
              <a:gd name="T11" fmla="*/ 504 h 648"/>
              <a:gd name="T12" fmla="*/ 900 w 901"/>
              <a:gd name="T13" fmla="*/ 142 h 648"/>
              <a:gd name="T14" fmla="*/ 375 w 901"/>
              <a:gd name="T15" fmla="*/ 142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1" h="648">
                <a:moveTo>
                  <a:pt x="375" y="142"/>
                </a:moveTo>
                <a:lnTo>
                  <a:pt x="375" y="0"/>
                </a:lnTo>
                <a:lnTo>
                  <a:pt x="0" y="333"/>
                </a:lnTo>
                <a:lnTo>
                  <a:pt x="375" y="647"/>
                </a:lnTo>
                <a:lnTo>
                  <a:pt x="375" y="504"/>
                </a:lnTo>
                <a:lnTo>
                  <a:pt x="900" y="504"/>
                </a:lnTo>
                <a:lnTo>
                  <a:pt x="900" y="142"/>
                </a:lnTo>
                <a:lnTo>
                  <a:pt x="375" y="14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620"/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5B799F68-52BD-8C42-8139-A4D5396D1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3179" y="4982978"/>
            <a:ext cx="1276579" cy="919889"/>
          </a:xfrm>
          <a:custGeom>
            <a:avLst/>
            <a:gdLst>
              <a:gd name="T0" fmla="*/ 525 w 901"/>
              <a:gd name="T1" fmla="*/ 504 h 648"/>
              <a:gd name="T2" fmla="*/ 525 w 901"/>
              <a:gd name="T3" fmla="*/ 647 h 648"/>
              <a:gd name="T4" fmla="*/ 900 w 901"/>
              <a:gd name="T5" fmla="*/ 313 h 648"/>
              <a:gd name="T6" fmla="*/ 525 w 901"/>
              <a:gd name="T7" fmla="*/ 0 h 648"/>
              <a:gd name="T8" fmla="*/ 525 w 901"/>
              <a:gd name="T9" fmla="*/ 142 h 648"/>
              <a:gd name="T10" fmla="*/ 0 w 901"/>
              <a:gd name="T11" fmla="*/ 142 h 648"/>
              <a:gd name="T12" fmla="*/ 0 w 901"/>
              <a:gd name="T13" fmla="*/ 504 h 648"/>
              <a:gd name="T14" fmla="*/ 525 w 901"/>
              <a:gd name="T15" fmla="*/ 50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1" h="648">
                <a:moveTo>
                  <a:pt x="525" y="504"/>
                </a:moveTo>
                <a:lnTo>
                  <a:pt x="525" y="647"/>
                </a:lnTo>
                <a:lnTo>
                  <a:pt x="900" y="313"/>
                </a:lnTo>
                <a:lnTo>
                  <a:pt x="525" y="0"/>
                </a:lnTo>
                <a:lnTo>
                  <a:pt x="525" y="142"/>
                </a:lnTo>
                <a:lnTo>
                  <a:pt x="0" y="142"/>
                </a:lnTo>
                <a:lnTo>
                  <a:pt x="0" y="504"/>
                </a:lnTo>
                <a:lnTo>
                  <a:pt x="525" y="50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620"/>
          </a:p>
        </p:txBody>
      </p:sp>
      <p:sp>
        <p:nvSpPr>
          <p:cNvPr id="63" name="Freeform 7">
            <a:extLst>
              <a:ext uri="{FF2B5EF4-FFF2-40B4-BE49-F238E27FC236}">
                <a16:creationId xmlns:a16="http://schemas.microsoft.com/office/drawing/2014/main" id="{49CCC192-FE94-F140-B5F5-42A7EF004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344" y="7536135"/>
            <a:ext cx="1276579" cy="919889"/>
          </a:xfrm>
          <a:custGeom>
            <a:avLst/>
            <a:gdLst>
              <a:gd name="T0" fmla="*/ 375 w 901"/>
              <a:gd name="T1" fmla="*/ 143 h 647"/>
              <a:gd name="T2" fmla="*/ 375 w 901"/>
              <a:gd name="T3" fmla="*/ 0 h 647"/>
              <a:gd name="T4" fmla="*/ 0 w 901"/>
              <a:gd name="T5" fmla="*/ 334 h 647"/>
              <a:gd name="T6" fmla="*/ 375 w 901"/>
              <a:gd name="T7" fmla="*/ 646 h 647"/>
              <a:gd name="T8" fmla="*/ 375 w 901"/>
              <a:gd name="T9" fmla="*/ 504 h 647"/>
              <a:gd name="T10" fmla="*/ 900 w 901"/>
              <a:gd name="T11" fmla="*/ 504 h 647"/>
              <a:gd name="T12" fmla="*/ 900 w 901"/>
              <a:gd name="T13" fmla="*/ 143 h 647"/>
              <a:gd name="T14" fmla="*/ 375 w 901"/>
              <a:gd name="T15" fmla="*/ 143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1" h="647">
                <a:moveTo>
                  <a:pt x="375" y="143"/>
                </a:moveTo>
                <a:lnTo>
                  <a:pt x="375" y="0"/>
                </a:lnTo>
                <a:lnTo>
                  <a:pt x="0" y="334"/>
                </a:lnTo>
                <a:lnTo>
                  <a:pt x="375" y="646"/>
                </a:lnTo>
                <a:lnTo>
                  <a:pt x="375" y="504"/>
                </a:lnTo>
                <a:lnTo>
                  <a:pt x="900" y="504"/>
                </a:lnTo>
                <a:lnTo>
                  <a:pt x="900" y="143"/>
                </a:lnTo>
                <a:lnTo>
                  <a:pt x="375" y="14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620"/>
          </a:p>
        </p:txBody>
      </p:sp>
      <p:sp>
        <p:nvSpPr>
          <p:cNvPr id="64" name="Freeform 8">
            <a:extLst>
              <a:ext uri="{FF2B5EF4-FFF2-40B4-BE49-F238E27FC236}">
                <a16:creationId xmlns:a16="http://schemas.microsoft.com/office/drawing/2014/main" id="{ACFC7F4B-D522-384A-879C-8C922DA24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3179" y="7536135"/>
            <a:ext cx="1276579" cy="919889"/>
          </a:xfrm>
          <a:custGeom>
            <a:avLst/>
            <a:gdLst>
              <a:gd name="T0" fmla="*/ 525 w 901"/>
              <a:gd name="T1" fmla="*/ 504 h 647"/>
              <a:gd name="T2" fmla="*/ 525 w 901"/>
              <a:gd name="T3" fmla="*/ 646 h 647"/>
              <a:gd name="T4" fmla="*/ 900 w 901"/>
              <a:gd name="T5" fmla="*/ 313 h 647"/>
              <a:gd name="T6" fmla="*/ 525 w 901"/>
              <a:gd name="T7" fmla="*/ 0 h 647"/>
              <a:gd name="T8" fmla="*/ 525 w 901"/>
              <a:gd name="T9" fmla="*/ 143 h 647"/>
              <a:gd name="T10" fmla="*/ 0 w 901"/>
              <a:gd name="T11" fmla="*/ 143 h 647"/>
              <a:gd name="T12" fmla="*/ 0 w 901"/>
              <a:gd name="T13" fmla="*/ 504 h 647"/>
              <a:gd name="T14" fmla="*/ 525 w 901"/>
              <a:gd name="T15" fmla="*/ 504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1" h="647">
                <a:moveTo>
                  <a:pt x="525" y="504"/>
                </a:moveTo>
                <a:lnTo>
                  <a:pt x="525" y="646"/>
                </a:lnTo>
                <a:lnTo>
                  <a:pt x="900" y="313"/>
                </a:lnTo>
                <a:lnTo>
                  <a:pt x="525" y="0"/>
                </a:lnTo>
                <a:lnTo>
                  <a:pt x="525" y="143"/>
                </a:lnTo>
                <a:lnTo>
                  <a:pt x="0" y="143"/>
                </a:lnTo>
                <a:lnTo>
                  <a:pt x="0" y="504"/>
                </a:lnTo>
                <a:lnTo>
                  <a:pt x="525" y="5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62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5E8BBC-AD6E-1744-85F6-7BE2B09421D5}"/>
              </a:ext>
            </a:extLst>
          </p:cNvPr>
          <p:cNvSpPr txBox="1"/>
          <p:nvPr/>
        </p:nvSpPr>
        <p:spPr>
          <a:xfrm>
            <a:off x="13951421" y="4629461"/>
            <a:ext cx="5701830" cy="162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E7187F-C6B5-C942-AD38-C1AD1F4A8143}"/>
              </a:ext>
            </a:extLst>
          </p:cNvPr>
          <p:cNvSpPr txBox="1"/>
          <p:nvPr/>
        </p:nvSpPr>
        <p:spPr>
          <a:xfrm>
            <a:off x="13951421" y="7203433"/>
            <a:ext cx="5701830" cy="162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F4BA28-8F16-0148-B3C2-6CD065C100F2}"/>
              </a:ext>
            </a:extLst>
          </p:cNvPr>
          <p:cNvSpPr txBox="1"/>
          <p:nvPr/>
        </p:nvSpPr>
        <p:spPr>
          <a:xfrm>
            <a:off x="4724399" y="4629461"/>
            <a:ext cx="5701829" cy="162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504C4D7-2047-2E4E-838A-FE11C61153BD}"/>
              </a:ext>
            </a:extLst>
          </p:cNvPr>
          <p:cNvSpPr txBox="1"/>
          <p:nvPr/>
        </p:nvSpPr>
        <p:spPr>
          <a:xfrm>
            <a:off x="4724399" y="7203433"/>
            <a:ext cx="5701829" cy="162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AF397E1-AB26-3041-86A8-C89471EC2FE7}"/>
              </a:ext>
            </a:extLst>
          </p:cNvPr>
          <p:cNvGrpSpPr/>
          <p:nvPr/>
        </p:nvGrpSpPr>
        <p:grpSpPr>
          <a:xfrm>
            <a:off x="1391004" y="11283231"/>
            <a:ext cx="5085996" cy="1216179"/>
            <a:chOff x="1391004" y="11283231"/>
            <a:chExt cx="5085996" cy="1216179"/>
          </a:xfrm>
        </p:grpSpPr>
        <p:sp>
          <p:nvSpPr>
            <p:cNvPr id="82" name="Subtitle 2">
              <a:extLst>
                <a:ext uri="{FF2B5EF4-FFF2-40B4-BE49-F238E27FC236}">
                  <a16:creationId xmlns:a16="http://schemas.microsoft.com/office/drawing/2014/main" id="{3602AB19-6057-2E41-AEF1-00848AB6A438}"/>
                </a:ext>
              </a:extLst>
            </p:cNvPr>
            <p:cNvSpPr txBox="1">
              <a:spLocks/>
            </p:cNvSpPr>
            <p:nvPr/>
          </p:nvSpPr>
          <p:spPr>
            <a:xfrm>
              <a:off x="1844722" y="11283231"/>
              <a:ext cx="4632278" cy="12161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129EB69-3FEA-6545-A952-0A3FE3ECE6C5}"/>
                </a:ext>
              </a:extLst>
            </p:cNvPr>
            <p:cNvSpPr/>
            <p:nvPr/>
          </p:nvSpPr>
          <p:spPr>
            <a:xfrm>
              <a:off x="1391004" y="11499779"/>
              <a:ext cx="328948" cy="3289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BEFC36A-D0F0-5A4F-9F08-89EADB7A2C08}"/>
              </a:ext>
            </a:extLst>
          </p:cNvPr>
          <p:cNvGrpSpPr/>
          <p:nvPr/>
        </p:nvGrpSpPr>
        <p:grpSpPr>
          <a:xfrm>
            <a:off x="7144104" y="11283231"/>
            <a:ext cx="5085996" cy="1216179"/>
            <a:chOff x="1391004" y="11283231"/>
            <a:chExt cx="5085996" cy="1216179"/>
          </a:xfrm>
        </p:grpSpPr>
        <p:sp>
          <p:nvSpPr>
            <p:cNvPr id="85" name="Subtitle 2">
              <a:extLst>
                <a:ext uri="{FF2B5EF4-FFF2-40B4-BE49-F238E27FC236}">
                  <a16:creationId xmlns:a16="http://schemas.microsoft.com/office/drawing/2014/main" id="{DB98706D-0E00-AA44-B30B-9443A429E4B3}"/>
                </a:ext>
              </a:extLst>
            </p:cNvPr>
            <p:cNvSpPr txBox="1">
              <a:spLocks/>
            </p:cNvSpPr>
            <p:nvPr/>
          </p:nvSpPr>
          <p:spPr>
            <a:xfrm>
              <a:off x="1844722" y="11283231"/>
              <a:ext cx="4632278" cy="12161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2C77C8-F3E9-9B48-A26C-FE670D68B919}"/>
                </a:ext>
              </a:extLst>
            </p:cNvPr>
            <p:cNvSpPr/>
            <p:nvPr/>
          </p:nvSpPr>
          <p:spPr>
            <a:xfrm>
              <a:off x="1391004" y="11499779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7891C69-39B1-7840-9F89-FC13E8FA41A3}"/>
              </a:ext>
            </a:extLst>
          </p:cNvPr>
          <p:cNvGrpSpPr/>
          <p:nvPr/>
        </p:nvGrpSpPr>
        <p:grpSpPr>
          <a:xfrm>
            <a:off x="12807092" y="11283231"/>
            <a:ext cx="5085996" cy="1216179"/>
            <a:chOff x="1391004" y="11283231"/>
            <a:chExt cx="5085996" cy="1216179"/>
          </a:xfrm>
        </p:grpSpPr>
        <p:sp>
          <p:nvSpPr>
            <p:cNvPr id="88" name="Subtitle 2">
              <a:extLst>
                <a:ext uri="{FF2B5EF4-FFF2-40B4-BE49-F238E27FC236}">
                  <a16:creationId xmlns:a16="http://schemas.microsoft.com/office/drawing/2014/main" id="{8B5FEB4B-2545-E541-8A17-229D4B340783}"/>
                </a:ext>
              </a:extLst>
            </p:cNvPr>
            <p:cNvSpPr txBox="1">
              <a:spLocks/>
            </p:cNvSpPr>
            <p:nvPr/>
          </p:nvSpPr>
          <p:spPr>
            <a:xfrm>
              <a:off x="1844722" y="11283231"/>
              <a:ext cx="4632278" cy="12161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381B64B-9E62-E742-BC7F-556775976C00}"/>
                </a:ext>
              </a:extLst>
            </p:cNvPr>
            <p:cNvSpPr/>
            <p:nvPr/>
          </p:nvSpPr>
          <p:spPr>
            <a:xfrm>
              <a:off x="1391004" y="11499779"/>
              <a:ext cx="328948" cy="328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5A30E7A-FE4A-9E44-BFC1-A2AFACD7465A}"/>
              </a:ext>
            </a:extLst>
          </p:cNvPr>
          <p:cNvGrpSpPr/>
          <p:nvPr/>
        </p:nvGrpSpPr>
        <p:grpSpPr>
          <a:xfrm>
            <a:off x="18622480" y="11283231"/>
            <a:ext cx="5085996" cy="1216179"/>
            <a:chOff x="1391004" y="11283231"/>
            <a:chExt cx="5085996" cy="1216179"/>
          </a:xfrm>
        </p:grpSpPr>
        <p:sp>
          <p:nvSpPr>
            <p:cNvPr id="91" name="Subtitle 2">
              <a:extLst>
                <a:ext uri="{FF2B5EF4-FFF2-40B4-BE49-F238E27FC236}">
                  <a16:creationId xmlns:a16="http://schemas.microsoft.com/office/drawing/2014/main" id="{3ED49E87-B9FB-364E-A301-3AE9C652DE8D}"/>
                </a:ext>
              </a:extLst>
            </p:cNvPr>
            <p:cNvSpPr txBox="1">
              <a:spLocks/>
            </p:cNvSpPr>
            <p:nvPr/>
          </p:nvSpPr>
          <p:spPr>
            <a:xfrm>
              <a:off x="1844722" y="11283231"/>
              <a:ext cx="4632278" cy="12161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6CDF413-3A8A-B346-8A87-68F9245A2F28}"/>
                </a:ext>
              </a:extLst>
            </p:cNvPr>
            <p:cNvSpPr/>
            <p:nvPr/>
          </p:nvSpPr>
          <p:spPr>
            <a:xfrm>
              <a:off x="1391004" y="11499779"/>
              <a:ext cx="328948" cy="3289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3F20B8A-9A2B-3942-B095-AA25F39AF17D}"/>
              </a:ext>
            </a:extLst>
          </p:cNvPr>
          <p:cNvGrpSpPr/>
          <p:nvPr/>
        </p:nvGrpSpPr>
        <p:grpSpPr>
          <a:xfrm>
            <a:off x="2264886" y="4867504"/>
            <a:ext cx="1268316" cy="1098665"/>
            <a:chOff x="26544811" y="2315366"/>
            <a:chExt cx="1377705" cy="1193426"/>
          </a:xfrm>
        </p:grpSpPr>
        <p:sp>
          <p:nvSpPr>
            <p:cNvPr id="94" name="Freeform 338">
              <a:extLst>
                <a:ext uri="{FF2B5EF4-FFF2-40B4-BE49-F238E27FC236}">
                  <a16:creationId xmlns:a16="http://schemas.microsoft.com/office/drawing/2014/main" id="{33B21039-3248-2D40-9CA0-85704DD3D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4811" y="2315366"/>
              <a:ext cx="1377705" cy="1193426"/>
            </a:xfrm>
            <a:custGeom>
              <a:avLst/>
              <a:gdLst>
                <a:gd name="T0" fmla="*/ 1291 w 1384"/>
                <a:gd name="T1" fmla="*/ 248 h 1201"/>
                <a:gd name="T2" fmla="*/ 1291 w 1384"/>
                <a:gd name="T3" fmla="*/ 248 h 1201"/>
                <a:gd name="T4" fmla="*/ 1154 w 1384"/>
                <a:gd name="T5" fmla="*/ 248 h 1201"/>
                <a:gd name="T6" fmla="*/ 1017 w 1384"/>
                <a:gd name="T7" fmla="*/ 74 h 1201"/>
                <a:gd name="T8" fmla="*/ 687 w 1384"/>
                <a:gd name="T9" fmla="*/ 0 h 1201"/>
                <a:gd name="T10" fmla="*/ 357 w 1384"/>
                <a:gd name="T11" fmla="*/ 74 h 1201"/>
                <a:gd name="T12" fmla="*/ 220 w 1384"/>
                <a:gd name="T13" fmla="*/ 248 h 1201"/>
                <a:gd name="T14" fmla="*/ 92 w 1384"/>
                <a:gd name="T15" fmla="*/ 248 h 1201"/>
                <a:gd name="T16" fmla="*/ 0 w 1384"/>
                <a:gd name="T17" fmla="*/ 330 h 1201"/>
                <a:gd name="T18" fmla="*/ 0 w 1384"/>
                <a:gd name="T19" fmla="*/ 1109 h 1201"/>
                <a:gd name="T20" fmla="*/ 92 w 1384"/>
                <a:gd name="T21" fmla="*/ 1200 h 1201"/>
                <a:gd name="T22" fmla="*/ 1291 w 1384"/>
                <a:gd name="T23" fmla="*/ 1200 h 1201"/>
                <a:gd name="T24" fmla="*/ 1383 w 1384"/>
                <a:gd name="T25" fmla="*/ 1109 h 1201"/>
                <a:gd name="T26" fmla="*/ 1383 w 1384"/>
                <a:gd name="T27" fmla="*/ 330 h 1201"/>
                <a:gd name="T28" fmla="*/ 1291 w 1384"/>
                <a:gd name="T29" fmla="*/ 248 h 1201"/>
                <a:gd name="T30" fmla="*/ 394 w 1384"/>
                <a:gd name="T31" fmla="*/ 138 h 1201"/>
                <a:gd name="T32" fmla="*/ 394 w 1384"/>
                <a:gd name="T33" fmla="*/ 138 h 1201"/>
                <a:gd name="T34" fmla="*/ 687 w 1384"/>
                <a:gd name="T35" fmla="*/ 74 h 1201"/>
                <a:gd name="T36" fmla="*/ 980 w 1384"/>
                <a:gd name="T37" fmla="*/ 138 h 1201"/>
                <a:gd name="T38" fmla="*/ 1090 w 1384"/>
                <a:gd name="T39" fmla="*/ 248 h 1201"/>
                <a:gd name="T40" fmla="*/ 284 w 1384"/>
                <a:gd name="T41" fmla="*/ 248 h 1201"/>
                <a:gd name="T42" fmla="*/ 394 w 1384"/>
                <a:gd name="T43" fmla="*/ 138 h 1201"/>
                <a:gd name="T44" fmla="*/ 1319 w 1384"/>
                <a:gd name="T45" fmla="*/ 1109 h 1201"/>
                <a:gd name="T46" fmla="*/ 1319 w 1384"/>
                <a:gd name="T47" fmla="*/ 1109 h 1201"/>
                <a:gd name="T48" fmla="*/ 1291 w 1384"/>
                <a:gd name="T49" fmla="*/ 1127 h 1201"/>
                <a:gd name="T50" fmla="*/ 92 w 1384"/>
                <a:gd name="T51" fmla="*/ 1127 h 1201"/>
                <a:gd name="T52" fmla="*/ 73 w 1384"/>
                <a:gd name="T53" fmla="*/ 1109 h 1201"/>
                <a:gd name="T54" fmla="*/ 73 w 1384"/>
                <a:gd name="T55" fmla="*/ 330 h 1201"/>
                <a:gd name="T56" fmla="*/ 92 w 1384"/>
                <a:gd name="T57" fmla="*/ 312 h 1201"/>
                <a:gd name="T58" fmla="*/ 1291 w 1384"/>
                <a:gd name="T59" fmla="*/ 312 h 1201"/>
                <a:gd name="T60" fmla="*/ 1319 w 1384"/>
                <a:gd name="T61" fmla="*/ 330 h 1201"/>
                <a:gd name="T62" fmla="*/ 1319 w 1384"/>
                <a:gd name="T63" fmla="*/ 1109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4" h="1201">
                  <a:moveTo>
                    <a:pt x="1291" y="248"/>
                  </a:moveTo>
                  <a:lnTo>
                    <a:pt x="1291" y="248"/>
                  </a:lnTo>
                  <a:cubicBezTo>
                    <a:pt x="1154" y="248"/>
                    <a:pt x="1154" y="248"/>
                    <a:pt x="1154" y="248"/>
                  </a:cubicBezTo>
                  <a:cubicBezTo>
                    <a:pt x="1145" y="183"/>
                    <a:pt x="1099" y="120"/>
                    <a:pt x="1017" y="74"/>
                  </a:cubicBezTo>
                  <a:cubicBezTo>
                    <a:pt x="925" y="28"/>
                    <a:pt x="806" y="0"/>
                    <a:pt x="687" y="0"/>
                  </a:cubicBezTo>
                  <a:cubicBezTo>
                    <a:pt x="568" y="0"/>
                    <a:pt x="449" y="28"/>
                    <a:pt x="357" y="74"/>
                  </a:cubicBezTo>
                  <a:cubicBezTo>
                    <a:pt x="275" y="120"/>
                    <a:pt x="229" y="183"/>
                    <a:pt x="220" y="248"/>
                  </a:cubicBezTo>
                  <a:cubicBezTo>
                    <a:pt x="92" y="248"/>
                    <a:pt x="92" y="248"/>
                    <a:pt x="92" y="248"/>
                  </a:cubicBezTo>
                  <a:cubicBezTo>
                    <a:pt x="37" y="248"/>
                    <a:pt x="0" y="284"/>
                    <a:pt x="0" y="330"/>
                  </a:cubicBezTo>
                  <a:cubicBezTo>
                    <a:pt x="0" y="1109"/>
                    <a:pt x="0" y="1109"/>
                    <a:pt x="0" y="1109"/>
                  </a:cubicBezTo>
                  <a:cubicBezTo>
                    <a:pt x="0" y="1154"/>
                    <a:pt x="37" y="1200"/>
                    <a:pt x="92" y="1200"/>
                  </a:cubicBezTo>
                  <a:cubicBezTo>
                    <a:pt x="1291" y="1200"/>
                    <a:pt x="1291" y="1200"/>
                    <a:pt x="1291" y="1200"/>
                  </a:cubicBezTo>
                  <a:cubicBezTo>
                    <a:pt x="1346" y="1200"/>
                    <a:pt x="1383" y="1154"/>
                    <a:pt x="1383" y="1109"/>
                  </a:cubicBezTo>
                  <a:cubicBezTo>
                    <a:pt x="1383" y="330"/>
                    <a:pt x="1383" y="330"/>
                    <a:pt x="1383" y="330"/>
                  </a:cubicBezTo>
                  <a:cubicBezTo>
                    <a:pt x="1383" y="284"/>
                    <a:pt x="1346" y="248"/>
                    <a:pt x="1291" y="248"/>
                  </a:cubicBezTo>
                  <a:close/>
                  <a:moveTo>
                    <a:pt x="394" y="138"/>
                  </a:moveTo>
                  <a:lnTo>
                    <a:pt x="394" y="138"/>
                  </a:lnTo>
                  <a:cubicBezTo>
                    <a:pt x="467" y="92"/>
                    <a:pt x="577" y="74"/>
                    <a:pt x="687" y="74"/>
                  </a:cubicBezTo>
                  <a:cubicBezTo>
                    <a:pt x="797" y="74"/>
                    <a:pt x="907" y="92"/>
                    <a:pt x="980" y="138"/>
                  </a:cubicBezTo>
                  <a:cubicBezTo>
                    <a:pt x="1035" y="165"/>
                    <a:pt x="1072" y="202"/>
                    <a:pt x="1090" y="248"/>
                  </a:cubicBezTo>
                  <a:cubicBezTo>
                    <a:pt x="284" y="248"/>
                    <a:pt x="284" y="248"/>
                    <a:pt x="284" y="248"/>
                  </a:cubicBezTo>
                  <a:cubicBezTo>
                    <a:pt x="302" y="202"/>
                    <a:pt x="339" y="165"/>
                    <a:pt x="394" y="138"/>
                  </a:cubicBezTo>
                  <a:close/>
                  <a:moveTo>
                    <a:pt x="1319" y="1109"/>
                  </a:moveTo>
                  <a:lnTo>
                    <a:pt x="1319" y="1109"/>
                  </a:lnTo>
                  <a:cubicBezTo>
                    <a:pt x="1319" y="1118"/>
                    <a:pt x="1310" y="1127"/>
                    <a:pt x="1291" y="1127"/>
                  </a:cubicBezTo>
                  <a:cubicBezTo>
                    <a:pt x="92" y="1127"/>
                    <a:pt x="92" y="1127"/>
                    <a:pt x="92" y="1127"/>
                  </a:cubicBezTo>
                  <a:cubicBezTo>
                    <a:pt x="83" y="1127"/>
                    <a:pt x="73" y="1118"/>
                    <a:pt x="73" y="1109"/>
                  </a:cubicBezTo>
                  <a:cubicBezTo>
                    <a:pt x="73" y="330"/>
                    <a:pt x="73" y="330"/>
                    <a:pt x="73" y="330"/>
                  </a:cubicBezTo>
                  <a:cubicBezTo>
                    <a:pt x="73" y="321"/>
                    <a:pt x="83" y="312"/>
                    <a:pt x="92" y="312"/>
                  </a:cubicBezTo>
                  <a:cubicBezTo>
                    <a:pt x="1291" y="312"/>
                    <a:pt x="1291" y="312"/>
                    <a:pt x="1291" y="312"/>
                  </a:cubicBezTo>
                  <a:cubicBezTo>
                    <a:pt x="1310" y="312"/>
                    <a:pt x="1319" y="321"/>
                    <a:pt x="1319" y="330"/>
                  </a:cubicBezTo>
                  <a:lnTo>
                    <a:pt x="1319" y="11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339">
              <a:extLst>
                <a:ext uri="{FF2B5EF4-FFF2-40B4-BE49-F238E27FC236}">
                  <a16:creationId xmlns:a16="http://schemas.microsoft.com/office/drawing/2014/main" id="{8146E1A4-5C97-C34C-B4EA-F1B32224C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4796" y="2767287"/>
              <a:ext cx="513347" cy="513350"/>
            </a:xfrm>
            <a:custGeom>
              <a:avLst/>
              <a:gdLst>
                <a:gd name="T0" fmla="*/ 477 w 514"/>
                <a:gd name="T1" fmla="*/ 110 h 514"/>
                <a:gd name="T2" fmla="*/ 477 w 514"/>
                <a:gd name="T3" fmla="*/ 110 h 514"/>
                <a:gd name="T4" fmla="*/ 403 w 514"/>
                <a:gd name="T5" fmla="*/ 110 h 514"/>
                <a:gd name="T6" fmla="*/ 403 w 514"/>
                <a:gd name="T7" fmla="*/ 37 h 514"/>
                <a:gd name="T8" fmla="*/ 367 w 514"/>
                <a:gd name="T9" fmla="*/ 0 h 514"/>
                <a:gd name="T10" fmla="*/ 147 w 514"/>
                <a:gd name="T11" fmla="*/ 0 h 514"/>
                <a:gd name="T12" fmla="*/ 110 w 514"/>
                <a:gd name="T13" fmla="*/ 37 h 514"/>
                <a:gd name="T14" fmla="*/ 110 w 514"/>
                <a:gd name="T15" fmla="*/ 110 h 514"/>
                <a:gd name="T16" fmla="*/ 37 w 514"/>
                <a:gd name="T17" fmla="*/ 110 h 514"/>
                <a:gd name="T18" fmla="*/ 0 w 514"/>
                <a:gd name="T19" fmla="*/ 147 h 514"/>
                <a:gd name="T20" fmla="*/ 0 w 514"/>
                <a:gd name="T21" fmla="*/ 367 h 514"/>
                <a:gd name="T22" fmla="*/ 37 w 514"/>
                <a:gd name="T23" fmla="*/ 403 h 514"/>
                <a:gd name="T24" fmla="*/ 110 w 514"/>
                <a:gd name="T25" fmla="*/ 403 h 514"/>
                <a:gd name="T26" fmla="*/ 110 w 514"/>
                <a:gd name="T27" fmla="*/ 477 h 514"/>
                <a:gd name="T28" fmla="*/ 147 w 514"/>
                <a:gd name="T29" fmla="*/ 513 h 514"/>
                <a:gd name="T30" fmla="*/ 367 w 514"/>
                <a:gd name="T31" fmla="*/ 513 h 514"/>
                <a:gd name="T32" fmla="*/ 403 w 514"/>
                <a:gd name="T33" fmla="*/ 477 h 514"/>
                <a:gd name="T34" fmla="*/ 403 w 514"/>
                <a:gd name="T35" fmla="*/ 403 h 514"/>
                <a:gd name="T36" fmla="*/ 477 w 514"/>
                <a:gd name="T37" fmla="*/ 403 h 514"/>
                <a:gd name="T38" fmla="*/ 513 w 514"/>
                <a:gd name="T39" fmla="*/ 367 h 514"/>
                <a:gd name="T40" fmla="*/ 513 w 514"/>
                <a:gd name="T41" fmla="*/ 147 h 514"/>
                <a:gd name="T42" fmla="*/ 477 w 514"/>
                <a:gd name="T43" fmla="*/ 110 h 514"/>
                <a:gd name="T44" fmla="*/ 440 w 514"/>
                <a:gd name="T45" fmla="*/ 330 h 514"/>
                <a:gd name="T46" fmla="*/ 440 w 514"/>
                <a:gd name="T47" fmla="*/ 330 h 514"/>
                <a:gd name="T48" fmla="*/ 367 w 514"/>
                <a:gd name="T49" fmla="*/ 330 h 514"/>
                <a:gd name="T50" fmla="*/ 330 w 514"/>
                <a:gd name="T51" fmla="*/ 367 h 514"/>
                <a:gd name="T52" fmla="*/ 330 w 514"/>
                <a:gd name="T53" fmla="*/ 440 h 514"/>
                <a:gd name="T54" fmla="*/ 184 w 514"/>
                <a:gd name="T55" fmla="*/ 440 h 514"/>
                <a:gd name="T56" fmla="*/ 184 w 514"/>
                <a:gd name="T57" fmla="*/ 367 h 514"/>
                <a:gd name="T58" fmla="*/ 147 w 514"/>
                <a:gd name="T59" fmla="*/ 330 h 514"/>
                <a:gd name="T60" fmla="*/ 74 w 514"/>
                <a:gd name="T61" fmla="*/ 330 h 514"/>
                <a:gd name="T62" fmla="*/ 74 w 514"/>
                <a:gd name="T63" fmla="*/ 183 h 514"/>
                <a:gd name="T64" fmla="*/ 147 w 514"/>
                <a:gd name="T65" fmla="*/ 183 h 514"/>
                <a:gd name="T66" fmla="*/ 184 w 514"/>
                <a:gd name="T67" fmla="*/ 147 h 514"/>
                <a:gd name="T68" fmla="*/ 184 w 514"/>
                <a:gd name="T69" fmla="*/ 74 h 514"/>
                <a:gd name="T70" fmla="*/ 330 w 514"/>
                <a:gd name="T71" fmla="*/ 74 h 514"/>
                <a:gd name="T72" fmla="*/ 330 w 514"/>
                <a:gd name="T73" fmla="*/ 147 h 514"/>
                <a:gd name="T74" fmla="*/ 367 w 514"/>
                <a:gd name="T75" fmla="*/ 183 h 514"/>
                <a:gd name="T76" fmla="*/ 440 w 514"/>
                <a:gd name="T77" fmla="*/ 183 h 514"/>
                <a:gd name="T78" fmla="*/ 440 w 514"/>
                <a:gd name="T79" fmla="*/ 33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514">
                  <a:moveTo>
                    <a:pt x="477" y="110"/>
                  </a:moveTo>
                  <a:lnTo>
                    <a:pt x="477" y="110"/>
                  </a:lnTo>
                  <a:cubicBezTo>
                    <a:pt x="403" y="110"/>
                    <a:pt x="403" y="110"/>
                    <a:pt x="403" y="110"/>
                  </a:cubicBezTo>
                  <a:cubicBezTo>
                    <a:pt x="403" y="37"/>
                    <a:pt x="403" y="37"/>
                    <a:pt x="403" y="37"/>
                  </a:cubicBezTo>
                  <a:cubicBezTo>
                    <a:pt x="403" y="19"/>
                    <a:pt x="385" y="0"/>
                    <a:pt x="36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29" y="0"/>
                    <a:pt x="110" y="19"/>
                    <a:pt x="110" y="37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19" y="110"/>
                    <a:pt x="0" y="128"/>
                    <a:pt x="0" y="147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85"/>
                    <a:pt x="19" y="403"/>
                    <a:pt x="37" y="403"/>
                  </a:cubicBezTo>
                  <a:cubicBezTo>
                    <a:pt x="110" y="403"/>
                    <a:pt x="110" y="403"/>
                    <a:pt x="110" y="403"/>
                  </a:cubicBezTo>
                  <a:cubicBezTo>
                    <a:pt x="110" y="477"/>
                    <a:pt x="110" y="477"/>
                    <a:pt x="110" y="477"/>
                  </a:cubicBezTo>
                  <a:cubicBezTo>
                    <a:pt x="110" y="495"/>
                    <a:pt x="129" y="513"/>
                    <a:pt x="147" y="513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85" y="513"/>
                    <a:pt x="403" y="495"/>
                    <a:pt x="403" y="477"/>
                  </a:cubicBezTo>
                  <a:cubicBezTo>
                    <a:pt x="403" y="403"/>
                    <a:pt x="403" y="403"/>
                    <a:pt x="403" y="403"/>
                  </a:cubicBezTo>
                  <a:cubicBezTo>
                    <a:pt x="477" y="403"/>
                    <a:pt x="477" y="403"/>
                    <a:pt x="477" y="403"/>
                  </a:cubicBezTo>
                  <a:cubicBezTo>
                    <a:pt x="495" y="403"/>
                    <a:pt x="513" y="385"/>
                    <a:pt x="513" y="367"/>
                  </a:cubicBezTo>
                  <a:cubicBezTo>
                    <a:pt x="513" y="147"/>
                    <a:pt x="513" y="147"/>
                    <a:pt x="513" y="147"/>
                  </a:cubicBezTo>
                  <a:cubicBezTo>
                    <a:pt x="513" y="128"/>
                    <a:pt x="495" y="110"/>
                    <a:pt x="477" y="110"/>
                  </a:cubicBezTo>
                  <a:close/>
                  <a:moveTo>
                    <a:pt x="440" y="330"/>
                  </a:moveTo>
                  <a:lnTo>
                    <a:pt x="440" y="330"/>
                  </a:lnTo>
                  <a:cubicBezTo>
                    <a:pt x="367" y="330"/>
                    <a:pt x="367" y="330"/>
                    <a:pt x="367" y="330"/>
                  </a:cubicBezTo>
                  <a:cubicBezTo>
                    <a:pt x="349" y="330"/>
                    <a:pt x="330" y="348"/>
                    <a:pt x="330" y="367"/>
                  </a:cubicBezTo>
                  <a:cubicBezTo>
                    <a:pt x="330" y="440"/>
                    <a:pt x="330" y="440"/>
                    <a:pt x="330" y="440"/>
                  </a:cubicBezTo>
                  <a:cubicBezTo>
                    <a:pt x="184" y="440"/>
                    <a:pt x="184" y="440"/>
                    <a:pt x="184" y="440"/>
                  </a:cubicBezTo>
                  <a:cubicBezTo>
                    <a:pt x="184" y="367"/>
                    <a:pt x="184" y="367"/>
                    <a:pt x="184" y="367"/>
                  </a:cubicBezTo>
                  <a:cubicBezTo>
                    <a:pt x="184" y="348"/>
                    <a:pt x="165" y="330"/>
                    <a:pt x="147" y="330"/>
                  </a:cubicBezTo>
                  <a:cubicBezTo>
                    <a:pt x="74" y="330"/>
                    <a:pt x="74" y="330"/>
                    <a:pt x="74" y="330"/>
                  </a:cubicBezTo>
                  <a:cubicBezTo>
                    <a:pt x="74" y="183"/>
                    <a:pt x="74" y="183"/>
                    <a:pt x="74" y="183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65" y="183"/>
                    <a:pt x="184" y="165"/>
                    <a:pt x="184" y="147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330" y="74"/>
                    <a:pt x="330" y="74"/>
                    <a:pt x="330" y="74"/>
                  </a:cubicBezTo>
                  <a:cubicBezTo>
                    <a:pt x="330" y="147"/>
                    <a:pt x="330" y="147"/>
                    <a:pt x="330" y="147"/>
                  </a:cubicBezTo>
                  <a:cubicBezTo>
                    <a:pt x="330" y="165"/>
                    <a:pt x="349" y="183"/>
                    <a:pt x="367" y="183"/>
                  </a:cubicBezTo>
                  <a:cubicBezTo>
                    <a:pt x="440" y="183"/>
                    <a:pt x="440" y="183"/>
                    <a:pt x="440" y="183"/>
                  </a:cubicBezTo>
                  <a:lnTo>
                    <a:pt x="440" y="33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3D23104-B504-4646-93A1-4D4A825B6076}"/>
              </a:ext>
            </a:extLst>
          </p:cNvPr>
          <p:cNvGrpSpPr/>
          <p:nvPr/>
        </p:nvGrpSpPr>
        <p:grpSpPr>
          <a:xfrm>
            <a:off x="21200947" y="7382092"/>
            <a:ext cx="747258" cy="1268316"/>
            <a:chOff x="26830003" y="5083937"/>
            <a:chExt cx="811706" cy="1377705"/>
          </a:xfrm>
        </p:grpSpPr>
        <p:sp>
          <p:nvSpPr>
            <p:cNvPr id="97" name="Freeform 340">
              <a:extLst>
                <a:ext uri="{FF2B5EF4-FFF2-40B4-BE49-F238E27FC236}">
                  <a16:creationId xmlns:a16="http://schemas.microsoft.com/office/drawing/2014/main" id="{5E1F73F6-6218-074F-98E5-924D07588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0003" y="5083937"/>
              <a:ext cx="811706" cy="1377705"/>
            </a:xfrm>
            <a:custGeom>
              <a:avLst/>
              <a:gdLst>
                <a:gd name="T0" fmla="*/ 733 w 816"/>
                <a:gd name="T1" fmla="*/ 376 h 1384"/>
                <a:gd name="T2" fmla="*/ 733 w 816"/>
                <a:gd name="T3" fmla="*/ 376 h 1384"/>
                <a:gd name="T4" fmla="*/ 632 w 816"/>
                <a:gd name="T5" fmla="*/ 376 h 1384"/>
                <a:gd name="T6" fmla="*/ 632 w 816"/>
                <a:gd name="T7" fmla="*/ 202 h 1384"/>
                <a:gd name="T8" fmla="*/ 669 w 816"/>
                <a:gd name="T9" fmla="*/ 202 h 1384"/>
                <a:gd name="T10" fmla="*/ 705 w 816"/>
                <a:gd name="T11" fmla="*/ 165 h 1384"/>
                <a:gd name="T12" fmla="*/ 669 w 816"/>
                <a:gd name="T13" fmla="*/ 129 h 1384"/>
                <a:gd name="T14" fmla="*/ 632 w 816"/>
                <a:gd name="T15" fmla="*/ 129 h 1384"/>
                <a:gd name="T16" fmla="*/ 632 w 816"/>
                <a:gd name="T17" fmla="*/ 28 h 1384"/>
                <a:gd name="T18" fmla="*/ 604 w 816"/>
                <a:gd name="T19" fmla="*/ 0 h 1384"/>
                <a:gd name="T20" fmla="*/ 220 w 816"/>
                <a:gd name="T21" fmla="*/ 0 h 1384"/>
                <a:gd name="T22" fmla="*/ 183 w 816"/>
                <a:gd name="T23" fmla="*/ 28 h 1384"/>
                <a:gd name="T24" fmla="*/ 183 w 816"/>
                <a:gd name="T25" fmla="*/ 129 h 1384"/>
                <a:gd name="T26" fmla="*/ 146 w 816"/>
                <a:gd name="T27" fmla="*/ 129 h 1384"/>
                <a:gd name="T28" fmla="*/ 119 w 816"/>
                <a:gd name="T29" fmla="*/ 165 h 1384"/>
                <a:gd name="T30" fmla="*/ 146 w 816"/>
                <a:gd name="T31" fmla="*/ 202 h 1384"/>
                <a:gd name="T32" fmla="*/ 183 w 816"/>
                <a:gd name="T33" fmla="*/ 202 h 1384"/>
                <a:gd name="T34" fmla="*/ 183 w 816"/>
                <a:gd name="T35" fmla="*/ 376 h 1384"/>
                <a:gd name="T36" fmla="*/ 92 w 816"/>
                <a:gd name="T37" fmla="*/ 376 h 1384"/>
                <a:gd name="T38" fmla="*/ 0 w 816"/>
                <a:gd name="T39" fmla="*/ 467 h 1384"/>
                <a:gd name="T40" fmla="*/ 0 w 816"/>
                <a:gd name="T41" fmla="*/ 1292 h 1384"/>
                <a:gd name="T42" fmla="*/ 92 w 816"/>
                <a:gd name="T43" fmla="*/ 1383 h 1384"/>
                <a:gd name="T44" fmla="*/ 733 w 816"/>
                <a:gd name="T45" fmla="*/ 1383 h 1384"/>
                <a:gd name="T46" fmla="*/ 815 w 816"/>
                <a:gd name="T47" fmla="*/ 1292 h 1384"/>
                <a:gd name="T48" fmla="*/ 815 w 816"/>
                <a:gd name="T49" fmla="*/ 467 h 1384"/>
                <a:gd name="T50" fmla="*/ 733 w 816"/>
                <a:gd name="T51" fmla="*/ 376 h 1384"/>
                <a:gd name="T52" fmla="*/ 256 w 816"/>
                <a:gd name="T53" fmla="*/ 64 h 1384"/>
                <a:gd name="T54" fmla="*/ 256 w 816"/>
                <a:gd name="T55" fmla="*/ 64 h 1384"/>
                <a:gd name="T56" fmla="*/ 568 w 816"/>
                <a:gd name="T57" fmla="*/ 64 h 1384"/>
                <a:gd name="T58" fmla="*/ 568 w 816"/>
                <a:gd name="T59" fmla="*/ 129 h 1384"/>
                <a:gd name="T60" fmla="*/ 256 w 816"/>
                <a:gd name="T61" fmla="*/ 129 h 1384"/>
                <a:gd name="T62" fmla="*/ 256 w 816"/>
                <a:gd name="T63" fmla="*/ 64 h 1384"/>
                <a:gd name="T64" fmla="*/ 256 w 816"/>
                <a:gd name="T65" fmla="*/ 202 h 1384"/>
                <a:gd name="T66" fmla="*/ 256 w 816"/>
                <a:gd name="T67" fmla="*/ 202 h 1384"/>
                <a:gd name="T68" fmla="*/ 568 w 816"/>
                <a:gd name="T69" fmla="*/ 202 h 1384"/>
                <a:gd name="T70" fmla="*/ 568 w 816"/>
                <a:gd name="T71" fmla="*/ 376 h 1384"/>
                <a:gd name="T72" fmla="*/ 256 w 816"/>
                <a:gd name="T73" fmla="*/ 376 h 1384"/>
                <a:gd name="T74" fmla="*/ 256 w 816"/>
                <a:gd name="T75" fmla="*/ 202 h 1384"/>
                <a:gd name="T76" fmla="*/ 751 w 816"/>
                <a:gd name="T77" fmla="*/ 1292 h 1384"/>
                <a:gd name="T78" fmla="*/ 751 w 816"/>
                <a:gd name="T79" fmla="*/ 1292 h 1384"/>
                <a:gd name="T80" fmla="*/ 733 w 816"/>
                <a:gd name="T81" fmla="*/ 1310 h 1384"/>
                <a:gd name="T82" fmla="*/ 92 w 816"/>
                <a:gd name="T83" fmla="*/ 1310 h 1384"/>
                <a:gd name="T84" fmla="*/ 73 w 816"/>
                <a:gd name="T85" fmla="*/ 1292 h 1384"/>
                <a:gd name="T86" fmla="*/ 73 w 816"/>
                <a:gd name="T87" fmla="*/ 467 h 1384"/>
                <a:gd name="T88" fmla="*/ 92 w 816"/>
                <a:gd name="T89" fmla="*/ 449 h 1384"/>
                <a:gd name="T90" fmla="*/ 220 w 816"/>
                <a:gd name="T91" fmla="*/ 449 h 1384"/>
                <a:gd name="T92" fmla="*/ 604 w 816"/>
                <a:gd name="T93" fmla="*/ 449 h 1384"/>
                <a:gd name="T94" fmla="*/ 733 w 816"/>
                <a:gd name="T95" fmla="*/ 449 h 1384"/>
                <a:gd name="T96" fmla="*/ 751 w 816"/>
                <a:gd name="T97" fmla="*/ 467 h 1384"/>
                <a:gd name="T98" fmla="*/ 751 w 816"/>
                <a:gd name="T99" fmla="*/ 129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6" h="1384">
                  <a:moveTo>
                    <a:pt x="733" y="376"/>
                  </a:moveTo>
                  <a:lnTo>
                    <a:pt x="733" y="376"/>
                  </a:lnTo>
                  <a:cubicBezTo>
                    <a:pt x="632" y="376"/>
                    <a:pt x="632" y="376"/>
                    <a:pt x="632" y="376"/>
                  </a:cubicBezTo>
                  <a:cubicBezTo>
                    <a:pt x="632" y="202"/>
                    <a:pt x="632" y="202"/>
                    <a:pt x="632" y="202"/>
                  </a:cubicBezTo>
                  <a:cubicBezTo>
                    <a:pt x="669" y="202"/>
                    <a:pt x="669" y="202"/>
                    <a:pt x="669" y="202"/>
                  </a:cubicBezTo>
                  <a:cubicBezTo>
                    <a:pt x="687" y="202"/>
                    <a:pt x="705" y="183"/>
                    <a:pt x="705" y="165"/>
                  </a:cubicBezTo>
                  <a:cubicBezTo>
                    <a:pt x="705" y="147"/>
                    <a:pt x="687" y="129"/>
                    <a:pt x="669" y="129"/>
                  </a:cubicBezTo>
                  <a:cubicBezTo>
                    <a:pt x="632" y="129"/>
                    <a:pt x="632" y="129"/>
                    <a:pt x="632" y="129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2" y="10"/>
                    <a:pt x="623" y="0"/>
                    <a:pt x="60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01" y="0"/>
                    <a:pt x="183" y="10"/>
                    <a:pt x="183" y="28"/>
                  </a:cubicBezTo>
                  <a:cubicBezTo>
                    <a:pt x="183" y="129"/>
                    <a:pt x="183" y="129"/>
                    <a:pt x="183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28" y="129"/>
                    <a:pt x="119" y="147"/>
                    <a:pt x="119" y="165"/>
                  </a:cubicBezTo>
                  <a:cubicBezTo>
                    <a:pt x="119" y="183"/>
                    <a:pt x="128" y="202"/>
                    <a:pt x="146" y="202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376"/>
                    <a:pt x="183" y="376"/>
                    <a:pt x="183" y="376"/>
                  </a:cubicBezTo>
                  <a:cubicBezTo>
                    <a:pt x="92" y="376"/>
                    <a:pt x="92" y="376"/>
                    <a:pt x="92" y="376"/>
                  </a:cubicBezTo>
                  <a:cubicBezTo>
                    <a:pt x="36" y="376"/>
                    <a:pt x="0" y="413"/>
                    <a:pt x="0" y="467"/>
                  </a:cubicBezTo>
                  <a:cubicBezTo>
                    <a:pt x="0" y="1292"/>
                    <a:pt x="0" y="1292"/>
                    <a:pt x="0" y="1292"/>
                  </a:cubicBezTo>
                  <a:cubicBezTo>
                    <a:pt x="0" y="1337"/>
                    <a:pt x="36" y="1383"/>
                    <a:pt x="92" y="1383"/>
                  </a:cubicBezTo>
                  <a:cubicBezTo>
                    <a:pt x="733" y="1383"/>
                    <a:pt x="733" y="1383"/>
                    <a:pt x="733" y="1383"/>
                  </a:cubicBezTo>
                  <a:cubicBezTo>
                    <a:pt x="779" y="1383"/>
                    <a:pt x="815" y="1337"/>
                    <a:pt x="815" y="1292"/>
                  </a:cubicBezTo>
                  <a:cubicBezTo>
                    <a:pt x="815" y="467"/>
                    <a:pt x="815" y="467"/>
                    <a:pt x="815" y="467"/>
                  </a:cubicBezTo>
                  <a:cubicBezTo>
                    <a:pt x="815" y="413"/>
                    <a:pt x="779" y="376"/>
                    <a:pt x="733" y="376"/>
                  </a:cubicBezTo>
                  <a:close/>
                  <a:moveTo>
                    <a:pt x="256" y="64"/>
                  </a:moveTo>
                  <a:lnTo>
                    <a:pt x="256" y="64"/>
                  </a:lnTo>
                  <a:cubicBezTo>
                    <a:pt x="568" y="64"/>
                    <a:pt x="568" y="64"/>
                    <a:pt x="568" y="64"/>
                  </a:cubicBezTo>
                  <a:cubicBezTo>
                    <a:pt x="568" y="129"/>
                    <a:pt x="568" y="129"/>
                    <a:pt x="568" y="129"/>
                  </a:cubicBezTo>
                  <a:cubicBezTo>
                    <a:pt x="256" y="129"/>
                    <a:pt x="256" y="129"/>
                    <a:pt x="256" y="129"/>
                  </a:cubicBezTo>
                  <a:lnTo>
                    <a:pt x="256" y="64"/>
                  </a:lnTo>
                  <a:close/>
                  <a:moveTo>
                    <a:pt x="256" y="202"/>
                  </a:moveTo>
                  <a:lnTo>
                    <a:pt x="256" y="202"/>
                  </a:lnTo>
                  <a:cubicBezTo>
                    <a:pt x="568" y="202"/>
                    <a:pt x="568" y="202"/>
                    <a:pt x="568" y="202"/>
                  </a:cubicBezTo>
                  <a:cubicBezTo>
                    <a:pt x="568" y="376"/>
                    <a:pt x="568" y="376"/>
                    <a:pt x="568" y="376"/>
                  </a:cubicBezTo>
                  <a:cubicBezTo>
                    <a:pt x="256" y="376"/>
                    <a:pt x="256" y="376"/>
                    <a:pt x="256" y="376"/>
                  </a:cubicBezTo>
                  <a:lnTo>
                    <a:pt x="256" y="202"/>
                  </a:lnTo>
                  <a:close/>
                  <a:moveTo>
                    <a:pt x="751" y="1292"/>
                  </a:moveTo>
                  <a:lnTo>
                    <a:pt x="751" y="1292"/>
                  </a:lnTo>
                  <a:cubicBezTo>
                    <a:pt x="751" y="1301"/>
                    <a:pt x="742" y="1310"/>
                    <a:pt x="733" y="1310"/>
                  </a:cubicBezTo>
                  <a:cubicBezTo>
                    <a:pt x="92" y="1310"/>
                    <a:pt x="92" y="1310"/>
                    <a:pt x="92" y="1310"/>
                  </a:cubicBezTo>
                  <a:cubicBezTo>
                    <a:pt x="82" y="1310"/>
                    <a:pt x="73" y="1301"/>
                    <a:pt x="73" y="1292"/>
                  </a:cubicBezTo>
                  <a:cubicBezTo>
                    <a:pt x="73" y="467"/>
                    <a:pt x="73" y="467"/>
                    <a:pt x="73" y="467"/>
                  </a:cubicBezTo>
                  <a:cubicBezTo>
                    <a:pt x="73" y="449"/>
                    <a:pt x="82" y="449"/>
                    <a:pt x="92" y="449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604" y="449"/>
                    <a:pt x="604" y="449"/>
                    <a:pt x="604" y="449"/>
                  </a:cubicBezTo>
                  <a:cubicBezTo>
                    <a:pt x="733" y="449"/>
                    <a:pt x="733" y="449"/>
                    <a:pt x="733" y="449"/>
                  </a:cubicBezTo>
                  <a:cubicBezTo>
                    <a:pt x="742" y="449"/>
                    <a:pt x="751" y="449"/>
                    <a:pt x="751" y="467"/>
                  </a:cubicBezTo>
                  <a:lnTo>
                    <a:pt x="751" y="1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341">
              <a:extLst>
                <a:ext uri="{FF2B5EF4-FFF2-40B4-BE49-F238E27FC236}">
                  <a16:creationId xmlns:a16="http://schemas.microsoft.com/office/drawing/2014/main" id="{EBFE031C-F700-3045-9A9F-9EC6324F0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3571" y="5702589"/>
              <a:ext cx="513347" cy="513347"/>
            </a:xfrm>
            <a:custGeom>
              <a:avLst/>
              <a:gdLst>
                <a:gd name="T0" fmla="*/ 448 w 514"/>
                <a:gd name="T1" fmla="*/ 137 h 514"/>
                <a:gd name="T2" fmla="*/ 448 w 514"/>
                <a:gd name="T3" fmla="*/ 137 h 514"/>
                <a:gd name="T4" fmla="*/ 375 w 514"/>
                <a:gd name="T5" fmla="*/ 137 h 514"/>
                <a:gd name="T6" fmla="*/ 375 w 514"/>
                <a:gd name="T7" fmla="*/ 64 h 514"/>
                <a:gd name="T8" fmla="*/ 302 w 514"/>
                <a:gd name="T9" fmla="*/ 0 h 514"/>
                <a:gd name="T10" fmla="*/ 210 w 514"/>
                <a:gd name="T11" fmla="*/ 0 h 514"/>
                <a:gd name="T12" fmla="*/ 137 w 514"/>
                <a:gd name="T13" fmla="*/ 64 h 514"/>
                <a:gd name="T14" fmla="*/ 137 w 514"/>
                <a:gd name="T15" fmla="*/ 137 h 514"/>
                <a:gd name="T16" fmla="*/ 64 w 514"/>
                <a:gd name="T17" fmla="*/ 137 h 514"/>
                <a:gd name="T18" fmla="*/ 0 w 514"/>
                <a:gd name="T19" fmla="*/ 211 h 514"/>
                <a:gd name="T20" fmla="*/ 0 w 514"/>
                <a:gd name="T21" fmla="*/ 302 h 514"/>
                <a:gd name="T22" fmla="*/ 64 w 514"/>
                <a:gd name="T23" fmla="*/ 366 h 514"/>
                <a:gd name="T24" fmla="*/ 137 w 514"/>
                <a:gd name="T25" fmla="*/ 366 h 514"/>
                <a:gd name="T26" fmla="*/ 137 w 514"/>
                <a:gd name="T27" fmla="*/ 440 h 514"/>
                <a:gd name="T28" fmla="*/ 210 w 514"/>
                <a:gd name="T29" fmla="*/ 513 h 514"/>
                <a:gd name="T30" fmla="*/ 302 w 514"/>
                <a:gd name="T31" fmla="*/ 513 h 514"/>
                <a:gd name="T32" fmla="*/ 375 w 514"/>
                <a:gd name="T33" fmla="*/ 440 h 514"/>
                <a:gd name="T34" fmla="*/ 375 w 514"/>
                <a:gd name="T35" fmla="*/ 366 h 514"/>
                <a:gd name="T36" fmla="*/ 448 w 514"/>
                <a:gd name="T37" fmla="*/ 366 h 514"/>
                <a:gd name="T38" fmla="*/ 513 w 514"/>
                <a:gd name="T39" fmla="*/ 302 h 514"/>
                <a:gd name="T40" fmla="*/ 513 w 514"/>
                <a:gd name="T41" fmla="*/ 211 h 514"/>
                <a:gd name="T42" fmla="*/ 448 w 514"/>
                <a:gd name="T43" fmla="*/ 137 h 514"/>
                <a:gd name="T44" fmla="*/ 448 w 514"/>
                <a:gd name="T45" fmla="*/ 302 h 514"/>
                <a:gd name="T46" fmla="*/ 448 w 514"/>
                <a:gd name="T47" fmla="*/ 302 h 514"/>
                <a:gd name="T48" fmla="*/ 302 w 514"/>
                <a:gd name="T49" fmla="*/ 302 h 514"/>
                <a:gd name="T50" fmla="*/ 302 w 514"/>
                <a:gd name="T51" fmla="*/ 440 h 514"/>
                <a:gd name="T52" fmla="*/ 210 w 514"/>
                <a:gd name="T53" fmla="*/ 440 h 514"/>
                <a:gd name="T54" fmla="*/ 210 w 514"/>
                <a:gd name="T55" fmla="*/ 302 h 514"/>
                <a:gd name="T56" fmla="*/ 64 w 514"/>
                <a:gd name="T57" fmla="*/ 302 h 514"/>
                <a:gd name="T58" fmla="*/ 64 w 514"/>
                <a:gd name="T59" fmla="*/ 211 h 514"/>
                <a:gd name="T60" fmla="*/ 210 w 514"/>
                <a:gd name="T61" fmla="*/ 211 h 514"/>
                <a:gd name="T62" fmla="*/ 210 w 514"/>
                <a:gd name="T63" fmla="*/ 64 h 514"/>
                <a:gd name="T64" fmla="*/ 302 w 514"/>
                <a:gd name="T65" fmla="*/ 64 h 514"/>
                <a:gd name="T66" fmla="*/ 302 w 514"/>
                <a:gd name="T67" fmla="*/ 211 h 514"/>
                <a:gd name="T68" fmla="*/ 448 w 514"/>
                <a:gd name="T69" fmla="*/ 211 h 514"/>
                <a:gd name="T70" fmla="*/ 448 w 514"/>
                <a:gd name="T71" fmla="*/ 30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4" h="514">
                  <a:moveTo>
                    <a:pt x="448" y="137"/>
                  </a:moveTo>
                  <a:lnTo>
                    <a:pt x="448" y="137"/>
                  </a:lnTo>
                  <a:cubicBezTo>
                    <a:pt x="375" y="137"/>
                    <a:pt x="375" y="137"/>
                    <a:pt x="375" y="137"/>
                  </a:cubicBezTo>
                  <a:cubicBezTo>
                    <a:pt x="375" y="64"/>
                    <a:pt x="375" y="64"/>
                    <a:pt x="375" y="64"/>
                  </a:cubicBezTo>
                  <a:cubicBezTo>
                    <a:pt x="375" y="28"/>
                    <a:pt x="339" y="0"/>
                    <a:pt x="302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74" y="0"/>
                    <a:pt x="137" y="28"/>
                    <a:pt x="137" y="64"/>
                  </a:cubicBezTo>
                  <a:cubicBezTo>
                    <a:pt x="137" y="137"/>
                    <a:pt x="137" y="137"/>
                    <a:pt x="137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27" y="137"/>
                    <a:pt x="0" y="165"/>
                    <a:pt x="0" y="211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39"/>
                    <a:pt x="27" y="366"/>
                    <a:pt x="64" y="366"/>
                  </a:cubicBezTo>
                  <a:cubicBezTo>
                    <a:pt x="137" y="366"/>
                    <a:pt x="137" y="366"/>
                    <a:pt x="137" y="366"/>
                  </a:cubicBezTo>
                  <a:cubicBezTo>
                    <a:pt x="137" y="440"/>
                    <a:pt x="137" y="440"/>
                    <a:pt x="137" y="440"/>
                  </a:cubicBezTo>
                  <a:cubicBezTo>
                    <a:pt x="137" y="486"/>
                    <a:pt x="174" y="513"/>
                    <a:pt x="210" y="513"/>
                  </a:cubicBezTo>
                  <a:cubicBezTo>
                    <a:pt x="302" y="513"/>
                    <a:pt x="302" y="513"/>
                    <a:pt x="302" y="513"/>
                  </a:cubicBezTo>
                  <a:cubicBezTo>
                    <a:pt x="339" y="513"/>
                    <a:pt x="375" y="486"/>
                    <a:pt x="375" y="440"/>
                  </a:cubicBezTo>
                  <a:cubicBezTo>
                    <a:pt x="375" y="366"/>
                    <a:pt x="375" y="366"/>
                    <a:pt x="375" y="366"/>
                  </a:cubicBezTo>
                  <a:cubicBezTo>
                    <a:pt x="448" y="366"/>
                    <a:pt x="448" y="366"/>
                    <a:pt x="448" y="366"/>
                  </a:cubicBezTo>
                  <a:cubicBezTo>
                    <a:pt x="485" y="366"/>
                    <a:pt x="513" y="339"/>
                    <a:pt x="513" y="302"/>
                  </a:cubicBezTo>
                  <a:cubicBezTo>
                    <a:pt x="513" y="211"/>
                    <a:pt x="513" y="211"/>
                    <a:pt x="513" y="211"/>
                  </a:cubicBezTo>
                  <a:cubicBezTo>
                    <a:pt x="513" y="165"/>
                    <a:pt x="485" y="137"/>
                    <a:pt x="448" y="137"/>
                  </a:cubicBezTo>
                  <a:close/>
                  <a:moveTo>
                    <a:pt x="448" y="302"/>
                  </a:moveTo>
                  <a:lnTo>
                    <a:pt x="448" y="302"/>
                  </a:lnTo>
                  <a:cubicBezTo>
                    <a:pt x="302" y="302"/>
                    <a:pt x="302" y="302"/>
                    <a:pt x="302" y="302"/>
                  </a:cubicBezTo>
                  <a:cubicBezTo>
                    <a:pt x="302" y="440"/>
                    <a:pt x="302" y="440"/>
                    <a:pt x="302" y="440"/>
                  </a:cubicBezTo>
                  <a:cubicBezTo>
                    <a:pt x="210" y="440"/>
                    <a:pt x="210" y="440"/>
                    <a:pt x="210" y="440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10" y="64"/>
                    <a:pt x="210" y="64"/>
                    <a:pt x="210" y="64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211"/>
                    <a:pt x="302" y="211"/>
                    <a:pt x="302" y="211"/>
                  </a:cubicBezTo>
                  <a:cubicBezTo>
                    <a:pt x="448" y="211"/>
                    <a:pt x="448" y="211"/>
                    <a:pt x="448" y="211"/>
                  </a:cubicBezTo>
                  <a:lnTo>
                    <a:pt x="448" y="30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99" name="Freeform 342">
            <a:extLst>
              <a:ext uri="{FF2B5EF4-FFF2-40B4-BE49-F238E27FC236}">
                <a16:creationId xmlns:a16="http://schemas.microsoft.com/office/drawing/2014/main" id="{AF29FA97-DF1E-474D-800C-B7067AC7F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886" y="7472830"/>
            <a:ext cx="1268316" cy="1151177"/>
          </a:xfrm>
          <a:custGeom>
            <a:avLst/>
            <a:gdLst>
              <a:gd name="T0" fmla="*/ 1383 w 1384"/>
              <a:gd name="T1" fmla="*/ 568 h 1256"/>
              <a:gd name="T2" fmla="*/ 1383 w 1384"/>
              <a:gd name="T3" fmla="*/ 568 h 1256"/>
              <a:gd name="T4" fmla="*/ 1218 w 1384"/>
              <a:gd name="T5" fmla="*/ 165 h 1256"/>
              <a:gd name="T6" fmla="*/ 824 w 1384"/>
              <a:gd name="T7" fmla="*/ 0 h 1256"/>
              <a:gd name="T8" fmla="*/ 430 w 1384"/>
              <a:gd name="T9" fmla="*/ 165 h 1256"/>
              <a:gd name="T10" fmla="*/ 403 w 1384"/>
              <a:gd name="T11" fmla="*/ 156 h 1256"/>
              <a:gd name="T12" fmla="*/ 156 w 1384"/>
              <a:gd name="T13" fmla="*/ 311 h 1256"/>
              <a:gd name="T14" fmla="*/ 0 w 1384"/>
              <a:gd name="T15" fmla="*/ 714 h 1256"/>
              <a:gd name="T16" fmla="*/ 174 w 1384"/>
              <a:gd name="T17" fmla="*/ 1099 h 1256"/>
              <a:gd name="T18" fmla="*/ 531 w 1384"/>
              <a:gd name="T19" fmla="*/ 1255 h 1256"/>
              <a:gd name="T20" fmla="*/ 559 w 1384"/>
              <a:gd name="T21" fmla="*/ 1255 h 1256"/>
              <a:gd name="T22" fmla="*/ 898 w 1384"/>
              <a:gd name="T23" fmla="*/ 1145 h 1256"/>
              <a:gd name="T24" fmla="*/ 907 w 1384"/>
              <a:gd name="T25" fmla="*/ 1117 h 1256"/>
              <a:gd name="T26" fmla="*/ 1218 w 1384"/>
              <a:gd name="T27" fmla="*/ 961 h 1256"/>
              <a:gd name="T28" fmla="*/ 1383 w 1384"/>
              <a:gd name="T29" fmla="*/ 568 h 1256"/>
              <a:gd name="T30" fmla="*/ 1200 w 1384"/>
              <a:gd name="T31" fmla="*/ 247 h 1256"/>
              <a:gd name="T32" fmla="*/ 1200 w 1384"/>
              <a:gd name="T33" fmla="*/ 247 h 1256"/>
              <a:gd name="T34" fmla="*/ 504 w 1384"/>
              <a:gd name="T35" fmla="*/ 934 h 1256"/>
              <a:gd name="T36" fmla="*/ 476 w 1384"/>
              <a:gd name="T37" fmla="*/ 916 h 1256"/>
              <a:gd name="T38" fmla="*/ 449 w 1384"/>
              <a:gd name="T39" fmla="*/ 888 h 1256"/>
              <a:gd name="T40" fmla="*/ 1145 w 1384"/>
              <a:gd name="T41" fmla="*/ 192 h 1256"/>
              <a:gd name="T42" fmla="*/ 1172 w 1384"/>
              <a:gd name="T43" fmla="*/ 220 h 1256"/>
              <a:gd name="T44" fmla="*/ 1200 w 1384"/>
              <a:gd name="T45" fmla="*/ 247 h 1256"/>
              <a:gd name="T46" fmla="*/ 824 w 1384"/>
              <a:gd name="T47" fmla="*/ 73 h 1256"/>
              <a:gd name="T48" fmla="*/ 824 w 1384"/>
              <a:gd name="T49" fmla="*/ 73 h 1256"/>
              <a:gd name="T50" fmla="*/ 1090 w 1384"/>
              <a:gd name="T51" fmla="*/ 146 h 1256"/>
              <a:gd name="T52" fmla="*/ 412 w 1384"/>
              <a:gd name="T53" fmla="*/ 833 h 1256"/>
              <a:gd name="T54" fmla="*/ 330 w 1384"/>
              <a:gd name="T55" fmla="*/ 568 h 1256"/>
              <a:gd name="T56" fmla="*/ 476 w 1384"/>
              <a:gd name="T57" fmla="*/ 220 h 1256"/>
              <a:gd name="T58" fmla="*/ 824 w 1384"/>
              <a:gd name="T59" fmla="*/ 73 h 1256"/>
              <a:gd name="T60" fmla="*/ 73 w 1384"/>
              <a:gd name="T61" fmla="*/ 705 h 1256"/>
              <a:gd name="T62" fmla="*/ 73 w 1384"/>
              <a:gd name="T63" fmla="*/ 705 h 1256"/>
              <a:gd name="T64" fmla="*/ 73 w 1384"/>
              <a:gd name="T65" fmla="*/ 678 h 1256"/>
              <a:gd name="T66" fmla="*/ 275 w 1384"/>
              <a:gd name="T67" fmla="*/ 668 h 1256"/>
              <a:gd name="T68" fmla="*/ 293 w 1384"/>
              <a:gd name="T69" fmla="*/ 741 h 1256"/>
              <a:gd name="T70" fmla="*/ 73 w 1384"/>
              <a:gd name="T71" fmla="*/ 751 h 1256"/>
              <a:gd name="T72" fmla="*/ 73 w 1384"/>
              <a:gd name="T73" fmla="*/ 705 h 1256"/>
              <a:gd name="T74" fmla="*/ 201 w 1384"/>
              <a:gd name="T75" fmla="*/ 357 h 1256"/>
              <a:gd name="T76" fmla="*/ 201 w 1384"/>
              <a:gd name="T77" fmla="*/ 357 h 1256"/>
              <a:gd name="T78" fmla="*/ 357 w 1384"/>
              <a:gd name="T79" fmla="*/ 247 h 1256"/>
              <a:gd name="T80" fmla="*/ 266 w 1384"/>
              <a:gd name="T81" fmla="*/ 568 h 1256"/>
              <a:gd name="T82" fmla="*/ 266 w 1384"/>
              <a:gd name="T83" fmla="*/ 595 h 1256"/>
              <a:gd name="T84" fmla="*/ 83 w 1384"/>
              <a:gd name="T85" fmla="*/ 604 h 1256"/>
              <a:gd name="T86" fmla="*/ 201 w 1384"/>
              <a:gd name="T87" fmla="*/ 357 h 1256"/>
              <a:gd name="T88" fmla="*/ 531 w 1384"/>
              <a:gd name="T89" fmla="*/ 1190 h 1256"/>
              <a:gd name="T90" fmla="*/ 531 w 1384"/>
              <a:gd name="T91" fmla="*/ 1190 h 1256"/>
              <a:gd name="T92" fmla="*/ 220 w 1384"/>
              <a:gd name="T93" fmla="*/ 1053 h 1256"/>
              <a:gd name="T94" fmla="*/ 83 w 1384"/>
              <a:gd name="T95" fmla="*/ 815 h 1256"/>
              <a:gd name="T96" fmla="*/ 320 w 1384"/>
              <a:gd name="T97" fmla="*/ 806 h 1256"/>
              <a:gd name="T98" fmla="*/ 421 w 1384"/>
              <a:gd name="T99" fmla="*/ 961 h 1256"/>
              <a:gd name="T100" fmla="*/ 806 w 1384"/>
              <a:gd name="T101" fmla="*/ 1126 h 1256"/>
              <a:gd name="T102" fmla="*/ 531 w 1384"/>
              <a:gd name="T103" fmla="*/ 1190 h 1256"/>
              <a:gd name="T104" fmla="*/ 824 w 1384"/>
              <a:gd name="T105" fmla="*/ 1053 h 1256"/>
              <a:gd name="T106" fmla="*/ 824 w 1384"/>
              <a:gd name="T107" fmla="*/ 1053 h 1256"/>
              <a:gd name="T108" fmla="*/ 559 w 1384"/>
              <a:gd name="T109" fmla="*/ 980 h 1256"/>
              <a:gd name="T110" fmla="*/ 1236 w 1384"/>
              <a:gd name="T111" fmla="*/ 302 h 1256"/>
              <a:gd name="T112" fmla="*/ 1319 w 1384"/>
              <a:gd name="T113" fmla="*/ 568 h 1256"/>
              <a:gd name="T114" fmla="*/ 1172 w 1384"/>
              <a:gd name="T115" fmla="*/ 916 h 1256"/>
              <a:gd name="T116" fmla="*/ 824 w 1384"/>
              <a:gd name="T117" fmla="*/ 1053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84" h="1256">
                <a:moveTo>
                  <a:pt x="1383" y="568"/>
                </a:moveTo>
                <a:lnTo>
                  <a:pt x="1383" y="568"/>
                </a:lnTo>
                <a:cubicBezTo>
                  <a:pt x="1383" y="412"/>
                  <a:pt x="1328" y="275"/>
                  <a:pt x="1218" y="165"/>
                </a:cubicBezTo>
                <a:cubicBezTo>
                  <a:pt x="1117" y="64"/>
                  <a:pt x="971" y="0"/>
                  <a:pt x="824" y="0"/>
                </a:cubicBezTo>
                <a:cubicBezTo>
                  <a:pt x="678" y="0"/>
                  <a:pt x="540" y="55"/>
                  <a:pt x="430" y="165"/>
                </a:cubicBezTo>
                <a:cubicBezTo>
                  <a:pt x="421" y="156"/>
                  <a:pt x="412" y="156"/>
                  <a:pt x="403" y="156"/>
                </a:cubicBezTo>
                <a:cubicBezTo>
                  <a:pt x="311" y="183"/>
                  <a:pt x="220" y="238"/>
                  <a:pt x="156" y="311"/>
                </a:cubicBezTo>
                <a:cubicBezTo>
                  <a:pt x="55" y="421"/>
                  <a:pt x="0" y="559"/>
                  <a:pt x="0" y="714"/>
                </a:cubicBezTo>
                <a:cubicBezTo>
                  <a:pt x="9" y="861"/>
                  <a:pt x="64" y="998"/>
                  <a:pt x="174" y="1099"/>
                </a:cubicBezTo>
                <a:cubicBezTo>
                  <a:pt x="275" y="1190"/>
                  <a:pt x="394" y="1245"/>
                  <a:pt x="531" y="1255"/>
                </a:cubicBezTo>
                <a:cubicBezTo>
                  <a:pt x="540" y="1255"/>
                  <a:pt x="550" y="1255"/>
                  <a:pt x="559" y="1255"/>
                </a:cubicBezTo>
                <a:cubicBezTo>
                  <a:pt x="678" y="1255"/>
                  <a:pt x="797" y="1218"/>
                  <a:pt x="898" y="1145"/>
                </a:cubicBezTo>
                <a:cubicBezTo>
                  <a:pt x="907" y="1145"/>
                  <a:pt x="907" y="1126"/>
                  <a:pt x="907" y="1117"/>
                </a:cubicBezTo>
                <a:cubicBezTo>
                  <a:pt x="1026" y="1099"/>
                  <a:pt x="1136" y="1044"/>
                  <a:pt x="1218" y="961"/>
                </a:cubicBezTo>
                <a:cubicBezTo>
                  <a:pt x="1328" y="852"/>
                  <a:pt x="1383" y="714"/>
                  <a:pt x="1383" y="568"/>
                </a:cubicBezTo>
                <a:close/>
                <a:moveTo>
                  <a:pt x="1200" y="247"/>
                </a:moveTo>
                <a:lnTo>
                  <a:pt x="1200" y="247"/>
                </a:lnTo>
                <a:cubicBezTo>
                  <a:pt x="504" y="934"/>
                  <a:pt x="504" y="934"/>
                  <a:pt x="504" y="934"/>
                </a:cubicBezTo>
                <a:cubicBezTo>
                  <a:pt x="495" y="925"/>
                  <a:pt x="485" y="925"/>
                  <a:pt x="476" y="916"/>
                </a:cubicBezTo>
                <a:cubicBezTo>
                  <a:pt x="467" y="906"/>
                  <a:pt x="458" y="897"/>
                  <a:pt x="449" y="888"/>
                </a:cubicBezTo>
                <a:cubicBezTo>
                  <a:pt x="1145" y="192"/>
                  <a:pt x="1145" y="192"/>
                  <a:pt x="1145" y="192"/>
                </a:cubicBezTo>
                <a:cubicBezTo>
                  <a:pt x="1154" y="201"/>
                  <a:pt x="1163" y="210"/>
                  <a:pt x="1172" y="220"/>
                </a:cubicBezTo>
                <a:cubicBezTo>
                  <a:pt x="1182" y="220"/>
                  <a:pt x="1191" y="238"/>
                  <a:pt x="1200" y="247"/>
                </a:cubicBezTo>
                <a:close/>
                <a:moveTo>
                  <a:pt x="824" y="73"/>
                </a:moveTo>
                <a:lnTo>
                  <a:pt x="824" y="73"/>
                </a:lnTo>
                <a:cubicBezTo>
                  <a:pt x="916" y="73"/>
                  <a:pt x="1007" y="101"/>
                  <a:pt x="1090" y="146"/>
                </a:cubicBezTo>
                <a:cubicBezTo>
                  <a:pt x="412" y="833"/>
                  <a:pt x="412" y="833"/>
                  <a:pt x="412" y="833"/>
                </a:cubicBezTo>
                <a:cubicBezTo>
                  <a:pt x="357" y="751"/>
                  <a:pt x="330" y="659"/>
                  <a:pt x="330" y="568"/>
                </a:cubicBezTo>
                <a:cubicBezTo>
                  <a:pt x="330" y="430"/>
                  <a:pt x="385" y="311"/>
                  <a:pt x="476" y="220"/>
                </a:cubicBezTo>
                <a:cubicBezTo>
                  <a:pt x="568" y="119"/>
                  <a:pt x="687" y="73"/>
                  <a:pt x="824" y="73"/>
                </a:cubicBezTo>
                <a:close/>
                <a:moveTo>
                  <a:pt x="73" y="705"/>
                </a:moveTo>
                <a:lnTo>
                  <a:pt x="73" y="705"/>
                </a:lnTo>
                <a:cubicBezTo>
                  <a:pt x="73" y="696"/>
                  <a:pt x="73" y="687"/>
                  <a:pt x="73" y="678"/>
                </a:cubicBezTo>
                <a:cubicBezTo>
                  <a:pt x="275" y="668"/>
                  <a:pt x="275" y="668"/>
                  <a:pt x="275" y="668"/>
                </a:cubicBezTo>
                <a:cubicBezTo>
                  <a:pt x="275" y="696"/>
                  <a:pt x="284" y="714"/>
                  <a:pt x="293" y="741"/>
                </a:cubicBezTo>
                <a:cubicBezTo>
                  <a:pt x="73" y="751"/>
                  <a:pt x="73" y="751"/>
                  <a:pt x="73" y="751"/>
                </a:cubicBezTo>
                <a:cubicBezTo>
                  <a:pt x="73" y="732"/>
                  <a:pt x="73" y="723"/>
                  <a:pt x="73" y="705"/>
                </a:cubicBezTo>
                <a:close/>
                <a:moveTo>
                  <a:pt x="201" y="357"/>
                </a:moveTo>
                <a:lnTo>
                  <a:pt x="201" y="357"/>
                </a:lnTo>
                <a:cubicBezTo>
                  <a:pt x="247" y="311"/>
                  <a:pt x="302" y="275"/>
                  <a:pt x="357" y="247"/>
                </a:cubicBezTo>
                <a:cubicBezTo>
                  <a:pt x="293" y="339"/>
                  <a:pt x="266" y="449"/>
                  <a:pt x="266" y="568"/>
                </a:cubicBezTo>
                <a:cubicBezTo>
                  <a:pt x="266" y="577"/>
                  <a:pt x="266" y="586"/>
                  <a:pt x="266" y="595"/>
                </a:cubicBezTo>
                <a:cubicBezTo>
                  <a:pt x="83" y="604"/>
                  <a:pt x="83" y="604"/>
                  <a:pt x="83" y="604"/>
                </a:cubicBezTo>
                <a:cubicBezTo>
                  <a:pt x="92" y="513"/>
                  <a:pt x="137" y="430"/>
                  <a:pt x="201" y="357"/>
                </a:cubicBezTo>
                <a:close/>
                <a:moveTo>
                  <a:pt x="531" y="1190"/>
                </a:moveTo>
                <a:lnTo>
                  <a:pt x="531" y="1190"/>
                </a:lnTo>
                <a:cubicBezTo>
                  <a:pt x="421" y="1181"/>
                  <a:pt x="311" y="1135"/>
                  <a:pt x="220" y="1053"/>
                </a:cubicBezTo>
                <a:cubicBezTo>
                  <a:pt x="156" y="989"/>
                  <a:pt x="110" y="906"/>
                  <a:pt x="83" y="815"/>
                </a:cubicBezTo>
                <a:cubicBezTo>
                  <a:pt x="320" y="806"/>
                  <a:pt x="320" y="806"/>
                  <a:pt x="320" y="806"/>
                </a:cubicBezTo>
                <a:cubicBezTo>
                  <a:pt x="348" y="861"/>
                  <a:pt x="385" y="916"/>
                  <a:pt x="421" y="961"/>
                </a:cubicBezTo>
                <a:cubicBezTo>
                  <a:pt x="531" y="1062"/>
                  <a:pt x="660" y="1117"/>
                  <a:pt x="806" y="1126"/>
                </a:cubicBezTo>
                <a:cubicBezTo>
                  <a:pt x="723" y="1172"/>
                  <a:pt x="632" y="1190"/>
                  <a:pt x="531" y="1190"/>
                </a:cubicBezTo>
                <a:close/>
                <a:moveTo>
                  <a:pt x="824" y="1053"/>
                </a:moveTo>
                <a:lnTo>
                  <a:pt x="824" y="1053"/>
                </a:lnTo>
                <a:cubicBezTo>
                  <a:pt x="723" y="1053"/>
                  <a:pt x="641" y="1025"/>
                  <a:pt x="559" y="980"/>
                </a:cubicBezTo>
                <a:cubicBezTo>
                  <a:pt x="1236" y="302"/>
                  <a:pt x="1236" y="302"/>
                  <a:pt x="1236" y="302"/>
                </a:cubicBezTo>
                <a:cubicBezTo>
                  <a:pt x="1291" y="375"/>
                  <a:pt x="1319" y="467"/>
                  <a:pt x="1319" y="568"/>
                </a:cubicBezTo>
                <a:cubicBezTo>
                  <a:pt x="1319" y="696"/>
                  <a:pt x="1264" y="815"/>
                  <a:pt x="1172" y="916"/>
                </a:cubicBezTo>
                <a:cubicBezTo>
                  <a:pt x="1081" y="1007"/>
                  <a:pt x="953" y="1053"/>
                  <a:pt x="824" y="10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2C1E5BC-C2AE-E24B-AA84-ABC4708F5DB5}"/>
              </a:ext>
            </a:extLst>
          </p:cNvPr>
          <p:cNvGrpSpPr/>
          <p:nvPr/>
        </p:nvGrpSpPr>
        <p:grpSpPr>
          <a:xfrm>
            <a:off x="21200947" y="4867504"/>
            <a:ext cx="795729" cy="1268312"/>
            <a:chOff x="26803678" y="10796585"/>
            <a:chExt cx="864358" cy="1377705"/>
          </a:xfrm>
        </p:grpSpPr>
        <p:sp>
          <p:nvSpPr>
            <p:cNvPr id="101" name="Freeform 343">
              <a:extLst>
                <a:ext uri="{FF2B5EF4-FFF2-40B4-BE49-F238E27FC236}">
                  <a16:creationId xmlns:a16="http://schemas.microsoft.com/office/drawing/2014/main" id="{4D800570-3A3F-EF4B-9B81-0BA6EC71F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3678" y="10796585"/>
              <a:ext cx="864358" cy="1377705"/>
            </a:xfrm>
            <a:custGeom>
              <a:avLst/>
              <a:gdLst>
                <a:gd name="T0" fmla="*/ 741 w 870"/>
                <a:gd name="T1" fmla="*/ 129 h 1384"/>
                <a:gd name="T2" fmla="*/ 741 w 870"/>
                <a:gd name="T3" fmla="*/ 129 h 1384"/>
                <a:gd name="T4" fmla="*/ 439 w 870"/>
                <a:gd name="T5" fmla="*/ 0 h 1384"/>
                <a:gd name="T6" fmla="*/ 128 w 870"/>
                <a:gd name="T7" fmla="*/ 129 h 1384"/>
                <a:gd name="T8" fmla="*/ 0 w 870"/>
                <a:gd name="T9" fmla="*/ 431 h 1384"/>
                <a:gd name="T10" fmla="*/ 201 w 870"/>
                <a:gd name="T11" fmla="*/ 989 h 1384"/>
                <a:gd name="T12" fmla="*/ 403 w 870"/>
                <a:gd name="T13" fmla="*/ 1365 h 1384"/>
                <a:gd name="T14" fmla="*/ 430 w 870"/>
                <a:gd name="T15" fmla="*/ 1383 h 1384"/>
                <a:gd name="T16" fmla="*/ 430 w 870"/>
                <a:gd name="T17" fmla="*/ 1383 h 1384"/>
                <a:gd name="T18" fmla="*/ 457 w 870"/>
                <a:gd name="T19" fmla="*/ 1365 h 1384"/>
                <a:gd name="T20" fmla="*/ 668 w 870"/>
                <a:gd name="T21" fmla="*/ 989 h 1384"/>
                <a:gd name="T22" fmla="*/ 869 w 870"/>
                <a:gd name="T23" fmla="*/ 431 h 1384"/>
                <a:gd name="T24" fmla="*/ 741 w 870"/>
                <a:gd name="T25" fmla="*/ 129 h 1384"/>
                <a:gd name="T26" fmla="*/ 604 w 870"/>
                <a:gd name="T27" fmla="*/ 962 h 1384"/>
                <a:gd name="T28" fmla="*/ 604 w 870"/>
                <a:gd name="T29" fmla="*/ 962 h 1384"/>
                <a:gd name="T30" fmla="*/ 430 w 870"/>
                <a:gd name="T31" fmla="*/ 1273 h 1384"/>
                <a:gd name="T32" fmla="*/ 265 w 870"/>
                <a:gd name="T33" fmla="*/ 962 h 1384"/>
                <a:gd name="T34" fmla="*/ 73 w 870"/>
                <a:gd name="T35" fmla="*/ 431 h 1384"/>
                <a:gd name="T36" fmla="*/ 439 w 870"/>
                <a:gd name="T37" fmla="*/ 64 h 1384"/>
                <a:gd name="T38" fmla="*/ 806 w 870"/>
                <a:gd name="T39" fmla="*/ 431 h 1384"/>
                <a:gd name="T40" fmla="*/ 604 w 870"/>
                <a:gd name="T41" fmla="*/ 96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0" h="1384">
                  <a:moveTo>
                    <a:pt x="741" y="129"/>
                  </a:moveTo>
                  <a:lnTo>
                    <a:pt x="741" y="129"/>
                  </a:lnTo>
                  <a:cubicBezTo>
                    <a:pt x="659" y="46"/>
                    <a:pt x="549" y="0"/>
                    <a:pt x="439" y="0"/>
                  </a:cubicBezTo>
                  <a:cubicBezTo>
                    <a:pt x="320" y="0"/>
                    <a:pt x="210" y="46"/>
                    <a:pt x="128" y="129"/>
                  </a:cubicBezTo>
                  <a:cubicBezTo>
                    <a:pt x="45" y="211"/>
                    <a:pt x="0" y="321"/>
                    <a:pt x="0" y="431"/>
                  </a:cubicBezTo>
                  <a:cubicBezTo>
                    <a:pt x="0" y="532"/>
                    <a:pt x="73" y="715"/>
                    <a:pt x="201" y="989"/>
                  </a:cubicBezTo>
                  <a:cubicBezTo>
                    <a:pt x="302" y="1191"/>
                    <a:pt x="403" y="1365"/>
                    <a:pt x="403" y="1365"/>
                  </a:cubicBezTo>
                  <a:cubicBezTo>
                    <a:pt x="412" y="1374"/>
                    <a:pt x="421" y="1383"/>
                    <a:pt x="430" y="1383"/>
                  </a:cubicBezTo>
                  <a:lnTo>
                    <a:pt x="430" y="1383"/>
                  </a:lnTo>
                  <a:cubicBezTo>
                    <a:pt x="448" y="1383"/>
                    <a:pt x="457" y="1374"/>
                    <a:pt x="457" y="1365"/>
                  </a:cubicBezTo>
                  <a:cubicBezTo>
                    <a:pt x="466" y="1365"/>
                    <a:pt x="567" y="1191"/>
                    <a:pt x="668" y="989"/>
                  </a:cubicBezTo>
                  <a:cubicBezTo>
                    <a:pt x="806" y="715"/>
                    <a:pt x="869" y="532"/>
                    <a:pt x="869" y="431"/>
                  </a:cubicBezTo>
                  <a:cubicBezTo>
                    <a:pt x="869" y="321"/>
                    <a:pt x="824" y="211"/>
                    <a:pt x="741" y="129"/>
                  </a:cubicBezTo>
                  <a:close/>
                  <a:moveTo>
                    <a:pt x="604" y="962"/>
                  </a:moveTo>
                  <a:lnTo>
                    <a:pt x="604" y="962"/>
                  </a:lnTo>
                  <a:cubicBezTo>
                    <a:pt x="540" y="1090"/>
                    <a:pt x="466" y="1209"/>
                    <a:pt x="430" y="1273"/>
                  </a:cubicBezTo>
                  <a:cubicBezTo>
                    <a:pt x="393" y="1209"/>
                    <a:pt x="329" y="1090"/>
                    <a:pt x="265" y="962"/>
                  </a:cubicBezTo>
                  <a:cubicBezTo>
                    <a:pt x="100" y="632"/>
                    <a:pt x="73" y="495"/>
                    <a:pt x="73" y="431"/>
                  </a:cubicBezTo>
                  <a:cubicBezTo>
                    <a:pt x="73" y="229"/>
                    <a:pt x="238" y="64"/>
                    <a:pt x="439" y="64"/>
                  </a:cubicBezTo>
                  <a:cubicBezTo>
                    <a:pt x="641" y="64"/>
                    <a:pt x="806" y="229"/>
                    <a:pt x="806" y="431"/>
                  </a:cubicBezTo>
                  <a:cubicBezTo>
                    <a:pt x="806" y="495"/>
                    <a:pt x="769" y="632"/>
                    <a:pt x="604" y="96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344">
              <a:extLst>
                <a:ext uri="{FF2B5EF4-FFF2-40B4-BE49-F238E27FC236}">
                  <a16:creationId xmlns:a16="http://schemas.microsoft.com/office/drawing/2014/main" id="{96ADFD2F-8A47-7547-9B59-6D4A166D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1121" y="10985253"/>
              <a:ext cx="465085" cy="465085"/>
            </a:xfrm>
            <a:custGeom>
              <a:avLst/>
              <a:gdLst>
                <a:gd name="T0" fmla="*/ 403 w 468"/>
                <a:gd name="T1" fmla="*/ 120 h 469"/>
                <a:gd name="T2" fmla="*/ 403 w 468"/>
                <a:gd name="T3" fmla="*/ 120 h 469"/>
                <a:gd name="T4" fmla="*/ 348 w 468"/>
                <a:gd name="T5" fmla="*/ 120 h 469"/>
                <a:gd name="T6" fmla="*/ 348 w 468"/>
                <a:gd name="T7" fmla="*/ 65 h 469"/>
                <a:gd name="T8" fmla="*/ 275 w 468"/>
                <a:gd name="T9" fmla="*/ 0 h 469"/>
                <a:gd name="T10" fmla="*/ 192 w 468"/>
                <a:gd name="T11" fmla="*/ 0 h 469"/>
                <a:gd name="T12" fmla="*/ 128 w 468"/>
                <a:gd name="T13" fmla="*/ 65 h 469"/>
                <a:gd name="T14" fmla="*/ 128 w 468"/>
                <a:gd name="T15" fmla="*/ 120 h 469"/>
                <a:gd name="T16" fmla="*/ 73 w 468"/>
                <a:gd name="T17" fmla="*/ 120 h 469"/>
                <a:gd name="T18" fmla="*/ 0 w 468"/>
                <a:gd name="T19" fmla="*/ 193 h 469"/>
                <a:gd name="T20" fmla="*/ 0 w 468"/>
                <a:gd name="T21" fmla="*/ 275 h 469"/>
                <a:gd name="T22" fmla="*/ 73 w 468"/>
                <a:gd name="T23" fmla="*/ 340 h 469"/>
                <a:gd name="T24" fmla="*/ 128 w 468"/>
                <a:gd name="T25" fmla="*/ 340 h 469"/>
                <a:gd name="T26" fmla="*/ 128 w 468"/>
                <a:gd name="T27" fmla="*/ 403 h 469"/>
                <a:gd name="T28" fmla="*/ 192 w 468"/>
                <a:gd name="T29" fmla="*/ 468 h 469"/>
                <a:gd name="T30" fmla="*/ 275 w 468"/>
                <a:gd name="T31" fmla="*/ 468 h 469"/>
                <a:gd name="T32" fmla="*/ 348 w 468"/>
                <a:gd name="T33" fmla="*/ 403 h 469"/>
                <a:gd name="T34" fmla="*/ 348 w 468"/>
                <a:gd name="T35" fmla="*/ 340 h 469"/>
                <a:gd name="T36" fmla="*/ 403 w 468"/>
                <a:gd name="T37" fmla="*/ 340 h 469"/>
                <a:gd name="T38" fmla="*/ 467 w 468"/>
                <a:gd name="T39" fmla="*/ 275 h 469"/>
                <a:gd name="T40" fmla="*/ 467 w 468"/>
                <a:gd name="T41" fmla="*/ 193 h 469"/>
                <a:gd name="T42" fmla="*/ 403 w 468"/>
                <a:gd name="T43" fmla="*/ 120 h 469"/>
                <a:gd name="T44" fmla="*/ 403 w 468"/>
                <a:gd name="T45" fmla="*/ 275 h 469"/>
                <a:gd name="T46" fmla="*/ 403 w 468"/>
                <a:gd name="T47" fmla="*/ 275 h 469"/>
                <a:gd name="T48" fmla="*/ 275 w 468"/>
                <a:gd name="T49" fmla="*/ 275 h 469"/>
                <a:gd name="T50" fmla="*/ 275 w 468"/>
                <a:gd name="T51" fmla="*/ 403 h 469"/>
                <a:gd name="T52" fmla="*/ 192 w 468"/>
                <a:gd name="T53" fmla="*/ 403 h 469"/>
                <a:gd name="T54" fmla="*/ 192 w 468"/>
                <a:gd name="T55" fmla="*/ 275 h 469"/>
                <a:gd name="T56" fmla="*/ 73 w 468"/>
                <a:gd name="T57" fmla="*/ 275 h 469"/>
                <a:gd name="T58" fmla="*/ 73 w 468"/>
                <a:gd name="T59" fmla="*/ 193 h 469"/>
                <a:gd name="T60" fmla="*/ 192 w 468"/>
                <a:gd name="T61" fmla="*/ 193 h 469"/>
                <a:gd name="T62" fmla="*/ 192 w 468"/>
                <a:gd name="T63" fmla="*/ 65 h 469"/>
                <a:gd name="T64" fmla="*/ 275 w 468"/>
                <a:gd name="T65" fmla="*/ 65 h 469"/>
                <a:gd name="T66" fmla="*/ 275 w 468"/>
                <a:gd name="T67" fmla="*/ 193 h 469"/>
                <a:gd name="T68" fmla="*/ 403 w 468"/>
                <a:gd name="T69" fmla="*/ 193 h 469"/>
                <a:gd name="T70" fmla="*/ 403 w 468"/>
                <a:gd name="T71" fmla="*/ 275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" h="469">
                  <a:moveTo>
                    <a:pt x="403" y="120"/>
                  </a:moveTo>
                  <a:lnTo>
                    <a:pt x="403" y="120"/>
                  </a:lnTo>
                  <a:cubicBezTo>
                    <a:pt x="348" y="120"/>
                    <a:pt x="348" y="120"/>
                    <a:pt x="348" y="120"/>
                  </a:cubicBezTo>
                  <a:cubicBezTo>
                    <a:pt x="348" y="65"/>
                    <a:pt x="348" y="65"/>
                    <a:pt x="348" y="65"/>
                  </a:cubicBezTo>
                  <a:cubicBezTo>
                    <a:pt x="348" y="28"/>
                    <a:pt x="311" y="0"/>
                    <a:pt x="275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6" y="0"/>
                    <a:pt x="128" y="28"/>
                    <a:pt x="128" y="65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27" y="120"/>
                    <a:pt x="0" y="156"/>
                    <a:pt x="0" y="193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312"/>
                    <a:pt x="27" y="340"/>
                    <a:pt x="73" y="340"/>
                  </a:cubicBezTo>
                  <a:cubicBezTo>
                    <a:pt x="128" y="340"/>
                    <a:pt x="128" y="340"/>
                    <a:pt x="128" y="340"/>
                  </a:cubicBezTo>
                  <a:cubicBezTo>
                    <a:pt x="128" y="403"/>
                    <a:pt x="128" y="403"/>
                    <a:pt x="128" y="403"/>
                  </a:cubicBezTo>
                  <a:cubicBezTo>
                    <a:pt x="128" y="440"/>
                    <a:pt x="156" y="468"/>
                    <a:pt x="192" y="468"/>
                  </a:cubicBezTo>
                  <a:cubicBezTo>
                    <a:pt x="275" y="468"/>
                    <a:pt x="275" y="468"/>
                    <a:pt x="275" y="468"/>
                  </a:cubicBezTo>
                  <a:cubicBezTo>
                    <a:pt x="311" y="468"/>
                    <a:pt x="348" y="440"/>
                    <a:pt x="348" y="403"/>
                  </a:cubicBezTo>
                  <a:cubicBezTo>
                    <a:pt x="348" y="340"/>
                    <a:pt x="348" y="340"/>
                    <a:pt x="348" y="340"/>
                  </a:cubicBezTo>
                  <a:cubicBezTo>
                    <a:pt x="403" y="340"/>
                    <a:pt x="403" y="340"/>
                    <a:pt x="403" y="340"/>
                  </a:cubicBezTo>
                  <a:cubicBezTo>
                    <a:pt x="440" y="340"/>
                    <a:pt x="467" y="312"/>
                    <a:pt x="467" y="275"/>
                  </a:cubicBezTo>
                  <a:cubicBezTo>
                    <a:pt x="467" y="193"/>
                    <a:pt x="467" y="193"/>
                    <a:pt x="467" y="193"/>
                  </a:cubicBezTo>
                  <a:cubicBezTo>
                    <a:pt x="467" y="156"/>
                    <a:pt x="440" y="120"/>
                    <a:pt x="403" y="120"/>
                  </a:cubicBezTo>
                  <a:close/>
                  <a:moveTo>
                    <a:pt x="403" y="275"/>
                  </a:moveTo>
                  <a:lnTo>
                    <a:pt x="403" y="275"/>
                  </a:lnTo>
                  <a:cubicBezTo>
                    <a:pt x="275" y="275"/>
                    <a:pt x="275" y="275"/>
                    <a:pt x="275" y="275"/>
                  </a:cubicBezTo>
                  <a:cubicBezTo>
                    <a:pt x="275" y="403"/>
                    <a:pt x="275" y="403"/>
                    <a:pt x="275" y="403"/>
                  </a:cubicBezTo>
                  <a:cubicBezTo>
                    <a:pt x="192" y="403"/>
                    <a:pt x="192" y="403"/>
                    <a:pt x="192" y="403"/>
                  </a:cubicBezTo>
                  <a:cubicBezTo>
                    <a:pt x="192" y="275"/>
                    <a:pt x="192" y="275"/>
                    <a:pt x="192" y="275"/>
                  </a:cubicBezTo>
                  <a:cubicBezTo>
                    <a:pt x="73" y="275"/>
                    <a:pt x="73" y="275"/>
                    <a:pt x="73" y="275"/>
                  </a:cubicBezTo>
                  <a:cubicBezTo>
                    <a:pt x="73" y="193"/>
                    <a:pt x="73" y="193"/>
                    <a:pt x="73" y="193"/>
                  </a:cubicBezTo>
                  <a:cubicBezTo>
                    <a:pt x="192" y="193"/>
                    <a:pt x="192" y="193"/>
                    <a:pt x="192" y="193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275" y="65"/>
                    <a:pt x="275" y="65"/>
                    <a:pt x="275" y="65"/>
                  </a:cubicBezTo>
                  <a:cubicBezTo>
                    <a:pt x="275" y="193"/>
                    <a:pt x="275" y="193"/>
                    <a:pt x="275" y="193"/>
                  </a:cubicBezTo>
                  <a:cubicBezTo>
                    <a:pt x="403" y="193"/>
                    <a:pt x="403" y="193"/>
                    <a:pt x="403" y="193"/>
                  </a:cubicBezTo>
                  <a:lnTo>
                    <a:pt x="403" y="27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0" name="Grupo 349">
            <a:extLst>
              <a:ext uri="{FF2B5EF4-FFF2-40B4-BE49-F238E27FC236}">
                <a16:creationId xmlns:a16="http://schemas.microsoft.com/office/drawing/2014/main" id="{80225A8A-9C8A-9542-8FF4-01F1A651D26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A10A892A-04AE-C14D-81EE-8A7D4B6622B6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80CD01D0-B222-3D45-8B1C-6286EF8612F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942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170">
            <a:extLst>
              <a:ext uri="{FF2B5EF4-FFF2-40B4-BE49-F238E27FC236}">
                <a16:creationId xmlns:a16="http://schemas.microsoft.com/office/drawing/2014/main" id="{36830DB0-D1D9-FC4C-9668-26147149E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235" y="6144016"/>
            <a:ext cx="3876232" cy="3698372"/>
          </a:xfrm>
          <a:custGeom>
            <a:avLst/>
            <a:gdLst>
              <a:gd name="T0" fmla="*/ 3268 w 3269"/>
              <a:gd name="T1" fmla="*/ 3118 h 3119"/>
              <a:gd name="T2" fmla="*/ 0 w 3269"/>
              <a:gd name="T3" fmla="*/ 3118 h 3119"/>
              <a:gd name="T4" fmla="*/ 0 w 3269"/>
              <a:gd name="T5" fmla="*/ 0 h 3119"/>
              <a:gd name="T6" fmla="*/ 3268 w 3269"/>
              <a:gd name="T7" fmla="*/ 0 h 3119"/>
              <a:gd name="T8" fmla="*/ 3268 w 3269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9" h="3119">
                <a:moveTo>
                  <a:pt x="3268" y="3118"/>
                </a:moveTo>
                <a:lnTo>
                  <a:pt x="0" y="3118"/>
                </a:lnTo>
                <a:lnTo>
                  <a:pt x="0" y="0"/>
                </a:lnTo>
                <a:lnTo>
                  <a:pt x="3268" y="0"/>
                </a:lnTo>
                <a:lnTo>
                  <a:pt x="3268" y="3118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171">
            <a:extLst>
              <a:ext uri="{FF2B5EF4-FFF2-40B4-BE49-F238E27FC236}">
                <a16:creationId xmlns:a16="http://schemas.microsoft.com/office/drawing/2014/main" id="{CDCEC102-F967-1E40-BB37-50C968D0B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998" y="4093433"/>
            <a:ext cx="4158707" cy="2076737"/>
          </a:xfrm>
          <a:custGeom>
            <a:avLst/>
            <a:gdLst>
              <a:gd name="T0" fmla="*/ 0 w 3506"/>
              <a:gd name="T1" fmla="*/ 1751 h 1752"/>
              <a:gd name="T2" fmla="*/ 0 w 3506"/>
              <a:gd name="T3" fmla="*/ 1751 h 1752"/>
              <a:gd name="T4" fmla="*/ 1752 w 3506"/>
              <a:gd name="T5" fmla="*/ 0 h 1752"/>
              <a:gd name="T6" fmla="*/ 1752 w 3506"/>
              <a:gd name="T7" fmla="*/ 0 h 1752"/>
              <a:gd name="T8" fmla="*/ 3505 w 3506"/>
              <a:gd name="T9" fmla="*/ 1751 h 1752"/>
              <a:gd name="T10" fmla="*/ 0 w 3506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5" y="0"/>
                  <a:pt x="1752" y="0"/>
                </a:cubicBezTo>
                <a:lnTo>
                  <a:pt x="1752" y="0"/>
                </a:lnTo>
                <a:cubicBezTo>
                  <a:pt x="2720" y="0"/>
                  <a:pt x="3505" y="784"/>
                  <a:pt x="3505" y="1751"/>
                </a:cubicBezTo>
                <a:lnTo>
                  <a:pt x="0" y="17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173">
            <a:extLst>
              <a:ext uri="{FF2B5EF4-FFF2-40B4-BE49-F238E27FC236}">
                <a16:creationId xmlns:a16="http://schemas.microsoft.com/office/drawing/2014/main" id="{79A566DA-7FC5-0843-AB30-EB3A8BFA5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998" y="9816234"/>
            <a:ext cx="4158707" cy="2081970"/>
          </a:xfrm>
          <a:custGeom>
            <a:avLst/>
            <a:gdLst>
              <a:gd name="T0" fmla="*/ 0 w 3506"/>
              <a:gd name="T1" fmla="*/ 0 h 1753"/>
              <a:gd name="T2" fmla="*/ 0 w 3506"/>
              <a:gd name="T3" fmla="*/ 0 h 1753"/>
              <a:gd name="T4" fmla="*/ 1752 w 3506"/>
              <a:gd name="T5" fmla="*/ 1752 h 1753"/>
              <a:gd name="T6" fmla="*/ 1752 w 3506"/>
              <a:gd name="T7" fmla="*/ 1752 h 1753"/>
              <a:gd name="T8" fmla="*/ 3505 w 3506"/>
              <a:gd name="T9" fmla="*/ 0 h 1753"/>
              <a:gd name="T10" fmla="*/ 0 w 3506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5" y="1752"/>
                  <a:pt x="1752" y="1752"/>
                </a:cubicBezTo>
                <a:lnTo>
                  <a:pt x="1752" y="1752"/>
                </a:lnTo>
                <a:cubicBezTo>
                  <a:pt x="2720" y="1752"/>
                  <a:pt x="3505" y="968"/>
                  <a:pt x="3505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CuadroTexto 598">
            <a:extLst>
              <a:ext uri="{FF2B5EF4-FFF2-40B4-BE49-F238E27FC236}">
                <a16:creationId xmlns:a16="http://schemas.microsoft.com/office/drawing/2014/main" id="{3DFD4081-4794-8B44-B156-568A30693956}"/>
              </a:ext>
            </a:extLst>
          </p:cNvPr>
          <p:cNvSpPr txBox="1"/>
          <p:nvPr/>
        </p:nvSpPr>
        <p:spPr>
          <a:xfrm>
            <a:off x="2885554" y="4810662"/>
            <a:ext cx="257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</a:t>
            </a:r>
          </a:p>
        </p:txBody>
      </p:sp>
      <p:sp>
        <p:nvSpPr>
          <p:cNvPr id="44" name="Freeform 170">
            <a:extLst>
              <a:ext uri="{FF2B5EF4-FFF2-40B4-BE49-F238E27FC236}">
                <a16:creationId xmlns:a16="http://schemas.microsoft.com/office/drawing/2014/main" id="{77B42D56-D9B7-A649-B37F-0B549F553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217" y="6144016"/>
            <a:ext cx="3876232" cy="3698372"/>
          </a:xfrm>
          <a:custGeom>
            <a:avLst/>
            <a:gdLst>
              <a:gd name="T0" fmla="*/ 3268 w 3269"/>
              <a:gd name="T1" fmla="*/ 3118 h 3119"/>
              <a:gd name="T2" fmla="*/ 0 w 3269"/>
              <a:gd name="T3" fmla="*/ 3118 h 3119"/>
              <a:gd name="T4" fmla="*/ 0 w 3269"/>
              <a:gd name="T5" fmla="*/ 0 h 3119"/>
              <a:gd name="T6" fmla="*/ 3268 w 3269"/>
              <a:gd name="T7" fmla="*/ 0 h 3119"/>
              <a:gd name="T8" fmla="*/ 3268 w 3269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9" h="3119">
                <a:moveTo>
                  <a:pt x="3268" y="3118"/>
                </a:moveTo>
                <a:lnTo>
                  <a:pt x="0" y="3118"/>
                </a:lnTo>
                <a:lnTo>
                  <a:pt x="0" y="0"/>
                </a:lnTo>
                <a:lnTo>
                  <a:pt x="3268" y="0"/>
                </a:lnTo>
                <a:lnTo>
                  <a:pt x="3268" y="3118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71">
            <a:extLst>
              <a:ext uri="{FF2B5EF4-FFF2-40B4-BE49-F238E27FC236}">
                <a16:creationId xmlns:a16="http://schemas.microsoft.com/office/drawing/2014/main" id="{C991C3AE-AC59-F24A-8B78-800660EED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980" y="4093433"/>
            <a:ext cx="4158707" cy="2076737"/>
          </a:xfrm>
          <a:custGeom>
            <a:avLst/>
            <a:gdLst>
              <a:gd name="T0" fmla="*/ 0 w 3506"/>
              <a:gd name="T1" fmla="*/ 1751 h 1752"/>
              <a:gd name="T2" fmla="*/ 0 w 3506"/>
              <a:gd name="T3" fmla="*/ 1751 h 1752"/>
              <a:gd name="T4" fmla="*/ 1752 w 3506"/>
              <a:gd name="T5" fmla="*/ 0 h 1752"/>
              <a:gd name="T6" fmla="*/ 1752 w 3506"/>
              <a:gd name="T7" fmla="*/ 0 h 1752"/>
              <a:gd name="T8" fmla="*/ 3505 w 3506"/>
              <a:gd name="T9" fmla="*/ 1751 h 1752"/>
              <a:gd name="T10" fmla="*/ 0 w 3506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5" y="0"/>
                  <a:pt x="1752" y="0"/>
                </a:cubicBezTo>
                <a:lnTo>
                  <a:pt x="1752" y="0"/>
                </a:lnTo>
                <a:cubicBezTo>
                  <a:pt x="2720" y="0"/>
                  <a:pt x="3505" y="784"/>
                  <a:pt x="3505" y="1751"/>
                </a:cubicBezTo>
                <a:lnTo>
                  <a:pt x="0" y="17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173">
            <a:extLst>
              <a:ext uri="{FF2B5EF4-FFF2-40B4-BE49-F238E27FC236}">
                <a16:creationId xmlns:a16="http://schemas.microsoft.com/office/drawing/2014/main" id="{74212728-B46E-CC47-9FDC-7F5606D79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980" y="9816234"/>
            <a:ext cx="4158707" cy="2081970"/>
          </a:xfrm>
          <a:custGeom>
            <a:avLst/>
            <a:gdLst>
              <a:gd name="T0" fmla="*/ 0 w 3506"/>
              <a:gd name="T1" fmla="*/ 0 h 1753"/>
              <a:gd name="T2" fmla="*/ 0 w 3506"/>
              <a:gd name="T3" fmla="*/ 0 h 1753"/>
              <a:gd name="T4" fmla="*/ 1752 w 3506"/>
              <a:gd name="T5" fmla="*/ 1752 h 1753"/>
              <a:gd name="T6" fmla="*/ 1752 w 3506"/>
              <a:gd name="T7" fmla="*/ 1752 h 1753"/>
              <a:gd name="T8" fmla="*/ 3505 w 3506"/>
              <a:gd name="T9" fmla="*/ 0 h 1753"/>
              <a:gd name="T10" fmla="*/ 0 w 3506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5" y="1752"/>
                  <a:pt x="1752" y="1752"/>
                </a:cubicBezTo>
                <a:lnTo>
                  <a:pt x="1752" y="1752"/>
                </a:lnTo>
                <a:cubicBezTo>
                  <a:pt x="2720" y="1752"/>
                  <a:pt x="3505" y="968"/>
                  <a:pt x="3505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CuadroTexto 598">
            <a:extLst>
              <a:ext uri="{FF2B5EF4-FFF2-40B4-BE49-F238E27FC236}">
                <a16:creationId xmlns:a16="http://schemas.microsoft.com/office/drawing/2014/main" id="{63A6510F-8B00-7A4F-BC3C-FFECDF1E6DD7}"/>
              </a:ext>
            </a:extLst>
          </p:cNvPr>
          <p:cNvSpPr txBox="1"/>
          <p:nvPr/>
        </p:nvSpPr>
        <p:spPr>
          <a:xfrm>
            <a:off x="8208536" y="4810662"/>
            <a:ext cx="257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B</a:t>
            </a:r>
          </a:p>
        </p:txBody>
      </p:sp>
      <p:sp>
        <p:nvSpPr>
          <p:cNvPr id="48" name="Freeform 170">
            <a:extLst>
              <a:ext uri="{FF2B5EF4-FFF2-40B4-BE49-F238E27FC236}">
                <a16:creationId xmlns:a16="http://schemas.microsoft.com/office/drawing/2014/main" id="{E41B834A-95FE-5749-BEF1-6393FB881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2200" y="6144016"/>
            <a:ext cx="3876232" cy="3698372"/>
          </a:xfrm>
          <a:custGeom>
            <a:avLst/>
            <a:gdLst>
              <a:gd name="T0" fmla="*/ 3268 w 3269"/>
              <a:gd name="T1" fmla="*/ 3118 h 3119"/>
              <a:gd name="T2" fmla="*/ 0 w 3269"/>
              <a:gd name="T3" fmla="*/ 3118 h 3119"/>
              <a:gd name="T4" fmla="*/ 0 w 3269"/>
              <a:gd name="T5" fmla="*/ 0 h 3119"/>
              <a:gd name="T6" fmla="*/ 3268 w 3269"/>
              <a:gd name="T7" fmla="*/ 0 h 3119"/>
              <a:gd name="T8" fmla="*/ 3268 w 3269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9" h="3119">
                <a:moveTo>
                  <a:pt x="3268" y="3118"/>
                </a:moveTo>
                <a:lnTo>
                  <a:pt x="0" y="3118"/>
                </a:lnTo>
                <a:lnTo>
                  <a:pt x="0" y="0"/>
                </a:lnTo>
                <a:lnTo>
                  <a:pt x="3268" y="0"/>
                </a:lnTo>
                <a:lnTo>
                  <a:pt x="3268" y="3118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171">
            <a:extLst>
              <a:ext uri="{FF2B5EF4-FFF2-40B4-BE49-F238E27FC236}">
                <a16:creationId xmlns:a16="http://schemas.microsoft.com/office/drawing/2014/main" id="{9D058599-49E7-7941-956A-B3621FDDA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0963" y="4093433"/>
            <a:ext cx="4158707" cy="2076737"/>
          </a:xfrm>
          <a:custGeom>
            <a:avLst/>
            <a:gdLst>
              <a:gd name="T0" fmla="*/ 0 w 3506"/>
              <a:gd name="T1" fmla="*/ 1751 h 1752"/>
              <a:gd name="T2" fmla="*/ 0 w 3506"/>
              <a:gd name="T3" fmla="*/ 1751 h 1752"/>
              <a:gd name="T4" fmla="*/ 1752 w 3506"/>
              <a:gd name="T5" fmla="*/ 0 h 1752"/>
              <a:gd name="T6" fmla="*/ 1752 w 3506"/>
              <a:gd name="T7" fmla="*/ 0 h 1752"/>
              <a:gd name="T8" fmla="*/ 3505 w 3506"/>
              <a:gd name="T9" fmla="*/ 1751 h 1752"/>
              <a:gd name="T10" fmla="*/ 0 w 3506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5" y="0"/>
                  <a:pt x="1752" y="0"/>
                </a:cubicBezTo>
                <a:lnTo>
                  <a:pt x="1752" y="0"/>
                </a:lnTo>
                <a:cubicBezTo>
                  <a:pt x="2720" y="0"/>
                  <a:pt x="3505" y="784"/>
                  <a:pt x="3505" y="1751"/>
                </a:cubicBezTo>
                <a:lnTo>
                  <a:pt x="0" y="17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173">
            <a:extLst>
              <a:ext uri="{FF2B5EF4-FFF2-40B4-BE49-F238E27FC236}">
                <a16:creationId xmlns:a16="http://schemas.microsoft.com/office/drawing/2014/main" id="{5C79C1C5-D95C-2144-92C1-977586A78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0963" y="9816234"/>
            <a:ext cx="4158707" cy="2081970"/>
          </a:xfrm>
          <a:custGeom>
            <a:avLst/>
            <a:gdLst>
              <a:gd name="T0" fmla="*/ 0 w 3506"/>
              <a:gd name="T1" fmla="*/ 0 h 1753"/>
              <a:gd name="T2" fmla="*/ 0 w 3506"/>
              <a:gd name="T3" fmla="*/ 0 h 1753"/>
              <a:gd name="T4" fmla="*/ 1752 w 3506"/>
              <a:gd name="T5" fmla="*/ 1752 h 1753"/>
              <a:gd name="T6" fmla="*/ 1752 w 3506"/>
              <a:gd name="T7" fmla="*/ 1752 h 1753"/>
              <a:gd name="T8" fmla="*/ 3505 w 3506"/>
              <a:gd name="T9" fmla="*/ 0 h 1753"/>
              <a:gd name="T10" fmla="*/ 0 w 3506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5" y="1752"/>
                  <a:pt x="1752" y="1752"/>
                </a:cubicBezTo>
                <a:lnTo>
                  <a:pt x="1752" y="1752"/>
                </a:lnTo>
                <a:cubicBezTo>
                  <a:pt x="2720" y="1752"/>
                  <a:pt x="3505" y="968"/>
                  <a:pt x="3505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CuadroTexto 598">
            <a:extLst>
              <a:ext uri="{FF2B5EF4-FFF2-40B4-BE49-F238E27FC236}">
                <a16:creationId xmlns:a16="http://schemas.microsoft.com/office/drawing/2014/main" id="{28F7D79C-339B-FA45-83DA-DBC9978A01EA}"/>
              </a:ext>
            </a:extLst>
          </p:cNvPr>
          <p:cNvSpPr txBox="1"/>
          <p:nvPr/>
        </p:nvSpPr>
        <p:spPr>
          <a:xfrm>
            <a:off x="13531519" y="4810662"/>
            <a:ext cx="257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C</a:t>
            </a:r>
          </a:p>
        </p:txBody>
      </p:sp>
      <p:sp>
        <p:nvSpPr>
          <p:cNvPr id="52" name="Freeform 170">
            <a:extLst>
              <a:ext uri="{FF2B5EF4-FFF2-40B4-BE49-F238E27FC236}">
                <a16:creationId xmlns:a16="http://schemas.microsoft.com/office/drawing/2014/main" id="{DD5D11AA-5417-9E40-801D-0DBB5E05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5182" y="6144016"/>
            <a:ext cx="3876232" cy="3698372"/>
          </a:xfrm>
          <a:custGeom>
            <a:avLst/>
            <a:gdLst>
              <a:gd name="T0" fmla="*/ 3268 w 3269"/>
              <a:gd name="T1" fmla="*/ 3118 h 3119"/>
              <a:gd name="T2" fmla="*/ 0 w 3269"/>
              <a:gd name="T3" fmla="*/ 3118 h 3119"/>
              <a:gd name="T4" fmla="*/ 0 w 3269"/>
              <a:gd name="T5" fmla="*/ 0 h 3119"/>
              <a:gd name="T6" fmla="*/ 3268 w 3269"/>
              <a:gd name="T7" fmla="*/ 0 h 3119"/>
              <a:gd name="T8" fmla="*/ 3268 w 3269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9" h="3119">
                <a:moveTo>
                  <a:pt x="3268" y="3118"/>
                </a:moveTo>
                <a:lnTo>
                  <a:pt x="0" y="3118"/>
                </a:lnTo>
                <a:lnTo>
                  <a:pt x="0" y="0"/>
                </a:lnTo>
                <a:lnTo>
                  <a:pt x="3268" y="0"/>
                </a:lnTo>
                <a:lnTo>
                  <a:pt x="3268" y="3118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71">
            <a:extLst>
              <a:ext uri="{FF2B5EF4-FFF2-40B4-BE49-F238E27FC236}">
                <a16:creationId xmlns:a16="http://schemas.microsoft.com/office/drawing/2014/main" id="{E2CF8050-46FC-9942-9088-C63A7B119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3945" y="4093433"/>
            <a:ext cx="4158707" cy="2076737"/>
          </a:xfrm>
          <a:custGeom>
            <a:avLst/>
            <a:gdLst>
              <a:gd name="T0" fmla="*/ 0 w 3506"/>
              <a:gd name="T1" fmla="*/ 1751 h 1752"/>
              <a:gd name="T2" fmla="*/ 0 w 3506"/>
              <a:gd name="T3" fmla="*/ 1751 h 1752"/>
              <a:gd name="T4" fmla="*/ 1752 w 3506"/>
              <a:gd name="T5" fmla="*/ 0 h 1752"/>
              <a:gd name="T6" fmla="*/ 1752 w 3506"/>
              <a:gd name="T7" fmla="*/ 0 h 1752"/>
              <a:gd name="T8" fmla="*/ 3505 w 3506"/>
              <a:gd name="T9" fmla="*/ 1751 h 1752"/>
              <a:gd name="T10" fmla="*/ 0 w 3506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5" y="0"/>
                  <a:pt x="1752" y="0"/>
                </a:cubicBezTo>
                <a:lnTo>
                  <a:pt x="1752" y="0"/>
                </a:lnTo>
                <a:cubicBezTo>
                  <a:pt x="2720" y="0"/>
                  <a:pt x="3505" y="784"/>
                  <a:pt x="3505" y="1751"/>
                </a:cubicBezTo>
                <a:lnTo>
                  <a:pt x="0" y="17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73">
            <a:extLst>
              <a:ext uri="{FF2B5EF4-FFF2-40B4-BE49-F238E27FC236}">
                <a16:creationId xmlns:a16="http://schemas.microsoft.com/office/drawing/2014/main" id="{3E13DE78-50E4-FE45-8B83-A03D9B18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3945" y="9816234"/>
            <a:ext cx="4158707" cy="2081970"/>
          </a:xfrm>
          <a:custGeom>
            <a:avLst/>
            <a:gdLst>
              <a:gd name="T0" fmla="*/ 0 w 3506"/>
              <a:gd name="T1" fmla="*/ 0 h 1753"/>
              <a:gd name="T2" fmla="*/ 0 w 3506"/>
              <a:gd name="T3" fmla="*/ 0 h 1753"/>
              <a:gd name="T4" fmla="*/ 1752 w 3506"/>
              <a:gd name="T5" fmla="*/ 1752 h 1753"/>
              <a:gd name="T6" fmla="*/ 1752 w 3506"/>
              <a:gd name="T7" fmla="*/ 1752 h 1753"/>
              <a:gd name="T8" fmla="*/ 3505 w 3506"/>
              <a:gd name="T9" fmla="*/ 0 h 1753"/>
              <a:gd name="T10" fmla="*/ 0 w 3506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5" y="1752"/>
                  <a:pt x="1752" y="1752"/>
                </a:cubicBezTo>
                <a:lnTo>
                  <a:pt x="1752" y="1752"/>
                </a:lnTo>
                <a:cubicBezTo>
                  <a:pt x="2720" y="1752"/>
                  <a:pt x="3505" y="968"/>
                  <a:pt x="3505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CuadroTexto 598">
            <a:extLst>
              <a:ext uri="{FF2B5EF4-FFF2-40B4-BE49-F238E27FC236}">
                <a16:creationId xmlns:a16="http://schemas.microsoft.com/office/drawing/2014/main" id="{1300730A-298F-9544-8BED-AE489323FB6C}"/>
              </a:ext>
            </a:extLst>
          </p:cNvPr>
          <p:cNvSpPr txBox="1"/>
          <p:nvPr/>
        </p:nvSpPr>
        <p:spPr>
          <a:xfrm>
            <a:off x="18854501" y="4810662"/>
            <a:ext cx="257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2A3160E7-7F26-B74B-9B52-2CBA807E8BAF}"/>
              </a:ext>
            </a:extLst>
          </p:cNvPr>
          <p:cNvSpPr txBox="1">
            <a:spLocks/>
          </p:cNvSpPr>
          <p:nvPr/>
        </p:nvSpPr>
        <p:spPr>
          <a:xfrm>
            <a:off x="2490398" y="6545631"/>
            <a:ext cx="3362049" cy="27716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ADB8E2AC-831F-F44D-9F00-1A22A8DDCDF5}"/>
              </a:ext>
            </a:extLst>
          </p:cNvPr>
          <p:cNvSpPr txBox="1">
            <a:spLocks/>
          </p:cNvSpPr>
          <p:nvPr/>
        </p:nvSpPr>
        <p:spPr>
          <a:xfrm>
            <a:off x="7846307" y="6545631"/>
            <a:ext cx="3362049" cy="27716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47C5646D-A5A0-2B41-8DF6-3AA30D76F8EB}"/>
              </a:ext>
            </a:extLst>
          </p:cNvPr>
          <p:cNvSpPr txBox="1">
            <a:spLocks/>
          </p:cNvSpPr>
          <p:nvPr/>
        </p:nvSpPr>
        <p:spPr>
          <a:xfrm>
            <a:off x="13169290" y="6545631"/>
            <a:ext cx="3362049" cy="27716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7A0543F0-BF45-CF41-BD7C-55903E02A137}"/>
              </a:ext>
            </a:extLst>
          </p:cNvPr>
          <p:cNvSpPr txBox="1">
            <a:spLocks/>
          </p:cNvSpPr>
          <p:nvPr/>
        </p:nvSpPr>
        <p:spPr>
          <a:xfrm>
            <a:off x="18492272" y="6545631"/>
            <a:ext cx="3362049" cy="27716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146579B-ABA7-8D4C-BA4B-7F3853DF05D1}"/>
              </a:ext>
            </a:extLst>
          </p:cNvPr>
          <p:cNvGrpSpPr/>
          <p:nvPr/>
        </p:nvGrpSpPr>
        <p:grpSpPr>
          <a:xfrm>
            <a:off x="3717368" y="10252412"/>
            <a:ext cx="945418" cy="818958"/>
            <a:chOff x="26544811" y="2315366"/>
            <a:chExt cx="1377705" cy="1193426"/>
          </a:xfrm>
        </p:grpSpPr>
        <p:sp>
          <p:nvSpPr>
            <p:cNvPr id="107" name="Freeform 338">
              <a:extLst>
                <a:ext uri="{FF2B5EF4-FFF2-40B4-BE49-F238E27FC236}">
                  <a16:creationId xmlns:a16="http://schemas.microsoft.com/office/drawing/2014/main" id="{95EAA8B9-73E3-644D-9AB3-FC3C2D197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4811" y="2315366"/>
              <a:ext cx="1377705" cy="1193426"/>
            </a:xfrm>
            <a:custGeom>
              <a:avLst/>
              <a:gdLst>
                <a:gd name="T0" fmla="*/ 1291 w 1384"/>
                <a:gd name="T1" fmla="*/ 248 h 1201"/>
                <a:gd name="T2" fmla="*/ 1291 w 1384"/>
                <a:gd name="T3" fmla="*/ 248 h 1201"/>
                <a:gd name="T4" fmla="*/ 1154 w 1384"/>
                <a:gd name="T5" fmla="*/ 248 h 1201"/>
                <a:gd name="T6" fmla="*/ 1017 w 1384"/>
                <a:gd name="T7" fmla="*/ 74 h 1201"/>
                <a:gd name="T8" fmla="*/ 687 w 1384"/>
                <a:gd name="T9" fmla="*/ 0 h 1201"/>
                <a:gd name="T10" fmla="*/ 357 w 1384"/>
                <a:gd name="T11" fmla="*/ 74 h 1201"/>
                <a:gd name="T12" fmla="*/ 220 w 1384"/>
                <a:gd name="T13" fmla="*/ 248 h 1201"/>
                <a:gd name="T14" fmla="*/ 92 w 1384"/>
                <a:gd name="T15" fmla="*/ 248 h 1201"/>
                <a:gd name="T16" fmla="*/ 0 w 1384"/>
                <a:gd name="T17" fmla="*/ 330 h 1201"/>
                <a:gd name="T18" fmla="*/ 0 w 1384"/>
                <a:gd name="T19" fmla="*/ 1109 h 1201"/>
                <a:gd name="T20" fmla="*/ 92 w 1384"/>
                <a:gd name="T21" fmla="*/ 1200 h 1201"/>
                <a:gd name="T22" fmla="*/ 1291 w 1384"/>
                <a:gd name="T23" fmla="*/ 1200 h 1201"/>
                <a:gd name="T24" fmla="*/ 1383 w 1384"/>
                <a:gd name="T25" fmla="*/ 1109 h 1201"/>
                <a:gd name="T26" fmla="*/ 1383 w 1384"/>
                <a:gd name="T27" fmla="*/ 330 h 1201"/>
                <a:gd name="T28" fmla="*/ 1291 w 1384"/>
                <a:gd name="T29" fmla="*/ 248 h 1201"/>
                <a:gd name="T30" fmla="*/ 394 w 1384"/>
                <a:gd name="T31" fmla="*/ 138 h 1201"/>
                <a:gd name="T32" fmla="*/ 394 w 1384"/>
                <a:gd name="T33" fmla="*/ 138 h 1201"/>
                <a:gd name="T34" fmla="*/ 687 w 1384"/>
                <a:gd name="T35" fmla="*/ 74 h 1201"/>
                <a:gd name="T36" fmla="*/ 980 w 1384"/>
                <a:gd name="T37" fmla="*/ 138 h 1201"/>
                <a:gd name="T38" fmla="*/ 1090 w 1384"/>
                <a:gd name="T39" fmla="*/ 248 h 1201"/>
                <a:gd name="T40" fmla="*/ 284 w 1384"/>
                <a:gd name="T41" fmla="*/ 248 h 1201"/>
                <a:gd name="T42" fmla="*/ 394 w 1384"/>
                <a:gd name="T43" fmla="*/ 138 h 1201"/>
                <a:gd name="T44" fmla="*/ 1319 w 1384"/>
                <a:gd name="T45" fmla="*/ 1109 h 1201"/>
                <a:gd name="T46" fmla="*/ 1319 w 1384"/>
                <a:gd name="T47" fmla="*/ 1109 h 1201"/>
                <a:gd name="T48" fmla="*/ 1291 w 1384"/>
                <a:gd name="T49" fmla="*/ 1127 h 1201"/>
                <a:gd name="T50" fmla="*/ 92 w 1384"/>
                <a:gd name="T51" fmla="*/ 1127 h 1201"/>
                <a:gd name="T52" fmla="*/ 73 w 1384"/>
                <a:gd name="T53" fmla="*/ 1109 h 1201"/>
                <a:gd name="T54" fmla="*/ 73 w 1384"/>
                <a:gd name="T55" fmla="*/ 330 h 1201"/>
                <a:gd name="T56" fmla="*/ 92 w 1384"/>
                <a:gd name="T57" fmla="*/ 312 h 1201"/>
                <a:gd name="T58" fmla="*/ 1291 w 1384"/>
                <a:gd name="T59" fmla="*/ 312 h 1201"/>
                <a:gd name="T60" fmla="*/ 1319 w 1384"/>
                <a:gd name="T61" fmla="*/ 330 h 1201"/>
                <a:gd name="T62" fmla="*/ 1319 w 1384"/>
                <a:gd name="T63" fmla="*/ 1109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4" h="1201">
                  <a:moveTo>
                    <a:pt x="1291" y="248"/>
                  </a:moveTo>
                  <a:lnTo>
                    <a:pt x="1291" y="248"/>
                  </a:lnTo>
                  <a:cubicBezTo>
                    <a:pt x="1154" y="248"/>
                    <a:pt x="1154" y="248"/>
                    <a:pt x="1154" y="248"/>
                  </a:cubicBezTo>
                  <a:cubicBezTo>
                    <a:pt x="1145" y="183"/>
                    <a:pt x="1099" y="120"/>
                    <a:pt x="1017" y="74"/>
                  </a:cubicBezTo>
                  <a:cubicBezTo>
                    <a:pt x="925" y="28"/>
                    <a:pt x="806" y="0"/>
                    <a:pt x="687" y="0"/>
                  </a:cubicBezTo>
                  <a:cubicBezTo>
                    <a:pt x="568" y="0"/>
                    <a:pt x="449" y="28"/>
                    <a:pt x="357" y="74"/>
                  </a:cubicBezTo>
                  <a:cubicBezTo>
                    <a:pt x="275" y="120"/>
                    <a:pt x="229" y="183"/>
                    <a:pt x="220" y="248"/>
                  </a:cubicBezTo>
                  <a:cubicBezTo>
                    <a:pt x="92" y="248"/>
                    <a:pt x="92" y="248"/>
                    <a:pt x="92" y="248"/>
                  </a:cubicBezTo>
                  <a:cubicBezTo>
                    <a:pt x="37" y="248"/>
                    <a:pt x="0" y="284"/>
                    <a:pt x="0" y="330"/>
                  </a:cubicBezTo>
                  <a:cubicBezTo>
                    <a:pt x="0" y="1109"/>
                    <a:pt x="0" y="1109"/>
                    <a:pt x="0" y="1109"/>
                  </a:cubicBezTo>
                  <a:cubicBezTo>
                    <a:pt x="0" y="1154"/>
                    <a:pt x="37" y="1200"/>
                    <a:pt x="92" y="1200"/>
                  </a:cubicBezTo>
                  <a:cubicBezTo>
                    <a:pt x="1291" y="1200"/>
                    <a:pt x="1291" y="1200"/>
                    <a:pt x="1291" y="1200"/>
                  </a:cubicBezTo>
                  <a:cubicBezTo>
                    <a:pt x="1346" y="1200"/>
                    <a:pt x="1383" y="1154"/>
                    <a:pt x="1383" y="1109"/>
                  </a:cubicBezTo>
                  <a:cubicBezTo>
                    <a:pt x="1383" y="330"/>
                    <a:pt x="1383" y="330"/>
                    <a:pt x="1383" y="330"/>
                  </a:cubicBezTo>
                  <a:cubicBezTo>
                    <a:pt x="1383" y="284"/>
                    <a:pt x="1346" y="248"/>
                    <a:pt x="1291" y="248"/>
                  </a:cubicBezTo>
                  <a:close/>
                  <a:moveTo>
                    <a:pt x="394" y="138"/>
                  </a:moveTo>
                  <a:lnTo>
                    <a:pt x="394" y="138"/>
                  </a:lnTo>
                  <a:cubicBezTo>
                    <a:pt x="467" y="92"/>
                    <a:pt x="577" y="74"/>
                    <a:pt x="687" y="74"/>
                  </a:cubicBezTo>
                  <a:cubicBezTo>
                    <a:pt x="797" y="74"/>
                    <a:pt x="907" y="92"/>
                    <a:pt x="980" y="138"/>
                  </a:cubicBezTo>
                  <a:cubicBezTo>
                    <a:pt x="1035" y="165"/>
                    <a:pt x="1072" y="202"/>
                    <a:pt x="1090" y="248"/>
                  </a:cubicBezTo>
                  <a:cubicBezTo>
                    <a:pt x="284" y="248"/>
                    <a:pt x="284" y="248"/>
                    <a:pt x="284" y="248"/>
                  </a:cubicBezTo>
                  <a:cubicBezTo>
                    <a:pt x="302" y="202"/>
                    <a:pt x="339" y="165"/>
                    <a:pt x="394" y="138"/>
                  </a:cubicBezTo>
                  <a:close/>
                  <a:moveTo>
                    <a:pt x="1319" y="1109"/>
                  </a:moveTo>
                  <a:lnTo>
                    <a:pt x="1319" y="1109"/>
                  </a:lnTo>
                  <a:cubicBezTo>
                    <a:pt x="1319" y="1118"/>
                    <a:pt x="1310" y="1127"/>
                    <a:pt x="1291" y="1127"/>
                  </a:cubicBezTo>
                  <a:cubicBezTo>
                    <a:pt x="92" y="1127"/>
                    <a:pt x="92" y="1127"/>
                    <a:pt x="92" y="1127"/>
                  </a:cubicBezTo>
                  <a:cubicBezTo>
                    <a:pt x="83" y="1127"/>
                    <a:pt x="73" y="1118"/>
                    <a:pt x="73" y="1109"/>
                  </a:cubicBezTo>
                  <a:cubicBezTo>
                    <a:pt x="73" y="330"/>
                    <a:pt x="73" y="330"/>
                    <a:pt x="73" y="330"/>
                  </a:cubicBezTo>
                  <a:cubicBezTo>
                    <a:pt x="73" y="321"/>
                    <a:pt x="83" y="312"/>
                    <a:pt x="92" y="312"/>
                  </a:cubicBezTo>
                  <a:cubicBezTo>
                    <a:pt x="1291" y="312"/>
                    <a:pt x="1291" y="312"/>
                    <a:pt x="1291" y="312"/>
                  </a:cubicBezTo>
                  <a:cubicBezTo>
                    <a:pt x="1310" y="312"/>
                    <a:pt x="1319" y="321"/>
                    <a:pt x="1319" y="330"/>
                  </a:cubicBezTo>
                  <a:lnTo>
                    <a:pt x="1319" y="11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339">
              <a:extLst>
                <a:ext uri="{FF2B5EF4-FFF2-40B4-BE49-F238E27FC236}">
                  <a16:creationId xmlns:a16="http://schemas.microsoft.com/office/drawing/2014/main" id="{C80A30CB-2A47-2E47-AADC-3873BDC08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4796" y="2767287"/>
              <a:ext cx="513347" cy="513350"/>
            </a:xfrm>
            <a:custGeom>
              <a:avLst/>
              <a:gdLst>
                <a:gd name="T0" fmla="*/ 477 w 514"/>
                <a:gd name="T1" fmla="*/ 110 h 514"/>
                <a:gd name="T2" fmla="*/ 477 w 514"/>
                <a:gd name="T3" fmla="*/ 110 h 514"/>
                <a:gd name="T4" fmla="*/ 403 w 514"/>
                <a:gd name="T5" fmla="*/ 110 h 514"/>
                <a:gd name="T6" fmla="*/ 403 w 514"/>
                <a:gd name="T7" fmla="*/ 37 h 514"/>
                <a:gd name="T8" fmla="*/ 367 w 514"/>
                <a:gd name="T9" fmla="*/ 0 h 514"/>
                <a:gd name="T10" fmla="*/ 147 w 514"/>
                <a:gd name="T11" fmla="*/ 0 h 514"/>
                <a:gd name="T12" fmla="*/ 110 w 514"/>
                <a:gd name="T13" fmla="*/ 37 h 514"/>
                <a:gd name="T14" fmla="*/ 110 w 514"/>
                <a:gd name="T15" fmla="*/ 110 h 514"/>
                <a:gd name="T16" fmla="*/ 37 w 514"/>
                <a:gd name="T17" fmla="*/ 110 h 514"/>
                <a:gd name="T18" fmla="*/ 0 w 514"/>
                <a:gd name="T19" fmla="*/ 147 h 514"/>
                <a:gd name="T20" fmla="*/ 0 w 514"/>
                <a:gd name="T21" fmla="*/ 367 h 514"/>
                <a:gd name="T22" fmla="*/ 37 w 514"/>
                <a:gd name="T23" fmla="*/ 403 h 514"/>
                <a:gd name="T24" fmla="*/ 110 w 514"/>
                <a:gd name="T25" fmla="*/ 403 h 514"/>
                <a:gd name="T26" fmla="*/ 110 w 514"/>
                <a:gd name="T27" fmla="*/ 477 h 514"/>
                <a:gd name="T28" fmla="*/ 147 w 514"/>
                <a:gd name="T29" fmla="*/ 513 h 514"/>
                <a:gd name="T30" fmla="*/ 367 w 514"/>
                <a:gd name="T31" fmla="*/ 513 h 514"/>
                <a:gd name="T32" fmla="*/ 403 w 514"/>
                <a:gd name="T33" fmla="*/ 477 h 514"/>
                <a:gd name="T34" fmla="*/ 403 w 514"/>
                <a:gd name="T35" fmla="*/ 403 h 514"/>
                <a:gd name="T36" fmla="*/ 477 w 514"/>
                <a:gd name="T37" fmla="*/ 403 h 514"/>
                <a:gd name="T38" fmla="*/ 513 w 514"/>
                <a:gd name="T39" fmla="*/ 367 h 514"/>
                <a:gd name="T40" fmla="*/ 513 w 514"/>
                <a:gd name="T41" fmla="*/ 147 h 514"/>
                <a:gd name="T42" fmla="*/ 477 w 514"/>
                <a:gd name="T43" fmla="*/ 110 h 514"/>
                <a:gd name="T44" fmla="*/ 440 w 514"/>
                <a:gd name="T45" fmla="*/ 330 h 514"/>
                <a:gd name="T46" fmla="*/ 440 w 514"/>
                <a:gd name="T47" fmla="*/ 330 h 514"/>
                <a:gd name="T48" fmla="*/ 367 w 514"/>
                <a:gd name="T49" fmla="*/ 330 h 514"/>
                <a:gd name="T50" fmla="*/ 330 w 514"/>
                <a:gd name="T51" fmla="*/ 367 h 514"/>
                <a:gd name="T52" fmla="*/ 330 w 514"/>
                <a:gd name="T53" fmla="*/ 440 h 514"/>
                <a:gd name="T54" fmla="*/ 184 w 514"/>
                <a:gd name="T55" fmla="*/ 440 h 514"/>
                <a:gd name="T56" fmla="*/ 184 w 514"/>
                <a:gd name="T57" fmla="*/ 367 h 514"/>
                <a:gd name="T58" fmla="*/ 147 w 514"/>
                <a:gd name="T59" fmla="*/ 330 h 514"/>
                <a:gd name="T60" fmla="*/ 74 w 514"/>
                <a:gd name="T61" fmla="*/ 330 h 514"/>
                <a:gd name="T62" fmla="*/ 74 w 514"/>
                <a:gd name="T63" fmla="*/ 183 h 514"/>
                <a:gd name="T64" fmla="*/ 147 w 514"/>
                <a:gd name="T65" fmla="*/ 183 h 514"/>
                <a:gd name="T66" fmla="*/ 184 w 514"/>
                <a:gd name="T67" fmla="*/ 147 h 514"/>
                <a:gd name="T68" fmla="*/ 184 w 514"/>
                <a:gd name="T69" fmla="*/ 74 h 514"/>
                <a:gd name="T70" fmla="*/ 330 w 514"/>
                <a:gd name="T71" fmla="*/ 74 h 514"/>
                <a:gd name="T72" fmla="*/ 330 w 514"/>
                <a:gd name="T73" fmla="*/ 147 h 514"/>
                <a:gd name="T74" fmla="*/ 367 w 514"/>
                <a:gd name="T75" fmla="*/ 183 h 514"/>
                <a:gd name="T76" fmla="*/ 440 w 514"/>
                <a:gd name="T77" fmla="*/ 183 h 514"/>
                <a:gd name="T78" fmla="*/ 440 w 514"/>
                <a:gd name="T79" fmla="*/ 33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514">
                  <a:moveTo>
                    <a:pt x="477" y="110"/>
                  </a:moveTo>
                  <a:lnTo>
                    <a:pt x="477" y="110"/>
                  </a:lnTo>
                  <a:cubicBezTo>
                    <a:pt x="403" y="110"/>
                    <a:pt x="403" y="110"/>
                    <a:pt x="403" y="110"/>
                  </a:cubicBezTo>
                  <a:cubicBezTo>
                    <a:pt x="403" y="37"/>
                    <a:pt x="403" y="37"/>
                    <a:pt x="403" y="37"/>
                  </a:cubicBezTo>
                  <a:cubicBezTo>
                    <a:pt x="403" y="19"/>
                    <a:pt x="385" y="0"/>
                    <a:pt x="36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29" y="0"/>
                    <a:pt x="110" y="19"/>
                    <a:pt x="110" y="37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19" y="110"/>
                    <a:pt x="0" y="128"/>
                    <a:pt x="0" y="147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85"/>
                    <a:pt x="19" y="403"/>
                    <a:pt x="37" y="403"/>
                  </a:cubicBezTo>
                  <a:cubicBezTo>
                    <a:pt x="110" y="403"/>
                    <a:pt x="110" y="403"/>
                    <a:pt x="110" y="403"/>
                  </a:cubicBezTo>
                  <a:cubicBezTo>
                    <a:pt x="110" y="477"/>
                    <a:pt x="110" y="477"/>
                    <a:pt x="110" y="477"/>
                  </a:cubicBezTo>
                  <a:cubicBezTo>
                    <a:pt x="110" y="495"/>
                    <a:pt x="129" y="513"/>
                    <a:pt x="147" y="513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85" y="513"/>
                    <a:pt x="403" y="495"/>
                    <a:pt x="403" y="477"/>
                  </a:cubicBezTo>
                  <a:cubicBezTo>
                    <a:pt x="403" y="403"/>
                    <a:pt x="403" y="403"/>
                    <a:pt x="403" y="403"/>
                  </a:cubicBezTo>
                  <a:cubicBezTo>
                    <a:pt x="477" y="403"/>
                    <a:pt x="477" y="403"/>
                    <a:pt x="477" y="403"/>
                  </a:cubicBezTo>
                  <a:cubicBezTo>
                    <a:pt x="495" y="403"/>
                    <a:pt x="513" y="385"/>
                    <a:pt x="513" y="367"/>
                  </a:cubicBezTo>
                  <a:cubicBezTo>
                    <a:pt x="513" y="147"/>
                    <a:pt x="513" y="147"/>
                    <a:pt x="513" y="147"/>
                  </a:cubicBezTo>
                  <a:cubicBezTo>
                    <a:pt x="513" y="128"/>
                    <a:pt x="495" y="110"/>
                    <a:pt x="477" y="110"/>
                  </a:cubicBezTo>
                  <a:close/>
                  <a:moveTo>
                    <a:pt x="440" y="330"/>
                  </a:moveTo>
                  <a:lnTo>
                    <a:pt x="440" y="330"/>
                  </a:lnTo>
                  <a:cubicBezTo>
                    <a:pt x="367" y="330"/>
                    <a:pt x="367" y="330"/>
                    <a:pt x="367" y="330"/>
                  </a:cubicBezTo>
                  <a:cubicBezTo>
                    <a:pt x="349" y="330"/>
                    <a:pt x="330" y="348"/>
                    <a:pt x="330" y="367"/>
                  </a:cubicBezTo>
                  <a:cubicBezTo>
                    <a:pt x="330" y="440"/>
                    <a:pt x="330" y="440"/>
                    <a:pt x="330" y="440"/>
                  </a:cubicBezTo>
                  <a:cubicBezTo>
                    <a:pt x="184" y="440"/>
                    <a:pt x="184" y="440"/>
                    <a:pt x="184" y="440"/>
                  </a:cubicBezTo>
                  <a:cubicBezTo>
                    <a:pt x="184" y="367"/>
                    <a:pt x="184" y="367"/>
                    <a:pt x="184" y="367"/>
                  </a:cubicBezTo>
                  <a:cubicBezTo>
                    <a:pt x="184" y="348"/>
                    <a:pt x="165" y="330"/>
                    <a:pt x="147" y="330"/>
                  </a:cubicBezTo>
                  <a:cubicBezTo>
                    <a:pt x="74" y="330"/>
                    <a:pt x="74" y="330"/>
                    <a:pt x="74" y="330"/>
                  </a:cubicBezTo>
                  <a:cubicBezTo>
                    <a:pt x="74" y="183"/>
                    <a:pt x="74" y="183"/>
                    <a:pt x="74" y="183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65" y="183"/>
                    <a:pt x="184" y="165"/>
                    <a:pt x="184" y="147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330" y="74"/>
                    <a:pt x="330" y="74"/>
                    <a:pt x="330" y="74"/>
                  </a:cubicBezTo>
                  <a:cubicBezTo>
                    <a:pt x="330" y="147"/>
                    <a:pt x="330" y="147"/>
                    <a:pt x="330" y="147"/>
                  </a:cubicBezTo>
                  <a:cubicBezTo>
                    <a:pt x="330" y="165"/>
                    <a:pt x="349" y="183"/>
                    <a:pt x="367" y="183"/>
                  </a:cubicBezTo>
                  <a:cubicBezTo>
                    <a:pt x="440" y="183"/>
                    <a:pt x="440" y="183"/>
                    <a:pt x="440" y="183"/>
                  </a:cubicBezTo>
                  <a:lnTo>
                    <a:pt x="440" y="33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B23B4B2-EB6D-C946-BEDB-D5D613C6AEE5}"/>
              </a:ext>
            </a:extLst>
          </p:cNvPr>
          <p:cNvGrpSpPr/>
          <p:nvPr/>
        </p:nvGrpSpPr>
        <p:grpSpPr>
          <a:xfrm>
            <a:off x="19940403" y="10209164"/>
            <a:ext cx="557015" cy="945418"/>
            <a:chOff x="26830003" y="5083937"/>
            <a:chExt cx="811706" cy="1377705"/>
          </a:xfrm>
        </p:grpSpPr>
        <p:sp>
          <p:nvSpPr>
            <p:cNvPr id="114" name="Freeform 340">
              <a:extLst>
                <a:ext uri="{FF2B5EF4-FFF2-40B4-BE49-F238E27FC236}">
                  <a16:creationId xmlns:a16="http://schemas.microsoft.com/office/drawing/2014/main" id="{7B240E7B-46F9-C74B-84E5-6CB82108F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0003" y="5083937"/>
              <a:ext cx="811706" cy="1377705"/>
            </a:xfrm>
            <a:custGeom>
              <a:avLst/>
              <a:gdLst>
                <a:gd name="T0" fmla="*/ 733 w 816"/>
                <a:gd name="T1" fmla="*/ 376 h 1384"/>
                <a:gd name="T2" fmla="*/ 733 w 816"/>
                <a:gd name="T3" fmla="*/ 376 h 1384"/>
                <a:gd name="T4" fmla="*/ 632 w 816"/>
                <a:gd name="T5" fmla="*/ 376 h 1384"/>
                <a:gd name="T6" fmla="*/ 632 w 816"/>
                <a:gd name="T7" fmla="*/ 202 h 1384"/>
                <a:gd name="T8" fmla="*/ 669 w 816"/>
                <a:gd name="T9" fmla="*/ 202 h 1384"/>
                <a:gd name="T10" fmla="*/ 705 w 816"/>
                <a:gd name="T11" fmla="*/ 165 h 1384"/>
                <a:gd name="T12" fmla="*/ 669 w 816"/>
                <a:gd name="T13" fmla="*/ 129 h 1384"/>
                <a:gd name="T14" fmla="*/ 632 w 816"/>
                <a:gd name="T15" fmla="*/ 129 h 1384"/>
                <a:gd name="T16" fmla="*/ 632 w 816"/>
                <a:gd name="T17" fmla="*/ 28 h 1384"/>
                <a:gd name="T18" fmla="*/ 604 w 816"/>
                <a:gd name="T19" fmla="*/ 0 h 1384"/>
                <a:gd name="T20" fmla="*/ 220 w 816"/>
                <a:gd name="T21" fmla="*/ 0 h 1384"/>
                <a:gd name="T22" fmla="*/ 183 w 816"/>
                <a:gd name="T23" fmla="*/ 28 h 1384"/>
                <a:gd name="T24" fmla="*/ 183 w 816"/>
                <a:gd name="T25" fmla="*/ 129 h 1384"/>
                <a:gd name="T26" fmla="*/ 146 w 816"/>
                <a:gd name="T27" fmla="*/ 129 h 1384"/>
                <a:gd name="T28" fmla="*/ 119 w 816"/>
                <a:gd name="T29" fmla="*/ 165 h 1384"/>
                <a:gd name="T30" fmla="*/ 146 w 816"/>
                <a:gd name="T31" fmla="*/ 202 h 1384"/>
                <a:gd name="T32" fmla="*/ 183 w 816"/>
                <a:gd name="T33" fmla="*/ 202 h 1384"/>
                <a:gd name="T34" fmla="*/ 183 w 816"/>
                <a:gd name="T35" fmla="*/ 376 h 1384"/>
                <a:gd name="T36" fmla="*/ 92 w 816"/>
                <a:gd name="T37" fmla="*/ 376 h 1384"/>
                <a:gd name="T38" fmla="*/ 0 w 816"/>
                <a:gd name="T39" fmla="*/ 467 h 1384"/>
                <a:gd name="T40" fmla="*/ 0 w 816"/>
                <a:gd name="T41" fmla="*/ 1292 h 1384"/>
                <a:gd name="T42" fmla="*/ 92 w 816"/>
                <a:gd name="T43" fmla="*/ 1383 h 1384"/>
                <a:gd name="T44" fmla="*/ 733 w 816"/>
                <a:gd name="T45" fmla="*/ 1383 h 1384"/>
                <a:gd name="T46" fmla="*/ 815 w 816"/>
                <a:gd name="T47" fmla="*/ 1292 h 1384"/>
                <a:gd name="T48" fmla="*/ 815 w 816"/>
                <a:gd name="T49" fmla="*/ 467 h 1384"/>
                <a:gd name="T50" fmla="*/ 733 w 816"/>
                <a:gd name="T51" fmla="*/ 376 h 1384"/>
                <a:gd name="T52" fmla="*/ 256 w 816"/>
                <a:gd name="T53" fmla="*/ 64 h 1384"/>
                <a:gd name="T54" fmla="*/ 256 w 816"/>
                <a:gd name="T55" fmla="*/ 64 h 1384"/>
                <a:gd name="T56" fmla="*/ 568 w 816"/>
                <a:gd name="T57" fmla="*/ 64 h 1384"/>
                <a:gd name="T58" fmla="*/ 568 w 816"/>
                <a:gd name="T59" fmla="*/ 129 h 1384"/>
                <a:gd name="T60" fmla="*/ 256 w 816"/>
                <a:gd name="T61" fmla="*/ 129 h 1384"/>
                <a:gd name="T62" fmla="*/ 256 w 816"/>
                <a:gd name="T63" fmla="*/ 64 h 1384"/>
                <a:gd name="T64" fmla="*/ 256 w 816"/>
                <a:gd name="T65" fmla="*/ 202 h 1384"/>
                <a:gd name="T66" fmla="*/ 256 w 816"/>
                <a:gd name="T67" fmla="*/ 202 h 1384"/>
                <a:gd name="T68" fmla="*/ 568 w 816"/>
                <a:gd name="T69" fmla="*/ 202 h 1384"/>
                <a:gd name="T70" fmla="*/ 568 w 816"/>
                <a:gd name="T71" fmla="*/ 376 h 1384"/>
                <a:gd name="T72" fmla="*/ 256 w 816"/>
                <a:gd name="T73" fmla="*/ 376 h 1384"/>
                <a:gd name="T74" fmla="*/ 256 w 816"/>
                <a:gd name="T75" fmla="*/ 202 h 1384"/>
                <a:gd name="T76" fmla="*/ 751 w 816"/>
                <a:gd name="T77" fmla="*/ 1292 h 1384"/>
                <a:gd name="T78" fmla="*/ 751 w 816"/>
                <a:gd name="T79" fmla="*/ 1292 h 1384"/>
                <a:gd name="T80" fmla="*/ 733 w 816"/>
                <a:gd name="T81" fmla="*/ 1310 h 1384"/>
                <a:gd name="T82" fmla="*/ 92 w 816"/>
                <a:gd name="T83" fmla="*/ 1310 h 1384"/>
                <a:gd name="T84" fmla="*/ 73 w 816"/>
                <a:gd name="T85" fmla="*/ 1292 h 1384"/>
                <a:gd name="T86" fmla="*/ 73 w 816"/>
                <a:gd name="T87" fmla="*/ 467 h 1384"/>
                <a:gd name="T88" fmla="*/ 92 w 816"/>
                <a:gd name="T89" fmla="*/ 449 h 1384"/>
                <a:gd name="T90" fmla="*/ 220 w 816"/>
                <a:gd name="T91" fmla="*/ 449 h 1384"/>
                <a:gd name="T92" fmla="*/ 604 w 816"/>
                <a:gd name="T93" fmla="*/ 449 h 1384"/>
                <a:gd name="T94" fmla="*/ 733 w 816"/>
                <a:gd name="T95" fmla="*/ 449 h 1384"/>
                <a:gd name="T96" fmla="*/ 751 w 816"/>
                <a:gd name="T97" fmla="*/ 467 h 1384"/>
                <a:gd name="T98" fmla="*/ 751 w 816"/>
                <a:gd name="T99" fmla="*/ 129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6" h="1384">
                  <a:moveTo>
                    <a:pt x="733" y="376"/>
                  </a:moveTo>
                  <a:lnTo>
                    <a:pt x="733" y="376"/>
                  </a:lnTo>
                  <a:cubicBezTo>
                    <a:pt x="632" y="376"/>
                    <a:pt x="632" y="376"/>
                    <a:pt x="632" y="376"/>
                  </a:cubicBezTo>
                  <a:cubicBezTo>
                    <a:pt x="632" y="202"/>
                    <a:pt x="632" y="202"/>
                    <a:pt x="632" y="202"/>
                  </a:cubicBezTo>
                  <a:cubicBezTo>
                    <a:pt x="669" y="202"/>
                    <a:pt x="669" y="202"/>
                    <a:pt x="669" y="202"/>
                  </a:cubicBezTo>
                  <a:cubicBezTo>
                    <a:pt x="687" y="202"/>
                    <a:pt x="705" y="183"/>
                    <a:pt x="705" y="165"/>
                  </a:cubicBezTo>
                  <a:cubicBezTo>
                    <a:pt x="705" y="147"/>
                    <a:pt x="687" y="129"/>
                    <a:pt x="669" y="129"/>
                  </a:cubicBezTo>
                  <a:cubicBezTo>
                    <a:pt x="632" y="129"/>
                    <a:pt x="632" y="129"/>
                    <a:pt x="632" y="129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2" y="10"/>
                    <a:pt x="623" y="0"/>
                    <a:pt x="60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01" y="0"/>
                    <a:pt x="183" y="10"/>
                    <a:pt x="183" y="28"/>
                  </a:cubicBezTo>
                  <a:cubicBezTo>
                    <a:pt x="183" y="129"/>
                    <a:pt x="183" y="129"/>
                    <a:pt x="183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28" y="129"/>
                    <a:pt x="119" y="147"/>
                    <a:pt x="119" y="165"/>
                  </a:cubicBezTo>
                  <a:cubicBezTo>
                    <a:pt x="119" y="183"/>
                    <a:pt x="128" y="202"/>
                    <a:pt x="146" y="202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376"/>
                    <a:pt x="183" y="376"/>
                    <a:pt x="183" y="376"/>
                  </a:cubicBezTo>
                  <a:cubicBezTo>
                    <a:pt x="92" y="376"/>
                    <a:pt x="92" y="376"/>
                    <a:pt x="92" y="376"/>
                  </a:cubicBezTo>
                  <a:cubicBezTo>
                    <a:pt x="36" y="376"/>
                    <a:pt x="0" y="413"/>
                    <a:pt x="0" y="467"/>
                  </a:cubicBezTo>
                  <a:cubicBezTo>
                    <a:pt x="0" y="1292"/>
                    <a:pt x="0" y="1292"/>
                    <a:pt x="0" y="1292"/>
                  </a:cubicBezTo>
                  <a:cubicBezTo>
                    <a:pt x="0" y="1337"/>
                    <a:pt x="36" y="1383"/>
                    <a:pt x="92" y="1383"/>
                  </a:cubicBezTo>
                  <a:cubicBezTo>
                    <a:pt x="733" y="1383"/>
                    <a:pt x="733" y="1383"/>
                    <a:pt x="733" y="1383"/>
                  </a:cubicBezTo>
                  <a:cubicBezTo>
                    <a:pt x="779" y="1383"/>
                    <a:pt x="815" y="1337"/>
                    <a:pt x="815" y="1292"/>
                  </a:cubicBezTo>
                  <a:cubicBezTo>
                    <a:pt x="815" y="467"/>
                    <a:pt x="815" y="467"/>
                    <a:pt x="815" y="467"/>
                  </a:cubicBezTo>
                  <a:cubicBezTo>
                    <a:pt x="815" y="413"/>
                    <a:pt x="779" y="376"/>
                    <a:pt x="733" y="376"/>
                  </a:cubicBezTo>
                  <a:close/>
                  <a:moveTo>
                    <a:pt x="256" y="64"/>
                  </a:moveTo>
                  <a:lnTo>
                    <a:pt x="256" y="64"/>
                  </a:lnTo>
                  <a:cubicBezTo>
                    <a:pt x="568" y="64"/>
                    <a:pt x="568" y="64"/>
                    <a:pt x="568" y="64"/>
                  </a:cubicBezTo>
                  <a:cubicBezTo>
                    <a:pt x="568" y="129"/>
                    <a:pt x="568" y="129"/>
                    <a:pt x="568" y="129"/>
                  </a:cubicBezTo>
                  <a:cubicBezTo>
                    <a:pt x="256" y="129"/>
                    <a:pt x="256" y="129"/>
                    <a:pt x="256" y="129"/>
                  </a:cubicBezTo>
                  <a:lnTo>
                    <a:pt x="256" y="64"/>
                  </a:lnTo>
                  <a:close/>
                  <a:moveTo>
                    <a:pt x="256" y="202"/>
                  </a:moveTo>
                  <a:lnTo>
                    <a:pt x="256" y="202"/>
                  </a:lnTo>
                  <a:cubicBezTo>
                    <a:pt x="568" y="202"/>
                    <a:pt x="568" y="202"/>
                    <a:pt x="568" y="202"/>
                  </a:cubicBezTo>
                  <a:cubicBezTo>
                    <a:pt x="568" y="376"/>
                    <a:pt x="568" y="376"/>
                    <a:pt x="568" y="376"/>
                  </a:cubicBezTo>
                  <a:cubicBezTo>
                    <a:pt x="256" y="376"/>
                    <a:pt x="256" y="376"/>
                    <a:pt x="256" y="376"/>
                  </a:cubicBezTo>
                  <a:lnTo>
                    <a:pt x="256" y="202"/>
                  </a:lnTo>
                  <a:close/>
                  <a:moveTo>
                    <a:pt x="751" y="1292"/>
                  </a:moveTo>
                  <a:lnTo>
                    <a:pt x="751" y="1292"/>
                  </a:lnTo>
                  <a:cubicBezTo>
                    <a:pt x="751" y="1301"/>
                    <a:pt x="742" y="1310"/>
                    <a:pt x="733" y="1310"/>
                  </a:cubicBezTo>
                  <a:cubicBezTo>
                    <a:pt x="92" y="1310"/>
                    <a:pt x="92" y="1310"/>
                    <a:pt x="92" y="1310"/>
                  </a:cubicBezTo>
                  <a:cubicBezTo>
                    <a:pt x="82" y="1310"/>
                    <a:pt x="73" y="1301"/>
                    <a:pt x="73" y="1292"/>
                  </a:cubicBezTo>
                  <a:cubicBezTo>
                    <a:pt x="73" y="467"/>
                    <a:pt x="73" y="467"/>
                    <a:pt x="73" y="467"/>
                  </a:cubicBezTo>
                  <a:cubicBezTo>
                    <a:pt x="73" y="449"/>
                    <a:pt x="82" y="449"/>
                    <a:pt x="92" y="449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604" y="449"/>
                    <a:pt x="604" y="449"/>
                    <a:pt x="604" y="449"/>
                  </a:cubicBezTo>
                  <a:cubicBezTo>
                    <a:pt x="733" y="449"/>
                    <a:pt x="733" y="449"/>
                    <a:pt x="733" y="449"/>
                  </a:cubicBezTo>
                  <a:cubicBezTo>
                    <a:pt x="742" y="449"/>
                    <a:pt x="751" y="449"/>
                    <a:pt x="751" y="467"/>
                  </a:cubicBezTo>
                  <a:lnTo>
                    <a:pt x="751" y="1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341">
              <a:extLst>
                <a:ext uri="{FF2B5EF4-FFF2-40B4-BE49-F238E27FC236}">
                  <a16:creationId xmlns:a16="http://schemas.microsoft.com/office/drawing/2014/main" id="{D5C3126F-9E8E-C64C-B92A-2B221BCAE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3571" y="5702589"/>
              <a:ext cx="513347" cy="513347"/>
            </a:xfrm>
            <a:custGeom>
              <a:avLst/>
              <a:gdLst>
                <a:gd name="T0" fmla="*/ 448 w 514"/>
                <a:gd name="T1" fmla="*/ 137 h 514"/>
                <a:gd name="T2" fmla="*/ 448 w 514"/>
                <a:gd name="T3" fmla="*/ 137 h 514"/>
                <a:gd name="T4" fmla="*/ 375 w 514"/>
                <a:gd name="T5" fmla="*/ 137 h 514"/>
                <a:gd name="T6" fmla="*/ 375 w 514"/>
                <a:gd name="T7" fmla="*/ 64 h 514"/>
                <a:gd name="T8" fmla="*/ 302 w 514"/>
                <a:gd name="T9" fmla="*/ 0 h 514"/>
                <a:gd name="T10" fmla="*/ 210 w 514"/>
                <a:gd name="T11" fmla="*/ 0 h 514"/>
                <a:gd name="T12" fmla="*/ 137 w 514"/>
                <a:gd name="T13" fmla="*/ 64 h 514"/>
                <a:gd name="T14" fmla="*/ 137 w 514"/>
                <a:gd name="T15" fmla="*/ 137 h 514"/>
                <a:gd name="T16" fmla="*/ 64 w 514"/>
                <a:gd name="T17" fmla="*/ 137 h 514"/>
                <a:gd name="T18" fmla="*/ 0 w 514"/>
                <a:gd name="T19" fmla="*/ 211 h 514"/>
                <a:gd name="T20" fmla="*/ 0 w 514"/>
                <a:gd name="T21" fmla="*/ 302 h 514"/>
                <a:gd name="T22" fmla="*/ 64 w 514"/>
                <a:gd name="T23" fmla="*/ 366 h 514"/>
                <a:gd name="T24" fmla="*/ 137 w 514"/>
                <a:gd name="T25" fmla="*/ 366 h 514"/>
                <a:gd name="T26" fmla="*/ 137 w 514"/>
                <a:gd name="T27" fmla="*/ 440 h 514"/>
                <a:gd name="T28" fmla="*/ 210 w 514"/>
                <a:gd name="T29" fmla="*/ 513 h 514"/>
                <a:gd name="T30" fmla="*/ 302 w 514"/>
                <a:gd name="T31" fmla="*/ 513 h 514"/>
                <a:gd name="T32" fmla="*/ 375 w 514"/>
                <a:gd name="T33" fmla="*/ 440 h 514"/>
                <a:gd name="T34" fmla="*/ 375 w 514"/>
                <a:gd name="T35" fmla="*/ 366 h 514"/>
                <a:gd name="T36" fmla="*/ 448 w 514"/>
                <a:gd name="T37" fmla="*/ 366 h 514"/>
                <a:gd name="T38" fmla="*/ 513 w 514"/>
                <a:gd name="T39" fmla="*/ 302 h 514"/>
                <a:gd name="T40" fmla="*/ 513 w 514"/>
                <a:gd name="T41" fmla="*/ 211 h 514"/>
                <a:gd name="T42" fmla="*/ 448 w 514"/>
                <a:gd name="T43" fmla="*/ 137 h 514"/>
                <a:gd name="T44" fmla="*/ 448 w 514"/>
                <a:gd name="T45" fmla="*/ 302 h 514"/>
                <a:gd name="T46" fmla="*/ 448 w 514"/>
                <a:gd name="T47" fmla="*/ 302 h 514"/>
                <a:gd name="T48" fmla="*/ 302 w 514"/>
                <a:gd name="T49" fmla="*/ 302 h 514"/>
                <a:gd name="T50" fmla="*/ 302 w 514"/>
                <a:gd name="T51" fmla="*/ 440 h 514"/>
                <a:gd name="T52" fmla="*/ 210 w 514"/>
                <a:gd name="T53" fmla="*/ 440 h 514"/>
                <a:gd name="T54" fmla="*/ 210 w 514"/>
                <a:gd name="T55" fmla="*/ 302 h 514"/>
                <a:gd name="T56" fmla="*/ 64 w 514"/>
                <a:gd name="T57" fmla="*/ 302 h 514"/>
                <a:gd name="T58" fmla="*/ 64 w 514"/>
                <a:gd name="T59" fmla="*/ 211 h 514"/>
                <a:gd name="T60" fmla="*/ 210 w 514"/>
                <a:gd name="T61" fmla="*/ 211 h 514"/>
                <a:gd name="T62" fmla="*/ 210 w 514"/>
                <a:gd name="T63" fmla="*/ 64 h 514"/>
                <a:gd name="T64" fmla="*/ 302 w 514"/>
                <a:gd name="T65" fmla="*/ 64 h 514"/>
                <a:gd name="T66" fmla="*/ 302 w 514"/>
                <a:gd name="T67" fmla="*/ 211 h 514"/>
                <a:gd name="T68" fmla="*/ 448 w 514"/>
                <a:gd name="T69" fmla="*/ 211 h 514"/>
                <a:gd name="T70" fmla="*/ 448 w 514"/>
                <a:gd name="T71" fmla="*/ 30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4" h="514">
                  <a:moveTo>
                    <a:pt x="448" y="137"/>
                  </a:moveTo>
                  <a:lnTo>
                    <a:pt x="448" y="137"/>
                  </a:lnTo>
                  <a:cubicBezTo>
                    <a:pt x="375" y="137"/>
                    <a:pt x="375" y="137"/>
                    <a:pt x="375" y="137"/>
                  </a:cubicBezTo>
                  <a:cubicBezTo>
                    <a:pt x="375" y="64"/>
                    <a:pt x="375" y="64"/>
                    <a:pt x="375" y="64"/>
                  </a:cubicBezTo>
                  <a:cubicBezTo>
                    <a:pt x="375" y="28"/>
                    <a:pt x="339" y="0"/>
                    <a:pt x="302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74" y="0"/>
                    <a:pt x="137" y="28"/>
                    <a:pt x="137" y="64"/>
                  </a:cubicBezTo>
                  <a:cubicBezTo>
                    <a:pt x="137" y="137"/>
                    <a:pt x="137" y="137"/>
                    <a:pt x="137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27" y="137"/>
                    <a:pt x="0" y="165"/>
                    <a:pt x="0" y="211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39"/>
                    <a:pt x="27" y="366"/>
                    <a:pt x="64" y="366"/>
                  </a:cubicBezTo>
                  <a:cubicBezTo>
                    <a:pt x="137" y="366"/>
                    <a:pt x="137" y="366"/>
                    <a:pt x="137" y="366"/>
                  </a:cubicBezTo>
                  <a:cubicBezTo>
                    <a:pt x="137" y="440"/>
                    <a:pt x="137" y="440"/>
                    <a:pt x="137" y="440"/>
                  </a:cubicBezTo>
                  <a:cubicBezTo>
                    <a:pt x="137" y="486"/>
                    <a:pt x="174" y="513"/>
                    <a:pt x="210" y="513"/>
                  </a:cubicBezTo>
                  <a:cubicBezTo>
                    <a:pt x="302" y="513"/>
                    <a:pt x="302" y="513"/>
                    <a:pt x="302" y="513"/>
                  </a:cubicBezTo>
                  <a:cubicBezTo>
                    <a:pt x="339" y="513"/>
                    <a:pt x="375" y="486"/>
                    <a:pt x="375" y="440"/>
                  </a:cubicBezTo>
                  <a:cubicBezTo>
                    <a:pt x="375" y="366"/>
                    <a:pt x="375" y="366"/>
                    <a:pt x="375" y="366"/>
                  </a:cubicBezTo>
                  <a:cubicBezTo>
                    <a:pt x="448" y="366"/>
                    <a:pt x="448" y="366"/>
                    <a:pt x="448" y="366"/>
                  </a:cubicBezTo>
                  <a:cubicBezTo>
                    <a:pt x="485" y="366"/>
                    <a:pt x="513" y="339"/>
                    <a:pt x="513" y="302"/>
                  </a:cubicBezTo>
                  <a:cubicBezTo>
                    <a:pt x="513" y="211"/>
                    <a:pt x="513" y="211"/>
                    <a:pt x="513" y="211"/>
                  </a:cubicBezTo>
                  <a:cubicBezTo>
                    <a:pt x="513" y="165"/>
                    <a:pt x="485" y="137"/>
                    <a:pt x="448" y="137"/>
                  </a:cubicBezTo>
                  <a:close/>
                  <a:moveTo>
                    <a:pt x="448" y="302"/>
                  </a:moveTo>
                  <a:lnTo>
                    <a:pt x="448" y="302"/>
                  </a:lnTo>
                  <a:cubicBezTo>
                    <a:pt x="302" y="302"/>
                    <a:pt x="302" y="302"/>
                    <a:pt x="302" y="302"/>
                  </a:cubicBezTo>
                  <a:cubicBezTo>
                    <a:pt x="302" y="440"/>
                    <a:pt x="302" y="440"/>
                    <a:pt x="302" y="440"/>
                  </a:cubicBezTo>
                  <a:cubicBezTo>
                    <a:pt x="210" y="440"/>
                    <a:pt x="210" y="440"/>
                    <a:pt x="210" y="440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10" y="64"/>
                    <a:pt x="210" y="64"/>
                    <a:pt x="210" y="64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211"/>
                    <a:pt x="302" y="211"/>
                    <a:pt x="302" y="211"/>
                  </a:cubicBezTo>
                  <a:cubicBezTo>
                    <a:pt x="448" y="211"/>
                    <a:pt x="448" y="211"/>
                    <a:pt x="448" y="211"/>
                  </a:cubicBezTo>
                  <a:lnTo>
                    <a:pt x="448" y="30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6" name="Freeform 342">
            <a:extLst>
              <a:ext uri="{FF2B5EF4-FFF2-40B4-BE49-F238E27FC236}">
                <a16:creationId xmlns:a16="http://schemas.microsoft.com/office/drawing/2014/main" id="{F50A9008-760B-EF4C-88B7-F89884CCB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2940" y="10301491"/>
            <a:ext cx="945418" cy="858101"/>
          </a:xfrm>
          <a:custGeom>
            <a:avLst/>
            <a:gdLst>
              <a:gd name="T0" fmla="*/ 1383 w 1384"/>
              <a:gd name="T1" fmla="*/ 568 h 1256"/>
              <a:gd name="T2" fmla="*/ 1383 w 1384"/>
              <a:gd name="T3" fmla="*/ 568 h 1256"/>
              <a:gd name="T4" fmla="*/ 1218 w 1384"/>
              <a:gd name="T5" fmla="*/ 165 h 1256"/>
              <a:gd name="T6" fmla="*/ 824 w 1384"/>
              <a:gd name="T7" fmla="*/ 0 h 1256"/>
              <a:gd name="T8" fmla="*/ 430 w 1384"/>
              <a:gd name="T9" fmla="*/ 165 h 1256"/>
              <a:gd name="T10" fmla="*/ 403 w 1384"/>
              <a:gd name="T11" fmla="*/ 156 h 1256"/>
              <a:gd name="T12" fmla="*/ 156 w 1384"/>
              <a:gd name="T13" fmla="*/ 311 h 1256"/>
              <a:gd name="T14" fmla="*/ 0 w 1384"/>
              <a:gd name="T15" fmla="*/ 714 h 1256"/>
              <a:gd name="T16" fmla="*/ 174 w 1384"/>
              <a:gd name="T17" fmla="*/ 1099 h 1256"/>
              <a:gd name="T18" fmla="*/ 531 w 1384"/>
              <a:gd name="T19" fmla="*/ 1255 h 1256"/>
              <a:gd name="T20" fmla="*/ 559 w 1384"/>
              <a:gd name="T21" fmla="*/ 1255 h 1256"/>
              <a:gd name="T22" fmla="*/ 898 w 1384"/>
              <a:gd name="T23" fmla="*/ 1145 h 1256"/>
              <a:gd name="T24" fmla="*/ 907 w 1384"/>
              <a:gd name="T25" fmla="*/ 1117 h 1256"/>
              <a:gd name="T26" fmla="*/ 1218 w 1384"/>
              <a:gd name="T27" fmla="*/ 961 h 1256"/>
              <a:gd name="T28" fmla="*/ 1383 w 1384"/>
              <a:gd name="T29" fmla="*/ 568 h 1256"/>
              <a:gd name="T30" fmla="*/ 1200 w 1384"/>
              <a:gd name="T31" fmla="*/ 247 h 1256"/>
              <a:gd name="T32" fmla="*/ 1200 w 1384"/>
              <a:gd name="T33" fmla="*/ 247 h 1256"/>
              <a:gd name="T34" fmla="*/ 504 w 1384"/>
              <a:gd name="T35" fmla="*/ 934 h 1256"/>
              <a:gd name="T36" fmla="*/ 476 w 1384"/>
              <a:gd name="T37" fmla="*/ 916 h 1256"/>
              <a:gd name="T38" fmla="*/ 449 w 1384"/>
              <a:gd name="T39" fmla="*/ 888 h 1256"/>
              <a:gd name="T40" fmla="*/ 1145 w 1384"/>
              <a:gd name="T41" fmla="*/ 192 h 1256"/>
              <a:gd name="T42" fmla="*/ 1172 w 1384"/>
              <a:gd name="T43" fmla="*/ 220 h 1256"/>
              <a:gd name="T44" fmla="*/ 1200 w 1384"/>
              <a:gd name="T45" fmla="*/ 247 h 1256"/>
              <a:gd name="T46" fmla="*/ 824 w 1384"/>
              <a:gd name="T47" fmla="*/ 73 h 1256"/>
              <a:gd name="T48" fmla="*/ 824 w 1384"/>
              <a:gd name="T49" fmla="*/ 73 h 1256"/>
              <a:gd name="T50" fmla="*/ 1090 w 1384"/>
              <a:gd name="T51" fmla="*/ 146 h 1256"/>
              <a:gd name="T52" fmla="*/ 412 w 1384"/>
              <a:gd name="T53" fmla="*/ 833 h 1256"/>
              <a:gd name="T54" fmla="*/ 330 w 1384"/>
              <a:gd name="T55" fmla="*/ 568 h 1256"/>
              <a:gd name="T56" fmla="*/ 476 w 1384"/>
              <a:gd name="T57" fmla="*/ 220 h 1256"/>
              <a:gd name="T58" fmla="*/ 824 w 1384"/>
              <a:gd name="T59" fmla="*/ 73 h 1256"/>
              <a:gd name="T60" fmla="*/ 73 w 1384"/>
              <a:gd name="T61" fmla="*/ 705 h 1256"/>
              <a:gd name="T62" fmla="*/ 73 w 1384"/>
              <a:gd name="T63" fmla="*/ 705 h 1256"/>
              <a:gd name="T64" fmla="*/ 73 w 1384"/>
              <a:gd name="T65" fmla="*/ 678 h 1256"/>
              <a:gd name="T66" fmla="*/ 275 w 1384"/>
              <a:gd name="T67" fmla="*/ 668 h 1256"/>
              <a:gd name="T68" fmla="*/ 293 w 1384"/>
              <a:gd name="T69" fmla="*/ 741 h 1256"/>
              <a:gd name="T70" fmla="*/ 73 w 1384"/>
              <a:gd name="T71" fmla="*/ 751 h 1256"/>
              <a:gd name="T72" fmla="*/ 73 w 1384"/>
              <a:gd name="T73" fmla="*/ 705 h 1256"/>
              <a:gd name="T74" fmla="*/ 201 w 1384"/>
              <a:gd name="T75" fmla="*/ 357 h 1256"/>
              <a:gd name="T76" fmla="*/ 201 w 1384"/>
              <a:gd name="T77" fmla="*/ 357 h 1256"/>
              <a:gd name="T78" fmla="*/ 357 w 1384"/>
              <a:gd name="T79" fmla="*/ 247 h 1256"/>
              <a:gd name="T80" fmla="*/ 266 w 1384"/>
              <a:gd name="T81" fmla="*/ 568 h 1256"/>
              <a:gd name="T82" fmla="*/ 266 w 1384"/>
              <a:gd name="T83" fmla="*/ 595 h 1256"/>
              <a:gd name="T84" fmla="*/ 83 w 1384"/>
              <a:gd name="T85" fmla="*/ 604 h 1256"/>
              <a:gd name="T86" fmla="*/ 201 w 1384"/>
              <a:gd name="T87" fmla="*/ 357 h 1256"/>
              <a:gd name="T88" fmla="*/ 531 w 1384"/>
              <a:gd name="T89" fmla="*/ 1190 h 1256"/>
              <a:gd name="T90" fmla="*/ 531 w 1384"/>
              <a:gd name="T91" fmla="*/ 1190 h 1256"/>
              <a:gd name="T92" fmla="*/ 220 w 1384"/>
              <a:gd name="T93" fmla="*/ 1053 h 1256"/>
              <a:gd name="T94" fmla="*/ 83 w 1384"/>
              <a:gd name="T95" fmla="*/ 815 h 1256"/>
              <a:gd name="T96" fmla="*/ 320 w 1384"/>
              <a:gd name="T97" fmla="*/ 806 h 1256"/>
              <a:gd name="T98" fmla="*/ 421 w 1384"/>
              <a:gd name="T99" fmla="*/ 961 h 1256"/>
              <a:gd name="T100" fmla="*/ 806 w 1384"/>
              <a:gd name="T101" fmla="*/ 1126 h 1256"/>
              <a:gd name="T102" fmla="*/ 531 w 1384"/>
              <a:gd name="T103" fmla="*/ 1190 h 1256"/>
              <a:gd name="T104" fmla="*/ 824 w 1384"/>
              <a:gd name="T105" fmla="*/ 1053 h 1256"/>
              <a:gd name="T106" fmla="*/ 824 w 1384"/>
              <a:gd name="T107" fmla="*/ 1053 h 1256"/>
              <a:gd name="T108" fmla="*/ 559 w 1384"/>
              <a:gd name="T109" fmla="*/ 980 h 1256"/>
              <a:gd name="T110" fmla="*/ 1236 w 1384"/>
              <a:gd name="T111" fmla="*/ 302 h 1256"/>
              <a:gd name="T112" fmla="*/ 1319 w 1384"/>
              <a:gd name="T113" fmla="*/ 568 h 1256"/>
              <a:gd name="T114" fmla="*/ 1172 w 1384"/>
              <a:gd name="T115" fmla="*/ 916 h 1256"/>
              <a:gd name="T116" fmla="*/ 824 w 1384"/>
              <a:gd name="T117" fmla="*/ 1053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84" h="1256">
                <a:moveTo>
                  <a:pt x="1383" y="568"/>
                </a:moveTo>
                <a:lnTo>
                  <a:pt x="1383" y="568"/>
                </a:lnTo>
                <a:cubicBezTo>
                  <a:pt x="1383" y="412"/>
                  <a:pt x="1328" y="275"/>
                  <a:pt x="1218" y="165"/>
                </a:cubicBezTo>
                <a:cubicBezTo>
                  <a:pt x="1117" y="64"/>
                  <a:pt x="971" y="0"/>
                  <a:pt x="824" y="0"/>
                </a:cubicBezTo>
                <a:cubicBezTo>
                  <a:pt x="678" y="0"/>
                  <a:pt x="540" y="55"/>
                  <a:pt x="430" y="165"/>
                </a:cubicBezTo>
                <a:cubicBezTo>
                  <a:pt x="421" y="156"/>
                  <a:pt x="412" y="156"/>
                  <a:pt x="403" y="156"/>
                </a:cubicBezTo>
                <a:cubicBezTo>
                  <a:pt x="311" y="183"/>
                  <a:pt x="220" y="238"/>
                  <a:pt x="156" y="311"/>
                </a:cubicBezTo>
                <a:cubicBezTo>
                  <a:pt x="55" y="421"/>
                  <a:pt x="0" y="559"/>
                  <a:pt x="0" y="714"/>
                </a:cubicBezTo>
                <a:cubicBezTo>
                  <a:pt x="9" y="861"/>
                  <a:pt x="64" y="998"/>
                  <a:pt x="174" y="1099"/>
                </a:cubicBezTo>
                <a:cubicBezTo>
                  <a:pt x="275" y="1190"/>
                  <a:pt x="394" y="1245"/>
                  <a:pt x="531" y="1255"/>
                </a:cubicBezTo>
                <a:cubicBezTo>
                  <a:pt x="540" y="1255"/>
                  <a:pt x="550" y="1255"/>
                  <a:pt x="559" y="1255"/>
                </a:cubicBezTo>
                <a:cubicBezTo>
                  <a:pt x="678" y="1255"/>
                  <a:pt x="797" y="1218"/>
                  <a:pt x="898" y="1145"/>
                </a:cubicBezTo>
                <a:cubicBezTo>
                  <a:pt x="907" y="1145"/>
                  <a:pt x="907" y="1126"/>
                  <a:pt x="907" y="1117"/>
                </a:cubicBezTo>
                <a:cubicBezTo>
                  <a:pt x="1026" y="1099"/>
                  <a:pt x="1136" y="1044"/>
                  <a:pt x="1218" y="961"/>
                </a:cubicBezTo>
                <a:cubicBezTo>
                  <a:pt x="1328" y="852"/>
                  <a:pt x="1383" y="714"/>
                  <a:pt x="1383" y="568"/>
                </a:cubicBezTo>
                <a:close/>
                <a:moveTo>
                  <a:pt x="1200" y="247"/>
                </a:moveTo>
                <a:lnTo>
                  <a:pt x="1200" y="247"/>
                </a:lnTo>
                <a:cubicBezTo>
                  <a:pt x="504" y="934"/>
                  <a:pt x="504" y="934"/>
                  <a:pt x="504" y="934"/>
                </a:cubicBezTo>
                <a:cubicBezTo>
                  <a:pt x="495" y="925"/>
                  <a:pt x="485" y="925"/>
                  <a:pt x="476" y="916"/>
                </a:cubicBezTo>
                <a:cubicBezTo>
                  <a:pt x="467" y="906"/>
                  <a:pt x="458" y="897"/>
                  <a:pt x="449" y="888"/>
                </a:cubicBezTo>
                <a:cubicBezTo>
                  <a:pt x="1145" y="192"/>
                  <a:pt x="1145" y="192"/>
                  <a:pt x="1145" y="192"/>
                </a:cubicBezTo>
                <a:cubicBezTo>
                  <a:pt x="1154" y="201"/>
                  <a:pt x="1163" y="210"/>
                  <a:pt x="1172" y="220"/>
                </a:cubicBezTo>
                <a:cubicBezTo>
                  <a:pt x="1182" y="220"/>
                  <a:pt x="1191" y="238"/>
                  <a:pt x="1200" y="247"/>
                </a:cubicBezTo>
                <a:close/>
                <a:moveTo>
                  <a:pt x="824" y="73"/>
                </a:moveTo>
                <a:lnTo>
                  <a:pt x="824" y="73"/>
                </a:lnTo>
                <a:cubicBezTo>
                  <a:pt x="916" y="73"/>
                  <a:pt x="1007" y="101"/>
                  <a:pt x="1090" y="146"/>
                </a:cubicBezTo>
                <a:cubicBezTo>
                  <a:pt x="412" y="833"/>
                  <a:pt x="412" y="833"/>
                  <a:pt x="412" y="833"/>
                </a:cubicBezTo>
                <a:cubicBezTo>
                  <a:pt x="357" y="751"/>
                  <a:pt x="330" y="659"/>
                  <a:pt x="330" y="568"/>
                </a:cubicBezTo>
                <a:cubicBezTo>
                  <a:pt x="330" y="430"/>
                  <a:pt x="385" y="311"/>
                  <a:pt x="476" y="220"/>
                </a:cubicBezTo>
                <a:cubicBezTo>
                  <a:pt x="568" y="119"/>
                  <a:pt x="687" y="73"/>
                  <a:pt x="824" y="73"/>
                </a:cubicBezTo>
                <a:close/>
                <a:moveTo>
                  <a:pt x="73" y="705"/>
                </a:moveTo>
                <a:lnTo>
                  <a:pt x="73" y="705"/>
                </a:lnTo>
                <a:cubicBezTo>
                  <a:pt x="73" y="696"/>
                  <a:pt x="73" y="687"/>
                  <a:pt x="73" y="678"/>
                </a:cubicBezTo>
                <a:cubicBezTo>
                  <a:pt x="275" y="668"/>
                  <a:pt x="275" y="668"/>
                  <a:pt x="275" y="668"/>
                </a:cubicBezTo>
                <a:cubicBezTo>
                  <a:pt x="275" y="696"/>
                  <a:pt x="284" y="714"/>
                  <a:pt x="293" y="741"/>
                </a:cubicBezTo>
                <a:cubicBezTo>
                  <a:pt x="73" y="751"/>
                  <a:pt x="73" y="751"/>
                  <a:pt x="73" y="751"/>
                </a:cubicBezTo>
                <a:cubicBezTo>
                  <a:pt x="73" y="732"/>
                  <a:pt x="73" y="723"/>
                  <a:pt x="73" y="705"/>
                </a:cubicBezTo>
                <a:close/>
                <a:moveTo>
                  <a:pt x="201" y="357"/>
                </a:moveTo>
                <a:lnTo>
                  <a:pt x="201" y="357"/>
                </a:lnTo>
                <a:cubicBezTo>
                  <a:pt x="247" y="311"/>
                  <a:pt x="302" y="275"/>
                  <a:pt x="357" y="247"/>
                </a:cubicBezTo>
                <a:cubicBezTo>
                  <a:pt x="293" y="339"/>
                  <a:pt x="266" y="449"/>
                  <a:pt x="266" y="568"/>
                </a:cubicBezTo>
                <a:cubicBezTo>
                  <a:pt x="266" y="577"/>
                  <a:pt x="266" y="586"/>
                  <a:pt x="266" y="595"/>
                </a:cubicBezTo>
                <a:cubicBezTo>
                  <a:pt x="83" y="604"/>
                  <a:pt x="83" y="604"/>
                  <a:pt x="83" y="604"/>
                </a:cubicBezTo>
                <a:cubicBezTo>
                  <a:pt x="92" y="513"/>
                  <a:pt x="137" y="430"/>
                  <a:pt x="201" y="357"/>
                </a:cubicBezTo>
                <a:close/>
                <a:moveTo>
                  <a:pt x="531" y="1190"/>
                </a:moveTo>
                <a:lnTo>
                  <a:pt x="531" y="1190"/>
                </a:lnTo>
                <a:cubicBezTo>
                  <a:pt x="421" y="1181"/>
                  <a:pt x="311" y="1135"/>
                  <a:pt x="220" y="1053"/>
                </a:cubicBezTo>
                <a:cubicBezTo>
                  <a:pt x="156" y="989"/>
                  <a:pt x="110" y="906"/>
                  <a:pt x="83" y="815"/>
                </a:cubicBezTo>
                <a:cubicBezTo>
                  <a:pt x="320" y="806"/>
                  <a:pt x="320" y="806"/>
                  <a:pt x="320" y="806"/>
                </a:cubicBezTo>
                <a:cubicBezTo>
                  <a:pt x="348" y="861"/>
                  <a:pt x="385" y="916"/>
                  <a:pt x="421" y="961"/>
                </a:cubicBezTo>
                <a:cubicBezTo>
                  <a:pt x="531" y="1062"/>
                  <a:pt x="660" y="1117"/>
                  <a:pt x="806" y="1126"/>
                </a:cubicBezTo>
                <a:cubicBezTo>
                  <a:pt x="723" y="1172"/>
                  <a:pt x="632" y="1190"/>
                  <a:pt x="531" y="1190"/>
                </a:cubicBezTo>
                <a:close/>
                <a:moveTo>
                  <a:pt x="824" y="1053"/>
                </a:moveTo>
                <a:lnTo>
                  <a:pt x="824" y="1053"/>
                </a:lnTo>
                <a:cubicBezTo>
                  <a:pt x="723" y="1053"/>
                  <a:pt x="641" y="1025"/>
                  <a:pt x="559" y="980"/>
                </a:cubicBezTo>
                <a:cubicBezTo>
                  <a:pt x="1236" y="302"/>
                  <a:pt x="1236" y="302"/>
                  <a:pt x="1236" y="302"/>
                </a:cubicBezTo>
                <a:cubicBezTo>
                  <a:pt x="1291" y="375"/>
                  <a:pt x="1319" y="467"/>
                  <a:pt x="1319" y="568"/>
                </a:cubicBezTo>
                <a:cubicBezTo>
                  <a:pt x="1319" y="696"/>
                  <a:pt x="1264" y="815"/>
                  <a:pt x="1172" y="916"/>
                </a:cubicBezTo>
                <a:cubicBezTo>
                  <a:pt x="1081" y="1007"/>
                  <a:pt x="953" y="1053"/>
                  <a:pt x="824" y="10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A4704DC-51DC-6E4E-A0EF-A94DA202E4E5}"/>
              </a:ext>
            </a:extLst>
          </p:cNvPr>
          <p:cNvGrpSpPr/>
          <p:nvPr/>
        </p:nvGrpSpPr>
        <p:grpSpPr>
          <a:xfrm>
            <a:off x="14598295" y="10334780"/>
            <a:ext cx="593146" cy="945416"/>
            <a:chOff x="26803678" y="10796585"/>
            <a:chExt cx="864358" cy="1377705"/>
          </a:xfrm>
        </p:grpSpPr>
        <p:sp>
          <p:nvSpPr>
            <p:cNvPr id="118" name="Freeform 343">
              <a:extLst>
                <a:ext uri="{FF2B5EF4-FFF2-40B4-BE49-F238E27FC236}">
                  <a16:creationId xmlns:a16="http://schemas.microsoft.com/office/drawing/2014/main" id="{352C7BA7-3DC8-1849-B5E0-1B3E67746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3678" y="10796585"/>
              <a:ext cx="864358" cy="1377705"/>
            </a:xfrm>
            <a:custGeom>
              <a:avLst/>
              <a:gdLst>
                <a:gd name="T0" fmla="*/ 741 w 870"/>
                <a:gd name="T1" fmla="*/ 129 h 1384"/>
                <a:gd name="T2" fmla="*/ 741 w 870"/>
                <a:gd name="T3" fmla="*/ 129 h 1384"/>
                <a:gd name="T4" fmla="*/ 439 w 870"/>
                <a:gd name="T5" fmla="*/ 0 h 1384"/>
                <a:gd name="T6" fmla="*/ 128 w 870"/>
                <a:gd name="T7" fmla="*/ 129 h 1384"/>
                <a:gd name="T8" fmla="*/ 0 w 870"/>
                <a:gd name="T9" fmla="*/ 431 h 1384"/>
                <a:gd name="T10" fmla="*/ 201 w 870"/>
                <a:gd name="T11" fmla="*/ 989 h 1384"/>
                <a:gd name="T12" fmla="*/ 403 w 870"/>
                <a:gd name="T13" fmla="*/ 1365 h 1384"/>
                <a:gd name="T14" fmla="*/ 430 w 870"/>
                <a:gd name="T15" fmla="*/ 1383 h 1384"/>
                <a:gd name="T16" fmla="*/ 430 w 870"/>
                <a:gd name="T17" fmla="*/ 1383 h 1384"/>
                <a:gd name="T18" fmla="*/ 457 w 870"/>
                <a:gd name="T19" fmla="*/ 1365 h 1384"/>
                <a:gd name="T20" fmla="*/ 668 w 870"/>
                <a:gd name="T21" fmla="*/ 989 h 1384"/>
                <a:gd name="T22" fmla="*/ 869 w 870"/>
                <a:gd name="T23" fmla="*/ 431 h 1384"/>
                <a:gd name="T24" fmla="*/ 741 w 870"/>
                <a:gd name="T25" fmla="*/ 129 h 1384"/>
                <a:gd name="T26" fmla="*/ 604 w 870"/>
                <a:gd name="T27" fmla="*/ 962 h 1384"/>
                <a:gd name="T28" fmla="*/ 604 w 870"/>
                <a:gd name="T29" fmla="*/ 962 h 1384"/>
                <a:gd name="T30" fmla="*/ 430 w 870"/>
                <a:gd name="T31" fmla="*/ 1273 h 1384"/>
                <a:gd name="T32" fmla="*/ 265 w 870"/>
                <a:gd name="T33" fmla="*/ 962 h 1384"/>
                <a:gd name="T34" fmla="*/ 73 w 870"/>
                <a:gd name="T35" fmla="*/ 431 h 1384"/>
                <a:gd name="T36" fmla="*/ 439 w 870"/>
                <a:gd name="T37" fmla="*/ 64 h 1384"/>
                <a:gd name="T38" fmla="*/ 806 w 870"/>
                <a:gd name="T39" fmla="*/ 431 h 1384"/>
                <a:gd name="T40" fmla="*/ 604 w 870"/>
                <a:gd name="T41" fmla="*/ 96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0" h="1384">
                  <a:moveTo>
                    <a:pt x="741" y="129"/>
                  </a:moveTo>
                  <a:lnTo>
                    <a:pt x="741" y="129"/>
                  </a:lnTo>
                  <a:cubicBezTo>
                    <a:pt x="659" y="46"/>
                    <a:pt x="549" y="0"/>
                    <a:pt x="439" y="0"/>
                  </a:cubicBezTo>
                  <a:cubicBezTo>
                    <a:pt x="320" y="0"/>
                    <a:pt x="210" y="46"/>
                    <a:pt x="128" y="129"/>
                  </a:cubicBezTo>
                  <a:cubicBezTo>
                    <a:pt x="45" y="211"/>
                    <a:pt x="0" y="321"/>
                    <a:pt x="0" y="431"/>
                  </a:cubicBezTo>
                  <a:cubicBezTo>
                    <a:pt x="0" y="532"/>
                    <a:pt x="73" y="715"/>
                    <a:pt x="201" y="989"/>
                  </a:cubicBezTo>
                  <a:cubicBezTo>
                    <a:pt x="302" y="1191"/>
                    <a:pt x="403" y="1365"/>
                    <a:pt x="403" y="1365"/>
                  </a:cubicBezTo>
                  <a:cubicBezTo>
                    <a:pt x="412" y="1374"/>
                    <a:pt x="421" y="1383"/>
                    <a:pt x="430" y="1383"/>
                  </a:cubicBezTo>
                  <a:lnTo>
                    <a:pt x="430" y="1383"/>
                  </a:lnTo>
                  <a:cubicBezTo>
                    <a:pt x="448" y="1383"/>
                    <a:pt x="457" y="1374"/>
                    <a:pt x="457" y="1365"/>
                  </a:cubicBezTo>
                  <a:cubicBezTo>
                    <a:pt x="466" y="1365"/>
                    <a:pt x="567" y="1191"/>
                    <a:pt x="668" y="989"/>
                  </a:cubicBezTo>
                  <a:cubicBezTo>
                    <a:pt x="806" y="715"/>
                    <a:pt x="869" y="532"/>
                    <a:pt x="869" y="431"/>
                  </a:cubicBezTo>
                  <a:cubicBezTo>
                    <a:pt x="869" y="321"/>
                    <a:pt x="824" y="211"/>
                    <a:pt x="741" y="129"/>
                  </a:cubicBezTo>
                  <a:close/>
                  <a:moveTo>
                    <a:pt x="604" y="962"/>
                  </a:moveTo>
                  <a:lnTo>
                    <a:pt x="604" y="962"/>
                  </a:lnTo>
                  <a:cubicBezTo>
                    <a:pt x="540" y="1090"/>
                    <a:pt x="466" y="1209"/>
                    <a:pt x="430" y="1273"/>
                  </a:cubicBezTo>
                  <a:cubicBezTo>
                    <a:pt x="393" y="1209"/>
                    <a:pt x="329" y="1090"/>
                    <a:pt x="265" y="962"/>
                  </a:cubicBezTo>
                  <a:cubicBezTo>
                    <a:pt x="100" y="632"/>
                    <a:pt x="73" y="495"/>
                    <a:pt x="73" y="431"/>
                  </a:cubicBezTo>
                  <a:cubicBezTo>
                    <a:pt x="73" y="229"/>
                    <a:pt x="238" y="64"/>
                    <a:pt x="439" y="64"/>
                  </a:cubicBezTo>
                  <a:cubicBezTo>
                    <a:pt x="641" y="64"/>
                    <a:pt x="806" y="229"/>
                    <a:pt x="806" y="431"/>
                  </a:cubicBezTo>
                  <a:cubicBezTo>
                    <a:pt x="806" y="495"/>
                    <a:pt x="769" y="632"/>
                    <a:pt x="604" y="96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344">
              <a:extLst>
                <a:ext uri="{FF2B5EF4-FFF2-40B4-BE49-F238E27FC236}">
                  <a16:creationId xmlns:a16="http://schemas.microsoft.com/office/drawing/2014/main" id="{B911020B-A2E8-D44A-9830-28781E3F2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1121" y="10985253"/>
              <a:ext cx="465085" cy="465085"/>
            </a:xfrm>
            <a:custGeom>
              <a:avLst/>
              <a:gdLst>
                <a:gd name="T0" fmla="*/ 403 w 468"/>
                <a:gd name="T1" fmla="*/ 120 h 469"/>
                <a:gd name="T2" fmla="*/ 403 w 468"/>
                <a:gd name="T3" fmla="*/ 120 h 469"/>
                <a:gd name="T4" fmla="*/ 348 w 468"/>
                <a:gd name="T5" fmla="*/ 120 h 469"/>
                <a:gd name="T6" fmla="*/ 348 w 468"/>
                <a:gd name="T7" fmla="*/ 65 h 469"/>
                <a:gd name="T8" fmla="*/ 275 w 468"/>
                <a:gd name="T9" fmla="*/ 0 h 469"/>
                <a:gd name="T10" fmla="*/ 192 w 468"/>
                <a:gd name="T11" fmla="*/ 0 h 469"/>
                <a:gd name="T12" fmla="*/ 128 w 468"/>
                <a:gd name="T13" fmla="*/ 65 h 469"/>
                <a:gd name="T14" fmla="*/ 128 w 468"/>
                <a:gd name="T15" fmla="*/ 120 h 469"/>
                <a:gd name="T16" fmla="*/ 73 w 468"/>
                <a:gd name="T17" fmla="*/ 120 h 469"/>
                <a:gd name="T18" fmla="*/ 0 w 468"/>
                <a:gd name="T19" fmla="*/ 193 h 469"/>
                <a:gd name="T20" fmla="*/ 0 w 468"/>
                <a:gd name="T21" fmla="*/ 275 h 469"/>
                <a:gd name="T22" fmla="*/ 73 w 468"/>
                <a:gd name="T23" fmla="*/ 340 h 469"/>
                <a:gd name="T24" fmla="*/ 128 w 468"/>
                <a:gd name="T25" fmla="*/ 340 h 469"/>
                <a:gd name="T26" fmla="*/ 128 w 468"/>
                <a:gd name="T27" fmla="*/ 403 h 469"/>
                <a:gd name="T28" fmla="*/ 192 w 468"/>
                <a:gd name="T29" fmla="*/ 468 h 469"/>
                <a:gd name="T30" fmla="*/ 275 w 468"/>
                <a:gd name="T31" fmla="*/ 468 h 469"/>
                <a:gd name="T32" fmla="*/ 348 w 468"/>
                <a:gd name="T33" fmla="*/ 403 h 469"/>
                <a:gd name="T34" fmla="*/ 348 w 468"/>
                <a:gd name="T35" fmla="*/ 340 h 469"/>
                <a:gd name="T36" fmla="*/ 403 w 468"/>
                <a:gd name="T37" fmla="*/ 340 h 469"/>
                <a:gd name="T38" fmla="*/ 467 w 468"/>
                <a:gd name="T39" fmla="*/ 275 h 469"/>
                <a:gd name="T40" fmla="*/ 467 w 468"/>
                <a:gd name="T41" fmla="*/ 193 h 469"/>
                <a:gd name="T42" fmla="*/ 403 w 468"/>
                <a:gd name="T43" fmla="*/ 120 h 469"/>
                <a:gd name="T44" fmla="*/ 403 w 468"/>
                <a:gd name="T45" fmla="*/ 275 h 469"/>
                <a:gd name="T46" fmla="*/ 403 w 468"/>
                <a:gd name="T47" fmla="*/ 275 h 469"/>
                <a:gd name="T48" fmla="*/ 275 w 468"/>
                <a:gd name="T49" fmla="*/ 275 h 469"/>
                <a:gd name="T50" fmla="*/ 275 w 468"/>
                <a:gd name="T51" fmla="*/ 403 h 469"/>
                <a:gd name="T52" fmla="*/ 192 w 468"/>
                <a:gd name="T53" fmla="*/ 403 h 469"/>
                <a:gd name="T54" fmla="*/ 192 w 468"/>
                <a:gd name="T55" fmla="*/ 275 h 469"/>
                <a:gd name="T56" fmla="*/ 73 w 468"/>
                <a:gd name="T57" fmla="*/ 275 h 469"/>
                <a:gd name="T58" fmla="*/ 73 w 468"/>
                <a:gd name="T59" fmla="*/ 193 h 469"/>
                <a:gd name="T60" fmla="*/ 192 w 468"/>
                <a:gd name="T61" fmla="*/ 193 h 469"/>
                <a:gd name="T62" fmla="*/ 192 w 468"/>
                <a:gd name="T63" fmla="*/ 65 h 469"/>
                <a:gd name="T64" fmla="*/ 275 w 468"/>
                <a:gd name="T65" fmla="*/ 65 h 469"/>
                <a:gd name="T66" fmla="*/ 275 w 468"/>
                <a:gd name="T67" fmla="*/ 193 h 469"/>
                <a:gd name="T68" fmla="*/ 403 w 468"/>
                <a:gd name="T69" fmla="*/ 193 h 469"/>
                <a:gd name="T70" fmla="*/ 403 w 468"/>
                <a:gd name="T71" fmla="*/ 275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" h="469">
                  <a:moveTo>
                    <a:pt x="403" y="120"/>
                  </a:moveTo>
                  <a:lnTo>
                    <a:pt x="403" y="120"/>
                  </a:lnTo>
                  <a:cubicBezTo>
                    <a:pt x="348" y="120"/>
                    <a:pt x="348" y="120"/>
                    <a:pt x="348" y="120"/>
                  </a:cubicBezTo>
                  <a:cubicBezTo>
                    <a:pt x="348" y="65"/>
                    <a:pt x="348" y="65"/>
                    <a:pt x="348" y="65"/>
                  </a:cubicBezTo>
                  <a:cubicBezTo>
                    <a:pt x="348" y="28"/>
                    <a:pt x="311" y="0"/>
                    <a:pt x="275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6" y="0"/>
                    <a:pt x="128" y="28"/>
                    <a:pt x="128" y="65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27" y="120"/>
                    <a:pt x="0" y="156"/>
                    <a:pt x="0" y="193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312"/>
                    <a:pt x="27" y="340"/>
                    <a:pt x="73" y="340"/>
                  </a:cubicBezTo>
                  <a:cubicBezTo>
                    <a:pt x="128" y="340"/>
                    <a:pt x="128" y="340"/>
                    <a:pt x="128" y="340"/>
                  </a:cubicBezTo>
                  <a:cubicBezTo>
                    <a:pt x="128" y="403"/>
                    <a:pt x="128" y="403"/>
                    <a:pt x="128" y="403"/>
                  </a:cubicBezTo>
                  <a:cubicBezTo>
                    <a:pt x="128" y="440"/>
                    <a:pt x="156" y="468"/>
                    <a:pt x="192" y="468"/>
                  </a:cubicBezTo>
                  <a:cubicBezTo>
                    <a:pt x="275" y="468"/>
                    <a:pt x="275" y="468"/>
                    <a:pt x="275" y="468"/>
                  </a:cubicBezTo>
                  <a:cubicBezTo>
                    <a:pt x="311" y="468"/>
                    <a:pt x="348" y="440"/>
                    <a:pt x="348" y="403"/>
                  </a:cubicBezTo>
                  <a:cubicBezTo>
                    <a:pt x="348" y="340"/>
                    <a:pt x="348" y="340"/>
                    <a:pt x="348" y="340"/>
                  </a:cubicBezTo>
                  <a:cubicBezTo>
                    <a:pt x="403" y="340"/>
                    <a:pt x="403" y="340"/>
                    <a:pt x="403" y="340"/>
                  </a:cubicBezTo>
                  <a:cubicBezTo>
                    <a:pt x="440" y="340"/>
                    <a:pt x="467" y="312"/>
                    <a:pt x="467" y="275"/>
                  </a:cubicBezTo>
                  <a:cubicBezTo>
                    <a:pt x="467" y="193"/>
                    <a:pt x="467" y="193"/>
                    <a:pt x="467" y="193"/>
                  </a:cubicBezTo>
                  <a:cubicBezTo>
                    <a:pt x="467" y="156"/>
                    <a:pt x="440" y="120"/>
                    <a:pt x="403" y="120"/>
                  </a:cubicBezTo>
                  <a:close/>
                  <a:moveTo>
                    <a:pt x="403" y="275"/>
                  </a:moveTo>
                  <a:lnTo>
                    <a:pt x="403" y="275"/>
                  </a:lnTo>
                  <a:cubicBezTo>
                    <a:pt x="275" y="275"/>
                    <a:pt x="275" y="275"/>
                    <a:pt x="275" y="275"/>
                  </a:cubicBezTo>
                  <a:cubicBezTo>
                    <a:pt x="275" y="403"/>
                    <a:pt x="275" y="403"/>
                    <a:pt x="275" y="403"/>
                  </a:cubicBezTo>
                  <a:cubicBezTo>
                    <a:pt x="192" y="403"/>
                    <a:pt x="192" y="403"/>
                    <a:pt x="192" y="403"/>
                  </a:cubicBezTo>
                  <a:cubicBezTo>
                    <a:pt x="192" y="275"/>
                    <a:pt x="192" y="275"/>
                    <a:pt x="192" y="275"/>
                  </a:cubicBezTo>
                  <a:cubicBezTo>
                    <a:pt x="73" y="275"/>
                    <a:pt x="73" y="275"/>
                    <a:pt x="73" y="275"/>
                  </a:cubicBezTo>
                  <a:cubicBezTo>
                    <a:pt x="73" y="193"/>
                    <a:pt x="73" y="193"/>
                    <a:pt x="73" y="193"/>
                  </a:cubicBezTo>
                  <a:cubicBezTo>
                    <a:pt x="192" y="193"/>
                    <a:pt x="192" y="193"/>
                    <a:pt x="192" y="193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275" y="65"/>
                    <a:pt x="275" y="65"/>
                    <a:pt x="275" y="65"/>
                  </a:cubicBezTo>
                  <a:cubicBezTo>
                    <a:pt x="275" y="193"/>
                    <a:pt x="275" y="193"/>
                    <a:pt x="275" y="193"/>
                  </a:cubicBezTo>
                  <a:cubicBezTo>
                    <a:pt x="403" y="193"/>
                    <a:pt x="403" y="193"/>
                    <a:pt x="403" y="193"/>
                  </a:cubicBezTo>
                  <a:lnTo>
                    <a:pt x="403" y="27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6" name="Grupo 349">
            <a:extLst>
              <a:ext uri="{FF2B5EF4-FFF2-40B4-BE49-F238E27FC236}">
                <a16:creationId xmlns:a16="http://schemas.microsoft.com/office/drawing/2014/main" id="{5E816215-DBB9-AA4B-B4EE-744CA58FD1B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8D9CEFF4-F084-D041-B420-3D3869339972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55BBB893-2447-CF4C-A600-3F14A8F47A5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19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Medical 02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D9A0A0"/>
      </a:accent1>
      <a:accent2>
        <a:srgbClr val="C2BFD2"/>
      </a:accent2>
      <a:accent3>
        <a:srgbClr val="A169E8"/>
      </a:accent3>
      <a:accent4>
        <a:srgbClr val="A58CB2"/>
      </a:accent4>
      <a:accent5>
        <a:srgbClr val="D9A0A0"/>
      </a:accent5>
      <a:accent6>
        <a:srgbClr val="C2BFD2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102671</TotalTime>
  <Words>625</Words>
  <Application>Microsoft Macintosh PowerPoint</Application>
  <PresentationFormat>Custom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17768</cp:revision>
  <dcterms:created xsi:type="dcterms:W3CDTF">2014-11-12T21:47:38Z</dcterms:created>
  <dcterms:modified xsi:type="dcterms:W3CDTF">2020-01-23T21:39:18Z</dcterms:modified>
  <cp:category/>
</cp:coreProperties>
</file>