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74" r:id="rId2"/>
    <p:sldId id="4367" r:id="rId3"/>
    <p:sldId id="4375" r:id="rId4"/>
    <p:sldId id="4376" r:id="rId5"/>
    <p:sldId id="4377" r:id="rId6"/>
    <p:sldId id="4378" r:id="rId7"/>
    <p:sldId id="4379" r:id="rId8"/>
    <p:sldId id="438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48E"/>
    <a:srgbClr val="8F5722"/>
    <a:srgbClr val="6C421D"/>
    <a:srgbClr val="FFBE76"/>
    <a:srgbClr val="DBF9FF"/>
    <a:srgbClr val="F2F2F2"/>
    <a:srgbClr val="EFF1F8"/>
    <a:srgbClr val="373737"/>
    <a:srgbClr val="44546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7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616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eft Arrow 36">
            <a:extLst>
              <a:ext uri="{FF2B5EF4-FFF2-40B4-BE49-F238E27FC236}">
                <a16:creationId xmlns:a16="http://schemas.microsoft.com/office/drawing/2014/main" id="{AFD1B49C-2EC0-B64E-81D9-80351B78497F}"/>
              </a:ext>
            </a:extLst>
          </p:cNvPr>
          <p:cNvSpPr/>
          <p:nvPr/>
        </p:nvSpPr>
        <p:spPr>
          <a:xfrm rot="11125377">
            <a:off x="6892644" y="9180198"/>
            <a:ext cx="3150866" cy="895415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27ED4DD2-2FBA-9F45-B05C-A569E1F885C6}"/>
              </a:ext>
            </a:extLst>
          </p:cNvPr>
          <p:cNvSpPr/>
          <p:nvPr/>
        </p:nvSpPr>
        <p:spPr>
          <a:xfrm rot="18411026">
            <a:off x="12962573" y="6853460"/>
            <a:ext cx="2461257" cy="895415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Left Arrow 57">
            <a:extLst>
              <a:ext uri="{FF2B5EF4-FFF2-40B4-BE49-F238E27FC236}">
                <a16:creationId xmlns:a16="http://schemas.microsoft.com/office/drawing/2014/main" id="{9E2F1E19-E8C1-0F45-8740-CAD1FC824F77}"/>
              </a:ext>
            </a:extLst>
          </p:cNvPr>
          <p:cNvSpPr/>
          <p:nvPr/>
        </p:nvSpPr>
        <p:spPr>
          <a:xfrm rot="14173441">
            <a:off x="9223482" y="6824522"/>
            <a:ext cx="2299796" cy="895415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E945C6B-9FAE-2D4B-B6CA-4F2BAFA667CF}"/>
              </a:ext>
            </a:extLst>
          </p:cNvPr>
          <p:cNvSpPr/>
          <p:nvPr/>
        </p:nvSpPr>
        <p:spPr>
          <a:xfrm>
            <a:off x="10448726" y="8370265"/>
            <a:ext cx="3494546" cy="349454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>
            <a:extLst>
              <a:ext uri="{FF2B5EF4-FFF2-40B4-BE49-F238E27FC236}">
                <a16:creationId xmlns:a16="http://schemas.microsoft.com/office/drawing/2014/main" id="{B436ECF6-CDC4-BA44-B035-2FE8B117806E}"/>
              </a:ext>
            </a:extLst>
          </p:cNvPr>
          <p:cNvSpPr/>
          <p:nvPr/>
        </p:nvSpPr>
        <p:spPr>
          <a:xfrm rot="21298469">
            <a:off x="14328540" y="9206142"/>
            <a:ext cx="3147684" cy="895415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8995AD-6F1B-794F-A51F-0D1D9DAECC60}"/>
              </a:ext>
            </a:extLst>
          </p:cNvPr>
          <p:cNvSpPr txBox="1"/>
          <p:nvPr/>
        </p:nvSpPr>
        <p:spPr>
          <a:xfrm>
            <a:off x="7455050" y="5136969"/>
            <a:ext cx="1844969" cy="555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08EF86-67B0-E348-8FF3-6D8C3E9C4115}"/>
              </a:ext>
            </a:extLst>
          </p:cNvPr>
          <p:cNvSpPr txBox="1"/>
          <p:nvPr/>
        </p:nvSpPr>
        <p:spPr>
          <a:xfrm>
            <a:off x="10530024" y="9433281"/>
            <a:ext cx="3331950" cy="13500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Company Name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23C7294-77C7-7149-B9A0-E78D336FF82E}"/>
              </a:ext>
            </a:extLst>
          </p:cNvPr>
          <p:cNvGrpSpPr/>
          <p:nvPr/>
        </p:nvGrpSpPr>
        <p:grpSpPr>
          <a:xfrm>
            <a:off x="13096901" y="3809797"/>
            <a:ext cx="6648604" cy="4028202"/>
            <a:chOff x="1835020" y="4426117"/>
            <a:chExt cx="5007812" cy="303409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EFAC895-0493-1F42-B16D-D68537CDC3E3}"/>
                </a:ext>
              </a:extLst>
            </p:cNvPr>
            <p:cNvGrpSpPr/>
            <p:nvPr/>
          </p:nvGrpSpPr>
          <p:grpSpPr>
            <a:xfrm flipH="1">
              <a:off x="1835020" y="4426117"/>
              <a:ext cx="5007812" cy="3034092"/>
              <a:chOff x="18162115" y="9170073"/>
              <a:chExt cx="2228664" cy="1350284"/>
            </a:xfrm>
          </p:grpSpPr>
          <p:sp>
            <p:nvSpPr>
              <p:cNvPr id="77" name="Freeform 15">
                <a:extLst>
                  <a:ext uri="{FF2B5EF4-FFF2-40B4-BE49-F238E27FC236}">
                    <a16:creationId xmlns:a16="http://schemas.microsoft.com/office/drawing/2014/main" id="{2035DFA5-9DED-9D4E-A9CE-7F9227724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396055">
                <a:off x="18185091" y="9170073"/>
                <a:ext cx="2205688" cy="1350284"/>
              </a:xfrm>
              <a:custGeom>
                <a:avLst/>
                <a:gdLst>
                  <a:gd name="T0" fmla="*/ 3218 w 4344"/>
                  <a:gd name="T1" fmla="*/ 2501 h 2658"/>
                  <a:gd name="T2" fmla="*/ 3218 w 4344"/>
                  <a:gd name="T3" fmla="*/ 2501 h 2658"/>
                  <a:gd name="T4" fmla="*/ 594 w 4344"/>
                  <a:gd name="T5" fmla="*/ 1563 h 2658"/>
                  <a:gd name="T6" fmla="*/ 157 w 4344"/>
                  <a:gd name="T7" fmla="*/ 594 h 2658"/>
                  <a:gd name="T8" fmla="*/ 157 w 4344"/>
                  <a:gd name="T9" fmla="*/ 594 h 2658"/>
                  <a:gd name="T10" fmla="*/ 1125 w 4344"/>
                  <a:gd name="T11" fmla="*/ 157 h 2658"/>
                  <a:gd name="T12" fmla="*/ 3749 w 4344"/>
                  <a:gd name="T13" fmla="*/ 1094 h 2658"/>
                  <a:gd name="T14" fmla="*/ 4187 w 4344"/>
                  <a:gd name="T15" fmla="*/ 2063 h 2658"/>
                  <a:gd name="T16" fmla="*/ 4187 w 4344"/>
                  <a:gd name="T17" fmla="*/ 2063 h 2658"/>
                  <a:gd name="T18" fmla="*/ 3218 w 4344"/>
                  <a:gd name="T19" fmla="*/ 2501 h 2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44" h="2658">
                    <a:moveTo>
                      <a:pt x="3218" y="2501"/>
                    </a:moveTo>
                    <a:lnTo>
                      <a:pt x="3218" y="2501"/>
                    </a:lnTo>
                    <a:cubicBezTo>
                      <a:pt x="594" y="1563"/>
                      <a:pt x="594" y="1563"/>
                      <a:pt x="594" y="1563"/>
                    </a:cubicBezTo>
                    <a:cubicBezTo>
                      <a:pt x="219" y="1438"/>
                      <a:pt x="0" y="1001"/>
                      <a:pt x="157" y="594"/>
                    </a:cubicBezTo>
                    <a:lnTo>
                      <a:pt x="157" y="594"/>
                    </a:lnTo>
                    <a:cubicBezTo>
                      <a:pt x="282" y="219"/>
                      <a:pt x="719" y="0"/>
                      <a:pt x="1125" y="157"/>
                    </a:cubicBezTo>
                    <a:cubicBezTo>
                      <a:pt x="3749" y="1094"/>
                      <a:pt x="3749" y="1094"/>
                      <a:pt x="3749" y="1094"/>
                    </a:cubicBezTo>
                    <a:cubicBezTo>
                      <a:pt x="4124" y="1251"/>
                      <a:pt x="4343" y="1657"/>
                      <a:pt x="4187" y="2063"/>
                    </a:cubicBezTo>
                    <a:lnTo>
                      <a:pt x="4187" y="2063"/>
                    </a:lnTo>
                    <a:cubicBezTo>
                      <a:pt x="4062" y="2438"/>
                      <a:pt x="3624" y="2657"/>
                      <a:pt x="3218" y="250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16">
                <a:extLst>
                  <a:ext uri="{FF2B5EF4-FFF2-40B4-BE49-F238E27FC236}">
                    <a16:creationId xmlns:a16="http://schemas.microsoft.com/office/drawing/2014/main" id="{A57C7CAA-56BA-B942-9CDB-DFD6F66D7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396055">
                <a:off x="18162115" y="9342510"/>
                <a:ext cx="1253995" cy="1047981"/>
              </a:xfrm>
              <a:custGeom>
                <a:avLst/>
                <a:gdLst>
                  <a:gd name="T0" fmla="*/ 2469 w 2470"/>
                  <a:gd name="T1" fmla="*/ 626 h 2064"/>
                  <a:gd name="T2" fmla="*/ 2469 w 2470"/>
                  <a:gd name="T3" fmla="*/ 626 h 2064"/>
                  <a:gd name="T4" fmla="*/ 1125 w 2470"/>
                  <a:gd name="T5" fmla="*/ 157 h 2064"/>
                  <a:gd name="T6" fmla="*/ 157 w 2470"/>
                  <a:gd name="T7" fmla="*/ 594 h 2064"/>
                  <a:gd name="T8" fmla="*/ 594 w 2470"/>
                  <a:gd name="T9" fmla="*/ 1563 h 2064"/>
                  <a:gd name="T10" fmla="*/ 1969 w 2470"/>
                  <a:gd name="T11" fmla="*/ 2063 h 2064"/>
                  <a:gd name="T12" fmla="*/ 2469 w 2470"/>
                  <a:gd name="T13" fmla="*/ 626 h 2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0" h="2064">
                    <a:moveTo>
                      <a:pt x="2469" y="626"/>
                    </a:moveTo>
                    <a:lnTo>
                      <a:pt x="2469" y="626"/>
                    </a:lnTo>
                    <a:cubicBezTo>
                      <a:pt x="1125" y="157"/>
                      <a:pt x="1125" y="157"/>
                      <a:pt x="1125" y="157"/>
                    </a:cubicBezTo>
                    <a:cubicBezTo>
                      <a:pt x="719" y="0"/>
                      <a:pt x="282" y="219"/>
                      <a:pt x="157" y="594"/>
                    </a:cubicBezTo>
                    <a:cubicBezTo>
                      <a:pt x="0" y="1001"/>
                      <a:pt x="219" y="1438"/>
                      <a:pt x="594" y="1563"/>
                    </a:cubicBezTo>
                    <a:cubicBezTo>
                      <a:pt x="1969" y="2063"/>
                      <a:pt x="1969" y="2063"/>
                      <a:pt x="1969" y="2063"/>
                    </a:cubicBezTo>
                    <a:lnTo>
                      <a:pt x="2469" y="626"/>
                    </a:ln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17">
                <a:extLst>
                  <a:ext uri="{FF2B5EF4-FFF2-40B4-BE49-F238E27FC236}">
                    <a16:creationId xmlns:a16="http://schemas.microsoft.com/office/drawing/2014/main" id="{9C9A9D90-9FB1-5E4C-A2A8-B9A934DCB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0396055">
                <a:off x="18711194" y="9420794"/>
                <a:ext cx="1292680" cy="465365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46B3254-9C4C-C941-93BB-5924D1A70C25}"/>
                </a:ext>
              </a:extLst>
            </p:cNvPr>
            <p:cNvSpPr txBox="1"/>
            <p:nvPr/>
          </p:nvSpPr>
          <p:spPr>
            <a:xfrm flipH="1">
              <a:off x="2706296" y="5599471"/>
              <a:ext cx="907232" cy="6259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421FE9-024E-8A4E-BE72-3539C7281F3F}"/>
              </a:ext>
            </a:extLst>
          </p:cNvPr>
          <p:cNvGrpSpPr/>
          <p:nvPr/>
        </p:nvGrpSpPr>
        <p:grpSpPr>
          <a:xfrm flipH="1">
            <a:off x="5123475" y="3809797"/>
            <a:ext cx="6648604" cy="4028202"/>
            <a:chOff x="1835020" y="4426117"/>
            <a:chExt cx="5007812" cy="303409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7988A8D-38DA-C742-8578-0D5703D6339B}"/>
                </a:ext>
              </a:extLst>
            </p:cNvPr>
            <p:cNvGrpSpPr/>
            <p:nvPr/>
          </p:nvGrpSpPr>
          <p:grpSpPr>
            <a:xfrm flipH="1">
              <a:off x="1835020" y="4426117"/>
              <a:ext cx="5007812" cy="3034092"/>
              <a:chOff x="18162115" y="9170073"/>
              <a:chExt cx="2228664" cy="1350284"/>
            </a:xfrm>
          </p:grpSpPr>
          <p:sp>
            <p:nvSpPr>
              <p:cNvPr id="83" name="Freeform 15">
                <a:extLst>
                  <a:ext uri="{FF2B5EF4-FFF2-40B4-BE49-F238E27FC236}">
                    <a16:creationId xmlns:a16="http://schemas.microsoft.com/office/drawing/2014/main" id="{D1FC7C0B-2944-1A41-B64C-9699CB7DE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396055">
                <a:off x="18185091" y="9170073"/>
                <a:ext cx="2205688" cy="1350284"/>
              </a:xfrm>
              <a:custGeom>
                <a:avLst/>
                <a:gdLst>
                  <a:gd name="T0" fmla="*/ 3218 w 4344"/>
                  <a:gd name="T1" fmla="*/ 2501 h 2658"/>
                  <a:gd name="T2" fmla="*/ 3218 w 4344"/>
                  <a:gd name="T3" fmla="*/ 2501 h 2658"/>
                  <a:gd name="T4" fmla="*/ 594 w 4344"/>
                  <a:gd name="T5" fmla="*/ 1563 h 2658"/>
                  <a:gd name="T6" fmla="*/ 157 w 4344"/>
                  <a:gd name="T7" fmla="*/ 594 h 2658"/>
                  <a:gd name="T8" fmla="*/ 157 w 4344"/>
                  <a:gd name="T9" fmla="*/ 594 h 2658"/>
                  <a:gd name="T10" fmla="*/ 1125 w 4344"/>
                  <a:gd name="T11" fmla="*/ 157 h 2658"/>
                  <a:gd name="T12" fmla="*/ 3749 w 4344"/>
                  <a:gd name="T13" fmla="*/ 1094 h 2658"/>
                  <a:gd name="T14" fmla="*/ 4187 w 4344"/>
                  <a:gd name="T15" fmla="*/ 2063 h 2658"/>
                  <a:gd name="T16" fmla="*/ 4187 w 4344"/>
                  <a:gd name="T17" fmla="*/ 2063 h 2658"/>
                  <a:gd name="T18" fmla="*/ 3218 w 4344"/>
                  <a:gd name="T19" fmla="*/ 2501 h 2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44" h="2658">
                    <a:moveTo>
                      <a:pt x="3218" y="2501"/>
                    </a:moveTo>
                    <a:lnTo>
                      <a:pt x="3218" y="2501"/>
                    </a:lnTo>
                    <a:cubicBezTo>
                      <a:pt x="594" y="1563"/>
                      <a:pt x="594" y="1563"/>
                      <a:pt x="594" y="1563"/>
                    </a:cubicBezTo>
                    <a:cubicBezTo>
                      <a:pt x="219" y="1438"/>
                      <a:pt x="0" y="1001"/>
                      <a:pt x="157" y="594"/>
                    </a:cubicBezTo>
                    <a:lnTo>
                      <a:pt x="157" y="594"/>
                    </a:lnTo>
                    <a:cubicBezTo>
                      <a:pt x="282" y="219"/>
                      <a:pt x="719" y="0"/>
                      <a:pt x="1125" y="157"/>
                    </a:cubicBezTo>
                    <a:cubicBezTo>
                      <a:pt x="3749" y="1094"/>
                      <a:pt x="3749" y="1094"/>
                      <a:pt x="3749" y="1094"/>
                    </a:cubicBezTo>
                    <a:cubicBezTo>
                      <a:pt x="4124" y="1251"/>
                      <a:pt x="4343" y="1657"/>
                      <a:pt x="4187" y="2063"/>
                    </a:cubicBezTo>
                    <a:lnTo>
                      <a:pt x="4187" y="2063"/>
                    </a:lnTo>
                    <a:cubicBezTo>
                      <a:pt x="4062" y="2438"/>
                      <a:pt x="3624" y="2657"/>
                      <a:pt x="3218" y="250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16">
                <a:extLst>
                  <a:ext uri="{FF2B5EF4-FFF2-40B4-BE49-F238E27FC236}">
                    <a16:creationId xmlns:a16="http://schemas.microsoft.com/office/drawing/2014/main" id="{25BD8EF4-E15F-CC46-BED8-0AC0052D1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396055">
                <a:off x="18162115" y="9342510"/>
                <a:ext cx="1253995" cy="1047981"/>
              </a:xfrm>
              <a:custGeom>
                <a:avLst/>
                <a:gdLst>
                  <a:gd name="T0" fmla="*/ 2469 w 2470"/>
                  <a:gd name="T1" fmla="*/ 626 h 2064"/>
                  <a:gd name="T2" fmla="*/ 2469 w 2470"/>
                  <a:gd name="T3" fmla="*/ 626 h 2064"/>
                  <a:gd name="T4" fmla="*/ 1125 w 2470"/>
                  <a:gd name="T5" fmla="*/ 157 h 2064"/>
                  <a:gd name="T6" fmla="*/ 157 w 2470"/>
                  <a:gd name="T7" fmla="*/ 594 h 2064"/>
                  <a:gd name="T8" fmla="*/ 594 w 2470"/>
                  <a:gd name="T9" fmla="*/ 1563 h 2064"/>
                  <a:gd name="T10" fmla="*/ 1969 w 2470"/>
                  <a:gd name="T11" fmla="*/ 2063 h 2064"/>
                  <a:gd name="T12" fmla="*/ 2469 w 2470"/>
                  <a:gd name="T13" fmla="*/ 626 h 2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0" h="2064">
                    <a:moveTo>
                      <a:pt x="2469" y="626"/>
                    </a:moveTo>
                    <a:lnTo>
                      <a:pt x="2469" y="626"/>
                    </a:lnTo>
                    <a:cubicBezTo>
                      <a:pt x="1125" y="157"/>
                      <a:pt x="1125" y="157"/>
                      <a:pt x="1125" y="157"/>
                    </a:cubicBezTo>
                    <a:cubicBezTo>
                      <a:pt x="719" y="0"/>
                      <a:pt x="282" y="219"/>
                      <a:pt x="157" y="594"/>
                    </a:cubicBezTo>
                    <a:cubicBezTo>
                      <a:pt x="0" y="1001"/>
                      <a:pt x="219" y="1438"/>
                      <a:pt x="594" y="1563"/>
                    </a:cubicBezTo>
                    <a:cubicBezTo>
                      <a:pt x="1969" y="2063"/>
                      <a:pt x="1969" y="2063"/>
                      <a:pt x="1969" y="2063"/>
                    </a:cubicBezTo>
                    <a:lnTo>
                      <a:pt x="2469" y="626"/>
                    </a:ln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17">
                <a:extLst>
                  <a:ext uri="{FF2B5EF4-FFF2-40B4-BE49-F238E27FC236}">
                    <a16:creationId xmlns:a16="http://schemas.microsoft.com/office/drawing/2014/main" id="{A9178B6A-A01C-E842-A2DB-F54004F95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0396055">
                <a:off x="18711194" y="9420794"/>
                <a:ext cx="1292680" cy="465365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6BE34A5-1CBA-284A-8E0C-FCF4EB9A44AE}"/>
                </a:ext>
              </a:extLst>
            </p:cNvPr>
            <p:cNvSpPr txBox="1"/>
            <p:nvPr/>
          </p:nvSpPr>
          <p:spPr>
            <a:xfrm flipH="1">
              <a:off x="2706296" y="5599471"/>
              <a:ext cx="907232" cy="6259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C32A88F-9FEB-2A4F-96CF-0A6967626B3A}"/>
              </a:ext>
            </a:extLst>
          </p:cNvPr>
          <p:cNvGrpSpPr/>
          <p:nvPr/>
        </p:nvGrpSpPr>
        <p:grpSpPr>
          <a:xfrm flipH="1">
            <a:off x="2245635" y="7613804"/>
            <a:ext cx="6648604" cy="4028202"/>
            <a:chOff x="1835020" y="4426117"/>
            <a:chExt cx="5007812" cy="303409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829765B-8C5D-6049-9F31-77622D46D623}"/>
                </a:ext>
              </a:extLst>
            </p:cNvPr>
            <p:cNvGrpSpPr/>
            <p:nvPr/>
          </p:nvGrpSpPr>
          <p:grpSpPr>
            <a:xfrm flipH="1">
              <a:off x="1835020" y="4426117"/>
              <a:ext cx="5007812" cy="3034092"/>
              <a:chOff x="18162115" y="9170073"/>
              <a:chExt cx="2228664" cy="1350284"/>
            </a:xfrm>
          </p:grpSpPr>
          <p:sp>
            <p:nvSpPr>
              <p:cNvPr id="89" name="Freeform 15">
                <a:extLst>
                  <a:ext uri="{FF2B5EF4-FFF2-40B4-BE49-F238E27FC236}">
                    <a16:creationId xmlns:a16="http://schemas.microsoft.com/office/drawing/2014/main" id="{12C650C4-A647-C746-B4ED-C25443F9B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396055">
                <a:off x="18185091" y="9170073"/>
                <a:ext cx="2205688" cy="1350284"/>
              </a:xfrm>
              <a:custGeom>
                <a:avLst/>
                <a:gdLst>
                  <a:gd name="T0" fmla="*/ 3218 w 4344"/>
                  <a:gd name="T1" fmla="*/ 2501 h 2658"/>
                  <a:gd name="T2" fmla="*/ 3218 w 4344"/>
                  <a:gd name="T3" fmla="*/ 2501 h 2658"/>
                  <a:gd name="T4" fmla="*/ 594 w 4344"/>
                  <a:gd name="T5" fmla="*/ 1563 h 2658"/>
                  <a:gd name="T6" fmla="*/ 157 w 4344"/>
                  <a:gd name="T7" fmla="*/ 594 h 2658"/>
                  <a:gd name="T8" fmla="*/ 157 w 4344"/>
                  <a:gd name="T9" fmla="*/ 594 h 2658"/>
                  <a:gd name="T10" fmla="*/ 1125 w 4344"/>
                  <a:gd name="T11" fmla="*/ 157 h 2658"/>
                  <a:gd name="T12" fmla="*/ 3749 w 4344"/>
                  <a:gd name="T13" fmla="*/ 1094 h 2658"/>
                  <a:gd name="T14" fmla="*/ 4187 w 4344"/>
                  <a:gd name="T15" fmla="*/ 2063 h 2658"/>
                  <a:gd name="T16" fmla="*/ 4187 w 4344"/>
                  <a:gd name="T17" fmla="*/ 2063 h 2658"/>
                  <a:gd name="T18" fmla="*/ 3218 w 4344"/>
                  <a:gd name="T19" fmla="*/ 2501 h 2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44" h="2658">
                    <a:moveTo>
                      <a:pt x="3218" y="2501"/>
                    </a:moveTo>
                    <a:lnTo>
                      <a:pt x="3218" y="2501"/>
                    </a:lnTo>
                    <a:cubicBezTo>
                      <a:pt x="594" y="1563"/>
                      <a:pt x="594" y="1563"/>
                      <a:pt x="594" y="1563"/>
                    </a:cubicBezTo>
                    <a:cubicBezTo>
                      <a:pt x="219" y="1438"/>
                      <a:pt x="0" y="1001"/>
                      <a:pt x="157" y="594"/>
                    </a:cubicBezTo>
                    <a:lnTo>
                      <a:pt x="157" y="594"/>
                    </a:lnTo>
                    <a:cubicBezTo>
                      <a:pt x="282" y="219"/>
                      <a:pt x="719" y="0"/>
                      <a:pt x="1125" y="157"/>
                    </a:cubicBezTo>
                    <a:cubicBezTo>
                      <a:pt x="3749" y="1094"/>
                      <a:pt x="3749" y="1094"/>
                      <a:pt x="3749" y="1094"/>
                    </a:cubicBezTo>
                    <a:cubicBezTo>
                      <a:pt x="4124" y="1251"/>
                      <a:pt x="4343" y="1657"/>
                      <a:pt x="4187" y="2063"/>
                    </a:cubicBezTo>
                    <a:lnTo>
                      <a:pt x="4187" y="2063"/>
                    </a:lnTo>
                    <a:cubicBezTo>
                      <a:pt x="4062" y="2438"/>
                      <a:pt x="3624" y="2657"/>
                      <a:pt x="3218" y="250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16">
                <a:extLst>
                  <a:ext uri="{FF2B5EF4-FFF2-40B4-BE49-F238E27FC236}">
                    <a16:creationId xmlns:a16="http://schemas.microsoft.com/office/drawing/2014/main" id="{31316F9E-61E0-8748-B5A3-094DDA417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396055">
                <a:off x="18162115" y="9342510"/>
                <a:ext cx="1253995" cy="1047981"/>
              </a:xfrm>
              <a:custGeom>
                <a:avLst/>
                <a:gdLst>
                  <a:gd name="T0" fmla="*/ 2469 w 2470"/>
                  <a:gd name="T1" fmla="*/ 626 h 2064"/>
                  <a:gd name="T2" fmla="*/ 2469 w 2470"/>
                  <a:gd name="T3" fmla="*/ 626 h 2064"/>
                  <a:gd name="T4" fmla="*/ 1125 w 2470"/>
                  <a:gd name="T5" fmla="*/ 157 h 2064"/>
                  <a:gd name="T6" fmla="*/ 157 w 2470"/>
                  <a:gd name="T7" fmla="*/ 594 h 2064"/>
                  <a:gd name="T8" fmla="*/ 594 w 2470"/>
                  <a:gd name="T9" fmla="*/ 1563 h 2064"/>
                  <a:gd name="T10" fmla="*/ 1969 w 2470"/>
                  <a:gd name="T11" fmla="*/ 2063 h 2064"/>
                  <a:gd name="T12" fmla="*/ 2469 w 2470"/>
                  <a:gd name="T13" fmla="*/ 626 h 2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0" h="2064">
                    <a:moveTo>
                      <a:pt x="2469" y="626"/>
                    </a:moveTo>
                    <a:lnTo>
                      <a:pt x="2469" y="626"/>
                    </a:lnTo>
                    <a:cubicBezTo>
                      <a:pt x="1125" y="157"/>
                      <a:pt x="1125" y="157"/>
                      <a:pt x="1125" y="157"/>
                    </a:cubicBezTo>
                    <a:cubicBezTo>
                      <a:pt x="719" y="0"/>
                      <a:pt x="282" y="219"/>
                      <a:pt x="157" y="594"/>
                    </a:cubicBezTo>
                    <a:cubicBezTo>
                      <a:pt x="0" y="1001"/>
                      <a:pt x="219" y="1438"/>
                      <a:pt x="594" y="1563"/>
                    </a:cubicBezTo>
                    <a:cubicBezTo>
                      <a:pt x="1969" y="2063"/>
                      <a:pt x="1969" y="2063"/>
                      <a:pt x="1969" y="2063"/>
                    </a:cubicBezTo>
                    <a:lnTo>
                      <a:pt x="2469" y="626"/>
                    </a:ln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17">
                <a:extLst>
                  <a:ext uri="{FF2B5EF4-FFF2-40B4-BE49-F238E27FC236}">
                    <a16:creationId xmlns:a16="http://schemas.microsoft.com/office/drawing/2014/main" id="{BD97842F-D448-CE45-80ED-7732C9048C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0396055">
                <a:off x="18711194" y="9420794"/>
                <a:ext cx="1292680" cy="465365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BEF4178-CC6A-4446-A0F4-2F765C4B6975}"/>
                </a:ext>
              </a:extLst>
            </p:cNvPr>
            <p:cNvSpPr txBox="1"/>
            <p:nvPr/>
          </p:nvSpPr>
          <p:spPr>
            <a:xfrm flipH="1">
              <a:off x="2706296" y="5599471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E75A3FC-2140-8B4F-B075-1F5EF0ABD7EF}"/>
              </a:ext>
            </a:extLst>
          </p:cNvPr>
          <p:cNvGrpSpPr/>
          <p:nvPr/>
        </p:nvGrpSpPr>
        <p:grpSpPr>
          <a:xfrm>
            <a:off x="15458131" y="7613804"/>
            <a:ext cx="6648604" cy="4028202"/>
            <a:chOff x="1835020" y="4426117"/>
            <a:chExt cx="5007812" cy="303409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6F4D578-D552-6045-A108-F5012F8A53E4}"/>
                </a:ext>
              </a:extLst>
            </p:cNvPr>
            <p:cNvGrpSpPr/>
            <p:nvPr/>
          </p:nvGrpSpPr>
          <p:grpSpPr>
            <a:xfrm flipH="1">
              <a:off x="1835020" y="4426117"/>
              <a:ext cx="5007812" cy="3034092"/>
              <a:chOff x="18162115" y="9170073"/>
              <a:chExt cx="2228664" cy="1350284"/>
            </a:xfrm>
          </p:grpSpPr>
          <p:sp>
            <p:nvSpPr>
              <p:cNvPr id="95" name="Freeform 15">
                <a:extLst>
                  <a:ext uri="{FF2B5EF4-FFF2-40B4-BE49-F238E27FC236}">
                    <a16:creationId xmlns:a16="http://schemas.microsoft.com/office/drawing/2014/main" id="{C869E34E-2B91-9245-8434-27773AE68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396055">
                <a:off x="18185091" y="9170073"/>
                <a:ext cx="2205688" cy="1350284"/>
              </a:xfrm>
              <a:custGeom>
                <a:avLst/>
                <a:gdLst>
                  <a:gd name="T0" fmla="*/ 3218 w 4344"/>
                  <a:gd name="T1" fmla="*/ 2501 h 2658"/>
                  <a:gd name="T2" fmla="*/ 3218 w 4344"/>
                  <a:gd name="T3" fmla="*/ 2501 h 2658"/>
                  <a:gd name="T4" fmla="*/ 594 w 4344"/>
                  <a:gd name="T5" fmla="*/ 1563 h 2658"/>
                  <a:gd name="T6" fmla="*/ 157 w 4344"/>
                  <a:gd name="T7" fmla="*/ 594 h 2658"/>
                  <a:gd name="T8" fmla="*/ 157 w 4344"/>
                  <a:gd name="T9" fmla="*/ 594 h 2658"/>
                  <a:gd name="T10" fmla="*/ 1125 w 4344"/>
                  <a:gd name="T11" fmla="*/ 157 h 2658"/>
                  <a:gd name="T12" fmla="*/ 3749 w 4344"/>
                  <a:gd name="T13" fmla="*/ 1094 h 2658"/>
                  <a:gd name="T14" fmla="*/ 4187 w 4344"/>
                  <a:gd name="T15" fmla="*/ 2063 h 2658"/>
                  <a:gd name="T16" fmla="*/ 4187 w 4344"/>
                  <a:gd name="T17" fmla="*/ 2063 h 2658"/>
                  <a:gd name="T18" fmla="*/ 3218 w 4344"/>
                  <a:gd name="T19" fmla="*/ 2501 h 2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44" h="2658">
                    <a:moveTo>
                      <a:pt x="3218" y="2501"/>
                    </a:moveTo>
                    <a:lnTo>
                      <a:pt x="3218" y="2501"/>
                    </a:lnTo>
                    <a:cubicBezTo>
                      <a:pt x="594" y="1563"/>
                      <a:pt x="594" y="1563"/>
                      <a:pt x="594" y="1563"/>
                    </a:cubicBezTo>
                    <a:cubicBezTo>
                      <a:pt x="219" y="1438"/>
                      <a:pt x="0" y="1001"/>
                      <a:pt x="157" y="594"/>
                    </a:cubicBezTo>
                    <a:lnTo>
                      <a:pt x="157" y="594"/>
                    </a:lnTo>
                    <a:cubicBezTo>
                      <a:pt x="282" y="219"/>
                      <a:pt x="719" y="0"/>
                      <a:pt x="1125" y="157"/>
                    </a:cubicBezTo>
                    <a:cubicBezTo>
                      <a:pt x="3749" y="1094"/>
                      <a:pt x="3749" y="1094"/>
                      <a:pt x="3749" y="1094"/>
                    </a:cubicBezTo>
                    <a:cubicBezTo>
                      <a:pt x="4124" y="1251"/>
                      <a:pt x="4343" y="1657"/>
                      <a:pt x="4187" y="2063"/>
                    </a:cubicBezTo>
                    <a:lnTo>
                      <a:pt x="4187" y="2063"/>
                    </a:lnTo>
                    <a:cubicBezTo>
                      <a:pt x="4062" y="2438"/>
                      <a:pt x="3624" y="2657"/>
                      <a:pt x="3218" y="250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16">
                <a:extLst>
                  <a:ext uri="{FF2B5EF4-FFF2-40B4-BE49-F238E27FC236}">
                    <a16:creationId xmlns:a16="http://schemas.microsoft.com/office/drawing/2014/main" id="{AE5A5884-C7DC-BC46-AD49-EA216A1DB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396055">
                <a:off x="18162115" y="9342510"/>
                <a:ext cx="1253995" cy="1047981"/>
              </a:xfrm>
              <a:custGeom>
                <a:avLst/>
                <a:gdLst>
                  <a:gd name="T0" fmla="*/ 2469 w 2470"/>
                  <a:gd name="T1" fmla="*/ 626 h 2064"/>
                  <a:gd name="T2" fmla="*/ 2469 w 2470"/>
                  <a:gd name="T3" fmla="*/ 626 h 2064"/>
                  <a:gd name="T4" fmla="*/ 1125 w 2470"/>
                  <a:gd name="T5" fmla="*/ 157 h 2064"/>
                  <a:gd name="T6" fmla="*/ 157 w 2470"/>
                  <a:gd name="T7" fmla="*/ 594 h 2064"/>
                  <a:gd name="T8" fmla="*/ 594 w 2470"/>
                  <a:gd name="T9" fmla="*/ 1563 h 2064"/>
                  <a:gd name="T10" fmla="*/ 1969 w 2470"/>
                  <a:gd name="T11" fmla="*/ 2063 h 2064"/>
                  <a:gd name="T12" fmla="*/ 2469 w 2470"/>
                  <a:gd name="T13" fmla="*/ 626 h 2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70" h="2064">
                    <a:moveTo>
                      <a:pt x="2469" y="626"/>
                    </a:moveTo>
                    <a:lnTo>
                      <a:pt x="2469" y="626"/>
                    </a:lnTo>
                    <a:cubicBezTo>
                      <a:pt x="1125" y="157"/>
                      <a:pt x="1125" y="157"/>
                      <a:pt x="1125" y="157"/>
                    </a:cubicBezTo>
                    <a:cubicBezTo>
                      <a:pt x="719" y="0"/>
                      <a:pt x="282" y="219"/>
                      <a:pt x="157" y="594"/>
                    </a:cubicBezTo>
                    <a:cubicBezTo>
                      <a:pt x="0" y="1001"/>
                      <a:pt x="219" y="1438"/>
                      <a:pt x="594" y="1563"/>
                    </a:cubicBezTo>
                    <a:cubicBezTo>
                      <a:pt x="1969" y="2063"/>
                      <a:pt x="1969" y="2063"/>
                      <a:pt x="1969" y="2063"/>
                    </a:cubicBezTo>
                    <a:lnTo>
                      <a:pt x="2469" y="626"/>
                    </a:ln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17">
                <a:extLst>
                  <a:ext uri="{FF2B5EF4-FFF2-40B4-BE49-F238E27FC236}">
                    <a16:creationId xmlns:a16="http://schemas.microsoft.com/office/drawing/2014/main" id="{8FF71CFD-D3CD-8649-8A7E-DBF7071BFE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0396055">
                <a:off x="18711194" y="9420794"/>
                <a:ext cx="1292680" cy="465365"/>
              </a:xfrm>
              <a:prstGeom prst="line">
                <a:avLst/>
              </a:prstGeom>
              <a:noFill/>
              <a:ln w="6350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9A721E-904A-CA40-AB6C-AB1C2E44BFEA}"/>
                </a:ext>
              </a:extLst>
            </p:cNvPr>
            <p:cNvSpPr txBox="1"/>
            <p:nvPr/>
          </p:nvSpPr>
          <p:spPr>
            <a:xfrm flipH="1">
              <a:off x="2706296" y="5599471"/>
              <a:ext cx="907232" cy="6259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</p:grpSp>
      <p:grpSp>
        <p:nvGrpSpPr>
          <p:cNvPr id="38" name="Grupo 349">
            <a:extLst>
              <a:ext uri="{FF2B5EF4-FFF2-40B4-BE49-F238E27FC236}">
                <a16:creationId xmlns:a16="http://schemas.microsoft.com/office/drawing/2014/main" id="{9CF79B21-A840-2847-AC87-2BE24FA0950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0" name="CuadroTexto 350">
              <a:extLst>
                <a:ext uri="{FF2B5EF4-FFF2-40B4-BE49-F238E27FC236}">
                  <a16:creationId xmlns:a16="http://schemas.microsoft.com/office/drawing/2014/main" id="{5336E54B-8426-8143-9CE2-F4664A313AD0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41" name="CuadroTexto 351">
              <a:extLst>
                <a:ext uri="{FF2B5EF4-FFF2-40B4-BE49-F238E27FC236}">
                  <a16:creationId xmlns:a16="http://schemas.microsoft.com/office/drawing/2014/main" id="{148B0DAE-2F22-B044-BC78-ACF6615E3B6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031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E01840-34ED-8845-B304-0571A3DB794E}"/>
              </a:ext>
            </a:extLst>
          </p:cNvPr>
          <p:cNvGrpSpPr/>
          <p:nvPr/>
        </p:nvGrpSpPr>
        <p:grpSpPr>
          <a:xfrm>
            <a:off x="10443282" y="1009038"/>
            <a:ext cx="13157582" cy="11697923"/>
            <a:chOff x="9789830" y="1036320"/>
            <a:chExt cx="13157582" cy="11697923"/>
          </a:xfrm>
        </p:grpSpPr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6ED6FDAF-E729-4B45-9EF6-C27CB7D061D0}"/>
                </a:ext>
              </a:extLst>
            </p:cNvPr>
            <p:cNvSpPr txBox="1">
              <a:spLocks/>
            </p:cNvSpPr>
            <p:nvPr/>
          </p:nvSpPr>
          <p:spPr>
            <a:xfrm>
              <a:off x="16505261" y="2304094"/>
              <a:ext cx="6442151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A7E20A-4ADD-4749-96D3-08D059DB9727}"/>
                </a:ext>
              </a:extLst>
            </p:cNvPr>
            <p:cNvSpPr txBox="1">
              <a:spLocks/>
            </p:cNvSpPr>
            <p:nvPr/>
          </p:nvSpPr>
          <p:spPr>
            <a:xfrm>
              <a:off x="16505261" y="4275867"/>
              <a:ext cx="6442151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8F1DEB68-6F80-6E46-B191-69A7BAB997D6}"/>
                </a:ext>
              </a:extLst>
            </p:cNvPr>
            <p:cNvSpPr txBox="1">
              <a:spLocks/>
            </p:cNvSpPr>
            <p:nvPr/>
          </p:nvSpPr>
          <p:spPr>
            <a:xfrm>
              <a:off x="16505261" y="6221345"/>
              <a:ext cx="6442151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2EA047CE-C5AB-CA41-B944-90FCE6C829F3}"/>
                </a:ext>
              </a:extLst>
            </p:cNvPr>
            <p:cNvSpPr txBox="1">
              <a:spLocks/>
            </p:cNvSpPr>
            <p:nvPr/>
          </p:nvSpPr>
          <p:spPr>
            <a:xfrm>
              <a:off x="16505261" y="8198854"/>
              <a:ext cx="6442151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0704F17C-DEA5-BC40-84B6-E392C6DCCB5A}"/>
                </a:ext>
              </a:extLst>
            </p:cNvPr>
            <p:cNvSpPr txBox="1">
              <a:spLocks/>
            </p:cNvSpPr>
            <p:nvPr/>
          </p:nvSpPr>
          <p:spPr>
            <a:xfrm>
              <a:off x="16505261" y="10176363"/>
              <a:ext cx="6442151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ED24536-BE9B-B64B-A4CE-065A305171D7}"/>
                </a:ext>
              </a:extLst>
            </p:cNvPr>
            <p:cNvGrpSpPr/>
            <p:nvPr/>
          </p:nvGrpSpPr>
          <p:grpSpPr>
            <a:xfrm flipH="1">
              <a:off x="9789830" y="1036320"/>
              <a:ext cx="6286570" cy="3808856"/>
              <a:chOff x="1835020" y="4426117"/>
              <a:chExt cx="5007812" cy="303409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9AA6CFB-8033-E741-BE98-54CEC31D535D}"/>
                  </a:ext>
                </a:extLst>
              </p:cNvPr>
              <p:cNvGrpSpPr/>
              <p:nvPr/>
            </p:nvGrpSpPr>
            <p:grpSpPr>
              <a:xfrm flipH="1">
                <a:off x="1835020" y="4426117"/>
                <a:ext cx="5007812" cy="3034092"/>
                <a:chOff x="18162115" y="9170073"/>
                <a:chExt cx="2228664" cy="1350284"/>
              </a:xfrm>
            </p:grpSpPr>
            <p:sp>
              <p:nvSpPr>
                <p:cNvPr id="24" name="Freeform 15">
                  <a:extLst>
                    <a:ext uri="{FF2B5EF4-FFF2-40B4-BE49-F238E27FC236}">
                      <a16:creationId xmlns:a16="http://schemas.microsoft.com/office/drawing/2014/main" id="{7C8DF4A6-98A3-6E44-8C57-AACD670C2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0396055">
                  <a:off x="18185091" y="9170073"/>
                  <a:ext cx="2205688" cy="1350284"/>
                </a:xfrm>
                <a:custGeom>
                  <a:avLst/>
                  <a:gdLst>
                    <a:gd name="T0" fmla="*/ 3218 w 4344"/>
                    <a:gd name="T1" fmla="*/ 2501 h 2658"/>
                    <a:gd name="T2" fmla="*/ 3218 w 4344"/>
                    <a:gd name="T3" fmla="*/ 2501 h 2658"/>
                    <a:gd name="T4" fmla="*/ 594 w 4344"/>
                    <a:gd name="T5" fmla="*/ 1563 h 2658"/>
                    <a:gd name="T6" fmla="*/ 157 w 4344"/>
                    <a:gd name="T7" fmla="*/ 594 h 2658"/>
                    <a:gd name="T8" fmla="*/ 157 w 4344"/>
                    <a:gd name="T9" fmla="*/ 594 h 2658"/>
                    <a:gd name="T10" fmla="*/ 1125 w 4344"/>
                    <a:gd name="T11" fmla="*/ 157 h 2658"/>
                    <a:gd name="T12" fmla="*/ 3749 w 4344"/>
                    <a:gd name="T13" fmla="*/ 1094 h 2658"/>
                    <a:gd name="T14" fmla="*/ 4187 w 4344"/>
                    <a:gd name="T15" fmla="*/ 2063 h 2658"/>
                    <a:gd name="T16" fmla="*/ 4187 w 4344"/>
                    <a:gd name="T17" fmla="*/ 2063 h 2658"/>
                    <a:gd name="T18" fmla="*/ 3218 w 4344"/>
                    <a:gd name="T19" fmla="*/ 2501 h 2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44" h="2658">
                      <a:moveTo>
                        <a:pt x="3218" y="2501"/>
                      </a:moveTo>
                      <a:lnTo>
                        <a:pt x="3218" y="2501"/>
                      </a:lnTo>
                      <a:cubicBezTo>
                        <a:pt x="594" y="1563"/>
                        <a:pt x="594" y="1563"/>
                        <a:pt x="594" y="1563"/>
                      </a:cubicBezTo>
                      <a:cubicBezTo>
                        <a:pt x="219" y="1438"/>
                        <a:pt x="0" y="1001"/>
                        <a:pt x="157" y="594"/>
                      </a:cubicBezTo>
                      <a:lnTo>
                        <a:pt x="157" y="594"/>
                      </a:lnTo>
                      <a:cubicBezTo>
                        <a:pt x="282" y="219"/>
                        <a:pt x="719" y="0"/>
                        <a:pt x="1125" y="157"/>
                      </a:cubicBezTo>
                      <a:cubicBezTo>
                        <a:pt x="3749" y="1094"/>
                        <a:pt x="3749" y="1094"/>
                        <a:pt x="3749" y="1094"/>
                      </a:cubicBezTo>
                      <a:cubicBezTo>
                        <a:pt x="4124" y="1251"/>
                        <a:pt x="4343" y="1657"/>
                        <a:pt x="4187" y="2063"/>
                      </a:cubicBezTo>
                      <a:lnTo>
                        <a:pt x="4187" y="2063"/>
                      </a:lnTo>
                      <a:cubicBezTo>
                        <a:pt x="4062" y="2438"/>
                        <a:pt x="3624" y="2657"/>
                        <a:pt x="3218" y="250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Freeform 16">
                  <a:extLst>
                    <a:ext uri="{FF2B5EF4-FFF2-40B4-BE49-F238E27FC236}">
                      <a16:creationId xmlns:a16="http://schemas.microsoft.com/office/drawing/2014/main" id="{DE7C4E07-0D54-AD4D-8243-9B24E41D3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0396055">
                  <a:off x="18162115" y="9342510"/>
                  <a:ext cx="1253995" cy="1047981"/>
                </a:xfrm>
                <a:custGeom>
                  <a:avLst/>
                  <a:gdLst>
                    <a:gd name="T0" fmla="*/ 2469 w 2470"/>
                    <a:gd name="T1" fmla="*/ 626 h 2064"/>
                    <a:gd name="T2" fmla="*/ 2469 w 2470"/>
                    <a:gd name="T3" fmla="*/ 626 h 2064"/>
                    <a:gd name="T4" fmla="*/ 1125 w 2470"/>
                    <a:gd name="T5" fmla="*/ 157 h 2064"/>
                    <a:gd name="T6" fmla="*/ 157 w 2470"/>
                    <a:gd name="T7" fmla="*/ 594 h 2064"/>
                    <a:gd name="T8" fmla="*/ 594 w 2470"/>
                    <a:gd name="T9" fmla="*/ 1563 h 2064"/>
                    <a:gd name="T10" fmla="*/ 1969 w 2470"/>
                    <a:gd name="T11" fmla="*/ 2063 h 2064"/>
                    <a:gd name="T12" fmla="*/ 2469 w 2470"/>
                    <a:gd name="T13" fmla="*/ 626 h 20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0" h="2064">
                      <a:moveTo>
                        <a:pt x="2469" y="626"/>
                      </a:moveTo>
                      <a:lnTo>
                        <a:pt x="2469" y="626"/>
                      </a:lnTo>
                      <a:cubicBezTo>
                        <a:pt x="1125" y="157"/>
                        <a:pt x="1125" y="157"/>
                        <a:pt x="1125" y="157"/>
                      </a:cubicBezTo>
                      <a:cubicBezTo>
                        <a:pt x="719" y="0"/>
                        <a:pt x="282" y="219"/>
                        <a:pt x="157" y="594"/>
                      </a:cubicBezTo>
                      <a:cubicBezTo>
                        <a:pt x="0" y="1001"/>
                        <a:pt x="219" y="1438"/>
                        <a:pt x="594" y="1563"/>
                      </a:cubicBezTo>
                      <a:cubicBezTo>
                        <a:pt x="1969" y="2063"/>
                        <a:pt x="1969" y="2063"/>
                        <a:pt x="1969" y="2063"/>
                      </a:cubicBezTo>
                      <a:lnTo>
                        <a:pt x="2469" y="626"/>
                      </a:lnTo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7">
                  <a:extLst>
                    <a:ext uri="{FF2B5EF4-FFF2-40B4-BE49-F238E27FC236}">
                      <a16:creationId xmlns:a16="http://schemas.microsoft.com/office/drawing/2014/main" id="{9EB14BC6-9908-C242-B813-2C0CBB875C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20396055">
                  <a:off x="18711194" y="9420794"/>
                  <a:ext cx="1292680" cy="465365"/>
                </a:xfrm>
                <a:prstGeom prst="line">
                  <a:avLst/>
                </a:prstGeom>
                <a:noFill/>
                <a:ln w="63500" cap="flat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FD9ABC-F388-C74A-8ADB-DE6B1B834F18}"/>
                  </a:ext>
                </a:extLst>
              </p:cNvPr>
              <p:cNvSpPr txBox="1"/>
              <p:nvPr/>
            </p:nvSpPr>
            <p:spPr>
              <a:xfrm flipH="1">
                <a:off x="2706296" y="5599471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4B9C374-B134-C14A-A26A-957E5B4FA399}"/>
                </a:ext>
              </a:extLst>
            </p:cNvPr>
            <p:cNvGrpSpPr/>
            <p:nvPr/>
          </p:nvGrpSpPr>
          <p:grpSpPr>
            <a:xfrm>
              <a:off x="9789830" y="3008093"/>
              <a:ext cx="6286570" cy="3808856"/>
              <a:chOff x="1835020" y="4426117"/>
              <a:chExt cx="5007812" cy="303409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1C68E97-BD18-6640-92D1-3BCDAF9A101B}"/>
                  </a:ext>
                </a:extLst>
              </p:cNvPr>
              <p:cNvGrpSpPr/>
              <p:nvPr/>
            </p:nvGrpSpPr>
            <p:grpSpPr>
              <a:xfrm flipH="1">
                <a:off x="1835020" y="4426117"/>
                <a:ext cx="5007812" cy="3034092"/>
                <a:chOff x="18162115" y="9170073"/>
                <a:chExt cx="2228664" cy="1350284"/>
              </a:xfrm>
            </p:grpSpPr>
            <p:sp>
              <p:nvSpPr>
                <p:cNvPr id="30" name="Freeform 15">
                  <a:extLst>
                    <a:ext uri="{FF2B5EF4-FFF2-40B4-BE49-F238E27FC236}">
                      <a16:creationId xmlns:a16="http://schemas.microsoft.com/office/drawing/2014/main" id="{1370ECEE-473C-F24F-B95F-B48856CC17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0396055">
                  <a:off x="18185091" y="9170073"/>
                  <a:ext cx="2205688" cy="1350284"/>
                </a:xfrm>
                <a:custGeom>
                  <a:avLst/>
                  <a:gdLst>
                    <a:gd name="T0" fmla="*/ 3218 w 4344"/>
                    <a:gd name="T1" fmla="*/ 2501 h 2658"/>
                    <a:gd name="T2" fmla="*/ 3218 w 4344"/>
                    <a:gd name="T3" fmla="*/ 2501 h 2658"/>
                    <a:gd name="T4" fmla="*/ 594 w 4344"/>
                    <a:gd name="T5" fmla="*/ 1563 h 2658"/>
                    <a:gd name="T6" fmla="*/ 157 w 4344"/>
                    <a:gd name="T7" fmla="*/ 594 h 2658"/>
                    <a:gd name="T8" fmla="*/ 157 w 4344"/>
                    <a:gd name="T9" fmla="*/ 594 h 2658"/>
                    <a:gd name="T10" fmla="*/ 1125 w 4344"/>
                    <a:gd name="T11" fmla="*/ 157 h 2658"/>
                    <a:gd name="T12" fmla="*/ 3749 w 4344"/>
                    <a:gd name="T13" fmla="*/ 1094 h 2658"/>
                    <a:gd name="T14" fmla="*/ 4187 w 4344"/>
                    <a:gd name="T15" fmla="*/ 2063 h 2658"/>
                    <a:gd name="T16" fmla="*/ 4187 w 4344"/>
                    <a:gd name="T17" fmla="*/ 2063 h 2658"/>
                    <a:gd name="T18" fmla="*/ 3218 w 4344"/>
                    <a:gd name="T19" fmla="*/ 2501 h 2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44" h="2658">
                      <a:moveTo>
                        <a:pt x="3218" y="2501"/>
                      </a:moveTo>
                      <a:lnTo>
                        <a:pt x="3218" y="2501"/>
                      </a:lnTo>
                      <a:cubicBezTo>
                        <a:pt x="594" y="1563"/>
                        <a:pt x="594" y="1563"/>
                        <a:pt x="594" y="1563"/>
                      </a:cubicBezTo>
                      <a:cubicBezTo>
                        <a:pt x="219" y="1438"/>
                        <a:pt x="0" y="1001"/>
                        <a:pt x="157" y="594"/>
                      </a:cubicBezTo>
                      <a:lnTo>
                        <a:pt x="157" y="594"/>
                      </a:lnTo>
                      <a:cubicBezTo>
                        <a:pt x="282" y="219"/>
                        <a:pt x="719" y="0"/>
                        <a:pt x="1125" y="157"/>
                      </a:cubicBezTo>
                      <a:cubicBezTo>
                        <a:pt x="3749" y="1094"/>
                        <a:pt x="3749" y="1094"/>
                        <a:pt x="3749" y="1094"/>
                      </a:cubicBezTo>
                      <a:cubicBezTo>
                        <a:pt x="4124" y="1251"/>
                        <a:pt x="4343" y="1657"/>
                        <a:pt x="4187" y="2063"/>
                      </a:cubicBezTo>
                      <a:lnTo>
                        <a:pt x="4187" y="2063"/>
                      </a:lnTo>
                      <a:cubicBezTo>
                        <a:pt x="4062" y="2438"/>
                        <a:pt x="3624" y="2657"/>
                        <a:pt x="3218" y="2501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Freeform 16">
                  <a:extLst>
                    <a:ext uri="{FF2B5EF4-FFF2-40B4-BE49-F238E27FC236}">
                      <a16:creationId xmlns:a16="http://schemas.microsoft.com/office/drawing/2014/main" id="{675F3E03-8BCC-714F-BD76-E78E984760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0396055">
                  <a:off x="18162115" y="9342510"/>
                  <a:ext cx="1253995" cy="1047981"/>
                </a:xfrm>
                <a:custGeom>
                  <a:avLst/>
                  <a:gdLst>
                    <a:gd name="T0" fmla="*/ 2469 w 2470"/>
                    <a:gd name="T1" fmla="*/ 626 h 2064"/>
                    <a:gd name="T2" fmla="*/ 2469 w 2470"/>
                    <a:gd name="T3" fmla="*/ 626 h 2064"/>
                    <a:gd name="T4" fmla="*/ 1125 w 2470"/>
                    <a:gd name="T5" fmla="*/ 157 h 2064"/>
                    <a:gd name="T6" fmla="*/ 157 w 2470"/>
                    <a:gd name="T7" fmla="*/ 594 h 2064"/>
                    <a:gd name="T8" fmla="*/ 594 w 2470"/>
                    <a:gd name="T9" fmla="*/ 1563 h 2064"/>
                    <a:gd name="T10" fmla="*/ 1969 w 2470"/>
                    <a:gd name="T11" fmla="*/ 2063 h 2064"/>
                    <a:gd name="T12" fmla="*/ 2469 w 2470"/>
                    <a:gd name="T13" fmla="*/ 626 h 20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0" h="2064">
                      <a:moveTo>
                        <a:pt x="2469" y="626"/>
                      </a:moveTo>
                      <a:lnTo>
                        <a:pt x="2469" y="626"/>
                      </a:lnTo>
                      <a:cubicBezTo>
                        <a:pt x="1125" y="157"/>
                        <a:pt x="1125" y="157"/>
                        <a:pt x="1125" y="157"/>
                      </a:cubicBezTo>
                      <a:cubicBezTo>
                        <a:pt x="719" y="0"/>
                        <a:pt x="282" y="219"/>
                        <a:pt x="157" y="594"/>
                      </a:cubicBezTo>
                      <a:cubicBezTo>
                        <a:pt x="0" y="1001"/>
                        <a:pt x="219" y="1438"/>
                        <a:pt x="594" y="1563"/>
                      </a:cubicBezTo>
                      <a:cubicBezTo>
                        <a:pt x="1969" y="2063"/>
                        <a:pt x="1969" y="2063"/>
                        <a:pt x="1969" y="2063"/>
                      </a:cubicBezTo>
                      <a:lnTo>
                        <a:pt x="2469" y="626"/>
                      </a:lnTo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17">
                  <a:extLst>
                    <a:ext uri="{FF2B5EF4-FFF2-40B4-BE49-F238E27FC236}">
                      <a16:creationId xmlns:a16="http://schemas.microsoft.com/office/drawing/2014/main" id="{0D005C11-EAA4-7A44-8B09-EE6D2010A7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20396055">
                  <a:off x="18711194" y="9420794"/>
                  <a:ext cx="1292680" cy="465365"/>
                </a:xfrm>
                <a:prstGeom prst="line">
                  <a:avLst/>
                </a:prstGeom>
                <a:noFill/>
                <a:ln w="63500" cap="flat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94D7F45-9689-2243-8FA3-71A4FB8A9981}"/>
                  </a:ext>
                </a:extLst>
              </p:cNvPr>
              <p:cNvSpPr txBox="1"/>
              <p:nvPr/>
            </p:nvSpPr>
            <p:spPr>
              <a:xfrm flipH="1">
                <a:off x="2706296" y="5599471"/>
                <a:ext cx="907232" cy="661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951C361-3007-9B45-BF02-273096793063}"/>
                </a:ext>
              </a:extLst>
            </p:cNvPr>
            <p:cNvGrpSpPr/>
            <p:nvPr/>
          </p:nvGrpSpPr>
          <p:grpSpPr>
            <a:xfrm flipH="1">
              <a:off x="9789830" y="5002663"/>
              <a:ext cx="6286570" cy="3808856"/>
              <a:chOff x="1835020" y="4426117"/>
              <a:chExt cx="5007812" cy="3034092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02D592D-3352-DC4D-B4DD-8E240DB96485}"/>
                  </a:ext>
                </a:extLst>
              </p:cNvPr>
              <p:cNvGrpSpPr/>
              <p:nvPr/>
            </p:nvGrpSpPr>
            <p:grpSpPr>
              <a:xfrm flipH="1">
                <a:off x="1835020" y="4426117"/>
                <a:ext cx="5007812" cy="3034092"/>
                <a:chOff x="18162115" y="9170073"/>
                <a:chExt cx="2228664" cy="1350284"/>
              </a:xfrm>
            </p:grpSpPr>
            <p:sp>
              <p:nvSpPr>
                <p:cNvPr id="36" name="Freeform 15">
                  <a:extLst>
                    <a:ext uri="{FF2B5EF4-FFF2-40B4-BE49-F238E27FC236}">
                      <a16:creationId xmlns:a16="http://schemas.microsoft.com/office/drawing/2014/main" id="{5EC19BCF-32DC-9B49-8ED5-A1324C3B2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0396055">
                  <a:off x="18185091" y="9170073"/>
                  <a:ext cx="2205688" cy="1350284"/>
                </a:xfrm>
                <a:custGeom>
                  <a:avLst/>
                  <a:gdLst>
                    <a:gd name="T0" fmla="*/ 3218 w 4344"/>
                    <a:gd name="T1" fmla="*/ 2501 h 2658"/>
                    <a:gd name="T2" fmla="*/ 3218 w 4344"/>
                    <a:gd name="T3" fmla="*/ 2501 h 2658"/>
                    <a:gd name="T4" fmla="*/ 594 w 4344"/>
                    <a:gd name="T5" fmla="*/ 1563 h 2658"/>
                    <a:gd name="T6" fmla="*/ 157 w 4344"/>
                    <a:gd name="T7" fmla="*/ 594 h 2658"/>
                    <a:gd name="T8" fmla="*/ 157 w 4344"/>
                    <a:gd name="T9" fmla="*/ 594 h 2658"/>
                    <a:gd name="T10" fmla="*/ 1125 w 4344"/>
                    <a:gd name="T11" fmla="*/ 157 h 2658"/>
                    <a:gd name="T12" fmla="*/ 3749 w 4344"/>
                    <a:gd name="T13" fmla="*/ 1094 h 2658"/>
                    <a:gd name="T14" fmla="*/ 4187 w 4344"/>
                    <a:gd name="T15" fmla="*/ 2063 h 2658"/>
                    <a:gd name="T16" fmla="*/ 4187 w 4344"/>
                    <a:gd name="T17" fmla="*/ 2063 h 2658"/>
                    <a:gd name="T18" fmla="*/ 3218 w 4344"/>
                    <a:gd name="T19" fmla="*/ 2501 h 2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44" h="2658">
                      <a:moveTo>
                        <a:pt x="3218" y="2501"/>
                      </a:moveTo>
                      <a:lnTo>
                        <a:pt x="3218" y="2501"/>
                      </a:lnTo>
                      <a:cubicBezTo>
                        <a:pt x="594" y="1563"/>
                        <a:pt x="594" y="1563"/>
                        <a:pt x="594" y="1563"/>
                      </a:cubicBezTo>
                      <a:cubicBezTo>
                        <a:pt x="219" y="1438"/>
                        <a:pt x="0" y="1001"/>
                        <a:pt x="157" y="594"/>
                      </a:cubicBezTo>
                      <a:lnTo>
                        <a:pt x="157" y="594"/>
                      </a:lnTo>
                      <a:cubicBezTo>
                        <a:pt x="282" y="219"/>
                        <a:pt x="719" y="0"/>
                        <a:pt x="1125" y="157"/>
                      </a:cubicBezTo>
                      <a:cubicBezTo>
                        <a:pt x="3749" y="1094"/>
                        <a:pt x="3749" y="1094"/>
                        <a:pt x="3749" y="1094"/>
                      </a:cubicBezTo>
                      <a:cubicBezTo>
                        <a:pt x="4124" y="1251"/>
                        <a:pt x="4343" y="1657"/>
                        <a:pt x="4187" y="2063"/>
                      </a:cubicBezTo>
                      <a:lnTo>
                        <a:pt x="4187" y="2063"/>
                      </a:lnTo>
                      <a:cubicBezTo>
                        <a:pt x="4062" y="2438"/>
                        <a:pt x="3624" y="2657"/>
                        <a:pt x="3218" y="2501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Freeform 16">
                  <a:extLst>
                    <a:ext uri="{FF2B5EF4-FFF2-40B4-BE49-F238E27FC236}">
                      <a16:creationId xmlns:a16="http://schemas.microsoft.com/office/drawing/2014/main" id="{C2509D37-03F0-5B47-B6EB-78B18E981F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0396055">
                  <a:off x="18162115" y="9342510"/>
                  <a:ext cx="1253995" cy="1047981"/>
                </a:xfrm>
                <a:custGeom>
                  <a:avLst/>
                  <a:gdLst>
                    <a:gd name="T0" fmla="*/ 2469 w 2470"/>
                    <a:gd name="T1" fmla="*/ 626 h 2064"/>
                    <a:gd name="T2" fmla="*/ 2469 w 2470"/>
                    <a:gd name="T3" fmla="*/ 626 h 2064"/>
                    <a:gd name="T4" fmla="*/ 1125 w 2470"/>
                    <a:gd name="T5" fmla="*/ 157 h 2064"/>
                    <a:gd name="T6" fmla="*/ 157 w 2470"/>
                    <a:gd name="T7" fmla="*/ 594 h 2064"/>
                    <a:gd name="T8" fmla="*/ 594 w 2470"/>
                    <a:gd name="T9" fmla="*/ 1563 h 2064"/>
                    <a:gd name="T10" fmla="*/ 1969 w 2470"/>
                    <a:gd name="T11" fmla="*/ 2063 h 2064"/>
                    <a:gd name="T12" fmla="*/ 2469 w 2470"/>
                    <a:gd name="T13" fmla="*/ 626 h 20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0" h="2064">
                      <a:moveTo>
                        <a:pt x="2469" y="626"/>
                      </a:moveTo>
                      <a:lnTo>
                        <a:pt x="2469" y="626"/>
                      </a:lnTo>
                      <a:cubicBezTo>
                        <a:pt x="1125" y="157"/>
                        <a:pt x="1125" y="157"/>
                        <a:pt x="1125" y="157"/>
                      </a:cubicBezTo>
                      <a:cubicBezTo>
                        <a:pt x="719" y="0"/>
                        <a:pt x="282" y="219"/>
                        <a:pt x="157" y="594"/>
                      </a:cubicBezTo>
                      <a:cubicBezTo>
                        <a:pt x="0" y="1001"/>
                        <a:pt x="219" y="1438"/>
                        <a:pt x="594" y="1563"/>
                      </a:cubicBezTo>
                      <a:cubicBezTo>
                        <a:pt x="1969" y="2063"/>
                        <a:pt x="1969" y="2063"/>
                        <a:pt x="1969" y="2063"/>
                      </a:cubicBezTo>
                      <a:lnTo>
                        <a:pt x="2469" y="626"/>
                      </a:lnTo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17">
                  <a:extLst>
                    <a:ext uri="{FF2B5EF4-FFF2-40B4-BE49-F238E27FC236}">
                      <a16:creationId xmlns:a16="http://schemas.microsoft.com/office/drawing/2014/main" id="{035D989E-5D3A-3248-95D6-4A32B9CA23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20396055">
                  <a:off x="18711194" y="9420794"/>
                  <a:ext cx="1292680" cy="465365"/>
                </a:xfrm>
                <a:prstGeom prst="line">
                  <a:avLst/>
                </a:prstGeom>
                <a:noFill/>
                <a:ln w="63500" cap="flat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1687FD-272F-2B44-B541-767E02B2B84E}"/>
                  </a:ext>
                </a:extLst>
              </p:cNvPr>
              <p:cNvSpPr txBox="1"/>
              <p:nvPr/>
            </p:nvSpPr>
            <p:spPr>
              <a:xfrm flipH="1">
                <a:off x="2706296" y="5599471"/>
                <a:ext cx="907232" cy="661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C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DCE15BA-9374-9F49-B086-BDF1AEBAC602}"/>
                </a:ext>
              </a:extLst>
            </p:cNvPr>
            <p:cNvGrpSpPr/>
            <p:nvPr/>
          </p:nvGrpSpPr>
          <p:grpSpPr>
            <a:xfrm>
              <a:off x="9789830" y="6937535"/>
              <a:ext cx="6286570" cy="3808856"/>
              <a:chOff x="1835020" y="4426117"/>
              <a:chExt cx="5007812" cy="303409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8B2571E-E77B-BB4D-892C-5B93944BB0AA}"/>
                  </a:ext>
                </a:extLst>
              </p:cNvPr>
              <p:cNvGrpSpPr/>
              <p:nvPr/>
            </p:nvGrpSpPr>
            <p:grpSpPr>
              <a:xfrm flipH="1">
                <a:off x="1835020" y="4426117"/>
                <a:ext cx="5007812" cy="3034092"/>
                <a:chOff x="18162115" y="9170073"/>
                <a:chExt cx="2228664" cy="1350284"/>
              </a:xfrm>
            </p:grpSpPr>
            <p:sp>
              <p:nvSpPr>
                <p:cNvPr id="42" name="Freeform 15">
                  <a:extLst>
                    <a:ext uri="{FF2B5EF4-FFF2-40B4-BE49-F238E27FC236}">
                      <a16:creationId xmlns:a16="http://schemas.microsoft.com/office/drawing/2014/main" id="{1DCD73D3-D172-394F-9FFC-3DF28EC972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0396055">
                  <a:off x="18185091" y="9170073"/>
                  <a:ext cx="2205688" cy="1350284"/>
                </a:xfrm>
                <a:custGeom>
                  <a:avLst/>
                  <a:gdLst>
                    <a:gd name="T0" fmla="*/ 3218 w 4344"/>
                    <a:gd name="T1" fmla="*/ 2501 h 2658"/>
                    <a:gd name="T2" fmla="*/ 3218 w 4344"/>
                    <a:gd name="T3" fmla="*/ 2501 h 2658"/>
                    <a:gd name="T4" fmla="*/ 594 w 4344"/>
                    <a:gd name="T5" fmla="*/ 1563 h 2658"/>
                    <a:gd name="T6" fmla="*/ 157 w 4344"/>
                    <a:gd name="T7" fmla="*/ 594 h 2658"/>
                    <a:gd name="T8" fmla="*/ 157 w 4344"/>
                    <a:gd name="T9" fmla="*/ 594 h 2658"/>
                    <a:gd name="T10" fmla="*/ 1125 w 4344"/>
                    <a:gd name="T11" fmla="*/ 157 h 2658"/>
                    <a:gd name="T12" fmla="*/ 3749 w 4344"/>
                    <a:gd name="T13" fmla="*/ 1094 h 2658"/>
                    <a:gd name="T14" fmla="*/ 4187 w 4344"/>
                    <a:gd name="T15" fmla="*/ 2063 h 2658"/>
                    <a:gd name="T16" fmla="*/ 4187 w 4344"/>
                    <a:gd name="T17" fmla="*/ 2063 h 2658"/>
                    <a:gd name="T18" fmla="*/ 3218 w 4344"/>
                    <a:gd name="T19" fmla="*/ 2501 h 2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44" h="2658">
                      <a:moveTo>
                        <a:pt x="3218" y="2501"/>
                      </a:moveTo>
                      <a:lnTo>
                        <a:pt x="3218" y="2501"/>
                      </a:lnTo>
                      <a:cubicBezTo>
                        <a:pt x="594" y="1563"/>
                        <a:pt x="594" y="1563"/>
                        <a:pt x="594" y="1563"/>
                      </a:cubicBezTo>
                      <a:cubicBezTo>
                        <a:pt x="219" y="1438"/>
                        <a:pt x="0" y="1001"/>
                        <a:pt x="157" y="594"/>
                      </a:cubicBezTo>
                      <a:lnTo>
                        <a:pt x="157" y="594"/>
                      </a:lnTo>
                      <a:cubicBezTo>
                        <a:pt x="282" y="219"/>
                        <a:pt x="719" y="0"/>
                        <a:pt x="1125" y="157"/>
                      </a:cubicBezTo>
                      <a:cubicBezTo>
                        <a:pt x="3749" y="1094"/>
                        <a:pt x="3749" y="1094"/>
                        <a:pt x="3749" y="1094"/>
                      </a:cubicBezTo>
                      <a:cubicBezTo>
                        <a:pt x="4124" y="1251"/>
                        <a:pt x="4343" y="1657"/>
                        <a:pt x="4187" y="2063"/>
                      </a:cubicBezTo>
                      <a:lnTo>
                        <a:pt x="4187" y="2063"/>
                      </a:lnTo>
                      <a:cubicBezTo>
                        <a:pt x="4062" y="2438"/>
                        <a:pt x="3624" y="2657"/>
                        <a:pt x="3218" y="2501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3" name="Freeform 16">
                  <a:extLst>
                    <a:ext uri="{FF2B5EF4-FFF2-40B4-BE49-F238E27FC236}">
                      <a16:creationId xmlns:a16="http://schemas.microsoft.com/office/drawing/2014/main" id="{E479151C-406F-7B47-8720-90C9129F47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0396055">
                  <a:off x="18162115" y="9342510"/>
                  <a:ext cx="1253995" cy="1047981"/>
                </a:xfrm>
                <a:custGeom>
                  <a:avLst/>
                  <a:gdLst>
                    <a:gd name="T0" fmla="*/ 2469 w 2470"/>
                    <a:gd name="T1" fmla="*/ 626 h 2064"/>
                    <a:gd name="T2" fmla="*/ 2469 w 2470"/>
                    <a:gd name="T3" fmla="*/ 626 h 2064"/>
                    <a:gd name="T4" fmla="*/ 1125 w 2470"/>
                    <a:gd name="T5" fmla="*/ 157 h 2064"/>
                    <a:gd name="T6" fmla="*/ 157 w 2470"/>
                    <a:gd name="T7" fmla="*/ 594 h 2064"/>
                    <a:gd name="T8" fmla="*/ 594 w 2470"/>
                    <a:gd name="T9" fmla="*/ 1563 h 2064"/>
                    <a:gd name="T10" fmla="*/ 1969 w 2470"/>
                    <a:gd name="T11" fmla="*/ 2063 h 2064"/>
                    <a:gd name="T12" fmla="*/ 2469 w 2470"/>
                    <a:gd name="T13" fmla="*/ 626 h 20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0" h="2064">
                      <a:moveTo>
                        <a:pt x="2469" y="626"/>
                      </a:moveTo>
                      <a:lnTo>
                        <a:pt x="2469" y="626"/>
                      </a:lnTo>
                      <a:cubicBezTo>
                        <a:pt x="1125" y="157"/>
                        <a:pt x="1125" y="157"/>
                        <a:pt x="1125" y="157"/>
                      </a:cubicBezTo>
                      <a:cubicBezTo>
                        <a:pt x="719" y="0"/>
                        <a:pt x="282" y="219"/>
                        <a:pt x="157" y="594"/>
                      </a:cubicBezTo>
                      <a:cubicBezTo>
                        <a:pt x="0" y="1001"/>
                        <a:pt x="219" y="1438"/>
                        <a:pt x="594" y="1563"/>
                      </a:cubicBezTo>
                      <a:cubicBezTo>
                        <a:pt x="1969" y="2063"/>
                        <a:pt x="1969" y="2063"/>
                        <a:pt x="1969" y="2063"/>
                      </a:cubicBezTo>
                      <a:lnTo>
                        <a:pt x="2469" y="626"/>
                      </a:lnTo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17">
                  <a:extLst>
                    <a:ext uri="{FF2B5EF4-FFF2-40B4-BE49-F238E27FC236}">
                      <a16:creationId xmlns:a16="http://schemas.microsoft.com/office/drawing/2014/main" id="{366686A7-CCD9-3A4A-A5A0-C20298A0AA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20396055">
                  <a:off x="18711194" y="9420794"/>
                  <a:ext cx="1292680" cy="465365"/>
                </a:xfrm>
                <a:prstGeom prst="line">
                  <a:avLst/>
                </a:prstGeom>
                <a:noFill/>
                <a:ln w="63500" cap="flat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947BEB-9E09-1D44-9B09-A819F0E1D11A}"/>
                  </a:ext>
                </a:extLst>
              </p:cNvPr>
              <p:cNvSpPr txBox="1"/>
              <p:nvPr/>
            </p:nvSpPr>
            <p:spPr>
              <a:xfrm flipH="1">
                <a:off x="2706296" y="5599471"/>
                <a:ext cx="907232" cy="661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D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B4154BB-FDED-A74C-849D-8D89A357ABFD}"/>
                </a:ext>
              </a:extLst>
            </p:cNvPr>
            <p:cNvGrpSpPr/>
            <p:nvPr/>
          </p:nvGrpSpPr>
          <p:grpSpPr>
            <a:xfrm flipH="1">
              <a:off x="9789830" y="8925387"/>
              <a:ext cx="6286570" cy="3808856"/>
              <a:chOff x="1835020" y="4426117"/>
              <a:chExt cx="5007812" cy="303409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239DC3E1-D613-0A43-BE2C-C7C1046B98E8}"/>
                  </a:ext>
                </a:extLst>
              </p:cNvPr>
              <p:cNvGrpSpPr/>
              <p:nvPr/>
            </p:nvGrpSpPr>
            <p:grpSpPr>
              <a:xfrm flipH="1">
                <a:off x="1835020" y="4426117"/>
                <a:ext cx="5007812" cy="3034092"/>
                <a:chOff x="18162115" y="9170073"/>
                <a:chExt cx="2228664" cy="1350284"/>
              </a:xfrm>
            </p:grpSpPr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C536337A-4546-0546-A7AF-150DD14E5D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0396055">
                  <a:off x="18185091" y="9170073"/>
                  <a:ext cx="2205688" cy="1350284"/>
                </a:xfrm>
                <a:custGeom>
                  <a:avLst/>
                  <a:gdLst>
                    <a:gd name="T0" fmla="*/ 3218 w 4344"/>
                    <a:gd name="T1" fmla="*/ 2501 h 2658"/>
                    <a:gd name="T2" fmla="*/ 3218 w 4344"/>
                    <a:gd name="T3" fmla="*/ 2501 h 2658"/>
                    <a:gd name="T4" fmla="*/ 594 w 4344"/>
                    <a:gd name="T5" fmla="*/ 1563 h 2658"/>
                    <a:gd name="T6" fmla="*/ 157 w 4344"/>
                    <a:gd name="T7" fmla="*/ 594 h 2658"/>
                    <a:gd name="T8" fmla="*/ 157 w 4344"/>
                    <a:gd name="T9" fmla="*/ 594 h 2658"/>
                    <a:gd name="T10" fmla="*/ 1125 w 4344"/>
                    <a:gd name="T11" fmla="*/ 157 h 2658"/>
                    <a:gd name="T12" fmla="*/ 3749 w 4344"/>
                    <a:gd name="T13" fmla="*/ 1094 h 2658"/>
                    <a:gd name="T14" fmla="*/ 4187 w 4344"/>
                    <a:gd name="T15" fmla="*/ 2063 h 2658"/>
                    <a:gd name="T16" fmla="*/ 4187 w 4344"/>
                    <a:gd name="T17" fmla="*/ 2063 h 2658"/>
                    <a:gd name="T18" fmla="*/ 3218 w 4344"/>
                    <a:gd name="T19" fmla="*/ 2501 h 2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44" h="2658">
                      <a:moveTo>
                        <a:pt x="3218" y="2501"/>
                      </a:moveTo>
                      <a:lnTo>
                        <a:pt x="3218" y="2501"/>
                      </a:lnTo>
                      <a:cubicBezTo>
                        <a:pt x="594" y="1563"/>
                        <a:pt x="594" y="1563"/>
                        <a:pt x="594" y="1563"/>
                      </a:cubicBezTo>
                      <a:cubicBezTo>
                        <a:pt x="219" y="1438"/>
                        <a:pt x="0" y="1001"/>
                        <a:pt x="157" y="594"/>
                      </a:cubicBezTo>
                      <a:lnTo>
                        <a:pt x="157" y="594"/>
                      </a:lnTo>
                      <a:cubicBezTo>
                        <a:pt x="282" y="219"/>
                        <a:pt x="719" y="0"/>
                        <a:pt x="1125" y="157"/>
                      </a:cubicBezTo>
                      <a:cubicBezTo>
                        <a:pt x="3749" y="1094"/>
                        <a:pt x="3749" y="1094"/>
                        <a:pt x="3749" y="1094"/>
                      </a:cubicBezTo>
                      <a:cubicBezTo>
                        <a:pt x="4124" y="1251"/>
                        <a:pt x="4343" y="1657"/>
                        <a:pt x="4187" y="2063"/>
                      </a:cubicBezTo>
                      <a:lnTo>
                        <a:pt x="4187" y="2063"/>
                      </a:lnTo>
                      <a:cubicBezTo>
                        <a:pt x="4062" y="2438"/>
                        <a:pt x="3624" y="2657"/>
                        <a:pt x="3218" y="2501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6">
                  <a:extLst>
                    <a:ext uri="{FF2B5EF4-FFF2-40B4-BE49-F238E27FC236}">
                      <a16:creationId xmlns:a16="http://schemas.microsoft.com/office/drawing/2014/main" id="{86F19BE0-2AED-DE4B-8C17-8F72C59C54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0396055">
                  <a:off x="18162115" y="9342510"/>
                  <a:ext cx="1253995" cy="1047981"/>
                </a:xfrm>
                <a:custGeom>
                  <a:avLst/>
                  <a:gdLst>
                    <a:gd name="T0" fmla="*/ 2469 w 2470"/>
                    <a:gd name="T1" fmla="*/ 626 h 2064"/>
                    <a:gd name="T2" fmla="*/ 2469 w 2470"/>
                    <a:gd name="T3" fmla="*/ 626 h 2064"/>
                    <a:gd name="T4" fmla="*/ 1125 w 2470"/>
                    <a:gd name="T5" fmla="*/ 157 h 2064"/>
                    <a:gd name="T6" fmla="*/ 157 w 2470"/>
                    <a:gd name="T7" fmla="*/ 594 h 2064"/>
                    <a:gd name="T8" fmla="*/ 594 w 2470"/>
                    <a:gd name="T9" fmla="*/ 1563 h 2064"/>
                    <a:gd name="T10" fmla="*/ 1969 w 2470"/>
                    <a:gd name="T11" fmla="*/ 2063 h 2064"/>
                    <a:gd name="T12" fmla="*/ 2469 w 2470"/>
                    <a:gd name="T13" fmla="*/ 626 h 20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70" h="2064">
                      <a:moveTo>
                        <a:pt x="2469" y="626"/>
                      </a:moveTo>
                      <a:lnTo>
                        <a:pt x="2469" y="626"/>
                      </a:lnTo>
                      <a:cubicBezTo>
                        <a:pt x="1125" y="157"/>
                        <a:pt x="1125" y="157"/>
                        <a:pt x="1125" y="157"/>
                      </a:cubicBezTo>
                      <a:cubicBezTo>
                        <a:pt x="719" y="0"/>
                        <a:pt x="282" y="219"/>
                        <a:pt x="157" y="594"/>
                      </a:cubicBezTo>
                      <a:cubicBezTo>
                        <a:pt x="0" y="1001"/>
                        <a:pt x="219" y="1438"/>
                        <a:pt x="594" y="1563"/>
                      </a:cubicBezTo>
                      <a:cubicBezTo>
                        <a:pt x="1969" y="2063"/>
                        <a:pt x="1969" y="2063"/>
                        <a:pt x="1969" y="2063"/>
                      </a:cubicBezTo>
                      <a:lnTo>
                        <a:pt x="2469" y="626"/>
                      </a:lnTo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7">
                  <a:extLst>
                    <a:ext uri="{FF2B5EF4-FFF2-40B4-BE49-F238E27FC236}">
                      <a16:creationId xmlns:a16="http://schemas.microsoft.com/office/drawing/2014/main" id="{E64A0FF2-EC07-194B-A000-72D260F17F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20396055">
                  <a:off x="18711194" y="9420794"/>
                  <a:ext cx="1292680" cy="465365"/>
                </a:xfrm>
                <a:prstGeom prst="line">
                  <a:avLst/>
                </a:prstGeom>
                <a:noFill/>
                <a:ln w="63500" cap="flat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6928FF-3DF4-2443-8070-61A5ECA0E777}"/>
                  </a:ext>
                </a:extLst>
              </p:cNvPr>
              <p:cNvSpPr txBox="1"/>
              <p:nvPr/>
            </p:nvSpPr>
            <p:spPr>
              <a:xfrm flipH="1">
                <a:off x="2706296" y="5599471"/>
                <a:ext cx="907232" cy="661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E</a:t>
                </a:r>
              </a:p>
            </p:txBody>
          </p:sp>
        </p:grpSp>
      </p:grpSp>
      <p:grpSp>
        <p:nvGrpSpPr>
          <p:cNvPr id="51" name="Grupo 349">
            <a:extLst>
              <a:ext uri="{FF2B5EF4-FFF2-40B4-BE49-F238E27FC236}">
                <a16:creationId xmlns:a16="http://schemas.microsoft.com/office/drawing/2014/main" id="{C54C4CBF-7A5D-C74C-822C-EAE3A6543F9C}"/>
              </a:ext>
            </a:extLst>
          </p:cNvPr>
          <p:cNvGrpSpPr/>
          <p:nvPr/>
        </p:nvGrpSpPr>
        <p:grpSpPr>
          <a:xfrm>
            <a:off x="1651384" y="5736952"/>
            <a:ext cx="6541567" cy="2308325"/>
            <a:chOff x="2697649" y="861425"/>
            <a:chExt cx="22841435" cy="2308325"/>
          </a:xfrm>
        </p:grpSpPr>
        <p:sp>
          <p:nvSpPr>
            <p:cNvPr id="56" name="CuadroTexto 350">
              <a:extLst>
                <a:ext uri="{FF2B5EF4-FFF2-40B4-BE49-F238E27FC236}">
                  <a16:creationId xmlns:a16="http://schemas.microsoft.com/office/drawing/2014/main" id="{36F04FE2-9DAB-5E42-8286-F36E27D57083}"/>
                </a:ext>
              </a:extLst>
            </p:cNvPr>
            <p:cNvSpPr txBox="1"/>
            <p:nvPr/>
          </p:nvSpPr>
          <p:spPr>
            <a:xfrm>
              <a:off x="2697649" y="861425"/>
              <a:ext cx="22841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57" name="CuadroTexto 351">
              <a:extLst>
                <a:ext uri="{FF2B5EF4-FFF2-40B4-BE49-F238E27FC236}">
                  <a16:creationId xmlns:a16="http://schemas.microsoft.com/office/drawing/2014/main" id="{2E3D47E8-2E04-7644-A277-9446F7A005DA}"/>
                </a:ext>
              </a:extLst>
            </p:cNvPr>
            <p:cNvSpPr txBox="1"/>
            <p:nvPr/>
          </p:nvSpPr>
          <p:spPr>
            <a:xfrm>
              <a:off x="2697649" y="1692422"/>
              <a:ext cx="1904103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05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80B08AE1-171B-514A-8AFC-A54DAEEF93EE}"/>
              </a:ext>
            </a:extLst>
          </p:cNvPr>
          <p:cNvSpPr/>
          <p:nvPr/>
        </p:nvSpPr>
        <p:spPr>
          <a:xfrm>
            <a:off x="2003728" y="4381054"/>
            <a:ext cx="3686175" cy="36861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1260A7-622A-5F45-A019-11A47D44BAE5}"/>
              </a:ext>
            </a:extLst>
          </p:cNvPr>
          <p:cNvSpPr/>
          <p:nvPr/>
        </p:nvSpPr>
        <p:spPr>
          <a:xfrm>
            <a:off x="7402378" y="4381054"/>
            <a:ext cx="3686175" cy="36861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5434D69-0331-934F-B361-F262F76AE82E}"/>
              </a:ext>
            </a:extLst>
          </p:cNvPr>
          <p:cNvSpPr/>
          <p:nvPr/>
        </p:nvSpPr>
        <p:spPr>
          <a:xfrm>
            <a:off x="12801029" y="4381054"/>
            <a:ext cx="3686175" cy="36861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73E755-E6EB-0E4C-BE41-6CE28D213567}"/>
              </a:ext>
            </a:extLst>
          </p:cNvPr>
          <p:cNvSpPr/>
          <p:nvPr/>
        </p:nvSpPr>
        <p:spPr>
          <a:xfrm>
            <a:off x="18199679" y="4381054"/>
            <a:ext cx="3686175" cy="36861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D81FF1-3EF6-2F44-9D29-33B8BF2308F0}"/>
              </a:ext>
            </a:extLst>
          </p:cNvPr>
          <p:cNvSpPr txBox="1"/>
          <p:nvPr/>
        </p:nvSpPr>
        <p:spPr>
          <a:xfrm>
            <a:off x="2016531" y="9585779"/>
            <a:ext cx="4174242" cy="169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a product should meet.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950675-FF0E-7D4F-B094-D818877E0286}"/>
              </a:ext>
            </a:extLst>
          </p:cNvPr>
          <p:cNvSpPr txBox="1"/>
          <p:nvPr/>
        </p:nvSpPr>
        <p:spPr>
          <a:xfrm>
            <a:off x="2028415" y="8939448"/>
            <a:ext cx="285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C18DA8-1B14-994E-95E5-38E57B09E68B}"/>
              </a:ext>
            </a:extLst>
          </p:cNvPr>
          <p:cNvGrpSpPr/>
          <p:nvPr/>
        </p:nvGrpSpPr>
        <p:grpSpPr>
          <a:xfrm>
            <a:off x="6726153" y="8939448"/>
            <a:ext cx="10824633" cy="2343783"/>
            <a:chOff x="6800850" y="7962901"/>
            <a:chExt cx="10824633" cy="3390899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5E982C3-B7ED-464C-BE19-0D93C90320E9}"/>
                </a:ext>
              </a:extLst>
            </p:cNvPr>
            <p:cNvCxnSpPr>
              <a:cxnSpLocks/>
            </p:cNvCxnSpPr>
            <p:nvPr/>
          </p:nvCxnSpPr>
          <p:spPr>
            <a:xfrm>
              <a:off x="6800850" y="7962901"/>
              <a:ext cx="0" cy="3390899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36B2A49-E66C-3E4C-B854-47C88417C43B}"/>
                </a:ext>
              </a:extLst>
            </p:cNvPr>
            <p:cNvCxnSpPr>
              <a:cxnSpLocks/>
            </p:cNvCxnSpPr>
            <p:nvPr/>
          </p:nvCxnSpPr>
          <p:spPr>
            <a:xfrm>
              <a:off x="12291483" y="7962901"/>
              <a:ext cx="0" cy="3390899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05CD5B6-7EE0-AA44-A0F4-C47F0412038A}"/>
                </a:ext>
              </a:extLst>
            </p:cNvPr>
            <p:cNvCxnSpPr>
              <a:cxnSpLocks/>
            </p:cNvCxnSpPr>
            <p:nvPr/>
          </p:nvCxnSpPr>
          <p:spPr>
            <a:xfrm>
              <a:off x="17625483" y="7962901"/>
              <a:ext cx="0" cy="3390899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C7FC173-C647-C14A-A812-DC40443E52B8}"/>
              </a:ext>
            </a:extLst>
          </p:cNvPr>
          <p:cNvSpPr txBox="1"/>
          <p:nvPr/>
        </p:nvSpPr>
        <p:spPr>
          <a:xfrm>
            <a:off x="7402379" y="9585779"/>
            <a:ext cx="4174242" cy="169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a product should meet.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F3BD98-F38A-E34A-92D1-E0E98CE4EF8D}"/>
              </a:ext>
            </a:extLst>
          </p:cNvPr>
          <p:cNvSpPr txBox="1"/>
          <p:nvPr/>
        </p:nvSpPr>
        <p:spPr>
          <a:xfrm>
            <a:off x="7414262" y="8939448"/>
            <a:ext cx="339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80CCF2-62DC-3F4E-83EC-DC39A8EF9856}"/>
              </a:ext>
            </a:extLst>
          </p:cNvPr>
          <p:cNvSpPr txBox="1"/>
          <p:nvPr/>
        </p:nvSpPr>
        <p:spPr>
          <a:xfrm>
            <a:off x="12801029" y="9585779"/>
            <a:ext cx="4174242" cy="169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a product should meet.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179B9C-240C-9F45-BAE4-C7A2B2168D28}"/>
              </a:ext>
            </a:extLst>
          </p:cNvPr>
          <p:cNvSpPr txBox="1"/>
          <p:nvPr/>
        </p:nvSpPr>
        <p:spPr>
          <a:xfrm>
            <a:off x="12812913" y="8939448"/>
            <a:ext cx="426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Identify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B18C7B-C3D4-B749-AF45-42155E0F8112}"/>
              </a:ext>
            </a:extLst>
          </p:cNvPr>
          <p:cNvSpPr txBox="1"/>
          <p:nvPr/>
        </p:nvSpPr>
        <p:spPr>
          <a:xfrm>
            <a:off x="18199680" y="9585779"/>
            <a:ext cx="4174242" cy="169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a product should meet.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D11C68-2034-7B4D-991E-7983BB5FB0C2}"/>
              </a:ext>
            </a:extLst>
          </p:cNvPr>
          <p:cNvSpPr txBox="1"/>
          <p:nvPr/>
        </p:nvSpPr>
        <p:spPr>
          <a:xfrm>
            <a:off x="18211564" y="8939448"/>
            <a:ext cx="279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Advertise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71CD587-8D7F-0846-B939-2BE69AC93EAD}"/>
              </a:ext>
            </a:extLst>
          </p:cNvPr>
          <p:cNvSpPr/>
          <p:nvPr/>
        </p:nvSpPr>
        <p:spPr>
          <a:xfrm rot="3600000">
            <a:off x="1797261" y="6046990"/>
            <a:ext cx="4099106" cy="3542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658363-BDD0-084B-87F5-080A521E0EFC}"/>
              </a:ext>
            </a:extLst>
          </p:cNvPr>
          <p:cNvSpPr/>
          <p:nvPr/>
        </p:nvSpPr>
        <p:spPr>
          <a:xfrm rot="3600000">
            <a:off x="7168655" y="6046990"/>
            <a:ext cx="4099106" cy="3542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A1474D1-8EB6-5448-84FF-60B120DD6281}"/>
              </a:ext>
            </a:extLst>
          </p:cNvPr>
          <p:cNvSpPr/>
          <p:nvPr/>
        </p:nvSpPr>
        <p:spPr>
          <a:xfrm rot="3600000">
            <a:off x="12621827" y="6046990"/>
            <a:ext cx="4099106" cy="3542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CEBE241-0F4E-C644-BAFA-DA355A8D9393}"/>
              </a:ext>
            </a:extLst>
          </p:cNvPr>
          <p:cNvSpPr/>
          <p:nvPr/>
        </p:nvSpPr>
        <p:spPr>
          <a:xfrm rot="3600000">
            <a:off x="17993220" y="6046990"/>
            <a:ext cx="4099106" cy="3542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upo 349">
            <a:extLst>
              <a:ext uri="{FF2B5EF4-FFF2-40B4-BE49-F238E27FC236}">
                <a16:creationId xmlns:a16="http://schemas.microsoft.com/office/drawing/2014/main" id="{A5EFA9DD-106F-9543-8E6D-7FF5723CA05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7" name="CuadroTexto 350">
              <a:extLst>
                <a:ext uri="{FF2B5EF4-FFF2-40B4-BE49-F238E27FC236}">
                  <a16:creationId xmlns:a16="http://schemas.microsoft.com/office/drawing/2014/main" id="{90CE75FC-616E-0F48-8803-54EE56867EBE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28" name="CuadroTexto 351">
              <a:extLst>
                <a:ext uri="{FF2B5EF4-FFF2-40B4-BE49-F238E27FC236}">
                  <a16:creationId xmlns:a16="http://schemas.microsoft.com/office/drawing/2014/main" id="{6673E45B-620E-BD46-9D79-E4E6CAD6C42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252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03">
            <a:extLst>
              <a:ext uri="{FF2B5EF4-FFF2-40B4-BE49-F238E27FC236}">
                <a16:creationId xmlns:a16="http://schemas.microsoft.com/office/drawing/2014/main" id="{8533171A-F023-1D4B-8511-2CA276682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853" y="5140411"/>
            <a:ext cx="6629503" cy="5656016"/>
          </a:xfrm>
          <a:custGeom>
            <a:avLst/>
            <a:gdLst>
              <a:gd name="T0" fmla="*/ 7530 w 7748"/>
              <a:gd name="T1" fmla="*/ 3497 h 6608"/>
              <a:gd name="T2" fmla="*/ 4890 w 7748"/>
              <a:gd name="T3" fmla="*/ 578 h 6608"/>
              <a:gd name="T4" fmla="*/ 4384 w 7748"/>
              <a:gd name="T5" fmla="*/ 1555 h 6608"/>
              <a:gd name="T6" fmla="*/ 4185 w 7748"/>
              <a:gd name="T7" fmla="*/ 0 h 6608"/>
              <a:gd name="T8" fmla="*/ 3399 w 7748"/>
              <a:gd name="T9" fmla="*/ 199 h 6608"/>
              <a:gd name="T10" fmla="*/ 3264 w 7748"/>
              <a:gd name="T11" fmla="*/ 1166 h 6608"/>
              <a:gd name="T12" fmla="*/ 1871 w 7748"/>
              <a:gd name="T13" fmla="*/ 759 h 6608"/>
              <a:gd name="T14" fmla="*/ 91 w 7748"/>
              <a:gd name="T15" fmla="*/ 5866 h 6608"/>
              <a:gd name="T16" fmla="*/ 1537 w 7748"/>
              <a:gd name="T17" fmla="*/ 6607 h 6608"/>
              <a:gd name="T18" fmla="*/ 3309 w 7748"/>
              <a:gd name="T19" fmla="*/ 5974 h 6608"/>
              <a:gd name="T20" fmla="*/ 3390 w 7748"/>
              <a:gd name="T21" fmla="*/ 3470 h 6608"/>
              <a:gd name="T22" fmla="*/ 3869 w 7748"/>
              <a:gd name="T23" fmla="*/ 3036 h 6608"/>
              <a:gd name="T24" fmla="*/ 4357 w 7748"/>
              <a:gd name="T25" fmla="*/ 4320 h 6608"/>
              <a:gd name="T26" fmla="*/ 5441 w 7748"/>
              <a:gd name="T27" fmla="*/ 6534 h 6608"/>
              <a:gd name="T28" fmla="*/ 7114 w 7748"/>
              <a:gd name="T29" fmla="*/ 6498 h 6608"/>
              <a:gd name="T30" fmla="*/ 7530 w 7748"/>
              <a:gd name="T31" fmla="*/ 3497 h 6608"/>
              <a:gd name="T32" fmla="*/ 2929 w 7748"/>
              <a:gd name="T33" fmla="*/ 5866 h 6608"/>
              <a:gd name="T34" fmla="*/ 2884 w 7748"/>
              <a:gd name="T35" fmla="*/ 5884 h 6608"/>
              <a:gd name="T36" fmla="*/ 506 w 7748"/>
              <a:gd name="T37" fmla="*/ 4256 h 6608"/>
              <a:gd name="T38" fmla="*/ 570 w 7748"/>
              <a:gd name="T39" fmla="*/ 3687 h 6608"/>
              <a:gd name="T40" fmla="*/ 1817 w 7748"/>
              <a:gd name="T41" fmla="*/ 4148 h 6608"/>
              <a:gd name="T42" fmla="*/ 2992 w 7748"/>
              <a:gd name="T43" fmla="*/ 3886 h 6608"/>
              <a:gd name="T44" fmla="*/ 2097 w 7748"/>
              <a:gd name="T45" fmla="*/ 1085 h 6608"/>
              <a:gd name="T46" fmla="*/ 2541 w 7748"/>
              <a:gd name="T47" fmla="*/ 895 h 6608"/>
              <a:gd name="T48" fmla="*/ 3001 w 7748"/>
              <a:gd name="T49" fmla="*/ 1961 h 6608"/>
              <a:gd name="T50" fmla="*/ 3011 w 7748"/>
              <a:gd name="T51" fmla="*/ 2593 h 6608"/>
              <a:gd name="T52" fmla="*/ 3001 w 7748"/>
              <a:gd name="T53" fmla="*/ 2873 h 6608"/>
              <a:gd name="T54" fmla="*/ 2992 w 7748"/>
              <a:gd name="T55" fmla="*/ 3452 h 6608"/>
              <a:gd name="T56" fmla="*/ 1890 w 7748"/>
              <a:gd name="T57" fmla="*/ 3750 h 6608"/>
              <a:gd name="T58" fmla="*/ 678 w 7748"/>
              <a:gd name="T59" fmla="*/ 3226 h 6608"/>
              <a:gd name="T60" fmla="*/ 723 w 7748"/>
              <a:gd name="T61" fmla="*/ 6119 h 6608"/>
              <a:gd name="T62" fmla="*/ 479 w 7748"/>
              <a:gd name="T63" fmla="*/ 5829 h 6608"/>
              <a:gd name="T64" fmla="*/ 1013 w 7748"/>
              <a:gd name="T65" fmla="*/ 5694 h 6608"/>
              <a:gd name="T66" fmla="*/ 2179 w 7748"/>
              <a:gd name="T67" fmla="*/ 6155 h 6608"/>
              <a:gd name="T68" fmla="*/ 4329 w 7748"/>
              <a:gd name="T69" fmla="*/ 2937 h 6608"/>
              <a:gd name="T70" fmla="*/ 4004 w 7748"/>
              <a:gd name="T71" fmla="*/ 2611 h 6608"/>
              <a:gd name="T72" fmla="*/ 3725 w 7748"/>
              <a:gd name="T73" fmla="*/ 2611 h 6608"/>
              <a:gd name="T74" fmla="*/ 3426 w 7748"/>
              <a:gd name="T75" fmla="*/ 2638 h 6608"/>
              <a:gd name="T76" fmla="*/ 3788 w 7748"/>
              <a:gd name="T77" fmla="*/ 2186 h 6608"/>
              <a:gd name="T78" fmla="*/ 3986 w 7748"/>
              <a:gd name="T79" fmla="*/ 398 h 6608"/>
              <a:gd name="T80" fmla="*/ 4031 w 7748"/>
              <a:gd name="T81" fmla="*/ 2349 h 6608"/>
              <a:gd name="T82" fmla="*/ 4149 w 7748"/>
              <a:gd name="T83" fmla="*/ 2476 h 6608"/>
              <a:gd name="T84" fmla="*/ 4329 w 7748"/>
              <a:gd name="T85" fmla="*/ 2937 h 6608"/>
              <a:gd name="T86" fmla="*/ 4745 w 7748"/>
              <a:gd name="T87" fmla="*/ 2892 h 6608"/>
              <a:gd name="T88" fmla="*/ 4736 w 7748"/>
              <a:gd name="T89" fmla="*/ 1961 h 6608"/>
              <a:gd name="T90" fmla="*/ 5640 w 7748"/>
              <a:gd name="T91" fmla="*/ 1085 h 6608"/>
              <a:gd name="T92" fmla="*/ 7159 w 7748"/>
              <a:gd name="T93" fmla="*/ 3660 h 6608"/>
              <a:gd name="T94" fmla="*/ 6743 w 7748"/>
              <a:gd name="T95" fmla="*/ 4636 h 6608"/>
              <a:gd name="T96" fmla="*/ 4962 w 7748"/>
              <a:gd name="T97" fmla="*/ 5956 h 6608"/>
              <a:gd name="T98" fmla="*/ 4818 w 7748"/>
              <a:gd name="T99" fmla="*/ 5866 h 6608"/>
              <a:gd name="T100" fmla="*/ 7258 w 7748"/>
              <a:gd name="T101" fmla="*/ 5829 h 6608"/>
              <a:gd name="T102" fmla="*/ 7014 w 7748"/>
              <a:gd name="T103" fmla="*/ 6119 h 6608"/>
              <a:gd name="T104" fmla="*/ 6327 w 7748"/>
              <a:gd name="T105" fmla="*/ 5685 h 6608"/>
              <a:gd name="T106" fmla="*/ 7277 w 7748"/>
              <a:gd name="T107" fmla="*/ 4492 h 6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748" h="6608">
                <a:moveTo>
                  <a:pt x="7530" y="3497"/>
                </a:moveTo>
                <a:lnTo>
                  <a:pt x="7530" y="3497"/>
                </a:lnTo>
                <a:cubicBezTo>
                  <a:pt x="7277" y="2295"/>
                  <a:pt x="6716" y="1374"/>
                  <a:pt x="5875" y="759"/>
                </a:cubicBezTo>
                <a:cubicBezTo>
                  <a:pt x="5486" y="488"/>
                  <a:pt x="5161" y="424"/>
                  <a:pt x="4890" y="578"/>
                </a:cubicBezTo>
                <a:cubicBezTo>
                  <a:pt x="4709" y="678"/>
                  <a:pt x="4565" y="877"/>
                  <a:pt x="4474" y="1166"/>
                </a:cubicBezTo>
                <a:cubicBezTo>
                  <a:pt x="4438" y="1283"/>
                  <a:pt x="4411" y="1410"/>
                  <a:pt x="4384" y="1555"/>
                </a:cubicBezTo>
                <a:cubicBezTo>
                  <a:pt x="4384" y="199"/>
                  <a:pt x="4384" y="199"/>
                  <a:pt x="4384" y="199"/>
                </a:cubicBezTo>
                <a:cubicBezTo>
                  <a:pt x="4384" y="90"/>
                  <a:pt x="4293" y="0"/>
                  <a:pt x="4185" y="0"/>
                </a:cubicBezTo>
                <a:cubicBezTo>
                  <a:pt x="3598" y="0"/>
                  <a:pt x="3598" y="0"/>
                  <a:pt x="3598" y="0"/>
                </a:cubicBezTo>
                <a:cubicBezTo>
                  <a:pt x="3481" y="0"/>
                  <a:pt x="3399" y="90"/>
                  <a:pt x="3399" y="199"/>
                </a:cubicBezTo>
                <a:cubicBezTo>
                  <a:pt x="3399" y="1916"/>
                  <a:pt x="3399" y="1916"/>
                  <a:pt x="3399" y="1916"/>
                </a:cubicBezTo>
                <a:cubicBezTo>
                  <a:pt x="3372" y="1618"/>
                  <a:pt x="3327" y="1374"/>
                  <a:pt x="3264" y="1166"/>
                </a:cubicBezTo>
                <a:cubicBezTo>
                  <a:pt x="3173" y="877"/>
                  <a:pt x="3038" y="678"/>
                  <a:pt x="2857" y="578"/>
                </a:cubicBezTo>
                <a:cubicBezTo>
                  <a:pt x="2586" y="424"/>
                  <a:pt x="2251" y="488"/>
                  <a:pt x="1871" y="759"/>
                </a:cubicBezTo>
                <a:cubicBezTo>
                  <a:pt x="1022" y="1374"/>
                  <a:pt x="470" y="2295"/>
                  <a:pt x="208" y="3497"/>
                </a:cubicBezTo>
                <a:cubicBezTo>
                  <a:pt x="0" y="4473"/>
                  <a:pt x="45" y="5405"/>
                  <a:pt x="91" y="5866"/>
                </a:cubicBezTo>
                <a:cubicBezTo>
                  <a:pt x="118" y="6164"/>
                  <a:pt x="335" y="6417"/>
                  <a:pt x="624" y="6498"/>
                </a:cubicBezTo>
                <a:cubicBezTo>
                  <a:pt x="904" y="6571"/>
                  <a:pt x="1212" y="6607"/>
                  <a:pt x="1537" y="6607"/>
                </a:cubicBezTo>
                <a:cubicBezTo>
                  <a:pt x="1790" y="6607"/>
                  <a:pt x="2043" y="6589"/>
                  <a:pt x="2296" y="6534"/>
                </a:cubicBezTo>
                <a:cubicBezTo>
                  <a:pt x="2567" y="6480"/>
                  <a:pt x="3200" y="6327"/>
                  <a:pt x="3309" y="5974"/>
                </a:cubicBezTo>
                <a:cubicBezTo>
                  <a:pt x="3318" y="5920"/>
                  <a:pt x="3354" y="5802"/>
                  <a:pt x="3381" y="4320"/>
                </a:cubicBezTo>
                <a:cubicBezTo>
                  <a:pt x="3381" y="4022"/>
                  <a:pt x="3390" y="3714"/>
                  <a:pt x="3390" y="3470"/>
                </a:cubicBezTo>
                <a:cubicBezTo>
                  <a:pt x="3426" y="3461"/>
                  <a:pt x="3454" y="3443"/>
                  <a:pt x="3481" y="3425"/>
                </a:cubicBezTo>
                <a:cubicBezTo>
                  <a:pt x="3869" y="3036"/>
                  <a:pt x="3869" y="3036"/>
                  <a:pt x="3869" y="3036"/>
                </a:cubicBezTo>
                <a:cubicBezTo>
                  <a:pt x="4348" y="3524"/>
                  <a:pt x="4348" y="3524"/>
                  <a:pt x="4348" y="3524"/>
                </a:cubicBezTo>
                <a:cubicBezTo>
                  <a:pt x="4357" y="3759"/>
                  <a:pt x="4357" y="4039"/>
                  <a:pt x="4357" y="4320"/>
                </a:cubicBezTo>
                <a:cubicBezTo>
                  <a:pt x="4384" y="5802"/>
                  <a:pt x="4420" y="5920"/>
                  <a:pt x="4438" y="5974"/>
                </a:cubicBezTo>
                <a:cubicBezTo>
                  <a:pt x="4537" y="6327"/>
                  <a:pt x="5179" y="6480"/>
                  <a:pt x="5441" y="6534"/>
                </a:cubicBezTo>
                <a:cubicBezTo>
                  <a:pt x="5694" y="6589"/>
                  <a:pt x="5948" y="6607"/>
                  <a:pt x="6210" y="6607"/>
                </a:cubicBezTo>
                <a:cubicBezTo>
                  <a:pt x="6526" y="6607"/>
                  <a:pt x="6833" y="6571"/>
                  <a:pt x="7114" y="6498"/>
                </a:cubicBezTo>
                <a:cubicBezTo>
                  <a:pt x="7403" y="6417"/>
                  <a:pt x="7620" y="6164"/>
                  <a:pt x="7656" y="5866"/>
                </a:cubicBezTo>
                <a:cubicBezTo>
                  <a:pt x="7701" y="5405"/>
                  <a:pt x="7747" y="4473"/>
                  <a:pt x="7530" y="3497"/>
                </a:cubicBezTo>
                <a:close/>
                <a:moveTo>
                  <a:pt x="2929" y="5866"/>
                </a:moveTo>
                <a:lnTo>
                  <a:pt x="2929" y="5866"/>
                </a:lnTo>
                <a:cubicBezTo>
                  <a:pt x="2920" y="5866"/>
                  <a:pt x="2911" y="5875"/>
                  <a:pt x="2902" y="5893"/>
                </a:cubicBezTo>
                <a:cubicBezTo>
                  <a:pt x="2893" y="5884"/>
                  <a:pt x="2893" y="5884"/>
                  <a:pt x="2884" y="5884"/>
                </a:cubicBezTo>
                <a:cubicBezTo>
                  <a:pt x="2287" y="5748"/>
                  <a:pt x="1663" y="5604"/>
                  <a:pt x="1212" y="5341"/>
                </a:cubicBezTo>
                <a:cubicBezTo>
                  <a:pt x="733" y="5070"/>
                  <a:pt x="506" y="4726"/>
                  <a:pt x="506" y="4256"/>
                </a:cubicBezTo>
                <a:cubicBezTo>
                  <a:pt x="506" y="4230"/>
                  <a:pt x="497" y="4211"/>
                  <a:pt x="497" y="4193"/>
                </a:cubicBezTo>
                <a:cubicBezTo>
                  <a:pt x="516" y="4030"/>
                  <a:pt x="542" y="3859"/>
                  <a:pt x="570" y="3687"/>
                </a:cubicBezTo>
                <a:cubicBezTo>
                  <a:pt x="678" y="3786"/>
                  <a:pt x="823" y="3886"/>
                  <a:pt x="1004" y="3976"/>
                </a:cubicBezTo>
                <a:cubicBezTo>
                  <a:pt x="1248" y="4085"/>
                  <a:pt x="1528" y="4148"/>
                  <a:pt x="1817" y="4148"/>
                </a:cubicBezTo>
                <a:cubicBezTo>
                  <a:pt x="1844" y="4148"/>
                  <a:pt x="1862" y="4148"/>
                  <a:pt x="1890" y="4148"/>
                </a:cubicBezTo>
                <a:cubicBezTo>
                  <a:pt x="2233" y="4130"/>
                  <a:pt x="2604" y="4049"/>
                  <a:pt x="2992" y="3886"/>
                </a:cubicBezTo>
                <a:cubicBezTo>
                  <a:pt x="2983" y="4853"/>
                  <a:pt x="2956" y="5721"/>
                  <a:pt x="2929" y="5866"/>
                </a:cubicBezTo>
                <a:close/>
                <a:moveTo>
                  <a:pt x="2097" y="1085"/>
                </a:moveTo>
                <a:lnTo>
                  <a:pt x="2097" y="1085"/>
                </a:lnTo>
                <a:cubicBezTo>
                  <a:pt x="2233" y="994"/>
                  <a:pt x="2396" y="895"/>
                  <a:pt x="2541" y="895"/>
                </a:cubicBezTo>
                <a:cubicBezTo>
                  <a:pt x="2586" y="895"/>
                  <a:pt x="2622" y="904"/>
                  <a:pt x="2658" y="922"/>
                </a:cubicBezTo>
                <a:cubicBezTo>
                  <a:pt x="2839" y="1021"/>
                  <a:pt x="2965" y="1401"/>
                  <a:pt x="3001" y="1961"/>
                </a:cubicBezTo>
                <a:cubicBezTo>
                  <a:pt x="3020" y="2169"/>
                  <a:pt x="3020" y="2376"/>
                  <a:pt x="3011" y="2539"/>
                </a:cubicBezTo>
                <a:cubicBezTo>
                  <a:pt x="3011" y="2557"/>
                  <a:pt x="3011" y="2575"/>
                  <a:pt x="3011" y="2593"/>
                </a:cubicBezTo>
                <a:cubicBezTo>
                  <a:pt x="3011" y="2765"/>
                  <a:pt x="3001" y="2873"/>
                  <a:pt x="3001" y="2873"/>
                </a:cubicBezTo>
                <a:lnTo>
                  <a:pt x="3001" y="2873"/>
                </a:lnTo>
                <a:cubicBezTo>
                  <a:pt x="3001" y="2882"/>
                  <a:pt x="3001" y="2892"/>
                  <a:pt x="3001" y="2892"/>
                </a:cubicBezTo>
                <a:cubicBezTo>
                  <a:pt x="2992" y="3081"/>
                  <a:pt x="2992" y="3262"/>
                  <a:pt x="2992" y="3452"/>
                </a:cubicBezTo>
                <a:cubicBezTo>
                  <a:pt x="2983" y="3452"/>
                  <a:pt x="2983" y="3452"/>
                  <a:pt x="2974" y="3461"/>
                </a:cubicBezTo>
                <a:cubicBezTo>
                  <a:pt x="2586" y="3642"/>
                  <a:pt x="2224" y="3732"/>
                  <a:pt x="1890" y="3750"/>
                </a:cubicBezTo>
                <a:cubicBezTo>
                  <a:pt x="1637" y="3759"/>
                  <a:pt x="1401" y="3714"/>
                  <a:pt x="1193" y="3624"/>
                </a:cubicBezTo>
                <a:cubicBezTo>
                  <a:pt x="886" y="3488"/>
                  <a:pt x="723" y="3289"/>
                  <a:pt x="678" y="3226"/>
                </a:cubicBezTo>
                <a:cubicBezTo>
                  <a:pt x="949" y="2295"/>
                  <a:pt x="1420" y="1573"/>
                  <a:pt x="2097" y="1085"/>
                </a:cubicBezTo>
                <a:close/>
                <a:moveTo>
                  <a:pt x="723" y="6119"/>
                </a:moveTo>
                <a:lnTo>
                  <a:pt x="723" y="6119"/>
                </a:lnTo>
                <a:cubicBezTo>
                  <a:pt x="597" y="6083"/>
                  <a:pt x="497" y="5965"/>
                  <a:pt x="479" y="5829"/>
                </a:cubicBezTo>
                <a:cubicBezTo>
                  <a:pt x="470" y="5676"/>
                  <a:pt x="452" y="5468"/>
                  <a:pt x="443" y="5233"/>
                </a:cubicBezTo>
                <a:cubicBezTo>
                  <a:pt x="588" y="5405"/>
                  <a:pt x="778" y="5558"/>
                  <a:pt x="1013" y="5694"/>
                </a:cubicBezTo>
                <a:cubicBezTo>
                  <a:pt x="1374" y="5893"/>
                  <a:pt x="1808" y="6028"/>
                  <a:pt x="2251" y="6146"/>
                </a:cubicBezTo>
                <a:cubicBezTo>
                  <a:pt x="2224" y="6146"/>
                  <a:pt x="2206" y="6155"/>
                  <a:pt x="2179" y="6155"/>
                </a:cubicBezTo>
                <a:cubicBezTo>
                  <a:pt x="1691" y="6245"/>
                  <a:pt x="1157" y="6227"/>
                  <a:pt x="723" y="6119"/>
                </a:cubicBezTo>
                <a:close/>
                <a:moveTo>
                  <a:pt x="4329" y="2937"/>
                </a:moveTo>
                <a:lnTo>
                  <a:pt x="4329" y="2937"/>
                </a:lnTo>
                <a:cubicBezTo>
                  <a:pt x="4004" y="2611"/>
                  <a:pt x="4004" y="2611"/>
                  <a:pt x="4004" y="2611"/>
                </a:cubicBezTo>
                <a:cubicBezTo>
                  <a:pt x="3968" y="2575"/>
                  <a:pt x="3914" y="2557"/>
                  <a:pt x="3869" y="2557"/>
                </a:cubicBezTo>
                <a:cubicBezTo>
                  <a:pt x="3815" y="2557"/>
                  <a:pt x="3761" y="2575"/>
                  <a:pt x="3725" y="2611"/>
                </a:cubicBezTo>
                <a:cubicBezTo>
                  <a:pt x="3462" y="2873"/>
                  <a:pt x="3462" y="2873"/>
                  <a:pt x="3462" y="2873"/>
                </a:cubicBezTo>
                <a:cubicBezTo>
                  <a:pt x="3426" y="2638"/>
                  <a:pt x="3426" y="2638"/>
                  <a:pt x="3426" y="2638"/>
                </a:cubicBezTo>
                <a:cubicBezTo>
                  <a:pt x="3734" y="2322"/>
                  <a:pt x="3734" y="2322"/>
                  <a:pt x="3734" y="2322"/>
                </a:cubicBezTo>
                <a:cubicBezTo>
                  <a:pt x="3770" y="2286"/>
                  <a:pt x="3788" y="2241"/>
                  <a:pt x="3788" y="2186"/>
                </a:cubicBezTo>
                <a:cubicBezTo>
                  <a:pt x="3788" y="398"/>
                  <a:pt x="3788" y="398"/>
                  <a:pt x="3788" y="398"/>
                </a:cubicBezTo>
                <a:cubicBezTo>
                  <a:pt x="3986" y="398"/>
                  <a:pt x="3986" y="398"/>
                  <a:pt x="3986" y="398"/>
                </a:cubicBezTo>
                <a:cubicBezTo>
                  <a:pt x="3986" y="2214"/>
                  <a:pt x="3986" y="2214"/>
                  <a:pt x="3986" y="2214"/>
                </a:cubicBezTo>
                <a:cubicBezTo>
                  <a:pt x="3986" y="2268"/>
                  <a:pt x="4004" y="2313"/>
                  <a:pt x="4031" y="2349"/>
                </a:cubicBezTo>
                <a:cubicBezTo>
                  <a:pt x="4131" y="2458"/>
                  <a:pt x="4131" y="2458"/>
                  <a:pt x="4131" y="2458"/>
                </a:cubicBezTo>
                <a:cubicBezTo>
                  <a:pt x="4140" y="2467"/>
                  <a:pt x="4140" y="2467"/>
                  <a:pt x="4149" y="2476"/>
                </a:cubicBezTo>
                <a:cubicBezTo>
                  <a:pt x="4329" y="2656"/>
                  <a:pt x="4329" y="2656"/>
                  <a:pt x="4329" y="2656"/>
                </a:cubicBezTo>
                <a:lnTo>
                  <a:pt x="4329" y="2937"/>
                </a:lnTo>
                <a:close/>
                <a:moveTo>
                  <a:pt x="4745" y="2892"/>
                </a:moveTo>
                <a:lnTo>
                  <a:pt x="4745" y="2892"/>
                </a:lnTo>
                <a:cubicBezTo>
                  <a:pt x="4745" y="2892"/>
                  <a:pt x="4745" y="2882"/>
                  <a:pt x="4745" y="2873"/>
                </a:cubicBezTo>
                <a:cubicBezTo>
                  <a:pt x="4745" y="2873"/>
                  <a:pt x="4700" y="2430"/>
                  <a:pt x="4736" y="1961"/>
                </a:cubicBezTo>
                <a:cubicBezTo>
                  <a:pt x="4781" y="1401"/>
                  <a:pt x="4908" y="1021"/>
                  <a:pt x="5080" y="922"/>
                </a:cubicBezTo>
                <a:cubicBezTo>
                  <a:pt x="5233" y="831"/>
                  <a:pt x="5469" y="967"/>
                  <a:pt x="5640" y="1085"/>
                </a:cubicBezTo>
                <a:cubicBezTo>
                  <a:pt x="6399" y="1636"/>
                  <a:pt x="6906" y="2476"/>
                  <a:pt x="7150" y="3579"/>
                </a:cubicBezTo>
                <a:cubicBezTo>
                  <a:pt x="7150" y="3606"/>
                  <a:pt x="7159" y="3633"/>
                  <a:pt x="7159" y="3660"/>
                </a:cubicBezTo>
                <a:cubicBezTo>
                  <a:pt x="7159" y="3669"/>
                  <a:pt x="7150" y="3687"/>
                  <a:pt x="7150" y="3696"/>
                </a:cubicBezTo>
                <a:cubicBezTo>
                  <a:pt x="7150" y="3705"/>
                  <a:pt x="7060" y="4139"/>
                  <a:pt x="6743" y="4636"/>
                </a:cubicBezTo>
                <a:cubicBezTo>
                  <a:pt x="6553" y="4926"/>
                  <a:pt x="6327" y="5179"/>
                  <a:pt x="6074" y="5387"/>
                </a:cubicBezTo>
                <a:cubicBezTo>
                  <a:pt x="5758" y="5640"/>
                  <a:pt x="5378" y="5829"/>
                  <a:pt x="4962" y="5956"/>
                </a:cubicBezTo>
                <a:cubicBezTo>
                  <a:pt x="4962" y="5956"/>
                  <a:pt x="4953" y="5956"/>
                  <a:pt x="4944" y="5956"/>
                </a:cubicBezTo>
                <a:cubicBezTo>
                  <a:pt x="4872" y="5920"/>
                  <a:pt x="4827" y="5884"/>
                  <a:pt x="4818" y="5866"/>
                </a:cubicBezTo>
                <a:cubicBezTo>
                  <a:pt x="4772" y="5676"/>
                  <a:pt x="4745" y="4202"/>
                  <a:pt x="4745" y="2892"/>
                </a:cubicBezTo>
                <a:close/>
                <a:moveTo>
                  <a:pt x="7258" y="5829"/>
                </a:moveTo>
                <a:lnTo>
                  <a:pt x="7258" y="5829"/>
                </a:lnTo>
                <a:cubicBezTo>
                  <a:pt x="7249" y="5965"/>
                  <a:pt x="7150" y="6083"/>
                  <a:pt x="7014" y="6119"/>
                </a:cubicBezTo>
                <a:cubicBezTo>
                  <a:pt x="6580" y="6227"/>
                  <a:pt x="6056" y="6245"/>
                  <a:pt x="5559" y="6155"/>
                </a:cubicBezTo>
                <a:cubicBezTo>
                  <a:pt x="5839" y="6028"/>
                  <a:pt x="6101" y="5875"/>
                  <a:pt x="6327" y="5685"/>
                </a:cubicBezTo>
                <a:cubicBezTo>
                  <a:pt x="6626" y="5450"/>
                  <a:pt x="6870" y="5160"/>
                  <a:pt x="7078" y="4835"/>
                </a:cubicBezTo>
                <a:cubicBezTo>
                  <a:pt x="7159" y="4718"/>
                  <a:pt x="7222" y="4600"/>
                  <a:pt x="7277" y="4492"/>
                </a:cubicBezTo>
                <a:cubicBezTo>
                  <a:pt x="7313" y="5052"/>
                  <a:pt x="7286" y="5531"/>
                  <a:pt x="7258" y="58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2A3230-D65F-BC44-BFBD-60C5E8DBCEFE}"/>
              </a:ext>
            </a:extLst>
          </p:cNvPr>
          <p:cNvGrpSpPr/>
          <p:nvPr/>
        </p:nvGrpSpPr>
        <p:grpSpPr>
          <a:xfrm>
            <a:off x="10376862" y="6415750"/>
            <a:ext cx="5127769" cy="5097583"/>
            <a:chOff x="9958945" y="6031577"/>
            <a:chExt cx="6645632" cy="6606511"/>
          </a:xfrm>
        </p:grpSpPr>
        <p:sp>
          <p:nvSpPr>
            <p:cNvPr id="30" name="Freeform 204">
              <a:extLst>
                <a:ext uri="{FF2B5EF4-FFF2-40B4-BE49-F238E27FC236}">
                  <a16:creationId xmlns:a16="http://schemas.microsoft.com/office/drawing/2014/main" id="{D3D8E813-F626-034E-8AD8-87C87E183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8558" y="6241849"/>
              <a:ext cx="3960974" cy="3960974"/>
            </a:xfrm>
            <a:custGeom>
              <a:avLst/>
              <a:gdLst>
                <a:gd name="T0" fmla="*/ 3570 w 3571"/>
                <a:gd name="T1" fmla="*/ 1789 h 3571"/>
                <a:gd name="T2" fmla="*/ 3570 w 3571"/>
                <a:gd name="T3" fmla="*/ 1789 h 3571"/>
                <a:gd name="T4" fmla="*/ 1789 w 3571"/>
                <a:gd name="T5" fmla="*/ 3570 h 3571"/>
                <a:gd name="T6" fmla="*/ 0 w 3571"/>
                <a:gd name="T7" fmla="*/ 1789 h 3571"/>
                <a:gd name="T8" fmla="*/ 1789 w 3571"/>
                <a:gd name="T9" fmla="*/ 0 h 3571"/>
                <a:gd name="T10" fmla="*/ 3570 w 3571"/>
                <a:gd name="T11" fmla="*/ 1789 h 3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71" h="3571">
                  <a:moveTo>
                    <a:pt x="3570" y="1789"/>
                  </a:moveTo>
                  <a:lnTo>
                    <a:pt x="3570" y="1789"/>
                  </a:lnTo>
                  <a:cubicBezTo>
                    <a:pt x="3570" y="2774"/>
                    <a:pt x="2775" y="3570"/>
                    <a:pt x="1789" y="3570"/>
                  </a:cubicBezTo>
                  <a:cubicBezTo>
                    <a:pt x="805" y="3570"/>
                    <a:pt x="0" y="2774"/>
                    <a:pt x="0" y="1789"/>
                  </a:cubicBezTo>
                  <a:cubicBezTo>
                    <a:pt x="0" y="804"/>
                    <a:pt x="805" y="0"/>
                    <a:pt x="1789" y="0"/>
                  </a:cubicBezTo>
                  <a:cubicBezTo>
                    <a:pt x="2775" y="0"/>
                    <a:pt x="3570" y="804"/>
                    <a:pt x="3570" y="178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205">
              <a:extLst>
                <a:ext uri="{FF2B5EF4-FFF2-40B4-BE49-F238E27FC236}">
                  <a16:creationId xmlns:a16="http://schemas.microsoft.com/office/drawing/2014/main" id="{9837A41F-4694-1E48-BBB4-BDC652133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4587" y="9948538"/>
              <a:ext cx="2386364" cy="2415705"/>
            </a:xfrm>
            <a:custGeom>
              <a:avLst/>
              <a:gdLst>
                <a:gd name="T0" fmla="*/ 1610 w 2153"/>
                <a:gd name="T1" fmla="*/ 2179 h 2180"/>
                <a:gd name="T2" fmla="*/ 2152 w 2153"/>
                <a:gd name="T3" fmla="*/ 1582 h 2180"/>
                <a:gd name="T4" fmla="*/ 480 w 2153"/>
                <a:gd name="T5" fmla="*/ 0 h 2180"/>
                <a:gd name="T6" fmla="*/ 0 w 2153"/>
                <a:gd name="T7" fmla="*/ 416 h 2180"/>
                <a:gd name="T8" fmla="*/ 1610 w 2153"/>
                <a:gd name="T9" fmla="*/ 2179 h 2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3" h="2180">
                  <a:moveTo>
                    <a:pt x="1610" y="2179"/>
                  </a:moveTo>
                  <a:lnTo>
                    <a:pt x="2152" y="1582"/>
                  </a:lnTo>
                  <a:lnTo>
                    <a:pt x="480" y="0"/>
                  </a:lnTo>
                  <a:lnTo>
                    <a:pt x="0" y="416"/>
                  </a:lnTo>
                  <a:lnTo>
                    <a:pt x="1610" y="217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206">
              <a:extLst>
                <a:ext uri="{FF2B5EF4-FFF2-40B4-BE49-F238E27FC236}">
                  <a16:creationId xmlns:a16="http://schemas.microsoft.com/office/drawing/2014/main" id="{63E1D930-ED28-2C47-BB56-20596D164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293" y="9748046"/>
              <a:ext cx="2968284" cy="2890042"/>
            </a:xfrm>
            <a:custGeom>
              <a:avLst/>
              <a:gdLst>
                <a:gd name="T0" fmla="*/ 1872 w 2677"/>
                <a:gd name="T1" fmla="*/ 2603 h 2604"/>
                <a:gd name="T2" fmla="*/ 1872 w 2677"/>
                <a:gd name="T3" fmla="*/ 2603 h 2604"/>
                <a:gd name="T4" fmla="*/ 1727 w 2677"/>
                <a:gd name="T5" fmla="*/ 2540 h 2604"/>
                <a:gd name="T6" fmla="*/ 244 w 2677"/>
                <a:gd name="T7" fmla="*/ 1076 h 2604"/>
                <a:gd name="T8" fmla="*/ 235 w 2677"/>
                <a:gd name="T9" fmla="*/ 190 h 2604"/>
                <a:gd name="T10" fmla="*/ 687 w 2677"/>
                <a:gd name="T11" fmla="*/ 0 h 2604"/>
                <a:gd name="T12" fmla="*/ 1130 w 2677"/>
                <a:gd name="T13" fmla="*/ 181 h 2604"/>
                <a:gd name="T14" fmla="*/ 2622 w 2677"/>
                <a:gd name="T15" fmla="*/ 1681 h 2604"/>
                <a:gd name="T16" fmla="*/ 2676 w 2677"/>
                <a:gd name="T17" fmla="*/ 1826 h 2604"/>
                <a:gd name="T18" fmla="*/ 2613 w 2677"/>
                <a:gd name="T19" fmla="*/ 1971 h 2604"/>
                <a:gd name="T20" fmla="*/ 2016 w 2677"/>
                <a:gd name="T21" fmla="*/ 2540 h 2604"/>
                <a:gd name="T22" fmla="*/ 1872 w 2677"/>
                <a:gd name="T23" fmla="*/ 2603 h 2604"/>
                <a:gd name="T24" fmla="*/ 687 w 2677"/>
                <a:gd name="T25" fmla="*/ 407 h 2604"/>
                <a:gd name="T26" fmla="*/ 687 w 2677"/>
                <a:gd name="T27" fmla="*/ 407 h 2604"/>
                <a:gd name="T28" fmla="*/ 687 w 2677"/>
                <a:gd name="T29" fmla="*/ 407 h 2604"/>
                <a:gd name="T30" fmla="*/ 534 w 2677"/>
                <a:gd name="T31" fmla="*/ 479 h 2604"/>
                <a:gd name="T32" fmla="*/ 534 w 2677"/>
                <a:gd name="T33" fmla="*/ 778 h 2604"/>
                <a:gd name="T34" fmla="*/ 1881 w 2677"/>
                <a:gd name="T35" fmla="*/ 2106 h 2604"/>
                <a:gd name="T36" fmla="*/ 2179 w 2677"/>
                <a:gd name="T37" fmla="*/ 1817 h 2604"/>
                <a:gd name="T38" fmla="*/ 841 w 2677"/>
                <a:gd name="T39" fmla="*/ 470 h 2604"/>
                <a:gd name="T40" fmla="*/ 687 w 2677"/>
                <a:gd name="T41" fmla="*/ 407 h 2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77" h="2604">
                  <a:moveTo>
                    <a:pt x="1872" y="2603"/>
                  </a:moveTo>
                  <a:lnTo>
                    <a:pt x="1872" y="2603"/>
                  </a:lnTo>
                  <a:cubicBezTo>
                    <a:pt x="1817" y="2603"/>
                    <a:pt x="1772" y="2577"/>
                    <a:pt x="1727" y="2540"/>
                  </a:cubicBezTo>
                  <a:cubicBezTo>
                    <a:pt x="244" y="1076"/>
                    <a:pt x="244" y="1076"/>
                    <a:pt x="244" y="1076"/>
                  </a:cubicBezTo>
                  <a:cubicBezTo>
                    <a:pt x="0" y="832"/>
                    <a:pt x="0" y="434"/>
                    <a:pt x="235" y="190"/>
                  </a:cubicBezTo>
                  <a:cubicBezTo>
                    <a:pt x="353" y="73"/>
                    <a:pt x="515" y="0"/>
                    <a:pt x="687" y="0"/>
                  </a:cubicBezTo>
                  <a:cubicBezTo>
                    <a:pt x="850" y="0"/>
                    <a:pt x="1013" y="63"/>
                    <a:pt x="1130" y="181"/>
                  </a:cubicBezTo>
                  <a:cubicBezTo>
                    <a:pt x="2622" y="1681"/>
                    <a:pt x="2622" y="1681"/>
                    <a:pt x="2622" y="1681"/>
                  </a:cubicBezTo>
                  <a:cubicBezTo>
                    <a:pt x="2658" y="1718"/>
                    <a:pt x="2676" y="1772"/>
                    <a:pt x="2676" y="1826"/>
                  </a:cubicBezTo>
                  <a:cubicBezTo>
                    <a:pt x="2676" y="1881"/>
                    <a:pt x="2658" y="1935"/>
                    <a:pt x="2613" y="1971"/>
                  </a:cubicBezTo>
                  <a:cubicBezTo>
                    <a:pt x="2016" y="2540"/>
                    <a:pt x="2016" y="2540"/>
                    <a:pt x="2016" y="2540"/>
                  </a:cubicBezTo>
                  <a:cubicBezTo>
                    <a:pt x="1980" y="2585"/>
                    <a:pt x="1926" y="2603"/>
                    <a:pt x="1872" y="2603"/>
                  </a:cubicBezTo>
                  <a:close/>
                  <a:moveTo>
                    <a:pt x="687" y="407"/>
                  </a:moveTo>
                  <a:lnTo>
                    <a:pt x="687" y="407"/>
                  </a:lnTo>
                  <a:lnTo>
                    <a:pt x="687" y="407"/>
                  </a:lnTo>
                  <a:cubicBezTo>
                    <a:pt x="624" y="407"/>
                    <a:pt x="570" y="434"/>
                    <a:pt x="534" y="479"/>
                  </a:cubicBezTo>
                  <a:cubicBezTo>
                    <a:pt x="452" y="561"/>
                    <a:pt x="452" y="696"/>
                    <a:pt x="534" y="778"/>
                  </a:cubicBezTo>
                  <a:cubicBezTo>
                    <a:pt x="1881" y="2106"/>
                    <a:pt x="1881" y="2106"/>
                    <a:pt x="1881" y="2106"/>
                  </a:cubicBezTo>
                  <a:cubicBezTo>
                    <a:pt x="2179" y="1817"/>
                    <a:pt x="2179" y="1817"/>
                    <a:pt x="2179" y="1817"/>
                  </a:cubicBezTo>
                  <a:cubicBezTo>
                    <a:pt x="841" y="470"/>
                    <a:pt x="841" y="470"/>
                    <a:pt x="841" y="470"/>
                  </a:cubicBezTo>
                  <a:cubicBezTo>
                    <a:pt x="796" y="434"/>
                    <a:pt x="741" y="407"/>
                    <a:pt x="687" y="4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207">
              <a:extLst>
                <a:ext uri="{FF2B5EF4-FFF2-40B4-BE49-F238E27FC236}">
                  <a16:creationId xmlns:a16="http://schemas.microsoft.com/office/drawing/2014/main" id="{D6023BEB-5AB7-0147-8A04-44338819F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8945" y="6031577"/>
              <a:ext cx="4440203" cy="4440203"/>
            </a:xfrm>
            <a:custGeom>
              <a:avLst/>
              <a:gdLst>
                <a:gd name="T0" fmla="*/ 1998 w 4005"/>
                <a:gd name="T1" fmla="*/ 4004 h 4005"/>
                <a:gd name="T2" fmla="*/ 1998 w 4005"/>
                <a:gd name="T3" fmla="*/ 4004 h 4005"/>
                <a:gd name="T4" fmla="*/ 0 w 4005"/>
                <a:gd name="T5" fmla="*/ 1997 h 4005"/>
                <a:gd name="T6" fmla="*/ 1998 w 4005"/>
                <a:gd name="T7" fmla="*/ 0 h 4005"/>
                <a:gd name="T8" fmla="*/ 4004 w 4005"/>
                <a:gd name="T9" fmla="*/ 1997 h 4005"/>
                <a:gd name="T10" fmla="*/ 1998 w 4005"/>
                <a:gd name="T11" fmla="*/ 4004 h 4005"/>
                <a:gd name="T12" fmla="*/ 1998 w 4005"/>
                <a:gd name="T13" fmla="*/ 407 h 4005"/>
                <a:gd name="T14" fmla="*/ 1998 w 4005"/>
                <a:gd name="T15" fmla="*/ 407 h 4005"/>
                <a:gd name="T16" fmla="*/ 407 w 4005"/>
                <a:gd name="T17" fmla="*/ 1997 h 4005"/>
                <a:gd name="T18" fmla="*/ 1998 w 4005"/>
                <a:gd name="T19" fmla="*/ 3588 h 4005"/>
                <a:gd name="T20" fmla="*/ 3588 w 4005"/>
                <a:gd name="T21" fmla="*/ 1997 h 4005"/>
                <a:gd name="T22" fmla="*/ 1998 w 4005"/>
                <a:gd name="T23" fmla="*/ 407 h 4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5" h="4005">
                  <a:moveTo>
                    <a:pt x="1998" y="4004"/>
                  </a:moveTo>
                  <a:lnTo>
                    <a:pt x="1998" y="4004"/>
                  </a:lnTo>
                  <a:cubicBezTo>
                    <a:pt x="895" y="4004"/>
                    <a:pt x="0" y="3100"/>
                    <a:pt x="0" y="1997"/>
                  </a:cubicBezTo>
                  <a:cubicBezTo>
                    <a:pt x="0" y="894"/>
                    <a:pt x="895" y="0"/>
                    <a:pt x="1998" y="0"/>
                  </a:cubicBezTo>
                  <a:cubicBezTo>
                    <a:pt x="3100" y="0"/>
                    <a:pt x="4004" y="894"/>
                    <a:pt x="4004" y="1997"/>
                  </a:cubicBezTo>
                  <a:cubicBezTo>
                    <a:pt x="4004" y="3100"/>
                    <a:pt x="3100" y="4004"/>
                    <a:pt x="1998" y="4004"/>
                  </a:cubicBezTo>
                  <a:close/>
                  <a:moveTo>
                    <a:pt x="1998" y="407"/>
                  </a:moveTo>
                  <a:lnTo>
                    <a:pt x="1998" y="407"/>
                  </a:lnTo>
                  <a:cubicBezTo>
                    <a:pt x="1121" y="407"/>
                    <a:pt x="407" y="1120"/>
                    <a:pt x="407" y="1997"/>
                  </a:cubicBezTo>
                  <a:cubicBezTo>
                    <a:pt x="407" y="2874"/>
                    <a:pt x="1121" y="3588"/>
                    <a:pt x="1998" y="3588"/>
                  </a:cubicBezTo>
                  <a:cubicBezTo>
                    <a:pt x="2874" y="3588"/>
                    <a:pt x="3588" y="2874"/>
                    <a:pt x="3588" y="1997"/>
                  </a:cubicBezTo>
                  <a:cubicBezTo>
                    <a:pt x="3588" y="1120"/>
                    <a:pt x="2874" y="407"/>
                    <a:pt x="1998" y="4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" name="Triangle 3">
            <a:extLst>
              <a:ext uri="{FF2B5EF4-FFF2-40B4-BE49-F238E27FC236}">
                <a16:creationId xmlns:a16="http://schemas.microsoft.com/office/drawing/2014/main" id="{8F10EA16-3743-0149-BD55-C87ABE5F2D6F}"/>
              </a:ext>
            </a:extLst>
          </p:cNvPr>
          <p:cNvSpPr/>
          <p:nvPr/>
        </p:nvSpPr>
        <p:spPr>
          <a:xfrm rot="6300000">
            <a:off x="8145498" y="4147707"/>
            <a:ext cx="589166" cy="44455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C762FC-CE9B-0547-8F63-BDDED8D55E52}"/>
              </a:ext>
            </a:extLst>
          </p:cNvPr>
          <p:cNvGrpSpPr/>
          <p:nvPr/>
        </p:nvGrpSpPr>
        <p:grpSpPr>
          <a:xfrm>
            <a:off x="5447802" y="4474811"/>
            <a:ext cx="2487819" cy="2487816"/>
            <a:chOff x="2857063" y="12623789"/>
            <a:chExt cx="4275668" cy="427566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8D6389-87EE-A943-B271-505D38290F8A}"/>
                </a:ext>
              </a:extLst>
            </p:cNvPr>
            <p:cNvSpPr/>
            <p:nvPr/>
          </p:nvSpPr>
          <p:spPr>
            <a:xfrm>
              <a:off x="2857063" y="12623789"/>
              <a:ext cx="4275668" cy="42756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4850ADF-7979-E249-A58D-6FBE9B4C79DB}"/>
                </a:ext>
              </a:extLst>
            </p:cNvPr>
            <p:cNvGrpSpPr/>
            <p:nvPr/>
          </p:nvGrpSpPr>
          <p:grpSpPr>
            <a:xfrm>
              <a:off x="3984510" y="13886385"/>
              <a:ext cx="2020772" cy="1750473"/>
              <a:chOff x="26544811" y="2315366"/>
              <a:chExt cx="1377705" cy="1193426"/>
            </a:xfrm>
          </p:grpSpPr>
          <p:sp>
            <p:nvSpPr>
              <p:cNvPr id="56" name="Freeform 338">
                <a:extLst>
                  <a:ext uri="{FF2B5EF4-FFF2-40B4-BE49-F238E27FC236}">
                    <a16:creationId xmlns:a16="http://schemas.microsoft.com/office/drawing/2014/main" id="{C9CC14E9-5478-4842-A768-FA6E68EAE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44811" y="2315366"/>
                <a:ext cx="1377705" cy="1193426"/>
              </a:xfrm>
              <a:custGeom>
                <a:avLst/>
                <a:gdLst>
                  <a:gd name="T0" fmla="*/ 1291 w 1384"/>
                  <a:gd name="T1" fmla="*/ 248 h 1201"/>
                  <a:gd name="T2" fmla="*/ 1291 w 1384"/>
                  <a:gd name="T3" fmla="*/ 248 h 1201"/>
                  <a:gd name="T4" fmla="*/ 1154 w 1384"/>
                  <a:gd name="T5" fmla="*/ 248 h 1201"/>
                  <a:gd name="T6" fmla="*/ 1017 w 1384"/>
                  <a:gd name="T7" fmla="*/ 74 h 1201"/>
                  <a:gd name="T8" fmla="*/ 687 w 1384"/>
                  <a:gd name="T9" fmla="*/ 0 h 1201"/>
                  <a:gd name="T10" fmla="*/ 357 w 1384"/>
                  <a:gd name="T11" fmla="*/ 74 h 1201"/>
                  <a:gd name="T12" fmla="*/ 220 w 1384"/>
                  <a:gd name="T13" fmla="*/ 248 h 1201"/>
                  <a:gd name="T14" fmla="*/ 92 w 1384"/>
                  <a:gd name="T15" fmla="*/ 248 h 1201"/>
                  <a:gd name="T16" fmla="*/ 0 w 1384"/>
                  <a:gd name="T17" fmla="*/ 330 h 1201"/>
                  <a:gd name="T18" fmla="*/ 0 w 1384"/>
                  <a:gd name="T19" fmla="*/ 1109 h 1201"/>
                  <a:gd name="T20" fmla="*/ 92 w 1384"/>
                  <a:gd name="T21" fmla="*/ 1200 h 1201"/>
                  <a:gd name="T22" fmla="*/ 1291 w 1384"/>
                  <a:gd name="T23" fmla="*/ 1200 h 1201"/>
                  <a:gd name="T24" fmla="*/ 1383 w 1384"/>
                  <a:gd name="T25" fmla="*/ 1109 h 1201"/>
                  <a:gd name="T26" fmla="*/ 1383 w 1384"/>
                  <a:gd name="T27" fmla="*/ 330 h 1201"/>
                  <a:gd name="T28" fmla="*/ 1291 w 1384"/>
                  <a:gd name="T29" fmla="*/ 248 h 1201"/>
                  <a:gd name="T30" fmla="*/ 394 w 1384"/>
                  <a:gd name="T31" fmla="*/ 138 h 1201"/>
                  <a:gd name="T32" fmla="*/ 394 w 1384"/>
                  <a:gd name="T33" fmla="*/ 138 h 1201"/>
                  <a:gd name="T34" fmla="*/ 687 w 1384"/>
                  <a:gd name="T35" fmla="*/ 74 h 1201"/>
                  <a:gd name="T36" fmla="*/ 980 w 1384"/>
                  <a:gd name="T37" fmla="*/ 138 h 1201"/>
                  <a:gd name="T38" fmla="*/ 1090 w 1384"/>
                  <a:gd name="T39" fmla="*/ 248 h 1201"/>
                  <a:gd name="T40" fmla="*/ 284 w 1384"/>
                  <a:gd name="T41" fmla="*/ 248 h 1201"/>
                  <a:gd name="T42" fmla="*/ 394 w 1384"/>
                  <a:gd name="T43" fmla="*/ 138 h 1201"/>
                  <a:gd name="T44" fmla="*/ 1319 w 1384"/>
                  <a:gd name="T45" fmla="*/ 1109 h 1201"/>
                  <a:gd name="T46" fmla="*/ 1319 w 1384"/>
                  <a:gd name="T47" fmla="*/ 1109 h 1201"/>
                  <a:gd name="T48" fmla="*/ 1291 w 1384"/>
                  <a:gd name="T49" fmla="*/ 1127 h 1201"/>
                  <a:gd name="T50" fmla="*/ 92 w 1384"/>
                  <a:gd name="T51" fmla="*/ 1127 h 1201"/>
                  <a:gd name="T52" fmla="*/ 73 w 1384"/>
                  <a:gd name="T53" fmla="*/ 1109 h 1201"/>
                  <a:gd name="T54" fmla="*/ 73 w 1384"/>
                  <a:gd name="T55" fmla="*/ 330 h 1201"/>
                  <a:gd name="T56" fmla="*/ 92 w 1384"/>
                  <a:gd name="T57" fmla="*/ 312 h 1201"/>
                  <a:gd name="T58" fmla="*/ 1291 w 1384"/>
                  <a:gd name="T59" fmla="*/ 312 h 1201"/>
                  <a:gd name="T60" fmla="*/ 1319 w 1384"/>
                  <a:gd name="T61" fmla="*/ 330 h 1201"/>
                  <a:gd name="T62" fmla="*/ 1319 w 1384"/>
                  <a:gd name="T63" fmla="*/ 1109 h 1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4" h="1201">
                    <a:moveTo>
                      <a:pt x="1291" y="248"/>
                    </a:moveTo>
                    <a:lnTo>
                      <a:pt x="1291" y="248"/>
                    </a:lnTo>
                    <a:cubicBezTo>
                      <a:pt x="1154" y="248"/>
                      <a:pt x="1154" y="248"/>
                      <a:pt x="1154" y="248"/>
                    </a:cubicBezTo>
                    <a:cubicBezTo>
                      <a:pt x="1145" y="183"/>
                      <a:pt x="1099" y="120"/>
                      <a:pt x="1017" y="74"/>
                    </a:cubicBezTo>
                    <a:cubicBezTo>
                      <a:pt x="925" y="28"/>
                      <a:pt x="806" y="0"/>
                      <a:pt x="687" y="0"/>
                    </a:cubicBezTo>
                    <a:cubicBezTo>
                      <a:pt x="568" y="0"/>
                      <a:pt x="449" y="28"/>
                      <a:pt x="357" y="74"/>
                    </a:cubicBezTo>
                    <a:cubicBezTo>
                      <a:pt x="275" y="120"/>
                      <a:pt x="229" y="183"/>
                      <a:pt x="220" y="248"/>
                    </a:cubicBezTo>
                    <a:cubicBezTo>
                      <a:pt x="92" y="248"/>
                      <a:pt x="92" y="248"/>
                      <a:pt x="92" y="248"/>
                    </a:cubicBezTo>
                    <a:cubicBezTo>
                      <a:pt x="37" y="248"/>
                      <a:pt x="0" y="284"/>
                      <a:pt x="0" y="330"/>
                    </a:cubicBezTo>
                    <a:cubicBezTo>
                      <a:pt x="0" y="1109"/>
                      <a:pt x="0" y="1109"/>
                      <a:pt x="0" y="1109"/>
                    </a:cubicBezTo>
                    <a:cubicBezTo>
                      <a:pt x="0" y="1154"/>
                      <a:pt x="37" y="1200"/>
                      <a:pt x="92" y="1200"/>
                    </a:cubicBezTo>
                    <a:cubicBezTo>
                      <a:pt x="1291" y="1200"/>
                      <a:pt x="1291" y="1200"/>
                      <a:pt x="1291" y="1200"/>
                    </a:cubicBezTo>
                    <a:cubicBezTo>
                      <a:pt x="1346" y="1200"/>
                      <a:pt x="1383" y="1154"/>
                      <a:pt x="1383" y="1109"/>
                    </a:cubicBezTo>
                    <a:cubicBezTo>
                      <a:pt x="1383" y="330"/>
                      <a:pt x="1383" y="330"/>
                      <a:pt x="1383" y="330"/>
                    </a:cubicBezTo>
                    <a:cubicBezTo>
                      <a:pt x="1383" y="284"/>
                      <a:pt x="1346" y="248"/>
                      <a:pt x="1291" y="248"/>
                    </a:cubicBezTo>
                    <a:close/>
                    <a:moveTo>
                      <a:pt x="394" y="138"/>
                    </a:moveTo>
                    <a:lnTo>
                      <a:pt x="394" y="138"/>
                    </a:lnTo>
                    <a:cubicBezTo>
                      <a:pt x="467" y="92"/>
                      <a:pt x="577" y="74"/>
                      <a:pt x="687" y="74"/>
                    </a:cubicBezTo>
                    <a:cubicBezTo>
                      <a:pt x="797" y="74"/>
                      <a:pt x="907" y="92"/>
                      <a:pt x="980" y="138"/>
                    </a:cubicBezTo>
                    <a:cubicBezTo>
                      <a:pt x="1035" y="165"/>
                      <a:pt x="1072" y="202"/>
                      <a:pt x="1090" y="248"/>
                    </a:cubicBezTo>
                    <a:cubicBezTo>
                      <a:pt x="284" y="248"/>
                      <a:pt x="284" y="248"/>
                      <a:pt x="284" y="248"/>
                    </a:cubicBezTo>
                    <a:cubicBezTo>
                      <a:pt x="302" y="202"/>
                      <a:pt x="339" y="165"/>
                      <a:pt x="394" y="138"/>
                    </a:cubicBezTo>
                    <a:close/>
                    <a:moveTo>
                      <a:pt x="1319" y="1109"/>
                    </a:moveTo>
                    <a:lnTo>
                      <a:pt x="1319" y="1109"/>
                    </a:lnTo>
                    <a:cubicBezTo>
                      <a:pt x="1319" y="1118"/>
                      <a:pt x="1310" y="1127"/>
                      <a:pt x="1291" y="1127"/>
                    </a:cubicBezTo>
                    <a:cubicBezTo>
                      <a:pt x="92" y="1127"/>
                      <a:pt x="92" y="1127"/>
                      <a:pt x="92" y="1127"/>
                    </a:cubicBezTo>
                    <a:cubicBezTo>
                      <a:pt x="83" y="1127"/>
                      <a:pt x="73" y="1118"/>
                      <a:pt x="73" y="1109"/>
                    </a:cubicBezTo>
                    <a:cubicBezTo>
                      <a:pt x="73" y="330"/>
                      <a:pt x="73" y="330"/>
                      <a:pt x="73" y="330"/>
                    </a:cubicBezTo>
                    <a:cubicBezTo>
                      <a:pt x="73" y="321"/>
                      <a:pt x="83" y="312"/>
                      <a:pt x="92" y="312"/>
                    </a:cubicBezTo>
                    <a:cubicBezTo>
                      <a:pt x="1291" y="312"/>
                      <a:pt x="1291" y="312"/>
                      <a:pt x="1291" y="312"/>
                    </a:cubicBezTo>
                    <a:cubicBezTo>
                      <a:pt x="1310" y="312"/>
                      <a:pt x="1319" y="321"/>
                      <a:pt x="1319" y="330"/>
                    </a:cubicBezTo>
                    <a:lnTo>
                      <a:pt x="1319" y="110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7" name="Freeform 339">
                <a:extLst>
                  <a:ext uri="{FF2B5EF4-FFF2-40B4-BE49-F238E27FC236}">
                    <a16:creationId xmlns:a16="http://schemas.microsoft.com/office/drawing/2014/main" id="{98C454DE-A27C-1048-AC19-2E8AE7437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74796" y="2767287"/>
                <a:ext cx="513347" cy="513350"/>
              </a:xfrm>
              <a:custGeom>
                <a:avLst/>
                <a:gdLst>
                  <a:gd name="T0" fmla="*/ 477 w 514"/>
                  <a:gd name="T1" fmla="*/ 110 h 514"/>
                  <a:gd name="T2" fmla="*/ 477 w 514"/>
                  <a:gd name="T3" fmla="*/ 110 h 514"/>
                  <a:gd name="T4" fmla="*/ 403 w 514"/>
                  <a:gd name="T5" fmla="*/ 110 h 514"/>
                  <a:gd name="T6" fmla="*/ 403 w 514"/>
                  <a:gd name="T7" fmla="*/ 37 h 514"/>
                  <a:gd name="T8" fmla="*/ 367 w 514"/>
                  <a:gd name="T9" fmla="*/ 0 h 514"/>
                  <a:gd name="T10" fmla="*/ 147 w 514"/>
                  <a:gd name="T11" fmla="*/ 0 h 514"/>
                  <a:gd name="T12" fmla="*/ 110 w 514"/>
                  <a:gd name="T13" fmla="*/ 37 h 514"/>
                  <a:gd name="T14" fmla="*/ 110 w 514"/>
                  <a:gd name="T15" fmla="*/ 110 h 514"/>
                  <a:gd name="T16" fmla="*/ 37 w 514"/>
                  <a:gd name="T17" fmla="*/ 110 h 514"/>
                  <a:gd name="T18" fmla="*/ 0 w 514"/>
                  <a:gd name="T19" fmla="*/ 147 h 514"/>
                  <a:gd name="T20" fmla="*/ 0 w 514"/>
                  <a:gd name="T21" fmla="*/ 367 h 514"/>
                  <a:gd name="T22" fmla="*/ 37 w 514"/>
                  <a:gd name="T23" fmla="*/ 403 h 514"/>
                  <a:gd name="T24" fmla="*/ 110 w 514"/>
                  <a:gd name="T25" fmla="*/ 403 h 514"/>
                  <a:gd name="T26" fmla="*/ 110 w 514"/>
                  <a:gd name="T27" fmla="*/ 477 h 514"/>
                  <a:gd name="T28" fmla="*/ 147 w 514"/>
                  <a:gd name="T29" fmla="*/ 513 h 514"/>
                  <a:gd name="T30" fmla="*/ 367 w 514"/>
                  <a:gd name="T31" fmla="*/ 513 h 514"/>
                  <a:gd name="T32" fmla="*/ 403 w 514"/>
                  <a:gd name="T33" fmla="*/ 477 h 514"/>
                  <a:gd name="T34" fmla="*/ 403 w 514"/>
                  <a:gd name="T35" fmla="*/ 403 h 514"/>
                  <a:gd name="T36" fmla="*/ 477 w 514"/>
                  <a:gd name="T37" fmla="*/ 403 h 514"/>
                  <a:gd name="T38" fmla="*/ 513 w 514"/>
                  <a:gd name="T39" fmla="*/ 367 h 514"/>
                  <a:gd name="T40" fmla="*/ 513 w 514"/>
                  <a:gd name="T41" fmla="*/ 147 h 514"/>
                  <a:gd name="T42" fmla="*/ 477 w 514"/>
                  <a:gd name="T43" fmla="*/ 110 h 514"/>
                  <a:gd name="T44" fmla="*/ 440 w 514"/>
                  <a:gd name="T45" fmla="*/ 330 h 514"/>
                  <a:gd name="T46" fmla="*/ 440 w 514"/>
                  <a:gd name="T47" fmla="*/ 330 h 514"/>
                  <a:gd name="T48" fmla="*/ 367 w 514"/>
                  <a:gd name="T49" fmla="*/ 330 h 514"/>
                  <a:gd name="T50" fmla="*/ 330 w 514"/>
                  <a:gd name="T51" fmla="*/ 367 h 514"/>
                  <a:gd name="T52" fmla="*/ 330 w 514"/>
                  <a:gd name="T53" fmla="*/ 440 h 514"/>
                  <a:gd name="T54" fmla="*/ 184 w 514"/>
                  <a:gd name="T55" fmla="*/ 440 h 514"/>
                  <a:gd name="T56" fmla="*/ 184 w 514"/>
                  <a:gd name="T57" fmla="*/ 367 h 514"/>
                  <a:gd name="T58" fmla="*/ 147 w 514"/>
                  <a:gd name="T59" fmla="*/ 330 h 514"/>
                  <a:gd name="T60" fmla="*/ 74 w 514"/>
                  <a:gd name="T61" fmla="*/ 330 h 514"/>
                  <a:gd name="T62" fmla="*/ 74 w 514"/>
                  <a:gd name="T63" fmla="*/ 183 h 514"/>
                  <a:gd name="T64" fmla="*/ 147 w 514"/>
                  <a:gd name="T65" fmla="*/ 183 h 514"/>
                  <a:gd name="T66" fmla="*/ 184 w 514"/>
                  <a:gd name="T67" fmla="*/ 147 h 514"/>
                  <a:gd name="T68" fmla="*/ 184 w 514"/>
                  <a:gd name="T69" fmla="*/ 74 h 514"/>
                  <a:gd name="T70" fmla="*/ 330 w 514"/>
                  <a:gd name="T71" fmla="*/ 74 h 514"/>
                  <a:gd name="T72" fmla="*/ 330 w 514"/>
                  <a:gd name="T73" fmla="*/ 147 h 514"/>
                  <a:gd name="T74" fmla="*/ 367 w 514"/>
                  <a:gd name="T75" fmla="*/ 183 h 514"/>
                  <a:gd name="T76" fmla="*/ 440 w 514"/>
                  <a:gd name="T77" fmla="*/ 183 h 514"/>
                  <a:gd name="T78" fmla="*/ 440 w 514"/>
                  <a:gd name="T79" fmla="*/ 33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14" h="514">
                    <a:moveTo>
                      <a:pt x="477" y="110"/>
                    </a:moveTo>
                    <a:lnTo>
                      <a:pt x="477" y="110"/>
                    </a:lnTo>
                    <a:cubicBezTo>
                      <a:pt x="403" y="110"/>
                      <a:pt x="403" y="110"/>
                      <a:pt x="403" y="110"/>
                    </a:cubicBezTo>
                    <a:cubicBezTo>
                      <a:pt x="403" y="37"/>
                      <a:pt x="403" y="37"/>
                      <a:pt x="403" y="37"/>
                    </a:cubicBezTo>
                    <a:cubicBezTo>
                      <a:pt x="403" y="19"/>
                      <a:pt x="385" y="0"/>
                      <a:pt x="367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29" y="0"/>
                      <a:pt x="110" y="19"/>
                      <a:pt x="110" y="37"/>
                    </a:cubicBezTo>
                    <a:cubicBezTo>
                      <a:pt x="110" y="110"/>
                      <a:pt x="110" y="110"/>
                      <a:pt x="110" y="110"/>
                    </a:cubicBezTo>
                    <a:cubicBezTo>
                      <a:pt x="37" y="110"/>
                      <a:pt x="37" y="110"/>
                      <a:pt x="37" y="110"/>
                    </a:cubicBezTo>
                    <a:cubicBezTo>
                      <a:pt x="19" y="110"/>
                      <a:pt x="0" y="128"/>
                      <a:pt x="0" y="147"/>
                    </a:cubicBezTo>
                    <a:cubicBezTo>
                      <a:pt x="0" y="367"/>
                      <a:pt x="0" y="367"/>
                      <a:pt x="0" y="367"/>
                    </a:cubicBezTo>
                    <a:cubicBezTo>
                      <a:pt x="0" y="385"/>
                      <a:pt x="19" y="403"/>
                      <a:pt x="37" y="403"/>
                    </a:cubicBezTo>
                    <a:cubicBezTo>
                      <a:pt x="110" y="403"/>
                      <a:pt x="110" y="403"/>
                      <a:pt x="110" y="403"/>
                    </a:cubicBezTo>
                    <a:cubicBezTo>
                      <a:pt x="110" y="477"/>
                      <a:pt x="110" y="477"/>
                      <a:pt x="110" y="477"/>
                    </a:cubicBezTo>
                    <a:cubicBezTo>
                      <a:pt x="110" y="495"/>
                      <a:pt x="129" y="513"/>
                      <a:pt x="147" y="513"/>
                    </a:cubicBezTo>
                    <a:cubicBezTo>
                      <a:pt x="367" y="513"/>
                      <a:pt x="367" y="513"/>
                      <a:pt x="367" y="513"/>
                    </a:cubicBezTo>
                    <a:cubicBezTo>
                      <a:pt x="385" y="513"/>
                      <a:pt x="403" y="495"/>
                      <a:pt x="403" y="477"/>
                    </a:cubicBezTo>
                    <a:cubicBezTo>
                      <a:pt x="403" y="403"/>
                      <a:pt x="403" y="403"/>
                      <a:pt x="403" y="403"/>
                    </a:cubicBezTo>
                    <a:cubicBezTo>
                      <a:pt x="477" y="403"/>
                      <a:pt x="477" y="403"/>
                      <a:pt x="477" y="403"/>
                    </a:cubicBezTo>
                    <a:cubicBezTo>
                      <a:pt x="495" y="403"/>
                      <a:pt x="513" y="385"/>
                      <a:pt x="513" y="367"/>
                    </a:cubicBezTo>
                    <a:cubicBezTo>
                      <a:pt x="513" y="147"/>
                      <a:pt x="513" y="147"/>
                      <a:pt x="513" y="147"/>
                    </a:cubicBezTo>
                    <a:cubicBezTo>
                      <a:pt x="513" y="128"/>
                      <a:pt x="495" y="110"/>
                      <a:pt x="477" y="110"/>
                    </a:cubicBezTo>
                    <a:close/>
                    <a:moveTo>
                      <a:pt x="440" y="330"/>
                    </a:moveTo>
                    <a:lnTo>
                      <a:pt x="440" y="330"/>
                    </a:lnTo>
                    <a:cubicBezTo>
                      <a:pt x="367" y="330"/>
                      <a:pt x="367" y="330"/>
                      <a:pt x="367" y="330"/>
                    </a:cubicBezTo>
                    <a:cubicBezTo>
                      <a:pt x="349" y="330"/>
                      <a:pt x="330" y="348"/>
                      <a:pt x="330" y="367"/>
                    </a:cubicBezTo>
                    <a:cubicBezTo>
                      <a:pt x="330" y="440"/>
                      <a:pt x="330" y="440"/>
                      <a:pt x="330" y="440"/>
                    </a:cubicBezTo>
                    <a:cubicBezTo>
                      <a:pt x="184" y="440"/>
                      <a:pt x="184" y="440"/>
                      <a:pt x="184" y="440"/>
                    </a:cubicBezTo>
                    <a:cubicBezTo>
                      <a:pt x="184" y="367"/>
                      <a:pt x="184" y="367"/>
                      <a:pt x="184" y="367"/>
                    </a:cubicBezTo>
                    <a:cubicBezTo>
                      <a:pt x="184" y="348"/>
                      <a:pt x="165" y="330"/>
                      <a:pt x="147" y="330"/>
                    </a:cubicBezTo>
                    <a:cubicBezTo>
                      <a:pt x="74" y="330"/>
                      <a:pt x="74" y="330"/>
                      <a:pt x="74" y="330"/>
                    </a:cubicBezTo>
                    <a:cubicBezTo>
                      <a:pt x="74" y="183"/>
                      <a:pt x="74" y="183"/>
                      <a:pt x="74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65" y="183"/>
                      <a:pt x="184" y="165"/>
                      <a:pt x="184" y="147"/>
                    </a:cubicBezTo>
                    <a:cubicBezTo>
                      <a:pt x="184" y="74"/>
                      <a:pt x="184" y="74"/>
                      <a:pt x="184" y="74"/>
                    </a:cubicBezTo>
                    <a:cubicBezTo>
                      <a:pt x="330" y="74"/>
                      <a:pt x="330" y="74"/>
                      <a:pt x="330" y="74"/>
                    </a:cubicBezTo>
                    <a:cubicBezTo>
                      <a:pt x="330" y="147"/>
                      <a:pt x="330" y="147"/>
                      <a:pt x="330" y="147"/>
                    </a:cubicBezTo>
                    <a:cubicBezTo>
                      <a:pt x="330" y="165"/>
                      <a:pt x="349" y="183"/>
                      <a:pt x="367" y="183"/>
                    </a:cubicBezTo>
                    <a:cubicBezTo>
                      <a:pt x="440" y="183"/>
                      <a:pt x="440" y="183"/>
                      <a:pt x="440" y="183"/>
                    </a:cubicBezTo>
                    <a:lnTo>
                      <a:pt x="440" y="3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sp>
        <p:nvSpPr>
          <p:cNvPr id="68" name="Triangle 67">
            <a:extLst>
              <a:ext uri="{FF2B5EF4-FFF2-40B4-BE49-F238E27FC236}">
                <a16:creationId xmlns:a16="http://schemas.microsoft.com/office/drawing/2014/main" id="{BB2ED4AF-5156-7242-86CA-235466C0F8BD}"/>
              </a:ext>
            </a:extLst>
          </p:cNvPr>
          <p:cNvSpPr/>
          <p:nvPr/>
        </p:nvSpPr>
        <p:spPr>
          <a:xfrm rot="4500000">
            <a:off x="7556333" y="7414899"/>
            <a:ext cx="589166" cy="444552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5B8BB2-1516-E34D-9BA7-ECB0397D171F}"/>
              </a:ext>
            </a:extLst>
          </p:cNvPr>
          <p:cNvGrpSpPr/>
          <p:nvPr/>
        </p:nvGrpSpPr>
        <p:grpSpPr>
          <a:xfrm>
            <a:off x="5443210" y="8911339"/>
            <a:ext cx="2487819" cy="2487816"/>
            <a:chOff x="7913157" y="12623789"/>
            <a:chExt cx="4275668" cy="427566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33215-D0BC-1A47-A031-8512CCACB931}"/>
                </a:ext>
              </a:extLst>
            </p:cNvPr>
            <p:cNvSpPr/>
            <p:nvPr/>
          </p:nvSpPr>
          <p:spPr>
            <a:xfrm>
              <a:off x="7913157" y="12623789"/>
              <a:ext cx="4275668" cy="427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342">
              <a:extLst>
                <a:ext uri="{FF2B5EF4-FFF2-40B4-BE49-F238E27FC236}">
                  <a16:creationId xmlns:a16="http://schemas.microsoft.com/office/drawing/2014/main" id="{9C9F7C60-BF8C-E84D-B115-958E6E22B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0605" y="13928217"/>
              <a:ext cx="2020772" cy="1834138"/>
            </a:xfrm>
            <a:custGeom>
              <a:avLst/>
              <a:gdLst>
                <a:gd name="T0" fmla="*/ 1383 w 1384"/>
                <a:gd name="T1" fmla="*/ 568 h 1256"/>
                <a:gd name="T2" fmla="*/ 1383 w 1384"/>
                <a:gd name="T3" fmla="*/ 568 h 1256"/>
                <a:gd name="T4" fmla="*/ 1218 w 1384"/>
                <a:gd name="T5" fmla="*/ 165 h 1256"/>
                <a:gd name="T6" fmla="*/ 824 w 1384"/>
                <a:gd name="T7" fmla="*/ 0 h 1256"/>
                <a:gd name="T8" fmla="*/ 430 w 1384"/>
                <a:gd name="T9" fmla="*/ 165 h 1256"/>
                <a:gd name="T10" fmla="*/ 403 w 1384"/>
                <a:gd name="T11" fmla="*/ 156 h 1256"/>
                <a:gd name="T12" fmla="*/ 156 w 1384"/>
                <a:gd name="T13" fmla="*/ 311 h 1256"/>
                <a:gd name="T14" fmla="*/ 0 w 1384"/>
                <a:gd name="T15" fmla="*/ 714 h 1256"/>
                <a:gd name="T16" fmla="*/ 174 w 1384"/>
                <a:gd name="T17" fmla="*/ 1099 h 1256"/>
                <a:gd name="T18" fmla="*/ 531 w 1384"/>
                <a:gd name="T19" fmla="*/ 1255 h 1256"/>
                <a:gd name="T20" fmla="*/ 559 w 1384"/>
                <a:gd name="T21" fmla="*/ 1255 h 1256"/>
                <a:gd name="T22" fmla="*/ 898 w 1384"/>
                <a:gd name="T23" fmla="*/ 1145 h 1256"/>
                <a:gd name="T24" fmla="*/ 907 w 1384"/>
                <a:gd name="T25" fmla="*/ 1117 h 1256"/>
                <a:gd name="T26" fmla="*/ 1218 w 1384"/>
                <a:gd name="T27" fmla="*/ 961 h 1256"/>
                <a:gd name="T28" fmla="*/ 1383 w 1384"/>
                <a:gd name="T29" fmla="*/ 568 h 1256"/>
                <a:gd name="T30" fmla="*/ 1200 w 1384"/>
                <a:gd name="T31" fmla="*/ 247 h 1256"/>
                <a:gd name="T32" fmla="*/ 1200 w 1384"/>
                <a:gd name="T33" fmla="*/ 247 h 1256"/>
                <a:gd name="T34" fmla="*/ 504 w 1384"/>
                <a:gd name="T35" fmla="*/ 934 h 1256"/>
                <a:gd name="T36" fmla="*/ 476 w 1384"/>
                <a:gd name="T37" fmla="*/ 916 h 1256"/>
                <a:gd name="T38" fmla="*/ 449 w 1384"/>
                <a:gd name="T39" fmla="*/ 888 h 1256"/>
                <a:gd name="T40" fmla="*/ 1145 w 1384"/>
                <a:gd name="T41" fmla="*/ 192 h 1256"/>
                <a:gd name="T42" fmla="*/ 1172 w 1384"/>
                <a:gd name="T43" fmla="*/ 220 h 1256"/>
                <a:gd name="T44" fmla="*/ 1200 w 1384"/>
                <a:gd name="T45" fmla="*/ 247 h 1256"/>
                <a:gd name="T46" fmla="*/ 824 w 1384"/>
                <a:gd name="T47" fmla="*/ 73 h 1256"/>
                <a:gd name="T48" fmla="*/ 824 w 1384"/>
                <a:gd name="T49" fmla="*/ 73 h 1256"/>
                <a:gd name="T50" fmla="*/ 1090 w 1384"/>
                <a:gd name="T51" fmla="*/ 146 h 1256"/>
                <a:gd name="T52" fmla="*/ 412 w 1384"/>
                <a:gd name="T53" fmla="*/ 833 h 1256"/>
                <a:gd name="T54" fmla="*/ 330 w 1384"/>
                <a:gd name="T55" fmla="*/ 568 h 1256"/>
                <a:gd name="T56" fmla="*/ 476 w 1384"/>
                <a:gd name="T57" fmla="*/ 220 h 1256"/>
                <a:gd name="T58" fmla="*/ 824 w 1384"/>
                <a:gd name="T59" fmla="*/ 73 h 1256"/>
                <a:gd name="T60" fmla="*/ 73 w 1384"/>
                <a:gd name="T61" fmla="*/ 705 h 1256"/>
                <a:gd name="T62" fmla="*/ 73 w 1384"/>
                <a:gd name="T63" fmla="*/ 705 h 1256"/>
                <a:gd name="T64" fmla="*/ 73 w 1384"/>
                <a:gd name="T65" fmla="*/ 678 h 1256"/>
                <a:gd name="T66" fmla="*/ 275 w 1384"/>
                <a:gd name="T67" fmla="*/ 668 h 1256"/>
                <a:gd name="T68" fmla="*/ 293 w 1384"/>
                <a:gd name="T69" fmla="*/ 741 h 1256"/>
                <a:gd name="T70" fmla="*/ 73 w 1384"/>
                <a:gd name="T71" fmla="*/ 751 h 1256"/>
                <a:gd name="T72" fmla="*/ 73 w 1384"/>
                <a:gd name="T73" fmla="*/ 705 h 1256"/>
                <a:gd name="T74" fmla="*/ 201 w 1384"/>
                <a:gd name="T75" fmla="*/ 357 h 1256"/>
                <a:gd name="T76" fmla="*/ 201 w 1384"/>
                <a:gd name="T77" fmla="*/ 357 h 1256"/>
                <a:gd name="T78" fmla="*/ 357 w 1384"/>
                <a:gd name="T79" fmla="*/ 247 h 1256"/>
                <a:gd name="T80" fmla="*/ 266 w 1384"/>
                <a:gd name="T81" fmla="*/ 568 h 1256"/>
                <a:gd name="T82" fmla="*/ 266 w 1384"/>
                <a:gd name="T83" fmla="*/ 595 h 1256"/>
                <a:gd name="T84" fmla="*/ 83 w 1384"/>
                <a:gd name="T85" fmla="*/ 604 h 1256"/>
                <a:gd name="T86" fmla="*/ 201 w 1384"/>
                <a:gd name="T87" fmla="*/ 357 h 1256"/>
                <a:gd name="T88" fmla="*/ 531 w 1384"/>
                <a:gd name="T89" fmla="*/ 1190 h 1256"/>
                <a:gd name="T90" fmla="*/ 531 w 1384"/>
                <a:gd name="T91" fmla="*/ 1190 h 1256"/>
                <a:gd name="T92" fmla="*/ 220 w 1384"/>
                <a:gd name="T93" fmla="*/ 1053 h 1256"/>
                <a:gd name="T94" fmla="*/ 83 w 1384"/>
                <a:gd name="T95" fmla="*/ 815 h 1256"/>
                <a:gd name="T96" fmla="*/ 320 w 1384"/>
                <a:gd name="T97" fmla="*/ 806 h 1256"/>
                <a:gd name="T98" fmla="*/ 421 w 1384"/>
                <a:gd name="T99" fmla="*/ 961 h 1256"/>
                <a:gd name="T100" fmla="*/ 806 w 1384"/>
                <a:gd name="T101" fmla="*/ 1126 h 1256"/>
                <a:gd name="T102" fmla="*/ 531 w 1384"/>
                <a:gd name="T103" fmla="*/ 1190 h 1256"/>
                <a:gd name="T104" fmla="*/ 824 w 1384"/>
                <a:gd name="T105" fmla="*/ 1053 h 1256"/>
                <a:gd name="T106" fmla="*/ 824 w 1384"/>
                <a:gd name="T107" fmla="*/ 1053 h 1256"/>
                <a:gd name="T108" fmla="*/ 559 w 1384"/>
                <a:gd name="T109" fmla="*/ 980 h 1256"/>
                <a:gd name="T110" fmla="*/ 1236 w 1384"/>
                <a:gd name="T111" fmla="*/ 302 h 1256"/>
                <a:gd name="T112" fmla="*/ 1319 w 1384"/>
                <a:gd name="T113" fmla="*/ 568 h 1256"/>
                <a:gd name="T114" fmla="*/ 1172 w 1384"/>
                <a:gd name="T115" fmla="*/ 916 h 1256"/>
                <a:gd name="T116" fmla="*/ 824 w 1384"/>
                <a:gd name="T117" fmla="*/ 1053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4" h="1256">
                  <a:moveTo>
                    <a:pt x="1383" y="568"/>
                  </a:moveTo>
                  <a:lnTo>
                    <a:pt x="1383" y="568"/>
                  </a:lnTo>
                  <a:cubicBezTo>
                    <a:pt x="1383" y="412"/>
                    <a:pt x="1328" y="275"/>
                    <a:pt x="1218" y="165"/>
                  </a:cubicBezTo>
                  <a:cubicBezTo>
                    <a:pt x="1117" y="64"/>
                    <a:pt x="971" y="0"/>
                    <a:pt x="824" y="0"/>
                  </a:cubicBezTo>
                  <a:cubicBezTo>
                    <a:pt x="678" y="0"/>
                    <a:pt x="540" y="55"/>
                    <a:pt x="430" y="165"/>
                  </a:cubicBezTo>
                  <a:cubicBezTo>
                    <a:pt x="421" y="156"/>
                    <a:pt x="412" y="156"/>
                    <a:pt x="403" y="156"/>
                  </a:cubicBezTo>
                  <a:cubicBezTo>
                    <a:pt x="311" y="183"/>
                    <a:pt x="220" y="238"/>
                    <a:pt x="156" y="311"/>
                  </a:cubicBezTo>
                  <a:cubicBezTo>
                    <a:pt x="55" y="421"/>
                    <a:pt x="0" y="559"/>
                    <a:pt x="0" y="714"/>
                  </a:cubicBezTo>
                  <a:cubicBezTo>
                    <a:pt x="9" y="861"/>
                    <a:pt x="64" y="998"/>
                    <a:pt x="174" y="1099"/>
                  </a:cubicBezTo>
                  <a:cubicBezTo>
                    <a:pt x="275" y="1190"/>
                    <a:pt x="394" y="1245"/>
                    <a:pt x="531" y="1255"/>
                  </a:cubicBezTo>
                  <a:cubicBezTo>
                    <a:pt x="540" y="1255"/>
                    <a:pt x="550" y="1255"/>
                    <a:pt x="559" y="1255"/>
                  </a:cubicBezTo>
                  <a:cubicBezTo>
                    <a:pt x="678" y="1255"/>
                    <a:pt x="797" y="1218"/>
                    <a:pt x="898" y="1145"/>
                  </a:cubicBezTo>
                  <a:cubicBezTo>
                    <a:pt x="907" y="1145"/>
                    <a:pt x="907" y="1126"/>
                    <a:pt x="907" y="1117"/>
                  </a:cubicBezTo>
                  <a:cubicBezTo>
                    <a:pt x="1026" y="1099"/>
                    <a:pt x="1136" y="1044"/>
                    <a:pt x="1218" y="961"/>
                  </a:cubicBezTo>
                  <a:cubicBezTo>
                    <a:pt x="1328" y="852"/>
                    <a:pt x="1383" y="714"/>
                    <a:pt x="1383" y="568"/>
                  </a:cubicBezTo>
                  <a:close/>
                  <a:moveTo>
                    <a:pt x="1200" y="247"/>
                  </a:moveTo>
                  <a:lnTo>
                    <a:pt x="1200" y="247"/>
                  </a:lnTo>
                  <a:cubicBezTo>
                    <a:pt x="504" y="934"/>
                    <a:pt x="504" y="934"/>
                    <a:pt x="504" y="934"/>
                  </a:cubicBezTo>
                  <a:cubicBezTo>
                    <a:pt x="495" y="925"/>
                    <a:pt x="485" y="925"/>
                    <a:pt x="476" y="916"/>
                  </a:cubicBezTo>
                  <a:cubicBezTo>
                    <a:pt x="467" y="906"/>
                    <a:pt x="458" y="897"/>
                    <a:pt x="449" y="888"/>
                  </a:cubicBezTo>
                  <a:cubicBezTo>
                    <a:pt x="1145" y="192"/>
                    <a:pt x="1145" y="192"/>
                    <a:pt x="1145" y="192"/>
                  </a:cubicBezTo>
                  <a:cubicBezTo>
                    <a:pt x="1154" y="201"/>
                    <a:pt x="1163" y="210"/>
                    <a:pt x="1172" y="220"/>
                  </a:cubicBezTo>
                  <a:cubicBezTo>
                    <a:pt x="1182" y="220"/>
                    <a:pt x="1191" y="238"/>
                    <a:pt x="1200" y="247"/>
                  </a:cubicBezTo>
                  <a:close/>
                  <a:moveTo>
                    <a:pt x="824" y="73"/>
                  </a:moveTo>
                  <a:lnTo>
                    <a:pt x="824" y="73"/>
                  </a:lnTo>
                  <a:cubicBezTo>
                    <a:pt x="916" y="73"/>
                    <a:pt x="1007" y="101"/>
                    <a:pt x="1090" y="146"/>
                  </a:cubicBezTo>
                  <a:cubicBezTo>
                    <a:pt x="412" y="833"/>
                    <a:pt x="412" y="833"/>
                    <a:pt x="412" y="833"/>
                  </a:cubicBezTo>
                  <a:cubicBezTo>
                    <a:pt x="357" y="751"/>
                    <a:pt x="330" y="659"/>
                    <a:pt x="330" y="568"/>
                  </a:cubicBezTo>
                  <a:cubicBezTo>
                    <a:pt x="330" y="430"/>
                    <a:pt x="385" y="311"/>
                    <a:pt x="476" y="220"/>
                  </a:cubicBezTo>
                  <a:cubicBezTo>
                    <a:pt x="568" y="119"/>
                    <a:pt x="687" y="73"/>
                    <a:pt x="824" y="73"/>
                  </a:cubicBezTo>
                  <a:close/>
                  <a:moveTo>
                    <a:pt x="73" y="705"/>
                  </a:moveTo>
                  <a:lnTo>
                    <a:pt x="73" y="705"/>
                  </a:lnTo>
                  <a:cubicBezTo>
                    <a:pt x="73" y="696"/>
                    <a:pt x="73" y="687"/>
                    <a:pt x="73" y="678"/>
                  </a:cubicBezTo>
                  <a:cubicBezTo>
                    <a:pt x="275" y="668"/>
                    <a:pt x="275" y="668"/>
                    <a:pt x="275" y="668"/>
                  </a:cubicBezTo>
                  <a:cubicBezTo>
                    <a:pt x="275" y="696"/>
                    <a:pt x="284" y="714"/>
                    <a:pt x="293" y="741"/>
                  </a:cubicBezTo>
                  <a:cubicBezTo>
                    <a:pt x="73" y="751"/>
                    <a:pt x="73" y="751"/>
                    <a:pt x="73" y="751"/>
                  </a:cubicBezTo>
                  <a:cubicBezTo>
                    <a:pt x="73" y="732"/>
                    <a:pt x="73" y="723"/>
                    <a:pt x="73" y="705"/>
                  </a:cubicBezTo>
                  <a:close/>
                  <a:moveTo>
                    <a:pt x="201" y="357"/>
                  </a:moveTo>
                  <a:lnTo>
                    <a:pt x="201" y="357"/>
                  </a:lnTo>
                  <a:cubicBezTo>
                    <a:pt x="247" y="311"/>
                    <a:pt x="302" y="275"/>
                    <a:pt x="357" y="247"/>
                  </a:cubicBezTo>
                  <a:cubicBezTo>
                    <a:pt x="293" y="339"/>
                    <a:pt x="266" y="449"/>
                    <a:pt x="266" y="568"/>
                  </a:cubicBezTo>
                  <a:cubicBezTo>
                    <a:pt x="266" y="577"/>
                    <a:pt x="266" y="586"/>
                    <a:pt x="266" y="595"/>
                  </a:cubicBezTo>
                  <a:cubicBezTo>
                    <a:pt x="83" y="604"/>
                    <a:pt x="83" y="604"/>
                    <a:pt x="83" y="604"/>
                  </a:cubicBezTo>
                  <a:cubicBezTo>
                    <a:pt x="92" y="513"/>
                    <a:pt x="137" y="430"/>
                    <a:pt x="201" y="357"/>
                  </a:cubicBezTo>
                  <a:close/>
                  <a:moveTo>
                    <a:pt x="531" y="1190"/>
                  </a:moveTo>
                  <a:lnTo>
                    <a:pt x="531" y="1190"/>
                  </a:lnTo>
                  <a:cubicBezTo>
                    <a:pt x="421" y="1181"/>
                    <a:pt x="311" y="1135"/>
                    <a:pt x="220" y="1053"/>
                  </a:cubicBezTo>
                  <a:cubicBezTo>
                    <a:pt x="156" y="989"/>
                    <a:pt x="110" y="906"/>
                    <a:pt x="83" y="815"/>
                  </a:cubicBezTo>
                  <a:cubicBezTo>
                    <a:pt x="320" y="806"/>
                    <a:pt x="320" y="806"/>
                    <a:pt x="320" y="806"/>
                  </a:cubicBezTo>
                  <a:cubicBezTo>
                    <a:pt x="348" y="861"/>
                    <a:pt x="385" y="916"/>
                    <a:pt x="421" y="961"/>
                  </a:cubicBezTo>
                  <a:cubicBezTo>
                    <a:pt x="531" y="1062"/>
                    <a:pt x="660" y="1117"/>
                    <a:pt x="806" y="1126"/>
                  </a:cubicBezTo>
                  <a:cubicBezTo>
                    <a:pt x="723" y="1172"/>
                    <a:pt x="632" y="1190"/>
                    <a:pt x="531" y="1190"/>
                  </a:cubicBezTo>
                  <a:close/>
                  <a:moveTo>
                    <a:pt x="824" y="1053"/>
                  </a:moveTo>
                  <a:lnTo>
                    <a:pt x="824" y="1053"/>
                  </a:lnTo>
                  <a:cubicBezTo>
                    <a:pt x="723" y="1053"/>
                    <a:pt x="641" y="1025"/>
                    <a:pt x="559" y="980"/>
                  </a:cubicBezTo>
                  <a:cubicBezTo>
                    <a:pt x="1236" y="302"/>
                    <a:pt x="1236" y="302"/>
                    <a:pt x="1236" y="302"/>
                  </a:cubicBezTo>
                  <a:cubicBezTo>
                    <a:pt x="1291" y="375"/>
                    <a:pt x="1319" y="467"/>
                    <a:pt x="1319" y="568"/>
                  </a:cubicBezTo>
                  <a:cubicBezTo>
                    <a:pt x="1319" y="696"/>
                    <a:pt x="1264" y="815"/>
                    <a:pt x="1172" y="916"/>
                  </a:cubicBezTo>
                  <a:cubicBezTo>
                    <a:pt x="1081" y="1007"/>
                    <a:pt x="953" y="1053"/>
                    <a:pt x="824" y="10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2D2146-1AA9-7643-84B6-DA2EED27D267}"/>
              </a:ext>
            </a:extLst>
          </p:cNvPr>
          <p:cNvGrpSpPr/>
          <p:nvPr/>
        </p:nvGrpSpPr>
        <p:grpSpPr>
          <a:xfrm rot="10800000" flipV="1">
            <a:off x="13500790" y="6075885"/>
            <a:ext cx="5034688" cy="3856357"/>
            <a:chOff x="15165372" y="5881309"/>
            <a:chExt cx="5545393" cy="4247536"/>
          </a:xfrm>
        </p:grpSpPr>
        <p:sp>
          <p:nvSpPr>
            <p:cNvPr id="69" name="Triangle 68">
              <a:extLst>
                <a:ext uri="{FF2B5EF4-FFF2-40B4-BE49-F238E27FC236}">
                  <a16:creationId xmlns:a16="http://schemas.microsoft.com/office/drawing/2014/main" id="{6C6219B7-FD56-3140-BE78-2C6A774D029D}"/>
                </a:ext>
              </a:extLst>
            </p:cNvPr>
            <p:cNvSpPr/>
            <p:nvPr/>
          </p:nvSpPr>
          <p:spPr>
            <a:xfrm rot="6300000">
              <a:off x="17938068" y="3757542"/>
              <a:ext cx="648929" cy="489646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riangle 69">
              <a:extLst>
                <a:ext uri="{FF2B5EF4-FFF2-40B4-BE49-F238E27FC236}">
                  <a16:creationId xmlns:a16="http://schemas.microsoft.com/office/drawing/2014/main" id="{F451A765-662B-E446-8F82-1A7B37D1C3C3}"/>
                </a:ext>
              </a:extLst>
            </p:cNvPr>
            <p:cNvSpPr/>
            <p:nvPr/>
          </p:nvSpPr>
          <p:spPr>
            <a:xfrm rot="4500000">
              <a:off x="17289139" y="7356149"/>
              <a:ext cx="648929" cy="489646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EE6CEBF-77E7-8146-A2C9-90ABE58AEA2B}"/>
              </a:ext>
            </a:extLst>
          </p:cNvPr>
          <p:cNvGrpSpPr/>
          <p:nvPr/>
        </p:nvGrpSpPr>
        <p:grpSpPr>
          <a:xfrm>
            <a:off x="16509157" y="8911339"/>
            <a:ext cx="2487819" cy="2487816"/>
            <a:chOff x="18025345" y="12623789"/>
            <a:chExt cx="4275668" cy="427566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D3AFC8B-B3C0-7D4D-9EAD-F90D15A3521F}"/>
                </a:ext>
              </a:extLst>
            </p:cNvPr>
            <p:cNvSpPr/>
            <p:nvPr/>
          </p:nvSpPr>
          <p:spPr>
            <a:xfrm>
              <a:off x="18025345" y="12623789"/>
              <a:ext cx="4275668" cy="42756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A954343-76AA-944C-8714-83BE8A35D5DD}"/>
                </a:ext>
              </a:extLst>
            </p:cNvPr>
            <p:cNvGrpSpPr/>
            <p:nvPr/>
          </p:nvGrpSpPr>
          <p:grpSpPr>
            <a:xfrm>
              <a:off x="19575087" y="13741583"/>
              <a:ext cx="1190583" cy="2020772"/>
              <a:chOff x="26830003" y="5083937"/>
              <a:chExt cx="811706" cy="1377705"/>
            </a:xfrm>
          </p:grpSpPr>
          <p:sp>
            <p:nvSpPr>
              <p:cNvPr id="59" name="Freeform 340">
                <a:extLst>
                  <a:ext uri="{FF2B5EF4-FFF2-40B4-BE49-F238E27FC236}">
                    <a16:creationId xmlns:a16="http://schemas.microsoft.com/office/drawing/2014/main" id="{7BD65903-F2B6-6440-B9B4-25B0A69E4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0003" y="5083937"/>
                <a:ext cx="811706" cy="1377705"/>
              </a:xfrm>
              <a:custGeom>
                <a:avLst/>
                <a:gdLst>
                  <a:gd name="T0" fmla="*/ 733 w 816"/>
                  <a:gd name="T1" fmla="*/ 376 h 1384"/>
                  <a:gd name="T2" fmla="*/ 733 w 816"/>
                  <a:gd name="T3" fmla="*/ 376 h 1384"/>
                  <a:gd name="T4" fmla="*/ 632 w 816"/>
                  <a:gd name="T5" fmla="*/ 376 h 1384"/>
                  <a:gd name="T6" fmla="*/ 632 w 816"/>
                  <a:gd name="T7" fmla="*/ 202 h 1384"/>
                  <a:gd name="T8" fmla="*/ 669 w 816"/>
                  <a:gd name="T9" fmla="*/ 202 h 1384"/>
                  <a:gd name="T10" fmla="*/ 705 w 816"/>
                  <a:gd name="T11" fmla="*/ 165 h 1384"/>
                  <a:gd name="T12" fmla="*/ 669 w 816"/>
                  <a:gd name="T13" fmla="*/ 129 h 1384"/>
                  <a:gd name="T14" fmla="*/ 632 w 816"/>
                  <a:gd name="T15" fmla="*/ 129 h 1384"/>
                  <a:gd name="T16" fmla="*/ 632 w 816"/>
                  <a:gd name="T17" fmla="*/ 28 h 1384"/>
                  <a:gd name="T18" fmla="*/ 604 w 816"/>
                  <a:gd name="T19" fmla="*/ 0 h 1384"/>
                  <a:gd name="T20" fmla="*/ 220 w 816"/>
                  <a:gd name="T21" fmla="*/ 0 h 1384"/>
                  <a:gd name="T22" fmla="*/ 183 w 816"/>
                  <a:gd name="T23" fmla="*/ 28 h 1384"/>
                  <a:gd name="T24" fmla="*/ 183 w 816"/>
                  <a:gd name="T25" fmla="*/ 129 h 1384"/>
                  <a:gd name="T26" fmla="*/ 146 w 816"/>
                  <a:gd name="T27" fmla="*/ 129 h 1384"/>
                  <a:gd name="T28" fmla="*/ 119 w 816"/>
                  <a:gd name="T29" fmla="*/ 165 h 1384"/>
                  <a:gd name="T30" fmla="*/ 146 w 816"/>
                  <a:gd name="T31" fmla="*/ 202 h 1384"/>
                  <a:gd name="T32" fmla="*/ 183 w 816"/>
                  <a:gd name="T33" fmla="*/ 202 h 1384"/>
                  <a:gd name="T34" fmla="*/ 183 w 816"/>
                  <a:gd name="T35" fmla="*/ 376 h 1384"/>
                  <a:gd name="T36" fmla="*/ 92 w 816"/>
                  <a:gd name="T37" fmla="*/ 376 h 1384"/>
                  <a:gd name="T38" fmla="*/ 0 w 816"/>
                  <a:gd name="T39" fmla="*/ 467 h 1384"/>
                  <a:gd name="T40" fmla="*/ 0 w 816"/>
                  <a:gd name="T41" fmla="*/ 1292 h 1384"/>
                  <a:gd name="T42" fmla="*/ 92 w 816"/>
                  <a:gd name="T43" fmla="*/ 1383 h 1384"/>
                  <a:gd name="T44" fmla="*/ 733 w 816"/>
                  <a:gd name="T45" fmla="*/ 1383 h 1384"/>
                  <a:gd name="T46" fmla="*/ 815 w 816"/>
                  <a:gd name="T47" fmla="*/ 1292 h 1384"/>
                  <a:gd name="T48" fmla="*/ 815 w 816"/>
                  <a:gd name="T49" fmla="*/ 467 h 1384"/>
                  <a:gd name="T50" fmla="*/ 733 w 816"/>
                  <a:gd name="T51" fmla="*/ 376 h 1384"/>
                  <a:gd name="T52" fmla="*/ 256 w 816"/>
                  <a:gd name="T53" fmla="*/ 64 h 1384"/>
                  <a:gd name="T54" fmla="*/ 256 w 816"/>
                  <a:gd name="T55" fmla="*/ 64 h 1384"/>
                  <a:gd name="T56" fmla="*/ 568 w 816"/>
                  <a:gd name="T57" fmla="*/ 64 h 1384"/>
                  <a:gd name="T58" fmla="*/ 568 w 816"/>
                  <a:gd name="T59" fmla="*/ 129 h 1384"/>
                  <a:gd name="T60" fmla="*/ 256 w 816"/>
                  <a:gd name="T61" fmla="*/ 129 h 1384"/>
                  <a:gd name="T62" fmla="*/ 256 w 816"/>
                  <a:gd name="T63" fmla="*/ 64 h 1384"/>
                  <a:gd name="T64" fmla="*/ 256 w 816"/>
                  <a:gd name="T65" fmla="*/ 202 h 1384"/>
                  <a:gd name="T66" fmla="*/ 256 w 816"/>
                  <a:gd name="T67" fmla="*/ 202 h 1384"/>
                  <a:gd name="T68" fmla="*/ 568 w 816"/>
                  <a:gd name="T69" fmla="*/ 202 h 1384"/>
                  <a:gd name="T70" fmla="*/ 568 w 816"/>
                  <a:gd name="T71" fmla="*/ 376 h 1384"/>
                  <a:gd name="T72" fmla="*/ 256 w 816"/>
                  <a:gd name="T73" fmla="*/ 376 h 1384"/>
                  <a:gd name="T74" fmla="*/ 256 w 816"/>
                  <a:gd name="T75" fmla="*/ 202 h 1384"/>
                  <a:gd name="T76" fmla="*/ 751 w 816"/>
                  <a:gd name="T77" fmla="*/ 1292 h 1384"/>
                  <a:gd name="T78" fmla="*/ 751 w 816"/>
                  <a:gd name="T79" fmla="*/ 1292 h 1384"/>
                  <a:gd name="T80" fmla="*/ 733 w 816"/>
                  <a:gd name="T81" fmla="*/ 1310 h 1384"/>
                  <a:gd name="T82" fmla="*/ 92 w 816"/>
                  <a:gd name="T83" fmla="*/ 1310 h 1384"/>
                  <a:gd name="T84" fmla="*/ 73 w 816"/>
                  <a:gd name="T85" fmla="*/ 1292 h 1384"/>
                  <a:gd name="T86" fmla="*/ 73 w 816"/>
                  <a:gd name="T87" fmla="*/ 467 h 1384"/>
                  <a:gd name="T88" fmla="*/ 92 w 816"/>
                  <a:gd name="T89" fmla="*/ 449 h 1384"/>
                  <a:gd name="T90" fmla="*/ 220 w 816"/>
                  <a:gd name="T91" fmla="*/ 449 h 1384"/>
                  <a:gd name="T92" fmla="*/ 604 w 816"/>
                  <a:gd name="T93" fmla="*/ 449 h 1384"/>
                  <a:gd name="T94" fmla="*/ 733 w 816"/>
                  <a:gd name="T95" fmla="*/ 449 h 1384"/>
                  <a:gd name="T96" fmla="*/ 751 w 816"/>
                  <a:gd name="T97" fmla="*/ 467 h 1384"/>
                  <a:gd name="T98" fmla="*/ 751 w 816"/>
                  <a:gd name="T99" fmla="*/ 1292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16" h="1384">
                    <a:moveTo>
                      <a:pt x="733" y="376"/>
                    </a:moveTo>
                    <a:lnTo>
                      <a:pt x="733" y="376"/>
                    </a:lnTo>
                    <a:cubicBezTo>
                      <a:pt x="632" y="376"/>
                      <a:pt x="632" y="376"/>
                      <a:pt x="632" y="376"/>
                    </a:cubicBezTo>
                    <a:cubicBezTo>
                      <a:pt x="632" y="202"/>
                      <a:pt x="632" y="202"/>
                      <a:pt x="632" y="202"/>
                    </a:cubicBezTo>
                    <a:cubicBezTo>
                      <a:pt x="669" y="202"/>
                      <a:pt x="669" y="202"/>
                      <a:pt x="669" y="202"/>
                    </a:cubicBezTo>
                    <a:cubicBezTo>
                      <a:pt x="687" y="202"/>
                      <a:pt x="705" y="183"/>
                      <a:pt x="705" y="165"/>
                    </a:cubicBezTo>
                    <a:cubicBezTo>
                      <a:pt x="705" y="147"/>
                      <a:pt x="687" y="129"/>
                      <a:pt x="669" y="129"/>
                    </a:cubicBezTo>
                    <a:cubicBezTo>
                      <a:pt x="632" y="129"/>
                      <a:pt x="632" y="129"/>
                      <a:pt x="632" y="129"/>
                    </a:cubicBezTo>
                    <a:cubicBezTo>
                      <a:pt x="632" y="28"/>
                      <a:pt x="632" y="28"/>
                      <a:pt x="632" y="28"/>
                    </a:cubicBezTo>
                    <a:cubicBezTo>
                      <a:pt x="632" y="10"/>
                      <a:pt x="623" y="0"/>
                      <a:pt x="604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01" y="0"/>
                      <a:pt x="183" y="10"/>
                      <a:pt x="183" y="28"/>
                    </a:cubicBezTo>
                    <a:cubicBezTo>
                      <a:pt x="183" y="129"/>
                      <a:pt x="183" y="129"/>
                      <a:pt x="183" y="129"/>
                    </a:cubicBezTo>
                    <a:cubicBezTo>
                      <a:pt x="146" y="129"/>
                      <a:pt x="146" y="129"/>
                      <a:pt x="146" y="129"/>
                    </a:cubicBezTo>
                    <a:cubicBezTo>
                      <a:pt x="128" y="129"/>
                      <a:pt x="119" y="147"/>
                      <a:pt x="119" y="165"/>
                    </a:cubicBezTo>
                    <a:cubicBezTo>
                      <a:pt x="119" y="183"/>
                      <a:pt x="128" y="202"/>
                      <a:pt x="146" y="202"/>
                    </a:cubicBezTo>
                    <a:cubicBezTo>
                      <a:pt x="183" y="202"/>
                      <a:pt x="183" y="202"/>
                      <a:pt x="183" y="202"/>
                    </a:cubicBezTo>
                    <a:cubicBezTo>
                      <a:pt x="183" y="376"/>
                      <a:pt x="183" y="376"/>
                      <a:pt x="183" y="376"/>
                    </a:cubicBezTo>
                    <a:cubicBezTo>
                      <a:pt x="92" y="376"/>
                      <a:pt x="92" y="376"/>
                      <a:pt x="92" y="376"/>
                    </a:cubicBezTo>
                    <a:cubicBezTo>
                      <a:pt x="36" y="376"/>
                      <a:pt x="0" y="413"/>
                      <a:pt x="0" y="467"/>
                    </a:cubicBezTo>
                    <a:cubicBezTo>
                      <a:pt x="0" y="1292"/>
                      <a:pt x="0" y="1292"/>
                      <a:pt x="0" y="1292"/>
                    </a:cubicBezTo>
                    <a:cubicBezTo>
                      <a:pt x="0" y="1337"/>
                      <a:pt x="36" y="1383"/>
                      <a:pt x="92" y="1383"/>
                    </a:cubicBezTo>
                    <a:cubicBezTo>
                      <a:pt x="733" y="1383"/>
                      <a:pt x="733" y="1383"/>
                      <a:pt x="733" y="1383"/>
                    </a:cubicBezTo>
                    <a:cubicBezTo>
                      <a:pt x="779" y="1383"/>
                      <a:pt x="815" y="1337"/>
                      <a:pt x="815" y="1292"/>
                    </a:cubicBezTo>
                    <a:cubicBezTo>
                      <a:pt x="815" y="467"/>
                      <a:pt x="815" y="467"/>
                      <a:pt x="815" y="467"/>
                    </a:cubicBezTo>
                    <a:cubicBezTo>
                      <a:pt x="815" y="413"/>
                      <a:pt x="779" y="376"/>
                      <a:pt x="733" y="376"/>
                    </a:cubicBezTo>
                    <a:close/>
                    <a:moveTo>
                      <a:pt x="256" y="64"/>
                    </a:moveTo>
                    <a:lnTo>
                      <a:pt x="256" y="64"/>
                    </a:lnTo>
                    <a:cubicBezTo>
                      <a:pt x="568" y="64"/>
                      <a:pt x="568" y="64"/>
                      <a:pt x="568" y="64"/>
                    </a:cubicBezTo>
                    <a:cubicBezTo>
                      <a:pt x="568" y="129"/>
                      <a:pt x="568" y="129"/>
                      <a:pt x="568" y="129"/>
                    </a:cubicBezTo>
                    <a:cubicBezTo>
                      <a:pt x="256" y="129"/>
                      <a:pt x="256" y="129"/>
                      <a:pt x="256" y="129"/>
                    </a:cubicBezTo>
                    <a:lnTo>
                      <a:pt x="256" y="64"/>
                    </a:lnTo>
                    <a:close/>
                    <a:moveTo>
                      <a:pt x="256" y="202"/>
                    </a:moveTo>
                    <a:lnTo>
                      <a:pt x="256" y="202"/>
                    </a:lnTo>
                    <a:cubicBezTo>
                      <a:pt x="568" y="202"/>
                      <a:pt x="568" y="202"/>
                      <a:pt x="568" y="202"/>
                    </a:cubicBezTo>
                    <a:cubicBezTo>
                      <a:pt x="568" y="376"/>
                      <a:pt x="568" y="376"/>
                      <a:pt x="568" y="376"/>
                    </a:cubicBezTo>
                    <a:cubicBezTo>
                      <a:pt x="256" y="376"/>
                      <a:pt x="256" y="376"/>
                      <a:pt x="256" y="376"/>
                    </a:cubicBezTo>
                    <a:lnTo>
                      <a:pt x="256" y="202"/>
                    </a:lnTo>
                    <a:close/>
                    <a:moveTo>
                      <a:pt x="751" y="1292"/>
                    </a:moveTo>
                    <a:lnTo>
                      <a:pt x="751" y="1292"/>
                    </a:lnTo>
                    <a:cubicBezTo>
                      <a:pt x="751" y="1301"/>
                      <a:pt x="742" y="1310"/>
                      <a:pt x="733" y="1310"/>
                    </a:cubicBezTo>
                    <a:cubicBezTo>
                      <a:pt x="92" y="1310"/>
                      <a:pt x="92" y="1310"/>
                      <a:pt x="92" y="1310"/>
                    </a:cubicBezTo>
                    <a:cubicBezTo>
                      <a:pt x="82" y="1310"/>
                      <a:pt x="73" y="1301"/>
                      <a:pt x="73" y="1292"/>
                    </a:cubicBezTo>
                    <a:cubicBezTo>
                      <a:pt x="73" y="467"/>
                      <a:pt x="73" y="467"/>
                      <a:pt x="73" y="467"/>
                    </a:cubicBezTo>
                    <a:cubicBezTo>
                      <a:pt x="73" y="449"/>
                      <a:pt x="82" y="449"/>
                      <a:pt x="92" y="449"/>
                    </a:cubicBezTo>
                    <a:cubicBezTo>
                      <a:pt x="220" y="449"/>
                      <a:pt x="220" y="449"/>
                      <a:pt x="220" y="449"/>
                    </a:cubicBezTo>
                    <a:cubicBezTo>
                      <a:pt x="604" y="449"/>
                      <a:pt x="604" y="449"/>
                      <a:pt x="604" y="449"/>
                    </a:cubicBezTo>
                    <a:cubicBezTo>
                      <a:pt x="733" y="449"/>
                      <a:pt x="733" y="449"/>
                      <a:pt x="733" y="449"/>
                    </a:cubicBezTo>
                    <a:cubicBezTo>
                      <a:pt x="742" y="449"/>
                      <a:pt x="751" y="449"/>
                      <a:pt x="751" y="467"/>
                    </a:cubicBezTo>
                    <a:lnTo>
                      <a:pt x="751" y="129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0" name="Freeform 341">
                <a:extLst>
                  <a:ext uri="{FF2B5EF4-FFF2-40B4-BE49-F238E27FC236}">
                    <a16:creationId xmlns:a16="http://schemas.microsoft.com/office/drawing/2014/main" id="{D71783D6-A121-B24D-82F1-55F2EC1D6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3571" y="5702589"/>
                <a:ext cx="513347" cy="513347"/>
              </a:xfrm>
              <a:custGeom>
                <a:avLst/>
                <a:gdLst>
                  <a:gd name="T0" fmla="*/ 448 w 514"/>
                  <a:gd name="T1" fmla="*/ 137 h 514"/>
                  <a:gd name="T2" fmla="*/ 448 w 514"/>
                  <a:gd name="T3" fmla="*/ 137 h 514"/>
                  <a:gd name="T4" fmla="*/ 375 w 514"/>
                  <a:gd name="T5" fmla="*/ 137 h 514"/>
                  <a:gd name="T6" fmla="*/ 375 w 514"/>
                  <a:gd name="T7" fmla="*/ 64 h 514"/>
                  <a:gd name="T8" fmla="*/ 302 w 514"/>
                  <a:gd name="T9" fmla="*/ 0 h 514"/>
                  <a:gd name="T10" fmla="*/ 210 w 514"/>
                  <a:gd name="T11" fmla="*/ 0 h 514"/>
                  <a:gd name="T12" fmla="*/ 137 w 514"/>
                  <a:gd name="T13" fmla="*/ 64 h 514"/>
                  <a:gd name="T14" fmla="*/ 137 w 514"/>
                  <a:gd name="T15" fmla="*/ 137 h 514"/>
                  <a:gd name="T16" fmla="*/ 64 w 514"/>
                  <a:gd name="T17" fmla="*/ 137 h 514"/>
                  <a:gd name="T18" fmla="*/ 0 w 514"/>
                  <a:gd name="T19" fmla="*/ 211 h 514"/>
                  <a:gd name="T20" fmla="*/ 0 w 514"/>
                  <a:gd name="T21" fmla="*/ 302 h 514"/>
                  <a:gd name="T22" fmla="*/ 64 w 514"/>
                  <a:gd name="T23" fmla="*/ 366 h 514"/>
                  <a:gd name="T24" fmla="*/ 137 w 514"/>
                  <a:gd name="T25" fmla="*/ 366 h 514"/>
                  <a:gd name="T26" fmla="*/ 137 w 514"/>
                  <a:gd name="T27" fmla="*/ 440 h 514"/>
                  <a:gd name="T28" fmla="*/ 210 w 514"/>
                  <a:gd name="T29" fmla="*/ 513 h 514"/>
                  <a:gd name="T30" fmla="*/ 302 w 514"/>
                  <a:gd name="T31" fmla="*/ 513 h 514"/>
                  <a:gd name="T32" fmla="*/ 375 w 514"/>
                  <a:gd name="T33" fmla="*/ 440 h 514"/>
                  <a:gd name="T34" fmla="*/ 375 w 514"/>
                  <a:gd name="T35" fmla="*/ 366 h 514"/>
                  <a:gd name="T36" fmla="*/ 448 w 514"/>
                  <a:gd name="T37" fmla="*/ 366 h 514"/>
                  <a:gd name="T38" fmla="*/ 513 w 514"/>
                  <a:gd name="T39" fmla="*/ 302 h 514"/>
                  <a:gd name="T40" fmla="*/ 513 w 514"/>
                  <a:gd name="T41" fmla="*/ 211 h 514"/>
                  <a:gd name="T42" fmla="*/ 448 w 514"/>
                  <a:gd name="T43" fmla="*/ 137 h 514"/>
                  <a:gd name="T44" fmla="*/ 448 w 514"/>
                  <a:gd name="T45" fmla="*/ 302 h 514"/>
                  <a:gd name="T46" fmla="*/ 448 w 514"/>
                  <a:gd name="T47" fmla="*/ 302 h 514"/>
                  <a:gd name="T48" fmla="*/ 302 w 514"/>
                  <a:gd name="T49" fmla="*/ 302 h 514"/>
                  <a:gd name="T50" fmla="*/ 302 w 514"/>
                  <a:gd name="T51" fmla="*/ 440 h 514"/>
                  <a:gd name="T52" fmla="*/ 210 w 514"/>
                  <a:gd name="T53" fmla="*/ 440 h 514"/>
                  <a:gd name="T54" fmla="*/ 210 w 514"/>
                  <a:gd name="T55" fmla="*/ 302 h 514"/>
                  <a:gd name="T56" fmla="*/ 64 w 514"/>
                  <a:gd name="T57" fmla="*/ 302 h 514"/>
                  <a:gd name="T58" fmla="*/ 64 w 514"/>
                  <a:gd name="T59" fmla="*/ 211 h 514"/>
                  <a:gd name="T60" fmla="*/ 210 w 514"/>
                  <a:gd name="T61" fmla="*/ 211 h 514"/>
                  <a:gd name="T62" fmla="*/ 210 w 514"/>
                  <a:gd name="T63" fmla="*/ 64 h 514"/>
                  <a:gd name="T64" fmla="*/ 302 w 514"/>
                  <a:gd name="T65" fmla="*/ 64 h 514"/>
                  <a:gd name="T66" fmla="*/ 302 w 514"/>
                  <a:gd name="T67" fmla="*/ 211 h 514"/>
                  <a:gd name="T68" fmla="*/ 448 w 514"/>
                  <a:gd name="T69" fmla="*/ 211 h 514"/>
                  <a:gd name="T70" fmla="*/ 448 w 514"/>
                  <a:gd name="T71" fmla="*/ 302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14" h="514">
                    <a:moveTo>
                      <a:pt x="448" y="137"/>
                    </a:moveTo>
                    <a:lnTo>
                      <a:pt x="448" y="137"/>
                    </a:lnTo>
                    <a:cubicBezTo>
                      <a:pt x="375" y="137"/>
                      <a:pt x="375" y="137"/>
                      <a:pt x="375" y="137"/>
                    </a:cubicBezTo>
                    <a:cubicBezTo>
                      <a:pt x="375" y="64"/>
                      <a:pt x="375" y="64"/>
                      <a:pt x="375" y="64"/>
                    </a:cubicBezTo>
                    <a:cubicBezTo>
                      <a:pt x="375" y="28"/>
                      <a:pt x="339" y="0"/>
                      <a:pt x="302" y="0"/>
                    </a:cubicBezTo>
                    <a:cubicBezTo>
                      <a:pt x="210" y="0"/>
                      <a:pt x="210" y="0"/>
                      <a:pt x="210" y="0"/>
                    </a:cubicBezTo>
                    <a:cubicBezTo>
                      <a:pt x="174" y="0"/>
                      <a:pt x="137" y="28"/>
                      <a:pt x="137" y="64"/>
                    </a:cubicBezTo>
                    <a:cubicBezTo>
                      <a:pt x="137" y="137"/>
                      <a:pt x="137" y="137"/>
                      <a:pt x="137" y="137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27" y="137"/>
                      <a:pt x="0" y="165"/>
                      <a:pt x="0" y="211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39"/>
                      <a:pt x="27" y="366"/>
                      <a:pt x="64" y="366"/>
                    </a:cubicBezTo>
                    <a:cubicBezTo>
                      <a:pt x="137" y="366"/>
                      <a:pt x="137" y="366"/>
                      <a:pt x="137" y="366"/>
                    </a:cubicBezTo>
                    <a:cubicBezTo>
                      <a:pt x="137" y="440"/>
                      <a:pt x="137" y="440"/>
                      <a:pt x="137" y="440"/>
                    </a:cubicBezTo>
                    <a:cubicBezTo>
                      <a:pt x="137" y="486"/>
                      <a:pt x="174" y="513"/>
                      <a:pt x="210" y="513"/>
                    </a:cubicBezTo>
                    <a:cubicBezTo>
                      <a:pt x="302" y="513"/>
                      <a:pt x="302" y="513"/>
                      <a:pt x="302" y="513"/>
                    </a:cubicBezTo>
                    <a:cubicBezTo>
                      <a:pt x="339" y="513"/>
                      <a:pt x="375" y="486"/>
                      <a:pt x="375" y="440"/>
                    </a:cubicBezTo>
                    <a:cubicBezTo>
                      <a:pt x="375" y="366"/>
                      <a:pt x="375" y="366"/>
                      <a:pt x="375" y="366"/>
                    </a:cubicBezTo>
                    <a:cubicBezTo>
                      <a:pt x="448" y="366"/>
                      <a:pt x="448" y="366"/>
                      <a:pt x="448" y="366"/>
                    </a:cubicBezTo>
                    <a:cubicBezTo>
                      <a:pt x="485" y="366"/>
                      <a:pt x="513" y="339"/>
                      <a:pt x="513" y="302"/>
                    </a:cubicBezTo>
                    <a:cubicBezTo>
                      <a:pt x="513" y="211"/>
                      <a:pt x="513" y="211"/>
                      <a:pt x="513" y="211"/>
                    </a:cubicBezTo>
                    <a:cubicBezTo>
                      <a:pt x="513" y="165"/>
                      <a:pt x="485" y="137"/>
                      <a:pt x="448" y="137"/>
                    </a:cubicBezTo>
                    <a:close/>
                    <a:moveTo>
                      <a:pt x="448" y="302"/>
                    </a:moveTo>
                    <a:lnTo>
                      <a:pt x="448" y="302"/>
                    </a:lnTo>
                    <a:cubicBezTo>
                      <a:pt x="302" y="302"/>
                      <a:pt x="302" y="302"/>
                      <a:pt x="302" y="302"/>
                    </a:cubicBezTo>
                    <a:cubicBezTo>
                      <a:pt x="302" y="440"/>
                      <a:pt x="302" y="440"/>
                      <a:pt x="302" y="440"/>
                    </a:cubicBezTo>
                    <a:cubicBezTo>
                      <a:pt x="210" y="440"/>
                      <a:pt x="210" y="440"/>
                      <a:pt x="210" y="440"/>
                    </a:cubicBezTo>
                    <a:cubicBezTo>
                      <a:pt x="210" y="302"/>
                      <a:pt x="210" y="302"/>
                      <a:pt x="210" y="302"/>
                    </a:cubicBezTo>
                    <a:cubicBezTo>
                      <a:pt x="64" y="302"/>
                      <a:pt x="64" y="302"/>
                      <a:pt x="64" y="302"/>
                    </a:cubicBezTo>
                    <a:cubicBezTo>
                      <a:pt x="64" y="211"/>
                      <a:pt x="64" y="211"/>
                      <a:pt x="64" y="211"/>
                    </a:cubicBezTo>
                    <a:cubicBezTo>
                      <a:pt x="210" y="211"/>
                      <a:pt x="210" y="211"/>
                      <a:pt x="210" y="211"/>
                    </a:cubicBezTo>
                    <a:cubicBezTo>
                      <a:pt x="210" y="64"/>
                      <a:pt x="210" y="64"/>
                      <a:pt x="210" y="64"/>
                    </a:cubicBezTo>
                    <a:cubicBezTo>
                      <a:pt x="302" y="64"/>
                      <a:pt x="302" y="64"/>
                      <a:pt x="302" y="64"/>
                    </a:cubicBezTo>
                    <a:cubicBezTo>
                      <a:pt x="302" y="211"/>
                      <a:pt x="302" y="211"/>
                      <a:pt x="302" y="211"/>
                    </a:cubicBezTo>
                    <a:cubicBezTo>
                      <a:pt x="448" y="211"/>
                      <a:pt x="448" y="211"/>
                      <a:pt x="448" y="211"/>
                    </a:cubicBezTo>
                    <a:lnTo>
                      <a:pt x="448" y="30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04167CA-140E-4F44-ACFB-757EB88003FE}"/>
              </a:ext>
            </a:extLst>
          </p:cNvPr>
          <p:cNvGrpSpPr/>
          <p:nvPr/>
        </p:nvGrpSpPr>
        <p:grpSpPr>
          <a:xfrm>
            <a:off x="16443588" y="4570296"/>
            <a:ext cx="2487819" cy="2487816"/>
            <a:chOff x="12969251" y="12623789"/>
            <a:chExt cx="4275668" cy="427566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10F3F41-59EF-EF49-B468-15869B1A8CD1}"/>
                </a:ext>
              </a:extLst>
            </p:cNvPr>
            <p:cNvSpPr/>
            <p:nvPr/>
          </p:nvSpPr>
          <p:spPr>
            <a:xfrm>
              <a:off x="12969251" y="12623789"/>
              <a:ext cx="4275668" cy="427566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B1736D2-47D7-8848-B4B8-C64176FCC398}"/>
                </a:ext>
              </a:extLst>
            </p:cNvPr>
            <p:cNvGrpSpPr/>
            <p:nvPr/>
          </p:nvGrpSpPr>
          <p:grpSpPr>
            <a:xfrm>
              <a:off x="14473179" y="13886385"/>
              <a:ext cx="1267812" cy="2020767"/>
              <a:chOff x="26803678" y="10796585"/>
              <a:chExt cx="864358" cy="1377705"/>
            </a:xfrm>
          </p:grpSpPr>
          <p:sp>
            <p:nvSpPr>
              <p:cNvPr id="66" name="Freeform 343">
                <a:extLst>
                  <a:ext uri="{FF2B5EF4-FFF2-40B4-BE49-F238E27FC236}">
                    <a16:creationId xmlns:a16="http://schemas.microsoft.com/office/drawing/2014/main" id="{455712B8-9C2E-2A42-978B-1290CBBC7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3678" y="10796585"/>
                <a:ext cx="864358" cy="1377705"/>
              </a:xfrm>
              <a:custGeom>
                <a:avLst/>
                <a:gdLst>
                  <a:gd name="T0" fmla="*/ 741 w 870"/>
                  <a:gd name="T1" fmla="*/ 129 h 1384"/>
                  <a:gd name="T2" fmla="*/ 741 w 870"/>
                  <a:gd name="T3" fmla="*/ 129 h 1384"/>
                  <a:gd name="T4" fmla="*/ 439 w 870"/>
                  <a:gd name="T5" fmla="*/ 0 h 1384"/>
                  <a:gd name="T6" fmla="*/ 128 w 870"/>
                  <a:gd name="T7" fmla="*/ 129 h 1384"/>
                  <a:gd name="T8" fmla="*/ 0 w 870"/>
                  <a:gd name="T9" fmla="*/ 431 h 1384"/>
                  <a:gd name="T10" fmla="*/ 201 w 870"/>
                  <a:gd name="T11" fmla="*/ 989 h 1384"/>
                  <a:gd name="T12" fmla="*/ 403 w 870"/>
                  <a:gd name="T13" fmla="*/ 1365 h 1384"/>
                  <a:gd name="T14" fmla="*/ 430 w 870"/>
                  <a:gd name="T15" fmla="*/ 1383 h 1384"/>
                  <a:gd name="T16" fmla="*/ 430 w 870"/>
                  <a:gd name="T17" fmla="*/ 1383 h 1384"/>
                  <a:gd name="T18" fmla="*/ 457 w 870"/>
                  <a:gd name="T19" fmla="*/ 1365 h 1384"/>
                  <a:gd name="T20" fmla="*/ 668 w 870"/>
                  <a:gd name="T21" fmla="*/ 989 h 1384"/>
                  <a:gd name="T22" fmla="*/ 869 w 870"/>
                  <a:gd name="T23" fmla="*/ 431 h 1384"/>
                  <a:gd name="T24" fmla="*/ 741 w 870"/>
                  <a:gd name="T25" fmla="*/ 129 h 1384"/>
                  <a:gd name="T26" fmla="*/ 604 w 870"/>
                  <a:gd name="T27" fmla="*/ 962 h 1384"/>
                  <a:gd name="T28" fmla="*/ 604 w 870"/>
                  <a:gd name="T29" fmla="*/ 962 h 1384"/>
                  <a:gd name="T30" fmla="*/ 430 w 870"/>
                  <a:gd name="T31" fmla="*/ 1273 h 1384"/>
                  <a:gd name="T32" fmla="*/ 265 w 870"/>
                  <a:gd name="T33" fmla="*/ 962 h 1384"/>
                  <a:gd name="T34" fmla="*/ 73 w 870"/>
                  <a:gd name="T35" fmla="*/ 431 h 1384"/>
                  <a:gd name="T36" fmla="*/ 439 w 870"/>
                  <a:gd name="T37" fmla="*/ 64 h 1384"/>
                  <a:gd name="T38" fmla="*/ 806 w 870"/>
                  <a:gd name="T39" fmla="*/ 431 h 1384"/>
                  <a:gd name="T40" fmla="*/ 604 w 870"/>
                  <a:gd name="T41" fmla="*/ 962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70" h="1384">
                    <a:moveTo>
                      <a:pt x="741" y="129"/>
                    </a:moveTo>
                    <a:lnTo>
                      <a:pt x="741" y="129"/>
                    </a:lnTo>
                    <a:cubicBezTo>
                      <a:pt x="659" y="46"/>
                      <a:pt x="549" y="0"/>
                      <a:pt x="439" y="0"/>
                    </a:cubicBezTo>
                    <a:cubicBezTo>
                      <a:pt x="320" y="0"/>
                      <a:pt x="210" y="46"/>
                      <a:pt x="128" y="129"/>
                    </a:cubicBezTo>
                    <a:cubicBezTo>
                      <a:pt x="45" y="211"/>
                      <a:pt x="0" y="321"/>
                      <a:pt x="0" y="431"/>
                    </a:cubicBezTo>
                    <a:cubicBezTo>
                      <a:pt x="0" y="532"/>
                      <a:pt x="73" y="715"/>
                      <a:pt x="201" y="989"/>
                    </a:cubicBezTo>
                    <a:cubicBezTo>
                      <a:pt x="302" y="1191"/>
                      <a:pt x="403" y="1365"/>
                      <a:pt x="403" y="1365"/>
                    </a:cubicBezTo>
                    <a:cubicBezTo>
                      <a:pt x="412" y="1374"/>
                      <a:pt x="421" y="1383"/>
                      <a:pt x="430" y="1383"/>
                    </a:cubicBezTo>
                    <a:lnTo>
                      <a:pt x="430" y="1383"/>
                    </a:lnTo>
                    <a:cubicBezTo>
                      <a:pt x="448" y="1383"/>
                      <a:pt x="457" y="1374"/>
                      <a:pt x="457" y="1365"/>
                    </a:cubicBezTo>
                    <a:cubicBezTo>
                      <a:pt x="466" y="1365"/>
                      <a:pt x="567" y="1191"/>
                      <a:pt x="668" y="989"/>
                    </a:cubicBezTo>
                    <a:cubicBezTo>
                      <a:pt x="806" y="715"/>
                      <a:pt x="869" y="532"/>
                      <a:pt x="869" y="431"/>
                    </a:cubicBezTo>
                    <a:cubicBezTo>
                      <a:pt x="869" y="321"/>
                      <a:pt x="824" y="211"/>
                      <a:pt x="741" y="129"/>
                    </a:cubicBezTo>
                    <a:close/>
                    <a:moveTo>
                      <a:pt x="604" y="962"/>
                    </a:moveTo>
                    <a:lnTo>
                      <a:pt x="604" y="962"/>
                    </a:lnTo>
                    <a:cubicBezTo>
                      <a:pt x="540" y="1090"/>
                      <a:pt x="466" y="1209"/>
                      <a:pt x="430" y="1273"/>
                    </a:cubicBezTo>
                    <a:cubicBezTo>
                      <a:pt x="393" y="1209"/>
                      <a:pt x="329" y="1090"/>
                      <a:pt x="265" y="962"/>
                    </a:cubicBezTo>
                    <a:cubicBezTo>
                      <a:pt x="100" y="632"/>
                      <a:pt x="73" y="495"/>
                      <a:pt x="73" y="431"/>
                    </a:cubicBezTo>
                    <a:cubicBezTo>
                      <a:pt x="73" y="229"/>
                      <a:pt x="238" y="64"/>
                      <a:pt x="439" y="64"/>
                    </a:cubicBezTo>
                    <a:cubicBezTo>
                      <a:pt x="641" y="64"/>
                      <a:pt x="806" y="229"/>
                      <a:pt x="806" y="431"/>
                    </a:cubicBezTo>
                    <a:cubicBezTo>
                      <a:pt x="806" y="495"/>
                      <a:pt x="769" y="632"/>
                      <a:pt x="604" y="96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7" name="Freeform 344">
                <a:extLst>
                  <a:ext uri="{FF2B5EF4-FFF2-40B4-BE49-F238E27FC236}">
                    <a16:creationId xmlns:a16="http://schemas.microsoft.com/office/drawing/2014/main" id="{18C5968D-6DE7-B24D-A4A5-00D84A7D0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1121" y="10985253"/>
                <a:ext cx="465085" cy="465085"/>
              </a:xfrm>
              <a:custGeom>
                <a:avLst/>
                <a:gdLst>
                  <a:gd name="T0" fmla="*/ 403 w 468"/>
                  <a:gd name="T1" fmla="*/ 120 h 469"/>
                  <a:gd name="T2" fmla="*/ 403 w 468"/>
                  <a:gd name="T3" fmla="*/ 120 h 469"/>
                  <a:gd name="T4" fmla="*/ 348 w 468"/>
                  <a:gd name="T5" fmla="*/ 120 h 469"/>
                  <a:gd name="T6" fmla="*/ 348 w 468"/>
                  <a:gd name="T7" fmla="*/ 65 h 469"/>
                  <a:gd name="T8" fmla="*/ 275 w 468"/>
                  <a:gd name="T9" fmla="*/ 0 h 469"/>
                  <a:gd name="T10" fmla="*/ 192 w 468"/>
                  <a:gd name="T11" fmla="*/ 0 h 469"/>
                  <a:gd name="T12" fmla="*/ 128 w 468"/>
                  <a:gd name="T13" fmla="*/ 65 h 469"/>
                  <a:gd name="T14" fmla="*/ 128 w 468"/>
                  <a:gd name="T15" fmla="*/ 120 h 469"/>
                  <a:gd name="T16" fmla="*/ 73 w 468"/>
                  <a:gd name="T17" fmla="*/ 120 h 469"/>
                  <a:gd name="T18" fmla="*/ 0 w 468"/>
                  <a:gd name="T19" fmla="*/ 193 h 469"/>
                  <a:gd name="T20" fmla="*/ 0 w 468"/>
                  <a:gd name="T21" fmla="*/ 275 h 469"/>
                  <a:gd name="T22" fmla="*/ 73 w 468"/>
                  <a:gd name="T23" fmla="*/ 340 h 469"/>
                  <a:gd name="T24" fmla="*/ 128 w 468"/>
                  <a:gd name="T25" fmla="*/ 340 h 469"/>
                  <a:gd name="T26" fmla="*/ 128 w 468"/>
                  <a:gd name="T27" fmla="*/ 403 h 469"/>
                  <a:gd name="T28" fmla="*/ 192 w 468"/>
                  <a:gd name="T29" fmla="*/ 468 h 469"/>
                  <a:gd name="T30" fmla="*/ 275 w 468"/>
                  <a:gd name="T31" fmla="*/ 468 h 469"/>
                  <a:gd name="T32" fmla="*/ 348 w 468"/>
                  <a:gd name="T33" fmla="*/ 403 h 469"/>
                  <a:gd name="T34" fmla="*/ 348 w 468"/>
                  <a:gd name="T35" fmla="*/ 340 h 469"/>
                  <a:gd name="T36" fmla="*/ 403 w 468"/>
                  <a:gd name="T37" fmla="*/ 340 h 469"/>
                  <a:gd name="T38" fmla="*/ 467 w 468"/>
                  <a:gd name="T39" fmla="*/ 275 h 469"/>
                  <a:gd name="T40" fmla="*/ 467 w 468"/>
                  <a:gd name="T41" fmla="*/ 193 h 469"/>
                  <a:gd name="T42" fmla="*/ 403 w 468"/>
                  <a:gd name="T43" fmla="*/ 120 h 469"/>
                  <a:gd name="T44" fmla="*/ 403 w 468"/>
                  <a:gd name="T45" fmla="*/ 275 h 469"/>
                  <a:gd name="T46" fmla="*/ 403 w 468"/>
                  <a:gd name="T47" fmla="*/ 275 h 469"/>
                  <a:gd name="T48" fmla="*/ 275 w 468"/>
                  <a:gd name="T49" fmla="*/ 275 h 469"/>
                  <a:gd name="T50" fmla="*/ 275 w 468"/>
                  <a:gd name="T51" fmla="*/ 403 h 469"/>
                  <a:gd name="T52" fmla="*/ 192 w 468"/>
                  <a:gd name="T53" fmla="*/ 403 h 469"/>
                  <a:gd name="T54" fmla="*/ 192 w 468"/>
                  <a:gd name="T55" fmla="*/ 275 h 469"/>
                  <a:gd name="T56" fmla="*/ 73 w 468"/>
                  <a:gd name="T57" fmla="*/ 275 h 469"/>
                  <a:gd name="T58" fmla="*/ 73 w 468"/>
                  <a:gd name="T59" fmla="*/ 193 h 469"/>
                  <a:gd name="T60" fmla="*/ 192 w 468"/>
                  <a:gd name="T61" fmla="*/ 193 h 469"/>
                  <a:gd name="T62" fmla="*/ 192 w 468"/>
                  <a:gd name="T63" fmla="*/ 65 h 469"/>
                  <a:gd name="T64" fmla="*/ 275 w 468"/>
                  <a:gd name="T65" fmla="*/ 65 h 469"/>
                  <a:gd name="T66" fmla="*/ 275 w 468"/>
                  <a:gd name="T67" fmla="*/ 193 h 469"/>
                  <a:gd name="T68" fmla="*/ 403 w 468"/>
                  <a:gd name="T69" fmla="*/ 193 h 469"/>
                  <a:gd name="T70" fmla="*/ 403 w 468"/>
                  <a:gd name="T71" fmla="*/ 275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" h="469">
                    <a:moveTo>
                      <a:pt x="403" y="120"/>
                    </a:moveTo>
                    <a:lnTo>
                      <a:pt x="403" y="120"/>
                    </a:lnTo>
                    <a:cubicBezTo>
                      <a:pt x="348" y="120"/>
                      <a:pt x="348" y="120"/>
                      <a:pt x="348" y="120"/>
                    </a:cubicBezTo>
                    <a:cubicBezTo>
                      <a:pt x="348" y="65"/>
                      <a:pt x="348" y="65"/>
                      <a:pt x="348" y="65"/>
                    </a:cubicBezTo>
                    <a:cubicBezTo>
                      <a:pt x="348" y="28"/>
                      <a:pt x="311" y="0"/>
                      <a:pt x="275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56" y="0"/>
                      <a:pt x="128" y="28"/>
                      <a:pt x="128" y="65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27" y="120"/>
                      <a:pt x="0" y="156"/>
                      <a:pt x="0" y="193"/>
                    </a:cubicBezTo>
                    <a:cubicBezTo>
                      <a:pt x="0" y="275"/>
                      <a:pt x="0" y="275"/>
                      <a:pt x="0" y="275"/>
                    </a:cubicBezTo>
                    <a:cubicBezTo>
                      <a:pt x="0" y="312"/>
                      <a:pt x="27" y="340"/>
                      <a:pt x="73" y="340"/>
                    </a:cubicBezTo>
                    <a:cubicBezTo>
                      <a:pt x="128" y="340"/>
                      <a:pt x="128" y="340"/>
                      <a:pt x="128" y="340"/>
                    </a:cubicBezTo>
                    <a:cubicBezTo>
                      <a:pt x="128" y="403"/>
                      <a:pt x="128" y="403"/>
                      <a:pt x="128" y="403"/>
                    </a:cubicBezTo>
                    <a:cubicBezTo>
                      <a:pt x="128" y="440"/>
                      <a:pt x="156" y="468"/>
                      <a:pt x="192" y="468"/>
                    </a:cubicBezTo>
                    <a:cubicBezTo>
                      <a:pt x="275" y="468"/>
                      <a:pt x="275" y="468"/>
                      <a:pt x="275" y="468"/>
                    </a:cubicBezTo>
                    <a:cubicBezTo>
                      <a:pt x="311" y="468"/>
                      <a:pt x="348" y="440"/>
                      <a:pt x="348" y="403"/>
                    </a:cubicBezTo>
                    <a:cubicBezTo>
                      <a:pt x="348" y="340"/>
                      <a:pt x="348" y="340"/>
                      <a:pt x="348" y="340"/>
                    </a:cubicBezTo>
                    <a:cubicBezTo>
                      <a:pt x="403" y="340"/>
                      <a:pt x="403" y="340"/>
                      <a:pt x="403" y="340"/>
                    </a:cubicBezTo>
                    <a:cubicBezTo>
                      <a:pt x="440" y="340"/>
                      <a:pt x="467" y="312"/>
                      <a:pt x="467" y="275"/>
                    </a:cubicBezTo>
                    <a:cubicBezTo>
                      <a:pt x="467" y="193"/>
                      <a:pt x="467" y="193"/>
                      <a:pt x="467" y="193"/>
                    </a:cubicBezTo>
                    <a:cubicBezTo>
                      <a:pt x="467" y="156"/>
                      <a:pt x="440" y="120"/>
                      <a:pt x="403" y="120"/>
                    </a:cubicBezTo>
                    <a:close/>
                    <a:moveTo>
                      <a:pt x="403" y="275"/>
                    </a:moveTo>
                    <a:lnTo>
                      <a:pt x="403" y="275"/>
                    </a:lnTo>
                    <a:cubicBezTo>
                      <a:pt x="275" y="275"/>
                      <a:pt x="275" y="275"/>
                      <a:pt x="275" y="275"/>
                    </a:cubicBezTo>
                    <a:cubicBezTo>
                      <a:pt x="275" y="403"/>
                      <a:pt x="275" y="403"/>
                      <a:pt x="275" y="403"/>
                    </a:cubicBezTo>
                    <a:cubicBezTo>
                      <a:pt x="192" y="403"/>
                      <a:pt x="192" y="403"/>
                      <a:pt x="192" y="403"/>
                    </a:cubicBezTo>
                    <a:cubicBezTo>
                      <a:pt x="192" y="275"/>
                      <a:pt x="192" y="275"/>
                      <a:pt x="192" y="275"/>
                    </a:cubicBezTo>
                    <a:cubicBezTo>
                      <a:pt x="73" y="275"/>
                      <a:pt x="73" y="275"/>
                      <a:pt x="73" y="275"/>
                    </a:cubicBezTo>
                    <a:cubicBezTo>
                      <a:pt x="73" y="193"/>
                      <a:pt x="73" y="193"/>
                      <a:pt x="73" y="193"/>
                    </a:cubicBezTo>
                    <a:cubicBezTo>
                      <a:pt x="192" y="193"/>
                      <a:pt x="192" y="193"/>
                      <a:pt x="192" y="193"/>
                    </a:cubicBezTo>
                    <a:cubicBezTo>
                      <a:pt x="192" y="65"/>
                      <a:pt x="192" y="65"/>
                      <a:pt x="192" y="65"/>
                    </a:cubicBezTo>
                    <a:cubicBezTo>
                      <a:pt x="275" y="65"/>
                      <a:pt x="275" y="65"/>
                      <a:pt x="275" y="65"/>
                    </a:cubicBezTo>
                    <a:cubicBezTo>
                      <a:pt x="275" y="193"/>
                      <a:pt x="275" y="193"/>
                      <a:pt x="275" y="193"/>
                    </a:cubicBezTo>
                    <a:cubicBezTo>
                      <a:pt x="403" y="193"/>
                      <a:pt x="403" y="193"/>
                      <a:pt x="403" y="193"/>
                    </a:cubicBezTo>
                    <a:lnTo>
                      <a:pt x="403" y="27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E43468-78E8-8443-AF24-1C365774528C}"/>
              </a:ext>
            </a:extLst>
          </p:cNvPr>
          <p:cNvGrpSpPr/>
          <p:nvPr/>
        </p:nvGrpSpPr>
        <p:grpSpPr>
          <a:xfrm>
            <a:off x="19298217" y="4690992"/>
            <a:ext cx="4174242" cy="2343783"/>
            <a:chOff x="2016531" y="8939448"/>
            <a:chExt cx="4174242" cy="234378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1F42861-08F3-F941-AB3D-62C559E3719E}"/>
                </a:ext>
              </a:extLst>
            </p:cNvPr>
            <p:cNvSpPr txBox="1"/>
            <p:nvPr/>
          </p:nvSpPr>
          <p:spPr>
            <a:xfrm>
              <a:off x="2016531" y="9585779"/>
              <a:ext cx="4174242" cy="169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5EA3243-8367-874D-BBBE-39D0FEE4A323}"/>
                </a:ext>
              </a:extLst>
            </p:cNvPr>
            <p:cNvSpPr txBox="1"/>
            <p:nvPr/>
          </p:nvSpPr>
          <p:spPr>
            <a:xfrm>
              <a:off x="2028415" y="8939448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979ED98-01D8-6B45-8C74-2709F1783F3C}"/>
              </a:ext>
            </a:extLst>
          </p:cNvPr>
          <p:cNvGrpSpPr/>
          <p:nvPr/>
        </p:nvGrpSpPr>
        <p:grpSpPr>
          <a:xfrm>
            <a:off x="19298217" y="8997565"/>
            <a:ext cx="4174242" cy="2343783"/>
            <a:chOff x="2016531" y="8939448"/>
            <a:chExt cx="4174242" cy="234378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71A403C-AD1D-254B-8E38-CEC311E858B1}"/>
                </a:ext>
              </a:extLst>
            </p:cNvPr>
            <p:cNvSpPr txBox="1"/>
            <p:nvPr/>
          </p:nvSpPr>
          <p:spPr>
            <a:xfrm>
              <a:off x="2016531" y="9585779"/>
              <a:ext cx="4174242" cy="169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A224BBF-B268-B942-8446-E12764C0FDF8}"/>
                </a:ext>
              </a:extLst>
            </p:cNvPr>
            <p:cNvSpPr txBox="1"/>
            <p:nvPr/>
          </p:nvSpPr>
          <p:spPr>
            <a:xfrm>
              <a:off x="2028415" y="8939448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FF0976-44F4-5442-B7A7-7F1DFEC1ADD4}"/>
              </a:ext>
            </a:extLst>
          </p:cNvPr>
          <p:cNvGrpSpPr/>
          <p:nvPr/>
        </p:nvGrpSpPr>
        <p:grpSpPr>
          <a:xfrm flipH="1">
            <a:off x="980472" y="4690992"/>
            <a:ext cx="4174242" cy="2343783"/>
            <a:chOff x="2016531" y="8939448"/>
            <a:chExt cx="4174242" cy="2343783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763DAE1-3AF2-404B-AC7D-083D9D1DD9DA}"/>
                </a:ext>
              </a:extLst>
            </p:cNvPr>
            <p:cNvSpPr txBox="1"/>
            <p:nvPr/>
          </p:nvSpPr>
          <p:spPr>
            <a:xfrm>
              <a:off x="2016531" y="9585779"/>
              <a:ext cx="4174242" cy="169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00A4DED-3140-8841-814D-0F1A3B1CB44E}"/>
                </a:ext>
              </a:extLst>
            </p:cNvPr>
            <p:cNvSpPr txBox="1"/>
            <p:nvPr/>
          </p:nvSpPr>
          <p:spPr>
            <a:xfrm>
              <a:off x="2028415" y="8939448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5DBEE42-048E-A64F-A2C3-30FED05603A5}"/>
              </a:ext>
            </a:extLst>
          </p:cNvPr>
          <p:cNvGrpSpPr/>
          <p:nvPr/>
        </p:nvGrpSpPr>
        <p:grpSpPr>
          <a:xfrm flipH="1">
            <a:off x="980472" y="8997565"/>
            <a:ext cx="4174242" cy="2343783"/>
            <a:chOff x="2016531" y="8939448"/>
            <a:chExt cx="4174242" cy="2343783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BD0C2A0-ED37-0448-A1B4-03725DA48C26}"/>
                </a:ext>
              </a:extLst>
            </p:cNvPr>
            <p:cNvSpPr txBox="1"/>
            <p:nvPr/>
          </p:nvSpPr>
          <p:spPr>
            <a:xfrm>
              <a:off x="2016531" y="9585779"/>
              <a:ext cx="4174242" cy="169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25D6D33-B588-A04E-8EF2-1FF4720DD73A}"/>
                </a:ext>
              </a:extLst>
            </p:cNvPr>
            <p:cNvSpPr txBox="1"/>
            <p:nvPr/>
          </p:nvSpPr>
          <p:spPr>
            <a:xfrm>
              <a:off x="2028415" y="8939448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7" name="Grupo 349">
            <a:extLst>
              <a:ext uri="{FF2B5EF4-FFF2-40B4-BE49-F238E27FC236}">
                <a16:creationId xmlns:a16="http://schemas.microsoft.com/office/drawing/2014/main" id="{C2C3AF05-A246-E44D-8989-D1964E423D6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8" name="CuadroTexto 350">
              <a:extLst>
                <a:ext uri="{FF2B5EF4-FFF2-40B4-BE49-F238E27FC236}">
                  <a16:creationId xmlns:a16="http://schemas.microsoft.com/office/drawing/2014/main" id="{1DB80771-6ABA-3B4C-89D9-CFAE1654EE8D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49" name="CuadroTexto 351">
              <a:extLst>
                <a:ext uri="{FF2B5EF4-FFF2-40B4-BE49-F238E27FC236}">
                  <a16:creationId xmlns:a16="http://schemas.microsoft.com/office/drawing/2014/main" id="{1F34EA53-D1E3-C743-BCD8-4A91A57C6FC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30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">
            <a:extLst>
              <a:ext uri="{FF2B5EF4-FFF2-40B4-BE49-F238E27FC236}">
                <a16:creationId xmlns:a16="http://schemas.microsoft.com/office/drawing/2014/main" id="{FB3F3BAA-2B82-AD40-9602-F2BDC2338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700" y="8050715"/>
            <a:ext cx="2188936" cy="2181074"/>
          </a:xfrm>
          <a:custGeom>
            <a:avLst/>
            <a:gdLst>
              <a:gd name="T0" fmla="*/ 440319 w 2456"/>
              <a:gd name="T1" fmla="*/ 880702 h 2447"/>
              <a:gd name="T2" fmla="*/ 440319 w 2456"/>
              <a:gd name="T3" fmla="*/ 880702 h 2447"/>
              <a:gd name="T4" fmla="*/ 0 w 2456"/>
              <a:gd name="T5" fmla="*/ 440351 h 2447"/>
              <a:gd name="T6" fmla="*/ 440319 w 2456"/>
              <a:gd name="T7" fmla="*/ 0 h 2447"/>
              <a:gd name="T8" fmla="*/ 883878 w 2456"/>
              <a:gd name="T9" fmla="*/ 440351 h 2447"/>
              <a:gd name="T10" fmla="*/ 440319 w 2456"/>
              <a:gd name="T11" fmla="*/ 880702 h 24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56" h="2447">
                <a:moveTo>
                  <a:pt x="1223" y="2446"/>
                </a:moveTo>
                <a:lnTo>
                  <a:pt x="1223" y="2446"/>
                </a:lnTo>
                <a:cubicBezTo>
                  <a:pt x="554" y="2446"/>
                  <a:pt x="0" y="1901"/>
                  <a:pt x="0" y="1223"/>
                </a:cubicBezTo>
                <a:cubicBezTo>
                  <a:pt x="0" y="544"/>
                  <a:pt x="554" y="0"/>
                  <a:pt x="1223" y="0"/>
                </a:cubicBezTo>
                <a:cubicBezTo>
                  <a:pt x="1901" y="0"/>
                  <a:pt x="2455" y="544"/>
                  <a:pt x="2455" y="1223"/>
                </a:cubicBezTo>
                <a:cubicBezTo>
                  <a:pt x="2455" y="1901"/>
                  <a:pt x="1901" y="2446"/>
                  <a:pt x="1223" y="24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60C5E9-E7D5-7245-9EB6-BDF09C8ED608}"/>
              </a:ext>
            </a:extLst>
          </p:cNvPr>
          <p:cNvGrpSpPr/>
          <p:nvPr/>
        </p:nvGrpSpPr>
        <p:grpSpPr>
          <a:xfrm>
            <a:off x="10116814" y="1427816"/>
            <a:ext cx="4396270" cy="1735219"/>
            <a:chOff x="1767443" y="9009219"/>
            <a:chExt cx="4396270" cy="173521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ADA29CF-9DEA-FC48-98C0-633A3DBC0379}"/>
                </a:ext>
              </a:extLst>
            </p:cNvPr>
            <p:cNvSpPr txBox="1"/>
            <p:nvPr/>
          </p:nvSpPr>
          <p:spPr>
            <a:xfrm>
              <a:off x="1767443" y="9655550"/>
              <a:ext cx="439627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Make sure you promote it in the right place.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553DB19-ADBF-3343-98CD-323E3F8B6B1A}"/>
                </a:ext>
              </a:extLst>
            </p:cNvPr>
            <p:cNvSpPr/>
            <p:nvPr/>
          </p:nvSpPr>
          <p:spPr>
            <a:xfrm>
              <a:off x="1767443" y="9009219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Develop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960D34B-A86C-224F-85F3-F9F00C44F3E5}"/>
              </a:ext>
            </a:extLst>
          </p:cNvPr>
          <p:cNvGrpSpPr/>
          <p:nvPr/>
        </p:nvGrpSpPr>
        <p:grpSpPr>
          <a:xfrm>
            <a:off x="10116814" y="5990390"/>
            <a:ext cx="4396270" cy="1735219"/>
            <a:chOff x="1767443" y="9009219"/>
            <a:chExt cx="4396270" cy="173521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E6FBD2E-2B45-B14F-8105-55B54D64C775}"/>
                </a:ext>
              </a:extLst>
            </p:cNvPr>
            <p:cNvSpPr txBox="1"/>
            <p:nvPr/>
          </p:nvSpPr>
          <p:spPr>
            <a:xfrm>
              <a:off x="1767443" y="9655550"/>
              <a:ext cx="439627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Make sure you promote it in the right place. 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00C196A-C314-534C-8B04-2866EBC643F0}"/>
                </a:ext>
              </a:extLst>
            </p:cNvPr>
            <p:cNvSpPr/>
            <p:nvPr/>
          </p:nvSpPr>
          <p:spPr>
            <a:xfrm>
              <a:off x="1767443" y="9009219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Identify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70D6780-8FE5-824D-9340-51CC4A158FB2}"/>
              </a:ext>
            </a:extLst>
          </p:cNvPr>
          <p:cNvGrpSpPr/>
          <p:nvPr/>
        </p:nvGrpSpPr>
        <p:grpSpPr>
          <a:xfrm>
            <a:off x="10116814" y="10556895"/>
            <a:ext cx="4396270" cy="1735219"/>
            <a:chOff x="1767443" y="9009219"/>
            <a:chExt cx="4396270" cy="1735219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A9EEC56-4E25-E64E-8A77-D60E241EBFEC}"/>
                </a:ext>
              </a:extLst>
            </p:cNvPr>
            <p:cNvSpPr txBox="1"/>
            <p:nvPr/>
          </p:nvSpPr>
          <p:spPr>
            <a:xfrm>
              <a:off x="1767443" y="9655550"/>
              <a:ext cx="439627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Make sure you promote it in the right place. 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9CF90F9-7869-F240-837A-276CD48CBBB5}"/>
                </a:ext>
              </a:extLst>
            </p:cNvPr>
            <p:cNvSpPr/>
            <p:nvPr/>
          </p:nvSpPr>
          <p:spPr>
            <a:xfrm>
              <a:off x="1767443" y="9009219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Authorize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2C9557B-5BA9-6040-A96F-01D86B433CFC}"/>
              </a:ext>
            </a:extLst>
          </p:cNvPr>
          <p:cNvGrpSpPr/>
          <p:nvPr/>
        </p:nvGrpSpPr>
        <p:grpSpPr>
          <a:xfrm flipH="1">
            <a:off x="1288124" y="3711068"/>
            <a:ext cx="4396270" cy="1735219"/>
            <a:chOff x="1767443" y="9009219"/>
            <a:chExt cx="4396270" cy="173521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D5FE7F9-A476-9A49-ABA7-C14AE00CEBA9}"/>
                </a:ext>
              </a:extLst>
            </p:cNvPr>
            <p:cNvSpPr txBox="1"/>
            <p:nvPr/>
          </p:nvSpPr>
          <p:spPr>
            <a:xfrm>
              <a:off x="1767443" y="9655550"/>
              <a:ext cx="439627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Make sure you promote it in the right place. 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0D8EC95-1096-A74E-9D40-C3558BA1ADFA}"/>
                </a:ext>
              </a:extLst>
            </p:cNvPr>
            <p:cNvSpPr/>
            <p:nvPr/>
          </p:nvSpPr>
          <p:spPr>
            <a:xfrm>
              <a:off x="1767443" y="9009219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Analyze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2E2BDFA-0586-774A-ACF7-AD56A2FB5CD4}"/>
              </a:ext>
            </a:extLst>
          </p:cNvPr>
          <p:cNvGrpSpPr/>
          <p:nvPr/>
        </p:nvGrpSpPr>
        <p:grpSpPr>
          <a:xfrm flipH="1">
            <a:off x="3580852" y="8269714"/>
            <a:ext cx="4396270" cy="1735219"/>
            <a:chOff x="1767443" y="9009219"/>
            <a:chExt cx="4396270" cy="1735219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5410CAD-03DE-004A-AAA2-CC9AEEB482A6}"/>
                </a:ext>
              </a:extLst>
            </p:cNvPr>
            <p:cNvSpPr txBox="1"/>
            <p:nvPr/>
          </p:nvSpPr>
          <p:spPr>
            <a:xfrm>
              <a:off x="1767443" y="9655550"/>
              <a:ext cx="439627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Make sure you promote it in the right place. 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9BFE8A4-0361-5848-B18B-3F62A9108FD5}"/>
                </a:ext>
              </a:extLst>
            </p:cNvPr>
            <p:cNvSpPr/>
            <p:nvPr/>
          </p:nvSpPr>
          <p:spPr>
            <a:xfrm>
              <a:off x="1767443" y="9009219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Advertise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5C70388-D8B6-864F-BE97-6223352E171D}"/>
              </a:ext>
            </a:extLst>
          </p:cNvPr>
          <p:cNvGrpSpPr/>
          <p:nvPr/>
        </p:nvGrpSpPr>
        <p:grpSpPr>
          <a:xfrm>
            <a:off x="7343301" y="1204889"/>
            <a:ext cx="2188936" cy="2181074"/>
            <a:chOff x="7343301" y="1204889"/>
            <a:chExt cx="2188936" cy="2181074"/>
          </a:xfrm>
        </p:grpSpPr>
        <p:sp>
          <p:nvSpPr>
            <p:cNvPr id="50" name="Freeform 2">
              <a:extLst>
                <a:ext uri="{FF2B5EF4-FFF2-40B4-BE49-F238E27FC236}">
                  <a16:creationId xmlns:a16="http://schemas.microsoft.com/office/drawing/2014/main" id="{C31F3033-B6F1-DD4F-ACD0-9D3539FF3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3301" y="1204889"/>
              <a:ext cx="2188936" cy="2181074"/>
            </a:xfrm>
            <a:custGeom>
              <a:avLst/>
              <a:gdLst>
                <a:gd name="T0" fmla="*/ 443379 w 2457"/>
                <a:gd name="T1" fmla="*/ 0 h 2447"/>
                <a:gd name="T2" fmla="*/ 443379 w 2457"/>
                <a:gd name="T3" fmla="*/ 0 h 2447"/>
                <a:gd name="T4" fmla="*/ 883878 w 2457"/>
                <a:gd name="T5" fmla="*/ 440351 h 2447"/>
                <a:gd name="T6" fmla="*/ 443379 w 2457"/>
                <a:gd name="T7" fmla="*/ 880702 h 2447"/>
                <a:gd name="T8" fmla="*/ 0 w 2457"/>
                <a:gd name="T9" fmla="*/ 440351 h 2447"/>
                <a:gd name="T10" fmla="*/ 443379 w 2457"/>
                <a:gd name="T11" fmla="*/ 0 h 24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57" h="2447">
                  <a:moveTo>
                    <a:pt x="1232" y="0"/>
                  </a:moveTo>
                  <a:lnTo>
                    <a:pt x="1232" y="0"/>
                  </a:lnTo>
                  <a:cubicBezTo>
                    <a:pt x="1901" y="0"/>
                    <a:pt x="2456" y="545"/>
                    <a:pt x="2456" y="1223"/>
                  </a:cubicBezTo>
                  <a:cubicBezTo>
                    <a:pt x="2456" y="1902"/>
                    <a:pt x="1901" y="2446"/>
                    <a:pt x="1232" y="2446"/>
                  </a:cubicBezTo>
                  <a:cubicBezTo>
                    <a:pt x="554" y="2446"/>
                    <a:pt x="0" y="1902"/>
                    <a:pt x="0" y="1223"/>
                  </a:cubicBezTo>
                  <a:cubicBezTo>
                    <a:pt x="0" y="545"/>
                    <a:pt x="554" y="0"/>
                    <a:pt x="123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D1E274A-D39E-6241-BC5B-321251F71C72}"/>
                </a:ext>
              </a:extLst>
            </p:cNvPr>
            <p:cNvGrpSpPr/>
            <p:nvPr/>
          </p:nvGrpSpPr>
          <p:grpSpPr>
            <a:xfrm>
              <a:off x="8109141" y="1737298"/>
              <a:ext cx="657255" cy="1088889"/>
              <a:chOff x="7873556" y="14074518"/>
              <a:chExt cx="582355" cy="964801"/>
            </a:xfrm>
          </p:grpSpPr>
          <p:sp>
            <p:nvSpPr>
              <p:cNvPr id="94" name="Google Shape;164;p6">
                <a:extLst>
                  <a:ext uri="{FF2B5EF4-FFF2-40B4-BE49-F238E27FC236}">
                    <a16:creationId xmlns:a16="http://schemas.microsoft.com/office/drawing/2014/main" id="{DDF29AF2-7E6F-9145-B3A4-8B4EA04A82AD}"/>
                  </a:ext>
                </a:extLst>
              </p:cNvPr>
              <p:cNvSpPr/>
              <p:nvPr/>
            </p:nvSpPr>
            <p:spPr>
              <a:xfrm>
                <a:off x="7873556" y="14074518"/>
                <a:ext cx="582355" cy="964801"/>
              </a:xfrm>
              <a:custGeom>
                <a:avLst/>
                <a:gdLst/>
                <a:ahLst/>
                <a:cxnLst/>
                <a:rect l="l" t="t" r="r" b="b"/>
                <a:pathLst>
                  <a:path w="589" h="977" extrusionOk="0">
                    <a:moveTo>
                      <a:pt x="506" y="262"/>
                    </a:moveTo>
                    <a:lnTo>
                      <a:pt x="506" y="262"/>
                    </a:lnTo>
                    <a:cubicBezTo>
                      <a:pt x="452" y="262"/>
                      <a:pt x="452" y="262"/>
                      <a:pt x="452" y="262"/>
                    </a:cubicBezTo>
                    <a:cubicBezTo>
                      <a:pt x="452" y="145"/>
                      <a:pt x="452" y="145"/>
                      <a:pt x="452" y="145"/>
                    </a:cubicBezTo>
                    <a:cubicBezTo>
                      <a:pt x="479" y="145"/>
                      <a:pt x="479" y="145"/>
                      <a:pt x="479" y="145"/>
                    </a:cubicBezTo>
                    <a:cubicBezTo>
                      <a:pt x="488" y="145"/>
                      <a:pt x="506" y="136"/>
                      <a:pt x="506" y="117"/>
                    </a:cubicBezTo>
                    <a:cubicBezTo>
                      <a:pt x="506" y="108"/>
                      <a:pt x="488" y="90"/>
                      <a:pt x="479" y="90"/>
                    </a:cubicBezTo>
                    <a:cubicBezTo>
                      <a:pt x="452" y="90"/>
                      <a:pt x="452" y="90"/>
                      <a:pt x="452" y="90"/>
                    </a:cubicBezTo>
                    <a:cubicBezTo>
                      <a:pt x="452" y="27"/>
                      <a:pt x="452" y="27"/>
                      <a:pt x="452" y="27"/>
                    </a:cubicBezTo>
                    <a:cubicBezTo>
                      <a:pt x="452" y="9"/>
                      <a:pt x="443" y="0"/>
                      <a:pt x="434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45" y="0"/>
                      <a:pt x="136" y="9"/>
                      <a:pt x="136" y="27"/>
                    </a:cubicBezTo>
                    <a:cubicBezTo>
                      <a:pt x="136" y="90"/>
                      <a:pt x="136" y="90"/>
                      <a:pt x="136" y="90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100" y="90"/>
                      <a:pt x="82" y="108"/>
                      <a:pt x="82" y="117"/>
                    </a:cubicBezTo>
                    <a:cubicBezTo>
                      <a:pt x="82" y="136"/>
                      <a:pt x="100" y="145"/>
                      <a:pt x="109" y="145"/>
                    </a:cubicBezTo>
                    <a:cubicBezTo>
                      <a:pt x="136" y="145"/>
                      <a:pt x="136" y="145"/>
                      <a:pt x="136" y="145"/>
                    </a:cubicBezTo>
                    <a:cubicBezTo>
                      <a:pt x="136" y="262"/>
                      <a:pt x="136" y="262"/>
                      <a:pt x="136" y="262"/>
                    </a:cubicBezTo>
                    <a:cubicBezTo>
                      <a:pt x="82" y="262"/>
                      <a:pt x="82" y="262"/>
                      <a:pt x="82" y="262"/>
                    </a:cubicBezTo>
                    <a:cubicBezTo>
                      <a:pt x="36" y="262"/>
                      <a:pt x="0" y="298"/>
                      <a:pt x="0" y="343"/>
                    </a:cubicBezTo>
                    <a:cubicBezTo>
                      <a:pt x="0" y="904"/>
                      <a:pt x="0" y="904"/>
                      <a:pt x="0" y="904"/>
                    </a:cubicBezTo>
                    <a:cubicBezTo>
                      <a:pt x="0" y="940"/>
                      <a:pt x="36" y="976"/>
                      <a:pt x="82" y="976"/>
                    </a:cubicBezTo>
                    <a:cubicBezTo>
                      <a:pt x="506" y="976"/>
                      <a:pt x="506" y="976"/>
                      <a:pt x="506" y="976"/>
                    </a:cubicBezTo>
                    <a:cubicBezTo>
                      <a:pt x="552" y="976"/>
                      <a:pt x="588" y="940"/>
                      <a:pt x="588" y="904"/>
                    </a:cubicBezTo>
                    <a:cubicBezTo>
                      <a:pt x="588" y="343"/>
                      <a:pt x="588" y="343"/>
                      <a:pt x="588" y="343"/>
                    </a:cubicBezTo>
                    <a:cubicBezTo>
                      <a:pt x="588" y="298"/>
                      <a:pt x="552" y="262"/>
                      <a:pt x="506" y="262"/>
                    </a:cubicBezTo>
                    <a:close/>
                    <a:moveTo>
                      <a:pt x="190" y="45"/>
                    </a:moveTo>
                    <a:lnTo>
                      <a:pt x="190" y="45"/>
                    </a:lnTo>
                    <a:cubicBezTo>
                      <a:pt x="407" y="45"/>
                      <a:pt x="407" y="45"/>
                      <a:pt x="407" y="45"/>
                    </a:cubicBezTo>
                    <a:cubicBezTo>
                      <a:pt x="407" y="90"/>
                      <a:pt x="407" y="90"/>
                      <a:pt x="407" y="90"/>
                    </a:cubicBezTo>
                    <a:cubicBezTo>
                      <a:pt x="190" y="90"/>
                      <a:pt x="190" y="90"/>
                      <a:pt x="190" y="90"/>
                    </a:cubicBezTo>
                    <a:lnTo>
                      <a:pt x="190" y="45"/>
                    </a:lnTo>
                    <a:close/>
                    <a:moveTo>
                      <a:pt x="190" y="145"/>
                    </a:moveTo>
                    <a:lnTo>
                      <a:pt x="190" y="145"/>
                    </a:lnTo>
                    <a:cubicBezTo>
                      <a:pt x="407" y="145"/>
                      <a:pt x="407" y="145"/>
                      <a:pt x="407" y="145"/>
                    </a:cubicBezTo>
                    <a:cubicBezTo>
                      <a:pt x="407" y="262"/>
                      <a:pt x="407" y="262"/>
                      <a:pt x="407" y="262"/>
                    </a:cubicBezTo>
                    <a:cubicBezTo>
                      <a:pt x="190" y="262"/>
                      <a:pt x="190" y="262"/>
                      <a:pt x="190" y="262"/>
                    </a:cubicBezTo>
                    <a:lnTo>
                      <a:pt x="190" y="145"/>
                    </a:lnTo>
                    <a:close/>
                    <a:moveTo>
                      <a:pt x="533" y="904"/>
                    </a:moveTo>
                    <a:lnTo>
                      <a:pt x="533" y="904"/>
                    </a:lnTo>
                    <a:cubicBezTo>
                      <a:pt x="533" y="913"/>
                      <a:pt x="524" y="921"/>
                      <a:pt x="506" y="921"/>
                    </a:cubicBezTo>
                    <a:cubicBezTo>
                      <a:pt x="82" y="921"/>
                      <a:pt x="82" y="921"/>
                      <a:pt x="82" y="921"/>
                    </a:cubicBezTo>
                    <a:cubicBezTo>
                      <a:pt x="64" y="921"/>
                      <a:pt x="55" y="913"/>
                      <a:pt x="55" y="904"/>
                    </a:cubicBezTo>
                    <a:cubicBezTo>
                      <a:pt x="55" y="343"/>
                      <a:pt x="55" y="343"/>
                      <a:pt x="55" y="343"/>
                    </a:cubicBezTo>
                    <a:cubicBezTo>
                      <a:pt x="55" y="325"/>
                      <a:pt x="64" y="316"/>
                      <a:pt x="82" y="316"/>
                    </a:cubicBezTo>
                    <a:cubicBezTo>
                      <a:pt x="163" y="316"/>
                      <a:pt x="163" y="316"/>
                      <a:pt x="163" y="316"/>
                    </a:cubicBezTo>
                    <a:cubicBezTo>
                      <a:pt x="434" y="316"/>
                      <a:pt x="434" y="316"/>
                      <a:pt x="434" y="316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524" y="316"/>
                      <a:pt x="533" y="325"/>
                      <a:pt x="533" y="343"/>
                    </a:cubicBezTo>
                    <a:lnTo>
                      <a:pt x="533" y="90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165;p6">
                <a:extLst>
                  <a:ext uri="{FF2B5EF4-FFF2-40B4-BE49-F238E27FC236}">
                    <a16:creationId xmlns:a16="http://schemas.microsoft.com/office/drawing/2014/main" id="{7EAC61A8-E8EA-004E-B067-A718CC7B0802}"/>
                  </a:ext>
                </a:extLst>
              </p:cNvPr>
              <p:cNvSpPr/>
              <p:nvPr/>
            </p:nvSpPr>
            <p:spPr>
              <a:xfrm>
                <a:off x="7999590" y="14465652"/>
                <a:ext cx="330292" cy="434594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43" extrusionOk="0">
                    <a:moveTo>
                      <a:pt x="316" y="162"/>
                    </a:moveTo>
                    <a:lnTo>
                      <a:pt x="316" y="162"/>
                    </a:lnTo>
                    <a:cubicBezTo>
                      <a:pt x="190" y="162"/>
                      <a:pt x="190" y="162"/>
                      <a:pt x="190" y="162"/>
                    </a:cubicBezTo>
                    <a:cubicBezTo>
                      <a:pt x="271" y="27"/>
                      <a:pt x="271" y="27"/>
                      <a:pt x="271" y="27"/>
                    </a:cubicBezTo>
                    <a:cubicBezTo>
                      <a:pt x="280" y="18"/>
                      <a:pt x="280" y="9"/>
                      <a:pt x="271" y="9"/>
                    </a:cubicBezTo>
                    <a:cubicBezTo>
                      <a:pt x="262" y="0"/>
                      <a:pt x="253" y="0"/>
                      <a:pt x="253" y="9"/>
                    </a:cubicBezTo>
                    <a:cubicBezTo>
                      <a:pt x="9" y="234"/>
                      <a:pt x="9" y="234"/>
                      <a:pt x="9" y="234"/>
                    </a:cubicBezTo>
                    <a:cubicBezTo>
                      <a:pt x="9" y="234"/>
                      <a:pt x="0" y="244"/>
                      <a:pt x="9" y="253"/>
                    </a:cubicBezTo>
                    <a:lnTo>
                      <a:pt x="18" y="262"/>
                    </a:lnTo>
                    <a:cubicBezTo>
                      <a:pt x="135" y="262"/>
                      <a:pt x="135" y="262"/>
                      <a:pt x="135" y="262"/>
                    </a:cubicBezTo>
                    <a:cubicBezTo>
                      <a:pt x="36" y="415"/>
                      <a:pt x="36" y="415"/>
                      <a:pt x="36" y="415"/>
                    </a:cubicBezTo>
                    <a:cubicBezTo>
                      <a:pt x="27" y="424"/>
                      <a:pt x="27" y="433"/>
                      <a:pt x="36" y="442"/>
                    </a:cubicBezTo>
                    <a:lnTo>
                      <a:pt x="45" y="442"/>
                    </a:lnTo>
                    <a:cubicBezTo>
                      <a:pt x="54" y="442"/>
                      <a:pt x="54" y="442"/>
                      <a:pt x="54" y="442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4" y="189"/>
                      <a:pt x="334" y="180"/>
                      <a:pt x="325" y="180"/>
                    </a:cubicBezTo>
                    <a:cubicBezTo>
                      <a:pt x="325" y="171"/>
                      <a:pt x="316" y="162"/>
                      <a:pt x="316" y="162"/>
                    </a:cubicBezTo>
                    <a:close/>
                    <a:moveTo>
                      <a:pt x="135" y="325"/>
                    </a:moveTo>
                    <a:lnTo>
                      <a:pt x="135" y="325"/>
                    </a:lnTo>
                    <a:cubicBezTo>
                      <a:pt x="181" y="253"/>
                      <a:pt x="181" y="253"/>
                      <a:pt x="181" y="253"/>
                    </a:cubicBezTo>
                    <a:cubicBezTo>
                      <a:pt x="181" y="244"/>
                      <a:pt x="181" y="244"/>
                      <a:pt x="181" y="234"/>
                    </a:cubicBezTo>
                    <a:cubicBezTo>
                      <a:pt x="181" y="225"/>
                      <a:pt x="172" y="225"/>
                      <a:pt x="172" y="225"/>
                    </a:cubicBezTo>
                    <a:cubicBezTo>
                      <a:pt x="63" y="225"/>
                      <a:pt x="63" y="225"/>
                      <a:pt x="63" y="225"/>
                    </a:cubicBezTo>
                    <a:cubicBezTo>
                      <a:pt x="190" y="108"/>
                      <a:pt x="190" y="108"/>
                      <a:pt x="190" y="108"/>
                    </a:cubicBezTo>
                    <a:cubicBezTo>
                      <a:pt x="144" y="171"/>
                      <a:pt x="144" y="171"/>
                      <a:pt x="144" y="171"/>
                    </a:cubicBezTo>
                    <a:cubicBezTo>
                      <a:pt x="144" y="180"/>
                      <a:pt x="144" y="189"/>
                      <a:pt x="144" y="189"/>
                    </a:cubicBezTo>
                    <a:cubicBezTo>
                      <a:pt x="153" y="198"/>
                      <a:pt x="153" y="198"/>
                      <a:pt x="162" y="198"/>
                    </a:cubicBezTo>
                    <a:cubicBezTo>
                      <a:pt x="271" y="198"/>
                      <a:pt x="271" y="198"/>
                      <a:pt x="271" y="198"/>
                    </a:cubicBezTo>
                    <a:lnTo>
                      <a:pt x="135" y="3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6" name="Grupo 5">
            <a:extLst>
              <a:ext uri="{FF2B5EF4-FFF2-40B4-BE49-F238E27FC236}">
                <a16:creationId xmlns:a16="http://schemas.microsoft.com/office/drawing/2014/main" id="{172C28CE-9C3E-A248-9FD1-409F65F83D08}"/>
              </a:ext>
            </a:extLst>
          </p:cNvPr>
          <p:cNvGrpSpPr/>
          <p:nvPr/>
        </p:nvGrpSpPr>
        <p:grpSpPr>
          <a:xfrm>
            <a:off x="9000254" y="8681712"/>
            <a:ext cx="1295827" cy="796354"/>
            <a:chOff x="13924634" y="7462581"/>
            <a:chExt cx="1752344" cy="1076908"/>
          </a:xfrm>
        </p:grpSpPr>
        <p:sp>
          <p:nvSpPr>
            <p:cNvPr id="97" name="Google Shape;320;p8">
              <a:extLst>
                <a:ext uri="{FF2B5EF4-FFF2-40B4-BE49-F238E27FC236}">
                  <a16:creationId xmlns:a16="http://schemas.microsoft.com/office/drawing/2014/main" id="{AE2EC4A6-0625-1543-A3F8-F067FF3C7020}"/>
                </a:ext>
              </a:extLst>
            </p:cNvPr>
            <p:cNvSpPr/>
            <p:nvPr/>
          </p:nvSpPr>
          <p:spPr>
            <a:xfrm>
              <a:off x="13924634" y="7462581"/>
              <a:ext cx="1752344" cy="1076908"/>
            </a:xfrm>
            <a:custGeom>
              <a:avLst/>
              <a:gdLst/>
              <a:ahLst/>
              <a:cxnLst/>
              <a:rect l="l" t="t" r="r" b="b"/>
              <a:pathLst>
                <a:path w="1637" h="1004" extrusionOk="0">
                  <a:moveTo>
                    <a:pt x="1627" y="488"/>
                  </a:moveTo>
                  <a:lnTo>
                    <a:pt x="1627" y="488"/>
                  </a:lnTo>
                  <a:cubicBezTo>
                    <a:pt x="1627" y="479"/>
                    <a:pt x="1627" y="479"/>
                    <a:pt x="1618" y="470"/>
                  </a:cubicBezTo>
                  <a:cubicBezTo>
                    <a:pt x="1546" y="371"/>
                    <a:pt x="1455" y="271"/>
                    <a:pt x="1365" y="199"/>
                  </a:cubicBezTo>
                  <a:cubicBezTo>
                    <a:pt x="1193" y="63"/>
                    <a:pt x="1003" y="0"/>
                    <a:pt x="814" y="0"/>
                  </a:cubicBezTo>
                  <a:cubicBezTo>
                    <a:pt x="814" y="0"/>
                    <a:pt x="814" y="0"/>
                    <a:pt x="804" y="0"/>
                  </a:cubicBezTo>
                  <a:cubicBezTo>
                    <a:pt x="624" y="0"/>
                    <a:pt x="443" y="72"/>
                    <a:pt x="272" y="208"/>
                  </a:cubicBezTo>
                  <a:cubicBezTo>
                    <a:pt x="172" y="280"/>
                    <a:pt x="82" y="371"/>
                    <a:pt x="9" y="479"/>
                  </a:cubicBezTo>
                  <a:cubicBezTo>
                    <a:pt x="0" y="488"/>
                    <a:pt x="0" y="506"/>
                    <a:pt x="9" y="524"/>
                  </a:cubicBezTo>
                  <a:cubicBezTo>
                    <a:pt x="9" y="524"/>
                    <a:pt x="9" y="524"/>
                    <a:pt x="19" y="533"/>
                  </a:cubicBezTo>
                  <a:cubicBezTo>
                    <a:pt x="91" y="633"/>
                    <a:pt x="181" y="732"/>
                    <a:pt x="272" y="805"/>
                  </a:cubicBezTo>
                  <a:cubicBezTo>
                    <a:pt x="443" y="940"/>
                    <a:pt x="633" y="1003"/>
                    <a:pt x="823" y="1003"/>
                  </a:cubicBezTo>
                  <a:cubicBezTo>
                    <a:pt x="823" y="1003"/>
                    <a:pt x="823" y="1003"/>
                    <a:pt x="832" y="1003"/>
                  </a:cubicBezTo>
                  <a:cubicBezTo>
                    <a:pt x="1012" y="1003"/>
                    <a:pt x="1193" y="931"/>
                    <a:pt x="1365" y="805"/>
                  </a:cubicBezTo>
                  <a:cubicBezTo>
                    <a:pt x="1464" y="723"/>
                    <a:pt x="1554" y="633"/>
                    <a:pt x="1627" y="524"/>
                  </a:cubicBezTo>
                  <a:cubicBezTo>
                    <a:pt x="1636" y="515"/>
                    <a:pt x="1636" y="497"/>
                    <a:pt x="1627" y="488"/>
                  </a:cubicBezTo>
                  <a:close/>
                  <a:moveTo>
                    <a:pt x="1320" y="741"/>
                  </a:moveTo>
                  <a:lnTo>
                    <a:pt x="1320" y="741"/>
                  </a:lnTo>
                  <a:cubicBezTo>
                    <a:pt x="1166" y="859"/>
                    <a:pt x="994" y="931"/>
                    <a:pt x="823" y="931"/>
                  </a:cubicBezTo>
                  <a:cubicBezTo>
                    <a:pt x="461" y="931"/>
                    <a:pt x="199" y="651"/>
                    <a:pt x="91" y="497"/>
                  </a:cubicBezTo>
                  <a:cubicBezTo>
                    <a:pt x="154" y="407"/>
                    <a:pt x="235" y="325"/>
                    <a:pt x="317" y="262"/>
                  </a:cubicBezTo>
                  <a:cubicBezTo>
                    <a:pt x="470" y="145"/>
                    <a:pt x="642" y="82"/>
                    <a:pt x="814" y="72"/>
                  </a:cubicBezTo>
                  <a:lnTo>
                    <a:pt x="814" y="72"/>
                  </a:lnTo>
                  <a:cubicBezTo>
                    <a:pt x="1175" y="72"/>
                    <a:pt x="1437" y="362"/>
                    <a:pt x="1546" y="506"/>
                  </a:cubicBezTo>
                  <a:cubicBezTo>
                    <a:pt x="1482" y="597"/>
                    <a:pt x="1401" y="678"/>
                    <a:pt x="1320" y="7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21;p8">
              <a:extLst>
                <a:ext uri="{FF2B5EF4-FFF2-40B4-BE49-F238E27FC236}">
                  <a16:creationId xmlns:a16="http://schemas.microsoft.com/office/drawing/2014/main" id="{F8F0606B-FDF6-FD47-932C-868D5D21DBBB}"/>
                </a:ext>
              </a:extLst>
            </p:cNvPr>
            <p:cNvSpPr/>
            <p:nvPr/>
          </p:nvSpPr>
          <p:spPr>
            <a:xfrm>
              <a:off x="14439472" y="7646788"/>
              <a:ext cx="717941" cy="708492"/>
            </a:xfrm>
            <a:custGeom>
              <a:avLst/>
              <a:gdLst/>
              <a:ahLst/>
              <a:cxnLst/>
              <a:rect l="l" t="t" r="r" b="b"/>
              <a:pathLst>
                <a:path w="670" h="660" extrusionOk="0">
                  <a:moveTo>
                    <a:pt x="335" y="0"/>
                  </a:moveTo>
                  <a:lnTo>
                    <a:pt x="335" y="0"/>
                  </a:lnTo>
                  <a:cubicBezTo>
                    <a:pt x="154" y="0"/>
                    <a:pt x="0" y="144"/>
                    <a:pt x="0" y="334"/>
                  </a:cubicBezTo>
                  <a:cubicBezTo>
                    <a:pt x="0" y="515"/>
                    <a:pt x="154" y="659"/>
                    <a:pt x="335" y="659"/>
                  </a:cubicBezTo>
                  <a:cubicBezTo>
                    <a:pt x="515" y="659"/>
                    <a:pt x="669" y="515"/>
                    <a:pt x="669" y="334"/>
                  </a:cubicBezTo>
                  <a:cubicBezTo>
                    <a:pt x="669" y="144"/>
                    <a:pt x="515" y="0"/>
                    <a:pt x="335" y="0"/>
                  </a:cubicBezTo>
                  <a:close/>
                  <a:moveTo>
                    <a:pt x="335" y="587"/>
                  </a:moveTo>
                  <a:lnTo>
                    <a:pt x="335" y="587"/>
                  </a:lnTo>
                  <a:cubicBezTo>
                    <a:pt x="199" y="587"/>
                    <a:pt x="82" y="470"/>
                    <a:pt x="82" y="334"/>
                  </a:cubicBezTo>
                  <a:cubicBezTo>
                    <a:pt x="82" y="190"/>
                    <a:pt x="199" y="72"/>
                    <a:pt x="335" y="72"/>
                  </a:cubicBezTo>
                  <a:cubicBezTo>
                    <a:pt x="479" y="72"/>
                    <a:pt x="588" y="190"/>
                    <a:pt x="588" y="334"/>
                  </a:cubicBezTo>
                  <a:cubicBezTo>
                    <a:pt x="588" y="470"/>
                    <a:pt x="479" y="587"/>
                    <a:pt x="335" y="5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22;p8">
              <a:extLst>
                <a:ext uri="{FF2B5EF4-FFF2-40B4-BE49-F238E27FC236}">
                  <a16:creationId xmlns:a16="http://schemas.microsoft.com/office/drawing/2014/main" id="{9003C3D2-28DD-C94A-AEFB-341786ED1353}"/>
                </a:ext>
              </a:extLst>
            </p:cNvPr>
            <p:cNvSpPr/>
            <p:nvPr/>
          </p:nvSpPr>
          <p:spPr>
            <a:xfrm>
              <a:off x="14614235" y="7807380"/>
              <a:ext cx="368418" cy="368416"/>
            </a:xfrm>
            <a:custGeom>
              <a:avLst/>
              <a:gdLst/>
              <a:ahLst/>
              <a:cxnLst/>
              <a:rect l="l" t="t" r="r" b="b"/>
              <a:pathLst>
                <a:path w="344" h="345" extrusionOk="0">
                  <a:moveTo>
                    <a:pt x="253" y="19"/>
                  </a:moveTo>
                  <a:lnTo>
                    <a:pt x="253" y="19"/>
                  </a:lnTo>
                  <a:lnTo>
                    <a:pt x="253" y="19"/>
                  </a:lnTo>
                  <a:lnTo>
                    <a:pt x="253" y="19"/>
                  </a:lnTo>
                  <a:cubicBezTo>
                    <a:pt x="226" y="9"/>
                    <a:pt x="199" y="0"/>
                    <a:pt x="172" y="0"/>
                  </a:cubicBezTo>
                  <a:cubicBezTo>
                    <a:pt x="81" y="0"/>
                    <a:pt x="0" y="82"/>
                    <a:pt x="0" y="172"/>
                  </a:cubicBezTo>
                  <a:cubicBezTo>
                    <a:pt x="0" y="272"/>
                    <a:pt x="81" y="344"/>
                    <a:pt x="172" y="344"/>
                  </a:cubicBezTo>
                  <a:cubicBezTo>
                    <a:pt x="271" y="344"/>
                    <a:pt x="343" y="272"/>
                    <a:pt x="343" y="172"/>
                  </a:cubicBezTo>
                  <a:cubicBezTo>
                    <a:pt x="343" y="109"/>
                    <a:pt x="307" y="46"/>
                    <a:pt x="253" y="19"/>
                  </a:cubicBezTo>
                  <a:close/>
                  <a:moveTo>
                    <a:pt x="54" y="172"/>
                  </a:moveTo>
                  <a:lnTo>
                    <a:pt x="54" y="172"/>
                  </a:lnTo>
                  <a:cubicBezTo>
                    <a:pt x="54" y="109"/>
                    <a:pt x="108" y="55"/>
                    <a:pt x="172" y="55"/>
                  </a:cubicBezTo>
                  <a:cubicBezTo>
                    <a:pt x="181" y="55"/>
                    <a:pt x="199" y="55"/>
                    <a:pt x="208" y="55"/>
                  </a:cubicBezTo>
                  <a:cubicBezTo>
                    <a:pt x="90" y="272"/>
                    <a:pt x="90" y="272"/>
                    <a:pt x="90" y="272"/>
                  </a:cubicBezTo>
                  <a:cubicBezTo>
                    <a:pt x="63" y="244"/>
                    <a:pt x="54" y="208"/>
                    <a:pt x="54" y="172"/>
                  </a:cubicBezTo>
                  <a:close/>
                  <a:moveTo>
                    <a:pt x="172" y="299"/>
                  </a:moveTo>
                  <a:lnTo>
                    <a:pt x="172" y="299"/>
                  </a:lnTo>
                  <a:cubicBezTo>
                    <a:pt x="162" y="299"/>
                    <a:pt x="153" y="299"/>
                    <a:pt x="135" y="290"/>
                  </a:cubicBezTo>
                  <a:cubicBezTo>
                    <a:pt x="253" y="82"/>
                    <a:pt x="253" y="82"/>
                    <a:pt x="253" y="82"/>
                  </a:cubicBezTo>
                  <a:cubicBezTo>
                    <a:pt x="280" y="100"/>
                    <a:pt x="298" y="136"/>
                    <a:pt x="298" y="172"/>
                  </a:cubicBezTo>
                  <a:cubicBezTo>
                    <a:pt x="298" y="244"/>
                    <a:pt x="244" y="299"/>
                    <a:pt x="172" y="2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3F6397-75AC-4D4B-B460-FCF52BE47733}"/>
              </a:ext>
            </a:extLst>
          </p:cNvPr>
          <p:cNvGrpSpPr/>
          <p:nvPr/>
        </p:nvGrpSpPr>
        <p:grpSpPr>
          <a:xfrm>
            <a:off x="7437618" y="10330038"/>
            <a:ext cx="2181077" cy="2181074"/>
            <a:chOff x="7437618" y="10330038"/>
            <a:chExt cx="2181077" cy="2181074"/>
          </a:xfrm>
        </p:grpSpPr>
        <p:sp>
          <p:nvSpPr>
            <p:cNvPr id="52" name="Freeform 4">
              <a:extLst>
                <a:ext uri="{FF2B5EF4-FFF2-40B4-BE49-F238E27FC236}">
                  <a16:creationId xmlns:a16="http://schemas.microsoft.com/office/drawing/2014/main" id="{05A9CD0A-1086-C14F-A089-52D5EEC12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7618" y="10330038"/>
              <a:ext cx="2181077" cy="2181074"/>
            </a:xfrm>
            <a:custGeom>
              <a:avLst/>
              <a:gdLst>
                <a:gd name="T0" fmla="*/ 440351 w 2447"/>
                <a:gd name="T1" fmla="*/ 880702 h 2448"/>
                <a:gd name="T2" fmla="*/ 440351 w 2447"/>
                <a:gd name="T3" fmla="*/ 880702 h 2448"/>
                <a:gd name="T4" fmla="*/ 0 w 2447"/>
                <a:gd name="T5" fmla="*/ 440531 h 2448"/>
                <a:gd name="T6" fmla="*/ 440351 w 2447"/>
                <a:gd name="T7" fmla="*/ 0 h 2448"/>
                <a:gd name="T8" fmla="*/ 880703 w 2447"/>
                <a:gd name="T9" fmla="*/ 440531 h 2448"/>
                <a:gd name="T10" fmla="*/ 440351 w 2447"/>
                <a:gd name="T11" fmla="*/ 880702 h 2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47" h="2448">
                  <a:moveTo>
                    <a:pt x="1223" y="2447"/>
                  </a:moveTo>
                  <a:lnTo>
                    <a:pt x="1223" y="2447"/>
                  </a:lnTo>
                  <a:cubicBezTo>
                    <a:pt x="545" y="2447"/>
                    <a:pt x="0" y="1902"/>
                    <a:pt x="0" y="1224"/>
                  </a:cubicBezTo>
                  <a:cubicBezTo>
                    <a:pt x="0" y="545"/>
                    <a:pt x="545" y="0"/>
                    <a:pt x="1223" y="0"/>
                  </a:cubicBezTo>
                  <a:cubicBezTo>
                    <a:pt x="1901" y="0"/>
                    <a:pt x="2446" y="545"/>
                    <a:pt x="2446" y="1224"/>
                  </a:cubicBezTo>
                  <a:cubicBezTo>
                    <a:pt x="2446" y="1902"/>
                    <a:pt x="1901" y="2447"/>
                    <a:pt x="1223" y="244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00" name="Grupo 6">
              <a:extLst>
                <a:ext uri="{FF2B5EF4-FFF2-40B4-BE49-F238E27FC236}">
                  <a16:creationId xmlns:a16="http://schemas.microsoft.com/office/drawing/2014/main" id="{91190D69-DDB8-314F-A2EC-77D421201F94}"/>
                </a:ext>
              </a:extLst>
            </p:cNvPr>
            <p:cNvGrpSpPr/>
            <p:nvPr/>
          </p:nvGrpSpPr>
          <p:grpSpPr>
            <a:xfrm>
              <a:off x="8167842" y="10879539"/>
              <a:ext cx="720627" cy="1152342"/>
              <a:chOff x="9106880" y="7131951"/>
              <a:chExt cx="1024953" cy="1638983"/>
            </a:xfrm>
            <a:solidFill>
              <a:schemeClr val="bg1"/>
            </a:solidFill>
          </p:grpSpPr>
          <p:sp>
            <p:nvSpPr>
              <p:cNvPr id="101" name="Google Shape;314;p8">
                <a:extLst>
                  <a:ext uri="{FF2B5EF4-FFF2-40B4-BE49-F238E27FC236}">
                    <a16:creationId xmlns:a16="http://schemas.microsoft.com/office/drawing/2014/main" id="{FC757209-AB2C-3C42-9EB9-4ECCC9625615}"/>
                  </a:ext>
                </a:extLst>
              </p:cNvPr>
              <p:cNvSpPr/>
              <p:nvPr/>
            </p:nvSpPr>
            <p:spPr>
              <a:xfrm>
                <a:off x="9106880" y="7131951"/>
                <a:ext cx="1024953" cy="1638983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528" extrusionOk="0">
                    <a:moveTo>
                      <a:pt x="478" y="1527"/>
                    </a:moveTo>
                    <a:lnTo>
                      <a:pt x="478" y="1527"/>
                    </a:lnTo>
                    <a:lnTo>
                      <a:pt x="478" y="1527"/>
                    </a:lnTo>
                    <a:cubicBezTo>
                      <a:pt x="460" y="1527"/>
                      <a:pt x="451" y="1518"/>
                      <a:pt x="442" y="1509"/>
                    </a:cubicBezTo>
                    <a:cubicBezTo>
                      <a:pt x="442" y="1509"/>
                      <a:pt x="334" y="1310"/>
                      <a:pt x="225" y="1093"/>
                    </a:cubicBezTo>
                    <a:cubicBezTo>
                      <a:pt x="81" y="795"/>
                      <a:pt x="0" y="587"/>
                      <a:pt x="0" y="479"/>
                    </a:cubicBezTo>
                    <a:cubicBezTo>
                      <a:pt x="0" y="217"/>
                      <a:pt x="216" y="0"/>
                      <a:pt x="478" y="0"/>
                    </a:cubicBezTo>
                    <a:cubicBezTo>
                      <a:pt x="740" y="0"/>
                      <a:pt x="957" y="217"/>
                      <a:pt x="957" y="479"/>
                    </a:cubicBezTo>
                    <a:cubicBezTo>
                      <a:pt x="957" y="587"/>
                      <a:pt x="876" y="795"/>
                      <a:pt x="731" y="1093"/>
                    </a:cubicBezTo>
                    <a:cubicBezTo>
                      <a:pt x="623" y="1310"/>
                      <a:pt x="506" y="1509"/>
                      <a:pt x="506" y="1509"/>
                    </a:cubicBezTo>
                    <a:cubicBezTo>
                      <a:pt x="496" y="1518"/>
                      <a:pt x="487" y="1527"/>
                      <a:pt x="478" y="1527"/>
                    </a:cubicBezTo>
                    <a:close/>
                    <a:moveTo>
                      <a:pt x="478" y="72"/>
                    </a:moveTo>
                    <a:lnTo>
                      <a:pt x="478" y="72"/>
                    </a:lnTo>
                    <a:cubicBezTo>
                      <a:pt x="253" y="72"/>
                      <a:pt x="72" y="253"/>
                      <a:pt x="72" y="479"/>
                    </a:cubicBezTo>
                    <a:cubicBezTo>
                      <a:pt x="72" y="551"/>
                      <a:pt x="108" y="705"/>
                      <a:pt x="289" y="1066"/>
                    </a:cubicBezTo>
                    <a:cubicBezTo>
                      <a:pt x="361" y="1211"/>
                      <a:pt x="433" y="1346"/>
                      <a:pt x="478" y="1419"/>
                    </a:cubicBezTo>
                    <a:cubicBezTo>
                      <a:pt x="515" y="1346"/>
                      <a:pt x="596" y="1211"/>
                      <a:pt x="668" y="1057"/>
                    </a:cubicBezTo>
                    <a:cubicBezTo>
                      <a:pt x="849" y="705"/>
                      <a:pt x="885" y="551"/>
                      <a:pt x="885" y="479"/>
                    </a:cubicBezTo>
                    <a:cubicBezTo>
                      <a:pt x="885" y="253"/>
                      <a:pt x="704" y="72"/>
                      <a:pt x="478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315;p8">
                <a:extLst>
                  <a:ext uri="{FF2B5EF4-FFF2-40B4-BE49-F238E27FC236}">
                    <a16:creationId xmlns:a16="http://schemas.microsoft.com/office/drawing/2014/main" id="{550E77C3-9475-F84B-A441-E3EB74102366}"/>
                  </a:ext>
                </a:extLst>
              </p:cNvPr>
              <p:cNvSpPr/>
              <p:nvPr/>
            </p:nvSpPr>
            <p:spPr>
              <a:xfrm>
                <a:off x="9262747" y="7481474"/>
                <a:ext cx="717941" cy="623473"/>
              </a:xfrm>
              <a:custGeom>
                <a:avLst/>
                <a:gdLst/>
                <a:ahLst/>
                <a:cxnLst/>
                <a:rect l="l" t="t" r="r" b="b"/>
                <a:pathLst>
                  <a:path w="670" h="580" extrusionOk="0">
                    <a:moveTo>
                      <a:pt x="334" y="579"/>
                    </a:moveTo>
                    <a:lnTo>
                      <a:pt x="334" y="579"/>
                    </a:lnTo>
                    <a:cubicBezTo>
                      <a:pt x="325" y="579"/>
                      <a:pt x="316" y="579"/>
                      <a:pt x="307" y="570"/>
                    </a:cubicBezTo>
                    <a:cubicBezTo>
                      <a:pt x="99" y="362"/>
                      <a:pt x="99" y="362"/>
                      <a:pt x="99" y="362"/>
                    </a:cubicBezTo>
                    <a:cubicBezTo>
                      <a:pt x="99" y="353"/>
                      <a:pt x="99" y="353"/>
                      <a:pt x="99" y="353"/>
                    </a:cubicBezTo>
                    <a:cubicBezTo>
                      <a:pt x="54" y="316"/>
                      <a:pt x="54" y="316"/>
                      <a:pt x="54" y="316"/>
                    </a:cubicBezTo>
                    <a:cubicBezTo>
                      <a:pt x="18" y="280"/>
                      <a:pt x="0" y="235"/>
                      <a:pt x="0" y="181"/>
                    </a:cubicBezTo>
                    <a:cubicBezTo>
                      <a:pt x="0" y="136"/>
                      <a:pt x="18" y="91"/>
                      <a:pt x="54" y="54"/>
                    </a:cubicBezTo>
                    <a:cubicBezTo>
                      <a:pt x="90" y="18"/>
                      <a:pt x="135" y="0"/>
                      <a:pt x="190" y="0"/>
                    </a:cubicBezTo>
                    <a:cubicBezTo>
                      <a:pt x="235" y="0"/>
                      <a:pt x="280" y="18"/>
                      <a:pt x="316" y="54"/>
                    </a:cubicBezTo>
                    <a:cubicBezTo>
                      <a:pt x="334" y="73"/>
                      <a:pt x="334" y="73"/>
                      <a:pt x="334" y="73"/>
                    </a:cubicBezTo>
                    <a:cubicBezTo>
                      <a:pt x="352" y="54"/>
                      <a:pt x="352" y="54"/>
                      <a:pt x="352" y="54"/>
                    </a:cubicBezTo>
                    <a:cubicBezTo>
                      <a:pt x="388" y="18"/>
                      <a:pt x="434" y="0"/>
                      <a:pt x="488" y="0"/>
                    </a:cubicBezTo>
                    <a:cubicBezTo>
                      <a:pt x="533" y="0"/>
                      <a:pt x="578" y="18"/>
                      <a:pt x="615" y="54"/>
                    </a:cubicBezTo>
                    <a:cubicBezTo>
                      <a:pt x="651" y="91"/>
                      <a:pt x="669" y="136"/>
                      <a:pt x="669" y="181"/>
                    </a:cubicBezTo>
                    <a:cubicBezTo>
                      <a:pt x="669" y="235"/>
                      <a:pt x="651" y="280"/>
                      <a:pt x="615" y="316"/>
                    </a:cubicBezTo>
                    <a:lnTo>
                      <a:pt x="615" y="316"/>
                    </a:lnTo>
                    <a:cubicBezTo>
                      <a:pt x="569" y="353"/>
                      <a:pt x="569" y="353"/>
                      <a:pt x="569" y="353"/>
                    </a:cubicBezTo>
                    <a:cubicBezTo>
                      <a:pt x="569" y="353"/>
                      <a:pt x="569" y="353"/>
                      <a:pt x="569" y="362"/>
                    </a:cubicBezTo>
                    <a:cubicBezTo>
                      <a:pt x="362" y="570"/>
                      <a:pt x="362" y="570"/>
                      <a:pt x="362" y="570"/>
                    </a:cubicBezTo>
                    <a:cubicBezTo>
                      <a:pt x="352" y="579"/>
                      <a:pt x="343" y="579"/>
                      <a:pt x="334" y="579"/>
                    </a:cubicBezTo>
                    <a:close/>
                    <a:moveTo>
                      <a:pt x="154" y="307"/>
                    </a:moveTo>
                    <a:lnTo>
                      <a:pt x="154" y="307"/>
                    </a:lnTo>
                    <a:cubicBezTo>
                      <a:pt x="334" y="497"/>
                      <a:pt x="334" y="497"/>
                      <a:pt x="334" y="497"/>
                    </a:cubicBezTo>
                    <a:cubicBezTo>
                      <a:pt x="524" y="307"/>
                      <a:pt x="524" y="307"/>
                      <a:pt x="524" y="307"/>
                    </a:cubicBezTo>
                    <a:lnTo>
                      <a:pt x="524" y="307"/>
                    </a:lnTo>
                    <a:cubicBezTo>
                      <a:pt x="560" y="262"/>
                      <a:pt x="560" y="262"/>
                      <a:pt x="560" y="262"/>
                    </a:cubicBezTo>
                    <a:cubicBezTo>
                      <a:pt x="587" y="244"/>
                      <a:pt x="596" y="217"/>
                      <a:pt x="596" y="181"/>
                    </a:cubicBezTo>
                    <a:cubicBezTo>
                      <a:pt x="596" y="154"/>
                      <a:pt x="587" y="127"/>
                      <a:pt x="560" y="100"/>
                    </a:cubicBezTo>
                    <a:cubicBezTo>
                      <a:pt x="542" y="82"/>
                      <a:pt x="515" y="73"/>
                      <a:pt x="488" y="73"/>
                    </a:cubicBezTo>
                    <a:cubicBezTo>
                      <a:pt x="452" y="73"/>
                      <a:pt x="425" y="82"/>
                      <a:pt x="407" y="100"/>
                    </a:cubicBezTo>
                    <a:cubicBezTo>
                      <a:pt x="362" y="145"/>
                      <a:pt x="362" y="145"/>
                      <a:pt x="362" y="145"/>
                    </a:cubicBezTo>
                    <a:cubicBezTo>
                      <a:pt x="352" y="154"/>
                      <a:pt x="343" y="154"/>
                      <a:pt x="334" y="154"/>
                    </a:cubicBezTo>
                    <a:cubicBezTo>
                      <a:pt x="325" y="154"/>
                      <a:pt x="316" y="154"/>
                      <a:pt x="307" y="145"/>
                    </a:cubicBezTo>
                    <a:cubicBezTo>
                      <a:pt x="271" y="100"/>
                      <a:pt x="271" y="100"/>
                      <a:pt x="271" y="100"/>
                    </a:cubicBezTo>
                    <a:cubicBezTo>
                      <a:pt x="244" y="82"/>
                      <a:pt x="217" y="73"/>
                      <a:pt x="190" y="73"/>
                    </a:cubicBezTo>
                    <a:cubicBezTo>
                      <a:pt x="154" y="73"/>
                      <a:pt x="127" y="82"/>
                      <a:pt x="109" y="100"/>
                    </a:cubicBezTo>
                    <a:cubicBezTo>
                      <a:pt x="81" y="127"/>
                      <a:pt x="72" y="154"/>
                      <a:pt x="72" y="181"/>
                    </a:cubicBezTo>
                    <a:cubicBezTo>
                      <a:pt x="72" y="217"/>
                      <a:pt x="81" y="244"/>
                      <a:pt x="109" y="262"/>
                    </a:cubicBezTo>
                    <a:cubicBezTo>
                      <a:pt x="154" y="307"/>
                      <a:pt x="154" y="307"/>
                      <a:pt x="154" y="307"/>
                    </a:cubicBezTo>
                    <a:close/>
                    <a:moveTo>
                      <a:pt x="587" y="289"/>
                    </a:moveTo>
                    <a:lnTo>
                      <a:pt x="587" y="2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09EB07-F296-6A49-8F00-350C19969348}"/>
              </a:ext>
            </a:extLst>
          </p:cNvPr>
          <p:cNvGrpSpPr/>
          <p:nvPr/>
        </p:nvGrpSpPr>
        <p:grpSpPr>
          <a:xfrm>
            <a:off x="6231150" y="3488140"/>
            <a:ext cx="2181074" cy="2181077"/>
            <a:chOff x="6231150" y="3488140"/>
            <a:chExt cx="2181074" cy="2181077"/>
          </a:xfrm>
        </p:grpSpPr>
        <p:sp>
          <p:nvSpPr>
            <p:cNvPr id="51" name="Freeform 3">
              <a:extLst>
                <a:ext uri="{FF2B5EF4-FFF2-40B4-BE49-F238E27FC236}">
                  <a16:creationId xmlns:a16="http://schemas.microsoft.com/office/drawing/2014/main" id="{499145CD-10D7-694F-BA0C-7D1981865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1150" y="3488140"/>
              <a:ext cx="2181074" cy="2181077"/>
            </a:xfrm>
            <a:custGeom>
              <a:avLst/>
              <a:gdLst>
                <a:gd name="T0" fmla="*/ 440351 w 2447"/>
                <a:gd name="T1" fmla="*/ 0 h 2447"/>
                <a:gd name="T2" fmla="*/ 440351 w 2447"/>
                <a:gd name="T3" fmla="*/ 0 h 2447"/>
                <a:gd name="T4" fmla="*/ 880702 w 2447"/>
                <a:gd name="T5" fmla="*/ 440351 h 2447"/>
                <a:gd name="T6" fmla="*/ 440351 w 2447"/>
                <a:gd name="T7" fmla="*/ 880703 h 2447"/>
                <a:gd name="T8" fmla="*/ 0 w 2447"/>
                <a:gd name="T9" fmla="*/ 440351 h 2447"/>
                <a:gd name="T10" fmla="*/ 440351 w 2447"/>
                <a:gd name="T11" fmla="*/ 0 h 24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47" h="2447">
                  <a:moveTo>
                    <a:pt x="1223" y="0"/>
                  </a:moveTo>
                  <a:lnTo>
                    <a:pt x="1223" y="0"/>
                  </a:lnTo>
                  <a:cubicBezTo>
                    <a:pt x="1902" y="0"/>
                    <a:pt x="2446" y="544"/>
                    <a:pt x="2446" y="1223"/>
                  </a:cubicBezTo>
                  <a:cubicBezTo>
                    <a:pt x="2446" y="1901"/>
                    <a:pt x="1902" y="2446"/>
                    <a:pt x="1223" y="2446"/>
                  </a:cubicBezTo>
                  <a:cubicBezTo>
                    <a:pt x="544" y="2446"/>
                    <a:pt x="0" y="1901"/>
                    <a:pt x="0" y="1223"/>
                  </a:cubicBezTo>
                  <a:cubicBezTo>
                    <a:pt x="0" y="544"/>
                    <a:pt x="544" y="0"/>
                    <a:pt x="122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Google Shape;465;p9">
              <a:extLst>
                <a:ext uri="{FF2B5EF4-FFF2-40B4-BE49-F238E27FC236}">
                  <a16:creationId xmlns:a16="http://schemas.microsoft.com/office/drawing/2014/main" id="{951337E0-2542-B844-928C-F6FD82862F8D}"/>
                </a:ext>
              </a:extLst>
            </p:cNvPr>
            <p:cNvSpPr/>
            <p:nvPr/>
          </p:nvSpPr>
          <p:spPr>
            <a:xfrm>
              <a:off x="6836135" y="4092251"/>
              <a:ext cx="1014332" cy="1008222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480" y="728"/>
                  </a:moveTo>
                  <a:lnTo>
                    <a:pt x="480" y="728"/>
                  </a:lnTo>
                  <a:cubicBezTo>
                    <a:pt x="249" y="728"/>
                    <a:pt x="249" y="728"/>
                    <a:pt x="249" y="728"/>
                  </a:cubicBezTo>
                  <a:cubicBezTo>
                    <a:pt x="232" y="728"/>
                    <a:pt x="224" y="720"/>
                    <a:pt x="224" y="712"/>
                  </a:cubicBezTo>
                  <a:cubicBezTo>
                    <a:pt x="224" y="505"/>
                    <a:pt x="224" y="505"/>
                    <a:pt x="224" y="505"/>
                  </a:cubicBezTo>
                  <a:cubicBezTo>
                    <a:pt x="25" y="505"/>
                    <a:pt x="25" y="505"/>
                    <a:pt x="25" y="505"/>
                  </a:cubicBezTo>
                  <a:cubicBezTo>
                    <a:pt x="9" y="505"/>
                    <a:pt x="0" y="497"/>
                    <a:pt x="0" y="480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40"/>
                    <a:pt x="9" y="224"/>
                    <a:pt x="25" y="224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24" y="25"/>
                    <a:pt x="224" y="25"/>
                    <a:pt x="224" y="25"/>
                  </a:cubicBezTo>
                  <a:cubicBezTo>
                    <a:pt x="224" y="8"/>
                    <a:pt x="232" y="0"/>
                    <a:pt x="249" y="0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489" y="0"/>
                    <a:pt x="505" y="8"/>
                    <a:pt x="505" y="25"/>
                  </a:cubicBezTo>
                  <a:cubicBezTo>
                    <a:pt x="505" y="224"/>
                    <a:pt x="505" y="224"/>
                    <a:pt x="505" y="224"/>
                  </a:cubicBezTo>
                  <a:cubicBezTo>
                    <a:pt x="704" y="224"/>
                    <a:pt x="704" y="224"/>
                    <a:pt x="704" y="224"/>
                  </a:cubicBezTo>
                  <a:cubicBezTo>
                    <a:pt x="721" y="224"/>
                    <a:pt x="729" y="240"/>
                    <a:pt x="729" y="248"/>
                  </a:cubicBezTo>
                  <a:cubicBezTo>
                    <a:pt x="729" y="480"/>
                    <a:pt x="729" y="480"/>
                    <a:pt x="729" y="480"/>
                  </a:cubicBezTo>
                  <a:cubicBezTo>
                    <a:pt x="729" y="497"/>
                    <a:pt x="721" y="505"/>
                    <a:pt x="704" y="505"/>
                  </a:cubicBezTo>
                  <a:cubicBezTo>
                    <a:pt x="505" y="505"/>
                    <a:pt x="505" y="505"/>
                    <a:pt x="505" y="505"/>
                  </a:cubicBezTo>
                  <a:cubicBezTo>
                    <a:pt x="505" y="712"/>
                    <a:pt x="505" y="712"/>
                    <a:pt x="505" y="712"/>
                  </a:cubicBezTo>
                  <a:cubicBezTo>
                    <a:pt x="505" y="720"/>
                    <a:pt x="489" y="728"/>
                    <a:pt x="480" y="728"/>
                  </a:cubicBezTo>
                  <a:close/>
                  <a:moveTo>
                    <a:pt x="274" y="687"/>
                  </a:moveTo>
                  <a:lnTo>
                    <a:pt x="274" y="687"/>
                  </a:lnTo>
                  <a:cubicBezTo>
                    <a:pt x="456" y="687"/>
                    <a:pt x="456" y="687"/>
                    <a:pt x="456" y="687"/>
                  </a:cubicBezTo>
                  <a:cubicBezTo>
                    <a:pt x="456" y="480"/>
                    <a:pt x="456" y="480"/>
                    <a:pt x="456" y="480"/>
                  </a:cubicBezTo>
                  <a:cubicBezTo>
                    <a:pt x="456" y="472"/>
                    <a:pt x="464" y="455"/>
                    <a:pt x="480" y="455"/>
                  </a:cubicBezTo>
                  <a:cubicBezTo>
                    <a:pt x="687" y="455"/>
                    <a:pt x="687" y="455"/>
                    <a:pt x="687" y="455"/>
                  </a:cubicBezTo>
                  <a:cubicBezTo>
                    <a:pt x="687" y="273"/>
                    <a:pt x="687" y="273"/>
                    <a:pt x="687" y="273"/>
                  </a:cubicBezTo>
                  <a:cubicBezTo>
                    <a:pt x="480" y="273"/>
                    <a:pt x="480" y="273"/>
                    <a:pt x="480" y="273"/>
                  </a:cubicBezTo>
                  <a:cubicBezTo>
                    <a:pt x="464" y="273"/>
                    <a:pt x="456" y="265"/>
                    <a:pt x="456" y="248"/>
                  </a:cubicBezTo>
                  <a:cubicBezTo>
                    <a:pt x="456" y="41"/>
                    <a:pt x="456" y="41"/>
                    <a:pt x="456" y="41"/>
                  </a:cubicBezTo>
                  <a:cubicBezTo>
                    <a:pt x="274" y="41"/>
                    <a:pt x="274" y="41"/>
                    <a:pt x="274" y="41"/>
                  </a:cubicBezTo>
                  <a:cubicBezTo>
                    <a:pt x="274" y="248"/>
                    <a:pt x="274" y="248"/>
                    <a:pt x="274" y="248"/>
                  </a:cubicBezTo>
                  <a:cubicBezTo>
                    <a:pt x="274" y="265"/>
                    <a:pt x="257" y="273"/>
                    <a:pt x="249" y="273"/>
                  </a:cubicBezTo>
                  <a:cubicBezTo>
                    <a:pt x="42" y="273"/>
                    <a:pt x="42" y="273"/>
                    <a:pt x="42" y="273"/>
                  </a:cubicBezTo>
                  <a:cubicBezTo>
                    <a:pt x="42" y="455"/>
                    <a:pt x="42" y="455"/>
                    <a:pt x="42" y="455"/>
                  </a:cubicBezTo>
                  <a:cubicBezTo>
                    <a:pt x="249" y="455"/>
                    <a:pt x="249" y="455"/>
                    <a:pt x="249" y="455"/>
                  </a:cubicBezTo>
                  <a:cubicBezTo>
                    <a:pt x="257" y="455"/>
                    <a:pt x="274" y="472"/>
                    <a:pt x="274" y="480"/>
                  </a:cubicBezTo>
                  <a:lnTo>
                    <a:pt x="274" y="6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5009F4-97F9-1D4F-9292-A55E31350746}"/>
              </a:ext>
            </a:extLst>
          </p:cNvPr>
          <p:cNvGrpSpPr/>
          <p:nvPr/>
        </p:nvGrpSpPr>
        <p:grpSpPr>
          <a:xfrm>
            <a:off x="7343301" y="5728163"/>
            <a:ext cx="2188936" cy="2181077"/>
            <a:chOff x="7343301" y="5728163"/>
            <a:chExt cx="2188936" cy="2181077"/>
          </a:xfrm>
        </p:grpSpPr>
        <p:sp>
          <p:nvSpPr>
            <p:cNvPr id="49" name="Freeform 1">
              <a:extLst>
                <a:ext uri="{FF2B5EF4-FFF2-40B4-BE49-F238E27FC236}">
                  <a16:creationId xmlns:a16="http://schemas.microsoft.com/office/drawing/2014/main" id="{15CF4BAB-A585-824A-8FD6-307E9FA8F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3301" y="5728163"/>
              <a:ext cx="2188936" cy="2181077"/>
            </a:xfrm>
            <a:custGeom>
              <a:avLst/>
              <a:gdLst>
                <a:gd name="T0" fmla="*/ 443379 w 2457"/>
                <a:gd name="T1" fmla="*/ 0 h 2446"/>
                <a:gd name="T2" fmla="*/ 443379 w 2457"/>
                <a:gd name="T3" fmla="*/ 0 h 2446"/>
                <a:gd name="T4" fmla="*/ 883878 w 2457"/>
                <a:gd name="T5" fmla="*/ 440532 h 2446"/>
                <a:gd name="T6" fmla="*/ 443379 w 2457"/>
                <a:gd name="T7" fmla="*/ 880703 h 2446"/>
                <a:gd name="T8" fmla="*/ 0 w 2457"/>
                <a:gd name="T9" fmla="*/ 440532 h 2446"/>
                <a:gd name="T10" fmla="*/ 443379 w 2457"/>
                <a:gd name="T11" fmla="*/ 0 h 24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57" h="2446">
                  <a:moveTo>
                    <a:pt x="1232" y="0"/>
                  </a:moveTo>
                  <a:lnTo>
                    <a:pt x="1232" y="0"/>
                  </a:lnTo>
                  <a:cubicBezTo>
                    <a:pt x="1901" y="0"/>
                    <a:pt x="2456" y="545"/>
                    <a:pt x="2456" y="1223"/>
                  </a:cubicBezTo>
                  <a:cubicBezTo>
                    <a:pt x="2456" y="1900"/>
                    <a:pt x="1901" y="2445"/>
                    <a:pt x="1232" y="2445"/>
                  </a:cubicBezTo>
                  <a:cubicBezTo>
                    <a:pt x="554" y="2445"/>
                    <a:pt x="0" y="1900"/>
                    <a:pt x="0" y="1223"/>
                  </a:cubicBezTo>
                  <a:cubicBezTo>
                    <a:pt x="0" y="545"/>
                    <a:pt x="554" y="0"/>
                    <a:pt x="1232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A68C58DF-D255-2D41-8AF6-D27EC11DF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6807" y="6362657"/>
              <a:ext cx="1385146" cy="895326"/>
            </a:xfrm>
            <a:custGeom>
              <a:avLst/>
              <a:gdLst>
                <a:gd name="T0" fmla="*/ 946 w 1523"/>
                <a:gd name="T1" fmla="*/ 982 h 983"/>
                <a:gd name="T2" fmla="*/ 946 w 1523"/>
                <a:gd name="T3" fmla="*/ 982 h 983"/>
                <a:gd name="T4" fmla="*/ 943 w 1523"/>
                <a:gd name="T5" fmla="*/ 982 h 983"/>
                <a:gd name="T6" fmla="*/ 908 w 1523"/>
                <a:gd name="T7" fmla="*/ 952 h 983"/>
                <a:gd name="T8" fmla="*/ 756 w 1523"/>
                <a:gd name="T9" fmla="*/ 212 h 983"/>
                <a:gd name="T10" fmla="*/ 620 w 1523"/>
                <a:gd name="T11" fmla="*/ 780 h 983"/>
                <a:gd name="T12" fmla="*/ 587 w 1523"/>
                <a:gd name="T13" fmla="*/ 808 h 983"/>
                <a:gd name="T14" fmla="*/ 549 w 1523"/>
                <a:gd name="T15" fmla="*/ 787 h 983"/>
                <a:gd name="T16" fmla="*/ 384 w 1523"/>
                <a:gd name="T17" fmla="*/ 469 h 983"/>
                <a:gd name="T18" fmla="*/ 249 w 1523"/>
                <a:gd name="T19" fmla="*/ 613 h 983"/>
                <a:gd name="T20" fmla="*/ 221 w 1523"/>
                <a:gd name="T21" fmla="*/ 624 h 983"/>
                <a:gd name="T22" fmla="*/ 38 w 1523"/>
                <a:gd name="T23" fmla="*/ 624 h 983"/>
                <a:gd name="T24" fmla="*/ 0 w 1523"/>
                <a:gd name="T25" fmla="*/ 586 h 983"/>
                <a:gd name="T26" fmla="*/ 38 w 1523"/>
                <a:gd name="T27" fmla="*/ 548 h 983"/>
                <a:gd name="T28" fmla="*/ 205 w 1523"/>
                <a:gd name="T29" fmla="*/ 548 h 983"/>
                <a:gd name="T30" fmla="*/ 365 w 1523"/>
                <a:gd name="T31" fmla="*/ 379 h 983"/>
                <a:gd name="T32" fmla="*/ 398 w 1523"/>
                <a:gd name="T33" fmla="*/ 366 h 983"/>
                <a:gd name="T34" fmla="*/ 427 w 1523"/>
                <a:gd name="T35" fmla="*/ 387 h 983"/>
                <a:gd name="T36" fmla="*/ 569 w 1523"/>
                <a:gd name="T37" fmla="*/ 662 h 983"/>
                <a:gd name="T38" fmla="*/ 721 w 1523"/>
                <a:gd name="T39" fmla="*/ 30 h 983"/>
                <a:gd name="T40" fmla="*/ 759 w 1523"/>
                <a:gd name="T41" fmla="*/ 0 h 983"/>
                <a:gd name="T42" fmla="*/ 796 w 1523"/>
                <a:gd name="T43" fmla="*/ 30 h 983"/>
                <a:gd name="T44" fmla="*/ 954 w 1523"/>
                <a:gd name="T45" fmla="*/ 797 h 983"/>
                <a:gd name="T46" fmla="*/ 1088 w 1523"/>
                <a:gd name="T47" fmla="*/ 398 h 983"/>
                <a:gd name="T48" fmla="*/ 1114 w 1523"/>
                <a:gd name="T49" fmla="*/ 372 h 983"/>
                <a:gd name="T50" fmla="*/ 1149 w 1523"/>
                <a:gd name="T51" fmla="*/ 382 h 983"/>
                <a:gd name="T52" fmla="*/ 1317 w 1523"/>
                <a:gd name="T53" fmla="*/ 548 h 983"/>
                <a:gd name="T54" fmla="*/ 1484 w 1523"/>
                <a:gd name="T55" fmla="*/ 548 h 983"/>
                <a:gd name="T56" fmla="*/ 1522 w 1523"/>
                <a:gd name="T57" fmla="*/ 586 h 983"/>
                <a:gd name="T58" fmla="*/ 1484 w 1523"/>
                <a:gd name="T59" fmla="*/ 624 h 983"/>
                <a:gd name="T60" fmla="*/ 1301 w 1523"/>
                <a:gd name="T61" fmla="*/ 624 h 983"/>
                <a:gd name="T62" fmla="*/ 1275 w 1523"/>
                <a:gd name="T63" fmla="*/ 613 h 983"/>
                <a:gd name="T64" fmla="*/ 1140 w 1523"/>
                <a:gd name="T65" fmla="*/ 480 h 983"/>
                <a:gd name="T66" fmla="*/ 981 w 1523"/>
                <a:gd name="T67" fmla="*/ 956 h 983"/>
                <a:gd name="T68" fmla="*/ 946 w 1523"/>
                <a:gd name="T69" fmla="*/ 982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23" h="983">
                  <a:moveTo>
                    <a:pt x="946" y="982"/>
                  </a:moveTo>
                  <a:lnTo>
                    <a:pt x="946" y="982"/>
                  </a:lnTo>
                  <a:cubicBezTo>
                    <a:pt x="945" y="982"/>
                    <a:pt x="945" y="982"/>
                    <a:pt x="943" y="982"/>
                  </a:cubicBezTo>
                  <a:cubicBezTo>
                    <a:pt x="926" y="981"/>
                    <a:pt x="912" y="968"/>
                    <a:pt x="908" y="952"/>
                  </a:cubicBezTo>
                  <a:cubicBezTo>
                    <a:pt x="756" y="212"/>
                    <a:pt x="756" y="212"/>
                    <a:pt x="756" y="212"/>
                  </a:cubicBezTo>
                  <a:cubicBezTo>
                    <a:pt x="620" y="780"/>
                    <a:pt x="620" y="780"/>
                    <a:pt x="620" y="780"/>
                  </a:cubicBezTo>
                  <a:cubicBezTo>
                    <a:pt x="617" y="794"/>
                    <a:pt x="603" y="807"/>
                    <a:pt x="587" y="808"/>
                  </a:cubicBezTo>
                  <a:cubicBezTo>
                    <a:pt x="572" y="810"/>
                    <a:pt x="557" y="802"/>
                    <a:pt x="549" y="787"/>
                  </a:cubicBezTo>
                  <a:cubicBezTo>
                    <a:pt x="384" y="469"/>
                    <a:pt x="384" y="469"/>
                    <a:pt x="384" y="469"/>
                  </a:cubicBezTo>
                  <a:cubicBezTo>
                    <a:pt x="249" y="613"/>
                    <a:pt x="249" y="613"/>
                    <a:pt x="249" y="613"/>
                  </a:cubicBezTo>
                  <a:cubicBezTo>
                    <a:pt x="241" y="621"/>
                    <a:pt x="232" y="624"/>
                    <a:pt x="221" y="624"/>
                  </a:cubicBezTo>
                  <a:cubicBezTo>
                    <a:pt x="38" y="624"/>
                    <a:pt x="38" y="624"/>
                    <a:pt x="38" y="624"/>
                  </a:cubicBezTo>
                  <a:cubicBezTo>
                    <a:pt x="18" y="624"/>
                    <a:pt x="0" y="608"/>
                    <a:pt x="0" y="586"/>
                  </a:cubicBezTo>
                  <a:cubicBezTo>
                    <a:pt x="0" y="566"/>
                    <a:pt x="18" y="548"/>
                    <a:pt x="38" y="548"/>
                  </a:cubicBezTo>
                  <a:cubicBezTo>
                    <a:pt x="205" y="548"/>
                    <a:pt x="205" y="548"/>
                    <a:pt x="205" y="548"/>
                  </a:cubicBezTo>
                  <a:cubicBezTo>
                    <a:pt x="365" y="379"/>
                    <a:pt x="365" y="379"/>
                    <a:pt x="365" y="379"/>
                  </a:cubicBezTo>
                  <a:cubicBezTo>
                    <a:pt x="373" y="369"/>
                    <a:pt x="385" y="364"/>
                    <a:pt x="398" y="366"/>
                  </a:cubicBezTo>
                  <a:cubicBezTo>
                    <a:pt x="409" y="367"/>
                    <a:pt x="420" y="375"/>
                    <a:pt x="427" y="387"/>
                  </a:cubicBezTo>
                  <a:cubicBezTo>
                    <a:pt x="569" y="662"/>
                    <a:pt x="569" y="662"/>
                    <a:pt x="569" y="662"/>
                  </a:cubicBezTo>
                  <a:cubicBezTo>
                    <a:pt x="721" y="30"/>
                    <a:pt x="721" y="30"/>
                    <a:pt x="721" y="30"/>
                  </a:cubicBezTo>
                  <a:cubicBezTo>
                    <a:pt x="726" y="12"/>
                    <a:pt x="742" y="0"/>
                    <a:pt x="759" y="0"/>
                  </a:cubicBezTo>
                  <a:cubicBezTo>
                    <a:pt x="777" y="0"/>
                    <a:pt x="793" y="12"/>
                    <a:pt x="796" y="30"/>
                  </a:cubicBezTo>
                  <a:cubicBezTo>
                    <a:pt x="954" y="797"/>
                    <a:pt x="954" y="797"/>
                    <a:pt x="954" y="797"/>
                  </a:cubicBezTo>
                  <a:cubicBezTo>
                    <a:pt x="1088" y="398"/>
                    <a:pt x="1088" y="398"/>
                    <a:pt x="1088" y="398"/>
                  </a:cubicBezTo>
                  <a:cubicBezTo>
                    <a:pt x="1091" y="385"/>
                    <a:pt x="1102" y="375"/>
                    <a:pt x="1114" y="372"/>
                  </a:cubicBezTo>
                  <a:cubicBezTo>
                    <a:pt x="1127" y="369"/>
                    <a:pt x="1141" y="372"/>
                    <a:pt x="1149" y="382"/>
                  </a:cubicBezTo>
                  <a:cubicBezTo>
                    <a:pt x="1317" y="548"/>
                    <a:pt x="1317" y="548"/>
                    <a:pt x="1317" y="548"/>
                  </a:cubicBezTo>
                  <a:cubicBezTo>
                    <a:pt x="1484" y="548"/>
                    <a:pt x="1484" y="548"/>
                    <a:pt x="1484" y="548"/>
                  </a:cubicBezTo>
                  <a:cubicBezTo>
                    <a:pt x="1504" y="548"/>
                    <a:pt x="1522" y="566"/>
                    <a:pt x="1522" y="586"/>
                  </a:cubicBezTo>
                  <a:cubicBezTo>
                    <a:pt x="1522" y="608"/>
                    <a:pt x="1504" y="624"/>
                    <a:pt x="1484" y="624"/>
                  </a:cubicBezTo>
                  <a:cubicBezTo>
                    <a:pt x="1301" y="624"/>
                    <a:pt x="1301" y="624"/>
                    <a:pt x="1301" y="624"/>
                  </a:cubicBezTo>
                  <a:cubicBezTo>
                    <a:pt x="1292" y="624"/>
                    <a:pt x="1281" y="621"/>
                    <a:pt x="1275" y="613"/>
                  </a:cubicBezTo>
                  <a:cubicBezTo>
                    <a:pt x="1140" y="480"/>
                    <a:pt x="1140" y="480"/>
                    <a:pt x="1140" y="480"/>
                  </a:cubicBezTo>
                  <a:cubicBezTo>
                    <a:pt x="981" y="956"/>
                    <a:pt x="981" y="956"/>
                    <a:pt x="981" y="956"/>
                  </a:cubicBezTo>
                  <a:cubicBezTo>
                    <a:pt x="977" y="971"/>
                    <a:pt x="962" y="982"/>
                    <a:pt x="946" y="9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0189156F-B3FC-AE47-B269-C48551504E52}"/>
              </a:ext>
            </a:extLst>
          </p:cNvPr>
          <p:cNvGrpSpPr/>
          <p:nvPr/>
        </p:nvGrpSpPr>
        <p:grpSpPr>
          <a:xfrm>
            <a:off x="17420904" y="5717963"/>
            <a:ext cx="6541567" cy="2308325"/>
            <a:chOff x="2697649" y="861425"/>
            <a:chExt cx="22841435" cy="2308325"/>
          </a:xfrm>
        </p:grpSpPr>
        <p:sp>
          <p:nvSpPr>
            <p:cNvPr id="43" name="CuadroTexto 350">
              <a:extLst>
                <a:ext uri="{FF2B5EF4-FFF2-40B4-BE49-F238E27FC236}">
                  <a16:creationId xmlns:a16="http://schemas.microsoft.com/office/drawing/2014/main" id="{741F9AC1-F1BE-FE4D-A275-7405471E0B50}"/>
                </a:ext>
              </a:extLst>
            </p:cNvPr>
            <p:cNvSpPr txBox="1"/>
            <p:nvPr/>
          </p:nvSpPr>
          <p:spPr>
            <a:xfrm>
              <a:off x="2697649" y="861425"/>
              <a:ext cx="22841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44" name="CuadroTexto 351">
              <a:extLst>
                <a:ext uri="{FF2B5EF4-FFF2-40B4-BE49-F238E27FC236}">
                  <a16:creationId xmlns:a16="http://schemas.microsoft.com/office/drawing/2014/main" id="{A0A4E90C-64A7-3840-8D13-C7A498DF7F79}"/>
                </a:ext>
              </a:extLst>
            </p:cNvPr>
            <p:cNvSpPr txBox="1"/>
            <p:nvPr/>
          </p:nvSpPr>
          <p:spPr>
            <a:xfrm>
              <a:off x="2697649" y="1692422"/>
              <a:ext cx="1904103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59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DE1E4FA4-C370-1C45-A736-77B0968F8EE1}"/>
              </a:ext>
            </a:extLst>
          </p:cNvPr>
          <p:cNvGrpSpPr/>
          <p:nvPr/>
        </p:nvGrpSpPr>
        <p:grpSpPr>
          <a:xfrm>
            <a:off x="1765245" y="4563624"/>
            <a:ext cx="21158566" cy="4805347"/>
            <a:chOff x="1765245" y="4026661"/>
            <a:chExt cx="21158566" cy="4805347"/>
          </a:xfrm>
        </p:grpSpPr>
        <p:sp>
          <p:nvSpPr>
            <p:cNvPr id="83" name="Freeform 1">
              <a:extLst>
                <a:ext uri="{FF2B5EF4-FFF2-40B4-BE49-F238E27FC236}">
                  <a16:creationId xmlns:a16="http://schemas.microsoft.com/office/drawing/2014/main" id="{E7379610-D32F-844E-ADCF-B62EF48F1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245" y="4026661"/>
              <a:ext cx="4739019" cy="4172831"/>
            </a:xfrm>
            <a:custGeom>
              <a:avLst/>
              <a:gdLst>
                <a:gd name="T0" fmla="*/ 478337038 w 3690"/>
                <a:gd name="T1" fmla="*/ 420932244 h 3251"/>
                <a:gd name="T2" fmla="*/ 0 w 3690"/>
                <a:gd name="T3" fmla="*/ 420932244 h 3251"/>
                <a:gd name="T4" fmla="*/ 0 w 3690"/>
                <a:gd name="T5" fmla="*/ 0 h 3251"/>
                <a:gd name="T6" fmla="*/ 478337038 w 3690"/>
                <a:gd name="T7" fmla="*/ 0 h 3251"/>
                <a:gd name="T8" fmla="*/ 478337038 w 3690"/>
                <a:gd name="T9" fmla="*/ 420932244 h 3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0" h="3251">
                  <a:moveTo>
                    <a:pt x="3689" y="3250"/>
                  </a:moveTo>
                  <a:lnTo>
                    <a:pt x="0" y="3250"/>
                  </a:lnTo>
                  <a:lnTo>
                    <a:pt x="0" y="0"/>
                  </a:lnTo>
                  <a:lnTo>
                    <a:pt x="3689" y="0"/>
                  </a:lnTo>
                  <a:lnTo>
                    <a:pt x="3689" y="3250"/>
                  </a:lnTo>
                </a:path>
              </a:pathLst>
            </a:custGeom>
            <a:solidFill>
              <a:schemeClr val="accent1"/>
            </a:solidFill>
            <a:ln w="9360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2">
              <a:extLst>
                <a:ext uri="{FF2B5EF4-FFF2-40B4-BE49-F238E27FC236}">
                  <a16:creationId xmlns:a16="http://schemas.microsoft.com/office/drawing/2014/main" id="{CAE2862F-6DE2-4040-ABC6-2E6F77228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144" y="7676980"/>
              <a:ext cx="2297222" cy="1155028"/>
            </a:xfrm>
            <a:custGeom>
              <a:avLst/>
              <a:gdLst>
                <a:gd name="T0" fmla="*/ 306638746 w 2369"/>
                <a:gd name="T1" fmla="*/ 1939600 h 1192"/>
                <a:gd name="T2" fmla="*/ 154355204 w 2369"/>
                <a:gd name="T3" fmla="*/ 153997555 h 1192"/>
                <a:gd name="T4" fmla="*/ 0 w 2369"/>
                <a:gd name="T5" fmla="*/ 0 h 1192"/>
                <a:gd name="T6" fmla="*/ 306638746 w 2369"/>
                <a:gd name="T7" fmla="*/ 1939600 h 1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69" h="1192">
                  <a:moveTo>
                    <a:pt x="2368" y="15"/>
                  </a:moveTo>
                  <a:lnTo>
                    <a:pt x="1192" y="1191"/>
                  </a:lnTo>
                  <a:lnTo>
                    <a:pt x="0" y="0"/>
                  </a:lnTo>
                  <a:lnTo>
                    <a:pt x="2368" y="1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>
              <a:extLst>
                <a:ext uri="{FF2B5EF4-FFF2-40B4-BE49-F238E27FC236}">
                  <a16:creationId xmlns:a16="http://schemas.microsoft.com/office/drawing/2014/main" id="{2CFCDF30-F2B7-6A43-B297-494584230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0313" y="4026661"/>
              <a:ext cx="4739023" cy="4172831"/>
            </a:xfrm>
            <a:custGeom>
              <a:avLst/>
              <a:gdLst>
                <a:gd name="T0" fmla="*/ 478337758 w 3690"/>
                <a:gd name="T1" fmla="*/ 420932244 h 3251"/>
                <a:gd name="T2" fmla="*/ 0 w 3690"/>
                <a:gd name="T3" fmla="*/ 420932244 h 3251"/>
                <a:gd name="T4" fmla="*/ 0 w 3690"/>
                <a:gd name="T5" fmla="*/ 0 h 3251"/>
                <a:gd name="T6" fmla="*/ 478337758 w 3690"/>
                <a:gd name="T7" fmla="*/ 0 h 3251"/>
                <a:gd name="T8" fmla="*/ 478337758 w 3690"/>
                <a:gd name="T9" fmla="*/ 420932244 h 3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0" h="3251">
                  <a:moveTo>
                    <a:pt x="3689" y="3250"/>
                  </a:moveTo>
                  <a:lnTo>
                    <a:pt x="0" y="3250"/>
                  </a:lnTo>
                  <a:lnTo>
                    <a:pt x="0" y="0"/>
                  </a:lnTo>
                  <a:lnTo>
                    <a:pt x="3689" y="0"/>
                  </a:lnTo>
                  <a:lnTo>
                    <a:pt x="3689" y="325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1D62FB5A-8F6D-5D46-AA0D-D9C0B82F0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1211" y="7676980"/>
              <a:ext cx="2297228" cy="1155028"/>
            </a:xfrm>
            <a:custGeom>
              <a:avLst/>
              <a:gdLst>
                <a:gd name="T0" fmla="*/ 306768959 w 2368"/>
                <a:gd name="T1" fmla="*/ 1939600 h 1192"/>
                <a:gd name="T2" fmla="*/ 154356489 w 2368"/>
                <a:gd name="T3" fmla="*/ 153997555 h 1192"/>
                <a:gd name="T4" fmla="*/ 0 w 2368"/>
                <a:gd name="T5" fmla="*/ 0 h 1192"/>
                <a:gd name="T6" fmla="*/ 306768959 w 2368"/>
                <a:gd name="T7" fmla="*/ 1939600 h 1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68" h="1192">
                  <a:moveTo>
                    <a:pt x="2367" y="15"/>
                  </a:moveTo>
                  <a:lnTo>
                    <a:pt x="1191" y="1191"/>
                  </a:lnTo>
                  <a:lnTo>
                    <a:pt x="0" y="0"/>
                  </a:lnTo>
                  <a:lnTo>
                    <a:pt x="2367" y="1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3213B69F-AFFB-C141-8116-7C8E07AD8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0679" y="4026661"/>
              <a:ext cx="4739019" cy="4172831"/>
            </a:xfrm>
            <a:custGeom>
              <a:avLst/>
              <a:gdLst>
                <a:gd name="T0" fmla="*/ 478337038 w 3690"/>
                <a:gd name="T1" fmla="*/ 420932244 h 3251"/>
                <a:gd name="T2" fmla="*/ 0 w 3690"/>
                <a:gd name="T3" fmla="*/ 420932244 h 3251"/>
                <a:gd name="T4" fmla="*/ 0 w 3690"/>
                <a:gd name="T5" fmla="*/ 0 h 3251"/>
                <a:gd name="T6" fmla="*/ 478337038 w 3690"/>
                <a:gd name="T7" fmla="*/ 0 h 3251"/>
                <a:gd name="T8" fmla="*/ 478337038 w 3690"/>
                <a:gd name="T9" fmla="*/ 420932244 h 3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0" h="3251">
                  <a:moveTo>
                    <a:pt x="3689" y="3250"/>
                  </a:moveTo>
                  <a:lnTo>
                    <a:pt x="0" y="3250"/>
                  </a:lnTo>
                  <a:lnTo>
                    <a:pt x="0" y="0"/>
                  </a:lnTo>
                  <a:lnTo>
                    <a:pt x="3689" y="0"/>
                  </a:lnTo>
                  <a:lnTo>
                    <a:pt x="3689" y="325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D1C8E33A-6BD8-E145-A698-4B496937D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1578" y="7676980"/>
              <a:ext cx="2297222" cy="1155028"/>
            </a:xfrm>
            <a:custGeom>
              <a:avLst/>
              <a:gdLst>
                <a:gd name="T0" fmla="*/ 306768239 w 2368"/>
                <a:gd name="T1" fmla="*/ 1939600 h 1192"/>
                <a:gd name="T2" fmla="*/ 154356307 w 2368"/>
                <a:gd name="T3" fmla="*/ 153997555 h 1192"/>
                <a:gd name="T4" fmla="*/ 0 w 2368"/>
                <a:gd name="T5" fmla="*/ 0 h 1192"/>
                <a:gd name="T6" fmla="*/ 306768239 w 2368"/>
                <a:gd name="T7" fmla="*/ 1939600 h 1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68" h="1192">
                  <a:moveTo>
                    <a:pt x="2367" y="15"/>
                  </a:moveTo>
                  <a:lnTo>
                    <a:pt x="1191" y="1191"/>
                  </a:lnTo>
                  <a:lnTo>
                    <a:pt x="0" y="0"/>
                  </a:lnTo>
                  <a:lnTo>
                    <a:pt x="2367" y="1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671E7A9F-71D2-174F-A47C-76E98A89D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4792" y="4026661"/>
              <a:ext cx="4739019" cy="4172831"/>
            </a:xfrm>
            <a:custGeom>
              <a:avLst/>
              <a:gdLst>
                <a:gd name="T0" fmla="*/ 478207442 w 3691"/>
                <a:gd name="T1" fmla="*/ 420932244 h 3251"/>
                <a:gd name="T2" fmla="*/ 0 w 3691"/>
                <a:gd name="T3" fmla="*/ 420932244 h 3251"/>
                <a:gd name="T4" fmla="*/ 0 w 3691"/>
                <a:gd name="T5" fmla="*/ 0 h 3251"/>
                <a:gd name="T6" fmla="*/ 478207442 w 3691"/>
                <a:gd name="T7" fmla="*/ 0 h 3251"/>
                <a:gd name="T8" fmla="*/ 478207442 w 3691"/>
                <a:gd name="T9" fmla="*/ 420932244 h 3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91" h="3251">
                  <a:moveTo>
                    <a:pt x="3690" y="3250"/>
                  </a:moveTo>
                  <a:lnTo>
                    <a:pt x="0" y="3250"/>
                  </a:lnTo>
                  <a:lnTo>
                    <a:pt x="0" y="0"/>
                  </a:lnTo>
                  <a:lnTo>
                    <a:pt x="3690" y="0"/>
                  </a:lnTo>
                  <a:lnTo>
                    <a:pt x="3690" y="325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E657A53D-316A-DD4D-AE44-3A9F8CC2B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5691" y="7676980"/>
              <a:ext cx="2297222" cy="1155028"/>
            </a:xfrm>
            <a:custGeom>
              <a:avLst/>
              <a:gdLst>
                <a:gd name="T0" fmla="*/ 306638746 w 2369"/>
                <a:gd name="T1" fmla="*/ 1939600 h 1192"/>
                <a:gd name="T2" fmla="*/ 154226018 w 2369"/>
                <a:gd name="T3" fmla="*/ 153997555 h 1192"/>
                <a:gd name="T4" fmla="*/ 0 w 2369"/>
                <a:gd name="T5" fmla="*/ 0 h 1192"/>
                <a:gd name="T6" fmla="*/ 306638746 w 2369"/>
                <a:gd name="T7" fmla="*/ 1939600 h 1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69" h="1192">
                  <a:moveTo>
                    <a:pt x="2368" y="15"/>
                  </a:moveTo>
                  <a:lnTo>
                    <a:pt x="1191" y="1191"/>
                  </a:lnTo>
                  <a:lnTo>
                    <a:pt x="0" y="0"/>
                  </a:lnTo>
                  <a:lnTo>
                    <a:pt x="2368" y="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" name="Freeform 342">
            <a:extLst>
              <a:ext uri="{FF2B5EF4-FFF2-40B4-BE49-F238E27FC236}">
                <a16:creationId xmlns:a16="http://schemas.microsoft.com/office/drawing/2014/main" id="{D0130368-8FC1-7A49-AF6D-EE57BABD6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353" y="5844273"/>
            <a:ext cx="1621669" cy="1611531"/>
          </a:xfrm>
          <a:custGeom>
            <a:avLst/>
            <a:gdLst>
              <a:gd name="T0" fmla="*/ 931 w 1412"/>
              <a:gd name="T1" fmla="*/ 1401 h 1402"/>
              <a:gd name="T2" fmla="*/ 931 w 1412"/>
              <a:gd name="T3" fmla="*/ 1401 h 1402"/>
              <a:gd name="T4" fmla="*/ 479 w 1412"/>
              <a:gd name="T5" fmla="*/ 1401 h 1402"/>
              <a:gd name="T6" fmla="*/ 443 w 1412"/>
              <a:gd name="T7" fmla="*/ 1356 h 1402"/>
              <a:gd name="T8" fmla="*/ 443 w 1412"/>
              <a:gd name="T9" fmla="*/ 967 h 1402"/>
              <a:gd name="T10" fmla="*/ 45 w 1412"/>
              <a:gd name="T11" fmla="*/ 967 h 1402"/>
              <a:gd name="T12" fmla="*/ 0 w 1412"/>
              <a:gd name="T13" fmla="*/ 922 h 1402"/>
              <a:gd name="T14" fmla="*/ 0 w 1412"/>
              <a:gd name="T15" fmla="*/ 479 h 1402"/>
              <a:gd name="T16" fmla="*/ 45 w 1412"/>
              <a:gd name="T17" fmla="*/ 434 h 1402"/>
              <a:gd name="T18" fmla="*/ 443 w 1412"/>
              <a:gd name="T19" fmla="*/ 434 h 1402"/>
              <a:gd name="T20" fmla="*/ 443 w 1412"/>
              <a:gd name="T21" fmla="*/ 36 h 1402"/>
              <a:gd name="T22" fmla="*/ 479 w 1412"/>
              <a:gd name="T23" fmla="*/ 0 h 1402"/>
              <a:gd name="T24" fmla="*/ 931 w 1412"/>
              <a:gd name="T25" fmla="*/ 0 h 1402"/>
              <a:gd name="T26" fmla="*/ 967 w 1412"/>
              <a:gd name="T27" fmla="*/ 36 h 1402"/>
              <a:gd name="T28" fmla="*/ 967 w 1412"/>
              <a:gd name="T29" fmla="*/ 434 h 1402"/>
              <a:gd name="T30" fmla="*/ 1365 w 1412"/>
              <a:gd name="T31" fmla="*/ 434 h 1402"/>
              <a:gd name="T32" fmla="*/ 1411 w 1412"/>
              <a:gd name="T33" fmla="*/ 479 h 1402"/>
              <a:gd name="T34" fmla="*/ 1411 w 1412"/>
              <a:gd name="T35" fmla="*/ 922 h 1402"/>
              <a:gd name="T36" fmla="*/ 1365 w 1412"/>
              <a:gd name="T37" fmla="*/ 967 h 1402"/>
              <a:gd name="T38" fmla="*/ 967 w 1412"/>
              <a:gd name="T39" fmla="*/ 967 h 1402"/>
              <a:gd name="T40" fmla="*/ 967 w 1412"/>
              <a:gd name="T41" fmla="*/ 1356 h 1402"/>
              <a:gd name="T42" fmla="*/ 931 w 1412"/>
              <a:gd name="T43" fmla="*/ 1401 h 1402"/>
              <a:gd name="T44" fmla="*/ 525 w 1412"/>
              <a:gd name="T45" fmla="*/ 1320 h 1402"/>
              <a:gd name="T46" fmla="*/ 525 w 1412"/>
              <a:gd name="T47" fmla="*/ 1320 h 1402"/>
              <a:gd name="T48" fmla="*/ 886 w 1412"/>
              <a:gd name="T49" fmla="*/ 1320 h 1402"/>
              <a:gd name="T50" fmla="*/ 886 w 1412"/>
              <a:gd name="T51" fmla="*/ 922 h 1402"/>
              <a:gd name="T52" fmla="*/ 931 w 1412"/>
              <a:gd name="T53" fmla="*/ 877 h 1402"/>
              <a:gd name="T54" fmla="*/ 1320 w 1412"/>
              <a:gd name="T55" fmla="*/ 877 h 1402"/>
              <a:gd name="T56" fmla="*/ 1320 w 1412"/>
              <a:gd name="T57" fmla="*/ 515 h 1402"/>
              <a:gd name="T58" fmla="*/ 931 w 1412"/>
              <a:gd name="T59" fmla="*/ 515 h 1402"/>
              <a:gd name="T60" fmla="*/ 886 w 1412"/>
              <a:gd name="T61" fmla="*/ 479 h 1402"/>
              <a:gd name="T62" fmla="*/ 886 w 1412"/>
              <a:gd name="T63" fmla="*/ 81 h 1402"/>
              <a:gd name="T64" fmla="*/ 525 w 1412"/>
              <a:gd name="T65" fmla="*/ 81 h 1402"/>
              <a:gd name="T66" fmla="*/ 525 w 1412"/>
              <a:gd name="T67" fmla="*/ 479 h 1402"/>
              <a:gd name="T68" fmla="*/ 479 w 1412"/>
              <a:gd name="T69" fmla="*/ 515 h 1402"/>
              <a:gd name="T70" fmla="*/ 82 w 1412"/>
              <a:gd name="T71" fmla="*/ 515 h 1402"/>
              <a:gd name="T72" fmla="*/ 82 w 1412"/>
              <a:gd name="T73" fmla="*/ 877 h 1402"/>
              <a:gd name="T74" fmla="*/ 479 w 1412"/>
              <a:gd name="T75" fmla="*/ 877 h 1402"/>
              <a:gd name="T76" fmla="*/ 525 w 1412"/>
              <a:gd name="T77" fmla="*/ 922 h 1402"/>
              <a:gd name="T78" fmla="*/ 525 w 1412"/>
              <a:gd name="T79" fmla="*/ 1320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12" h="1402">
                <a:moveTo>
                  <a:pt x="931" y="1401"/>
                </a:moveTo>
                <a:lnTo>
                  <a:pt x="931" y="1401"/>
                </a:lnTo>
                <a:cubicBezTo>
                  <a:pt x="479" y="1401"/>
                  <a:pt x="479" y="1401"/>
                  <a:pt x="479" y="1401"/>
                </a:cubicBezTo>
                <a:cubicBezTo>
                  <a:pt x="461" y="1401"/>
                  <a:pt x="443" y="1383"/>
                  <a:pt x="443" y="1356"/>
                </a:cubicBezTo>
                <a:cubicBezTo>
                  <a:pt x="443" y="967"/>
                  <a:pt x="443" y="967"/>
                  <a:pt x="443" y="967"/>
                </a:cubicBezTo>
                <a:cubicBezTo>
                  <a:pt x="45" y="967"/>
                  <a:pt x="45" y="967"/>
                  <a:pt x="45" y="967"/>
                </a:cubicBezTo>
                <a:cubicBezTo>
                  <a:pt x="18" y="967"/>
                  <a:pt x="0" y="949"/>
                  <a:pt x="0" y="922"/>
                </a:cubicBezTo>
                <a:cubicBezTo>
                  <a:pt x="0" y="479"/>
                  <a:pt x="0" y="479"/>
                  <a:pt x="0" y="479"/>
                </a:cubicBezTo>
                <a:cubicBezTo>
                  <a:pt x="0" y="452"/>
                  <a:pt x="18" y="434"/>
                  <a:pt x="45" y="434"/>
                </a:cubicBezTo>
                <a:cubicBezTo>
                  <a:pt x="443" y="434"/>
                  <a:pt x="443" y="434"/>
                  <a:pt x="443" y="434"/>
                </a:cubicBezTo>
                <a:cubicBezTo>
                  <a:pt x="443" y="36"/>
                  <a:pt x="443" y="36"/>
                  <a:pt x="443" y="36"/>
                </a:cubicBezTo>
                <a:cubicBezTo>
                  <a:pt x="443" y="18"/>
                  <a:pt x="461" y="0"/>
                  <a:pt x="479" y="0"/>
                </a:cubicBezTo>
                <a:cubicBezTo>
                  <a:pt x="931" y="0"/>
                  <a:pt x="931" y="0"/>
                  <a:pt x="931" y="0"/>
                </a:cubicBezTo>
                <a:cubicBezTo>
                  <a:pt x="950" y="0"/>
                  <a:pt x="967" y="18"/>
                  <a:pt x="967" y="36"/>
                </a:cubicBezTo>
                <a:cubicBezTo>
                  <a:pt x="967" y="434"/>
                  <a:pt x="967" y="434"/>
                  <a:pt x="967" y="434"/>
                </a:cubicBezTo>
                <a:cubicBezTo>
                  <a:pt x="1365" y="434"/>
                  <a:pt x="1365" y="434"/>
                  <a:pt x="1365" y="434"/>
                </a:cubicBezTo>
                <a:cubicBezTo>
                  <a:pt x="1392" y="434"/>
                  <a:pt x="1411" y="452"/>
                  <a:pt x="1411" y="479"/>
                </a:cubicBezTo>
                <a:cubicBezTo>
                  <a:pt x="1411" y="922"/>
                  <a:pt x="1411" y="922"/>
                  <a:pt x="1411" y="922"/>
                </a:cubicBezTo>
                <a:cubicBezTo>
                  <a:pt x="1411" y="949"/>
                  <a:pt x="1392" y="967"/>
                  <a:pt x="1365" y="967"/>
                </a:cubicBezTo>
                <a:cubicBezTo>
                  <a:pt x="967" y="967"/>
                  <a:pt x="967" y="967"/>
                  <a:pt x="967" y="967"/>
                </a:cubicBezTo>
                <a:cubicBezTo>
                  <a:pt x="967" y="1356"/>
                  <a:pt x="967" y="1356"/>
                  <a:pt x="967" y="1356"/>
                </a:cubicBezTo>
                <a:cubicBezTo>
                  <a:pt x="967" y="1383"/>
                  <a:pt x="950" y="1401"/>
                  <a:pt x="931" y="1401"/>
                </a:cubicBezTo>
                <a:close/>
                <a:moveTo>
                  <a:pt x="525" y="1320"/>
                </a:moveTo>
                <a:lnTo>
                  <a:pt x="525" y="1320"/>
                </a:lnTo>
                <a:cubicBezTo>
                  <a:pt x="886" y="1320"/>
                  <a:pt x="886" y="1320"/>
                  <a:pt x="886" y="1320"/>
                </a:cubicBezTo>
                <a:cubicBezTo>
                  <a:pt x="886" y="922"/>
                  <a:pt x="886" y="922"/>
                  <a:pt x="886" y="922"/>
                </a:cubicBezTo>
                <a:cubicBezTo>
                  <a:pt x="886" y="904"/>
                  <a:pt x="904" y="877"/>
                  <a:pt x="931" y="877"/>
                </a:cubicBezTo>
                <a:cubicBezTo>
                  <a:pt x="1320" y="877"/>
                  <a:pt x="1320" y="877"/>
                  <a:pt x="1320" y="877"/>
                </a:cubicBezTo>
                <a:cubicBezTo>
                  <a:pt x="1320" y="515"/>
                  <a:pt x="1320" y="515"/>
                  <a:pt x="1320" y="515"/>
                </a:cubicBezTo>
                <a:cubicBezTo>
                  <a:pt x="931" y="515"/>
                  <a:pt x="931" y="515"/>
                  <a:pt x="931" y="515"/>
                </a:cubicBezTo>
                <a:cubicBezTo>
                  <a:pt x="904" y="515"/>
                  <a:pt x="886" y="497"/>
                  <a:pt x="886" y="479"/>
                </a:cubicBezTo>
                <a:cubicBezTo>
                  <a:pt x="886" y="81"/>
                  <a:pt x="886" y="81"/>
                  <a:pt x="886" y="81"/>
                </a:cubicBezTo>
                <a:cubicBezTo>
                  <a:pt x="525" y="81"/>
                  <a:pt x="525" y="81"/>
                  <a:pt x="525" y="81"/>
                </a:cubicBezTo>
                <a:cubicBezTo>
                  <a:pt x="525" y="479"/>
                  <a:pt x="525" y="479"/>
                  <a:pt x="525" y="479"/>
                </a:cubicBezTo>
                <a:cubicBezTo>
                  <a:pt x="525" y="497"/>
                  <a:pt x="507" y="515"/>
                  <a:pt x="479" y="515"/>
                </a:cubicBezTo>
                <a:cubicBezTo>
                  <a:pt x="82" y="515"/>
                  <a:pt x="82" y="515"/>
                  <a:pt x="82" y="515"/>
                </a:cubicBezTo>
                <a:cubicBezTo>
                  <a:pt x="82" y="877"/>
                  <a:pt x="82" y="877"/>
                  <a:pt x="82" y="877"/>
                </a:cubicBezTo>
                <a:cubicBezTo>
                  <a:pt x="479" y="877"/>
                  <a:pt x="479" y="877"/>
                  <a:pt x="479" y="877"/>
                </a:cubicBezTo>
                <a:cubicBezTo>
                  <a:pt x="507" y="877"/>
                  <a:pt x="525" y="904"/>
                  <a:pt x="525" y="922"/>
                </a:cubicBezTo>
                <a:lnTo>
                  <a:pt x="525" y="13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3ED3CFD-22C2-4D46-8E22-2F91EF2EAACA}"/>
              </a:ext>
            </a:extLst>
          </p:cNvPr>
          <p:cNvGrpSpPr/>
          <p:nvPr/>
        </p:nvGrpSpPr>
        <p:grpSpPr>
          <a:xfrm>
            <a:off x="8966224" y="5775404"/>
            <a:ext cx="1287200" cy="1621666"/>
            <a:chOff x="3763198" y="9205244"/>
            <a:chExt cx="1242084" cy="1564829"/>
          </a:xfrm>
          <a:solidFill>
            <a:schemeClr val="bg1"/>
          </a:solidFill>
        </p:grpSpPr>
        <p:sp>
          <p:nvSpPr>
            <p:cNvPr id="93" name="Freeform 343">
              <a:extLst>
                <a:ext uri="{FF2B5EF4-FFF2-40B4-BE49-F238E27FC236}">
                  <a16:creationId xmlns:a16="http://schemas.microsoft.com/office/drawing/2014/main" id="{3BE2CCB9-9155-2341-9360-E4A4FCE57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198" y="9205244"/>
              <a:ext cx="572142" cy="1564829"/>
            </a:xfrm>
            <a:custGeom>
              <a:avLst/>
              <a:gdLst>
                <a:gd name="T0" fmla="*/ 307 w 516"/>
                <a:gd name="T1" fmla="*/ 1320 h 1411"/>
                <a:gd name="T2" fmla="*/ 307 w 516"/>
                <a:gd name="T3" fmla="*/ 1320 h 1411"/>
                <a:gd name="T4" fmla="*/ 117 w 516"/>
                <a:gd name="T5" fmla="*/ 1266 h 1411"/>
                <a:gd name="T6" fmla="*/ 135 w 516"/>
                <a:gd name="T7" fmla="*/ 1003 h 1411"/>
                <a:gd name="T8" fmla="*/ 289 w 516"/>
                <a:gd name="T9" fmla="*/ 732 h 1411"/>
                <a:gd name="T10" fmla="*/ 244 w 516"/>
                <a:gd name="T11" fmla="*/ 922 h 1411"/>
                <a:gd name="T12" fmla="*/ 280 w 516"/>
                <a:gd name="T13" fmla="*/ 976 h 1411"/>
                <a:gd name="T14" fmla="*/ 289 w 516"/>
                <a:gd name="T15" fmla="*/ 976 h 1411"/>
                <a:gd name="T16" fmla="*/ 325 w 516"/>
                <a:gd name="T17" fmla="*/ 940 h 1411"/>
                <a:gd name="T18" fmla="*/ 515 w 516"/>
                <a:gd name="T19" fmla="*/ 54 h 1411"/>
                <a:gd name="T20" fmla="*/ 479 w 516"/>
                <a:gd name="T21" fmla="*/ 0 h 1411"/>
                <a:gd name="T22" fmla="*/ 434 w 516"/>
                <a:gd name="T23" fmla="*/ 36 h 1411"/>
                <a:gd name="T24" fmla="*/ 325 w 516"/>
                <a:gd name="T25" fmla="*/ 570 h 1411"/>
                <a:gd name="T26" fmla="*/ 298 w 516"/>
                <a:gd name="T27" fmla="*/ 578 h 1411"/>
                <a:gd name="T28" fmla="*/ 63 w 516"/>
                <a:gd name="T29" fmla="*/ 976 h 1411"/>
                <a:gd name="T30" fmla="*/ 45 w 516"/>
                <a:gd name="T31" fmla="*/ 1311 h 1411"/>
                <a:gd name="T32" fmla="*/ 144 w 516"/>
                <a:gd name="T33" fmla="*/ 1392 h 1411"/>
                <a:gd name="T34" fmla="*/ 253 w 516"/>
                <a:gd name="T35" fmla="*/ 1410 h 1411"/>
                <a:gd name="T36" fmla="*/ 316 w 516"/>
                <a:gd name="T37" fmla="*/ 1401 h 1411"/>
                <a:gd name="T38" fmla="*/ 352 w 516"/>
                <a:gd name="T39" fmla="*/ 1356 h 1411"/>
                <a:gd name="T40" fmla="*/ 307 w 516"/>
                <a:gd name="T41" fmla="*/ 1320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6" h="1411">
                  <a:moveTo>
                    <a:pt x="307" y="1320"/>
                  </a:moveTo>
                  <a:lnTo>
                    <a:pt x="307" y="1320"/>
                  </a:lnTo>
                  <a:cubicBezTo>
                    <a:pt x="207" y="1329"/>
                    <a:pt x="144" y="1311"/>
                    <a:pt x="117" y="1266"/>
                  </a:cubicBezTo>
                  <a:cubicBezTo>
                    <a:pt x="81" y="1211"/>
                    <a:pt x="90" y="1121"/>
                    <a:pt x="135" y="1003"/>
                  </a:cubicBezTo>
                  <a:cubicBezTo>
                    <a:pt x="171" y="922"/>
                    <a:pt x="226" y="823"/>
                    <a:pt x="289" y="732"/>
                  </a:cubicBezTo>
                  <a:cubicBezTo>
                    <a:pt x="244" y="922"/>
                    <a:pt x="244" y="922"/>
                    <a:pt x="244" y="922"/>
                  </a:cubicBezTo>
                  <a:cubicBezTo>
                    <a:pt x="244" y="949"/>
                    <a:pt x="253" y="967"/>
                    <a:pt x="280" y="976"/>
                  </a:cubicBezTo>
                  <a:cubicBezTo>
                    <a:pt x="280" y="976"/>
                    <a:pt x="280" y="976"/>
                    <a:pt x="289" y="976"/>
                  </a:cubicBezTo>
                  <a:cubicBezTo>
                    <a:pt x="307" y="976"/>
                    <a:pt x="325" y="958"/>
                    <a:pt x="325" y="940"/>
                  </a:cubicBezTo>
                  <a:cubicBezTo>
                    <a:pt x="515" y="54"/>
                    <a:pt x="515" y="54"/>
                    <a:pt x="515" y="54"/>
                  </a:cubicBezTo>
                  <a:cubicBezTo>
                    <a:pt x="515" y="27"/>
                    <a:pt x="506" y="9"/>
                    <a:pt x="479" y="0"/>
                  </a:cubicBezTo>
                  <a:cubicBezTo>
                    <a:pt x="461" y="0"/>
                    <a:pt x="434" y="9"/>
                    <a:pt x="434" y="36"/>
                  </a:cubicBezTo>
                  <a:cubicBezTo>
                    <a:pt x="325" y="570"/>
                    <a:pt x="325" y="570"/>
                    <a:pt x="325" y="570"/>
                  </a:cubicBezTo>
                  <a:cubicBezTo>
                    <a:pt x="316" y="570"/>
                    <a:pt x="307" y="570"/>
                    <a:pt x="298" y="578"/>
                  </a:cubicBezTo>
                  <a:cubicBezTo>
                    <a:pt x="199" y="705"/>
                    <a:pt x="108" y="850"/>
                    <a:pt x="63" y="976"/>
                  </a:cubicBezTo>
                  <a:cubicBezTo>
                    <a:pt x="9" y="1112"/>
                    <a:pt x="0" y="1229"/>
                    <a:pt x="45" y="1311"/>
                  </a:cubicBezTo>
                  <a:cubicBezTo>
                    <a:pt x="63" y="1347"/>
                    <a:pt x="99" y="1374"/>
                    <a:pt x="144" y="1392"/>
                  </a:cubicBezTo>
                  <a:cubicBezTo>
                    <a:pt x="181" y="1401"/>
                    <a:pt x="207" y="1410"/>
                    <a:pt x="253" y="1410"/>
                  </a:cubicBezTo>
                  <a:cubicBezTo>
                    <a:pt x="271" y="1410"/>
                    <a:pt x="289" y="1401"/>
                    <a:pt x="316" y="1401"/>
                  </a:cubicBezTo>
                  <a:cubicBezTo>
                    <a:pt x="334" y="1401"/>
                    <a:pt x="352" y="1374"/>
                    <a:pt x="352" y="1356"/>
                  </a:cubicBezTo>
                  <a:cubicBezTo>
                    <a:pt x="352" y="1329"/>
                    <a:pt x="325" y="1320"/>
                    <a:pt x="307" y="132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344">
              <a:extLst>
                <a:ext uri="{FF2B5EF4-FFF2-40B4-BE49-F238E27FC236}">
                  <a16:creationId xmlns:a16="http://schemas.microsoft.com/office/drawing/2014/main" id="{58E8B8D6-B0AE-0C4B-A059-EC2865E14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483" y="9205244"/>
              <a:ext cx="542799" cy="1564829"/>
            </a:xfrm>
            <a:custGeom>
              <a:avLst/>
              <a:gdLst>
                <a:gd name="T0" fmla="*/ 425 w 490"/>
                <a:gd name="T1" fmla="*/ 976 h 1411"/>
                <a:gd name="T2" fmla="*/ 425 w 490"/>
                <a:gd name="T3" fmla="*/ 976 h 1411"/>
                <a:gd name="T4" fmla="*/ 199 w 490"/>
                <a:gd name="T5" fmla="*/ 587 h 1411"/>
                <a:gd name="T6" fmla="*/ 82 w 490"/>
                <a:gd name="T7" fmla="*/ 36 h 1411"/>
                <a:gd name="T8" fmla="*/ 37 w 490"/>
                <a:gd name="T9" fmla="*/ 0 h 1411"/>
                <a:gd name="T10" fmla="*/ 0 w 490"/>
                <a:gd name="T11" fmla="*/ 54 h 1411"/>
                <a:gd name="T12" fmla="*/ 190 w 490"/>
                <a:gd name="T13" fmla="*/ 940 h 1411"/>
                <a:gd name="T14" fmla="*/ 226 w 490"/>
                <a:gd name="T15" fmla="*/ 976 h 1411"/>
                <a:gd name="T16" fmla="*/ 236 w 490"/>
                <a:gd name="T17" fmla="*/ 976 h 1411"/>
                <a:gd name="T18" fmla="*/ 272 w 490"/>
                <a:gd name="T19" fmla="*/ 922 h 1411"/>
                <a:gd name="T20" fmla="*/ 236 w 490"/>
                <a:gd name="T21" fmla="*/ 786 h 1411"/>
                <a:gd name="T22" fmla="*/ 353 w 490"/>
                <a:gd name="T23" fmla="*/ 1003 h 1411"/>
                <a:gd name="T24" fmla="*/ 380 w 490"/>
                <a:gd name="T25" fmla="*/ 1266 h 1411"/>
                <a:gd name="T26" fmla="*/ 190 w 490"/>
                <a:gd name="T27" fmla="*/ 1320 h 1411"/>
                <a:gd name="T28" fmla="*/ 136 w 490"/>
                <a:gd name="T29" fmla="*/ 1356 h 1411"/>
                <a:gd name="T30" fmla="*/ 172 w 490"/>
                <a:gd name="T31" fmla="*/ 1401 h 1411"/>
                <a:gd name="T32" fmla="*/ 245 w 490"/>
                <a:gd name="T33" fmla="*/ 1410 h 1411"/>
                <a:gd name="T34" fmla="*/ 344 w 490"/>
                <a:gd name="T35" fmla="*/ 1392 h 1411"/>
                <a:gd name="T36" fmla="*/ 443 w 490"/>
                <a:gd name="T37" fmla="*/ 1311 h 1411"/>
                <a:gd name="T38" fmla="*/ 425 w 490"/>
                <a:gd name="T39" fmla="*/ 976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0" h="1411">
                  <a:moveTo>
                    <a:pt x="425" y="976"/>
                  </a:moveTo>
                  <a:lnTo>
                    <a:pt x="425" y="976"/>
                  </a:lnTo>
                  <a:cubicBezTo>
                    <a:pt x="380" y="850"/>
                    <a:pt x="299" y="714"/>
                    <a:pt x="199" y="587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2" y="9"/>
                    <a:pt x="55" y="0"/>
                    <a:pt x="37" y="0"/>
                  </a:cubicBezTo>
                  <a:cubicBezTo>
                    <a:pt x="9" y="9"/>
                    <a:pt x="0" y="27"/>
                    <a:pt x="0" y="54"/>
                  </a:cubicBezTo>
                  <a:cubicBezTo>
                    <a:pt x="190" y="940"/>
                    <a:pt x="190" y="940"/>
                    <a:pt x="190" y="940"/>
                  </a:cubicBezTo>
                  <a:cubicBezTo>
                    <a:pt x="190" y="958"/>
                    <a:pt x="208" y="976"/>
                    <a:pt x="226" y="976"/>
                  </a:cubicBezTo>
                  <a:lnTo>
                    <a:pt x="236" y="976"/>
                  </a:lnTo>
                  <a:cubicBezTo>
                    <a:pt x="254" y="967"/>
                    <a:pt x="272" y="949"/>
                    <a:pt x="272" y="922"/>
                  </a:cubicBezTo>
                  <a:cubicBezTo>
                    <a:pt x="236" y="786"/>
                    <a:pt x="236" y="786"/>
                    <a:pt x="236" y="786"/>
                  </a:cubicBezTo>
                  <a:cubicBezTo>
                    <a:pt x="290" y="859"/>
                    <a:pt x="326" y="931"/>
                    <a:pt x="353" y="1003"/>
                  </a:cubicBezTo>
                  <a:cubicBezTo>
                    <a:pt x="398" y="1121"/>
                    <a:pt x="407" y="1211"/>
                    <a:pt x="380" y="1266"/>
                  </a:cubicBezTo>
                  <a:cubicBezTo>
                    <a:pt x="344" y="1311"/>
                    <a:pt x="281" y="1329"/>
                    <a:pt x="190" y="1320"/>
                  </a:cubicBezTo>
                  <a:cubicBezTo>
                    <a:pt x="163" y="1320"/>
                    <a:pt x="145" y="1329"/>
                    <a:pt x="136" y="1356"/>
                  </a:cubicBezTo>
                  <a:cubicBezTo>
                    <a:pt x="136" y="1374"/>
                    <a:pt x="154" y="1401"/>
                    <a:pt x="172" y="1401"/>
                  </a:cubicBezTo>
                  <a:cubicBezTo>
                    <a:pt x="199" y="1401"/>
                    <a:pt x="217" y="1410"/>
                    <a:pt x="245" y="1410"/>
                  </a:cubicBezTo>
                  <a:cubicBezTo>
                    <a:pt x="281" y="1410"/>
                    <a:pt x="317" y="1401"/>
                    <a:pt x="344" y="1392"/>
                  </a:cubicBezTo>
                  <a:cubicBezTo>
                    <a:pt x="389" y="1374"/>
                    <a:pt x="425" y="1347"/>
                    <a:pt x="443" y="1311"/>
                  </a:cubicBezTo>
                  <a:cubicBezTo>
                    <a:pt x="489" y="1229"/>
                    <a:pt x="480" y="1112"/>
                    <a:pt x="425" y="97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345">
              <a:extLst>
                <a:ext uri="{FF2B5EF4-FFF2-40B4-BE49-F238E27FC236}">
                  <a16:creationId xmlns:a16="http://schemas.microsoft.com/office/drawing/2014/main" id="{DF2D8D79-0CC0-EC4F-8DE2-403F8EC6C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814" y="10452219"/>
              <a:ext cx="801975" cy="264065"/>
            </a:xfrm>
            <a:custGeom>
              <a:avLst/>
              <a:gdLst>
                <a:gd name="T0" fmla="*/ 596 w 724"/>
                <a:gd name="T1" fmla="*/ 81 h 236"/>
                <a:gd name="T2" fmla="*/ 596 w 724"/>
                <a:gd name="T3" fmla="*/ 81 h 236"/>
                <a:gd name="T4" fmla="*/ 641 w 724"/>
                <a:gd name="T5" fmla="*/ 108 h 236"/>
                <a:gd name="T6" fmla="*/ 641 w 724"/>
                <a:gd name="T7" fmla="*/ 108 h 236"/>
                <a:gd name="T8" fmla="*/ 687 w 724"/>
                <a:gd name="T9" fmla="*/ 145 h 236"/>
                <a:gd name="T10" fmla="*/ 723 w 724"/>
                <a:gd name="T11" fmla="*/ 108 h 236"/>
                <a:gd name="T12" fmla="*/ 714 w 724"/>
                <a:gd name="T13" fmla="*/ 63 h 236"/>
                <a:gd name="T14" fmla="*/ 596 w 724"/>
                <a:gd name="T15" fmla="*/ 0 h 236"/>
                <a:gd name="T16" fmla="*/ 479 w 724"/>
                <a:gd name="T17" fmla="*/ 54 h 236"/>
                <a:gd name="T18" fmla="*/ 470 w 724"/>
                <a:gd name="T19" fmla="*/ 72 h 236"/>
                <a:gd name="T20" fmla="*/ 424 w 724"/>
                <a:gd name="T21" fmla="*/ 127 h 236"/>
                <a:gd name="T22" fmla="*/ 361 w 724"/>
                <a:gd name="T23" fmla="*/ 153 h 236"/>
                <a:gd name="T24" fmla="*/ 298 w 724"/>
                <a:gd name="T25" fmla="*/ 127 h 236"/>
                <a:gd name="T26" fmla="*/ 253 w 724"/>
                <a:gd name="T27" fmla="*/ 72 h 236"/>
                <a:gd name="T28" fmla="*/ 244 w 724"/>
                <a:gd name="T29" fmla="*/ 54 h 236"/>
                <a:gd name="T30" fmla="*/ 126 w 724"/>
                <a:gd name="T31" fmla="*/ 0 h 236"/>
                <a:gd name="T32" fmla="*/ 9 w 724"/>
                <a:gd name="T33" fmla="*/ 63 h 236"/>
                <a:gd name="T34" fmla="*/ 0 w 724"/>
                <a:gd name="T35" fmla="*/ 108 h 236"/>
                <a:gd name="T36" fmla="*/ 36 w 724"/>
                <a:gd name="T37" fmla="*/ 145 h 236"/>
                <a:gd name="T38" fmla="*/ 81 w 724"/>
                <a:gd name="T39" fmla="*/ 108 h 236"/>
                <a:gd name="T40" fmla="*/ 81 w 724"/>
                <a:gd name="T41" fmla="*/ 108 h 236"/>
                <a:gd name="T42" fmla="*/ 126 w 724"/>
                <a:gd name="T43" fmla="*/ 81 h 236"/>
                <a:gd name="T44" fmla="*/ 181 w 724"/>
                <a:gd name="T45" fmla="*/ 108 h 236"/>
                <a:gd name="T46" fmla="*/ 190 w 724"/>
                <a:gd name="T47" fmla="*/ 117 h 236"/>
                <a:gd name="T48" fmla="*/ 244 w 724"/>
                <a:gd name="T49" fmla="*/ 181 h 236"/>
                <a:gd name="T50" fmla="*/ 361 w 724"/>
                <a:gd name="T51" fmla="*/ 235 h 236"/>
                <a:gd name="T52" fmla="*/ 479 w 724"/>
                <a:gd name="T53" fmla="*/ 181 h 236"/>
                <a:gd name="T54" fmla="*/ 533 w 724"/>
                <a:gd name="T55" fmla="*/ 117 h 236"/>
                <a:gd name="T56" fmla="*/ 542 w 724"/>
                <a:gd name="T57" fmla="*/ 108 h 236"/>
                <a:gd name="T58" fmla="*/ 596 w 724"/>
                <a:gd name="T59" fmla="*/ 8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4" h="236">
                  <a:moveTo>
                    <a:pt x="596" y="81"/>
                  </a:moveTo>
                  <a:lnTo>
                    <a:pt x="596" y="81"/>
                  </a:lnTo>
                  <a:cubicBezTo>
                    <a:pt x="614" y="81"/>
                    <a:pt x="632" y="90"/>
                    <a:pt x="641" y="108"/>
                  </a:cubicBezTo>
                  <a:lnTo>
                    <a:pt x="641" y="108"/>
                  </a:lnTo>
                  <a:cubicBezTo>
                    <a:pt x="641" y="127"/>
                    <a:pt x="660" y="145"/>
                    <a:pt x="687" y="145"/>
                  </a:cubicBezTo>
                  <a:cubicBezTo>
                    <a:pt x="705" y="145"/>
                    <a:pt x="723" y="127"/>
                    <a:pt x="723" y="108"/>
                  </a:cubicBezTo>
                  <a:cubicBezTo>
                    <a:pt x="723" y="90"/>
                    <a:pt x="723" y="81"/>
                    <a:pt x="714" y="63"/>
                  </a:cubicBezTo>
                  <a:cubicBezTo>
                    <a:pt x="687" y="27"/>
                    <a:pt x="641" y="0"/>
                    <a:pt x="596" y="0"/>
                  </a:cubicBezTo>
                  <a:cubicBezTo>
                    <a:pt x="551" y="0"/>
                    <a:pt x="506" y="18"/>
                    <a:pt x="479" y="54"/>
                  </a:cubicBezTo>
                  <a:cubicBezTo>
                    <a:pt x="479" y="63"/>
                    <a:pt x="470" y="63"/>
                    <a:pt x="470" y="72"/>
                  </a:cubicBezTo>
                  <a:cubicBezTo>
                    <a:pt x="452" y="90"/>
                    <a:pt x="443" y="108"/>
                    <a:pt x="424" y="127"/>
                  </a:cubicBezTo>
                  <a:cubicBezTo>
                    <a:pt x="406" y="145"/>
                    <a:pt x="388" y="153"/>
                    <a:pt x="361" y="153"/>
                  </a:cubicBezTo>
                  <a:cubicBezTo>
                    <a:pt x="334" y="153"/>
                    <a:pt x="316" y="145"/>
                    <a:pt x="298" y="127"/>
                  </a:cubicBezTo>
                  <a:cubicBezTo>
                    <a:pt x="280" y="108"/>
                    <a:pt x="271" y="90"/>
                    <a:pt x="253" y="72"/>
                  </a:cubicBezTo>
                  <a:cubicBezTo>
                    <a:pt x="253" y="63"/>
                    <a:pt x="244" y="63"/>
                    <a:pt x="244" y="54"/>
                  </a:cubicBezTo>
                  <a:cubicBezTo>
                    <a:pt x="217" y="18"/>
                    <a:pt x="171" y="0"/>
                    <a:pt x="126" y="0"/>
                  </a:cubicBezTo>
                  <a:cubicBezTo>
                    <a:pt x="81" y="0"/>
                    <a:pt x="36" y="27"/>
                    <a:pt x="9" y="63"/>
                  </a:cubicBezTo>
                  <a:cubicBezTo>
                    <a:pt x="0" y="81"/>
                    <a:pt x="0" y="90"/>
                    <a:pt x="0" y="108"/>
                  </a:cubicBezTo>
                  <a:cubicBezTo>
                    <a:pt x="0" y="127"/>
                    <a:pt x="18" y="145"/>
                    <a:pt x="36" y="145"/>
                  </a:cubicBezTo>
                  <a:cubicBezTo>
                    <a:pt x="63" y="145"/>
                    <a:pt x="81" y="127"/>
                    <a:pt x="81" y="108"/>
                  </a:cubicBezTo>
                  <a:lnTo>
                    <a:pt x="81" y="108"/>
                  </a:lnTo>
                  <a:cubicBezTo>
                    <a:pt x="90" y="90"/>
                    <a:pt x="108" y="81"/>
                    <a:pt x="126" y="81"/>
                  </a:cubicBezTo>
                  <a:cubicBezTo>
                    <a:pt x="144" y="81"/>
                    <a:pt x="162" y="90"/>
                    <a:pt x="181" y="108"/>
                  </a:cubicBezTo>
                  <a:cubicBezTo>
                    <a:pt x="181" y="108"/>
                    <a:pt x="181" y="117"/>
                    <a:pt x="190" y="117"/>
                  </a:cubicBezTo>
                  <a:cubicBezTo>
                    <a:pt x="198" y="136"/>
                    <a:pt x="217" y="163"/>
                    <a:pt x="244" y="181"/>
                  </a:cubicBezTo>
                  <a:cubicBezTo>
                    <a:pt x="271" y="217"/>
                    <a:pt x="316" y="235"/>
                    <a:pt x="361" y="235"/>
                  </a:cubicBezTo>
                  <a:cubicBezTo>
                    <a:pt x="406" y="235"/>
                    <a:pt x="452" y="217"/>
                    <a:pt x="479" y="181"/>
                  </a:cubicBezTo>
                  <a:cubicBezTo>
                    <a:pt x="506" y="163"/>
                    <a:pt x="515" y="136"/>
                    <a:pt x="533" y="117"/>
                  </a:cubicBezTo>
                  <a:lnTo>
                    <a:pt x="542" y="108"/>
                  </a:lnTo>
                  <a:cubicBezTo>
                    <a:pt x="560" y="90"/>
                    <a:pt x="578" y="81"/>
                    <a:pt x="596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96" name="Freeform 346">
            <a:extLst>
              <a:ext uri="{FF2B5EF4-FFF2-40B4-BE49-F238E27FC236}">
                <a16:creationId xmlns:a16="http://schemas.microsoft.com/office/drawing/2014/main" id="{27607BEA-D18F-5741-A316-AD787B75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52" y="5922368"/>
            <a:ext cx="1484838" cy="1474702"/>
          </a:xfrm>
          <a:custGeom>
            <a:avLst/>
            <a:gdLst>
              <a:gd name="T0" fmla="*/ 1266 w 1294"/>
              <a:gd name="T1" fmla="*/ 281 h 1285"/>
              <a:gd name="T2" fmla="*/ 1266 w 1294"/>
              <a:gd name="T3" fmla="*/ 281 h 1285"/>
              <a:gd name="T4" fmla="*/ 1176 w 1294"/>
              <a:gd name="T5" fmla="*/ 118 h 1285"/>
              <a:gd name="T6" fmla="*/ 1004 w 1294"/>
              <a:gd name="T7" fmla="*/ 18 h 1285"/>
              <a:gd name="T8" fmla="*/ 814 w 1294"/>
              <a:gd name="T9" fmla="*/ 9 h 1285"/>
              <a:gd name="T10" fmla="*/ 416 w 1294"/>
              <a:gd name="T11" fmla="*/ 217 h 1285"/>
              <a:gd name="T12" fmla="*/ 217 w 1294"/>
              <a:gd name="T13" fmla="*/ 606 h 1285"/>
              <a:gd name="T14" fmla="*/ 226 w 1294"/>
              <a:gd name="T15" fmla="*/ 805 h 1285"/>
              <a:gd name="T16" fmla="*/ 299 w 1294"/>
              <a:gd name="T17" fmla="*/ 940 h 1285"/>
              <a:gd name="T18" fmla="*/ 9 w 1294"/>
              <a:gd name="T19" fmla="*/ 1221 h 1285"/>
              <a:gd name="T20" fmla="*/ 9 w 1294"/>
              <a:gd name="T21" fmla="*/ 1275 h 1285"/>
              <a:gd name="T22" fmla="*/ 36 w 1294"/>
              <a:gd name="T23" fmla="*/ 1284 h 1285"/>
              <a:gd name="T24" fmla="*/ 64 w 1294"/>
              <a:gd name="T25" fmla="*/ 1275 h 1285"/>
              <a:gd name="T26" fmla="*/ 353 w 1294"/>
              <a:gd name="T27" fmla="*/ 995 h 1285"/>
              <a:gd name="T28" fmla="*/ 489 w 1294"/>
              <a:gd name="T29" fmla="*/ 1058 h 1285"/>
              <a:gd name="T30" fmla="*/ 615 w 1294"/>
              <a:gd name="T31" fmla="*/ 1076 h 1285"/>
              <a:gd name="T32" fmla="*/ 687 w 1294"/>
              <a:gd name="T33" fmla="*/ 1076 h 1285"/>
              <a:gd name="T34" fmla="*/ 1076 w 1294"/>
              <a:gd name="T35" fmla="*/ 868 h 1285"/>
              <a:gd name="T36" fmla="*/ 1275 w 1294"/>
              <a:gd name="T37" fmla="*/ 479 h 1285"/>
              <a:gd name="T38" fmla="*/ 1266 w 1294"/>
              <a:gd name="T39" fmla="*/ 281 h 1285"/>
              <a:gd name="T40" fmla="*/ 1022 w 1294"/>
              <a:gd name="T41" fmla="*/ 814 h 1285"/>
              <a:gd name="T42" fmla="*/ 1022 w 1294"/>
              <a:gd name="T43" fmla="*/ 814 h 1285"/>
              <a:gd name="T44" fmla="*/ 669 w 1294"/>
              <a:gd name="T45" fmla="*/ 995 h 1285"/>
              <a:gd name="T46" fmla="*/ 615 w 1294"/>
              <a:gd name="T47" fmla="*/ 1004 h 1285"/>
              <a:gd name="T48" fmla="*/ 407 w 1294"/>
              <a:gd name="T49" fmla="*/ 940 h 1285"/>
              <a:gd name="T50" fmla="*/ 579 w 1294"/>
              <a:gd name="T51" fmla="*/ 751 h 1285"/>
              <a:gd name="T52" fmla="*/ 787 w 1294"/>
              <a:gd name="T53" fmla="*/ 778 h 1285"/>
              <a:gd name="T54" fmla="*/ 796 w 1294"/>
              <a:gd name="T55" fmla="*/ 778 h 1285"/>
              <a:gd name="T56" fmla="*/ 832 w 1294"/>
              <a:gd name="T57" fmla="*/ 751 h 1285"/>
              <a:gd name="T58" fmla="*/ 796 w 1294"/>
              <a:gd name="T59" fmla="*/ 705 h 1285"/>
              <a:gd name="T60" fmla="*/ 642 w 1294"/>
              <a:gd name="T61" fmla="*/ 687 h 1285"/>
              <a:gd name="T62" fmla="*/ 787 w 1294"/>
              <a:gd name="T63" fmla="*/ 534 h 1285"/>
              <a:gd name="T64" fmla="*/ 959 w 1294"/>
              <a:gd name="T65" fmla="*/ 597 h 1285"/>
              <a:gd name="T66" fmla="*/ 977 w 1294"/>
              <a:gd name="T67" fmla="*/ 606 h 1285"/>
              <a:gd name="T68" fmla="*/ 1013 w 1294"/>
              <a:gd name="T69" fmla="*/ 579 h 1285"/>
              <a:gd name="T70" fmla="*/ 986 w 1294"/>
              <a:gd name="T71" fmla="*/ 534 h 1285"/>
              <a:gd name="T72" fmla="*/ 850 w 1294"/>
              <a:gd name="T73" fmla="*/ 470 h 1285"/>
              <a:gd name="T74" fmla="*/ 913 w 1294"/>
              <a:gd name="T75" fmla="*/ 398 h 1285"/>
              <a:gd name="T76" fmla="*/ 913 w 1294"/>
              <a:gd name="T77" fmla="*/ 344 h 1285"/>
              <a:gd name="T78" fmla="*/ 859 w 1294"/>
              <a:gd name="T79" fmla="*/ 344 h 1285"/>
              <a:gd name="T80" fmla="*/ 751 w 1294"/>
              <a:gd name="T81" fmla="*/ 461 h 1285"/>
              <a:gd name="T82" fmla="*/ 751 w 1294"/>
              <a:gd name="T83" fmla="*/ 461 h 1285"/>
              <a:gd name="T84" fmla="*/ 723 w 1294"/>
              <a:gd name="T85" fmla="*/ 488 h 1285"/>
              <a:gd name="T86" fmla="*/ 714 w 1294"/>
              <a:gd name="T87" fmla="*/ 362 h 1285"/>
              <a:gd name="T88" fmla="*/ 678 w 1294"/>
              <a:gd name="T89" fmla="*/ 326 h 1285"/>
              <a:gd name="T90" fmla="*/ 642 w 1294"/>
              <a:gd name="T91" fmla="*/ 362 h 1285"/>
              <a:gd name="T92" fmla="*/ 651 w 1294"/>
              <a:gd name="T93" fmla="*/ 570 h 1285"/>
              <a:gd name="T94" fmla="*/ 516 w 1294"/>
              <a:gd name="T95" fmla="*/ 705 h 1285"/>
              <a:gd name="T96" fmla="*/ 516 w 1294"/>
              <a:gd name="T97" fmla="*/ 561 h 1285"/>
              <a:gd name="T98" fmla="*/ 480 w 1294"/>
              <a:gd name="T99" fmla="*/ 524 h 1285"/>
              <a:gd name="T100" fmla="*/ 443 w 1294"/>
              <a:gd name="T101" fmla="*/ 561 h 1285"/>
              <a:gd name="T102" fmla="*/ 443 w 1294"/>
              <a:gd name="T103" fmla="*/ 787 h 1285"/>
              <a:gd name="T104" fmla="*/ 353 w 1294"/>
              <a:gd name="T105" fmla="*/ 886 h 1285"/>
              <a:gd name="T106" fmla="*/ 470 w 1294"/>
              <a:gd name="T107" fmla="*/ 262 h 1285"/>
              <a:gd name="T108" fmla="*/ 823 w 1294"/>
              <a:gd name="T109" fmla="*/ 82 h 1285"/>
              <a:gd name="T110" fmla="*/ 886 w 1294"/>
              <a:gd name="T111" fmla="*/ 82 h 1285"/>
              <a:gd name="T112" fmla="*/ 1121 w 1294"/>
              <a:gd name="T113" fmla="*/ 172 h 1285"/>
              <a:gd name="T114" fmla="*/ 1022 w 1294"/>
              <a:gd name="T115" fmla="*/ 814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94" h="1285">
                <a:moveTo>
                  <a:pt x="1266" y="281"/>
                </a:moveTo>
                <a:lnTo>
                  <a:pt x="1266" y="281"/>
                </a:lnTo>
                <a:cubicBezTo>
                  <a:pt x="1248" y="217"/>
                  <a:pt x="1221" y="163"/>
                  <a:pt x="1176" y="118"/>
                </a:cubicBezTo>
                <a:cubicBezTo>
                  <a:pt x="1130" y="73"/>
                  <a:pt x="1067" y="36"/>
                  <a:pt x="1004" y="18"/>
                </a:cubicBezTo>
                <a:cubicBezTo>
                  <a:pt x="950" y="0"/>
                  <a:pt x="877" y="0"/>
                  <a:pt x="814" y="9"/>
                </a:cubicBezTo>
                <a:cubicBezTo>
                  <a:pt x="669" y="27"/>
                  <a:pt x="534" y="100"/>
                  <a:pt x="416" y="217"/>
                </a:cubicBezTo>
                <a:cubicBezTo>
                  <a:pt x="308" y="326"/>
                  <a:pt x="235" y="461"/>
                  <a:pt x="217" y="606"/>
                </a:cubicBezTo>
                <a:cubicBezTo>
                  <a:pt x="208" y="669"/>
                  <a:pt x="208" y="741"/>
                  <a:pt x="226" y="805"/>
                </a:cubicBezTo>
                <a:cubicBezTo>
                  <a:pt x="244" y="850"/>
                  <a:pt x="263" y="895"/>
                  <a:pt x="299" y="940"/>
                </a:cubicBezTo>
                <a:cubicBezTo>
                  <a:pt x="9" y="1221"/>
                  <a:pt x="9" y="1221"/>
                  <a:pt x="9" y="1221"/>
                </a:cubicBezTo>
                <a:cubicBezTo>
                  <a:pt x="0" y="1239"/>
                  <a:pt x="0" y="1257"/>
                  <a:pt x="9" y="1275"/>
                </a:cubicBezTo>
                <a:cubicBezTo>
                  <a:pt x="18" y="1284"/>
                  <a:pt x="27" y="1284"/>
                  <a:pt x="36" y="1284"/>
                </a:cubicBezTo>
                <a:cubicBezTo>
                  <a:pt x="46" y="1284"/>
                  <a:pt x="64" y="1284"/>
                  <a:pt x="64" y="1275"/>
                </a:cubicBezTo>
                <a:cubicBezTo>
                  <a:pt x="353" y="995"/>
                  <a:pt x="353" y="995"/>
                  <a:pt x="353" y="995"/>
                </a:cubicBezTo>
                <a:cubicBezTo>
                  <a:pt x="389" y="1022"/>
                  <a:pt x="434" y="1049"/>
                  <a:pt x="489" y="1058"/>
                </a:cubicBezTo>
                <a:cubicBezTo>
                  <a:pt x="525" y="1076"/>
                  <a:pt x="570" y="1076"/>
                  <a:pt x="615" y="1076"/>
                </a:cubicBezTo>
                <a:cubicBezTo>
                  <a:pt x="633" y="1076"/>
                  <a:pt x="660" y="1076"/>
                  <a:pt x="687" y="1076"/>
                </a:cubicBezTo>
                <a:cubicBezTo>
                  <a:pt x="823" y="1058"/>
                  <a:pt x="968" y="986"/>
                  <a:pt x="1076" y="868"/>
                </a:cubicBezTo>
                <a:cubicBezTo>
                  <a:pt x="1185" y="760"/>
                  <a:pt x="1257" y="615"/>
                  <a:pt x="1275" y="479"/>
                </a:cubicBezTo>
                <a:cubicBezTo>
                  <a:pt x="1293" y="407"/>
                  <a:pt x="1284" y="344"/>
                  <a:pt x="1266" y="281"/>
                </a:cubicBezTo>
                <a:close/>
                <a:moveTo>
                  <a:pt x="1022" y="814"/>
                </a:moveTo>
                <a:lnTo>
                  <a:pt x="1022" y="814"/>
                </a:lnTo>
                <a:cubicBezTo>
                  <a:pt x="922" y="913"/>
                  <a:pt x="796" y="977"/>
                  <a:pt x="669" y="995"/>
                </a:cubicBezTo>
                <a:cubicBezTo>
                  <a:pt x="651" y="1004"/>
                  <a:pt x="633" y="1004"/>
                  <a:pt x="615" y="1004"/>
                </a:cubicBezTo>
                <a:cubicBezTo>
                  <a:pt x="534" y="1004"/>
                  <a:pt x="461" y="977"/>
                  <a:pt x="407" y="940"/>
                </a:cubicBezTo>
                <a:cubicBezTo>
                  <a:pt x="579" y="751"/>
                  <a:pt x="579" y="751"/>
                  <a:pt x="579" y="751"/>
                </a:cubicBezTo>
                <a:cubicBezTo>
                  <a:pt x="787" y="778"/>
                  <a:pt x="787" y="778"/>
                  <a:pt x="787" y="778"/>
                </a:cubicBezTo>
                <a:cubicBezTo>
                  <a:pt x="787" y="778"/>
                  <a:pt x="787" y="778"/>
                  <a:pt x="796" y="778"/>
                </a:cubicBezTo>
                <a:cubicBezTo>
                  <a:pt x="814" y="778"/>
                  <a:pt x="823" y="769"/>
                  <a:pt x="832" y="751"/>
                </a:cubicBezTo>
                <a:cubicBezTo>
                  <a:pt x="832" y="723"/>
                  <a:pt x="814" y="705"/>
                  <a:pt x="796" y="705"/>
                </a:cubicBezTo>
                <a:cubicBezTo>
                  <a:pt x="642" y="687"/>
                  <a:pt x="642" y="687"/>
                  <a:pt x="642" y="687"/>
                </a:cubicBezTo>
                <a:cubicBezTo>
                  <a:pt x="787" y="534"/>
                  <a:pt x="787" y="534"/>
                  <a:pt x="787" y="534"/>
                </a:cubicBezTo>
                <a:cubicBezTo>
                  <a:pt x="959" y="597"/>
                  <a:pt x="959" y="597"/>
                  <a:pt x="959" y="597"/>
                </a:cubicBezTo>
                <a:cubicBezTo>
                  <a:pt x="968" y="606"/>
                  <a:pt x="968" y="606"/>
                  <a:pt x="977" y="606"/>
                </a:cubicBezTo>
                <a:cubicBezTo>
                  <a:pt x="986" y="606"/>
                  <a:pt x="1004" y="597"/>
                  <a:pt x="1013" y="579"/>
                </a:cubicBezTo>
                <a:cubicBezTo>
                  <a:pt x="1022" y="561"/>
                  <a:pt x="1004" y="534"/>
                  <a:pt x="986" y="534"/>
                </a:cubicBezTo>
                <a:cubicBezTo>
                  <a:pt x="850" y="470"/>
                  <a:pt x="850" y="470"/>
                  <a:pt x="850" y="470"/>
                </a:cubicBezTo>
                <a:cubicBezTo>
                  <a:pt x="913" y="398"/>
                  <a:pt x="913" y="398"/>
                  <a:pt x="913" y="398"/>
                </a:cubicBezTo>
                <a:cubicBezTo>
                  <a:pt x="931" y="380"/>
                  <a:pt x="931" y="362"/>
                  <a:pt x="913" y="344"/>
                </a:cubicBezTo>
                <a:cubicBezTo>
                  <a:pt x="904" y="335"/>
                  <a:pt x="877" y="335"/>
                  <a:pt x="859" y="344"/>
                </a:cubicBezTo>
                <a:cubicBezTo>
                  <a:pt x="751" y="461"/>
                  <a:pt x="751" y="461"/>
                  <a:pt x="751" y="461"/>
                </a:cubicBezTo>
                <a:lnTo>
                  <a:pt x="751" y="461"/>
                </a:lnTo>
                <a:cubicBezTo>
                  <a:pt x="723" y="488"/>
                  <a:pt x="723" y="488"/>
                  <a:pt x="723" y="488"/>
                </a:cubicBezTo>
                <a:cubicBezTo>
                  <a:pt x="714" y="362"/>
                  <a:pt x="714" y="362"/>
                  <a:pt x="714" y="362"/>
                </a:cubicBezTo>
                <a:cubicBezTo>
                  <a:pt x="714" y="335"/>
                  <a:pt x="697" y="326"/>
                  <a:pt x="678" y="326"/>
                </a:cubicBezTo>
                <a:cubicBezTo>
                  <a:pt x="660" y="326"/>
                  <a:pt x="642" y="344"/>
                  <a:pt x="642" y="362"/>
                </a:cubicBezTo>
                <a:cubicBezTo>
                  <a:pt x="651" y="570"/>
                  <a:pt x="651" y="570"/>
                  <a:pt x="651" y="570"/>
                </a:cubicBezTo>
                <a:cubicBezTo>
                  <a:pt x="516" y="705"/>
                  <a:pt x="516" y="705"/>
                  <a:pt x="516" y="705"/>
                </a:cubicBezTo>
                <a:cubicBezTo>
                  <a:pt x="516" y="561"/>
                  <a:pt x="516" y="561"/>
                  <a:pt x="516" y="561"/>
                </a:cubicBezTo>
                <a:cubicBezTo>
                  <a:pt x="516" y="543"/>
                  <a:pt x="497" y="524"/>
                  <a:pt x="480" y="524"/>
                </a:cubicBezTo>
                <a:cubicBezTo>
                  <a:pt x="461" y="524"/>
                  <a:pt x="443" y="543"/>
                  <a:pt x="443" y="561"/>
                </a:cubicBezTo>
                <a:cubicBezTo>
                  <a:pt x="443" y="787"/>
                  <a:pt x="443" y="787"/>
                  <a:pt x="443" y="787"/>
                </a:cubicBezTo>
                <a:cubicBezTo>
                  <a:pt x="353" y="886"/>
                  <a:pt x="353" y="886"/>
                  <a:pt x="353" y="886"/>
                </a:cubicBezTo>
                <a:cubicBezTo>
                  <a:pt x="226" y="723"/>
                  <a:pt x="281" y="461"/>
                  <a:pt x="470" y="262"/>
                </a:cubicBezTo>
                <a:cubicBezTo>
                  <a:pt x="570" y="163"/>
                  <a:pt x="697" y="100"/>
                  <a:pt x="823" y="82"/>
                </a:cubicBezTo>
                <a:cubicBezTo>
                  <a:pt x="841" y="82"/>
                  <a:pt x="859" y="82"/>
                  <a:pt x="886" y="82"/>
                </a:cubicBezTo>
                <a:cubicBezTo>
                  <a:pt x="977" y="82"/>
                  <a:pt x="1058" y="109"/>
                  <a:pt x="1121" y="172"/>
                </a:cubicBezTo>
                <a:cubicBezTo>
                  <a:pt x="1266" y="326"/>
                  <a:pt x="1230" y="615"/>
                  <a:pt x="1022" y="8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5EB6B5D-7D66-954E-8B9D-215A49BA0781}"/>
              </a:ext>
            </a:extLst>
          </p:cNvPr>
          <p:cNvGrpSpPr/>
          <p:nvPr/>
        </p:nvGrpSpPr>
        <p:grpSpPr>
          <a:xfrm>
            <a:off x="19768805" y="5848886"/>
            <a:ext cx="1570991" cy="1621666"/>
            <a:chOff x="19421270" y="9205244"/>
            <a:chExt cx="1515928" cy="1564829"/>
          </a:xfrm>
          <a:solidFill>
            <a:schemeClr val="bg1"/>
          </a:solidFill>
        </p:grpSpPr>
        <p:sp>
          <p:nvSpPr>
            <p:cNvPr id="98" name="Freeform 347">
              <a:extLst>
                <a:ext uri="{FF2B5EF4-FFF2-40B4-BE49-F238E27FC236}">
                  <a16:creationId xmlns:a16="http://schemas.microsoft.com/office/drawing/2014/main" id="{4D109D40-CB6F-E24E-A663-5723A7756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1270" y="9205244"/>
              <a:ext cx="1515928" cy="1564829"/>
            </a:xfrm>
            <a:custGeom>
              <a:avLst/>
              <a:gdLst>
                <a:gd name="T0" fmla="*/ 1311 w 1366"/>
                <a:gd name="T1" fmla="*/ 714 h 1411"/>
                <a:gd name="T2" fmla="*/ 1311 w 1366"/>
                <a:gd name="T3" fmla="*/ 714 h 1411"/>
                <a:gd name="T4" fmla="*/ 1311 w 1366"/>
                <a:gd name="T5" fmla="*/ 714 h 1411"/>
                <a:gd name="T6" fmla="*/ 1311 w 1366"/>
                <a:gd name="T7" fmla="*/ 678 h 1411"/>
                <a:gd name="T8" fmla="*/ 1329 w 1366"/>
                <a:gd name="T9" fmla="*/ 434 h 1411"/>
                <a:gd name="T10" fmla="*/ 1212 w 1366"/>
                <a:gd name="T11" fmla="*/ 217 h 1411"/>
                <a:gd name="T12" fmla="*/ 932 w 1366"/>
                <a:gd name="T13" fmla="*/ 108 h 1411"/>
                <a:gd name="T14" fmla="*/ 732 w 1366"/>
                <a:gd name="T15" fmla="*/ 72 h 1411"/>
                <a:gd name="T16" fmla="*/ 732 w 1366"/>
                <a:gd name="T17" fmla="*/ 72 h 1411"/>
                <a:gd name="T18" fmla="*/ 579 w 1366"/>
                <a:gd name="T19" fmla="*/ 0 h 1411"/>
                <a:gd name="T20" fmla="*/ 425 w 1366"/>
                <a:gd name="T21" fmla="*/ 27 h 1411"/>
                <a:gd name="T22" fmla="*/ 299 w 1366"/>
                <a:gd name="T23" fmla="*/ 127 h 1411"/>
                <a:gd name="T24" fmla="*/ 244 w 1366"/>
                <a:gd name="T25" fmla="*/ 289 h 1411"/>
                <a:gd name="T26" fmla="*/ 145 w 1366"/>
                <a:gd name="T27" fmla="*/ 461 h 1411"/>
                <a:gd name="T28" fmla="*/ 36 w 1366"/>
                <a:gd name="T29" fmla="*/ 587 h 1411"/>
                <a:gd name="T30" fmla="*/ 9 w 1366"/>
                <a:gd name="T31" fmla="*/ 750 h 1411"/>
                <a:gd name="T32" fmla="*/ 64 w 1366"/>
                <a:gd name="T33" fmla="*/ 895 h 1411"/>
                <a:gd name="T34" fmla="*/ 199 w 1366"/>
                <a:gd name="T35" fmla="*/ 994 h 1411"/>
                <a:gd name="T36" fmla="*/ 208 w 1366"/>
                <a:gd name="T37" fmla="*/ 1040 h 1411"/>
                <a:gd name="T38" fmla="*/ 362 w 1366"/>
                <a:gd name="T39" fmla="*/ 1347 h 1411"/>
                <a:gd name="T40" fmla="*/ 561 w 1366"/>
                <a:gd name="T41" fmla="*/ 1410 h 1411"/>
                <a:gd name="T42" fmla="*/ 696 w 1366"/>
                <a:gd name="T43" fmla="*/ 1374 h 1411"/>
                <a:gd name="T44" fmla="*/ 859 w 1366"/>
                <a:gd name="T45" fmla="*/ 1257 h 1411"/>
                <a:gd name="T46" fmla="*/ 1049 w 1366"/>
                <a:gd name="T47" fmla="*/ 1175 h 1411"/>
                <a:gd name="T48" fmla="*/ 1212 w 1366"/>
                <a:gd name="T49" fmla="*/ 1139 h 1411"/>
                <a:gd name="T50" fmla="*/ 1329 w 1366"/>
                <a:gd name="T51" fmla="*/ 1031 h 1411"/>
                <a:gd name="T52" fmla="*/ 1365 w 1366"/>
                <a:gd name="T53" fmla="*/ 877 h 1411"/>
                <a:gd name="T54" fmla="*/ 1311 w 1366"/>
                <a:gd name="T55" fmla="*/ 714 h 1411"/>
                <a:gd name="T56" fmla="*/ 1257 w 1366"/>
                <a:gd name="T57" fmla="*/ 985 h 1411"/>
                <a:gd name="T58" fmla="*/ 1257 w 1366"/>
                <a:gd name="T59" fmla="*/ 985 h 1411"/>
                <a:gd name="T60" fmla="*/ 1049 w 1366"/>
                <a:gd name="T61" fmla="*/ 1094 h 1411"/>
                <a:gd name="T62" fmla="*/ 796 w 1366"/>
                <a:gd name="T63" fmla="*/ 1211 h 1411"/>
                <a:gd name="T64" fmla="*/ 669 w 1366"/>
                <a:gd name="T65" fmla="*/ 1302 h 1411"/>
                <a:gd name="T66" fmla="*/ 407 w 1366"/>
                <a:gd name="T67" fmla="*/ 1274 h 1411"/>
                <a:gd name="T68" fmla="*/ 290 w 1366"/>
                <a:gd name="T69" fmla="*/ 1040 h 1411"/>
                <a:gd name="T70" fmla="*/ 281 w 1366"/>
                <a:gd name="T71" fmla="*/ 976 h 1411"/>
                <a:gd name="T72" fmla="*/ 226 w 1366"/>
                <a:gd name="T73" fmla="*/ 922 h 1411"/>
                <a:gd name="T74" fmla="*/ 91 w 1366"/>
                <a:gd name="T75" fmla="*/ 741 h 1411"/>
                <a:gd name="T76" fmla="*/ 190 w 1366"/>
                <a:gd name="T77" fmla="*/ 533 h 1411"/>
                <a:gd name="T78" fmla="*/ 326 w 1366"/>
                <a:gd name="T79" fmla="*/ 289 h 1411"/>
                <a:gd name="T80" fmla="*/ 461 w 1366"/>
                <a:gd name="T81" fmla="*/ 99 h 1411"/>
                <a:gd name="T82" fmla="*/ 543 w 1366"/>
                <a:gd name="T83" fmla="*/ 81 h 1411"/>
                <a:gd name="T84" fmla="*/ 687 w 1366"/>
                <a:gd name="T85" fmla="*/ 136 h 1411"/>
                <a:gd name="T86" fmla="*/ 687 w 1366"/>
                <a:gd name="T87" fmla="*/ 136 h 1411"/>
                <a:gd name="T88" fmla="*/ 959 w 1366"/>
                <a:gd name="T89" fmla="*/ 190 h 1411"/>
                <a:gd name="T90" fmla="*/ 1148 w 1366"/>
                <a:gd name="T91" fmla="*/ 271 h 1411"/>
                <a:gd name="T92" fmla="*/ 1239 w 1366"/>
                <a:gd name="T93" fmla="*/ 651 h 1411"/>
                <a:gd name="T94" fmla="*/ 1248 w 1366"/>
                <a:gd name="T95" fmla="*/ 759 h 1411"/>
                <a:gd name="T96" fmla="*/ 1248 w 1366"/>
                <a:gd name="T97" fmla="*/ 759 h 1411"/>
                <a:gd name="T98" fmla="*/ 1257 w 1366"/>
                <a:gd name="T99" fmla="*/ 985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66" h="1411">
                  <a:moveTo>
                    <a:pt x="1311" y="714"/>
                  </a:moveTo>
                  <a:lnTo>
                    <a:pt x="1311" y="714"/>
                  </a:lnTo>
                  <a:lnTo>
                    <a:pt x="1311" y="714"/>
                  </a:lnTo>
                  <a:cubicBezTo>
                    <a:pt x="1311" y="705"/>
                    <a:pt x="1311" y="696"/>
                    <a:pt x="1311" y="678"/>
                  </a:cubicBezTo>
                  <a:cubicBezTo>
                    <a:pt x="1338" y="597"/>
                    <a:pt x="1347" y="515"/>
                    <a:pt x="1329" y="434"/>
                  </a:cubicBezTo>
                  <a:cubicBezTo>
                    <a:pt x="1311" y="344"/>
                    <a:pt x="1266" y="271"/>
                    <a:pt x="1212" y="217"/>
                  </a:cubicBezTo>
                  <a:cubicBezTo>
                    <a:pt x="1112" y="127"/>
                    <a:pt x="1022" y="90"/>
                    <a:pt x="932" y="108"/>
                  </a:cubicBezTo>
                  <a:cubicBezTo>
                    <a:pt x="868" y="136"/>
                    <a:pt x="796" y="117"/>
                    <a:pt x="732" y="72"/>
                  </a:cubicBezTo>
                  <a:lnTo>
                    <a:pt x="732" y="72"/>
                  </a:lnTo>
                  <a:cubicBezTo>
                    <a:pt x="687" y="36"/>
                    <a:pt x="642" y="9"/>
                    <a:pt x="579" y="0"/>
                  </a:cubicBezTo>
                  <a:cubicBezTo>
                    <a:pt x="525" y="0"/>
                    <a:pt x="470" y="9"/>
                    <a:pt x="425" y="27"/>
                  </a:cubicBezTo>
                  <a:cubicBezTo>
                    <a:pt x="371" y="45"/>
                    <a:pt x="335" y="81"/>
                    <a:pt x="299" y="127"/>
                  </a:cubicBezTo>
                  <a:cubicBezTo>
                    <a:pt x="272" y="172"/>
                    <a:pt x="244" y="226"/>
                    <a:pt x="244" y="289"/>
                  </a:cubicBezTo>
                  <a:cubicBezTo>
                    <a:pt x="244" y="362"/>
                    <a:pt x="208" y="425"/>
                    <a:pt x="145" y="461"/>
                  </a:cubicBezTo>
                  <a:cubicBezTo>
                    <a:pt x="100" y="497"/>
                    <a:pt x="55" y="542"/>
                    <a:pt x="36" y="587"/>
                  </a:cubicBezTo>
                  <a:cubicBezTo>
                    <a:pt x="9" y="642"/>
                    <a:pt x="0" y="696"/>
                    <a:pt x="9" y="750"/>
                  </a:cubicBezTo>
                  <a:cubicBezTo>
                    <a:pt x="9" y="804"/>
                    <a:pt x="36" y="850"/>
                    <a:pt x="64" y="895"/>
                  </a:cubicBezTo>
                  <a:cubicBezTo>
                    <a:pt x="100" y="940"/>
                    <a:pt x="145" y="976"/>
                    <a:pt x="199" y="994"/>
                  </a:cubicBezTo>
                  <a:cubicBezTo>
                    <a:pt x="199" y="1003"/>
                    <a:pt x="208" y="1012"/>
                    <a:pt x="208" y="1040"/>
                  </a:cubicBezTo>
                  <a:cubicBezTo>
                    <a:pt x="199" y="1157"/>
                    <a:pt x="253" y="1274"/>
                    <a:pt x="362" y="1347"/>
                  </a:cubicBezTo>
                  <a:cubicBezTo>
                    <a:pt x="416" y="1383"/>
                    <a:pt x="489" y="1410"/>
                    <a:pt x="561" y="1410"/>
                  </a:cubicBezTo>
                  <a:cubicBezTo>
                    <a:pt x="606" y="1410"/>
                    <a:pt x="651" y="1392"/>
                    <a:pt x="696" y="1374"/>
                  </a:cubicBezTo>
                  <a:cubicBezTo>
                    <a:pt x="769" y="1347"/>
                    <a:pt x="823" y="1302"/>
                    <a:pt x="859" y="1257"/>
                  </a:cubicBezTo>
                  <a:cubicBezTo>
                    <a:pt x="904" y="1202"/>
                    <a:pt x="977" y="1175"/>
                    <a:pt x="1049" y="1175"/>
                  </a:cubicBezTo>
                  <a:cubicBezTo>
                    <a:pt x="1103" y="1184"/>
                    <a:pt x="1166" y="1166"/>
                    <a:pt x="1212" y="1139"/>
                  </a:cubicBezTo>
                  <a:cubicBezTo>
                    <a:pt x="1257" y="1112"/>
                    <a:pt x="1302" y="1076"/>
                    <a:pt x="1329" y="1031"/>
                  </a:cubicBezTo>
                  <a:cubicBezTo>
                    <a:pt x="1356" y="985"/>
                    <a:pt x="1365" y="931"/>
                    <a:pt x="1365" y="877"/>
                  </a:cubicBezTo>
                  <a:cubicBezTo>
                    <a:pt x="1365" y="814"/>
                    <a:pt x="1347" y="759"/>
                    <a:pt x="1311" y="714"/>
                  </a:cubicBezTo>
                  <a:close/>
                  <a:moveTo>
                    <a:pt x="1257" y="985"/>
                  </a:moveTo>
                  <a:lnTo>
                    <a:pt x="1257" y="985"/>
                  </a:lnTo>
                  <a:cubicBezTo>
                    <a:pt x="1212" y="1058"/>
                    <a:pt x="1140" y="1103"/>
                    <a:pt x="1049" y="1094"/>
                  </a:cubicBezTo>
                  <a:cubicBezTo>
                    <a:pt x="949" y="1085"/>
                    <a:pt x="859" y="1130"/>
                    <a:pt x="796" y="1211"/>
                  </a:cubicBezTo>
                  <a:cubicBezTo>
                    <a:pt x="769" y="1238"/>
                    <a:pt x="724" y="1274"/>
                    <a:pt x="669" y="1302"/>
                  </a:cubicBezTo>
                  <a:cubicBezTo>
                    <a:pt x="579" y="1338"/>
                    <a:pt x="479" y="1329"/>
                    <a:pt x="407" y="1274"/>
                  </a:cubicBezTo>
                  <a:cubicBezTo>
                    <a:pt x="326" y="1220"/>
                    <a:pt x="281" y="1139"/>
                    <a:pt x="290" y="1040"/>
                  </a:cubicBezTo>
                  <a:cubicBezTo>
                    <a:pt x="290" y="1012"/>
                    <a:pt x="290" y="994"/>
                    <a:pt x="281" y="976"/>
                  </a:cubicBezTo>
                  <a:cubicBezTo>
                    <a:pt x="272" y="940"/>
                    <a:pt x="244" y="922"/>
                    <a:pt x="226" y="922"/>
                  </a:cubicBezTo>
                  <a:cubicBezTo>
                    <a:pt x="154" y="895"/>
                    <a:pt x="100" y="823"/>
                    <a:pt x="91" y="741"/>
                  </a:cubicBezTo>
                  <a:cubicBezTo>
                    <a:pt x="82" y="660"/>
                    <a:pt x="118" y="578"/>
                    <a:pt x="190" y="533"/>
                  </a:cubicBezTo>
                  <a:cubicBezTo>
                    <a:pt x="272" y="479"/>
                    <a:pt x="326" y="389"/>
                    <a:pt x="326" y="289"/>
                  </a:cubicBezTo>
                  <a:cubicBezTo>
                    <a:pt x="335" y="208"/>
                    <a:pt x="380" y="136"/>
                    <a:pt x="461" y="99"/>
                  </a:cubicBezTo>
                  <a:cubicBezTo>
                    <a:pt x="489" y="90"/>
                    <a:pt x="516" y="81"/>
                    <a:pt x="543" y="81"/>
                  </a:cubicBezTo>
                  <a:cubicBezTo>
                    <a:pt x="597" y="81"/>
                    <a:pt x="642" y="99"/>
                    <a:pt x="687" y="136"/>
                  </a:cubicBezTo>
                  <a:lnTo>
                    <a:pt x="687" y="136"/>
                  </a:lnTo>
                  <a:cubicBezTo>
                    <a:pt x="760" y="199"/>
                    <a:pt x="859" y="217"/>
                    <a:pt x="959" y="190"/>
                  </a:cubicBezTo>
                  <a:cubicBezTo>
                    <a:pt x="1013" y="181"/>
                    <a:pt x="1076" y="208"/>
                    <a:pt x="1148" y="271"/>
                  </a:cubicBezTo>
                  <a:cubicBezTo>
                    <a:pt x="1248" y="370"/>
                    <a:pt x="1284" y="515"/>
                    <a:pt x="1239" y="651"/>
                  </a:cubicBezTo>
                  <a:cubicBezTo>
                    <a:pt x="1221" y="687"/>
                    <a:pt x="1221" y="723"/>
                    <a:pt x="1248" y="759"/>
                  </a:cubicBezTo>
                  <a:lnTo>
                    <a:pt x="1248" y="759"/>
                  </a:lnTo>
                  <a:cubicBezTo>
                    <a:pt x="1293" y="832"/>
                    <a:pt x="1293" y="913"/>
                    <a:pt x="1257" y="98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348">
              <a:extLst>
                <a:ext uri="{FF2B5EF4-FFF2-40B4-BE49-F238E27FC236}">
                  <a16:creationId xmlns:a16="http://schemas.microsoft.com/office/drawing/2014/main" id="{929AB8F9-EDBA-4549-9B0C-F09E93BC9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5771" y="10109913"/>
              <a:ext cx="210275" cy="200492"/>
            </a:xfrm>
            <a:custGeom>
              <a:avLst/>
              <a:gdLst>
                <a:gd name="T0" fmla="*/ 99 w 191"/>
                <a:gd name="T1" fmla="*/ 0 h 181"/>
                <a:gd name="T2" fmla="*/ 99 w 191"/>
                <a:gd name="T3" fmla="*/ 0 h 181"/>
                <a:gd name="T4" fmla="*/ 0 w 191"/>
                <a:gd name="T5" fmla="*/ 90 h 181"/>
                <a:gd name="T6" fmla="*/ 99 w 191"/>
                <a:gd name="T7" fmla="*/ 180 h 181"/>
                <a:gd name="T8" fmla="*/ 190 w 191"/>
                <a:gd name="T9" fmla="*/ 90 h 181"/>
                <a:gd name="T10" fmla="*/ 99 w 191"/>
                <a:gd name="T11" fmla="*/ 0 h 181"/>
                <a:gd name="T12" fmla="*/ 99 w 191"/>
                <a:gd name="T13" fmla="*/ 99 h 181"/>
                <a:gd name="T14" fmla="*/ 99 w 191"/>
                <a:gd name="T15" fmla="*/ 99 h 181"/>
                <a:gd name="T16" fmla="*/ 90 w 191"/>
                <a:gd name="T17" fmla="*/ 90 h 181"/>
                <a:gd name="T18" fmla="*/ 99 w 191"/>
                <a:gd name="T19" fmla="*/ 81 h 181"/>
                <a:gd name="T20" fmla="*/ 108 w 191"/>
                <a:gd name="T21" fmla="*/ 90 h 181"/>
                <a:gd name="T22" fmla="*/ 99 w 191"/>
                <a:gd name="T23" fmla="*/ 9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181">
                  <a:moveTo>
                    <a:pt x="99" y="0"/>
                  </a:moveTo>
                  <a:lnTo>
                    <a:pt x="99" y="0"/>
                  </a:lnTo>
                  <a:cubicBezTo>
                    <a:pt x="45" y="0"/>
                    <a:pt x="0" y="36"/>
                    <a:pt x="0" y="90"/>
                  </a:cubicBezTo>
                  <a:cubicBezTo>
                    <a:pt x="0" y="144"/>
                    <a:pt x="45" y="180"/>
                    <a:pt x="99" y="180"/>
                  </a:cubicBezTo>
                  <a:cubicBezTo>
                    <a:pt x="144" y="180"/>
                    <a:pt x="190" y="144"/>
                    <a:pt x="190" y="90"/>
                  </a:cubicBezTo>
                  <a:cubicBezTo>
                    <a:pt x="190" y="36"/>
                    <a:pt x="144" y="0"/>
                    <a:pt x="99" y="0"/>
                  </a:cubicBezTo>
                  <a:close/>
                  <a:moveTo>
                    <a:pt x="99" y="99"/>
                  </a:moveTo>
                  <a:lnTo>
                    <a:pt x="99" y="99"/>
                  </a:lnTo>
                  <a:cubicBezTo>
                    <a:pt x="90" y="99"/>
                    <a:pt x="90" y="99"/>
                    <a:pt x="90" y="90"/>
                  </a:cubicBezTo>
                  <a:cubicBezTo>
                    <a:pt x="90" y="81"/>
                    <a:pt x="90" y="81"/>
                    <a:pt x="99" y="81"/>
                  </a:cubicBezTo>
                  <a:cubicBezTo>
                    <a:pt x="99" y="81"/>
                    <a:pt x="108" y="81"/>
                    <a:pt x="108" y="90"/>
                  </a:cubicBezTo>
                  <a:cubicBezTo>
                    <a:pt x="108" y="99"/>
                    <a:pt x="99" y="99"/>
                    <a:pt x="99" y="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349">
              <a:extLst>
                <a:ext uri="{FF2B5EF4-FFF2-40B4-BE49-F238E27FC236}">
                  <a16:creationId xmlns:a16="http://schemas.microsoft.com/office/drawing/2014/main" id="{0FAC478C-FD68-3943-8C1E-22472C42D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0938" y="9376399"/>
              <a:ext cx="210275" cy="210272"/>
            </a:xfrm>
            <a:custGeom>
              <a:avLst/>
              <a:gdLst>
                <a:gd name="T0" fmla="*/ 190 w 191"/>
                <a:gd name="T1" fmla="*/ 99 h 191"/>
                <a:gd name="T2" fmla="*/ 190 w 191"/>
                <a:gd name="T3" fmla="*/ 99 h 191"/>
                <a:gd name="T4" fmla="*/ 100 w 191"/>
                <a:gd name="T5" fmla="*/ 0 h 191"/>
                <a:gd name="T6" fmla="*/ 0 w 191"/>
                <a:gd name="T7" fmla="*/ 99 h 191"/>
                <a:gd name="T8" fmla="*/ 100 w 191"/>
                <a:gd name="T9" fmla="*/ 190 h 191"/>
                <a:gd name="T10" fmla="*/ 190 w 191"/>
                <a:gd name="T11" fmla="*/ 99 h 191"/>
                <a:gd name="T12" fmla="*/ 100 w 191"/>
                <a:gd name="T13" fmla="*/ 108 h 191"/>
                <a:gd name="T14" fmla="*/ 100 w 191"/>
                <a:gd name="T15" fmla="*/ 108 h 191"/>
                <a:gd name="T16" fmla="*/ 82 w 191"/>
                <a:gd name="T17" fmla="*/ 99 h 191"/>
                <a:gd name="T18" fmla="*/ 100 w 191"/>
                <a:gd name="T19" fmla="*/ 81 h 191"/>
                <a:gd name="T20" fmla="*/ 109 w 191"/>
                <a:gd name="T21" fmla="*/ 99 h 191"/>
                <a:gd name="T22" fmla="*/ 100 w 191"/>
                <a:gd name="T23" fmla="*/ 10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1" h="191">
                  <a:moveTo>
                    <a:pt x="190" y="99"/>
                  </a:moveTo>
                  <a:lnTo>
                    <a:pt x="190" y="99"/>
                  </a:lnTo>
                  <a:cubicBezTo>
                    <a:pt x="190" y="45"/>
                    <a:pt x="145" y="0"/>
                    <a:pt x="100" y="0"/>
                  </a:cubicBezTo>
                  <a:cubicBezTo>
                    <a:pt x="45" y="0"/>
                    <a:pt x="0" y="45"/>
                    <a:pt x="0" y="99"/>
                  </a:cubicBezTo>
                  <a:cubicBezTo>
                    <a:pt x="0" y="144"/>
                    <a:pt x="45" y="190"/>
                    <a:pt x="100" y="190"/>
                  </a:cubicBezTo>
                  <a:cubicBezTo>
                    <a:pt x="145" y="190"/>
                    <a:pt x="190" y="144"/>
                    <a:pt x="190" y="99"/>
                  </a:cubicBezTo>
                  <a:close/>
                  <a:moveTo>
                    <a:pt x="100" y="108"/>
                  </a:moveTo>
                  <a:lnTo>
                    <a:pt x="100" y="108"/>
                  </a:lnTo>
                  <a:cubicBezTo>
                    <a:pt x="91" y="108"/>
                    <a:pt x="82" y="99"/>
                    <a:pt x="82" y="99"/>
                  </a:cubicBezTo>
                  <a:cubicBezTo>
                    <a:pt x="82" y="90"/>
                    <a:pt x="91" y="81"/>
                    <a:pt x="100" y="81"/>
                  </a:cubicBezTo>
                  <a:cubicBezTo>
                    <a:pt x="100" y="81"/>
                    <a:pt x="109" y="90"/>
                    <a:pt x="109" y="99"/>
                  </a:cubicBezTo>
                  <a:lnTo>
                    <a:pt x="100" y="10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350">
              <a:extLst>
                <a:ext uri="{FF2B5EF4-FFF2-40B4-BE49-F238E27FC236}">
                  <a16:creationId xmlns:a16="http://schemas.microsoft.com/office/drawing/2014/main" id="{F1DB2C2C-523D-3946-BE52-B617D110D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3356" y="10070792"/>
              <a:ext cx="200495" cy="210272"/>
            </a:xfrm>
            <a:custGeom>
              <a:avLst/>
              <a:gdLst>
                <a:gd name="T0" fmla="*/ 90 w 182"/>
                <a:gd name="T1" fmla="*/ 0 h 191"/>
                <a:gd name="T2" fmla="*/ 90 w 182"/>
                <a:gd name="T3" fmla="*/ 0 h 191"/>
                <a:gd name="T4" fmla="*/ 0 w 182"/>
                <a:gd name="T5" fmla="*/ 100 h 191"/>
                <a:gd name="T6" fmla="*/ 90 w 182"/>
                <a:gd name="T7" fmla="*/ 190 h 191"/>
                <a:gd name="T8" fmla="*/ 181 w 182"/>
                <a:gd name="T9" fmla="*/ 100 h 191"/>
                <a:gd name="T10" fmla="*/ 90 w 182"/>
                <a:gd name="T11" fmla="*/ 0 h 191"/>
                <a:gd name="T12" fmla="*/ 90 w 182"/>
                <a:gd name="T13" fmla="*/ 109 h 191"/>
                <a:gd name="T14" fmla="*/ 90 w 182"/>
                <a:gd name="T15" fmla="*/ 109 h 191"/>
                <a:gd name="T16" fmla="*/ 81 w 182"/>
                <a:gd name="T17" fmla="*/ 100 h 191"/>
                <a:gd name="T18" fmla="*/ 90 w 182"/>
                <a:gd name="T19" fmla="*/ 91 h 191"/>
                <a:gd name="T20" fmla="*/ 99 w 182"/>
                <a:gd name="T21" fmla="*/ 100 h 191"/>
                <a:gd name="T22" fmla="*/ 90 w 182"/>
                <a:gd name="T23" fmla="*/ 10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2" h="191">
                  <a:moveTo>
                    <a:pt x="90" y="0"/>
                  </a:moveTo>
                  <a:lnTo>
                    <a:pt x="90" y="0"/>
                  </a:lnTo>
                  <a:cubicBezTo>
                    <a:pt x="45" y="0"/>
                    <a:pt x="0" y="46"/>
                    <a:pt x="0" y="100"/>
                  </a:cubicBezTo>
                  <a:cubicBezTo>
                    <a:pt x="0" y="145"/>
                    <a:pt x="45" y="190"/>
                    <a:pt x="90" y="190"/>
                  </a:cubicBezTo>
                  <a:cubicBezTo>
                    <a:pt x="144" y="190"/>
                    <a:pt x="181" y="145"/>
                    <a:pt x="181" y="100"/>
                  </a:cubicBezTo>
                  <a:cubicBezTo>
                    <a:pt x="181" y="46"/>
                    <a:pt x="144" y="0"/>
                    <a:pt x="90" y="0"/>
                  </a:cubicBezTo>
                  <a:close/>
                  <a:moveTo>
                    <a:pt x="90" y="109"/>
                  </a:moveTo>
                  <a:lnTo>
                    <a:pt x="90" y="109"/>
                  </a:lnTo>
                  <a:lnTo>
                    <a:pt x="81" y="100"/>
                  </a:lnTo>
                  <a:cubicBezTo>
                    <a:pt x="81" y="91"/>
                    <a:pt x="90" y="91"/>
                    <a:pt x="90" y="91"/>
                  </a:cubicBezTo>
                  <a:cubicBezTo>
                    <a:pt x="99" y="91"/>
                    <a:pt x="99" y="91"/>
                    <a:pt x="99" y="100"/>
                  </a:cubicBezTo>
                  <a:cubicBezTo>
                    <a:pt x="99" y="100"/>
                    <a:pt x="99" y="109"/>
                    <a:pt x="90" y="10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351">
              <a:extLst>
                <a:ext uri="{FF2B5EF4-FFF2-40B4-BE49-F238E27FC236}">
                  <a16:creationId xmlns:a16="http://schemas.microsoft.com/office/drawing/2014/main" id="{B3E40259-F80A-514E-B123-DF5EDEEBB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2752" y="9660024"/>
              <a:ext cx="430328" cy="723733"/>
            </a:xfrm>
            <a:custGeom>
              <a:avLst/>
              <a:gdLst>
                <a:gd name="T0" fmla="*/ 289 w 390"/>
                <a:gd name="T1" fmla="*/ 27 h 652"/>
                <a:gd name="T2" fmla="*/ 289 w 390"/>
                <a:gd name="T3" fmla="*/ 27 h 652"/>
                <a:gd name="T4" fmla="*/ 181 w 390"/>
                <a:gd name="T5" fmla="*/ 9 h 652"/>
                <a:gd name="T6" fmla="*/ 99 w 390"/>
                <a:gd name="T7" fmla="*/ 63 h 652"/>
                <a:gd name="T8" fmla="*/ 99 w 390"/>
                <a:gd name="T9" fmla="*/ 190 h 652"/>
                <a:gd name="T10" fmla="*/ 108 w 390"/>
                <a:gd name="T11" fmla="*/ 352 h 652"/>
                <a:gd name="T12" fmla="*/ 90 w 390"/>
                <a:gd name="T13" fmla="*/ 379 h 652"/>
                <a:gd name="T14" fmla="*/ 18 w 390"/>
                <a:gd name="T15" fmla="*/ 596 h 652"/>
                <a:gd name="T16" fmla="*/ 63 w 390"/>
                <a:gd name="T17" fmla="*/ 642 h 652"/>
                <a:gd name="T18" fmla="*/ 63 w 390"/>
                <a:gd name="T19" fmla="*/ 642 h 652"/>
                <a:gd name="T20" fmla="*/ 117 w 390"/>
                <a:gd name="T21" fmla="*/ 651 h 652"/>
                <a:gd name="T22" fmla="*/ 298 w 390"/>
                <a:gd name="T23" fmla="*/ 524 h 652"/>
                <a:gd name="T24" fmla="*/ 370 w 390"/>
                <a:gd name="T25" fmla="*/ 334 h 652"/>
                <a:gd name="T26" fmla="*/ 361 w 390"/>
                <a:gd name="T27" fmla="*/ 135 h 652"/>
                <a:gd name="T28" fmla="*/ 289 w 390"/>
                <a:gd name="T29" fmla="*/ 27 h 652"/>
                <a:gd name="T30" fmla="*/ 289 w 390"/>
                <a:gd name="T31" fmla="*/ 325 h 652"/>
                <a:gd name="T32" fmla="*/ 289 w 390"/>
                <a:gd name="T33" fmla="*/ 325 h 652"/>
                <a:gd name="T34" fmla="*/ 226 w 390"/>
                <a:gd name="T35" fmla="*/ 479 h 652"/>
                <a:gd name="T36" fmla="*/ 99 w 390"/>
                <a:gd name="T37" fmla="*/ 569 h 652"/>
                <a:gd name="T38" fmla="*/ 117 w 390"/>
                <a:gd name="T39" fmla="*/ 506 h 652"/>
                <a:gd name="T40" fmla="*/ 163 w 390"/>
                <a:gd name="T41" fmla="*/ 425 h 652"/>
                <a:gd name="T42" fmla="*/ 181 w 390"/>
                <a:gd name="T43" fmla="*/ 388 h 652"/>
                <a:gd name="T44" fmla="*/ 181 w 390"/>
                <a:gd name="T45" fmla="*/ 154 h 652"/>
                <a:gd name="T46" fmla="*/ 172 w 390"/>
                <a:gd name="T47" fmla="*/ 99 h 652"/>
                <a:gd name="T48" fmla="*/ 189 w 390"/>
                <a:gd name="T49" fmla="*/ 90 h 652"/>
                <a:gd name="T50" fmla="*/ 280 w 390"/>
                <a:gd name="T51" fmla="*/ 163 h 652"/>
                <a:gd name="T52" fmla="*/ 289 w 390"/>
                <a:gd name="T53" fmla="*/ 325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0" h="652">
                  <a:moveTo>
                    <a:pt x="289" y="27"/>
                  </a:moveTo>
                  <a:lnTo>
                    <a:pt x="289" y="27"/>
                  </a:lnTo>
                  <a:cubicBezTo>
                    <a:pt x="262" y="9"/>
                    <a:pt x="226" y="0"/>
                    <a:pt x="181" y="9"/>
                  </a:cubicBezTo>
                  <a:cubicBezTo>
                    <a:pt x="126" y="18"/>
                    <a:pt x="108" y="45"/>
                    <a:pt x="99" y="63"/>
                  </a:cubicBezTo>
                  <a:cubicBezTo>
                    <a:pt x="81" y="99"/>
                    <a:pt x="81" y="135"/>
                    <a:pt x="99" y="190"/>
                  </a:cubicBezTo>
                  <a:cubicBezTo>
                    <a:pt x="135" y="244"/>
                    <a:pt x="135" y="307"/>
                    <a:pt x="108" y="352"/>
                  </a:cubicBezTo>
                  <a:cubicBezTo>
                    <a:pt x="108" y="361"/>
                    <a:pt x="99" y="370"/>
                    <a:pt x="90" y="379"/>
                  </a:cubicBezTo>
                  <a:cubicBezTo>
                    <a:pt x="45" y="461"/>
                    <a:pt x="0" y="542"/>
                    <a:pt x="18" y="596"/>
                  </a:cubicBezTo>
                  <a:cubicBezTo>
                    <a:pt x="27" y="624"/>
                    <a:pt x="45" y="633"/>
                    <a:pt x="63" y="642"/>
                  </a:cubicBezTo>
                  <a:lnTo>
                    <a:pt x="63" y="642"/>
                  </a:lnTo>
                  <a:cubicBezTo>
                    <a:pt x="81" y="651"/>
                    <a:pt x="99" y="651"/>
                    <a:pt x="117" y="651"/>
                  </a:cubicBezTo>
                  <a:cubicBezTo>
                    <a:pt x="217" y="651"/>
                    <a:pt x="271" y="560"/>
                    <a:pt x="298" y="524"/>
                  </a:cubicBezTo>
                  <a:cubicBezTo>
                    <a:pt x="334" y="470"/>
                    <a:pt x="361" y="407"/>
                    <a:pt x="370" y="334"/>
                  </a:cubicBezTo>
                  <a:cubicBezTo>
                    <a:pt x="389" y="262"/>
                    <a:pt x="380" y="190"/>
                    <a:pt x="361" y="135"/>
                  </a:cubicBezTo>
                  <a:cubicBezTo>
                    <a:pt x="343" y="81"/>
                    <a:pt x="325" y="45"/>
                    <a:pt x="289" y="27"/>
                  </a:cubicBezTo>
                  <a:close/>
                  <a:moveTo>
                    <a:pt x="289" y="325"/>
                  </a:moveTo>
                  <a:lnTo>
                    <a:pt x="289" y="325"/>
                  </a:lnTo>
                  <a:cubicBezTo>
                    <a:pt x="280" y="379"/>
                    <a:pt x="262" y="434"/>
                    <a:pt x="226" y="479"/>
                  </a:cubicBezTo>
                  <a:cubicBezTo>
                    <a:pt x="189" y="542"/>
                    <a:pt x="144" y="587"/>
                    <a:pt x="99" y="569"/>
                  </a:cubicBezTo>
                  <a:cubicBezTo>
                    <a:pt x="99" y="560"/>
                    <a:pt x="99" y="542"/>
                    <a:pt x="117" y="506"/>
                  </a:cubicBezTo>
                  <a:cubicBezTo>
                    <a:pt x="126" y="479"/>
                    <a:pt x="153" y="443"/>
                    <a:pt x="163" y="425"/>
                  </a:cubicBezTo>
                  <a:cubicBezTo>
                    <a:pt x="172" y="407"/>
                    <a:pt x="181" y="397"/>
                    <a:pt x="181" y="388"/>
                  </a:cubicBezTo>
                  <a:cubicBezTo>
                    <a:pt x="217" y="325"/>
                    <a:pt x="217" y="235"/>
                    <a:pt x="181" y="154"/>
                  </a:cubicBezTo>
                  <a:cubicBezTo>
                    <a:pt x="172" y="126"/>
                    <a:pt x="163" y="108"/>
                    <a:pt x="172" y="99"/>
                  </a:cubicBezTo>
                  <a:lnTo>
                    <a:pt x="189" y="90"/>
                  </a:lnTo>
                  <a:cubicBezTo>
                    <a:pt x="235" y="90"/>
                    <a:pt x="262" y="90"/>
                    <a:pt x="280" y="163"/>
                  </a:cubicBezTo>
                  <a:cubicBezTo>
                    <a:pt x="298" y="208"/>
                    <a:pt x="298" y="262"/>
                    <a:pt x="289" y="3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BB15424-019E-6745-B14A-9FE3BD08A711}"/>
              </a:ext>
            </a:extLst>
          </p:cNvPr>
          <p:cNvSpPr txBox="1"/>
          <p:nvPr/>
        </p:nvSpPr>
        <p:spPr>
          <a:xfrm>
            <a:off x="1816200" y="10481848"/>
            <a:ext cx="4665942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a product should meet.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5AD8E84-AA0C-A446-B4F4-76631C9E3952}"/>
              </a:ext>
            </a:extLst>
          </p:cNvPr>
          <p:cNvSpPr txBox="1"/>
          <p:nvPr/>
        </p:nvSpPr>
        <p:spPr>
          <a:xfrm>
            <a:off x="2699585" y="9835517"/>
            <a:ext cx="285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E93662-26FA-D34B-8578-7F06B99EC577}"/>
              </a:ext>
            </a:extLst>
          </p:cNvPr>
          <p:cNvSpPr txBox="1"/>
          <p:nvPr/>
        </p:nvSpPr>
        <p:spPr>
          <a:xfrm>
            <a:off x="7276853" y="10481848"/>
            <a:ext cx="4665942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a product should meet.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915F1D2-9782-274B-B503-5B780CF60779}"/>
              </a:ext>
            </a:extLst>
          </p:cNvPr>
          <p:cNvSpPr txBox="1"/>
          <p:nvPr/>
        </p:nvSpPr>
        <p:spPr>
          <a:xfrm>
            <a:off x="8160238" y="9835517"/>
            <a:ext cx="285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536908A-75E3-0D45-80A5-575C4965F905}"/>
              </a:ext>
            </a:extLst>
          </p:cNvPr>
          <p:cNvSpPr txBox="1"/>
          <p:nvPr/>
        </p:nvSpPr>
        <p:spPr>
          <a:xfrm>
            <a:off x="12797216" y="10481848"/>
            <a:ext cx="4665942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a product should meet.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DB4F024-C135-CE4F-B669-4AA63162A608}"/>
              </a:ext>
            </a:extLst>
          </p:cNvPr>
          <p:cNvSpPr txBox="1"/>
          <p:nvPr/>
        </p:nvSpPr>
        <p:spPr>
          <a:xfrm>
            <a:off x="13680601" y="9835517"/>
            <a:ext cx="285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Identify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48358F7-850C-2442-84D7-4CF261B7CF59}"/>
              </a:ext>
            </a:extLst>
          </p:cNvPr>
          <p:cNvSpPr txBox="1"/>
          <p:nvPr/>
        </p:nvSpPr>
        <p:spPr>
          <a:xfrm>
            <a:off x="18257869" y="10481848"/>
            <a:ext cx="4665942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 by a company ideally a product should meet.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854243-158F-844E-8F5D-9B149139F26D}"/>
              </a:ext>
            </a:extLst>
          </p:cNvPr>
          <p:cNvSpPr txBox="1"/>
          <p:nvPr/>
        </p:nvSpPr>
        <p:spPr>
          <a:xfrm>
            <a:off x="19141254" y="9835517"/>
            <a:ext cx="285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Advertise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grpSp>
        <p:nvGrpSpPr>
          <p:cNvPr id="35" name="Grupo 349">
            <a:extLst>
              <a:ext uri="{FF2B5EF4-FFF2-40B4-BE49-F238E27FC236}">
                <a16:creationId xmlns:a16="http://schemas.microsoft.com/office/drawing/2014/main" id="{EF902890-27CB-AA4F-91FF-76BFE6982B3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E55485CF-F376-F447-945A-CFBC2B1BD45A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A6DE4E2D-E692-7B49-875D-A4F23FF2C22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36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7FCDD0-AEC1-F548-A899-965F9C7BA77E}"/>
              </a:ext>
            </a:extLst>
          </p:cNvPr>
          <p:cNvGrpSpPr/>
          <p:nvPr/>
        </p:nvGrpSpPr>
        <p:grpSpPr>
          <a:xfrm>
            <a:off x="7761483" y="6467140"/>
            <a:ext cx="8821622" cy="5497732"/>
            <a:chOff x="7761483" y="6532454"/>
            <a:chExt cx="8821622" cy="549773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6934E7B-E352-B74D-B070-AF6D207E6E92}"/>
                </a:ext>
              </a:extLst>
            </p:cNvPr>
            <p:cNvSpPr/>
            <p:nvPr/>
          </p:nvSpPr>
          <p:spPr>
            <a:xfrm rot="10800000">
              <a:off x="13639088" y="6532454"/>
              <a:ext cx="2944017" cy="294401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0F189BE-AAEA-244F-BA9D-FCBE1157C53A}"/>
                </a:ext>
              </a:extLst>
            </p:cNvPr>
            <p:cNvSpPr/>
            <p:nvPr/>
          </p:nvSpPr>
          <p:spPr>
            <a:xfrm rot="10800000">
              <a:off x="10702487" y="6532454"/>
              <a:ext cx="2944017" cy="29440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35DFFDE-5E75-BC42-B70A-C0B3461DA4A5}"/>
                </a:ext>
              </a:extLst>
            </p:cNvPr>
            <p:cNvSpPr/>
            <p:nvPr/>
          </p:nvSpPr>
          <p:spPr>
            <a:xfrm rot="10800000">
              <a:off x="7761483" y="6532454"/>
              <a:ext cx="2944017" cy="29440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84AB9A5-ACCF-124E-93C8-6E441E4D1DE7}"/>
                </a:ext>
              </a:extLst>
            </p:cNvPr>
            <p:cNvSpPr/>
            <p:nvPr/>
          </p:nvSpPr>
          <p:spPr>
            <a:xfrm rot="10800000">
              <a:off x="12185877" y="9086169"/>
              <a:ext cx="2944017" cy="294401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9A422DB-7B60-1343-B71B-3CA2514D6250}"/>
                </a:ext>
              </a:extLst>
            </p:cNvPr>
            <p:cNvSpPr/>
            <p:nvPr/>
          </p:nvSpPr>
          <p:spPr>
            <a:xfrm rot="10800000">
              <a:off x="9214694" y="9086169"/>
              <a:ext cx="2944017" cy="29440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337">
              <a:extLst>
                <a:ext uri="{FF2B5EF4-FFF2-40B4-BE49-F238E27FC236}">
                  <a16:creationId xmlns:a16="http://schemas.microsoft.com/office/drawing/2014/main" id="{A91590BC-32BD-A14F-A9F9-1D7A132E4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9332" y="7504767"/>
              <a:ext cx="1394903" cy="1223483"/>
            </a:xfrm>
            <a:custGeom>
              <a:avLst/>
              <a:gdLst>
                <a:gd name="T0" fmla="*/ 1759 w 1832"/>
                <a:gd name="T1" fmla="*/ 538 h 1607"/>
                <a:gd name="T2" fmla="*/ 880 w 1832"/>
                <a:gd name="T3" fmla="*/ 0 h 1607"/>
                <a:gd name="T4" fmla="*/ 72 w 1832"/>
                <a:gd name="T5" fmla="*/ 332 h 1607"/>
                <a:gd name="T6" fmla="*/ 90 w 1832"/>
                <a:gd name="T7" fmla="*/ 745 h 1607"/>
                <a:gd name="T8" fmla="*/ 404 w 1832"/>
                <a:gd name="T9" fmla="*/ 888 h 1607"/>
                <a:gd name="T10" fmla="*/ 557 w 1832"/>
                <a:gd name="T11" fmla="*/ 1086 h 1607"/>
                <a:gd name="T12" fmla="*/ 709 w 1832"/>
                <a:gd name="T13" fmla="*/ 1131 h 1607"/>
                <a:gd name="T14" fmla="*/ 871 w 1832"/>
                <a:gd name="T15" fmla="*/ 1247 h 1607"/>
                <a:gd name="T16" fmla="*/ 925 w 1832"/>
                <a:gd name="T17" fmla="*/ 1570 h 1607"/>
                <a:gd name="T18" fmla="*/ 1024 w 1832"/>
                <a:gd name="T19" fmla="*/ 1606 h 1607"/>
                <a:gd name="T20" fmla="*/ 1068 w 1832"/>
                <a:gd name="T21" fmla="*/ 1570 h 1607"/>
                <a:gd name="T22" fmla="*/ 1203 w 1832"/>
                <a:gd name="T23" fmla="*/ 1436 h 1607"/>
                <a:gd name="T24" fmla="*/ 1337 w 1832"/>
                <a:gd name="T25" fmla="*/ 1462 h 1607"/>
                <a:gd name="T26" fmla="*/ 1499 w 1832"/>
                <a:gd name="T27" fmla="*/ 1274 h 1607"/>
                <a:gd name="T28" fmla="*/ 1607 w 1832"/>
                <a:gd name="T29" fmla="*/ 1256 h 1607"/>
                <a:gd name="T30" fmla="*/ 1786 w 1832"/>
                <a:gd name="T31" fmla="*/ 942 h 1607"/>
                <a:gd name="T32" fmla="*/ 1014 w 1832"/>
                <a:gd name="T33" fmla="*/ 1364 h 1607"/>
                <a:gd name="T34" fmla="*/ 1014 w 1832"/>
                <a:gd name="T35" fmla="*/ 1355 h 1607"/>
                <a:gd name="T36" fmla="*/ 889 w 1832"/>
                <a:gd name="T37" fmla="*/ 1139 h 1607"/>
                <a:gd name="T38" fmla="*/ 1024 w 1832"/>
                <a:gd name="T39" fmla="*/ 1301 h 1607"/>
                <a:gd name="T40" fmla="*/ 1391 w 1832"/>
                <a:gd name="T41" fmla="*/ 1355 h 1607"/>
                <a:gd name="T42" fmla="*/ 1239 w 1832"/>
                <a:gd name="T43" fmla="*/ 1355 h 1607"/>
                <a:gd name="T44" fmla="*/ 1041 w 1832"/>
                <a:gd name="T45" fmla="*/ 1131 h 1607"/>
                <a:gd name="T46" fmla="*/ 1257 w 1832"/>
                <a:gd name="T47" fmla="*/ 1175 h 1607"/>
                <a:gd name="T48" fmla="*/ 1409 w 1832"/>
                <a:gd name="T49" fmla="*/ 1247 h 1607"/>
                <a:gd name="T50" fmla="*/ 1571 w 1832"/>
                <a:gd name="T51" fmla="*/ 1175 h 1607"/>
                <a:gd name="T52" fmla="*/ 1526 w 1832"/>
                <a:gd name="T53" fmla="*/ 1185 h 1607"/>
                <a:gd name="T54" fmla="*/ 1454 w 1832"/>
                <a:gd name="T55" fmla="*/ 1158 h 1607"/>
                <a:gd name="T56" fmla="*/ 1311 w 1832"/>
                <a:gd name="T57" fmla="*/ 996 h 1607"/>
                <a:gd name="T58" fmla="*/ 1356 w 1832"/>
                <a:gd name="T59" fmla="*/ 834 h 1607"/>
                <a:gd name="T60" fmla="*/ 1221 w 1832"/>
                <a:gd name="T61" fmla="*/ 1005 h 1607"/>
                <a:gd name="T62" fmla="*/ 1006 w 1832"/>
                <a:gd name="T63" fmla="*/ 1014 h 1607"/>
                <a:gd name="T64" fmla="*/ 880 w 1832"/>
                <a:gd name="T65" fmla="*/ 1032 h 1607"/>
                <a:gd name="T66" fmla="*/ 611 w 1832"/>
                <a:gd name="T67" fmla="*/ 1014 h 1607"/>
                <a:gd name="T68" fmla="*/ 548 w 1832"/>
                <a:gd name="T69" fmla="*/ 924 h 1607"/>
                <a:gd name="T70" fmla="*/ 566 w 1832"/>
                <a:gd name="T71" fmla="*/ 870 h 1607"/>
                <a:gd name="T72" fmla="*/ 1095 w 1832"/>
                <a:gd name="T73" fmla="*/ 484 h 1607"/>
                <a:gd name="T74" fmla="*/ 1077 w 1832"/>
                <a:gd name="T75" fmla="*/ 413 h 1607"/>
                <a:gd name="T76" fmla="*/ 1014 w 1832"/>
                <a:gd name="T77" fmla="*/ 449 h 1607"/>
                <a:gd name="T78" fmla="*/ 476 w 1832"/>
                <a:gd name="T79" fmla="*/ 826 h 1607"/>
                <a:gd name="T80" fmla="*/ 332 w 1832"/>
                <a:gd name="T81" fmla="*/ 763 h 1607"/>
                <a:gd name="T82" fmla="*/ 90 w 1832"/>
                <a:gd name="T83" fmla="*/ 556 h 1607"/>
                <a:gd name="T84" fmla="*/ 306 w 1832"/>
                <a:gd name="T85" fmla="*/ 556 h 1607"/>
                <a:gd name="T86" fmla="*/ 359 w 1832"/>
                <a:gd name="T87" fmla="*/ 529 h 1607"/>
                <a:gd name="T88" fmla="*/ 216 w 1832"/>
                <a:gd name="T89" fmla="*/ 377 h 1607"/>
                <a:gd name="T90" fmla="*/ 315 w 1832"/>
                <a:gd name="T91" fmla="*/ 233 h 1607"/>
                <a:gd name="T92" fmla="*/ 1158 w 1832"/>
                <a:gd name="T93" fmla="*/ 134 h 1607"/>
                <a:gd name="T94" fmla="*/ 952 w 1832"/>
                <a:gd name="T95" fmla="*/ 197 h 1607"/>
                <a:gd name="T96" fmla="*/ 898 w 1832"/>
                <a:gd name="T97" fmla="*/ 377 h 1607"/>
                <a:gd name="T98" fmla="*/ 943 w 1832"/>
                <a:gd name="T99" fmla="*/ 341 h 1607"/>
                <a:gd name="T100" fmla="*/ 1221 w 1832"/>
                <a:gd name="T101" fmla="*/ 206 h 1607"/>
                <a:gd name="T102" fmla="*/ 1364 w 1832"/>
                <a:gd name="T103" fmla="*/ 224 h 1607"/>
                <a:gd name="T104" fmla="*/ 1706 w 1832"/>
                <a:gd name="T105" fmla="*/ 870 h 1607"/>
                <a:gd name="T106" fmla="*/ 1625 w 1832"/>
                <a:gd name="T107" fmla="*/ 888 h 1607"/>
                <a:gd name="T108" fmla="*/ 1589 w 1832"/>
                <a:gd name="T109" fmla="*/ 799 h 1607"/>
                <a:gd name="T110" fmla="*/ 1553 w 1832"/>
                <a:gd name="T111" fmla="*/ 933 h 1607"/>
                <a:gd name="T112" fmla="*/ 1661 w 1832"/>
                <a:gd name="T113" fmla="*/ 996 h 1607"/>
                <a:gd name="T114" fmla="*/ 1571 w 1832"/>
                <a:gd name="T115" fmla="*/ 1175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32" h="1607">
                  <a:moveTo>
                    <a:pt x="1759" y="538"/>
                  </a:moveTo>
                  <a:lnTo>
                    <a:pt x="1759" y="538"/>
                  </a:lnTo>
                  <a:cubicBezTo>
                    <a:pt x="1696" y="386"/>
                    <a:pt x="1571" y="242"/>
                    <a:pt x="1409" y="144"/>
                  </a:cubicBezTo>
                  <a:cubicBezTo>
                    <a:pt x="1248" y="54"/>
                    <a:pt x="1060" y="0"/>
                    <a:pt x="880" y="0"/>
                  </a:cubicBezTo>
                  <a:cubicBezTo>
                    <a:pt x="647" y="0"/>
                    <a:pt x="431" y="54"/>
                    <a:pt x="261" y="153"/>
                  </a:cubicBezTo>
                  <a:cubicBezTo>
                    <a:pt x="180" y="206"/>
                    <a:pt x="117" y="260"/>
                    <a:pt x="72" y="332"/>
                  </a:cubicBezTo>
                  <a:cubicBezTo>
                    <a:pt x="27" y="404"/>
                    <a:pt x="0" y="476"/>
                    <a:pt x="0" y="556"/>
                  </a:cubicBezTo>
                  <a:cubicBezTo>
                    <a:pt x="0" y="637"/>
                    <a:pt x="27" y="700"/>
                    <a:pt x="90" y="745"/>
                  </a:cubicBezTo>
                  <a:cubicBezTo>
                    <a:pt x="144" y="781"/>
                    <a:pt x="216" y="816"/>
                    <a:pt x="297" y="843"/>
                  </a:cubicBezTo>
                  <a:cubicBezTo>
                    <a:pt x="332" y="861"/>
                    <a:pt x="368" y="870"/>
                    <a:pt x="404" y="888"/>
                  </a:cubicBezTo>
                  <a:cubicBezTo>
                    <a:pt x="431" y="906"/>
                    <a:pt x="449" y="924"/>
                    <a:pt x="467" y="960"/>
                  </a:cubicBezTo>
                  <a:cubicBezTo>
                    <a:pt x="476" y="1005"/>
                    <a:pt x="503" y="1059"/>
                    <a:pt x="557" y="1086"/>
                  </a:cubicBezTo>
                  <a:cubicBezTo>
                    <a:pt x="602" y="1113"/>
                    <a:pt x="647" y="1122"/>
                    <a:pt x="709" y="1131"/>
                  </a:cubicBezTo>
                  <a:lnTo>
                    <a:pt x="709" y="1131"/>
                  </a:lnTo>
                  <a:cubicBezTo>
                    <a:pt x="709" y="1149"/>
                    <a:pt x="727" y="1166"/>
                    <a:pt x="745" y="1175"/>
                  </a:cubicBezTo>
                  <a:cubicBezTo>
                    <a:pt x="772" y="1185"/>
                    <a:pt x="835" y="1202"/>
                    <a:pt x="871" y="1247"/>
                  </a:cubicBezTo>
                  <a:cubicBezTo>
                    <a:pt x="934" y="1319"/>
                    <a:pt x="943" y="1418"/>
                    <a:pt x="907" y="1508"/>
                  </a:cubicBezTo>
                  <a:cubicBezTo>
                    <a:pt x="898" y="1534"/>
                    <a:pt x="907" y="1561"/>
                    <a:pt x="925" y="1570"/>
                  </a:cubicBezTo>
                  <a:cubicBezTo>
                    <a:pt x="1006" y="1606"/>
                    <a:pt x="1006" y="1606"/>
                    <a:pt x="1006" y="1606"/>
                  </a:cubicBezTo>
                  <a:cubicBezTo>
                    <a:pt x="1014" y="1606"/>
                    <a:pt x="1024" y="1606"/>
                    <a:pt x="1024" y="1606"/>
                  </a:cubicBezTo>
                  <a:cubicBezTo>
                    <a:pt x="1033" y="1606"/>
                    <a:pt x="1041" y="1606"/>
                    <a:pt x="1050" y="1597"/>
                  </a:cubicBezTo>
                  <a:cubicBezTo>
                    <a:pt x="1060" y="1597"/>
                    <a:pt x="1068" y="1579"/>
                    <a:pt x="1068" y="1570"/>
                  </a:cubicBezTo>
                  <a:cubicBezTo>
                    <a:pt x="1104" y="1373"/>
                    <a:pt x="1104" y="1373"/>
                    <a:pt x="1104" y="1373"/>
                  </a:cubicBezTo>
                  <a:cubicBezTo>
                    <a:pt x="1131" y="1400"/>
                    <a:pt x="1167" y="1418"/>
                    <a:pt x="1203" y="1436"/>
                  </a:cubicBezTo>
                  <a:cubicBezTo>
                    <a:pt x="1221" y="1445"/>
                    <a:pt x="1266" y="1454"/>
                    <a:pt x="1311" y="1462"/>
                  </a:cubicBezTo>
                  <a:cubicBezTo>
                    <a:pt x="1320" y="1462"/>
                    <a:pt x="1329" y="1462"/>
                    <a:pt x="1337" y="1462"/>
                  </a:cubicBezTo>
                  <a:cubicBezTo>
                    <a:pt x="1400" y="1462"/>
                    <a:pt x="1445" y="1436"/>
                    <a:pt x="1463" y="1409"/>
                  </a:cubicBezTo>
                  <a:cubicBezTo>
                    <a:pt x="1499" y="1373"/>
                    <a:pt x="1508" y="1328"/>
                    <a:pt x="1499" y="1274"/>
                  </a:cubicBezTo>
                  <a:cubicBezTo>
                    <a:pt x="1508" y="1274"/>
                    <a:pt x="1517" y="1274"/>
                    <a:pt x="1526" y="1274"/>
                  </a:cubicBezTo>
                  <a:cubicBezTo>
                    <a:pt x="1553" y="1274"/>
                    <a:pt x="1580" y="1265"/>
                    <a:pt x="1607" y="1256"/>
                  </a:cubicBezTo>
                  <a:cubicBezTo>
                    <a:pt x="1661" y="1229"/>
                    <a:pt x="1706" y="1185"/>
                    <a:pt x="1742" y="1113"/>
                  </a:cubicBezTo>
                  <a:cubicBezTo>
                    <a:pt x="1768" y="1050"/>
                    <a:pt x="1777" y="987"/>
                    <a:pt x="1786" y="942"/>
                  </a:cubicBezTo>
                  <a:cubicBezTo>
                    <a:pt x="1786" y="933"/>
                    <a:pt x="1831" y="736"/>
                    <a:pt x="1759" y="538"/>
                  </a:cubicBezTo>
                  <a:close/>
                  <a:moveTo>
                    <a:pt x="1014" y="1364"/>
                  </a:moveTo>
                  <a:lnTo>
                    <a:pt x="1014" y="1364"/>
                  </a:lnTo>
                  <a:lnTo>
                    <a:pt x="1014" y="1355"/>
                  </a:lnTo>
                  <a:cubicBezTo>
                    <a:pt x="1006" y="1292"/>
                    <a:pt x="979" y="1238"/>
                    <a:pt x="943" y="1193"/>
                  </a:cubicBezTo>
                  <a:cubicBezTo>
                    <a:pt x="925" y="1175"/>
                    <a:pt x="907" y="1158"/>
                    <a:pt x="889" y="1139"/>
                  </a:cubicBezTo>
                  <a:cubicBezTo>
                    <a:pt x="934" y="1131"/>
                    <a:pt x="934" y="1131"/>
                    <a:pt x="934" y="1131"/>
                  </a:cubicBezTo>
                  <a:cubicBezTo>
                    <a:pt x="1024" y="1301"/>
                    <a:pt x="1024" y="1301"/>
                    <a:pt x="1024" y="1301"/>
                  </a:cubicBezTo>
                  <a:lnTo>
                    <a:pt x="1014" y="1364"/>
                  </a:lnTo>
                  <a:close/>
                  <a:moveTo>
                    <a:pt x="1391" y="1355"/>
                  </a:moveTo>
                  <a:lnTo>
                    <a:pt x="1391" y="1355"/>
                  </a:lnTo>
                  <a:cubicBezTo>
                    <a:pt x="1364" y="1382"/>
                    <a:pt x="1293" y="1373"/>
                    <a:pt x="1239" y="1355"/>
                  </a:cubicBezTo>
                  <a:cubicBezTo>
                    <a:pt x="1158" y="1319"/>
                    <a:pt x="1113" y="1256"/>
                    <a:pt x="1095" y="1220"/>
                  </a:cubicBezTo>
                  <a:cubicBezTo>
                    <a:pt x="1041" y="1131"/>
                    <a:pt x="1041" y="1131"/>
                    <a:pt x="1041" y="1131"/>
                  </a:cubicBezTo>
                  <a:cubicBezTo>
                    <a:pt x="1095" y="1131"/>
                    <a:pt x="1149" y="1149"/>
                    <a:pt x="1203" y="1158"/>
                  </a:cubicBezTo>
                  <a:cubicBezTo>
                    <a:pt x="1221" y="1166"/>
                    <a:pt x="1239" y="1166"/>
                    <a:pt x="1257" y="1175"/>
                  </a:cubicBezTo>
                  <a:cubicBezTo>
                    <a:pt x="1266" y="1185"/>
                    <a:pt x="1284" y="1185"/>
                    <a:pt x="1293" y="1193"/>
                  </a:cubicBezTo>
                  <a:cubicBezTo>
                    <a:pt x="1337" y="1211"/>
                    <a:pt x="1373" y="1229"/>
                    <a:pt x="1409" y="1247"/>
                  </a:cubicBezTo>
                  <a:cubicBezTo>
                    <a:pt x="1418" y="1292"/>
                    <a:pt x="1418" y="1328"/>
                    <a:pt x="1391" y="1355"/>
                  </a:cubicBezTo>
                  <a:close/>
                  <a:moveTo>
                    <a:pt x="1571" y="1175"/>
                  </a:moveTo>
                  <a:lnTo>
                    <a:pt x="1571" y="1175"/>
                  </a:lnTo>
                  <a:cubicBezTo>
                    <a:pt x="1553" y="1175"/>
                    <a:pt x="1535" y="1185"/>
                    <a:pt x="1526" y="1185"/>
                  </a:cubicBezTo>
                  <a:cubicBezTo>
                    <a:pt x="1508" y="1185"/>
                    <a:pt x="1490" y="1175"/>
                    <a:pt x="1472" y="1175"/>
                  </a:cubicBezTo>
                  <a:cubicBezTo>
                    <a:pt x="1472" y="1166"/>
                    <a:pt x="1463" y="1158"/>
                    <a:pt x="1454" y="1158"/>
                  </a:cubicBezTo>
                  <a:cubicBezTo>
                    <a:pt x="1445" y="1158"/>
                    <a:pt x="1436" y="1149"/>
                    <a:pt x="1427" y="1149"/>
                  </a:cubicBezTo>
                  <a:cubicBezTo>
                    <a:pt x="1400" y="1122"/>
                    <a:pt x="1320" y="1059"/>
                    <a:pt x="1311" y="996"/>
                  </a:cubicBezTo>
                  <a:cubicBezTo>
                    <a:pt x="1302" y="960"/>
                    <a:pt x="1320" y="924"/>
                    <a:pt x="1356" y="897"/>
                  </a:cubicBezTo>
                  <a:cubicBezTo>
                    <a:pt x="1373" y="879"/>
                    <a:pt x="1373" y="852"/>
                    <a:pt x="1356" y="834"/>
                  </a:cubicBezTo>
                  <a:cubicBezTo>
                    <a:pt x="1337" y="816"/>
                    <a:pt x="1311" y="816"/>
                    <a:pt x="1293" y="826"/>
                  </a:cubicBezTo>
                  <a:cubicBezTo>
                    <a:pt x="1239" y="879"/>
                    <a:pt x="1212" y="942"/>
                    <a:pt x="1221" y="1005"/>
                  </a:cubicBezTo>
                  <a:cubicBezTo>
                    <a:pt x="1221" y="1023"/>
                    <a:pt x="1230" y="1050"/>
                    <a:pt x="1239" y="1068"/>
                  </a:cubicBezTo>
                  <a:cubicBezTo>
                    <a:pt x="1167" y="1041"/>
                    <a:pt x="1095" y="1014"/>
                    <a:pt x="1006" y="1014"/>
                  </a:cubicBezTo>
                  <a:cubicBezTo>
                    <a:pt x="997" y="1014"/>
                    <a:pt x="979" y="1014"/>
                    <a:pt x="961" y="1014"/>
                  </a:cubicBezTo>
                  <a:cubicBezTo>
                    <a:pt x="925" y="1023"/>
                    <a:pt x="898" y="1023"/>
                    <a:pt x="880" y="1032"/>
                  </a:cubicBezTo>
                  <a:cubicBezTo>
                    <a:pt x="862" y="1032"/>
                    <a:pt x="844" y="1041"/>
                    <a:pt x="835" y="1041"/>
                  </a:cubicBezTo>
                  <a:cubicBezTo>
                    <a:pt x="727" y="1050"/>
                    <a:pt x="647" y="1041"/>
                    <a:pt x="611" y="1014"/>
                  </a:cubicBezTo>
                  <a:cubicBezTo>
                    <a:pt x="575" y="996"/>
                    <a:pt x="557" y="960"/>
                    <a:pt x="548" y="924"/>
                  </a:cubicBezTo>
                  <a:lnTo>
                    <a:pt x="548" y="924"/>
                  </a:lnTo>
                  <a:cubicBezTo>
                    <a:pt x="548" y="915"/>
                    <a:pt x="548" y="915"/>
                    <a:pt x="548" y="906"/>
                  </a:cubicBezTo>
                  <a:cubicBezTo>
                    <a:pt x="548" y="897"/>
                    <a:pt x="548" y="879"/>
                    <a:pt x="566" y="870"/>
                  </a:cubicBezTo>
                  <a:cubicBezTo>
                    <a:pt x="584" y="852"/>
                    <a:pt x="611" y="843"/>
                    <a:pt x="647" y="834"/>
                  </a:cubicBezTo>
                  <a:cubicBezTo>
                    <a:pt x="844" y="799"/>
                    <a:pt x="1014" y="664"/>
                    <a:pt x="1095" y="484"/>
                  </a:cubicBezTo>
                  <a:cubicBezTo>
                    <a:pt x="1095" y="476"/>
                    <a:pt x="1095" y="476"/>
                    <a:pt x="1095" y="476"/>
                  </a:cubicBezTo>
                  <a:cubicBezTo>
                    <a:pt x="1113" y="457"/>
                    <a:pt x="1095" y="431"/>
                    <a:pt x="1077" y="413"/>
                  </a:cubicBezTo>
                  <a:cubicBezTo>
                    <a:pt x="1050" y="404"/>
                    <a:pt x="1024" y="413"/>
                    <a:pt x="1014" y="440"/>
                  </a:cubicBezTo>
                  <a:cubicBezTo>
                    <a:pt x="1014" y="449"/>
                    <a:pt x="1014" y="449"/>
                    <a:pt x="1014" y="449"/>
                  </a:cubicBezTo>
                  <a:cubicBezTo>
                    <a:pt x="943" y="601"/>
                    <a:pt x="799" y="718"/>
                    <a:pt x="629" y="745"/>
                  </a:cubicBezTo>
                  <a:cubicBezTo>
                    <a:pt x="557" y="763"/>
                    <a:pt x="503" y="790"/>
                    <a:pt x="476" y="826"/>
                  </a:cubicBezTo>
                  <a:cubicBezTo>
                    <a:pt x="467" y="816"/>
                    <a:pt x="458" y="816"/>
                    <a:pt x="440" y="808"/>
                  </a:cubicBezTo>
                  <a:cubicBezTo>
                    <a:pt x="404" y="790"/>
                    <a:pt x="368" y="772"/>
                    <a:pt x="332" y="763"/>
                  </a:cubicBezTo>
                  <a:cubicBezTo>
                    <a:pt x="252" y="736"/>
                    <a:pt x="189" y="709"/>
                    <a:pt x="144" y="673"/>
                  </a:cubicBezTo>
                  <a:cubicBezTo>
                    <a:pt x="108" y="646"/>
                    <a:pt x="90" y="610"/>
                    <a:pt x="90" y="556"/>
                  </a:cubicBezTo>
                  <a:cubicBezTo>
                    <a:pt x="90" y="503"/>
                    <a:pt x="99" y="457"/>
                    <a:pt x="126" y="413"/>
                  </a:cubicBezTo>
                  <a:cubicBezTo>
                    <a:pt x="162" y="511"/>
                    <a:pt x="288" y="556"/>
                    <a:pt x="306" y="556"/>
                  </a:cubicBezTo>
                  <a:cubicBezTo>
                    <a:pt x="306" y="565"/>
                    <a:pt x="315" y="565"/>
                    <a:pt x="315" y="565"/>
                  </a:cubicBezTo>
                  <a:cubicBezTo>
                    <a:pt x="332" y="565"/>
                    <a:pt x="351" y="547"/>
                    <a:pt x="359" y="529"/>
                  </a:cubicBezTo>
                  <a:cubicBezTo>
                    <a:pt x="368" y="511"/>
                    <a:pt x="351" y="484"/>
                    <a:pt x="332" y="476"/>
                  </a:cubicBezTo>
                  <a:cubicBezTo>
                    <a:pt x="306" y="467"/>
                    <a:pt x="225" y="431"/>
                    <a:pt x="216" y="377"/>
                  </a:cubicBezTo>
                  <a:cubicBezTo>
                    <a:pt x="207" y="350"/>
                    <a:pt x="216" y="314"/>
                    <a:pt x="252" y="278"/>
                  </a:cubicBezTo>
                  <a:cubicBezTo>
                    <a:pt x="270" y="260"/>
                    <a:pt x="288" y="242"/>
                    <a:pt x="315" y="233"/>
                  </a:cubicBezTo>
                  <a:cubicBezTo>
                    <a:pt x="458" y="134"/>
                    <a:pt x="665" y="90"/>
                    <a:pt x="880" y="90"/>
                  </a:cubicBezTo>
                  <a:cubicBezTo>
                    <a:pt x="970" y="90"/>
                    <a:pt x="1068" y="108"/>
                    <a:pt x="1158" y="134"/>
                  </a:cubicBezTo>
                  <a:cubicBezTo>
                    <a:pt x="1140" y="144"/>
                    <a:pt x="1113" y="144"/>
                    <a:pt x="1095" y="153"/>
                  </a:cubicBezTo>
                  <a:cubicBezTo>
                    <a:pt x="1050" y="161"/>
                    <a:pt x="997" y="170"/>
                    <a:pt x="952" y="197"/>
                  </a:cubicBezTo>
                  <a:cubicBezTo>
                    <a:pt x="889" y="224"/>
                    <a:pt x="862" y="269"/>
                    <a:pt x="853" y="332"/>
                  </a:cubicBezTo>
                  <a:cubicBezTo>
                    <a:pt x="853" y="359"/>
                    <a:pt x="871" y="377"/>
                    <a:pt x="898" y="377"/>
                  </a:cubicBezTo>
                  <a:lnTo>
                    <a:pt x="898" y="377"/>
                  </a:lnTo>
                  <a:cubicBezTo>
                    <a:pt x="925" y="377"/>
                    <a:pt x="943" y="359"/>
                    <a:pt x="943" y="341"/>
                  </a:cubicBezTo>
                  <a:cubicBezTo>
                    <a:pt x="952" y="278"/>
                    <a:pt x="1014" y="260"/>
                    <a:pt x="1113" y="242"/>
                  </a:cubicBezTo>
                  <a:cubicBezTo>
                    <a:pt x="1149" y="233"/>
                    <a:pt x="1185" y="224"/>
                    <a:pt x="1221" y="206"/>
                  </a:cubicBezTo>
                  <a:cubicBezTo>
                    <a:pt x="1239" y="197"/>
                    <a:pt x="1257" y="188"/>
                    <a:pt x="1266" y="170"/>
                  </a:cubicBezTo>
                  <a:cubicBezTo>
                    <a:pt x="1293" y="188"/>
                    <a:pt x="1329" y="206"/>
                    <a:pt x="1364" y="224"/>
                  </a:cubicBezTo>
                  <a:cubicBezTo>
                    <a:pt x="1508" y="314"/>
                    <a:pt x="1616" y="440"/>
                    <a:pt x="1670" y="574"/>
                  </a:cubicBezTo>
                  <a:cubicBezTo>
                    <a:pt x="1715" y="691"/>
                    <a:pt x="1715" y="808"/>
                    <a:pt x="1706" y="870"/>
                  </a:cubicBezTo>
                  <a:cubicBezTo>
                    <a:pt x="1706" y="897"/>
                    <a:pt x="1679" y="906"/>
                    <a:pt x="1652" y="906"/>
                  </a:cubicBezTo>
                  <a:cubicBezTo>
                    <a:pt x="1643" y="897"/>
                    <a:pt x="1634" y="897"/>
                    <a:pt x="1625" y="888"/>
                  </a:cubicBezTo>
                  <a:cubicBezTo>
                    <a:pt x="1616" y="870"/>
                    <a:pt x="1616" y="861"/>
                    <a:pt x="1616" y="852"/>
                  </a:cubicBezTo>
                  <a:cubicBezTo>
                    <a:pt x="1625" y="826"/>
                    <a:pt x="1607" y="799"/>
                    <a:pt x="1589" y="799"/>
                  </a:cubicBezTo>
                  <a:cubicBezTo>
                    <a:pt x="1562" y="790"/>
                    <a:pt x="1535" y="808"/>
                    <a:pt x="1535" y="826"/>
                  </a:cubicBezTo>
                  <a:cubicBezTo>
                    <a:pt x="1526" y="861"/>
                    <a:pt x="1526" y="906"/>
                    <a:pt x="1553" y="933"/>
                  </a:cubicBezTo>
                  <a:cubicBezTo>
                    <a:pt x="1571" y="960"/>
                    <a:pt x="1598" y="987"/>
                    <a:pt x="1634" y="996"/>
                  </a:cubicBezTo>
                  <a:cubicBezTo>
                    <a:pt x="1643" y="996"/>
                    <a:pt x="1652" y="996"/>
                    <a:pt x="1661" y="996"/>
                  </a:cubicBezTo>
                  <a:cubicBezTo>
                    <a:pt x="1670" y="996"/>
                    <a:pt x="1679" y="996"/>
                    <a:pt x="1679" y="996"/>
                  </a:cubicBezTo>
                  <a:cubicBezTo>
                    <a:pt x="1661" y="1068"/>
                    <a:pt x="1634" y="1149"/>
                    <a:pt x="1571" y="117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338">
              <a:extLst>
                <a:ext uri="{FF2B5EF4-FFF2-40B4-BE49-F238E27FC236}">
                  <a16:creationId xmlns:a16="http://schemas.microsoft.com/office/drawing/2014/main" id="{F2F6C9C3-29AF-D140-876B-2DD8769B8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3517" y="7658440"/>
              <a:ext cx="191590" cy="205036"/>
            </a:xfrm>
            <a:custGeom>
              <a:avLst/>
              <a:gdLst>
                <a:gd name="T0" fmla="*/ 216 w 253"/>
                <a:gd name="T1" fmla="*/ 179 h 270"/>
                <a:gd name="T2" fmla="*/ 216 w 253"/>
                <a:gd name="T3" fmla="*/ 179 h 270"/>
                <a:gd name="T4" fmla="*/ 90 w 253"/>
                <a:gd name="T5" fmla="*/ 99 h 270"/>
                <a:gd name="T6" fmla="*/ 99 w 253"/>
                <a:gd name="T7" fmla="*/ 72 h 270"/>
                <a:gd name="T8" fmla="*/ 81 w 253"/>
                <a:gd name="T9" fmla="*/ 18 h 270"/>
                <a:gd name="T10" fmla="*/ 18 w 253"/>
                <a:gd name="T11" fmla="*/ 36 h 270"/>
                <a:gd name="T12" fmla="*/ 0 w 253"/>
                <a:gd name="T13" fmla="*/ 108 h 270"/>
                <a:gd name="T14" fmla="*/ 198 w 253"/>
                <a:gd name="T15" fmla="*/ 269 h 270"/>
                <a:gd name="T16" fmla="*/ 207 w 253"/>
                <a:gd name="T17" fmla="*/ 269 h 270"/>
                <a:gd name="T18" fmla="*/ 252 w 253"/>
                <a:gd name="T19" fmla="*/ 233 h 270"/>
                <a:gd name="T20" fmla="*/ 216 w 253"/>
                <a:gd name="T21" fmla="*/ 17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3" h="270">
                  <a:moveTo>
                    <a:pt x="216" y="179"/>
                  </a:moveTo>
                  <a:lnTo>
                    <a:pt x="216" y="179"/>
                  </a:lnTo>
                  <a:cubicBezTo>
                    <a:pt x="135" y="171"/>
                    <a:pt x="99" y="135"/>
                    <a:pt x="90" y="99"/>
                  </a:cubicBezTo>
                  <a:cubicBezTo>
                    <a:pt x="90" y="90"/>
                    <a:pt x="90" y="81"/>
                    <a:pt x="99" y="72"/>
                  </a:cubicBezTo>
                  <a:cubicBezTo>
                    <a:pt x="108" y="54"/>
                    <a:pt x="99" y="27"/>
                    <a:pt x="81" y="18"/>
                  </a:cubicBezTo>
                  <a:cubicBezTo>
                    <a:pt x="54" y="0"/>
                    <a:pt x="27" y="9"/>
                    <a:pt x="18" y="36"/>
                  </a:cubicBezTo>
                  <a:cubicBezTo>
                    <a:pt x="9" y="63"/>
                    <a:pt x="0" y="90"/>
                    <a:pt x="0" y="108"/>
                  </a:cubicBezTo>
                  <a:cubicBezTo>
                    <a:pt x="9" y="189"/>
                    <a:pt x="90" y="251"/>
                    <a:pt x="198" y="269"/>
                  </a:cubicBezTo>
                  <a:lnTo>
                    <a:pt x="207" y="269"/>
                  </a:lnTo>
                  <a:cubicBezTo>
                    <a:pt x="225" y="269"/>
                    <a:pt x="243" y="251"/>
                    <a:pt x="252" y="233"/>
                  </a:cubicBezTo>
                  <a:cubicBezTo>
                    <a:pt x="252" y="206"/>
                    <a:pt x="233" y="189"/>
                    <a:pt x="216" y="17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339">
              <a:extLst>
                <a:ext uri="{FF2B5EF4-FFF2-40B4-BE49-F238E27FC236}">
                  <a16:creationId xmlns:a16="http://schemas.microsoft.com/office/drawing/2014/main" id="{9913BDE8-48C6-4248-A045-40018BA23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4096" y="7915642"/>
              <a:ext cx="211755" cy="164698"/>
            </a:xfrm>
            <a:custGeom>
              <a:avLst/>
              <a:gdLst>
                <a:gd name="T0" fmla="*/ 243 w 280"/>
                <a:gd name="T1" fmla="*/ 9 h 217"/>
                <a:gd name="T2" fmla="*/ 243 w 280"/>
                <a:gd name="T3" fmla="*/ 9 h 217"/>
                <a:gd name="T4" fmla="*/ 189 w 280"/>
                <a:gd name="T5" fmla="*/ 27 h 217"/>
                <a:gd name="T6" fmla="*/ 90 w 280"/>
                <a:gd name="T7" fmla="*/ 126 h 217"/>
                <a:gd name="T8" fmla="*/ 72 w 280"/>
                <a:gd name="T9" fmla="*/ 117 h 217"/>
                <a:gd name="T10" fmla="*/ 72 w 280"/>
                <a:gd name="T11" fmla="*/ 117 h 217"/>
                <a:gd name="T12" fmla="*/ 0 w 280"/>
                <a:gd name="T13" fmla="*/ 180 h 217"/>
                <a:gd name="T14" fmla="*/ 90 w 280"/>
                <a:gd name="T15" fmla="*/ 216 h 217"/>
                <a:gd name="T16" fmla="*/ 108 w 280"/>
                <a:gd name="T17" fmla="*/ 216 h 217"/>
                <a:gd name="T18" fmla="*/ 260 w 280"/>
                <a:gd name="T19" fmla="*/ 72 h 217"/>
                <a:gd name="T20" fmla="*/ 243 w 280"/>
                <a:gd name="T21" fmla="*/ 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217">
                  <a:moveTo>
                    <a:pt x="243" y="9"/>
                  </a:moveTo>
                  <a:lnTo>
                    <a:pt x="243" y="9"/>
                  </a:lnTo>
                  <a:cubicBezTo>
                    <a:pt x="225" y="0"/>
                    <a:pt x="198" y="9"/>
                    <a:pt x="189" y="27"/>
                  </a:cubicBezTo>
                  <a:cubicBezTo>
                    <a:pt x="144" y="108"/>
                    <a:pt x="108" y="126"/>
                    <a:pt x="90" y="126"/>
                  </a:cubicBezTo>
                  <a:cubicBezTo>
                    <a:pt x="81" y="126"/>
                    <a:pt x="72" y="117"/>
                    <a:pt x="72" y="117"/>
                  </a:cubicBezTo>
                  <a:lnTo>
                    <a:pt x="72" y="117"/>
                  </a:lnTo>
                  <a:cubicBezTo>
                    <a:pt x="0" y="180"/>
                    <a:pt x="0" y="180"/>
                    <a:pt x="0" y="180"/>
                  </a:cubicBezTo>
                  <a:cubicBezTo>
                    <a:pt x="9" y="189"/>
                    <a:pt x="36" y="216"/>
                    <a:pt x="90" y="216"/>
                  </a:cubicBezTo>
                  <a:cubicBezTo>
                    <a:pt x="90" y="216"/>
                    <a:pt x="99" y="216"/>
                    <a:pt x="108" y="216"/>
                  </a:cubicBezTo>
                  <a:cubicBezTo>
                    <a:pt x="162" y="207"/>
                    <a:pt x="216" y="162"/>
                    <a:pt x="260" y="72"/>
                  </a:cubicBezTo>
                  <a:cubicBezTo>
                    <a:pt x="279" y="54"/>
                    <a:pt x="270" y="27"/>
                    <a:pt x="243" y="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340">
              <a:extLst>
                <a:ext uri="{FF2B5EF4-FFF2-40B4-BE49-F238E27FC236}">
                  <a16:creationId xmlns:a16="http://schemas.microsoft.com/office/drawing/2014/main" id="{7D041893-8F2F-8F4E-BD81-83A6207EB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6099" y="7778887"/>
              <a:ext cx="289065" cy="245367"/>
            </a:xfrm>
            <a:custGeom>
              <a:avLst/>
              <a:gdLst>
                <a:gd name="T0" fmla="*/ 368 w 378"/>
                <a:gd name="T1" fmla="*/ 278 h 324"/>
                <a:gd name="T2" fmla="*/ 368 w 378"/>
                <a:gd name="T3" fmla="*/ 278 h 324"/>
                <a:gd name="T4" fmla="*/ 296 w 378"/>
                <a:gd name="T5" fmla="*/ 72 h 324"/>
                <a:gd name="T6" fmla="*/ 126 w 378"/>
                <a:gd name="T7" fmla="*/ 9 h 324"/>
                <a:gd name="T8" fmla="*/ 36 w 378"/>
                <a:gd name="T9" fmla="*/ 9 h 324"/>
                <a:gd name="T10" fmla="*/ 0 w 378"/>
                <a:gd name="T11" fmla="*/ 63 h 324"/>
                <a:gd name="T12" fmla="*/ 54 w 378"/>
                <a:gd name="T13" fmla="*/ 99 h 324"/>
                <a:gd name="T14" fmla="*/ 126 w 378"/>
                <a:gd name="T15" fmla="*/ 99 h 324"/>
                <a:gd name="T16" fmla="*/ 242 w 378"/>
                <a:gd name="T17" fmla="*/ 134 h 324"/>
                <a:gd name="T18" fmla="*/ 278 w 378"/>
                <a:gd name="T19" fmla="*/ 278 h 324"/>
                <a:gd name="T20" fmla="*/ 323 w 378"/>
                <a:gd name="T21" fmla="*/ 323 h 324"/>
                <a:gd name="T22" fmla="*/ 323 w 378"/>
                <a:gd name="T23" fmla="*/ 323 h 324"/>
                <a:gd name="T24" fmla="*/ 368 w 378"/>
                <a:gd name="T25" fmla="*/ 27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8" h="324">
                  <a:moveTo>
                    <a:pt x="368" y="278"/>
                  </a:moveTo>
                  <a:lnTo>
                    <a:pt x="368" y="278"/>
                  </a:lnTo>
                  <a:cubicBezTo>
                    <a:pt x="377" y="188"/>
                    <a:pt x="350" y="116"/>
                    <a:pt x="296" y="72"/>
                  </a:cubicBezTo>
                  <a:cubicBezTo>
                    <a:pt x="260" y="36"/>
                    <a:pt x="197" y="9"/>
                    <a:pt x="126" y="9"/>
                  </a:cubicBezTo>
                  <a:cubicBezTo>
                    <a:pt x="81" y="0"/>
                    <a:pt x="36" y="9"/>
                    <a:pt x="36" y="9"/>
                  </a:cubicBezTo>
                  <a:cubicBezTo>
                    <a:pt x="9" y="18"/>
                    <a:pt x="0" y="36"/>
                    <a:pt x="0" y="63"/>
                  </a:cubicBezTo>
                  <a:cubicBezTo>
                    <a:pt x="9" y="89"/>
                    <a:pt x="27" y="99"/>
                    <a:pt x="54" y="99"/>
                  </a:cubicBezTo>
                  <a:cubicBezTo>
                    <a:pt x="54" y="99"/>
                    <a:pt x="81" y="89"/>
                    <a:pt x="126" y="99"/>
                  </a:cubicBezTo>
                  <a:cubicBezTo>
                    <a:pt x="162" y="99"/>
                    <a:pt x="206" y="107"/>
                    <a:pt x="242" y="134"/>
                  </a:cubicBezTo>
                  <a:cubicBezTo>
                    <a:pt x="269" y="161"/>
                    <a:pt x="287" y="215"/>
                    <a:pt x="278" y="278"/>
                  </a:cubicBezTo>
                  <a:cubicBezTo>
                    <a:pt x="278" y="296"/>
                    <a:pt x="296" y="323"/>
                    <a:pt x="323" y="323"/>
                  </a:cubicBezTo>
                  <a:lnTo>
                    <a:pt x="323" y="323"/>
                  </a:lnTo>
                  <a:cubicBezTo>
                    <a:pt x="350" y="323"/>
                    <a:pt x="368" y="305"/>
                    <a:pt x="368" y="27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341">
              <a:extLst>
                <a:ext uri="{FF2B5EF4-FFF2-40B4-BE49-F238E27FC236}">
                  <a16:creationId xmlns:a16="http://schemas.microsoft.com/office/drawing/2014/main" id="{9E99E4C0-5A6D-2341-BD92-15C7BB4C7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1033" y="7538935"/>
              <a:ext cx="1327678" cy="931055"/>
            </a:xfrm>
            <a:custGeom>
              <a:avLst/>
              <a:gdLst>
                <a:gd name="T0" fmla="*/ 1706 w 1742"/>
                <a:gd name="T1" fmla="*/ 90 h 1222"/>
                <a:gd name="T2" fmla="*/ 1284 w 1742"/>
                <a:gd name="T3" fmla="*/ 9 h 1222"/>
                <a:gd name="T4" fmla="*/ 727 w 1742"/>
                <a:gd name="T5" fmla="*/ 45 h 1222"/>
                <a:gd name="T6" fmla="*/ 153 w 1742"/>
                <a:gd name="T7" fmla="*/ 225 h 1222"/>
                <a:gd name="T8" fmla="*/ 45 w 1742"/>
                <a:gd name="T9" fmla="*/ 754 h 1222"/>
                <a:gd name="T10" fmla="*/ 45 w 1742"/>
                <a:gd name="T11" fmla="*/ 1185 h 1222"/>
                <a:gd name="T12" fmla="*/ 117 w 1742"/>
                <a:gd name="T13" fmla="*/ 1221 h 1222"/>
                <a:gd name="T14" fmla="*/ 261 w 1742"/>
                <a:gd name="T15" fmla="*/ 1185 h 1222"/>
                <a:gd name="T16" fmla="*/ 494 w 1742"/>
                <a:gd name="T17" fmla="*/ 1149 h 1222"/>
                <a:gd name="T18" fmla="*/ 611 w 1742"/>
                <a:gd name="T19" fmla="*/ 1122 h 1222"/>
                <a:gd name="T20" fmla="*/ 718 w 1742"/>
                <a:gd name="T21" fmla="*/ 970 h 1222"/>
                <a:gd name="T22" fmla="*/ 961 w 1742"/>
                <a:gd name="T23" fmla="*/ 808 h 1222"/>
                <a:gd name="T24" fmla="*/ 1409 w 1742"/>
                <a:gd name="T25" fmla="*/ 655 h 1222"/>
                <a:gd name="T26" fmla="*/ 1706 w 1742"/>
                <a:gd name="T27" fmla="*/ 90 h 1222"/>
                <a:gd name="T28" fmla="*/ 1032 w 1742"/>
                <a:gd name="T29" fmla="*/ 243 h 1222"/>
                <a:gd name="T30" fmla="*/ 1122 w 1742"/>
                <a:gd name="T31" fmla="*/ 126 h 1222"/>
                <a:gd name="T32" fmla="*/ 575 w 1742"/>
                <a:gd name="T33" fmla="*/ 1041 h 1222"/>
                <a:gd name="T34" fmla="*/ 485 w 1742"/>
                <a:gd name="T35" fmla="*/ 1050 h 1222"/>
                <a:gd name="T36" fmla="*/ 548 w 1742"/>
                <a:gd name="T37" fmla="*/ 997 h 1222"/>
                <a:gd name="T38" fmla="*/ 629 w 1742"/>
                <a:gd name="T39" fmla="*/ 978 h 1222"/>
                <a:gd name="T40" fmla="*/ 916 w 1742"/>
                <a:gd name="T41" fmla="*/ 736 h 1222"/>
                <a:gd name="T42" fmla="*/ 898 w 1742"/>
                <a:gd name="T43" fmla="*/ 745 h 1222"/>
                <a:gd name="T44" fmla="*/ 682 w 1742"/>
                <a:gd name="T45" fmla="*/ 880 h 1222"/>
                <a:gd name="T46" fmla="*/ 395 w 1742"/>
                <a:gd name="T47" fmla="*/ 997 h 1222"/>
                <a:gd name="T48" fmla="*/ 162 w 1742"/>
                <a:gd name="T49" fmla="*/ 1122 h 1222"/>
                <a:gd name="T50" fmla="*/ 117 w 1742"/>
                <a:gd name="T51" fmla="*/ 1131 h 1222"/>
                <a:gd name="T52" fmla="*/ 135 w 1742"/>
                <a:gd name="T53" fmla="*/ 664 h 1222"/>
                <a:gd name="T54" fmla="*/ 727 w 1742"/>
                <a:gd name="T55" fmla="*/ 135 h 1222"/>
                <a:gd name="T56" fmla="*/ 898 w 1742"/>
                <a:gd name="T57" fmla="*/ 135 h 1222"/>
                <a:gd name="T58" fmla="*/ 934 w 1742"/>
                <a:gd name="T59" fmla="*/ 727 h 1222"/>
                <a:gd name="T60" fmla="*/ 1616 w 1742"/>
                <a:gd name="T61" fmla="*/ 216 h 1222"/>
                <a:gd name="T62" fmla="*/ 1562 w 1742"/>
                <a:gd name="T63" fmla="*/ 350 h 1222"/>
                <a:gd name="T64" fmla="*/ 1104 w 1742"/>
                <a:gd name="T65" fmla="*/ 718 h 1222"/>
                <a:gd name="T66" fmla="*/ 1032 w 1742"/>
                <a:gd name="T67" fmla="*/ 700 h 1222"/>
                <a:gd name="T68" fmla="*/ 1230 w 1742"/>
                <a:gd name="T69" fmla="*/ 108 h 1222"/>
                <a:gd name="T70" fmla="*/ 1364 w 1742"/>
                <a:gd name="T71" fmla="*/ 90 h 1222"/>
                <a:gd name="T72" fmla="*/ 1625 w 1742"/>
                <a:gd name="T73" fmla="*/ 135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42" h="1222">
                  <a:moveTo>
                    <a:pt x="1706" y="90"/>
                  </a:moveTo>
                  <a:lnTo>
                    <a:pt x="1706" y="90"/>
                  </a:lnTo>
                  <a:cubicBezTo>
                    <a:pt x="1688" y="63"/>
                    <a:pt x="1661" y="45"/>
                    <a:pt x="1643" y="45"/>
                  </a:cubicBezTo>
                  <a:cubicBezTo>
                    <a:pt x="1391" y="0"/>
                    <a:pt x="1364" y="0"/>
                    <a:pt x="1284" y="9"/>
                  </a:cubicBezTo>
                  <a:cubicBezTo>
                    <a:pt x="1230" y="18"/>
                    <a:pt x="1140" y="36"/>
                    <a:pt x="880" y="45"/>
                  </a:cubicBezTo>
                  <a:cubicBezTo>
                    <a:pt x="835" y="45"/>
                    <a:pt x="781" y="45"/>
                    <a:pt x="727" y="45"/>
                  </a:cubicBezTo>
                  <a:cubicBezTo>
                    <a:pt x="584" y="45"/>
                    <a:pt x="467" y="63"/>
                    <a:pt x="368" y="90"/>
                  </a:cubicBezTo>
                  <a:cubicBezTo>
                    <a:pt x="279" y="126"/>
                    <a:pt x="207" y="162"/>
                    <a:pt x="153" y="225"/>
                  </a:cubicBezTo>
                  <a:cubicBezTo>
                    <a:pt x="19" y="368"/>
                    <a:pt x="36" y="557"/>
                    <a:pt x="45" y="673"/>
                  </a:cubicBezTo>
                  <a:cubicBezTo>
                    <a:pt x="45" y="709"/>
                    <a:pt x="45" y="736"/>
                    <a:pt x="45" y="754"/>
                  </a:cubicBezTo>
                  <a:cubicBezTo>
                    <a:pt x="36" y="790"/>
                    <a:pt x="19" y="880"/>
                    <a:pt x="9" y="970"/>
                  </a:cubicBezTo>
                  <a:cubicBezTo>
                    <a:pt x="0" y="1068"/>
                    <a:pt x="19" y="1140"/>
                    <a:pt x="45" y="1185"/>
                  </a:cubicBezTo>
                  <a:cubicBezTo>
                    <a:pt x="54" y="1194"/>
                    <a:pt x="72" y="1221"/>
                    <a:pt x="117" y="1221"/>
                  </a:cubicBezTo>
                  <a:lnTo>
                    <a:pt x="117" y="1221"/>
                  </a:lnTo>
                  <a:cubicBezTo>
                    <a:pt x="135" y="1221"/>
                    <a:pt x="153" y="1221"/>
                    <a:pt x="189" y="1203"/>
                  </a:cubicBezTo>
                  <a:cubicBezTo>
                    <a:pt x="207" y="1203"/>
                    <a:pt x="234" y="1194"/>
                    <a:pt x="261" y="1185"/>
                  </a:cubicBezTo>
                  <a:cubicBezTo>
                    <a:pt x="324" y="1167"/>
                    <a:pt x="368" y="1131"/>
                    <a:pt x="413" y="1104"/>
                  </a:cubicBezTo>
                  <a:cubicBezTo>
                    <a:pt x="431" y="1131"/>
                    <a:pt x="458" y="1149"/>
                    <a:pt x="494" y="1149"/>
                  </a:cubicBezTo>
                  <a:cubicBezTo>
                    <a:pt x="503" y="1149"/>
                    <a:pt x="503" y="1149"/>
                    <a:pt x="512" y="1149"/>
                  </a:cubicBezTo>
                  <a:cubicBezTo>
                    <a:pt x="539" y="1149"/>
                    <a:pt x="575" y="1140"/>
                    <a:pt x="611" y="1122"/>
                  </a:cubicBezTo>
                  <a:cubicBezTo>
                    <a:pt x="647" y="1104"/>
                    <a:pt x="682" y="1077"/>
                    <a:pt x="701" y="1050"/>
                  </a:cubicBezTo>
                  <a:cubicBezTo>
                    <a:pt x="718" y="1023"/>
                    <a:pt x="718" y="987"/>
                    <a:pt x="718" y="970"/>
                  </a:cubicBezTo>
                  <a:cubicBezTo>
                    <a:pt x="736" y="961"/>
                    <a:pt x="754" y="961"/>
                    <a:pt x="763" y="961"/>
                  </a:cubicBezTo>
                  <a:cubicBezTo>
                    <a:pt x="844" y="934"/>
                    <a:pt x="934" y="844"/>
                    <a:pt x="961" y="808"/>
                  </a:cubicBezTo>
                  <a:cubicBezTo>
                    <a:pt x="1006" y="790"/>
                    <a:pt x="1006" y="790"/>
                    <a:pt x="1006" y="790"/>
                  </a:cubicBezTo>
                  <a:cubicBezTo>
                    <a:pt x="1059" y="817"/>
                    <a:pt x="1185" y="844"/>
                    <a:pt x="1409" y="655"/>
                  </a:cubicBezTo>
                  <a:cubicBezTo>
                    <a:pt x="1517" y="575"/>
                    <a:pt x="1580" y="512"/>
                    <a:pt x="1643" y="395"/>
                  </a:cubicBezTo>
                  <a:cubicBezTo>
                    <a:pt x="1706" y="261"/>
                    <a:pt x="1741" y="153"/>
                    <a:pt x="1706" y="90"/>
                  </a:cubicBezTo>
                  <a:close/>
                  <a:moveTo>
                    <a:pt x="1032" y="243"/>
                  </a:moveTo>
                  <a:lnTo>
                    <a:pt x="1032" y="243"/>
                  </a:lnTo>
                  <a:cubicBezTo>
                    <a:pt x="1006" y="198"/>
                    <a:pt x="997" y="162"/>
                    <a:pt x="988" y="126"/>
                  </a:cubicBezTo>
                  <a:cubicBezTo>
                    <a:pt x="1041" y="126"/>
                    <a:pt x="1086" y="126"/>
                    <a:pt x="1122" y="126"/>
                  </a:cubicBezTo>
                  <a:cubicBezTo>
                    <a:pt x="1095" y="162"/>
                    <a:pt x="1059" y="207"/>
                    <a:pt x="1032" y="243"/>
                  </a:cubicBezTo>
                  <a:close/>
                  <a:moveTo>
                    <a:pt x="575" y="1041"/>
                  </a:moveTo>
                  <a:lnTo>
                    <a:pt x="575" y="1041"/>
                  </a:lnTo>
                  <a:cubicBezTo>
                    <a:pt x="521" y="1068"/>
                    <a:pt x="485" y="1059"/>
                    <a:pt x="485" y="1050"/>
                  </a:cubicBezTo>
                  <a:cubicBezTo>
                    <a:pt x="485" y="1050"/>
                    <a:pt x="485" y="1050"/>
                    <a:pt x="476" y="1050"/>
                  </a:cubicBezTo>
                  <a:cubicBezTo>
                    <a:pt x="503" y="1032"/>
                    <a:pt x="521" y="1014"/>
                    <a:pt x="548" y="997"/>
                  </a:cubicBezTo>
                  <a:cubicBezTo>
                    <a:pt x="575" y="987"/>
                    <a:pt x="602" y="978"/>
                    <a:pt x="629" y="978"/>
                  </a:cubicBezTo>
                  <a:lnTo>
                    <a:pt x="629" y="978"/>
                  </a:lnTo>
                  <a:cubicBezTo>
                    <a:pt x="629" y="987"/>
                    <a:pt x="620" y="1023"/>
                    <a:pt x="575" y="1041"/>
                  </a:cubicBezTo>
                  <a:close/>
                  <a:moveTo>
                    <a:pt x="916" y="736"/>
                  </a:moveTo>
                  <a:lnTo>
                    <a:pt x="916" y="736"/>
                  </a:lnTo>
                  <a:cubicBezTo>
                    <a:pt x="907" y="736"/>
                    <a:pt x="898" y="736"/>
                    <a:pt x="898" y="745"/>
                  </a:cubicBezTo>
                  <a:cubicBezTo>
                    <a:pt x="871" y="772"/>
                    <a:pt x="799" y="853"/>
                    <a:pt x="736" y="871"/>
                  </a:cubicBezTo>
                  <a:cubicBezTo>
                    <a:pt x="727" y="871"/>
                    <a:pt x="709" y="880"/>
                    <a:pt x="682" y="880"/>
                  </a:cubicBezTo>
                  <a:cubicBezTo>
                    <a:pt x="638" y="880"/>
                    <a:pt x="575" y="889"/>
                    <a:pt x="512" y="916"/>
                  </a:cubicBezTo>
                  <a:cubicBezTo>
                    <a:pt x="467" y="943"/>
                    <a:pt x="431" y="970"/>
                    <a:pt x="395" y="997"/>
                  </a:cubicBezTo>
                  <a:cubicBezTo>
                    <a:pt x="350" y="1041"/>
                    <a:pt x="306" y="1077"/>
                    <a:pt x="243" y="1095"/>
                  </a:cubicBezTo>
                  <a:cubicBezTo>
                    <a:pt x="207" y="1104"/>
                    <a:pt x="180" y="1113"/>
                    <a:pt x="162" y="1122"/>
                  </a:cubicBezTo>
                  <a:cubicBezTo>
                    <a:pt x="144" y="1122"/>
                    <a:pt x="126" y="1131"/>
                    <a:pt x="117" y="1131"/>
                  </a:cubicBezTo>
                  <a:lnTo>
                    <a:pt x="117" y="1131"/>
                  </a:lnTo>
                  <a:cubicBezTo>
                    <a:pt x="90" y="1086"/>
                    <a:pt x="90" y="934"/>
                    <a:pt x="135" y="772"/>
                  </a:cubicBezTo>
                  <a:cubicBezTo>
                    <a:pt x="135" y="745"/>
                    <a:pt x="135" y="718"/>
                    <a:pt x="135" y="664"/>
                  </a:cubicBezTo>
                  <a:cubicBezTo>
                    <a:pt x="126" y="557"/>
                    <a:pt x="117" y="395"/>
                    <a:pt x="216" y="288"/>
                  </a:cubicBezTo>
                  <a:cubicBezTo>
                    <a:pt x="315" y="180"/>
                    <a:pt x="485" y="135"/>
                    <a:pt x="727" y="135"/>
                  </a:cubicBezTo>
                  <a:cubicBezTo>
                    <a:pt x="781" y="135"/>
                    <a:pt x="835" y="135"/>
                    <a:pt x="880" y="135"/>
                  </a:cubicBezTo>
                  <a:cubicBezTo>
                    <a:pt x="889" y="135"/>
                    <a:pt x="889" y="135"/>
                    <a:pt x="898" y="135"/>
                  </a:cubicBezTo>
                  <a:cubicBezTo>
                    <a:pt x="907" y="180"/>
                    <a:pt x="925" y="252"/>
                    <a:pt x="979" y="332"/>
                  </a:cubicBezTo>
                  <a:cubicBezTo>
                    <a:pt x="934" y="727"/>
                    <a:pt x="934" y="727"/>
                    <a:pt x="934" y="727"/>
                  </a:cubicBezTo>
                  <a:lnTo>
                    <a:pt x="916" y="736"/>
                  </a:lnTo>
                  <a:close/>
                  <a:moveTo>
                    <a:pt x="1616" y="216"/>
                  </a:moveTo>
                  <a:lnTo>
                    <a:pt x="1616" y="216"/>
                  </a:lnTo>
                  <a:cubicBezTo>
                    <a:pt x="1607" y="261"/>
                    <a:pt x="1580" y="305"/>
                    <a:pt x="1562" y="350"/>
                  </a:cubicBezTo>
                  <a:cubicBezTo>
                    <a:pt x="1508" y="458"/>
                    <a:pt x="1454" y="512"/>
                    <a:pt x="1356" y="584"/>
                  </a:cubicBezTo>
                  <a:cubicBezTo>
                    <a:pt x="1230" y="691"/>
                    <a:pt x="1149" y="718"/>
                    <a:pt x="1104" y="718"/>
                  </a:cubicBezTo>
                  <a:cubicBezTo>
                    <a:pt x="1059" y="727"/>
                    <a:pt x="1041" y="709"/>
                    <a:pt x="1041" y="709"/>
                  </a:cubicBezTo>
                  <a:lnTo>
                    <a:pt x="1032" y="700"/>
                  </a:lnTo>
                  <a:cubicBezTo>
                    <a:pt x="1068" y="332"/>
                    <a:pt x="1068" y="332"/>
                    <a:pt x="1068" y="332"/>
                  </a:cubicBezTo>
                  <a:cubicBezTo>
                    <a:pt x="1104" y="296"/>
                    <a:pt x="1194" y="189"/>
                    <a:pt x="1230" y="108"/>
                  </a:cubicBezTo>
                  <a:cubicBezTo>
                    <a:pt x="1266" y="108"/>
                    <a:pt x="1284" y="108"/>
                    <a:pt x="1302" y="99"/>
                  </a:cubicBezTo>
                  <a:cubicBezTo>
                    <a:pt x="1329" y="99"/>
                    <a:pt x="1347" y="90"/>
                    <a:pt x="1364" y="90"/>
                  </a:cubicBezTo>
                  <a:cubicBezTo>
                    <a:pt x="1409" y="90"/>
                    <a:pt x="1463" y="108"/>
                    <a:pt x="1625" y="135"/>
                  </a:cubicBezTo>
                  <a:lnTo>
                    <a:pt x="1625" y="135"/>
                  </a:lnTo>
                  <a:cubicBezTo>
                    <a:pt x="1625" y="135"/>
                    <a:pt x="1634" y="153"/>
                    <a:pt x="1616" y="21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342">
              <a:extLst>
                <a:ext uri="{FF2B5EF4-FFF2-40B4-BE49-F238E27FC236}">
                  <a16:creationId xmlns:a16="http://schemas.microsoft.com/office/drawing/2014/main" id="{11B457F2-6BA8-0943-87D3-0E6B54737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2492" y="10092650"/>
              <a:ext cx="638631" cy="1065505"/>
            </a:xfrm>
            <a:custGeom>
              <a:avLst/>
              <a:gdLst>
                <a:gd name="T0" fmla="*/ 682 w 836"/>
                <a:gd name="T1" fmla="*/ 556 h 1400"/>
                <a:gd name="T2" fmla="*/ 682 w 836"/>
                <a:gd name="T3" fmla="*/ 556 h 1400"/>
                <a:gd name="T4" fmla="*/ 664 w 836"/>
                <a:gd name="T5" fmla="*/ 493 h 1400"/>
                <a:gd name="T6" fmla="*/ 772 w 836"/>
                <a:gd name="T7" fmla="*/ 287 h 1400"/>
                <a:gd name="T8" fmla="*/ 691 w 836"/>
                <a:gd name="T9" fmla="*/ 81 h 1400"/>
                <a:gd name="T10" fmla="*/ 503 w 836"/>
                <a:gd name="T11" fmla="*/ 0 h 1400"/>
                <a:gd name="T12" fmla="*/ 287 w 836"/>
                <a:gd name="T13" fmla="*/ 89 h 1400"/>
                <a:gd name="T14" fmla="*/ 135 w 836"/>
                <a:gd name="T15" fmla="*/ 251 h 1400"/>
                <a:gd name="T16" fmla="*/ 0 w 836"/>
                <a:gd name="T17" fmla="*/ 628 h 1400"/>
                <a:gd name="T18" fmla="*/ 108 w 836"/>
                <a:gd name="T19" fmla="*/ 1014 h 1400"/>
                <a:gd name="T20" fmla="*/ 234 w 836"/>
                <a:gd name="T21" fmla="*/ 1139 h 1400"/>
                <a:gd name="T22" fmla="*/ 431 w 836"/>
                <a:gd name="T23" fmla="*/ 1229 h 1400"/>
                <a:gd name="T24" fmla="*/ 467 w 836"/>
                <a:gd name="T25" fmla="*/ 1220 h 1400"/>
                <a:gd name="T26" fmla="*/ 673 w 836"/>
                <a:gd name="T27" fmla="*/ 1076 h 1400"/>
                <a:gd name="T28" fmla="*/ 664 w 836"/>
                <a:gd name="T29" fmla="*/ 852 h 1400"/>
                <a:gd name="T30" fmla="*/ 637 w 836"/>
                <a:gd name="T31" fmla="*/ 727 h 1400"/>
                <a:gd name="T32" fmla="*/ 673 w 836"/>
                <a:gd name="T33" fmla="*/ 655 h 1400"/>
                <a:gd name="T34" fmla="*/ 736 w 836"/>
                <a:gd name="T35" fmla="*/ 807 h 1400"/>
                <a:gd name="T36" fmla="*/ 736 w 836"/>
                <a:gd name="T37" fmla="*/ 807 h 1400"/>
                <a:gd name="T38" fmla="*/ 727 w 836"/>
                <a:gd name="T39" fmla="*/ 1355 h 1400"/>
                <a:gd name="T40" fmla="*/ 772 w 836"/>
                <a:gd name="T41" fmla="*/ 1399 h 1400"/>
                <a:gd name="T42" fmla="*/ 772 w 836"/>
                <a:gd name="T43" fmla="*/ 1399 h 1400"/>
                <a:gd name="T44" fmla="*/ 817 w 836"/>
                <a:gd name="T45" fmla="*/ 1363 h 1400"/>
                <a:gd name="T46" fmla="*/ 826 w 836"/>
                <a:gd name="T47" fmla="*/ 807 h 1400"/>
                <a:gd name="T48" fmla="*/ 682 w 836"/>
                <a:gd name="T49" fmla="*/ 556 h 1400"/>
                <a:gd name="T50" fmla="*/ 583 w 836"/>
                <a:gd name="T51" fmla="*/ 1050 h 1400"/>
                <a:gd name="T52" fmla="*/ 583 w 836"/>
                <a:gd name="T53" fmla="*/ 1050 h 1400"/>
                <a:gd name="T54" fmla="*/ 449 w 836"/>
                <a:gd name="T55" fmla="*/ 1130 h 1400"/>
                <a:gd name="T56" fmla="*/ 431 w 836"/>
                <a:gd name="T57" fmla="*/ 1139 h 1400"/>
                <a:gd name="T58" fmla="*/ 189 w 836"/>
                <a:gd name="T59" fmla="*/ 960 h 1400"/>
                <a:gd name="T60" fmla="*/ 90 w 836"/>
                <a:gd name="T61" fmla="*/ 628 h 1400"/>
                <a:gd name="T62" fmla="*/ 207 w 836"/>
                <a:gd name="T63" fmla="*/ 305 h 1400"/>
                <a:gd name="T64" fmla="*/ 503 w 836"/>
                <a:gd name="T65" fmla="*/ 89 h 1400"/>
                <a:gd name="T66" fmla="*/ 512 w 836"/>
                <a:gd name="T67" fmla="*/ 89 h 1400"/>
                <a:gd name="T68" fmla="*/ 629 w 836"/>
                <a:gd name="T69" fmla="*/ 143 h 1400"/>
                <a:gd name="T70" fmla="*/ 682 w 836"/>
                <a:gd name="T71" fmla="*/ 278 h 1400"/>
                <a:gd name="T72" fmla="*/ 575 w 836"/>
                <a:gd name="T73" fmla="*/ 448 h 1400"/>
                <a:gd name="T74" fmla="*/ 566 w 836"/>
                <a:gd name="T75" fmla="*/ 502 h 1400"/>
                <a:gd name="T76" fmla="*/ 566 w 836"/>
                <a:gd name="T77" fmla="*/ 511 h 1400"/>
                <a:gd name="T78" fmla="*/ 593 w 836"/>
                <a:gd name="T79" fmla="*/ 583 h 1400"/>
                <a:gd name="T80" fmla="*/ 557 w 836"/>
                <a:gd name="T81" fmla="*/ 682 h 1400"/>
                <a:gd name="T82" fmla="*/ 548 w 836"/>
                <a:gd name="T83" fmla="*/ 717 h 1400"/>
                <a:gd name="T84" fmla="*/ 575 w 836"/>
                <a:gd name="T85" fmla="*/ 870 h 1400"/>
                <a:gd name="T86" fmla="*/ 583 w 836"/>
                <a:gd name="T87" fmla="*/ 1050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36" h="1400">
                  <a:moveTo>
                    <a:pt x="682" y="556"/>
                  </a:moveTo>
                  <a:lnTo>
                    <a:pt x="682" y="556"/>
                  </a:lnTo>
                  <a:cubicBezTo>
                    <a:pt x="673" y="529"/>
                    <a:pt x="664" y="511"/>
                    <a:pt x="664" y="493"/>
                  </a:cubicBezTo>
                  <a:cubicBezTo>
                    <a:pt x="700" y="457"/>
                    <a:pt x="763" y="385"/>
                    <a:pt x="772" y="287"/>
                  </a:cubicBezTo>
                  <a:cubicBezTo>
                    <a:pt x="781" y="215"/>
                    <a:pt x="754" y="143"/>
                    <a:pt x="691" y="81"/>
                  </a:cubicBezTo>
                  <a:cubicBezTo>
                    <a:pt x="637" y="27"/>
                    <a:pt x="575" y="0"/>
                    <a:pt x="503" y="0"/>
                  </a:cubicBezTo>
                  <a:cubicBezTo>
                    <a:pt x="431" y="9"/>
                    <a:pt x="359" y="35"/>
                    <a:pt x="287" y="89"/>
                  </a:cubicBezTo>
                  <a:cubicBezTo>
                    <a:pt x="234" y="134"/>
                    <a:pt x="180" y="188"/>
                    <a:pt x="135" y="251"/>
                  </a:cubicBezTo>
                  <a:cubicBezTo>
                    <a:pt x="54" y="350"/>
                    <a:pt x="9" y="484"/>
                    <a:pt x="0" y="628"/>
                  </a:cubicBezTo>
                  <a:cubicBezTo>
                    <a:pt x="0" y="771"/>
                    <a:pt x="36" y="906"/>
                    <a:pt x="108" y="1014"/>
                  </a:cubicBezTo>
                  <a:cubicBezTo>
                    <a:pt x="117" y="1032"/>
                    <a:pt x="171" y="1086"/>
                    <a:pt x="234" y="1139"/>
                  </a:cubicBezTo>
                  <a:cubicBezTo>
                    <a:pt x="306" y="1202"/>
                    <a:pt x="368" y="1229"/>
                    <a:pt x="431" y="1229"/>
                  </a:cubicBezTo>
                  <a:cubicBezTo>
                    <a:pt x="440" y="1229"/>
                    <a:pt x="458" y="1229"/>
                    <a:pt x="467" y="1220"/>
                  </a:cubicBezTo>
                  <a:cubicBezTo>
                    <a:pt x="583" y="1193"/>
                    <a:pt x="646" y="1148"/>
                    <a:pt x="673" y="1076"/>
                  </a:cubicBezTo>
                  <a:cubicBezTo>
                    <a:pt x="691" y="1014"/>
                    <a:pt x="682" y="942"/>
                    <a:pt x="664" y="852"/>
                  </a:cubicBezTo>
                  <a:cubicBezTo>
                    <a:pt x="655" y="816"/>
                    <a:pt x="646" y="771"/>
                    <a:pt x="637" y="727"/>
                  </a:cubicBezTo>
                  <a:cubicBezTo>
                    <a:pt x="655" y="700"/>
                    <a:pt x="664" y="682"/>
                    <a:pt x="673" y="655"/>
                  </a:cubicBezTo>
                  <a:cubicBezTo>
                    <a:pt x="718" y="691"/>
                    <a:pt x="745" y="744"/>
                    <a:pt x="736" y="807"/>
                  </a:cubicBezTo>
                  <a:lnTo>
                    <a:pt x="736" y="807"/>
                  </a:lnTo>
                  <a:cubicBezTo>
                    <a:pt x="727" y="1355"/>
                    <a:pt x="727" y="1355"/>
                    <a:pt x="727" y="1355"/>
                  </a:cubicBezTo>
                  <a:cubicBezTo>
                    <a:pt x="727" y="1382"/>
                    <a:pt x="745" y="1399"/>
                    <a:pt x="772" y="1399"/>
                  </a:cubicBezTo>
                  <a:lnTo>
                    <a:pt x="772" y="1399"/>
                  </a:lnTo>
                  <a:cubicBezTo>
                    <a:pt x="799" y="1399"/>
                    <a:pt x="817" y="1382"/>
                    <a:pt x="817" y="1363"/>
                  </a:cubicBezTo>
                  <a:cubicBezTo>
                    <a:pt x="826" y="807"/>
                    <a:pt x="826" y="807"/>
                    <a:pt x="826" y="807"/>
                  </a:cubicBezTo>
                  <a:cubicBezTo>
                    <a:pt x="835" y="700"/>
                    <a:pt x="772" y="601"/>
                    <a:pt x="682" y="556"/>
                  </a:cubicBezTo>
                  <a:close/>
                  <a:moveTo>
                    <a:pt x="583" y="1050"/>
                  </a:moveTo>
                  <a:lnTo>
                    <a:pt x="583" y="1050"/>
                  </a:lnTo>
                  <a:cubicBezTo>
                    <a:pt x="566" y="1094"/>
                    <a:pt x="503" y="1121"/>
                    <a:pt x="449" y="1130"/>
                  </a:cubicBezTo>
                  <a:cubicBezTo>
                    <a:pt x="440" y="1139"/>
                    <a:pt x="431" y="1139"/>
                    <a:pt x="431" y="1139"/>
                  </a:cubicBezTo>
                  <a:cubicBezTo>
                    <a:pt x="332" y="1139"/>
                    <a:pt x="207" y="996"/>
                    <a:pt x="189" y="960"/>
                  </a:cubicBezTo>
                  <a:cubicBezTo>
                    <a:pt x="126" y="870"/>
                    <a:pt x="90" y="753"/>
                    <a:pt x="90" y="628"/>
                  </a:cubicBezTo>
                  <a:cubicBezTo>
                    <a:pt x="99" y="511"/>
                    <a:pt x="135" y="394"/>
                    <a:pt x="207" y="305"/>
                  </a:cubicBezTo>
                  <a:cubicBezTo>
                    <a:pt x="314" y="152"/>
                    <a:pt x="440" y="98"/>
                    <a:pt x="503" y="89"/>
                  </a:cubicBezTo>
                  <a:lnTo>
                    <a:pt x="512" y="89"/>
                  </a:lnTo>
                  <a:cubicBezTo>
                    <a:pt x="557" y="89"/>
                    <a:pt x="593" y="107"/>
                    <a:pt x="629" y="143"/>
                  </a:cubicBezTo>
                  <a:cubicBezTo>
                    <a:pt x="673" y="188"/>
                    <a:pt x="691" y="233"/>
                    <a:pt x="682" y="278"/>
                  </a:cubicBezTo>
                  <a:cubicBezTo>
                    <a:pt x="673" y="377"/>
                    <a:pt x="575" y="448"/>
                    <a:pt x="575" y="448"/>
                  </a:cubicBezTo>
                  <a:cubicBezTo>
                    <a:pt x="557" y="457"/>
                    <a:pt x="557" y="484"/>
                    <a:pt x="566" y="502"/>
                  </a:cubicBezTo>
                  <a:cubicBezTo>
                    <a:pt x="566" y="511"/>
                    <a:pt x="566" y="511"/>
                    <a:pt x="566" y="511"/>
                  </a:cubicBezTo>
                  <a:cubicBezTo>
                    <a:pt x="575" y="520"/>
                    <a:pt x="593" y="547"/>
                    <a:pt x="593" y="583"/>
                  </a:cubicBezTo>
                  <a:cubicBezTo>
                    <a:pt x="593" y="619"/>
                    <a:pt x="583" y="655"/>
                    <a:pt x="557" y="682"/>
                  </a:cubicBezTo>
                  <a:cubicBezTo>
                    <a:pt x="548" y="691"/>
                    <a:pt x="548" y="709"/>
                    <a:pt x="548" y="717"/>
                  </a:cubicBezTo>
                  <a:cubicBezTo>
                    <a:pt x="557" y="771"/>
                    <a:pt x="566" y="825"/>
                    <a:pt x="575" y="870"/>
                  </a:cubicBezTo>
                  <a:cubicBezTo>
                    <a:pt x="593" y="951"/>
                    <a:pt x="602" y="1005"/>
                    <a:pt x="583" y="105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343">
              <a:extLst>
                <a:ext uri="{FF2B5EF4-FFF2-40B4-BE49-F238E27FC236}">
                  <a16:creationId xmlns:a16="http://schemas.microsoft.com/office/drawing/2014/main" id="{D69DC379-25AA-5A49-9C52-1F30A2BAA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3702" y="10092650"/>
              <a:ext cx="635271" cy="1065505"/>
            </a:xfrm>
            <a:custGeom>
              <a:avLst/>
              <a:gdLst>
                <a:gd name="T0" fmla="*/ 825 w 835"/>
                <a:gd name="T1" fmla="*/ 628 h 1400"/>
                <a:gd name="T2" fmla="*/ 825 w 835"/>
                <a:gd name="T3" fmla="*/ 628 h 1400"/>
                <a:gd name="T4" fmla="*/ 700 w 835"/>
                <a:gd name="T5" fmla="*/ 251 h 1400"/>
                <a:gd name="T6" fmla="*/ 538 w 835"/>
                <a:gd name="T7" fmla="*/ 89 h 1400"/>
                <a:gd name="T8" fmla="*/ 332 w 835"/>
                <a:gd name="T9" fmla="*/ 0 h 1400"/>
                <a:gd name="T10" fmla="*/ 143 w 835"/>
                <a:gd name="T11" fmla="*/ 81 h 1400"/>
                <a:gd name="T12" fmla="*/ 63 w 835"/>
                <a:gd name="T13" fmla="*/ 287 h 1400"/>
                <a:gd name="T14" fmla="*/ 170 w 835"/>
                <a:gd name="T15" fmla="*/ 493 h 1400"/>
                <a:gd name="T16" fmla="*/ 152 w 835"/>
                <a:gd name="T17" fmla="*/ 556 h 1400"/>
                <a:gd name="T18" fmla="*/ 0 w 835"/>
                <a:gd name="T19" fmla="*/ 807 h 1400"/>
                <a:gd name="T20" fmla="*/ 18 w 835"/>
                <a:gd name="T21" fmla="*/ 1363 h 1400"/>
                <a:gd name="T22" fmla="*/ 63 w 835"/>
                <a:gd name="T23" fmla="*/ 1399 h 1400"/>
                <a:gd name="T24" fmla="*/ 63 w 835"/>
                <a:gd name="T25" fmla="*/ 1399 h 1400"/>
                <a:gd name="T26" fmla="*/ 107 w 835"/>
                <a:gd name="T27" fmla="*/ 1355 h 1400"/>
                <a:gd name="T28" fmla="*/ 89 w 835"/>
                <a:gd name="T29" fmla="*/ 807 h 1400"/>
                <a:gd name="T30" fmla="*/ 89 w 835"/>
                <a:gd name="T31" fmla="*/ 807 h 1400"/>
                <a:gd name="T32" fmla="*/ 161 w 835"/>
                <a:gd name="T33" fmla="*/ 655 h 1400"/>
                <a:gd name="T34" fmla="*/ 188 w 835"/>
                <a:gd name="T35" fmla="*/ 727 h 1400"/>
                <a:gd name="T36" fmla="*/ 170 w 835"/>
                <a:gd name="T37" fmla="*/ 852 h 1400"/>
                <a:gd name="T38" fmla="*/ 161 w 835"/>
                <a:gd name="T39" fmla="*/ 1076 h 1400"/>
                <a:gd name="T40" fmla="*/ 359 w 835"/>
                <a:gd name="T41" fmla="*/ 1220 h 1400"/>
                <a:gd name="T42" fmla="*/ 403 w 835"/>
                <a:gd name="T43" fmla="*/ 1229 h 1400"/>
                <a:gd name="T44" fmla="*/ 601 w 835"/>
                <a:gd name="T45" fmla="*/ 1139 h 1400"/>
                <a:gd name="T46" fmla="*/ 727 w 835"/>
                <a:gd name="T47" fmla="*/ 1014 h 1400"/>
                <a:gd name="T48" fmla="*/ 825 w 835"/>
                <a:gd name="T49" fmla="*/ 628 h 1400"/>
                <a:gd name="T50" fmla="*/ 646 w 835"/>
                <a:gd name="T51" fmla="*/ 960 h 1400"/>
                <a:gd name="T52" fmla="*/ 646 w 835"/>
                <a:gd name="T53" fmla="*/ 960 h 1400"/>
                <a:gd name="T54" fmla="*/ 403 w 835"/>
                <a:gd name="T55" fmla="*/ 1139 h 1400"/>
                <a:gd name="T56" fmla="*/ 386 w 835"/>
                <a:gd name="T57" fmla="*/ 1130 h 1400"/>
                <a:gd name="T58" fmla="*/ 242 w 835"/>
                <a:gd name="T59" fmla="*/ 1050 h 1400"/>
                <a:gd name="T60" fmla="*/ 260 w 835"/>
                <a:gd name="T61" fmla="*/ 870 h 1400"/>
                <a:gd name="T62" fmla="*/ 278 w 835"/>
                <a:gd name="T63" fmla="*/ 717 h 1400"/>
                <a:gd name="T64" fmla="*/ 278 w 835"/>
                <a:gd name="T65" fmla="*/ 682 h 1400"/>
                <a:gd name="T66" fmla="*/ 242 w 835"/>
                <a:gd name="T67" fmla="*/ 583 h 1400"/>
                <a:gd name="T68" fmla="*/ 269 w 835"/>
                <a:gd name="T69" fmla="*/ 511 h 1400"/>
                <a:gd name="T70" fmla="*/ 269 w 835"/>
                <a:gd name="T71" fmla="*/ 502 h 1400"/>
                <a:gd name="T72" fmla="*/ 260 w 835"/>
                <a:gd name="T73" fmla="*/ 448 h 1400"/>
                <a:gd name="T74" fmla="*/ 152 w 835"/>
                <a:gd name="T75" fmla="*/ 278 h 1400"/>
                <a:gd name="T76" fmla="*/ 206 w 835"/>
                <a:gd name="T77" fmla="*/ 143 h 1400"/>
                <a:gd name="T78" fmla="*/ 323 w 835"/>
                <a:gd name="T79" fmla="*/ 89 h 1400"/>
                <a:gd name="T80" fmla="*/ 332 w 835"/>
                <a:gd name="T81" fmla="*/ 89 h 1400"/>
                <a:gd name="T82" fmla="*/ 628 w 835"/>
                <a:gd name="T83" fmla="*/ 305 h 1400"/>
                <a:gd name="T84" fmla="*/ 735 w 835"/>
                <a:gd name="T85" fmla="*/ 628 h 1400"/>
                <a:gd name="T86" fmla="*/ 646 w 835"/>
                <a:gd name="T87" fmla="*/ 960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35" h="1400">
                  <a:moveTo>
                    <a:pt x="825" y="628"/>
                  </a:moveTo>
                  <a:lnTo>
                    <a:pt x="825" y="628"/>
                  </a:lnTo>
                  <a:cubicBezTo>
                    <a:pt x="825" y="484"/>
                    <a:pt x="781" y="350"/>
                    <a:pt x="700" y="251"/>
                  </a:cubicBezTo>
                  <a:cubicBezTo>
                    <a:pt x="655" y="188"/>
                    <a:pt x="601" y="134"/>
                    <a:pt x="538" y="89"/>
                  </a:cubicBezTo>
                  <a:cubicBezTo>
                    <a:pt x="466" y="35"/>
                    <a:pt x="403" y="9"/>
                    <a:pt x="332" y="0"/>
                  </a:cubicBezTo>
                  <a:cubicBezTo>
                    <a:pt x="260" y="0"/>
                    <a:pt x="197" y="27"/>
                    <a:pt x="143" y="81"/>
                  </a:cubicBezTo>
                  <a:cubicBezTo>
                    <a:pt x="80" y="143"/>
                    <a:pt x="53" y="215"/>
                    <a:pt x="63" y="287"/>
                  </a:cubicBezTo>
                  <a:cubicBezTo>
                    <a:pt x="63" y="385"/>
                    <a:pt x="134" y="457"/>
                    <a:pt x="170" y="493"/>
                  </a:cubicBezTo>
                  <a:cubicBezTo>
                    <a:pt x="161" y="511"/>
                    <a:pt x="161" y="529"/>
                    <a:pt x="152" y="556"/>
                  </a:cubicBezTo>
                  <a:cubicBezTo>
                    <a:pt x="53" y="601"/>
                    <a:pt x="0" y="700"/>
                    <a:pt x="0" y="807"/>
                  </a:cubicBezTo>
                  <a:cubicBezTo>
                    <a:pt x="18" y="1363"/>
                    <a:pt x="18" y="1363"/>
                    <a:pt x="18" y="1363"/>
                  </a:cubicBezTo>
                  <a:cubicBezTo>
                    <a:pt x="18" y="1382"/>
                    <a:pt x="36" y="1399"/>
                    <a:pt x="63" y="1399"/>
                  </a:cubicBezTo>
                  <a:lnTo>
                    <a:pt x="63" y="1399"/>
                  </a:lnTo>
                  <a:cubicBezTo>
                    <a:pt x="80" y="1399"/>
                    <a:pt x="107" y="1382"/>
                    <a:pt x="107" y="1355"/>
                  </a:cubicBezTo>
                  <a:cubicBezTo>
                    <a:pt x="89" y="807"/>
                    <a:pt x="89" y="807"/>
                    <a:pt x="89" y="807"/>
                  </a:cubicBezTo>
                  <a:lnTo>
                    <a:pt x="89" y="807"/>
                  </a:lnTo>
                  <a:cubicBezTo>
                    <a:pt x="89" y="744"/>
                    <a:pt x="116" y="691"/>
                    <a:pt x="161" y="655"/>
                  </a:cubicBezTo>
                  <a:cubicBezTo>
                    <a:pt x="170" y="682"/>
                    <a:pt x="179" y="700"/>
                    <a:pt x="188" y="727"/>
                  </a:cubicBezTo>
                  <a:cubicBezTo>
                    <a:pt x="188" y="771"/>
                    <a:pt x="179" y="816"/>
                    <a:pt x="170" y="852"/>
                  </a:cubicBezTo>
                  <a:cubicBezTo>
                    <a:pt x="152" y="942"/>
                    <a:pt x="134" y="1014"/>
                    <a:pt x="161" y="1076"/>
                  </a:cubicBezTo>
                  <a:cubicBezTo>
                    <a:pt x="188" y="1148"/>
                    <a:pt x="251" y="1193"/>
                    <a:pt x="359" y="1220"/>
                  </a:cubicBezTo>
                  <a:cubicBezTo>
                    <a:pt x="377" y="1229"/>
                    <a:pt x="386" y="1229"/>
                    <a:pt x="403" y="1229"/>
                  </a:cubicBezTo>
                  <a:cubicBezTo>
                    <a:pt x="466" y="1229"/>
                    <a:pt x="529" y="1202"/>
                    <a:pt x="601" y="1139"/>
                  </a:cubicBezTo>
                  <a:cubicBezTo>
                    <a:pt x="664" y="1086"/>
                    <a:pt x="709" y="1032"/>
                    <a:pt x="727" y="1014"/>
                  </a:cubicBezTo>
                  <a:cubicBezTo>
                    <a:pt x="798" y="906"/>
                    <a:pt x="834" y="771"/>
                    <a:pt x="825" y="628"/>
                  </a:cubicBezTo>
                  <a:close/>
                  <a:moveTo>
                    <a:pt x="646" y="960"/>
                  </a:moveTo>
                  <a:lnTo>
                    <a:pt x="646" y="960"/>
                  </a:lnTo>
                  <a:cubicBezTo>
                    <a:pt x="628" y="996"/>
                    <a:pt x="493" y="1139"/>
                    <a:pt x="403" y="1139"/>
                  </a:cubicBezTo>
                  <a:cubicBezTo>
                    <a:pt x="395" y="1139"/>
                    <a:pt x="395" y="1139"/>
                    <a:pt x="386" y="1130"/>
                  </a:cubicBezTo>
                  <a:cubicBezTo>
                    <a:pt x="332" y="1121"/>
                    <a:pt x="260" y="1094"/>
                    <a:pt x="242" y="1050"/>
                  </a:cubicBezTo>
                  <a:cubicBezTo>
                    <a:pt x="233" y="1005"/>
                    <a:pt x="242" y="951"/>
                    <a:pt x="260" y="870"/>
                  </a:cubicBezTo>
                  <a:cubicBezTo>
                    <a:pt x="269" y="825"/>
                    <a:pt x="278" y="771"/>
                    <a:pt x="278" y="717"/>
                  </a:cubicBezTo>
                  <a:cubicBezTo>
                    <a:pt x="287" y="709"/>
                    <a:pt x="278" y="691"/>
                    <a:pt x="278" y="682"/>
                  </a:cubicBezTo>
                  <a:cubicBezTo>
                    <a:pt x="251" y="655"/>
                    <a:pt x="242" y="619"/>
                    <a:pt x="242" y="583"/>
                  </a:cubicBezTo>
                  <a:cubicBezTo>
                    <a:pt x="242" y="547"/>
                    <a:pt x="260" y="520"/>
                    <a:pt x="269" y="511"/>
                  </a:cubicBezTo>
                  <a:cubicBezTo>
                    <a:pt x="269" y="502"/>
                    <a:pt x="269" y="502"/>
                    <a:pt x="269" y="502"/>
                  </a:cubicBezTo>
                  <a:cubicBezTo>
                    <a:pt x="278" y="484"/>
                    <a:pt x="278" y="457"/>
                    <a:pt x="260" y="448"/>
                  </a:cubicBezTo>
                  <a:cubicBezTo>
                    <a:pt x="251" y="448"/>
                    <a:pt x="152" y="377"/>
                    <a:pt x="152" y="278"/>
                  </a:cubicBezTo>
                  <a:cubicBezTo>
                    <a:pt x="143" y="233"/>
                    <a:pt x="161" y="188"/>
                    <a:pt x="206" y="143"/>
                  </a:cubicBezTo>
                  <a:cubicBezTo>
                    <a:pt x="242" y="107"/>
                    <a:pt x="278" y="89"/>
                    <a:pt x="323" y="89"/>
                  </a:cubicBezTo>
                  <a:cubicBezTo>
                    <a:pt x="323" y="89"/>
                    <a:pt x="323" y="89"/>
                    <a:pt x="332" y="89"/>
                  </a:cubicBezTo>
                  <a:cubicBezTo>
                    <a:pt x="439" y="98"/>
                    <a:pt x="556" y="206"/>
                    <a:pt x="628" y="305"/>
                  </a:cubicBezTo>
                  <a:cubicBezTo>
                    <a:pt x="691" y="394"/>
                    <a:pt x="735" y="511"/>
                    <a:pt x="735" y="628"/>
                  </a:cubicBezTo>
                  <a:cubicBezTo>
                    <a:pt x="745" y="753"/>
                    <a:pt x="709" y="870"/>
                    <a:pt x="646" y="9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344">
              <a:extLst>
                <a:ext uri="{FF2B5EF4-FFF2-40B4-BE49-F238E27FC236}">
                  <a16:creationId xmlns:a16="http://schemas.microsoft.com/office/drawing/2014/main" id="{3E593401-88D9-2241-9C3A-67AF9861E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5137" y="7419543"/>
              <a:ext cx="1341124" cy="1142812"/>
            </a:xfrm>
            <a:custGeom>
              <a:avLst/>
              <a:gdLst>
                <a:gd name="T0" fmla="*/ 1713 w 1759"/>
                <a:gd name="T1" fmla="*/ 789 h 1499"/>
                <a:gd name="T2" fmla="*/ 1112 w 1759"/>
                <a:gd name="T3" fmla="*/ 126 h 1499"/>
                <a:gd name="T4" fmla="*/ 995 w 1759"/>
                <a:gd name="T5" fmla="*/ 350 h 1499"/>
                <a:gd name="T6" fmla="*/ 951 w 1759"/>
                <a:gd name="T7" fmla="*/ 0 h 1499"/>
                <a:gd name="T8" fmla="*/ 771 w 1759"/>
                <a:gd name="T9" fmla="*/ 45 h 1499"/>
                <a:gd name="T10" fmla="*/ 735 w 1759"/>
                <a:gd name="T11" fmla="*/ 260 h 1499"/>
                <a:gd name="T12" fmla="*/ 421 w 1759"/>
                <a:gd name="T13" fmla="*/ 170 h 1499"/>
                <a:gd name="T14" fmla="*/ 17 w 1759"/>
                <a:gd name="T15" fmla="*/ 1328 h 1499"/>
                <a:gd name="T16" fmla="*/ 349 w 1759"/>
                <a:gd name="T17" fmla="*/ 1498 h 1499"/>
                <a:gd name="T18" fmla="*/ 744 w 1759"/>
                <a:gd name="T19" fmla="*/ 1355 h 1499"/>
                <a:gd name="T20" fmla="*/ 771 w 1759"/>
                <a:gd name="T21" fmla="*/ 789 h 1499"/>
                <a:gd name="T22" fmla="*/ 879 w 1759"/>
                <a:gd name="T23" fmla="*/ 691 h 1499"/>
                <a:gd name="T24" fmla="*/ 987 w 1759"/>
                <a:gd name="T25" fmla="*/ 978 h 1499"/>
                <a:gd name="T26" fmla="*/ 1238 w 1759"/>
                <a:gd name="T27" fmla="*/ 1480 h 1499"/>
                <a:gd name="T28" fmla="*/ 1615 w 1759"/>
                <a:gd name="T29" fmla="*/ 1471 h 1499"/>
                <a:gd name="T30" fmla="*/ 1713 w 1759"/>
                <a:gd name="T31" fmla="*/ 789 h 1499"/>
                <a:gd name="T32" fmla="*/ 663 w 1759"/>
                <a:gd name="T33" fmla="*/ 1328 h 1499"/>
                <a:gd name="T34" fmla="*/ 655 w 1759"/>
                <a:gd name="T35" fmla="*/ 1337 h 1499"/>
                <a:gd name="T36" fmla="*/ 107 w 1759"/>
                <a:gd name="T37" fmla="*/ 960 h 1499"/>
                <a:gd name="T38" fmla="*/ 125 w 1759"/>
                <a:gd name="T39" fmla="*/ 834 h 1499"/>
                <a:gd name="T40" fmla="*/ 412 w 1759"/>
                <a:gd name="T41" fmla="*/ 942 h 1499"/>
                <a:gd name="T42" fmla="*/ 672 w 1759"/>
                <a:gd name="T43" fmla="*/ 879 h 1499"/>
                <a:gd name="T44" fmla="*/ 475 w 1759"/>
                <a:gd name="T45" fmla="*/ 242 h 1499"/>
                <a:gd name="T46" fmla="*/ 574 w 1759"/>
                <a:gd name="T47" fmla="*/ 197 h 1499"/>
                <a:gd name="T48" fmla="*/ 682 w 1759"/>
                <a:gd name="T49" fmla="*/ 439 h 1499"/>
                <a:gd name="T50" fmla="*/ 682 w 1759"/>
                <a:gd name="T51" fmla="*/ 583 h 1499"/>
                <a:gd name="T52" fmla="*/ 682 w 1759"/>
                <a:gd name="T53" fmla="*/ 655 h 1499"/>
                <a:gd name="T54" fmla="*/ 682 w 1759"/>
                <a:gd name="T55" fmla="*/ 780 h 1499"/>
                <a:gd name="T56" fmla="*/ 430 w 1759"/>
                <a:gd name="T57" fmla="*/ 852 h 1499"/>
                <a:gd name="T58" fmla="*/ 152 w 1759"/>
                <a:gd name="T59" fmla="*/ 727 h 1499"/>
                <a:gd name="T60" fmla="*/ 161 w 1759"/>
                <a:gd name="T61" fmla="*/ 1391 h 1499"/>
                <a:gd name="T62" fmla="*/ 107 w 1759"/>
                <a:gd name="T63" fmla="*/ 1319 h 1499"/>
                <a:gd name="T64" fmla="*/ 224 w 1759"/>
                <a:gd name="T65" fmla="*/ 1292 h 1499"/>
                <a:gd name="T66" fmla="*/ 493 w 1759"/>
                <a:gd name="T67" fmla="*/ 1400 h 1499"/>
                <a:gd name="T68" fmla="*/ 978 w 1759"/>
                <a:gd name="T69" fmla="*/ 664 h 1499"/>
                <a:gd name="T70" fmla="*/ 906 w 1759"/>
                <a:gd name="T71" fmla="*/ 592 h 1499"/>
                <a:gd name="T72" fmla="*/ 843 w 1759"/>
                <a:gd name="T73" fmla="*/ 592 h 1499"/>
                <a:gd name="T74" fmla="*/ 771 w 1759"/>
                <a:gd name="T75" fmla="*/ 592 h 1499"/>
                <a:gd name="T76" fmla="*/ 861 w 1759"/>
                <a:gd name="T77" fmla="*/ 493 h 1499"/>
                <a:gd name="T78" fmla="*/ 906 w 1759"/>
                <a:gd name="T79" fmla="*/ 90 h 1499"/>
                <a:gd name="T80" fmla="*/ 915 w 1759"/>
                <a:gd name="T81" fmla="*/ 529 h 1499"/>
                <a:gd name="T82" fmla="*/ 942 w 1759"/>
                <a:gd name="T83" fmla="*/ 556 h 1499"/>
                <a:gd name="T84" fmla="*/ 978 w 1759"/>
                <a:gd name="T85" fmla="*/ 664 h 1499"/>
                <a:gd name="T86" fmla="*/ 1076 w 1759"/>
                <a:gd name="T87" fmla="*/ 655 h 1499"/>
                <a:gd name="T88" fmla="*/ 1076 w 1759"/>
                <a:gd name="T89" fmla="*/ 439 h 1499"/>
                <a:gd name="T90" fmla="*/ 1283 w 1759"/>
                <a:gd name="T91" fmla="*/ 242 h 1499"/>
                <a:gd name="T92" fmla="*/ 1624 w 1759"/>
                <a:gd name="T93" fmla="*/ 825 h 1499"/>
                <a:gd name="T94" fmla="*/ 1534 w 1759"/>
                <a:gd name="T95" fmla="*/ 1050 h 1499"/>
                <a:gd name="T96" fmla="*/ 1130 w 1759"/>
                <a:gd name="T97" fmla="*/ 1355 h 1499"/>
                <a:gd name="T98" fmla="*/ 1094 w 1759"/>
                <a:gd name="T99" fmla="*/ 1328 h 1499"/>
                <a:gd name="T100" fmla="*/ 1651 w 1759"/>
                <a:gd name="T101" fmla="*/ 1319 h 1499"/>
                <a:gd name="T102" fmla="*/ 1597 w 1759"/>
                <a:gd name="T103" fmla="*/ 1391 h 1499"/>
                <a:gd name="T104" fmla="*/ 1435 w 1759"/>
                <a:gd name="T105" fmla="*/ 1292 h 1499"/>
                <a:gd name="T106" fmla="*/ 1651 w 1759"/>
                <a:gd name="T107" fmla="*/ 1014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59" h="1499">
                  <a:moveTo>
                    <a:pt x="1713" y="789"/>
                  </a:moveTo>
                  <a:lnTo>
                    <a:pt x="1713" y="789"/>
                  </a:lnTo>
                  <a:cubicBezTo>
                    <a:pt x="1651" y="520"/>
                    <a:pt x="1525" y="305"/>
                    <a:pt x="1337" y="170"/>
                  </a:cubicBezTo>
                  <a:cubicBezTo>
                    <a:pt x="1247" y="107"/>
                    <a:pt x="1166" y="90"/>
                    <a:pt x="1112" y="126"/>
                  </a:cubicBezTo>
                  <a:cubicBezTo>
                    <a:pt x="1067" y="152"/>
                    <a:pt x="1040" y="197"/>
                    <a:pt x="1014" y="260"/>
                  </a:cubicBezTo>
                  <a:cubicBezTo>
                    <a:pt x="1005" y="287"/>
                    <a:pt x="995" y="314"/>
                    <a:pt x="995" y="350"/>
                  </a:cubicBezTo>
                  <a:cubicBezTo>
                    <a:pt x="995" y="45"/>
                    <a:pt x="995" y="45"/>
                    <a:pt x="995" y="45"/>
                  </a:cubicBezTo>
                  <a:cubicBezTo>
                    <a:pt x="995" y="18"/>
                    <a:pt x="978" y="0"/>
                    <a:pt x="951" y="0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789" y="0"/>
                    <a:pt x="771" y="18"/>
                    <a:pt x="771" y="45"/>
                  </a:cubicBezTo>
                  <a:cubicBezTo>
                    <a:pt x="771" y="430"/>
                    <a:pt x="771" y="430"/>
                    <a:pt x="771" y="430"/>
                  </a:cubicBezTo>
                  <a:cubicBezTo>
                    <a:pt x="762" y="368"/>
                    <a:pt x="753" y="305"/>
                    <a:pt x="735" y="260"/>
                  </a:cubicBezTo>
                  <a:cubicBezTo>
                    <a:pt x="717" y="197"/>
                    <a:pt x="690" y="152"/>
                    <a:pt x="646" y="126"/>
                  </a:cubicBezTo>
                  <a:cubicBezTo>
                    <a:pt x="583" y="90"/>
                    <a:pt x="511" y="107"/>
                    <a:pt x="421" y="170"/>
                  </a:cubicBezTo>
                  <a:cubicBezTo>
                    <a:pt x="233" y="305"/>
                    <a:pt x="98" y="520"/>
                    <a:pt x="44" y="789"/>
                  </a:cubicBezTo>
                  <a:cubicBezTo>
                    <a:pt x="0" y="1014"/>
                    <a:pt x="8" y="1229"/>
                    <a:pt x="17" y="1328"/>
                  </a:cubicBezTo>
                  <a:cubicBezTo>
                    <a:pt x="26" y="1400"/>
                    <a:pt x="71" y="1454"/>
                    <a:pt x="134" y="1471"/>
                  </a:cubicBezTo>
                  <a:cubicBezTo>
                    <a:pt x="206" y="1489"/>
                    <a:pt x="269" y="1498"/>
                    <a:pt x="349" y="1498"/>
                  </a:cubicBezTo>
                  <a:cubicBezTo>
                    <a:pt x="403" y="1498"/>
                    <a:pt x="466" y="1498"/>
                    <a:pt x="520" y="1480"/>
                  </a:cubicBezTo>
                  <a:cubicBezTo>
                    <a:pt x="583" y="1471"/>
                    <a:pt x="726" y="1435"/>
                    <a:pt x="744" y="1355"/>
                  </a:cubicBezTo>
                  <a:cubicBezTo>
                    <a:pt x="753" y="1346"/>
                    <a:pt x="762" y="1319"/>
                    <a:pt x="762" y="978"/>
                  </a:cubicBezTo>
                  <a:cubicBezTo>
                    <a:pt x="771" y="906"/>
                    <a:pt x="771" y="843"/>
                    <a:pt x="771" y="789"/>
                  </a:cubicBezTo>
                  <a:cubicBezTo>
                    <a:pt x="771" y="780"/>
                    <a:pt x="780" y="780"/>
                    <a:pt x="789" y="772"/>
                  </a:cubicBezTo>
                  <a:cubicBezTo>
                    <a:pt x="879" y="691"/>
                    <a:pt x="879" y="691"/>
                    <a:pt x="879" y="691"/>
                  </a:cubicBezTo>
                  <a:cubicBezTo>
                    <a:pt x="987" y="798"/>
                    <a:pt x="987" y="798"/>
                    <a:pt x="987" y="798"/>
                  </a:cubicBezTo>
                  <a:cubicBezTo>
                    <a:pt x="987" y="852"/>
                    <a:pt x="987" y="915"/>
                    <a:pt x="987" y="978"/>
                  </a:cubicBezTo>
                  <a:cubicBezTo>
                    <a:pt x="995" y="1319"/>
                    <a:pt x="1005" y="1346"/>
                    <a:pt x="1005" y="1355"/>
                  </a:cubicBezTo>
                  <a:cubicBezTo>
                    <a:pt x="1031" y="1435"/>
                    <a:pt x="1175" y="1471"/>
                    <a:pt x="1238" y="1480"/>
                  </a:cubicBezTo>
                  <a:cubicBezTo>
                    <a:pt x="1292" y="1498"/>
                    <a:pt x="1354" y="1498"/>
                    <a:pt x="1408" y="1498"/>
                  </a:cubicBezTo>
                  <a:cubicBezTo>
                    <a:pt x="1480" y="1498"/>
                    <a:pt x="1552" y="1489"/>
                    <a:pt x="1615" y="1471"/>
                  </a:cubicBezTo>
                  <a:cubicBezTo>
                    <a:pt x="1687" y="1454"/>
                    <a:pt x="1731" y="1400"/>
                    <a:pt x="1740" y="1328"/>
                  </a:cubicBezTo>
                  <a:cubicBezTo>
                    <a:pt x="1749" y="1229"/>
                    <a:pt x="1758" y="1014"/>
                    <a:pt x="1713" y="789"/>
                  </a:cubicBezTo>
                  <a:close/>
                  <a:moveTo>
                    <a:pt x="663" y="1328"/>
                  </a:moveTo>
                  <a:lnTo>
                    <a:pt x="663" y="1328"/>
                  </a:lnTo>
                  <a:cubicBezTo>
                    <a:pt x="663" y="1328"/>
                    <a:pt x="663" y="1337"/>
                    <a:pt x="655" y="1337"/>
                  </a:cubicBezTo>
                  <a:lnTo>
                    <a:pt x="655" y="1337"/>
                  </a:lnTo>
                  <a:cubicBezTo>
                    <a:pt x="520" y="1301"/>
                    <a:pt x="376" y="1274"/>
                    <a:pt x="269" y="1211"/>
                  </a:cubicBezTo>
                  <a:cubicBezTo>
                    <a:pt x="161" y="1148"/>
                    <a:pt x="107" y="1068"/>
                    <a:pt x="107" y="960"/>
                  </a:cubicBezTo>
                  <a:lnTo>
                    <a:pt x="107" y="951"/>
                  </a:lnTo>
                  <a:cubicBezTo>
                    <a:pt x="116" y="915"/>
                    <a:pt x="116" y="870"/>
                    <a:pt x="125" y="834"/>
                  </a:cubicBezTo>
                  <a:cubicBezTo>
                    <a:pt x="152" y="861"/>
                    <a:pt x="179" y="879"/>
                    <a:pt x="224" y="897"/>
                  </a:cubicBezTo>
                  <a:cubicBezTo>
                    <a:pt x="278" y="924"/>
                    <a:pt x="340" y="942"/>
                    <a:pt x="412" y="942"/>
                  </a:cubicBezTo>
                  <a:lnTo>
                    <a:pt x="421" y="942"/>
                  </a:lnTo>
                  <a:cubicBezTo>
                    <a:pt x="502" y="933"/>
                    <a:pt x="592" y="915"/>
                    <a:pt x="672" y="879"/>
                  </a:cubicBezTo>
                  <a:cubicBezTo>
                    <a:pt x="672" y="1104"/>
                    <a:pt x="672" y="1301"/>
                    <a:pt x="663" y="1328"/>
                  </a:cubicBezTo>
                  <a:close/>
                  <a:moveTo>
                    <a:pt x="475" y="242"/>
                  </a:moveTo>
                  <a:lnTo>
                    <a:pt x="475" y="242"/>
                  </a:lnTo>
                  <a:cubicBezTo>
                    <a:pt x="502" y="224"/>
                    <a:pt x="538" y="197"/>
                    <a:pt x="574" y="197"/>
                  </a:cubicBezTo>
                  <a:cubicBezTo>
                    <a:pt x="583" y="197"/>
                    <a:pt x="592" y="197"/>
                    <a:pt x="601" y="206"/>
                  </a:cubicBezTo>
                  <a:cubicBezTo>
                    <a:pt x="646" y="233"/>
                    <a:pt x="672" y="314"/>
                    <a:pt x="682" y="439"/>
                  </a:cubicBezTo>
                  <a:cubicBezTo>
                    <a:pt x="682" y="493"/>
                    <a:pt x="682" y="538"/>
                    <a:pt x="682" y="574"/>
                  </a:cubicBezTo>
                  <a:lnTo>
                    <a:pt x="682" y="583"/>
                  </a:lnTo>
                  <a:cubicBezTo>
                    <a:pt x="682" y="628"/>
                    <a:pt x="682" y="646"/>
                    <a:pt x="682" y="655"/>
                  </a:cubicBezTo>
                  <a:lnTo>
                    <a:pt x="682" y="655"/>
                  </a:lnTo>
                  <a:lnTo>
                    <a:pt x="682" y="655"/>
                  </a:lnTo>
                  <a:cubicBezTo>
                    <a:pt x="682" y="700"/>
                    <a:pt x="682" y="736"/>
                    <a:pt x="682" y="780"/>
                  </a:cubicBezTo>
                  <a:cubicBezTo>
                    <a:pt x="672" y="780"/>
                    <a:pt x="672" y="780"/>
                    <a:pt x="672" y="780"/>
                  </a:cubicBezTo>
                  <a:cubicBezTo>
                    <a:pt x="583" y="825"/>
                    <a:pt x="502" y="843"/>
                    <a:pt x="430" y="852"/>
                  </a:cubicBezTo>
                  <a:cubicBezTo>
                    <a:pt x="367" y="852"/>
                    <a:pt x="313" y="843"/>
                    <a:pt x="269" y="816"/>
                  </a:cubicBezTo>
                  <a:cubicBezTo>
                    <a:pt x="197" y="789"/>
                    <a:pt x="161" y="745"/>
                    <a:pt x="152" y="727"/>
                  </a:cubicBezTo>
                  <a:cubicBezTo>
                    <a:pt x="215" y="520"/>
                    <a:pt x="323" y="350"/>
                    <a:pt x="475" y="242"/>
                  </a:cubicBezTo>
                  <a:close/>
                  <a:moveTo>
                    <a:pt x="161" y="1391"/>
                  </a:moveTo>
                  <a:lnTo>
                    <a:pt x="161" y="1391"/>
                  </a:lnTo>
                  <a:cubicBezTo>
                    <a:pt x="134" y="1382"/>
                    <a:pt x="107" y="1355"/>
                    <a:pt x="107" y="1319"/>
                  </a:cubicBezTo>
                  <a:cubicBezTo>
                    <a:pt x="98" y="1283"/>
                    <a:pt x="98" y="1238"/>
                    <a:pt x="98" y="1184"/>
                  </a:cubicBezTo>
                  <a:cubicBezTo>
                    <a:pt x="134" y="1229"/>
                    <a:pt x="170" y="1256"/>
                    <a:pt x="224" y="1292"/>
                  </a:cubicBezTo>
                  <a:cubicBezTo>
                    <a:pt x="305" y="1337"/>
                    <a:pt x="403" y="1364"/>
                    <a:pt x="511" y="1391"/>
                  </a:cubicBezTo>
                  <a:cubicBezTo>
                    <a:pt x="502" y="1391"/>
                    <a:pt x="502" y="1400"/>
                    <a:pt x="493" y="1400"/>
                  </a:cubicBezTo>
                  <a:cubicBezTo>
                    <a:pt x="385" y="1418"/>
                    <a:pt x="260" y="1418"/>
                    <a:pt x="161" y="1391"/>
                  </a:cubicBezTo>
                  <a:close/>
                  <a:moveTo>
                    <a:pt x="978" y="664"/>
                  </a:moveTo>
                  <a:lnTo>
                    <a:pt x="978" y="664"/>
                  </a:lnTo>
                  <a:cubicBezTo>
                    <a:pt x="906" y="592"/>
                    <a:pt x="906" y="592"/>
                    <a:pt x="906" y="592"/>
                  </a:cubicBezTo>
                  <a:cubicBezTo>
                    <a:pt x="897" y="583"/>
                    <a:pt x="888" y="574"/>
                    <a:pt x="879" y="574"/>
                  </a:cubicBezTo>
                  <a:cubicBezTo>
                    <a:pt x="861" y="574"/>
                    <a:pt x="852" y="583"/>
                    <a:pt x="843" y="592"/>
                  </a:cubicBezTo>
                  <a:cubicBezTo>
                    <a:pt x="789" y="646"/>
                    <a:pt x="789" y="646"/>
                    <a:pt x="789" y="646"/>
                  </a:cubicBezTo>
                  <a:cubicBezTo>
                    <a:pt x="771" y="592"/>
                    <a:pt x="771" y="592"/>
                    <a:pt x="771" y="592"/>
                  </a:cubicBezTo>
                  <a:cubicBezTo>
                    <a:pt x="843" y="529"/>
                    <a:pt x="843" y="529"/>
                    <a:pt x="843" y="529"/>
                  </a:cubicBezTo>
                  <a:cubicBezTo>
                    <a:pt x="852" y="520"/>
                    <a:pt x="861" y="502"/>
                    <a:pt x="861" y="493"/>
                  </a:cubicBezTo>
                  <a:cubicBezTo>
                    <a:pt x="861" y="90"/>
                    <a:pt x="861" y="90"/>
                    <a:pt x="861" y="90"/>
                  </a:cubicBezTo>
                  <a:cubicBezTo>
                    <a:pt x="906" y="90"/>
                    <a:pt x="906" y="90"/>
                    <a:pt x="906" y="90"/>
                  </a:cubicBezTo>
                  <a:cubicBezTo>
                    <a:pt x="906" y="502"/>
                    <a:pt x="906" y="502"/>
                    <a:pt x="906" y="502"/>
                  </a:cubicBezTo>
                  <a:cubicBezTo>
                    <a:pt x="906" y="511"/>
                    <a:pt x="906" y="520"/>
                    <a:pt x="915" y="529"/>
                  </a:cubicBezTo>
                  <a:cubicBezTo>
                    <a:pt x="942" y="556"/>
                    <a:pt x="942" y="556"/>
                    <a:pt x="942" y="556"/>
                  </a:cubicBezTo>
                  <a:lnTo>
                    <a:pt x="942" y="556"/>
                  </a:lnTo>
                  <a:cubicBezTo>
                    <a:pt x="978" y="601"/>
                    <a:pt x="978" y="601"/>
                    <a:pt x="978" y="601"/>
                  </a:cubicBezTo>
                  <a:lnTo>
                    <a:pt x="978" y="664"/>
                  </a:lnTo>
                  <a:close/>
                  <a:moveTo>
                    <a:pt x="1076" y="655"/>
                  </a:moveTo>
                  <a:lnTo>
                    <a:pt x="1076" y="655"/>
                  </a:lnTo>
                  <a:lnTo>
                    <a:pt x="1076" y="655"/>
                  </a:lnTo>
                  <a:cubicBezTo>
                    <a:pt x="1076" y="646"/>
                    <a:pt x="1067" y="547"/>
                    <a:pt x="1076" y="439"/>
                  </a:cubicBezTo>
                  <a:cubicBezTo>
                    <a:pt x="1085" y="314"/>
                    <a:pt x="1112" y="233"/>
                    <a:pt x="1157" y="206"/>
                  </a:cubicBezTo>
                  <a:cubicBezTo>
                    <a:pt x="1193" y="188"/>
                    <a:pt x="1238" y="215"/>
                    <a:pt x="1283" y="242"/>
                  </a:cubicBezTo>
                  <a:cubicBezTo>
                    <a:pt x="1453" y="368"/>
                    <a:pt x="1570" y="556"/>
                    <a:pt x="1624" y="807"/>
                  </a:cubicBezTo>
                  <a:cubicBezTo>
                    <a:pt x="1624" y="816"/>
                    <a:pt x="1624" y="825"/>
                    <a:pt x="1624" y="825"/>
                  </a:cubicBezTo>
                  <a:cubicBezTo>
                    <a:pt x="1624" y="834"/>
                    <a:pt x="1624" y="834"/>
                    <a:pt x="1624" y="834"/>
                  </a:cubicBezTo>
                  <a:cubicBezTo>
                    <a:pt x="1624" y="834"/>
                    <a:pt x="1606" y="942"/>
                    <a:pt x="1534" y="1050"/>
                  </a:cubicBezTo>
                  <a:cubicBezTo>
                    <a:pt x="1489" y="1112"/>
                    <a:pt x="1435" y="1175"/>
                    <a:pt x="1381" y="1220"/>
                  </a:cubicBezTo>
                  <a:cubicBezTo>
                    <a:pt x="1310" y="1283"/>
                    <a:pt x="1220" y="1319"/>
                    <a:pt x="1130" y="1355"/>
                  </a:cubicBezTo>
                  <a:cubicBezTo>
                    <a:pt x="1121" y="1355"/>
                    <a:pt x="1121" y="1355"/>
                    <a:pt x="1121" y="1355"/>
                  </a:cubicBezTo>
                  <a:cubicBezTo>
                    <a:pt x="1103" y="1346"/>
                    <a:pt x="1094" y="1337"/>
                    <a:pt x="1094" y="1328"/>
                  </a:cubicBezTo>
                  <a:cubicBezTo>
                    <a:pt x="1085" y="1283"/>
                    <a:pt x="1076" y="951"/>
                    <a:pt x="1076" y="655"/>
                  </a:cubicBezTo>
                  <a:close/>
                  <a:moveTo>
                    <a:pt x="1651" y="1319"/>
                  </a:moveTo>
                  <a:lnTo>
                    <a:pt x="1651" y="1319"/>
                  </a:lnTo>
                  <a:cubicBezTo>
                    <a:pt x="1642" y="1355"/>
                    <a:pt x="1624" y="1382"/>
                    <a:pt x="1597" y="1391"/>
                  </a:cubicBezTo>
                  <a:cubicBezTo>
                    <a:pt x="1498" y="1418"/>
                    <a:pt x="1372" y="1418"/>
                    <a:pt x="1265" y="1400"/>
                  </a:cubicBezTo>
                  <a:cubicBezTo>
                    <a:pt x="1328" y="1373"/>
                    <a:pt x="1381" y="1337"/>
                    <a:pt x="1435" y="1292"/>
                  </a:cubicBezTo>
                  <a:cubicBezTo>
                    <a:pt x="1507" y="1238"/>
                    <a:pt x="1561" y="1166"/>
                    <a:pt x="1606" y="1095"/>
                  </a:cubicBezTo>
                  <a:cubicBezTo>
                    <a:pt x="1624" y="1068"/>
                    <a:pt x="1642" y="1041"/>
                    <a:pt x="1651" y="1014"/>
                  </a:cubicBezTo>
                  <a:cubicBezTo>
                    <a:pt x="1660" y="1148"/>
                    <a:pt x="1660" y="1256"/>
                    <a:pt x="1651" y="131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347">
              <a:extLst>
                <a:ext uri="{FF2B5EF4-FFF2-40B4-BE49-F238E27FC236}">
                  <a16:creationId xmlns:a16="http://schemas.microsoft.com/office/drawing/2014/main" id="{8A1D2E62-AB8E-0A4A-843E-153C93A2C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7812" y="9858681"/>
              <a:ext cx="736614" cy="1398992"/>
            </a:xfrm>
            <a:custGeom>
              <a:avLst/>
              <a:gdLst>
                <a:gd name="T0" fmla="*/ 522 w 569"/>
                <a:gd name="T1" fmla="*/ 680 h 1082"/>
                <a:gd name="T2" fmla="*/ 568 w 569"/>
                <a:gd name="T3" fmla="*/ 540 h 1082"/>
                <a:gd name="T4" fmla="*/ 522 w 569"/>
                <a:gd name="T5" fmla="*/ 391 h 1082"/>
                <a:gd name="T6" fmla="*/ 568 w 569"/>
                <a:gd name="T7" fmla="*/ 28 h 1082"/>
                <a:gd name="T8" fmla="*/ 513 w 569"/>
                <a:gd name="T9" fmla="*/ 19 h 1082"/>
                <a:gd name="T10" fmla="*/ 28 w 569"/>
                <a:gd name="T11" fmla="*/ 0 h 1082"/>
                <a:gd name="T12" fmla="*/ 158 w 569"/>
                <a:gd name="T13" fmla="*/ 289 h 1082"/>
                <a:gd name="T14" fmla="*/ 37 w 569"/>
                <a:gd name="T15" fmla="*/ 391 h 1082"/>
                <a:gd name="T16" fmla="*/ 158 w 569"/>
                <a:gd name="T17" fmla="*/ 792 h 1082"/>
                <a:gd name="T18" fmla="*/ 28 w 569"/>
                <a:gd name="T19" fmla="*/ 1081 h 1082"/>
                <a:gd name="T20" fmla="*/ 513 w 569"/>
                <a:gd name="T21" fmla="*/ 1053 h 1082"/>
                <a:gd name="T22" fmla="*/ 568 w 569"/>
                <a:gd name="T23" fmla="*/ 1053 h 1082"/>
                <a:gd name="T24" fmla="*/ 522 w 569"/>
                <a:gd name="T25" fmla="*/ 680 h 1082"/>
                <a:gd name="T26" fmla="*/ 56 w 569"/>
                <a:gd name="T27" fmla="*/ 75 h 1082"/>
                <a:gd name="T28" fmla="*/ 485 w 569"/>
                <a:gd name="T29" fmla="*/ 140 h 1082"/>
                <a:gd name="T30" fmla="*/ 56 w 569"/>
                <a:gd name="T31" fmla="*/ 75 h 1082"/>
                <a:gd name="T32" fmla="*/ 121 w 569"/>
                <a:gd name="T33" fmla="*/ 196 h 1082"/>
                <a:gd name="T34" fmla="*/ 279 w 569"/>
                <a:gd name="T35" fmla="*/ 261 h 1082"/>
                <a:gd name="T36" fmla="*/ 279 w 569"/>
                <a:gd name="T37" fmla="*/ 308 h 1082"/>
                <a:gd name="T38" fmla="*/ 447 w 569"/>
                <a:gd name="T39" fmla="*/ 382 h 1082"/>
                <a:gd name="T40" fmla="*/ 279 w 569"/>
                <a:gd name="T41" fmla="*/ 308 h 1082"/>
                <a:gd name="T42" fmla="*/ 84 w 569"/>
                <a:gd name="T43" fmla="*/ 438 h 1082"/>
                <a:gd name="T44" fmla="*/ 513 w 569"/>
                <a:gd name="T45" fmla="*/ 513 h 1082"/>
                <a:gd name="T46" fmla="*/ 84 w 569"/>
                <a:gd name="T47" fmla="*/ 438 h 1082"/>
                <a:gd name="T48" fmla="*/ 75 w 569"/>
                <a:gd name="T49" fmla="*/ 643 h 1082"/>
                <a:gd name="T50" fmla="*/ 513 w 569"/>
                <a:gd name="T51" fmla="*/ 568 h 1082"/>
                <a:gd name="T52" fmla="*/ 75 w 569"/>
                <a:gd name="T53" fmla="*/ 643 h 1082"/>
                <a:gd name="T54" fmla="*/ 503 w 569"/>
                <a:gd name="T55" fmla="*/ 1006 h 1082"/>
                <a:gd name="T56" fmla="*/ 84 w 569"/>
                <a:gd name="T57" fmla="*/ 941 h 1082"/>
                <a:gd name="T58" fmla="*/ 503 w 569"/>
                <a:gd name="T59" fmla="*/ 1006 h 1082"/>
                <a:gd name="T60" fmla="*/ 438 w 569"/>
                <a:gd name="T61" fmla="*/ 885 h 1082"/>
                <a:gd name="T62" fmla="*/ 279 w 569"/>
                <a:gd name="T63" fmla="*/ 820 h 1082"/>
                <a:gd name="T64" fmla="*/ 279 w 569"/>
                <a:gd name="T65" fmla="*/ 764 h 1082"/>
                <a:gd name="T66" fmla="*/ 112 w 569"/>
                <a:gd name="T67" fmla="*/ 699 h 1082"/>
                <a:gd name="T68" fmla="*/ 279 w 569"/>
                <a:gd name="T69" fmla="*/ 764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9" h="1082">
                  <a:moveTo>
                    <a:pt x="522" y="680"/>
                  </a:moveTo>
                  <a:lnTo>
                    <a:pt x="522" y="680"/>
                  </a:lnTo>
                  <a:cubicBezTo>
                    <a:pt x="531" y="680"/>
                    <a:pt x="531" y="680"/>
                    <a:pt x="531" y="680"/>
                  </a:cubicBezTo>
                  <a:cubicBezTo>
                    <a:pt x="550" y="634"/>
                    <a:pt x="568" y="587"/>
                    <a:pt x="568" y="540"/>
                  </a:cubicBezTo>
                  <a:cubicBezTo>
                    <a:pt x="568" y="485"/>
                    <a:pt x="550" y="438"/>
                    <a:pt x="522" y="391"/>
                  </a:cubicBezTo>
                  <a:lnTo>
                    <a:pt x="522" y="391"/>
                  </a:lnTo>
                  <a:cubicBezTo>
                    <a:pt x="494" y="345"/>
                    <a:pt x="457" y="308"/>
                    <a:pt x="401" y="289"/>
                  </a:cubicBezTo>
                  <a:cubicBezTo>
                    <a:pt x="503" y="242"/>
                    <a:pt x="568" y="140"/>
                    <a:pt x="568" y="28"/>
                  </a:cubicBezTo>
                  <a:cubicBezTo>
                    <a:pt x="568" y="19"/>
                    <a:pt x="550" y="0"/>
                    <a:pt x="540" y="0"/>
                  </a:cubicBezTo>
                  <a:cubicBezTo>
                    <a:pt x="522" y="0"/>
                    <a:pt x="513" y="10"/>
                    <a:pt x="513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7" y="10"/>
                    <a:pt x="37" y="0"/>
                    <a:pt x="28" y="0"/>
                  </a:cubicBezTo>
                  <a:cubicBezTo>
                    <a:pt x="9" y="0"/>
                    <a:pt x="0" y="19"/>
                    <a:pt x="0" y="28"/>
                  </a:cubicBezTo>
                  <a:cubicBezTo>
                    <a:pt x="0" y="140"/>
                    <a:pt x="65" y="242"/>
                    <a:pt x="158" y="289"/>
                  </a:cubicBezTo>
                  <a:cubicBezTo>
                    <a:pt x="112" y="308"/>
                    <a:pt x="75" y="345"/>
                    <a:pt x="47" y="391"/>
                  </a:cubicBezTo>
                  <a:lnTo>
                    <a:pt x="37" y="391"/>
                  </a:lnTo>
                  <a:cubicBezTo>
                    <a:pt x="19" y="438"/>
                    <a:pt x="0" y="485"/>
                    <a:pt x="0" y="540"/>
                  </a:cubicBezTo>
                  <a:cubicBezTo>
                    <a:pt x="0" y="652"/>
                    <a:pt x="65" y="746"/>
                    <a:pt x="158" y="792"/>
                  </a:cubicBezTo>
                  <a:cubicBezTo>
                    <a:pt x="65" y="839"/>
                    <a:pt x="0" y="941"/>
                    <a:pt x="0" y="1053"/>
                  </a:cubicBezTo>
                  <a:cubicBezTo>
                    <a:pt x="0" y="1062"/>
                    <a:pt x="9" y="1081"/>
                    <a:pt x="28" y="1081"/>
                  </a:cubicBezTo>
                  <a:cubicBezTo>
                    <a:pt x="37" y="1081"/>
                    <a:pt x="47" y="1072"/>
                    <a:pt x="56" y="1053"/>
                  </a:cubicBezTo>
                  <a:cubicBezTo>
                    <a:pt x="513" y="1053"/>
                    <a:pt x="513" y="1053"/>
                    <a:pt x="513" y="1053"/>
                  </a:cubicBezTo>
                  <a:cubicBezTo>
                    <a:pt x="513" y="1072"/>
                    <a:pt x="522" y="1081"/>
                    <a:pt x="540" y="1081"/>
                  </a:cubicBezTo>
                  <a:cubicBezTo>
                    <a:pt x="550" y="1081"/>
                    <a:pt x="568" y="1062"/>
                    <a:pt x="568" y="1053"/>
                  </a:cubicBezTo>
                  <a:cubicBezTo>
                    <a:pt x="568" y="941"/>
                    <a:pt x="503" y="839"/>
                    <a:pt x="401" y="792"/>
                  </a:cubicBezTo>
                  <a:cubicBezTo>
                    <a:pt x="457" y="774"/>
                    <a:pt x="494" y="736"/>
                    <a:pt x="522" y="680"/>
                  </a:cubicBezTo>
                  <a:close/>
                  <a:moveTo>
                    <a:pt x="56" y="75"/>
                  </a:moveTo>
                  <a:lnTo>
                    <a:pt x="56" y="75"/>
                  </a:lnTo>
                  <a:cubicBezTo>
                    <a:pt x="503" y="75"/>
                    <a:pt x="503" y="75"/>
                    <a:pt x="503" y="75"/>
                  </a:cubicBezTo>
                  <a:cubicBezTo>
                    <a:pt x="503" y="103"/>
                    <a:pt x="494" y="121"/>
                    <a:pt x="485" y="140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75" y="121"/>
                    <a:pt x="65" y="103"/>
                    <a:pt x="56" y="75"/>
                  </a:cubicBezTo>
                  <a:close/>
                  <a:moveTo>
                    <a:pt x="121" y="196"/>
                  </a:moveTo>
                  <a:lnTo>
                    <a:pt x="121" y="196"/>
                  </a:lnTo>
                  <a:cubicBezTo>
                    <a:pt x="438" y="196"/>
                    <a:pt x="438" y="196"/>
                    <a:pt x="438" y="196"/>
                  </a:cubicBezTo>
                  <a:cubicBezTo>
                    <a:pt x="401" y="233"/>
                    <a:pt x="345" y="261"/>
                    <a:pt x="279" y="261"/>
                  </a:cubicBezTo>
                  <a:cubicBezTo>
                    <a:pt x="224" y="261"/>
                    <a:pt x="168" y="233"/>
                    <a:pt x="121" y="196"/>
                  </a:cubicBezTo>
                  <a:close/>
                  <a:moveTo>
                    <a:pt x="279" y="308"/>
                  </a:moveTo>
                  <a:lnTo>
                    <a:pt x="279" y="308"/>
                  </a:lnTo>
                  <a:cubicBezTo>
                    <a:pt x="345" y="308"/>
                    <a:pt x="401" y="336"/>
                    <a:pt x="447" y="382"/>
                  </a:cubicBezTo>
                  <a:cubicBezTo>
                    <a:pt x="121" y="382"/>
                    <a:pt x="121" y="382"/>
                    <a:pt x="121" y="382"/>
                  </a:cubicBezTo>
                  <a:cubicBezTo>
                    <a:pt x="158" y="336"/>
                    <a:pt x="224" y="308"/>
                    <a:pt x="279" y="308"/>
                  </a:cubicBezTo>
                  <a:close/>
                  <a:moveTo>
                    <a:pt x="84" y="438"/>
                  </a:moveTo>
                  <a:lnTo>
                    <a:pt x="84" y="438"/>
                  </a:lnTo>
                  <a:cubicBezTo>
                    <a:pt x="485" y="438"/>
                    <a:pt x="485" y="438"/>
                    <a:pt x="485" y="438"/>
                  </a:cubicBezTo>
                  <a:cubicBezTo>
                    <a:pt x="494" y="457"/>
                    <a:pt x="503" y="485"/>
                    <a:pt x="513" y="513"/>
                  </a:cubicBezTo>
                  <a:cubicBezTo>
                    <a:pt x="56" y="513"/>
                    <a:pt x="56" y="513"/>
                    <a:pt x="56" y="513"/>
                  </a:cubicBezTo>
                  <a:cubicBezTo>
                    <a:pt x="56" y="485"/>
                    <a:pt x="65" y="457"/>
                    <a:pt x="84" y="438"/>
                  </a:cubicBezTo>
                  <a:close/>
                  <a:moveTo>
                    <a:pt x="75" y="643"/>
                  </a:moveTo>
                  <a:lnTo>
                    <a:pt x="75" y="643"/>
                  </a:lnTo>
                  <a:cubicBezTo>
                    <a:pt x="65" y="615"/>
                    <a:pt x="56" y="596"/>
                    <a:pt x="56" y="568"/>
                  </a:cubicBezTo>
                  <a:cubicBezTo>
                    <a:pt x="513" y="568"/>
                    <a:pt x="513" y="568"/>
                    <a:pt x="513" y="568"/>
                  </a:cubicBezTo>
                  <a:cubicBezTo>
                    <a:pt x="503" y="596"/>
                    <a:pt x="503" y="615"/>
                    <a:pt x="485" y="643"/>
                  </a:cubicBezTo>
                  <a:lnTo>
                    <a:pt x="75" y="643"/>
                  </a:lnTo>
                  <a:close/>
                  <a:moveTo>
                    <a:pt x="503" y="1006"/>
                  </a:moveTo>
                  <a:lnTo>
                    <a:pt x="503" y="1006"/>
                  </a:lnTo>
                  <a:cubicBezTo>
                    <a:pt x="56" y="1006"/>
                    <a:pt x="56" y="1006"/>
                    <a:pt x="56" y="1006"/>
                  </a:cubicBezTo>
                  <a:cubicBezTo>
                    <a:pt x="65" y="978"/>
                    <a:pt x="75" y="960"/>
                    <a:pt x="84" y="941"/>
                  </a:cubicBezTo>
                  <a:cubicBezTo>
                    <a:pt x="485" y="941"/>
                    <a:pt x="485" y="941"/>
                    <a:pt x="485" y="941"/>
                  </a:cubicBezTo>
                  <a:cubicBezTo>
                    <a:pt x="494" y="960"/>
                    <a:pt x="503" y="978"/>
                    <a:pt x="503" y="1006"/>
                  </a:cubicBezTo>
                  <a:close/>
                  <a:moveTo>
                    <a:pt x="438" y="885"/>
                  </a:moveTo>
                  <a:lnTo>
                    <a:pt x="438" y="885"/>
                  </a:lnTo>
                  <a:cubicBezTo>
                    <a:pt x="121" y="885"/>
                    <a:pt x="121" y="885"/>
                    <a:pt x="121" y="885"/>
                  </a:cubicBezTo>
                  <a:cubicBezTo>
                    <a:pt x="168" y="848"/>
                    <a:pt x="224" y="820"/>
                    <a:pt x="279" y="820"/>
                  </a:cubicBezTo>
                  <a:cubicBezTo>
                    <a:pt x="345" y="820"/>
                    <a:pt x="401" y="848"/>
                    <a:pt x="438" y="885"/>
                  </a:cubicBezTo>
                  <a:close/>
                  <a:moveTo>
                    <a:pt x="279" y="764"/>
                  </a:moveTo>
                  <a:lnTo>
                    <a:pt x="279" y="764"/>
                  </a:lnTo>
                  <a:cubicBezTo>
                    <a:pt x="214" y="764"/>
                    <a:pt x="158" y="736"/>
                    <a:pt x="112" y="699"/>
                  </a:cubicBezTo>
                  <a:cubicBezTo>
                    <a:pt x="447" y="699"/>
                    <a:pt x="447" y="699"/>
                    <a:pt x="447" y="699"/>
                  </a:cubicBezTo>
                  <a:cubicBezTo>
                    <a:pt x="410" y="736"/>
                    <a:pt x="354" y="764"/>
                    <a:pt x="279" y="76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901E552-ACF6-B34B-952F-09F91CF3801C}"/>
              </a:ext>
            </a:extLst>
          </p:cNvPr>
          <p:cNvGrpSpPr/>
          <p:nvPr/>
        </p:nvGrpSpPr>
        <p:grpSpPr>
          <a:xfrm>
            <a:off x="17104097" y="7124974"/>
            <a:ext cx="5921269" cy="1780103"/>
            <a:chOff x="2016530" y="8939448"/>
            <a:chExt cx="5921269" cy="178010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FDBFA12-033A-AE40-A673-26E1A5B81B41}"/>
                </a:ext>
              </a:extLst>
            </p:cNvPr>
            <p:cNvSpPr txBox="1"/>
            <p:nvPr/>
          </p:nvSpPr>
          <p:spPr>
            <a:xfrm>
              <a:off x="2016530" y="9585779"/>
              <a:ext cx="5921269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EDA5AE0-86AA-2B4E-89DB-AEA71CC8E2F9}"/>
                </a:ext>
              </a:extLst>
            </p:cNvPr>
            <p:cNvSpPr txBox="1"/>
            <p:nvPr/>
          </p:nvSpPr>
          <p:spPr>
            <a:xfrm>
              <a:off x="2028415" y="8939448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1C7ACA0-302C-2847-B327-380AF3153ACB}"/>
              </a:ext>
            </a:extLst>
          </p:cNvPr>
          <p:cNvGrpSpPr/>
          <p:nvPr/>
        </p:nvGrpSpPr>
        <p:grpSpPr>
          <a:xfrm flipH="1">
            <a:off x="1352284" y="7124974"/>
            <a:ext cx="5921394" cy="1780103"/>
            <a:chOff x="2016531" y="8939448"/>
            <a:chExt cx="5921394" cy="178010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FF11A3B-8DAF-A14A-B6C2-B5CC660BC80C}"/>
                </a:ext>
              </a:extLst>
            </p:cNvPr>
            <p:cNvSpPr txBox="1"/>
            <p:nvPr/>
          </p:nvSpPr>
          <p:spPr>
            <a:xfrm>
              <a:off x="2016531" y="9585779"/>
              <a:ext cx="5921394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2D53636-F8D6-CF4D-B294-690EFD7C0B25}"/>
                </a:ext>
              </a:extLst>
            </p:cNvPr>
            <p:cNvSpPr txBox="1"/>
            <p:nvPr/>
          </p:nvSpPr>
          <p:spPr>
            <a:xfrm>
              <a:off x="2028415" y="8939448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A21605E-BB7D-5846-84CC-507DD291B94E}"/>
              </a:ext>
            </a:extLst>
          </p:cNvPr>
          <p:cNvGrpSpPr/>
          <p:nvPr/>
        </p:nvGrpSpPr>
        <p:grpSpPr>
          <a:xfrm>
            <a:off x="15585302" y="9672231"/>
            <a:ext cx="5921269" cy="1780103"/>
            <a:chOff x="2016530" y="8939448"/>
            <a:chExt cx="5921269" cy="178010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7D8A268-8860-3F44-8DF0-4097CC0CB56A}"/>
                </a:ext>
              </a:extLst>
            </p:cNvPr>
            <p:cNvSpPr txBox="1"/>
            <p:nvPr/>
          </p:nvSpPr>
          <p:spPr>
            <a:xfrm>
              <a:off x="2016530" y="9585779"/>
              <a:ext cx="5921269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D93F60C-D289-8749-AF73-E34EF2600297}"/>
                </a:ext>
              </a:extLst>
            </p:cNvPr>
            <p:cNvSpPr txBox="1"/>
            <p:nvPr/>
          </p:nvSpPr>
          <p:spPr>
            <a:xfrm>
              <a:off x="2028415" y="8939448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Authorize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3F5DF01-F990-3A46-A390-9595630D0271}"/>
              </a:ext>
            </a:extLst>
          </p:cNvPr>
          <p:cNvGrpSpPr/>
          <p:nvPr/>
        </p:nvGrpSpPr>
        <p:grpSpPr>
          <a:xfrm flipH="1">
            <a:off x="2826006" y="9672231"/>
            <a:ext cx="5921394" cy="1780103"/>
            <a:chOff x="2016531" y="8939448"/>
            <a:chExt cx="5921394" cy="178010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B4610D1-15E0-BA41-8A21-D9DA72C466BA}"/>
                </a:ext>
              </a:extLst>
            </p:cNvPr>
            <p:cNvSpPr txBox="1"/>
            <p:nvPr/>
          </p:nvSpPr>
          <p:spPr>
            <a:xfrm>
              <a:off x="2016531" y="9585779"/>
              <a:ext cx="5921394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ABFA094-22DE-A34B-935A-CAD2F8002027}"/>
                </a:ext>
              </a:extLst>
            </p:cNvPr>
            <p:cNvSpPr txBox="1"/>
            <p:nvPr/>
          </p:nvSpPr>
          <p:spPr>
            <a:xfrm>
              <a:off x="2028415" y="8939448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1B189FD-7236-954A-938E-683DDEB4A2A8}"/>
              </a:ext>
            </a:extLst>
          </p:cNvPr>
          <p:cNvGrpSpPr/>
          <p:nvPr/>
        </p:nvGrpSpPr>
        <p:grpSpPr>
          <a:xfrm>
            <a:off x="9233491" y="4447088"/>
            <a:ext cx="5921269" cy="1780103"/>
            <a:chOff x="2636781" y="8939448"/>
            <a:chExt cx="5921269" cy="1780103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743271E-6A3B-C94C-BCB9-9A97D5FA575A}"/>
                </a:ext>
              </a:extLst>
            </p:cNvPr>
            <p:cNvSpPr txBox="1"/>
            <p:nvPr/>
          </p:nvSpPr>
          <p:spPr>
            <a:xfrm>
              <a:off x="2636781" y="9585779"/>
              <a:ext cx="5921269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B8DCE6D-18BB-4E48-9A04-10073B35DD74}"/>
                </a:ext>
              </a:extLst>
            </p:cNvPr>
            <p:cNvSpPr txBox="1"/>
            <p:nvPr/>
          </p:nvSpPr>
          <p:spPr>
            <a:xfrm>
              <a:off x="4147830" y="8939448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6" name="Grupo 349">
            <a:extLst>
              <a:ext uri="{FF2B5EF4-FFF2-40B4-BE49-F238E27FC236}">
                <a16:creationId xmlns:a16="http://schemas.microsoft.com/office/drawing/2014/main" id="{183A8930-9269-6849-9482-0F777DFE706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7" name="CuadroTexto 350">
              <a:extLst>
                <a:ext uri="{FF2B5EF4-FFF2-40B4-BE49-F238E27FC236}">
                  <a16:creationId xmlns:a16="http://schemas.microsoft.com/office/drawing/2014/main" id="{36D445DA-A7DE-4649-AB0E-6CAE490EE7DA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38" name="CuadroTexto 351">
              <a:extLst>
                <a:ext uri="{FF2B5EF4-FFF2-40B4-BE49-F238E27FC236}">
                  <a16:creationId xmlns:a16="http://schemas.microsoft.com/office/drawing/2014/main" id="{CAB3E64F-33CB-C543-A4DC-5FC9B8ACE91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256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3451E578-D788-3940-A240-50551301903A}"/>
              </a:ext>
            </a:extLst>
          </p:cNvPr>
          <p:cNvGrpSpPr/>
          <p:nvPr/>
        </p:nvGrpSpPr>
        <p:grpSpPr>
          <a:xfrm>
            <a:off x="8057112" y="3823774"/>
            <a:ext cx="6908053" cy="6068451"/>
            <a:chOff x="9233895" y="3753807"/>
            <a:chExt cx="6908053" cy="6068451"/>
          </a:xfrm>
          <a:solidFill>
            <a:schemeClr val="bg1">
              <a:lumMod val="50000"/>
              <a:alpha val="47000"/>
            </a:schemeClr>
          </a:solidFill>
        </p:grpSpPr>
        <p:sp>
          <p:nvSpPr>
            <p:cNvPr id="37" name="Freeform 332">
              <a:extLst>
                <a:ext uri="{FF2B5EF4-FFF2-40B4-BE49-F238E27FC236}">
                  <a16:creationId xmlns:a16="http://schemas.microsoft.com/office/drawing/2014/main" id="{B6689825-90CA-F24B-A070-B33CFFC7E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3895" y="3753807"/>
              <a:ext cx="6908053" cy="6068451"/>
            </a:xfrm>
            <a:custGeom>
              <a:avLst/>
              <a:gdLst>
                <a:gd name="T0" fmla="*/ 6259 w 6530"/>
                <a:gd name="T1" fmla="*/ 1937 h 5738"/>
                <a:gd name="T2" fmla="*/ 3138 w 6530"/>
                <a:gd name="T3" fmla="*/ 0 h 5738"/>
                <a:gd name="T4" fmla="*/ 261 w 6530"/>
                <a:gd name="T5" fmla="*/ 1192 h 5738"/>
                <a:gd name="T6" fmla="*/ 335 w 6530"/>
                <a:gd name="T7" fmla="*/ 2664 h 5738"/>
                <a:gd name="T8" fmla="*/ 1453 w 6530"/>
                <a:gd name="T9" fmla="*/ 3184 h 5738"/>
                <a:gd name="T10" fmla="*/ 2003 w 6530"/>
                <a:gd name="T11" fmla="*/ 3892 h 5738"/>
                <a:gd name="T12" fmla="*/ 2534 w 6530"/>
                <a:gd name="T13" fmla="*/ 4041 h 5738"/>
                <a:gd name="T14" fmla="*/ 3120 w 6530"/>
                <a:gd name="T15" fmla="*/ 4461 h 5738"/>
                <a:gd name="T16" fmla="*/ 3306 w 6530"/>
                <a:gd name="T17" fmla="*/ 5597 h 5738"/>
                <a:gd name="T18" fmla="*/ 3660 w 6530"/>
                <a:gd name="T19" fmla="*/ 5737 h 5738"/>
                <a:gd name="T20" fmla="*/ 3818 w 6530"/>
                <a:gd name="T21" fmla="*/ 5597 h 5738"/>
                <a:gd name="T22" fmla="*/ 4302 w 6530"/>
                <a:gd name="T23" fmla="*/ 5131 h 5738"/>
                <a:gd name="T24" fmla="*/ 4768 w 6530"/>
                <a:gd name="T25" fmla="*/ 5224 h 5738"/>
                <a:gd name="T26" fmla="*/ 5364 w 6530"/>
                <a:gd name="T27" fmla="*/ 4544 h 5738"/>
                <a:gd name="T28" fmla="*/ 5718 w 6530"/>
                <a:gd name="T29" fmla="*/ 4489 h 5738"/>
                <a:gd name="T30" fmla="*/ 6380 w 6530"/>
                <a:gd name="T31" fmla="*/ 3352 h 5738"/>
                <a:gd name="T32" fmla="*/ 3622 w 6530"/>
                <a:gd name="T33" fmla="*/ 4870 h 5738"/>
                <a:gd name="T34" fmla="*/ 3613 w 6530"/>
                <a:gd name="T35" fmla="*/ 4842 h 5738"/>
                <a:gd name="T36" fmla="*/ 3185 w 6530"/>
                <a:gd name="T37" fmla="*/ 4088 h 5738"/>
                <a:gd name="T38" fmla="*/ 3660 w 6530"/>
                <a:gd name="T39" fmla="*/ 4638 h 5738"/>
                <a:gd name="T40" fmla="*/ 4983 w 6530"/>
                <a:gd name="T41" fmla="*/ 4824 h 5738"/>
                <a:gd name="T42" fmla="*/ 4414 w 6530"/>
                <a:gd name="T43" fmla="*/ 4824 h 5738"/>
                <a:gd name="T44" fmla="*/ 3706 w 6530"/>
                <a:gd name="T45" fmla="*/ 4023 h 5738"/>
                <a:gd name="T46" fmla="*/ 4470 w 6530"/>
                <a:gd name="T47" fmla="*/ 4190 h 5738"/>
                <a:gd name="T48" fmla="*/ 5020 w 6530"/>
                <a:gd name="T49" fmla="*/ 4461 h 5738"/>
                <a:gd name="T50" fmla="*/ 5597 w 6530"/>
                <a:gd name="T51" fmla="*/ 4190 h 5738"/>
                <a:gd name="T52" fmla="*/ 5430 w 6530"/>
                <a:gd name="T53" fmla="*/ 4228 h 5738"/>
                <a:gd name="T54" fmla="*/ 5197 w 6530"/>
                <a:gd name="T55" fmla="*/ 4134 h 5738"/>
                <a:gd name="T56" fmla="*/ 4675 w 6530"/>
                <a:gd name="T57" fmla="*/ 3547 h 5738"/>
                <a:gd name="T58" fmla="*/ 4843 w 6530"/>
                <a:gd name="T59" fmla="*/ 2970 h 5738"/>
                <a:gd name="T60" fmla="*/ 4349 w 6530"/>
                <a:gd name="T61" fmla="*/ 3585 h 5738"/>
                <a:gd name="T62" fmla="*/ 3604 w 6530"/>
                <a:gd name="T63" fmla="*/ 3622 h 5738"/>
                <a:gd name="T64" fmla="*/ 3129 w 6530"/>
                <a:gd name="T65" fmla="*/ 3687 h 5738"/>
                <a:gd name="T66" fmla="*/ 2170 w 6530"/>
                <a:gd name="T67" fmla="*/ 3622 h 5738"/>
                <a:gd name="T68" fmla="*/ 1947 w 6530"/>
                <a:gd name="T69" fmla="*/ 3305 h 5738"/>
                <a:gd name="T70" fmla="*/ 2012 w 6530"/>
                <a:gd name="T71" fmla="*/ 3110 h 5738"/>
                <a:gd name="T72" fmla="*/ 3911 w 6530"/>
                <a:gd name="T73" fmla="*/ 1723 h 5738"/>
                <a:gd name="T74" fmla="*/ 3837 w 6530"/>
                <a:gd name="T75" fmla="*/ 1499 h 5738"/>
                <a:gd name="T76" fmla="*/ 3622 w 6530"/>
                <a:gd name="T77" fmla="*/ 1592 h 5738"/>
                <a:gd name="T78" fmla="*/ 1714 w 6530"/>
                <a:gd name="T79" fmla="*/ 2961 h 5738"/>
                <a:gd name="T80" fmla="*/ 1173 w 6530"/>
                <a:gd name="T81" fmla="*/ 2720 h 5738"/>
                <a:gd name="T82" fmla="*/ 326 w 6530"/>
                <a:gd name="T83" fmla="*/ 1993 h 5738"/>
                <a:gd name="T84" fmla="*/ 1080 w 6530"/>
                <a:gd name="T85" fmla="*/ 2012 h 5738"/>
                <a:gd name="T86" fmla="*/ 1285 w 6530"/>
                <a:gd name="T87" fmla="*/ 1909 h 5738"/>
                <a:gd name="T88" fmla="*/ 764 w 6530"/>
                <a:gd name="T89" fmla="*/ 1360 h 5738"/>
                <a:gd name="T90" fmla="*/ 1118 w 6530"/>
                <a:gd name="T91" fmla="*/ 838 h 5738"/>
                <a:gd name="T92" fmla="*/ 4135 w 6530"/>
                <a:gd name="T93" fmla="*/ 484 h 5738"/>
                <a:gd name="T94" fmla="*/ 3390 w 6530"/>
                <a:gd name="T95" fmla="*/ 707 h 5738"/>
                <a:gd name="T96" fmla="*/ 3194 w 6530"/>
                <a:gd name="T97" fmla="*/ 1360 h 5738"/>
                <a:gd name="T98" fmla="*/ 3371 w 6530"/>
                <a:gd name="T99" fmla="*/ 1220 h 5738"/>
                <a:gd name="T100" fmla="*/ 4340 w 6530"/>
                <a:gd name="T101" fmla="*/ 745 h 5738"/>
                <a:gd name="T102" fmla="*/ 4852 w 6530"/>
                <a:gd name="T103" fmla="*/ 810 h 5738"/>
                <a:gd name="T104" fmla="*/ 6091 w 6530"/>
                <a:gd name="T105" fmla="*/ 3110 h 5738"/>
                <a:gd name="T106" fmla="*/ 5802 w 6530"/>
                <a:gd name="T107" fmla="*/ 3166 h 5738"/>
                <a:gd name="T108" fmla="*/ 5663 w 6530"/>
                <a:gd name="T109" fmla="*/ 2841 h 5738"/>
                <a:gd name="T110" fmla="*/ 5532 w 6530"/>
                <a:gd name="T111" fmla="*/ 3333 h 5738"/>
                <a:gd name="T112" fmla="*/ 5933 w 6530"/>
                <a:gd name="T113" fmla="*/ 3557 h 5738"/>
                <a:gd name="T114" fmla="*/ 5597 w 6530"/>
                <a:gd name="T115" fmla="*/ 4190 h 5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30" h="5738">
                  <a:moveTo>
                    <a:pt x="6259" y="1937"/>
                  </a:moveTo>
                  <a:lnTo>
                    <a:pt x="6259" y="1937"/>
                  </a:lnTo>
                  <a:cubicBezTo>
                    <a:pt x="6054" y="1387"/>
                    <a:pt x="5606" y="885"/>
                    <a:pt x="5020" y="530"/>
                  </a:cubicBezTo>
                  <a:cubicBezTo>
                    <a:pt x="4451" y="195"/>
                    <a:pt x="3781" y="0"/>
                    <a:pt x="3138" y="0"/>
                  </a:cubicBezTo>
                  <a:cubicBezTo>
                    <a:pt x="2310" y="0"/>
                    <a:pt x="1537" y="205"/>
                    <a:pt x="950" y="558"/>
                  </a:cubicBezTo>
                  <a:cubicBezTo>
                    <a:pt x="652" y="745"/>
                    <a:pt x="428" y="950"/>
                    <a:pt x="261" y="1192"/>
                  </a:cubicBezTo>
                  <a:cubicBezTo>
                    <a:pt x="84" y="1443"/>
                    <a:pt x="0" y="1714"/>
                    <a:pt x="0" y="1993"/>
                  </a:cubicBezTo>
                  <a:cubicBezTo>
                    <a:pt x="0" y="2272"/>
                    <a:pt x="112" y="2496"/>
                    <a:pt x="335" y="2664"/>
                  </a:cubicBezTo>
                  <a:cubicBezTo>
                    <a:pt x="522" y="2813"/>
                    <a:pt x="773" y="2906"/>
                    <a:pt x="1062" y="3017"/>
                  </a:cubicBezTo>
                  <a:cubicBezTo>
                    <a:pt x="1183" y="3073"/>
                    <a:pt x="1313" y="3119"/>
                    <a:pt x="1453" y="3184"/>
                  </a:cubicBezTo>
                  <a:cubicBezTo>
                    <a:pt x="1556" y="3231"/>
                    <a:pt x="1593" y="3305"/>
                    <a:pt x="1658" y="3445"/>
                  </a:cubicBezTo>
                  <a:cubicBezTo>
                    <a:pt x="1714" y="3594"/>
                    <a:pt x="1798" y="3771"/>
                    <a:pt x="2003" y="3892"/>
                  </a:cubicBezTo>
                  <a:cubicBezTo>
                    <a:pt x="2142" y="3976"/>
                    <a:pt x="2310" y="4023"/>
                    <a:pt x="2534" y="4041"/>
                  </a:cubicBezTo>
                  <a:lnTo>
                    <a:pt x="2534" y="4041"/>
                  </a:lnTo>
                  <a:cubicBezTo>
                    <a:pt x="2534" y="4116"/>
                    <a:pt x="2589" y="4181"/>
                    <a:pt x="2664" y="4200"/>
                  </a:cubicBezTo>
                  <a:cubicBezTo>
                    <a:pt x="2766" y="4218"/>
                    <a:pt x="2971" y="4283"/>
                    <a:pt x="3120" y="4461"/>
                  </a:cubicBezTo>
                  <a:cubicBezTo>
                    <a:pt x="3324" y="4693"/>
                    <a:pt x="3362" y="5057"/>
                    <a:pt x="3222" y="5392"/>
                  </a:cubicBezTo>
                  <a:cubicBezTo>
                    <a:pt x="3194" y="5476"/>
                    <a:pt x="3231" y="5569"/>
                    <a:pt x="3306" y="5597"/>
                  </a:cubicBezTo>
                  <a:cubicBezTo>
                    <a:pt x="3594" y="5718"/>
                    <a:pt x="3594" y="5718"/>
                    <a:pt x="3594" y="5718"/>
                  </a:cubicBezTo>
                  <a:cubicBezTo>
                    <a:pt x="3613" y="5727"/>
                    <a:pt x="3641" y="5737"/>
                    <a:pt x="3660" y="5737"/>
                  </a:cubicBezTo>
                  <a:cubicBezTo>
                    <a:pt x="3688" y="5737"/>
                    <a:pt x="3716" y="5727"/>
                    <a:pt x="3734" y="5718"/>
                  </a:cubicBezTo>
                  <a:cubicBezTo>
                    <a:pt x="3781" y="5690"/>
                    <a:pt x="3809" y="5653"/>
                    <a:pt x="3818" y="5597"/>
                  </a:cubicBezTo>
                  <a:cubicBezTo>
                    <a:pt x="3939" y="4917"/>
                    <a:pt x="3939" y="4917"/>
                    <a:pt x="3939" y="4917"/>
                  </a:cubicBezTo>
                  <a:cubicBezTo>
                    <a:pt x="4042" y="5001"/>
                    <a:pt x="4163" y="5075"/>
                    <a:pt x="4302" y="5131"/>
                  </a:cubicBezTo>
                  <a:cubicBezTo>
                    <a:pt x="4368" y="5150"/>
                    <a:pt x="4517" y="5206"/>
                    <a:pt x="4685" y="5215"/>
                  </a:cubicBezTo>
                  <a:cubicBezTo>
                    <a:pt x="4712" y="5215"/>
                    <a:pt x="4740" y="5224"/>
                    <a:pt x="4768" y="5224"/>
                  </a:cubicBezTo>
                  <a:cubicBezTo>
                    <a:pt x="5001" y="5224"/>
                    <a:pt x="5141" y="5122"/>
                    <a:pt x="5215" y="5038"/>
                  </a:cubicBezTo>
                  <a:cubicBezTo>
                    <a:pt x="5336" y="4917"/>
                    <a:pt x="5383" y="4731"/>
                    <a:pt x="5364" y="4544"/>
                  </a:cubicBezTo>
                  <a:cubicBezTo>
                    <a:pt x="5383" y="4544"/>
                    <a:pt x="5411" y="4544"/>
                    <a:pt x="5430" y="4544"/>
                  </a:cubicBezTo>
                  <a:cubicBezTo>
                    <a:pt x="5532" y="4544"/>
                    <a:pt x="5625" y="4526"/>
                    <a:pt x="5718" y="4489"/>
                  </a:cubicBezTo>
                  <a:cubicBezTo>
                    <a:pt x="5923" y="4404"/>
                    <a:pt x="6082" y="4228"/>
                    <a:pt x="6203" y="3967"/>
                  </a:cubicBezTo>
                  <a:cubicBezTo>
                    <a:pt x="6296" y="3753"/>
                    <a:pt x="6342" y="3529"/>
                    <a:pt x="6380" y="3352"/>
                  </a:cubicBezTo>
                  <a:cubicBezTo>
                    <a:pt x="6389" y="3324"/>
                    <a:pt x="6529" y="2645"/>
                    <a:pt x="6259" y="1937"/>
                  </a:cubicBezTo>
                  <a:close/>
                  <a:moveTo>
                    <a:pt x="3622" y="4870"/>
                  </a:moveTo>
                  <a:lnTo>
                    <a:pt x="3622" y="4870"/>
                  </a:lnTo>
                  <a:cubicBezTo>
                    <a:pt x="3622" y="4861"/>
                    <a:pt x="3622" y="4852"/>
                    <a:pt x="3613" y="4842"/>
                  </a:cubicBezTo>
                  <a:cubicBezTo>
                    <a:pt x="3585" y="4619"/>
                    <a:pt x="3501" y="4414"/>
                    <a:pt x="3362" y="4246"/>
                  </a:cubicBezTo>
                  <a:cubicBezTo>
                    <a:pt x="3306" y="4190"/>
                    <a:pt x="3250" y="4134"/>
                    <a:pt x="3185" y="4088"/>
                  </a:cubicBezTo>
                  <a:cubicBezTo>
                    <a:pt x="3334" y="4051"/>
                    <a:pt x="3334" y="4051"/>
                    <a:pt x="3334" y="4051"/>
                  </a:cubicBezTo>
                  <a:cubicBezTo>
                    <a:pt x="3660" y="4638"/>
                    <a:pt x="3660" y="4638"/>
                    <a:pt x="3660" y="4638"/>
                  </a:cubicBezTo>
                  <a:lnTo>
                    <a:pt x="3622" y="4870"/>
                  </a:lnTo>
                  <a:close/>
                  <a:moveTo>
                    <a:pt x="4983" y="4824"/>
                  </a:moveTo>
                  <a:lnTo>
                    <a:pt x="4983" y="4824"/>
                  </a:lnTo>
                  <a:cubicBezTo>
                    <a:pt x="4871" y="4954"/>
                    <a:pt x="4610" y="4898"/>
                    <a:pt x="4414" y="4824"/>
                  </a:cubicBezTo>
                  <a:cubicBezTo>
                    <a:pt x="4135" y="4721"/>
                    <a:pt x="3967" y="4498"/>
                    <a:pt x="3902" y="4367"/>
                  </a:cubicBezTo>
                  <a:cubicBezTo>
                    <a:pt x="3706" y="4023"/>
                    <a:pt x="3706" y="4023"/>
                    <a:pt x="3706" y="4023"/>
                  </a:cubicBezTo>
                  <a:cubicBezTo>
                    <a:pt x="3902" y="4051"/>
                    <a:pt x="4098" y="4088"/>
                    <a:pt x="4293" y="4144"/>
                  </a:cubicBezTo>
                  <a:cubicBezTo>
                    <a:pt x="4349" y="4153"/>
                    <a:pt x="4414" y="4172"/>
                    <a:pt x="4470" y="4190"/>
                  </a:cubicBezTo>
                  <a:cubicBezTo>
                    <a:pt x="4526" y="4218"/>
                    <a:pt x="4573" y="4246"/>
                    <a:pt x="4628" y="4274"/>
                  </a:cubicBezTo>
                  <a:cubicBezTo>
                    <a:pt x="4759" y="4339"/>
                    <a:pt x="4889" y="4404"/>
                    <a:pt x="5020" y="4461"/>
                  </a:cubicBezTo>
                  <a:cubicBezTo>
                    <a:pt x="5066" y="4600"/>
                    <a:pt x="5048" y="4749"/>
                    <a:pt x="4983" y="4824"/>
                  </a:cubicBezTo>
                  <a:close/>
                  <a:moveTo>
                    <a:pt x="5597" y="4190"/>
                  </a:moveTo>
                  <a:lnTo>
                    <a:pt x="5597" y="4190"/>
                  </a:lnTo>
                  <a:cubicBezTo>
                    <a:pt x="5541" y="4209"/>
                    <a:pt x="5485" y="4228"/>
                    <a:pt x="5430" y="4228"/>
                  </a:cubicBezTo>
                  <a:cubicBezTo>
                    <a:pt x="5374" y="4228"/>
                    <a:pt x="5318" y="4218"/>
                    <a:pt x="5262" y="4200"/>
                  </a:cubicBezTo>
                  <a:cubicBezTo>
                    <a:pt x="5243" y="4172"/>
                    <a:pt x="5225" y="4153"/>
                    <a:pt x="5197" y="4134"/>
                  </a:cubicBezTo>
                  <a:cubicBezTo>
                    <a:pt x="5159" y="4116"/>
                    <a:pt x="5132" y="4106"/>
                    <a:pt x="5104" y="4088"/>
                  </a:cubicBezTo>
                  <a:cubicBezTo>
                    <a:pt x="4983" y="4013"/>
                    <a:pt x="4694" y="3790"/>
                    <a:pt x="4675" y="3547"/>
                  </a:cubicBezTo>
                  <a:cubicBezTo>
                    <a:pt x="4656" y="3426"/>
                    <a:pt x="4712" y="3315"/>
                    <a:pt x="4834" y="3203"/>
                  </a:cubicBezTo>
                  <a:cubicBezTo>
                    <a:pt x="4899" y="3138"/>
                    <a:pt x="4908" y="3035"/>
                    <a:pt x="4843" y="2970"/>
                  </a:cubicBezTo>
                  <a:cubicBezTo>
                    <a:pt x="4778" y="2906"/>
                    <a:pt x="4685" y="2906"/>
                    <a:pt x="4619" y="2970"/>
                  </a:cubicBezTo>
                  <a:cubicBezTo>
                    <a:pt x="4414" y="3156"/>
                    <a:pt x="4330" y="3361"/>
                    <a:pt x="4349" y="3585"/>
                  </a:cubicBezTo>
                  <a:cubicBezTo>
                    <a:pt x="4358" y="3659"/>
                    <a:pt x="4386" y="3734"/>
                    <a:pt x="4414" y="3818"/>
                  </a:cubicBezTo>
                  <a:cubicBezTo>
                    <a:pt x="4172" y="3706"/>
                    <a:pt x="3902" y="3622"/>
                    <a:pt x="3604" y="3622"/>
                  </a:cubicBezTo>
                  <a:cubicBezTo>
                    <a:pt x="3548" y="3622"/>
                    <a:pt x="3483" y="3622"/>
                    <a:pt x="3418" y="3632"/>
                  </a:cubicBezTo>
                  <a:cubicBezTo>
                    <a:pt x="3296" y="3650"/>
                    <a:pt x="3203" y="3669"/>
                    <a:pt x="3129" y="3687"/>
                  </a:cubicBezTo>
                  <a:cubicBezTo>
                    <a:pt x="3073" y="3697"/>
                    <a:pt x="3026" y="3715"/>
                    <a:pt x="2980" y="3715"/>
                  </a:cubicBezTo>
                  <a:cubicBezTo>
                    <a:pt x="2599" y="3743"/>
                    <a:pt x="2329" y="3715"/>
                    <a:pt x="2170" y="3622"/>
                  </a:cubicBezTo>
                  <a:cubicBezTo>
                    <a:pt x="2049" y="3547"/>
                    <a:pt x="2003" y="3445"/>
                    <a:pt x="1947" y="3315"/>
                  </a:cubicBezTo>
                  <a:lnTo>
                    <a:pt x="1947" y="3305"/>
                  </a:lnTo>
                  <a:cubicBezTo>
                    <a:pt x="1947" y="3287"/>
                    <a:pt x="1947" y="3268"/>
                    <a:pt x="1947" y="3249"/>
                  </a:cubicBezTo>
                  <a:cubicBezTo>
                    <a:pt x="1947" y="3212"/>
                    <a:pt x="1947" y="3156"/>
                    <a:pt x="2012" y="3110"/>
                  </a:cubicBezTo>
                  <a:cubicBezTo>
                    <a:pt x="2087" y="3054"/>
                    <a:pt x="2189" y="3017"/>
                    <a:pt x="2319" y="2989"/>
                  </a:cubicBezTo>
                  <a:cubicBezTo>
                    <a:pt x="3026" y="2850"/>
                    <a:pt x="3622" y="2375"/>
                    <a:pt x="3911" y="1723"/>
                  </a:cubicBezTo>
                  <a:cubicBezTo>
                    <a:pt x="3921" y="1704"/>
                    <a:pt x="3921" y="1704"/>
                    <a:pt x="3921" y="1704"/>
                  </a:cubicBezTo>
                  <a:cubicBezTo>
                    <a:pt x="3958" y="1630"/>
                    <a:pt x="3921" y="1527"/>
                    <a:pt x="3837" y="1499"/>
                  </a:cubicBezTo>
                  <a:cubicBezTo>
                    <a:pt x="3762" y="1462"/>
                    <a:pt x="3669" y="1499"/>
                    <a:pt x="3632" y="1574"/>
                  </a:cubicBezTo>
                  <a:cubicBezTo>
                    <a:pt x="3622" y="1592"/>
                    <a:pt x="3622" y="1592"/>
                    <a:pt x="3622" y="1592"/>
                  </a:cubicBezTo>
                  <a:cubicBezTo>
                    <a:pt x="3371" y="2151"/>
                    <a:pt x="2859" y="2552"/>
                    <a:pt x="2264" y="2673"/>
                  </a:cubicBezTo>
                  <a:cubicBezTo>
                    <a:pt x="2003" y="2720"/>
                    <a:pt x="1816" y="2822"/>
                    <a:pt x="1714" y="2961"/>
                  </a:cubicBezTo>
                  <a:cubicBezTo>
                    <a:pt x="1677" y="2934"/>
                    <a:pt x="1630" y="2915"/>
                    <a:pt x="1583" y="2887"/>
                  </a:cubicBezTo>
                  <a:cubicBezTo>
                    <a:pt x="1444" y="2831"/>
                    <a:pt x="1304" y="2776"/>
                    <a:pt x="1173" y="2720"/>
                  </a:cubicBezTo>
                  <a:cubicBezTo>
                    <a:pt x="913" y="2617"/>
                    <a:pt x="680" y="2524"/>
                    <a:pt x="531" y="2412"/>
                  </a:cubicBezTo>
                  <a:cubicBezTo>
                    <a:pt x="382" y="2300"/>
                    <a:pt x="326" y="2170"/>
                    <a:pt x="326" y="1993"/>
                  </a:cubicBezTo>
                  <a:cubicBezTo>
                    <a:pt x="326" y="1816"/>
                    <a:pt x="373" y="1639"/>
                    <a:pt x="456" y="1481"/>
                  </a:cubicBezTo>
                  <a:cubicBezTo>
                    <a:pt x="587" y="1835"/>
                    <a:pt x="1034" y="1993"/>
                    <a:pt x="1080" y="2012"/>
                  </a:cubicBezTo>
                  <a:cubicBezTo>
                    <a:pt x="1099" y="2012"/>
                    <a:pt x="1118" y="2012"/>
                    <a:pt x="1136" y="2012"/>
                  </a:cubicBezTo>
                  <a:cubicBezTo>
                    <a:pt x="1202" y="2012"/>
                    <a:pt x="1267" y="1974"/>
                    <a:pt x="1285" y="1909"/>
                  </a:cubicBezTo>
                  <a:cubicBezTo>
                    <a:pt x="1313" y="1816"/>
                    <a:pt x="1267" y="1732"/>
                    <a:pt x="1183" y="1704"/>
                  </a:cubicBezTo>
                  <a:cubicBezTo>
                    <a:pt x="1090" y="1676"/>
                    <a:pt x="810" y="1546"/>
                    <a:pt x="764" y="1360"/>
                  </a:cubicBezTo>
                  <a:cubicBezTo>
                    <a:pt x="726" y="1257"/>
                    <a:pt x="773" y="1127"/>
                    <a:pt x="894" y="987"/>
                  </a:cubicBezTo>
                  <a:cubicBezTo>
                    <a:pt x="959" y="940"/>
                    <a:pt x="1034" y="885"/>
                    <a:pt x="1118" y="838"/>
                  </a:cubicBezTo>
                  <a:cubicBezTo>
                    <a:pt x="1658" y="503"/>
                    <a:pt x="2375" y="326"/>
                    <a:pt x="3138" y="326"/>
                  </a:cubicBezTo>
                  <a:cubicBezTo>
                    <a:pt x="3473" y="326"/>
                    <a:pt x="3809" y="381"/>
                    <a:pt x="4135" y="484"/>
                  </a:cubicBezTo>
                  <a:cubicBezTo>
                    <a:pt x="4070" y="503"/>
                    <a:pt x="3986" y="530"/>
                    <a:pt x="3902" y="549"/>
                  </a:cubicBezTo>
                  <a:cubicBezTo>
                    <a:pt x="3734" y="586"/>
                    <a:pt x="3548" y="624"/>
                    <a:pt x="3390" y="707"/>
                  </a:cubicBezTo>
                  <a:cubicBezTo>
                    <a:pt x="3185" y="819"/>
                    <a:pt x="3073" y="978"/>
                    <a:pt x="3054" y="1183"/>
                  </a:cubicBezTo>
                  <a:cubicBezTo>
                    <a:pt x="3045" y="1276"/>
                    <a:pt x="3110" y="1350"/>
                    <a:pt x="3194" y="1360"/>
                  </a:cubicBezTo>
                  <a:cubicBezTo>
                    <a:pt x="3203" y="1360"/>
                    <a:pt x="3203" y="1360"/>
                    <a:pt x="3213" y="1360"/>
                  </a:cubicBezTo>
                  <a:cubicBezTo>
                    <a:pt x="3296" y="1360"/>
                    <a:pt x="3362" y="1304"/>
                    <a:pt x="3371" y="1220"/>
                  </a:cubicBezTo>
                  <a:cubicBezTo>
                    <a:pt x="3399" y="1006"/>
                    <a:pt x="3622" y="940"/>
                    <a:pt x="3967" y="857"/>
                  </a:cubicBezTo>
                  <a:cubicBezTo>
                    <a:pt x="4107" y="829"/>
                    <a:pt x="4237" y="801"/>
                    <a:pt x="4340" y="745"/>
                  </a:cubicBezTo>
                  <a:cubicBezTo>
                    <a:pt x="4414" y="717"/>
                    <a:pt x="4470" y="670"/>
                    <a:pt x="4507" y="624"/>
                  </a:cubicBezTo>
                  <a:cubicBezTo>
                    <a:pt x="4628" y="679"/>
                    <a:pt x="4740" y="745"/>
                    <a:pt x="4852" y="810"/>
                  </a:cubicBezTo>
                  <a:cubicBezTo>
                    <a:pt x="5383" y="1127"/>
                    <a:pt x="5774" y="1564"/>
                    <a:pt x="5961" y="2049"/>
                  </a:cubicBezTo>
                  <a:cubicBezTo>
                    <a:pt x="6119" y="2468"/>
                    <a:pt x="6119" y="2887"/>
                    <a:pt x="6091" y="3110"/>
                  </a:cubicBezTo>
                  <a:cubicBezTo>
                    <a:pt x="6072" y="3194"/>
                    <a:pt x="5989" y="3249"/>
                    <a:pt x="5905" y="3231"/>
                  </a:cubicBezTo>
                  <a:cubicBezTo>
                    <a:pt x="5858" y="3222"/>
                    <a:pt x="5830" y="3203"/>
                    <a:pt x="5802" y="3166"/>
                  </a:cubicBezTo>
                  <a:cubicBezTo>
                    <a:pt x="5774" y="3119"/>
                    <a:pt x="5765" y="3082"/>
                    <a:pt x="5784" y="3035"/>
                  </a:cubicBezTo>
                  <a:cubicBezTo>
                    <a:pt x="5802" y="2951"/>
                    <a:pt x="5746" y="2859"/>
                    <a:pt x="5663" y="2841"/>
                  </a:cubicBezTo>
                  <a:cubicBezTo>
                    <a:pt x="5569" y="2822"/>
                    <a:pt x="5485" y="2878"/>
                    <a:pt x="5467" y="2961"/>
                  </a:cubicBezTo>
                  <a:cubicBezTo>
                    <a:pt x="5439" y="3091"/>
                    <a:pt x="5457" y="3222"/>
                    <a:pt x="5532" y="3333"/>
                  </a:cubicBezTo>
                  <a:cubicBezTo>
                    <a:pt x="5606" y="3445"/>
                    <a:pt x="5718" y="3520"/>
                    <a:pt x="5840" y="3547"/>
                  </a:cubicBezTo>
                  <a:cubicBezTo>
                    <a:pt x="5877" y="3557"/>
                    <a:pt x="5905" y="3557"/>
                    <a:pt x="5933" y="3557"/>
                  </a:cubicBezTo>
                  <a:cubicBezTo>
                    <a:pt x="5961" y="3557"/>
                    <a:pt x="5979" y="3557"/>
                    <a:pt x="6007" y="3547"/>
                  </a:cubicBezTo>
                  <a:cubicBezTo>
                    <a:pt x="5933" y="3818"/>
                    <a:pt x="5821" y="4097"/>
                    <a:pt x="5597" y="419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333">
              <a:extLst>
                <a:ext uri="{FF2B5EF4-FFF2-40B4-BE49-F238E27FC236}">
                  <a16:creationId xmlns:a16="http://schemas.microsoft.com/office/drawing/2014/main" id="{D54847CA-1A40-5C4B-8DAA-86EF737E2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9138" y="4826631"/>
              <a:ext cx="956211" cy="1007522"/>
            </a:xfrm>
            <a:custGeom>
              <a:avLst/>
              <a:gdLst>
                <a:gd name="T0" fmla="*/ 755 w 905"/>
                <a:gd name="T1" fmla="*/ 633 h 951"/>
                <a:gd name="T2" fmla="*/ 755 w 905"/>
                <a:gd name="T3" fmla="*/ 633 h 951"/>
                <a:gd name="T4" fmla="*/ 326 w 905"/>
                <a:gd name="T5" fmla="*/ 354 h 951"/>
                <a:gd name="T6" fmla="*/ 354 w 905"/>
                <a:gd name="T7" fmla="*/ 251 h 951"/>
                <a:gd name="T8" fmla="*/ 279 w 905"/>
                <a:gd name="T9" fmla="*/ 37 h 951"/>
                <a:gd name="T10" fmla="*/ 65 w 905"/>
                <a:gd name="T11" fmla="*/ 112 h 951"/>
                <a:gd name="T12" fmla="*/ 9 w 905"/>
                <a:gd name="T13" fmla="*/ 382 h 951"/>
                <a:gd name="T14" fmla="*/ 708 w 905"/>
                <a:gd name="T15" fmla="*/ 950 h 951"/>
                <a:gd name="T16" fmla="*/ 736 w 905"/>
                <a:gd name="T17" fmla="*/ 950 h 951"/>
                <a:gd name="T18" fmla="*/ 894 w 905"/>
                <a:gd name="T19" fmla="*/ 820 h 951"/>
                <a:gd name="T20" fmla="*/ 755 w 905"/>
                <a:gd name="T21" fmla="*/ 633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5" h="951">
                  <a:moveTo>
                    <a:pt x="755" y="633"/>
                  </a:moveTo>
                  <a:lnTo>
                    <a:pt x="755" y="633"/>
                  </a:lnTo>
                  <a:cubicBezTo>
                    <a:pt x="494" y="596"/>
                    <a:pt x="335" y="456"/>
                    <a:pt x="326" y="354"/>
                  </a:cubicBezTo>
                  <a:cubicBezTo>
                    <a:pt x="326" y="326"/>
                    <a:pt x="335" y="289"/>
                    <a:pt x="354" y="251"/>
                  </a:cubicBezTo>
                  <a:cubicBezTo>
                    <a:pt x="391" y="177"/>
                    <a:pt x="363" y="74"/>
                    <a:pt x="279" y="37"/>
                  </a:cubicBezTo>
                  <a:cubicBezTo>
                    <a:pt x="205" y="0"/>
                    <a:pt x="102" y="28"/>
                    <a:pt x="65" y="112"/>
                  </a:cubicBezTo>
                  <a:cubicBezTo>
                    <a:pt x="19" y="196"/>
                    <a:pt x="0" y="289"/>
                    <a:pt x="9" y="382"/>
                  </a:cubicBezTo>
                  <a:cubicBezTo>
                    <a:pt x="37" y="661"/>
                    <a:pt x="317" y="885"/>
                    <a:pt x="708" y="950"/>
                  </a:cubicBezTo>
                  <a:cubicBezTo>
                    <a:pt x="717" y="950"/>
                    <a:pt x="727" y="950"/>
                    <a:pt x="736" y="950"/>
                  </a:cubicBezTo>
                  <a:cubicBezTo>
                    <a:pt x="810" y="950"/>
                    <a:pt x="876" y="894"/>
                    <a:pt x="894" y="820"/>
                  </a:cubicBezTo>
                  <a:cubicBezTo>
                    <a:pt x="904" y="736"/>
                    <a:pt x="848" y="652"/>
                    <a:pt x="755" y="6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334">
              <a:extLst>
                <a:ext uri="{FF2B5EF4-FFF2-40B4-BE49-F238E27FC236}">
                  <a16:creationId xmlns:a16="http://schemas.microsoft.com/office/drawing/2014/main" id="{46D95232-1889-5D41-8301-92FB7DF1D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0627" y="5890127"/>
              <a:ext cx="1026180" cy="820944"/>
            </a:xfrm>
            <a:custGeom>
              <a:avLst/>
              <a:gdLst>
                <a:gd name="T0" fmla="*/ 867 w 970"/>
                <a:gd name="T1" fmla="*/ 47 h 774"/>
                <a:gd name="T2" fmla="*/ 867 w 970"/>
                <a:gd name="T3" fmla="*/ 47 h 774"/>
                <a:gd name="T4" fmla="*/ 643 w 970"/>
                <a:gd name="T5" fmla="*/ 112 h 774"/>
                <a:gd name="T6" fmla="*/ 326 w 970"/>
                <a:gd name="T7" fmla="*/ 456 h 774"/>
                <a:gd name="T8" fmla="*/ 233 w 970"/>
                <a:gd name="T9" fmla="*/ 428 h 774"/>
                <a:gd name="T10" fmla="*/ 243 w 970"/>
                <a:gd name="T11" fmla="*/ 428 h 774"/>
                <a:gd name="T12" fmla="*/ 0 w 970"/>
                <a:gd name="T13" fmla="*/ 652 h 774"/>
                <a:gd name="T14" fmla="*/ 308 w 970"/>
                <a:gd name="T15" fmla="*/ 773 h 774"/>
                <a:gd name="T16" fmla="*/ 364 w 970"/>
                <a:gd name="T17" fmla="*/ 773 h 774"/>
                <a:gd name="T18" fmla="*/ 932 w 970"/>
                <a:gd name="T19" fmla="*/ 261 h 774"/>
                <a:gd name="T20" fmla="*/ 867 w 970"/>
                <a:gd name="T21" fmla="*/ 47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0" h="774">
                  <a:moveTo>
                    <a:pt x="867" y="47"/>
                  </a:moveTo>
                  <a:lnTo>
                    <a:pt x="867" y="47"/>
                  </a:lnTo>
                  <a:cubicBezTo>
                    <a:pt x="792" y="0"/>
                    <a:pt x="690" y="28"/>
                    <a:pt x="643" y="112"/>
                  </a:cubicBezTo>
                  <a:cubicBezTo>
                    <a:pt x="485" y="400"/>
                    <a:pt x="364" y="447"/>
                    <a:pt x="326" y="456"/>
                  </a:cubicBezTo>
                  <a:cubicBezTo>
                    <a:pt x="271" y="456"/>
                    <a:pt x="243" y="428"/>
                    <a:pt x="233" y="428"/>
                  </a:cubicBezTo>
                  <a:cubicBezTo>
                    <a:pt x="243" y="428"/>
                    <a:pt x="243" y="428"/>
                    <a:pt x="243" y="428"/>
                  </a:cubicBezTo>
                  <a:cubicBezTo>
                    <a:pt x="0" y="652"/>
                    <a:pt x="0" y="652"/>
                    <a:pt x="0" y="652"/>
                  </a:cubicBezTo>
                  <a:cubicBezTo>
                    <a:pt x="19" y="661"/>
                    <a:pt x="131" y="773"/>
                    <a:pt x="308" y="773"/>
                  </a:cubicBezTo>
                  <a:cubicBezTo>
                    <a:pt x="326" y="773"/>
                    <a:pt x="345" y="773"/>
                    <a:pt x="364" y="773"/>
                  </a:cubicBezTo>
                  <a:cubicBezTo>
                    <a:pt x="569" y="745"/>
                    <a:pt x="755" y="578"/>
                    <a:pt x="932" y="261"/>
                  </a:cubicBezTo>
                  <a:cubicBezTo>
                    <a:pt x="969" y="186"/>
                    <a:pt x="941" y="84"/>
                    <a:pt x="867" y="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335">
              <a:extLst>
                <a:ext uri="{FF2B5EF4-FFF2-40B4-BE49-F238E27FC236}">
                  <a16:creationId xmlns:a16="http://schemas.microsoft.com/office/drawing/2014/main" id="{54E6C726-A6F7-7446-865B-41F6F23CC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5762" y="5302406"/>
              <a:ext cx="1436651" cy="1203428"/>
            </a:xfrm>
            <a:custGeom>
              <a:avLst/>
              <a:gdLst>
                <a:gd name="T0" fmla="*/ 1332 w 1360"/>
                <a:gd name="T1" fmla="*/ 987 h 1138"/>
                <a:gd name="T2" fmla="*/ 1332 w 1360"/>
                <a:gd name="T3" fmla="*/ 987 h 1138"/>
                <a:gd name="T4" fmla="*/ 1080 w 1360"/>
                <a:gd name="T5" fmla="*/ 233 h 1138"/>
                <a:gd name="T6" fmla="*/ 475 w 1360"/>
                <a:gd name="T7" fmla="*/ 9 h 1138"/>
                <a:gd name="T8" fmla="*/ 149 w 1360"/>
                <a:gd name="T9" fmla="*/ 19 h 1138"/>
                <a:gd name="T10" fmla="*/ 18 w 1360"/>
                <a:gd name="T11" fmla="*/ 205 h 1138"/>
                <a:gd name="T12" fmla="*/ 204 w 1360"/>
                <a:gd name="T13" fmla="*/ 335 h 1138"/>
                <a:gd name="T14" fmla="*/ 456 w 1360"/>
                <a:gd name="T15" fmla="*/ 326 h 1138"/>
                <a:gd name="T16" fmla="*/ 866 w 1360"/>
                <a:gd name="T17" fmla="*/ 475 h 1138"/>
                <a:gd name="T18" fmla="*/ 1015 w 1360"/>
                <a:gd name="T19" fmla="*/ 969 h 1138"/>
                <a:gd name="T20" fmla="*/ 1164 w 1360"/>
                <a:gd name="T21" fmla="*/ 1137 h 1138"/>
                <a:gd name="T22" fmla="*/ 1173 w 1360"/>
                <a:gd name="T23" fmla="*/ 1137 h 1138"/>
                <a:gd name="T24" fmla="*/ 1332 w 1360"/>
                <a:gd name="T25" fmla="*/ 98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0" h="1138">
                  <a:moveTo>
                    <a:pt x="1332" y="987"/>
                  </a:moveTo>
                  <a:lnTo>
                    <a:pt x="1332" y="987"/>
                  </a:lnTo>
                  <a:cubicBezTo>
                    <a:pt x="1359" y="661"/>
                    <a:pt x="1266" y="410"/>
                    <a:pt x="1080" y="233"/>
                  </a:cubicBezTo>
                  <a:cubicBezTo>
                    <a:pt x="931" y="102"/>
                    <a:pt x="726" y="28"/>
                    <a:pt x="475" y="9"/>
                  </a:cubicBezTo>
                  <a:cubicBezTo>
                    <a:pt x="298" y="0"/>
                    <a:pt x="149" y="19"/>
                    <a:pt x="149" y="19"/>
                  </a:cubicBezTo>
                  <a:cubicBezTo>
                    <a:pt x="55" y="37"/>
                    <a:pt x="0" y="121"/>
                    <a:pt x="18" y="205"/>
                  </a:cubicBezTo>
                  <a:cubicBezTo>
                    <a:pt x="28" y="298"/>
                    <a:pt x="111" y="354"/>
                    <a:pt x="204" y="335"/>
                  </a:cubicBezTo>
                  <a:cubicBezTo>
                    <a:pt x="204" y="335"/>
                    <a:pt x="316" y="317"/>
                    <a:pt x="456" y="326"/>
                  </a:cubicBezTo>
                  <a:cubicBezTo>
                    <a:pt x="577" y="335"/>
                    <a:pt x="754" y="373"/>
                    <a:pt x="866" y="475"/>
                  </a:cubicBezTo>
                  <a:cubicBezTo>
                    <a:pt x="978" y="578"/>
                    <a:pt x="1024" y="745"/>
                    <a:pt x="1015" y="969"/>
                  </a:cubicBezTo>
                  <a:cubicBezTo>
                    <a:pt x="1006" y="1053"/>
                    <a:pt x="1071" y="1127"/>
                    <a:pt x="1164" y="1137"/>
                  </a:cubicBezTo>
                  <a:cubicBezTo>
                    <a:pt x="1164" y="1137"/>
                    <a:pt x="1164" y="1137"/>
                    <a:pt x="1173" y="1137"/>
                  </a:cubicBezTo>
                  <a:cubicBezTo>
                    <a:pt x="1257" y="1137"/>
                    <a:pt x="1322" y="1071"/>
                    <a:pt x="1332" y="98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A3F622C1-0EB2-DB4B-8016-EEDDD67BC4C5}"/>
              </a:ext>
            </a:extLst>
          </p:cNvPr>
          <p:cNvSpPr/>
          <p:nvPr/>
        </p:nvSpPr>
        <p:spPr>
          <a:xfrm>
            <a:off x="15857265" y="10194370"/>
            <a:ext cx="2208376" cy="22083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19ACCAE-CAE5-0B41-8C26-71FB98CBCA09}"/>
              </a:ext>
            </a:extLst>
          </p:cNvPr>
          <p:cNvSpPr/>
          <p:nvPr/>
        </p:nvSpPr>
        <p:spPr>
          <a:xfrm>
            <a:off x="15857265" y="7230113"/>
            <a:ext cx="2208376" cy="22083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F25AA4-0698-CF45-995D-2486E4AC5052}"/>
              </a:ext>
            </a:extLst>
          </p:cNvPr>
          <p:cNvSpPr/>
          <p:nvPr/>
        </p:nvSpPr>
        <p:spPr>
          <a:xfrm>
            <a:off x="15857265" y="4272848"/>
            <a:ext cx="2208376" cy="22083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69DBAEA-B228-0749-ABE5-855E612AC5CF}"/>
              </a:ext>
            </a:extLst>
          </p:cNvPr>
          <p:cNvSpPr/>
          <p:nvPr/>
        </p:nvSpPr>
        <p:spPr>
          <a:xfrm>
            <a:off x="15857265" y="1313253"/>
            <a:ext cx="2208376" cy="2208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344">
            <a:extLst>
              <a:ext uri="{FF2B5EF4-FFF2-40B4-BE49-F238E27FC236}">
                <a16:creationId xmlns:a16="http://schemas.microsoft.com/office/drawing/2014/main" id="{6B25665F-62F5-2B45-A4AF-55FB51756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7053" y="1927673"/>
            <a:ext cx="1133460" cy="979535"/>
          </a:xfrm>
          <a:custGeom>
            <a:avLst/>
            <a:gdLst>
              <a:gd name="T0" fmla="*/ 1006 w 1072"/>
              <a:gd name="T1" fmla="*/ 187 h 924"/>
              <a:gd name="T2" fmla="*/ 1006 w 1072"/>
              <a:gd name="T3" fmla="*/ 187 h 924"/>
              <a:gd name="T4" fmla="*/ 894 w 1072"/>
              <a:gd name="T5" fmla="*/ 187 h 924"/>
              <a:gd name="T6" fmla="*/ 782 w 1072"/>
              <a:gd name="T7" fmla="*/ 56 h 924"/>
              <a:gd name="T8" fmla="*/ 530 w 1072"/>
              <a:gd name="T9" fmla="*/ 0 h 924"/>
              <a:gd name="T10" fmla="*/ 279 w 1072"/>
              <a:gd name="T11" fmla="*/ 56 h 924"/>
              <a:gd name="T12" fmla="*/ 167 w 1072"/>
              <a:gd name="T13" fmla="*/ 187 h 924"/>
              <a:gd name="T14" fmla="*/ 65 w 1072"/>
              <a:gd name="T15" fmla="*/ 187 h 924"/>
              <a:gd name="T16" fmla="*/ 0 w 1072"/>
              <a:gd name="T17" fmla="*/ 252 h 924"/>
              <a:gd name="T18" fmla="*/ 0 w 1072"/>
              <a:gd name="T19" fmla="*/ 857 h 924"/>
              <a:gd name="T20" fmla="*/ 65 w 1072"/>
              <a:gd name="T21" fmla="*/ 923 h 924"/>
              <a:gd name="T22" fmla="*/ 1006 w 1072"/>
              <a:gd name="T23" fmla="*/ 923 h 924"/>
              <a:gd name="T24" fmla="*/ 1071 w 1072"/>
              <a:gd name="T25" fmla="*/ 857 h 924"/>
              <a:gd name="T26" fmla="*/ 1071 w 1072"/>
              <a:gd name="T27" fmla="*/ 252 h 924"/>
              <a:gd name="T28" fmla="*/ 1006 w 1072"/>
              <a:gd name="T29" fmla="*/ 187 h 924"/>
              <a:gd name="T30" fmla="*/ 298 w 1072"/>
              <a:gd name="T31" fmla="*/ 103 h 924"/>
              <a:gd name="T32" fmla="*/ 298 w 1072"/>
              <a:gd name="T33" fmla="*/ 103 h 924"/>
              <a:gd name="T34" fmla="*/ 530 w 1072"/>
              <a:gd name="T35" fmla="*/ 56 h 924"/>
              <a:gd name="T36" fmla="*/ 754 w 1072"/>
              <a:gd name="T37" fmla="*/ 103 h 924"/>
              <a:gd name="T38" fmla="*/ 838 w 1072"/>
              <a:gd name="T39" fmla="*/ 187 h 924"/>
              <a:gd name="T40" fmla="*/ 223 w 1072"/>
              <a:gd name="T41" fmla="*/ 187 h 924"/>
              <a:gd name="T42" fmla="*/ 298 w 1072"/>
              <a:gd name="T43" fmla="*/ 103 h 924"/>
              <a:gd name="T44" fmla="*/ 1015 w 1072"/>
              <a:gd name="T45" fmla="*/ 857 h 924"/>
              <a:gd name="T46" fmla="*/ 1015 w 1072"/>
              <a:gd name="T47" fmla="*/ 857 h 924"/>
              <a:gd name="T48" fmla="*/ 1006 w 1072"/>
              <a:gd name="T49" fmla="*/ 876 h 924"/>
              <a:gd name="T50" fmla="*/ 65 w 1072"/>
              <a:gd name="T51" fmla="*/ 876 h 924"/>
              <a:gd name="T52" fmla="*/ 46 w 1072"/>
              <a:gd name="T53" fmla="*/ 857 h 924"/>
              <a:gd name="T54" fmla="*/ 46 w 1072"/>
              <a:gd name="T55" fmla="*/ 252 h 924"/>
              <a:gd name="T56" fmla="*/ 65 w 1072"/>
              <a:gd name="T57" fmla="*/ 242 h 924"/>
              <a:gd name="T58" fmla="*/ 1006 w 1072"/>
              <a:gd name="T59" fmla="*/ 242 h 924"/>
              <a:gd name="T60" fmla="*/ 1015 w 1072"/>
              <a:gd name="T61" fmla="*/ 252 h 924"/>
              <a:gd name="T62" fmla="*/ 1015 w 1072"/>
              <a:gd name="T63" fmla="*/ 857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72" h="924">
                <a:moveTo>
                  <a:pt x="1006" y="187"/>
                </a:moveTo>
                <a:lnTo>
                  <a:pt x="1006" y="187"/>
                </a:lnTo>
                <a:cubicBezTo>
                  <a:pt x="894" y="187"/>
                  <a:pt x="894" y="187"/>
                  <a:pt x="894" y="187"/>
                </a:cubicBezTo>
                <a:cubicBezTo>
                  <a:pt x="885" y="140"/>
                  <a:pt x="847" y="93"/>
                  <a:pt x="782" y="56"/>
                </a:cubicBezTo>
                <a:cubicBezTo>
                  <a:pt x="717" y="19"/>
                  <a:pt x="624" y="0"/>
                  <a:pt x="530" y="0"/>
                </a:cubicBezTo>
                <a:cubicBezTo>
                  <a:pt x="437" y="0"/>
                  <a:pt x="344" y="19"/>
                  <a:pt x="279" y="56"/>
                </a:cubicBezTo>
                <a:cubicBezTo>
                  <a:pt x="214" y="93"/>
                  <a:pt x="177" y="140"/>
                  <a:pt x="167" y="187"/>
                </a:cubicBezTo>
                <a:cubicBezTo>
                  <a:pt x="65" y="187"/>
                  <a:pt x="65" y="187"/>
                  <a:pt x="65" y="187"/>
                </a:cubicBezTo>
                <a:cubicBezTo>
                  <a:pt x="28" y="187"/>
                  <a:pt x="0" y="215"/>
                  <a:pt x="0" y="252"/>
                </a:cubicBezTo>
                <a:cubicBezTo>
                  <a:pt x="0" y="857"/>
                  <a:pt x="0" y="857"/>
                  <a:pt x="0" y="857"/>
                </a:cubicBezTo>
                <a:cubicBezTo>
                  <a:pt x="0" y="895"/>
                  <a:pt x="28" y="923"/>
                  <a:pt x="65" y="923"/>
                </a:cubicBezTo>
                <a:cubicBezTo>
                  <a:pt x="1006" y="923"/>
                  <a:pt x="1006" y="923"/>
                  <a:pt x="1006" y="923"/>
                </a:cubicBezTo>
                <a:cubicBezTo>
                  <a:pt x="1043" y="923"/>
                  <a:pt x="1071" y="895"/>
                  <a:pt x="1071" y="857"/>
                </a:cubicBezTo>
                <a:cubicBezTo>
                  <a:pt x="1071" y="252"/>
                  <a:pt x="1071" y="252"/>
                  <a:pt x="1071" y="252"/>
                </a:cubicBezTo>
                <a:cubicBezTo>
                  <a:pt x="1071" y="215"/>
                  <a:pt x="1043" y="187"/>
                  <a:pt x="1006" y="187"/>
                </a:cubicBezTo>
                <a:close/>
                <a:moveTo>
                  <a:pt x="298" y="103"/>
                </a:moveTo>
                <a:lnTo>
                  <a:pt x="298" y="103"/>
                </a:lnTo>
                <a:cubicBezTo>
                  <a:pt x="363" y="75"/>
                  <a:pt x="447" y="56"/>
                  <a:pt x="530" y="56"/>
                </a:cubicBezTo>
                <a:cubicBezTo>
                  <a:pt x="615" y="56"/>
                  <a:pt x="698" y="75"/>
                  <a:pt x="754" y="103"/>
                </a:cubicBezTo>
                <a:cubicBezTo>
                  <a:pt x="801" y="131"/>
                  <a:pt x="829" y="159"/>
                  <a:pt x="838" y="187"/>
                </a:cubicBezTo>
                <a:cubicBezTo>
                  <a:pt x="223" y="187"/>
                  <a:pt x="223" y="187"/>
                  <a:pt x="223" y="187"/>
                </a:cubicBezTo>
                <a:cubicBezTo>
                  <a:pt x="232" y="159"/>
                  <a:pt x="260" y="131"/>
                  <a:pt x="298" y="103"/>
                </a:cubicBezTo>
                <a:close/>
                <a:moveTo>
                  <a:pt x="1015" y="857"/>
                </a:moveTo>
                <a:lnTo>
                  <a:pt x="1015" y="857"/>
                </a:lnTo>
                <a:cubicBezTo>
                  <a:pt x="1015" y="867"/>
                  <a:pt x="1015" y="876"/>
                  <a:pt x="1006" y="876"/>
                </a:cubicBezTo>
                <a:cubicBezTo>
                  <a:pt x="65" y="876"/>
                  <a:pt x="65" y="876"/>
                  <a:pt x="65" y="876"/>
                </a:cubicBezTo>
                <a:cubicBezTo>
                  <a:pt x="56" y="876"/>
                  <a:pt x="46" y="867"/>
                  <a:pt x="46" y="857"/>
                </a:cubicBezTo>
                <a:cubicBezTo>
                  <a:pt x="46" y="252"/>
                  <a:pt x="46" y="252"/>
                  <a:pt x="46" y="252"/>
                </a:cubicBezTo>
                <a:cubicBezTo>
                  <a:pt x="46" y="242"/>
                  <a:pt x="56" y="242"/>
                  <a:pt x="65" y="242"/>
                </a:cubicBezTo>
                <a:cubicBezTo>
                  <a:pt x="1006" y="242"/>
                  <a:pt x="1006" y="242"/>
                  <a:pt x="1006" y="242"/>
                </a:cubicBezTo>
                <a:cubicBezTo>
                  <a:pt x="1015" y="242"/>
                  <a:pt x="1015" y="242"/>
                  <a:pt x="1015" y="252"/>
                </a:cubicBezTo>
                <a:lnTo>
                  <a:pt x="1015" y="8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345">
            <a:extLst>
              <a:ext uri="{FF2B5EF4-FFF2-40B4-BE49-F238E27FC236}">
                <a16:creationId xmlns:a16="http://schemas.microsoft.com/office/drawing/2014/main" id="{38396FB4-8C19-8240-95E3-BE984B0B9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1552" y="2300829"/>
            <a:ext cx="415135" cy="424467"/>
          </a:xfrm>
          <a:custGeom>
            <a:avLst/>
            <a:gdLst>
              <a:gd name="T0" fmla="*/ 363 w 392"/>
              <a:gd name="T1" fmla="*/ 84 h 402"/>
              <a:gd name="T2" fmla="*/ 363 w 392"/>
              <a:gd name="T3" fmla="*/ 84 h 402"/>
              <a:gd name="T4" fmla="*/ 307 w 392"/>
              <a:gd name="T5" fmla="*/ 84 h 402"/>
              <a:gd name="T6" fmla="*/ 307 w 392"/>
              <a:gd name="T7" fmla="*/ 28 h 402"/>
              <a:gd name="T8" fmla="*/ 280 w 392"/>
              <a:gd name="T9" fmla="*/ 0 h 402"/>
              <a:gd name="T10" fmla="*/ 112 w 392"/>
              <a:gd name="T11" fmla="*/ 0 h 402"/>
              <a:gd name="T12" fmla="*/ 84 w 392"/>
              <a:gd name="T13" fmla="*/ 28 h 402"/>
              <a:gd name="T14" fmla="*/ 84 w 392"/>
              <a:gd name="T15" fmla="*/ 84 h 402"/>
              <a:gd name="T16" fmla="*/ 28 w 392"/>
              <a:gd name="T17" fmla="*/ 84 h 402"/>
              <a:gd name="T18" fmla="*/ 0 w 392"/>
              <a:gd name="T19" fmla="*/ 112 h 402"/>
              <a:gd name="T20" fmla="*/ 0 w 392"/>
              <a:gd name="T21" fmla="*/ 280 h 402"/>
              <a:gd name="T22" fmla="*/ 28 w 392"/>
              <a:gd name="T23" fmla="*/ 308 h 402"/>
              <a:gd name="T24" fmla="*/ 84 w 392"/>
              <a:gd name="T25" fmla="*/ 308 h 402"/>
              <a:gd name="T26" fmla="*/ 84 w 392"/>
              <a:gd name="T27" fmla="*/ 373 h 402"/>
              <a:gd name="T28" fmla="*/ 112 w 392"/>
              <a:gd name="T29" fmla="*/ 401 h 402"/>
              <a:gd name="T30" fmla="*/ 280 w 392"/>
              <a:gd name="T31" fmla="*/ 401 h 402"/>
              <a:gd name="T32" fmla="*/ 307 w 392"/>
              <a:gd name="T33" fmla="*/ 373 h 402"/>
              <a:gd name="T34" fmla="*/ 307 w 392"/>
              <a:gd name="T35" fmla="*/ 308 h 402"/>
              <a:gd name="T36" fmla="*/ 363 w 392"/>
              <a:gd name="T37" fmla="*/ 308 h 402"/>
              <a:gd name="T38" fmla="*/ 391 w 392"/>
              <a:gd name="T39" fmla="*/ 280 h 402"/>
              <a:gd name="T40" fmla="*/ 391 w 392"/>
              <a:gd name="T41" fmla="*/ 112 h 402"/>
              <a:gd name="T42" fmla="*/ 363 w 392"/>
              <a:gd name="T43" fmla="*/ 84 h 402"/>
              <a:gd name="T44" fmla="*/ 335 w 392"/>
              <a:gd name="T45" fmla="*/ 252 h 402"/>
              <a:gd name="T46" fmla="*/ 335 w 392"/>
              <a:gd name="T47" fmla="*/ 252 h 402"/>
              <a:gd name="T48" fmla="*/ 280 w 392"/>
              <a:gd name="T49" fmla="*/ 252 h 402"/>
              <a:gd name="T50" fmla="*/ 251 w 392"/>
              <a:gd name="T51" fmla="*/ 280 h 402"/>
              <a:gd name="T52" fmla="*/ 251 w 392"/>
              <a:gd name="T53" fmla="*/ 345 h 402"/>
              <a:gd name="T54" fmla="*/ 140 w 392"/>
              <a:gd name="T55" fmla="*/ 345 h 402"/>
              <a:gd name="T56" fmla="*/ 140 w 392"/>
              <a:gd name="T57" fmla="*/ 280 h 402"/>
              <a:gd name="T58" fmla="*/ 112 w 392"/>
              <a:gd name="T59" fmla="*/ 252 h 402"/>
              <a:gd name="T60" fmla="*/ 46 w 392"/>
              <a:gd name="T61" fmla="*/ 252 h 402"/>
              <a:gd name="T62" fmla="*/ 46 w 392"/>
              <a:gd name="T63" fmla="*/ 140 h 402"/>
              <a:gd name="T64" fmla="*/ 112 w 392"/>
              <a:gd name="T65" fmla="*/ 140 h 402"/>
              <a:gd name="T66" fmla="*/ 140 w 392"/>
              <a:gd name="T67" fmla="*/ 112 h 402"/>
              <a:gd name="T68" fmla="*/ 140 w 392"/>
              <a:gd name="T69" fmla="*/ 56 h 402"/>
              <a:gd name="T70" fmla="*/ 251 w 392"/>
              <a:gd name="T71" fmla="*/ 56 h 402"/>
              <a:gd name="T72" fmla="*/ 251 w 392"/>
              <a:gd name="T73" fmla="*/ 112 h 402"/>
              <a:gd name="T74" fmla="*/ 280 w 392"/>
              <a:gd name="T75" fmla="*/ 140 h 402"/>
              <a:gd name="T76" fmla="*/ 335 w 392"/>
              <a:gd name="T77" fmla="*/ 140 h 402"/>
              <a:gd name="T78" fmla="*/ 335 w 392"/>
              <a:gd name="T79" fmla="*/ 252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92" h="402">
                <a:moveTo>
                  <a:pt x="363" y="84"/>
                </a:moveTo>
                <a:lnTo>
                  <a:pt x="363" y="84"/>
                </a:lnTo>
                <a:cubicBezTo>
                  <a:pt x="307" y="84"/>
                  <a:pt x="307" y="84"/>
                  <a:pt x="307" y="84"/>
                </a:cubicBezTo>
                <a:cubicBezTo>
                  <a:pt x="307" y="28"/>
                  <a:pt x="307" y="28"/>
                  <a:pt x="307" y="28"/>
                </a:cubicBezTo>
                <a:cubicBezTo>
                  <a:pt x="307" y="10"/>
                  <a:pt x="298" y="0"/>
                  <a:pt x="280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93" y="0"/>
                  <a:pt x="84" y="10"/>
                  <a:pt x="84" y="28"/>
                </a:cubicBezTo>
                <a:cubicBezTo>
                  <a:pt x="84" y="84"/>
                  <a:pt x="84" y="84"/>
                  <a:pt x="84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9" y="84"/>
                  <a:pt x="0" y="103"/>
                  <a:pt x="0" y="112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8"/>
                  <a:pt x="9" y="308"/>
                  <a:pt x="28" y="308"/>
                </a:cubicBezTo>
                <a:cubicBezTo>
                  <a:pt x="84" y="308"/>
                  <a:pt x="84" y="308"/>
                  <a:pt x="84" y="308"/>
                </a:cubicBezTo>
                <a:cubicBezTo>
                  <a:pt x="84" y="373"/>
                  <a:pt x="84" y="373"/>
                  <a:pt x="84" y="373"/>
                </a:cubicBezTo>
                <a:cubicBezTo>
                  <a:pt x="84" y="382"/>
                  <a:pt x="93" y="401"/>
                  <a:pt x="112" y="401"/>
                </a:cubicBezTo>
                <a:cubicBezTo>
                  <a:pt x="280" y="401"/>
                  <a:pt x="280" y="401"/>
                  <a:pt x="280" y="401"/>
                </a:cubicBezTo>
                <a:cubicBezTo>
                  <a:pt x="298" y="401"/>
                  <a:pt x="307" y="382"/>
                  <a:pt x="307" y="373"/>
                </a:cubicBezTo>
                <a:cubicBezTo>
                  <a:pt x="307" y="308"/>
                  <a:pt x="307" y="308"/>
                  <a:pt x="307" y="308"/>
                </a:cubicBezTo>
                <a:cubicBezTo>
                  <a:pt x="363" y="308"/>
                  <a:pt x="363" y="308"/>
                  <a:pt x="363" y="308"/>
                </a:cubicBezTo>
                <a:cubicBezTo>
                  <a:pt x="382" y="308"/>
                  <a:pt x="391" y="298"/>
                  <a:pt x="391" y="280"/>
                </a:cubicBezTo>
                <a:cubicBezTo>
                  <a:pt x="391" y="112"/>
                  <a:pt x="391" y="112"/>
                  <a:pt x="391" y="112"/>
                </a:cubicBezTo>
                <a:cubicBezTo>
                  <a:pt x="391" y="103"/>
                  <a:pt x="382" y="84"/>
                  <a:pt x="363" y="84"/>
                </a:cubicBezTo>
                <a:close/>
                <a:moveTo>
                  <a:pt x="335" y="252"/>
                </a:moveTo>
                <a:lnTo>
                  <a:pt x="335" y="252"/>
                </a:lnTo>
                <a:cubicBezTo>
                  <a:pt x="280" y="252"/>
                  <a:pt x="280" y="252"/>
                  <a:pt x="280" y="252"/>
                </a:cubicBezTo>
                <a:cubicBezTo>
                  <a:pt x="261" y="252"/>
                  <a:pt x="251" y="271"/>
                  <a:pt x="251" y="280"/>
                </a:cubicBezTo>
                <a:cubicBezTo>
                  <a:pt x="251" y="345"/>
                  <a:pt x="251" y="345"/>
                  <a:pt x="251" y="345"/>
                </a:cubicBezTo>
                <a:cubicBezTo>
                  <a:pt x="140" y="345"/>
                  <a:pt x="140" y="345"/>
                  <a:pt x="140" y="345"/>
                </a:cubicBezTo>
                <a:cubicBezTo>
                  <a:pt x="140" y="280"/>
                  <a:pt x="140" y="280"/>
                  <a:pt x="140" y="280"/>
                </a:cubicBezTo>
                <a:cubicBezTo>
                  <a:pt x="140" y="271"/>
                  <a:pt x="121" y="252"/>
                  <a:pt x="112" y="252"/>
                </a:cubicBezTo>
                <a:cubicBezTo>
                  <a:pt x="46" y="252"/>
                  <a:pt x="46" y="252"/>
                  <a:pt x="46" y="252"/>
                </a:cubicBezTo>
                <a:cubicBezTo>
                  <a:pt x="46" y="140"/>
                  <a:pt x="46" y="140"/>
                  <a:pt x="46" y="140"/>
                </a:cubicBezTo>
                <a:cubicBezTo>
                  <a:pt x="112" y="140"/>
                  <a:pt x="112" y="140"/>
                  <a:pt x="112" y="140"/>
                </a:cubicBezTo>
                <a:cubicBezTo>
                  <a:pt x="121" y="140"/>
                  <a:pt x="140" y="131"/>
                  <a:pt x="140" y="112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251" y="56"/>
                  <a:pt x="251" y="56"/>
                  <a:pt x="251" y="56"/>
                </a:cubicBezTo>
                <a:cubicBezTo>
                  <a:pt x="251" y="112"/>
                  <a:pt x="251" y="112"/>
                  <a:pt x="251" y="112"/>
                </a:cubicBezTo>
                <a:cubicBezTo>
                  <a:pt x="251" y="131"/>
                  <a:pt x="261" y="140"/>
                  <a:pt x="280" y="140"/>
                </a:cubicBezTo>
                <a:cubicBezTo>
                  <a:pt x="335" y="140"/>
                  <a:pt x="335" y="140"/>
                  <a:pt x="335" y="140"/>
                </a:cubicBezTo>
                <a:lnTo>
                  <a:pt x="335" y="2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346">
            <a:extLst>
              <a:ext uri="{FF2B5EF4-FFF2-40B4-BE49-F238E27FC236}">
                <a16:creationId xmlns:a16="http://schemas.microsoft.com/office/drawing/2014/main" id="{0DFC6AB4-20BA-854E-93A6-93CFF2885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4334" y="7809550"/>
            <a:ext cx="918898" cy="1054166"/>
          </a:xfrm>
          <a:custGeom>
            <a:avLst/>
            <a:gdLst>
              <a:gd name="T0" fmla="*/ 736 w 867"/>
              <a:gd name="T1" fmla="*/ 829 h 998"/>
              <a:gd name="T2" fmla="*/ 736 w 867"/>
              <a:gd name="T3" fmla="*/ 829 h 998"/>
              <a:gd name="T4" fmla="*/ 857 w 867"/>
              <a:gd name="T5" fmla="*/ 559 h 998"/>
              <a:gd name="T6" fmla="*/ 717 w 867"/>
              <a:gd name="T7" fmla="*/ 270 h 998"/>
              <a:gd name="T8" fmla="*/ 727 w 867"/>
              <a:gd name="T9" fmla="*/ 233 h 998"/>
              <a:gd name="T10" fmla="*/ 699 w 867"/>
              <a:gd name="T11" fmla="*/ 159 h 998"/>
              <a:gd name="T12" fmla="*/ 727 w 867"/>
              <a:gd name="T13" fmla="*/ 112 h 998"/>
              <a:gd name="T14" fmla="*/ 717 w 867"/>
              <a:gd name="T15" fmla="*/ 75 h 998"/>
              <a:gd name="T16" fmla="*/ 596 w 867"/>
              <a:gd name="T17" fmla="*/ 0 h 998"/>
              <a:gd name="T18" fmla="*/ 577 w 867"/>
              <a:gd name="T19" fmla="*/ 0 h 998"/>
              <a:gd name="T20" fmla="*/ 559 w 867"/>
              <a:gd name="T21" fmla="*/ 10 h 998"/>
              <a:gd name="T22" fmla="*/ 298 w 867"/>
              <a:gd name="T23" fmla="*/ 466 h 998"/>
              <a:gd name="T24" fmla="*/ 298 w 867"/>
              <a:gd name="T25" fmla="*/ 485 h 998"/>
              <a:gd name="T26" fmla="*/ 307 w 867"/>
              <a:gd name="T27" fmla="*/ 503 h 998"/>
              <a:gd name="T28" fmla="*/ 419 w 867"/>
              <a:gd name="T29" fmla="*/ 578 h 998"/>
              <a:gd name="T30" fmla="*/ 438 w 867"/>
              <a:gd name="T31" fmla="*/ 578 h 998"/>
              <a:gd name="T32" fmla="*/ 456 w 867"/>
              <a:gd name="T33" fmla="*/ 559 h 998"/>
              <a:gd name="T34" fmla="*/ 606 w 867"/>
              <a:gd name="T35" fmla="*/ 317 h 998"/>
              <a:gd name="T36" fmla="*/ 634 w 867"/>
              <a:gd name="T37" fmla="*/ 326 h 998"/>
              <a:gd name="T38" fmla="*/ 680 w 867"/>
              <a:gd name="T39" fmla="*/ 308 h 998"/>
              <a:gd name="T40" fmla="*/ 811 w 867"/>
              <a:gd name="T41" fmla="*/ 559 h 998"/>
              <a:gd name="T42" fmla="*/ 699 w 867"/>
              <a:gd name="T43" fmla="*/ 792 h 998"/>
              <a:gd name="T44" fmla="*/ 699 w 867"/>
              <a:gd name="T45" fmla="*/ 802 h 998"/>
              <a:gd name="T46" fmla="*/ 177 w 867"/>
              <a:gd name="T47" fmla="*/ 802 h 998"/>
              <a:gd name="T48" fmla="*/ 149 w 867"/>
              <a:gd name="T49" fmla="*/ 802 h 998"/>
              <a:gd name="T50" fmla="*/ 9 w 867"/>
              <a:gd name="T51" fmla="*/ 951 h 998"/>
              <a:gd name="T52" fmla="*/ 9 w 867"/>
              <a:gd name="T53" fmla="*/ 978 h 998"/>
              <a:gd name="T54" fmla="*/ 28 w 867"/>
              <a:gd name="T55" fmla="*/ 997 h 998"/>
              <a:gd name="T56" fmla="*/ 838 w 867"/>
              <a:gd name="T57" fmla="*/ 997 h 998"/>
              <a:gd name="T58" fmla="*/ 857 w 867"/>
              <a:gd name="T59" fmla="*/ 978 h 998"/>
              <a:gd name="T60" fmla="*/ 857 w 867"/>
              <a:gd name="T61" fmla="*/ 951 h 998"/>
              <a:gd name="T62" fmla="*/ 736 w 867"/>
              <a:gd name="T63" fmla="*/ 829 h 998"/>
              <a:gd name="T64" fmla="*/ 428 w 867"/>
              <a:gd name="T65" fmla="*/ 513 h 998"/>
              <a:gd name="T66" fmla="*/ 428 w 867"/>
              <a:gd name="T67" fmla="*/ 513 h 998"/>
              <a:gd name="T68" fmla="*/ 354 w 867"/>
              <a:gd name="T69" fmla="*/ 475 h 998"/>
              <a:gd name="T70" fmla="*/ 596 w 867"/>
              <a:gd name="T71" fmla="*/ 66 h 998"/>
              <a:gd name="T72" fmla="*/ 662 w 867"/>
              <a:gd name="T73" fmla="*/ 103 h 998"/>
              <a:gd name="T74" fmla="*/ 643 w 867"/>
              <a:gd name="T75" fmla="*/ 140 h 998"/>
              <a:gd name="T76" fmla="*/ 643 w 867"/>
              <a:gd name="T77" fmla="*/ 140 h 998"/>
              <a:gd name="T78" fmla="*/ 634 w 867"/>
              <a:gd name="T79" fmla="*/ 140 h 998"/>
              <a:gd name="T80" fmla="*/ 531 w 867"/>
              <a:gd name="T81" fmla="*/ 233 h 998"/>
              <a:gd name="T82" fmla="*/ 559 w 867"/>
              <a:gd name="T83" fmla="*/ 289 h 998"/>
              <a:gd name="T84" fmla="*/ 428 w 867"/>
              <a:gd name="T85" fmla="*/ 513 h 998"/>
              <a:gd name="T86" fmla="*/ 634 w 867"/>
              <a:gd name="T87" fmla="*/ 270 h 998"/>
              <a:gd name="T88" fmla="*/ 634 w 867"/>
              <a:gd name="T89" fmla="*/ 270 h 998"/>
              <a:gd name="T90" fmla="*/ 587 w 867"/>
              <a:gd name="T91" fmla="*/ 233 h 998"/>
              <a:gd name="T92" fmla="*/ 634 w 867"/>
              <a:gd name="T93" fmla="*/ 187 h 998"/>
              <a:gd name="T94" fmla="*/ 671 w 867"/>
              <a:gd name="T95" fmla="*/ 233 h 998"/>
              <a:gd name="T96" fmla="*/ 634 w 867"/>
              <a:gd name="T97" fmla="*/ 270 h 998"/>
              <a:gd name="T98" fmla="*/ 93 w 867"/>
              <a:gd name="T99" fmla="*/ 941 h 998"/>
              <a:gd name="T100" fmla="*/ 93 w 867"/>
              <a:gd name="T101" fmla="*/ 941 h 998"/>
              <a:gd name="T102" fmla="*/ 186 w 867"/>
              <a:gd name="T103" fmla="*/ 848 h 998"/>
              <a:gd name="T104" fmla="*/ 689 w 867"/>
              <a:gd name="T105" fmla="*/ 848 h 998"/>
              <a:gd name="T106" fmla="*/ 773 w 867"/>
              <a:gd name="T107" fmla="*/ 941 h 998"/>
              <a:gd name="T108" fmla="*/ 93 w 867"/>
              <a:gd name="T109" fmla="*/ 941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7" h="998">
                <a:moveTo>
                  <a:pt x="736" y="829"/>
                </a:moveTo>
                <a:lnTo>
                  <a:pt x="736" y="829"/>
                </a:lnTo>
                <a:cubicBezTo>
                  <a:pt x="820" y="764"/>
                  <a:pt x="857" y="662"/>
                  <a:pt x="857" y="559"/>
                </a:cubicBezTo>
                <a:cubicBezTo>
                  <a:pt x="857" y="447"/>
                  <a:pt x="811" y="336"/>
                  <a:pt x="717" y="270"/>
                </a:cubicBezTo>
                <a:cubicBezTo>
                  <a:pt x="717" y="261"/>
                  <a:pt x="727" y="243"/>
                  <a:pt x="727" y="233"/>
                </a:cubicBezTo>
                <a:cubicBezTo>
                  <a:pt x="727" y="205"/>
                  <a:pt x="717" y="177"/>
                  <a:pt x="699" y="159"/>
                </a:cubicBezTo>
                <a:cubicBezTo>
                  <a:pt x="727" y="112"/>
                  <a:pt x="727" y="112"/>
                  <a:pt x="727" y="112"/>
                </a:cubicBezTo>
                <a:cubicBezTo>
                  <a:pt x="736" y="94"/>
                  <a:pt x="727" y="75"/>
                  <a:pt x="717" y="75"/>
                </a:cubicBezTo>
                <a:cubicBezTo>
                  <a:pt x="596" y="0"/>
                  <a:pt x="596" y="0"/>
                  <a:pt x="596" y="0"/>
                </a:cubicBezTo>
                <a:cubicBezTo>
                  <a:pt x="596" y="0"/>
                  <a:pt x="587" y="0"/>
                  <a:pt x="577" y="0"/>
                </a:cubicBezTo>
                <a:cubicBezTo>
                  <a:pt x="568" y="0"/>
                  <a:pt x="568" y="10"/>
                  <a:pt x="559" y="10"/>
                </a:cubicBezTo>
                <a:cubicBezTo>
                  <a:pt x="298" y="466"/>
                  <a:pt x="298" y="466"/>
                  <a:pt x="298" y="466"/>
                </a:cubicBezTo>
                <a:cubicBezTo>
                  <a:pt x="289" y="475"/>
                  <a:pt x="289" y="485"/>
                  <a:pt x="298" y="485"/>
                </a:cubicBezTo>
                <a:cubicBezTo>
                  <a:pt x="298" y="494"/>
                  <a:pt x="298" y="503"/>
                  <a:pt x="307" y="503"/>
                </a:cubicBezTo>
                <a:cubicBezTo>
                  <a:pt x="419" y="578"/>
                  <a:pt x="419" y="578"/>
                  <a:pt x="419" y="578"/>
                </a:cubicBezTo>
                <a:cubicBezTo>
                  <a:pt x="428" y="578"/>
                  <a:pt x="428" y="578"/>
                  <a:pt x="438" y="578"/>
                </a:cubicBezTo>
                <a:cubicBezTo>
                  <a:pt x="447" y="578"/>
                  <a:pt x="456" y="568"/>
                  <a:pt x="456" y="559"/>
                </a:cubicBezTo>
                <a:cubicBezTo>
                  <a:pt x="606" y="317"/>
                  <a:pt x="606" y="317"/>
                  <a:pt x="606" y="317"/>
                </a:cubicBezTo>
                <a:cubicBezTo>
                  <a:pt x="615" y="326"/>
                  <a:pt x="624" y="326"/>
                  <a:pt x="634" y="326"/>
                </a:cubicBezTo>
                <a:cubicBezTo>
                  <a:pt x="643" y="326"/>
                  <a:pt x="662" y="317"/>
                  <a:pt x="680" y="308"/>
                </a:cubicBezTo>
                <a:cubicBezTo>
                  <a:pt x="755" y="373"/>
                  <a:pt x="811" y="466"/>
                  <a:pt x="811" y="559"/>
                </a:cubicBezTo>
                <a:cubicBezTo>
                  <a:pt x="811" y="653"/>
                  <a:pt x="764" y="736"/>
                  <a:pt x="699" y="792"/>
                </a:cubicBezTo>
                <a:cubicBezTo>
                  <a:pt x="699" y="792"/>
                  <a:pt x="699" y="792"/>
                  <a:pt x="699" y="802"/>
                </a:cubicBezTo>
                <a:cubicBezTo>
                  <a:pt x="177" y="802"/>
                  <a:pt x="177" y="802"/>
                  <a:pt x="177" y="802"/>
                </a:cubicBezTo>
                <a:cubicBezTo>
                  <a:pt x="168" y="802"/>
                  <a:pt x="158" y="802"/>
                  <a:pt x="149" y="802"/>
                </a:cubicBezTo>
                <a:cubicBezTo>
                  <a:pt x="9" y="951"/>
                  <a:pt x="9" y="951"/>
                  <a:pt x="9" y="951"/>
                </a:cubicBezTo>
                <a:cubicBezTo>
                  <a:pt x="0" y="960"/>
                  <a:pt x="0" y="969"/>
                  <a:pt x="9" y="978"/>
                </a:cubicBezTo>
                <a:cubicBezTo>
                  <a:pt x="9" y="988"/>
                  <a:pt x="19" y="997"/>
                  <a:pt x="28" y="997"/>
                </a:cubicBezTo>
                <a:cubicBezTo>
                  <a:pt x="838" y="997"/>
                  <a:pt x="838" y="997"/>
                  <a:pt x="838" y="997"/>
                </a:cubicBezTo>
                <a:cubicBezTo>
                  <a:pt x="848" y="997"/>
                  <a:pt x="857" y="988"/>
                  <a:pt x="857" y="978"/>
                </a:cubicBezTo>
                <a:cubicBezTo>
                  <a:pt x="866" y="969"/>
                  <a:pt x="857" y="960"/>
                  <a:pt x="857" y="951"/>
                </a:cubicBezTo>
                <a:lnTo>
                  <a:pt x="736" y="829"/>
                </a:lnTo>
                <a:close/>
                <a:moveTo>
                  <a:pt x="428" y="513"/>
                </a:moveTo>
                <a:lnTo>
                  <a:pt x="428" y="513"/>
                </a:lnTo>
                <a:cubicBezTo>
                  <a:pt x="354" y="475"/>
                  <a:pt x="354" y="475"/>
                  <a:pt x="354" y="475"/>
                </a:cubicBezTo>
                <a:cubicBezTo>
                  <a:pt x="596" y="66"/>
                  <a:pt x="596" y="66"/>
                  <a:pt x="596" y="66"/>
                </a:cubicBezTo>
                <a:cubicBezTo>
                  <a:pt x="662" y="103"/>
                  <a:pt x="662" y="103"/>
                  <a:pt x="662" y="103"/>
                </a:cubicBezTo>
                <a:cubicBezTo>
                  <a:pt x="643" y="140"/>
                  <a:pt x="643" y="140"/>
                  <a:pt x="643" y="140"/>
                </a:cubicBezTo>
                <a:lnTo>
                  <a:pt x="643" y="140"/>
                </a:lnTo>
                <a:lnTo>
                  <a:pt x="634" y="140"/>
                </a:lnTo>
                <a:cubicBezTo>
                  <a:pt x="577" y="140"/>
                  <a:pt x="531" y="177"/>
                  <a:pt x="531" y="233"/>
                </a:cubicBezTo>
                <a:cubicBezTo>
                  <a:pt x="531" y="252"/>
                  <a:pt x="540" y="270"/>
                  <a:pt x="559" y="289"/>
                </a:cubicBezTo>
                <a:lnTo>
                  <a:pt x="428" y="513"/>
                </a:lnTo>
                <a:close/>
                <a:moveTo>
                  <a:pt x="634" y="270"/>
                </a:moveTo>
                <a:lnTo>
                  <a:pt x="634" y="270"/>
                </a:lnTo>
                <a:cubicBezTo>
                  <a:pt x="606" y="270"/>
                  <a:pt x="587" y="252"/>
                  <a:pt x="587" y="233"/>
                </a:cubicBezTo>
                <a:cubicBezTo>
                  <a:pt x="587" y="205"/>
                  <a:pt x="606" y="187"/>
                  <a:pt x="634" y="187"/>
                </a:cubicBezTo>
                <a:cubicBezTo>
                  <a:pt x="652" y="187"/>
                  <a:pt x="671" y="205"/>
                  <a:pt x="671" y="233"/>
                </a:cubicBezTo>
                <a:cubicBezTo>
                  <a:pt x="671" y="252"/>
                  <a:pt x="652" y="270"/>
                  <a:pt x="634" y="270"/>
                </a:cubicBezTo>
                <a:close/>
                <a:moveTo>
                  <a:pt x="93" y="941"/>
                </a:moveTo>
                <a:lnTo>
                  <a:pt x="93" y="941"/>
                </a:lnTo>
                <a:cubicBezTo>
                  <a:pt x="186" y="848"/>
                  <a:pt x="186" y="848"/>
                  <a:pt x="186" y="848"/>
                </a:cubicBezTo>
                <a:cubicBezTo>
                  <a:pt x="689" y="848"/>
                  <a:pt x="689" y="848"/>
                  <a:pt x="689" y="848"/>
                </a:cubicBezTo>
                <a:cubicBezTo>
                  <a:pt x="773" y="941"/>
                  <a:pt x="773" y="941"/>
                  <a:pt x="773" y="941"/>
                </a:cubicBezTo>
                <a:lnTo>
                  <a:pt x="93" y="9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347">
            <a:extLst>
              <a:ext uri="{FF2B5EF4-FFF2-40B4-BE49-F238E27FC236}">
                <a16:creationId xmlns:a16="http://schemas.microsoft.com/office/drawing/2014/main" id="{E3BE1D5D-9464-BE4F-9AE6-318D20C23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2925" y="4805641"/>
            <a:ext cx="601716" cy="1142790"/>
          </a:xfrm>
          <a:custGeom>
            <a:avLst/>
            <a:gdLst>
              <a:gd name="T0" fmla="*/ 522 w 569"/>
              <a:gd name="T1" fmla="*/ 680 h 1082"/>
              <a:gd name="T2" fmla="*/ 568 w 569"/>
              <a:gd name="T3" fmla="*/ 540 h 1082"/>
              <a:gd name="T4" fmla="*/ 522 w 569"/>
              <a:gd name="T5" fmla="*/ 391 h 1082"/>
              <a:gd name="T6" fmla="*/ 568 w 569"/>
              <a:gd name="T7" fmla="*/ 28 h 1082"/>
              <a:gd name="T8" fmla="*/ 513 w 569"/>
              <a:gd name="T9" fmla="*/ 19 h 1082"/>
              <a:gd name="T10" fmla="*/ 28 w 569"/>
              <a:gd name="T11" fmla="*/ 0 h 1082"/>
              <a:gd name="T12" fmla="*/ 158 w 569"/>
              <a:gd name="T13" fmla="*/ 289 h 1082"/>
              <a:gd name="T14" fmla="*/ 37 w 569"/>
              <a:gd name="T15" fmla="*/ 391 h 1082"/>
              <a:gd name="T16" fmla="*/ 158 w 569"/>
              <a:gd name="T17" fmla="*/ 792 h 1082"/>
              <a:gd name="T18" fmla="*/ 28 w 569"/>
              <a:gd name="T19" fmla="*/ 1081 h 1082"/>
              <a:gd name="T20" fmla="*/ 513 w 569"/>
              <a:gd name="T21" fmla="*/ 1053 h 1082"/>
              <a:gd name="T22" fmla="*/ 568 w 569"/>
              <a:gd name="T23" fmla="*/ 1053 h 1082"/>
              <a:gd name="T24" fmla="*/ 522 w 569"/>
              <a:gd name="T25" fmla="*/ 680 h 1082"/>
              <a:gd name="T26" fmla="*/ 56 w 569"/>
              <a:gd name="T27" fmla="*/ 75 h 1082"/>
              <a:gd name="T28" fmla="*/ 485 w 569"/>
              <a:gd name="T29" fmla="*/ 140 h 1082"/>
              <a:gd name="T30" fmla="*/ 56 w 569"/>
              <a:gd name="T31" fmla="*/ 75 h 1082"/>
              <a:gd name="T32" fmla="*/ 121 w 569"/>
              <a:gd name="T33" fmla="*/ 196 h 1082"/>
              <a:gd name="T34" fmla="*/ 279 w 569"/>
              <a:gd name="T35" fmla="*/ 261 h 1082"/>
              <a:gd name="T36" fmla="*/ 279 w 569"/>
              <a:gd name="T37" fmla="*/ 308 h 1082"/>
              <a:gd name="T38" fmla="*/ 447 w 569"/>
              <a:gd name="T39" fmla="*/ 382 h 1082"/>
              <a:gd name="T40" fmla="*/ 279 w 569"/>
              <a:gd name="T41" fmla="*/ 308 h 1082"/>
              <a:gd name="T42" fmla="*/ 84 w 569"/>
              <a:gd name="T43" fmla="*/ 438 h 1082"/>
              <a:gd name="T44" fmla="*/ 513 w 569"/>
              <a:gd name="T45" fmla="*/ 513 h 1082"/>
              <a:gd name="T46" fmla="*/ 84 w 569"/>
              <a:gd name="T47" fmla="*/ 438 h 1082"/>
              <a:gd name="T48" fmla="*/ 75 w 569"/>
              <a:gd name="T49" fmla="*/ 643 h 1082"/>
              <a:gd name="T50" fmla="*/ 513 w 569"/>
              <a:gd name="T51" fmla="*/ 568 h 1082"/>
              <a:gd name="T52" fmla="*/ 75 w 569"/>
              <a:gd name="T53" fmla="*/ 643 h 1082"/>
              <a:gd name="T54" fmla="*/ 503 w 569"/>
              <a:gd name="T55" fmla="*/ 1006 h 1082"/>
              <a:gd name="T56" fmla="*/ 84 w 569"/>
              <a:gd name="T57" fmla="*/ 941 h 1082"/>
              <a:gd name="T58" fmla="*/ 503 w 569"/>
              <a:gd name="T59" fmla="*/ 1006 h 1082"/>
              <a:gd name="T60" fmla="*/ 438 w 569"/>
              <a:gd name="T61" fmla="*/ 885 h 1082"/>
              <a:gd name="T62" fmla="*/ 279 w 569"/>
              <a:gd name="T63" fmla="*/ 820 h 1082"/>
              <a:gd name="T64" fmla="*/ 279 w 569"/>
              <a:gd name="T65" fmla="*/ 764 h 1082"/>
              <a:gd name="T66" fmla="*/ 112 w 569"/>
              <a:gd name="T67" fmla="*/ 699 h 1082"/>
              <a:gd name="T68" fmla="*/ 279 w 569"/>
              <a:gd name="T69" fmla="*/ 764 h 1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9" h="1082">
                <a:moveTo>
                  <a:pt x="522" y="680"/>
                </a:moveTo>
                <a:lnTo>
                  <a:pt x="522" y="680"/>
                </a:lnTo>
                <a:cubicBezTo>
                  <a:pt x="531" y="680"/>
                  <a:pt x="531" y="680"/>
                  <a:pt x="531" y="680"/>
                </a:cubicBezTo>
                <a:cubicBezTo>
                  <a:pt x="550" y="634"/>
                  <a:pt x="568" y="587"/>
                  <a:pt x="568" y="540"/>
                </a:cubicBezTo>
                <a:cubicBezTo>
                  <a:pt x="568" y="485"/>
                  <a:pt x="550" y="438"/>
                  <a:pt x="522" y="391"/>
                </a:cubicBezTo>
                <a:lnTo>
                  <a:pt x="522" y="391"/>
                </a:lnTo>
                <a:cubicBezTo>
                  <a:pt x="494" y="345"/>
                  <a:pt x="457" y="308"/>
                  <a:pt x="401" y="289"/>
                </a:cubicBezTo>
                <a:cubicBezTo>
                  <a:pt x="503" y="242"/>
                  <a:pt x="568" y="140"/>
                  <a:pt x="568" y="28"/>
                </a:cubicBezTo>
                <a:cubicBezTo>
                  <a:pt x="568" y="19"/>
                  <a:pt x="550" y="0"/>
                  <a:pt x="540" y="0"/>
                </a:cubicBezTo>
                <a:cubicBezTo>
                  <a:pt x="522" y="0"/>
                  <a:pt x="513" y="10"/>
                  <a:pt x="513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47" y="10"/>
                  <a:pt x="37" y="0"/>
                  <a:pt x="28" y="0"/>
                </a:cubicBezTo>
                <a:cubicBezTo>
                  <a:pt x="9" y="0"/>
                  <a:pt x="0" y="19"/>
                  <a:pt x="0" y="28"/>
                </a:cubicBezTo>
                <a:cubicBezTo>
                  <a:pt x="0" y="140"/>
                  <a:pt x="65" y="242"/>
                  <a:pt x="158" y="289"/>
                </a:cubicBezTo>
                <a:cubicBezTo>
                  <a:pt x="112" y="308"/>
                  <a:pt x="75" y="345"/>
                  <a:pt x="47" y="391"/>
                </a:cubicBezTo>
                <a:lnTo>
                  <a:pt x="37" y="391"/>
                </a:lnTo>
                <a:cubicBezTo>
                  <a:pt x="19" y="438"/>
                  <a:pt x="0" y="485"/>
                  <a:pt x="0" y="540"/>
                </a:cubicBezTo>
                <a:cubicBezTo>
                  <a:pt x="0" y="652"/>
                  <a:pt x="65" y="746"/>
                  <a:pt x="158" y="792"/>
                </a:cubicBezTo>
                <a:cubicBezTo>
                  <a:pt x="65" y="839"/>
                  <a:pt x="0" y="941"/>
                  <a:pt x="0" y="1053"/>
                </a:cubicBezTo>
                <a:cubicBezTo>
                  <a:pt x="0" y="1062"/>
                  <a:pt x="9" y="1081"/>
                  <a:pt x="28" y="1081"/>
                </a:cubicBezTo>
                <a:cubicBezTo>
                  <a:pt x="37" y="1081"/>
                  <a:pt x="47" y="1072"/>
                  <a:pt x="56" y="1053"/>
                </a:cubicBezTo>
                <a:cubicBezTo>
                  <a:pt x="513" y="1053"/>
                  <a:pt x="513" y="1053"/>
                  <a:pt x="513" y="1053"/>
                </a:cubicBezTo>
                <a:cubicBezTo>
                  <a:pt x="513" y="1072"/>
                  <a:pt x="522" y="1081"/>
                  <a:pt x="540" y="1081"/>
                </a:cubicBezTo>
                <a:cubicBezTo>
                  <a:pt x="550" y="1081"/>
                  <a:pt x="568" y="1062"/>
                  <a:pt x="568" y="1053"/>
                </a:cubicBezTo>
                <a:cubicBezTo>
                  <a:pt x="568" y="941"/>
                  <a:pt x="503" y="839"/>
                  <a:pt x="401" y="792"/>
                </a:cubicBezTo>
                <a:cubicBezTo>
                  <a:pt x="457" y="774"/>
                  <a:pt x="494" y="736"/>
                  <a:pt x="522" y="680"/>
                </a:cubicBezTo>
                <a:close/>
                <a:moveTo>
                  <a:pt x="56" y="75"/>
                </a:moveTo>
                <a:lnTo>
                  <a:pt x="56" y="75"/>
                </a:lnTo>
                <a:cubicBezTo>
                  <a:pt x="503" y="75"/>
                  <a:pt x="503" y="75"/>
                  <a:pt x="503" y="75"/>
                </a:cubicBezTo>
                <a:cubicBezTo>
                  <a:pt x="503" y="103"/>
                  <a:pt x="494" y="121"/>
                  <a:pt x="485" y="140"/>
                </a:cubicBezTo>
                <a:cubicBezTo>
                  <a:pt x="84" y="140"/>
                  <a:pt x="84" y="140"/>
                  <a:pt x="84" y="140"/>
                </a:cubicBezTo>
                <a:cubicBezTo>
                  <a:pt x="75" y="121"/>
                  <a:pt x="65" y="103"/>
                  <a:pt x="56" y="75"/>
                </a:cubicBezTo>
                <a:close/>
                <a:moveTo>
                  <a:pt x="121" y="196"/>
                </a:moveTo>
                <a:lnTo>
                  <a:pt x="121" y="196"/>
                </a:lnTo>
                <a:cubicBezTo>
                  <a:pt x="438" y="196"/>
                  <a:pt x="438" y="196"/>
                  <a:pt x="438" y="196"/>
                </a:cubicBezTo>
                <a:cubicBezTo>
                  <a:pt x="401" y="233"/>
                  <a:pt x="345" y="261"/>
                  <a:pt x="279" y="261"/>
                </a:cubicBezTo>
                <a:cubicBezTo>
                  <a:pt x="224" y="261"/>
                  <a:pt x="168" y="233"/>
                  <a:pt x="121" y="196"/>
                </a:cubicBezTo>
                <a:close/>
                <a:moveTo>
                  <a:pt x="279" y="308"/>
                </a:moveTo>
                <a:lnTo>
                  <a:pt x="279" y="308"/>
                </a:lnTo>
                <a:cubicBezTo>
                  <a:pt x="345" y="308"/>
                  <a:pt x="401" y="336"/>
                  <a:pt x="447" y="382"/>
                </a:cubicBezTo>
                <a:cubicBezTo>
                  <a:pt x="121" y="382"/>
                  <a:pt x="121" y="382"/>
                  <a:pt x="121" y="382"/>
                </a:cubicBezTo>
                <a:cubicBezTo>
                  <a:pt x="158" y="336"/>
                  <a:pt x="224" y="308"/>
                  <a:pt x="279" y="308"/>
                </a:cubicBezTo>
                <a:close/>
                <a:moveTo>
                  <a:pt x="84" y="438"/>
                </a:moveTo>
                <a:lnTo>
                  <a:pt x="84" y="438"/>
                </a:lnTo>
                <a:cubicBezTo>
                  <a:pt x="485" y="438"/>
                  <a:pt x="485" y="438"/>
                  <a:pt x="485" y="438"/>
                </a:cubicBezTo>
                <a:cubicBezTo>
                  <a:pt x="494" y="457"/>
                  <a:pt x="503" y="485"/>
                  <a:pt x="513" y="513"/>
                </a:cubicBezTo>
                <a:cubicBezTo>
                  <a:pt x="56" y="513"/>
                  <a:pt x="56" y="513"/>
                  <a:pt x="56" y="513"/>
                </a:cubicBezTo>
                <a:cubicBezTo>
                  <a:pt x="56" y="485"/>
                  <a:pt x="65" y="457"/>
                  <a:pt x="84" y="438"/>
                </a:cubicBezTo>
                <a:close/>
                <a:moveTo>
                  <a:pt x="75" y="643"/>
                </a:moveTo>
                <a:lnTo>
                  <a:pt x="75" y="643"/>
                </a:lnTo>
                <a:cubicBezTo>
                  <a:pt x="65" y="615"/>
                  <a:pt x="56" y="596"/>
                  <a:pt x="56" y="568"/>
                </a:cubicBezTo>
                <a:cubicBezTo>
                  <a:pt x="513" y="568"/>
                  <a:pt x="513" y="568"/>
                  <a:pt x="513" y="568"/>
                </a:cubicBezTo>
                <a:cubicBezTo>
                  <a:pt x="503" y="596"/>
                  <a:pt x="503" y="615"/>
                  <a:pt x="485" y="643"/>
                </a:cubicBezTo>
                <a:lnTo>
                  <a:pt x="75" y="643"/>
                </a:lnTo>
                <a:close/>
                <a:moveTo>
                  <a:pt x="503" y="1006"/>
                </a:moveTo>
                <a:lnTo>
                  <a:pt x="503" y="1006"/>
                </a:lnTo>
                <a:cubicBezTo>
                  <a:pt x="56" y="1006"/>
                  <a:pt x="56" y="1006"/>
                  <a:pt x="56" y="1006"/>
                </a:cubicBezTo>
                <a:cubicBezTo>
                  <a:pt x="65" y="978"/>
                  <a:pt x="75" y="960"/>
                  <a:pt x="84" y="941"/>
                </a:cubicBezTo>
                <a:cubicBezTo>
                  <a:pt x="485" y="941"/>
                  <a:pt x="485" y="941"/>
                  <a:pt x="485" y="941"/>
                </a:cubicBezTo>
                <a:cubicBezTo>
                  <a:pt x="494" y="960"/>
                  <a:pt x="503" y="978"/>
                  <a:pt x="503" y="1006"/>
                </a:cubicBezTo>
                <a:close/>
                <a:moveTo>
                  <a:pt x="438" y="885"/>
                </a:moveTo>
                <a:lnTo>
                  <a:pt x="438" y="885"/>
                </a:lnTo>
                <a:cubicBezTo>
                  <a:pt x="121" y="885"/>
                  <a:pt x="121" y="885"/>
                  <a:pt x="121" y="885"/>
                </a:cubicBezTo>
                <a:cubicBezTo>
                  <a:pt x="168" y="848"/>
                  <a:pt x="224" y="820"/>
                  <a:pt x="279" y="820"/>
                </a:cubicBezTo>
                <a:cubicBezTo>
                  <a:pt x="345" y="820"/>
                  <a:pt x="401" y="848"/>
                  <a:pt x="438" y="885"/>
                </a:cubicBezTo>
                <a:close/>
                <a:moveTo>
                  <a:pt x="279" y="764"/>
                </a:moveTo>
                <a:lnTo>
                  <a:pt x="279" y="764"/>
                </a:lnTo>
                <a:cubicBezTo>
                  <a:pt x="214" y="764"/>
                  <a:pt x="158" y="736"/>
                  <a:pt x="112" y="699"/>
                </a:cubicBezTo>
                <a:cubicBezTo>
                  <a:pt x="447" y="699"/>
                  <a:pt x="447" y="699"/>
                  <a:pt x="447" y="699"/>
                </a:cubicBezTo>
                <a:cubicBezTo>
                  <a:pt x="410" y="736"/>
                  <a:pt x="354" y="764"/>
                  <a:pt x="279" y="7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348">
            <a:extLst>
              <a:ext uri="{FF2B5EF4-FFF2-40B4-BE49-F238E27FC236}">
                <a16:creationId xmlns:a16="http://schemas.microsoft.com/office/drawing/2014/main" id="{2BDB6D59-BFFB-4A46-AFB6-89F9350A5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4302" y="10724830"/>
            <a:ext cx="778962" cy="1133463"/>
          </a:xfrm>
          <a:custGeom>
            <a:avLst/>
            <a:gdLst>
              <a:gd name="T0" fmla="*/ 671 w 737"/>
              <a:gd name="T1" fmla="*/ 0 h 1072"/>
              <a:gd name="T2" fmla="*/ 671 w 737"/>
              <a:gd name="T3" fmla="*/ 0 h 1072"/>
              <a:gd name="T4" fmla="*/ 65 w 737"/>
              <a:gd name="T5" fmla="*/ 0 h 1072"/>
              <a:gd name="T6" fmla="*/ 0 w 737"/>
              <a:gd name="T7" fmla="*/ 65 h 1072"/>
              <a:gd name="T8" fmla="*/ 0 w 737"/>
              <a:gd name="T9" fmla="*/ 1006 h 1072"/>
              <a:gd name="T10" fmla="*/ 65 w 737"/>
              <a:gd name="T11" fmla="*/ 1071 h 1072"/>
              <a:gd name="T12" fmla="*/ 671 w 737"/>
              <a:gd name="T13" fmla="*/ 1071 h 1072"/>
              <a:gd name="T14" fmla="*/ 736 w 737"/>
              <a:gd name="T15" fmla="*/ 1006 h 1072"/>
              <a:gd name="T16" fmla="*/ 736 w 737"/>
              <a:gd name="T17" fmla="*/ 65 h 1072"/>
              <a:gd name="T18" fmla="*/ 671 w 737"/>
              <a:gd name="T19" fmla="*/ 0 h 1072"/>
              <a:gd name="T20" fmla="*/ 680 w 737"/>
              <a:gd name="T21" fmla="*/ 1006 h 1072"/>
              <a:gd name="T22" fmla="*/ 680 w 737"/>
              <a:gd name="T23" fmla="*/ 1006 h 1072"/>
              <a:gd name="T24" fmla="*/ 671 w 737"/>
              <a:gd name="T25" fmla="*/ 1024 h 1072"/>
              <a:gd name="T26" fmla="*/ 65 w 737"/>
              <a:gd name="T27" fmla="*/ 1024 h 1072"/>
              <a:gd name="T28" fmla="*/ 47 w 737"/>
              <a:gd name="T29" fmla="*/ 1006 h 1072"/>
              <a:gd name="T30" fmla="*/ 47 w 737"/>
              <a:gd name="T31" fmla="*/ 65 h 1072"/>
              <a:gd name="T32" fmla="*/ 65 w 737"/>
              <a:gd name="T33" fmla="*/ 56 h 1072"/>
              <a:gd name="T34" fmla="*/ 671 w 737"/>
              <a:gd name="T35" fmla="*/ 56 h 1072"/>
              <a:gd name="T36" fmla="*/ 680 w 737"/>
              <a:gd name="T37" fmla="*/ 65 h 1072"/>
              <a:gd name="T38" fmla="*/ 680 w 737"/>
              <a:gd name="T39" fmla="*/ 1006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7" h="1072">
                <a:moveTo>
                  <a:pt x="671" y="0"/>
                </a:moveTo>
                <a:lnTo>
                  <a:pt x="671" y="0"/>
                </a:lnTo>
                <a:cubicBezTo>
                  <a:pt x="65" y="0"/>
                  <a:pt x="65" y="0"/>
                  <a:pt x="65" y="0"/>
                </a:cubicBezTo>
                <a:cubicBezTo>
                  <a:pt x="28" y="0"/>
                  <a:pt x="0" y="28"/>
                  <a:pt x="0" y="65"/>
                </a:cubicBezTo>
                <a:cubicBezTo>
                  <a:pt x="0" y="1006"/>
                  <a:pt x="0" y="1006"/>
                  <a:pt x="0" y="1006"/>
                </a:cubicBezTo>
                <a:cubicBezTo>
                  <a:pt x="0" y="1043"/>
                  <a:pt x="28" y="1071"/>
                  <a:pt x="65" y="1071"/>
                </a:cubicBezTo>
                <a:cubicBezTo>
                  <a:pt x="671" y="1071"/>
                  <a:pt x="671" y="1071"/>
                  <a:pt x="671" y="1071"/>
                </a:cubicBezTo>
                <a:cubicBezTo>
                  <a:pt x="708" y="1071"/>
                  <a:pt x="736" y="1043"/>
                  <a:pt x="736" y="1006"/>
                </a:cubicBezTo>
                <a:cubicBezTo>
                  <a:pt x="736" y="65"/>
                  <a:pt x="736" y="65"/>
                  <a:pt x="736" y="65"/>
                </a:cubicBezTo>
                <a:cubicBezTo>
                  <a:pt x="736" y="28"/>
                  <a:pt x="708" y="0"/>
                  <a:pt x="671" y="0"/>
                </a:cubicBezTo>
                <a:close/>
                <a:moveTo>
                  <a:pt x="680" y="1006"/>
                </a:moveTo>
                <a:lnTo>
                  <a:pt x="680" y="1006"/>
                </a:lnTo>
                <a:cubicBezTo>
                  <a:pt x="680" y="1015"/>
                  <a:pt x="680" y="1024"/>
                  <a:pt x="671" y="1024"/>
                </a:cubicBezTo>
                <a:cubicBezTo>
                  <a:pt x="65" y="1024"/>
                  <a:pt x="65" y="1024"/>
                  <a:pt x="65" y="1024"/>
                </a:cubicBezTo>
                <a:cubicBezTo>
                  <a:pt x="56" y="1024"/>
                  <a:pt x="47" y="1015"/>
                  <a:pt x="47" y="1006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56"/>
                  <a:pt x="56" y="56"/>
                  <a:pt x="65" y="56"/>
                </a:cubicBezTo>
                <a:cubicBezTo>
                  <a:pt x="671" y="56"/>
                  <a:pt x="671" y="56"/>
                  <a:pt x="671" y="56"/>
                </a:cubicBezTo>
                <a:cubicBezTo>
                  <a:pt x="680" y="56"/>
                  <a:pt x="680" y="56"/>
                  <a:pt x="680" y="65"/>
                </a:cubicBezTo>
                <a:lnTo>
                  <a:pt x="680" y="10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349">
            <a:extLst>
              <a:ext uri="{FF2B5EF4-FFF2-40B4-BE49-F238E27FC236}">
                <a16:creationId xmlns:a16="http://schemas.microsoft.com/office/drawing/2014/main" id="{50BD4EA1-88B6-BB4B-B653-F7C8B32E6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241" y="10836777"/>
            <a:ext cx="200573" cy="195907"/>
          </a:xfrm>
          <a:custGeom>
            <a:avLst/>
            <a:gdLst>
              <a:gd name="T0" fmla="*/ 93 w 188"/>
              <a:gd name="T1" fmla="*/ 186 h 187"/>
              <a:gd name="T2" fmla="*/ 93 w 188"/>
              <a:gd name="T3" fmla="*/ 186 h 187"/>
              <a:gd name="T4" fmla="*/ 187 w 188"/>
              <a:gd name="T5" fmla="*/ 93 h 187"/>
              <a:gd name="T6" fmla="*/ 93 w 188"/>
              <a:gd name="T7" fmla="*/ 0 h 187"/>
              <a:gd name="T8" fmla="*/ 0 w 188"/>
              <a:gd name="T9" fmla="*/ 93 h 187"/>
              <a:gd name="T10" fmla="*/ 93 w 188"/>
              <a:gd name="T11" fmla="*/ 186 h 187"/>
              <a:gd name="T12" fmla="*/ 93 w 188"/>
              <a:gd name="T13" fmla="*/ 56 h 187"/>
              <a:gd name="T14" fmla="*/ 93 w 188"/>
              <a:gd name="T15" fmla="*/ 56 h 187"/>
              <a:gd name="T16" fmla="*/ 131 w 188"/>
              <a:gd name="T17" fmla="*/ 93 h 187"/>
              <a:gd name="T18" fmla="*/ 93 w 188"/>
              <a:gd name="T19" fmla="*/ 130 h 187"/>
              <a:gd name="T20" fmla="*/ 47 w 188"/>
              <a:gd name="T21" fmla="*/ 93 h 187"/>
              <a:gd name="T22" fmla="*/ 93 w 188"/>
              <a:gd name="T23" fmla="*/ 5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" h="187">
                <a:moveTo>
                  <a:pt x="93" y="186"/>
                </a:moveTo>
                <a:lnTo>
                  <a:pt x="93" y="186"/>
                </a:lnTo>
                <a:cubicBezTo>
                  <a:pt x="140" y="186"/>
                  <a:pt x="187" y="149"/>
                  <a:pt x="187" y="93"/>
                </a:cubicBezTo>
                <a:cubicBezTo>
                  <a:pt x="187" y="47"/>
                  <a:pt x="140" y="0"/>
                  <a:pt x="93" y="0"/>
                </a:cubicBezTo>
                <a:cubicBezTo>
                  <a:pt x="38" y="0"/>
                  <a:pt x="0" y="47"/>
                  <a:pt x="0" y="93"/>
                </a:cubicBezTo>
                <a:cubicBezTo>
                  <a:pt x="0" y="149"/>
                  <a:pt x="38" y="186"/>
                  <a:pt x="93" y="186"/>
                </a:cubicBezTo>
                <a:close/>
                <a:moveTo>
                  <a:pt x="93" y="56"/>
                </a:moveTo>
                <a:lnTo>
                  <a:pt x="93" y="56"/>
                </a:lnTo>
                <a:cubicBezTo>
                  <a:pt x="112" y="56"/>
                  <a:pt x="131" y="75"/>
                  <a:pt x="131" y="93"/>
                </a:cubicBezTo>
                <a:cubicBezTo>
                  <a:pt x="131" y="121"/>
                  <a:pt x="112" y="130"/>
                  <a:pt x="93" y="130"/>
                </a:cubicBezTo>
                <a:cubicBezTo>
                  <a:pt x="66" y="130"/>
                  <a:pt x="47" y="121"/>
                  <a:pt x="47" y="93"/>
                </a:cubicBezTo>
                <a:cubicBezTo>
                  <a:pt x="47" y="75"/>
                  <a:pt x="66" y="56"/>
                  <a:pt x="93" y="5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350">
            <a:extLst>
              <a:ext uri="{FF2B5EF4-FFF2-40B4-BE49-F238E27FC236}">
                <a16:creationId xmlns:a16="http://schemas.microsoft.com/office/drawing/2014/main" id="{BBFD18F5-5D1D-3149-8CE5-9D6187405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6753" y="10836777"/>
            <a:ext cx="195907" cy="195907"/>
          </a:xfrm>
          <a:custGeom>
            <a:avLst/>
            <a:gdLst>
              <a:gd name="T0" fmla="*/ 93 w 187"/>
              <a:gd name="T1" fmla="*/ 186 h 187"/>
              <a:gd name="T2" fmla="*/ 93 w 187"/>
              <a:gd name="T3" fmla="*/ 186 h 187"/>
              <a:gd name="T4" fmla="*/ 186 w 187"/>
              <a:gd name="T5" fmla="*/ 93 h 187"/>
              <a:gd name="T6" fmla="*/ 93 w 187"/>
              <a:gd name="T7" fmla="*/ 0 h 187"/>
              <a:gd name="T8" fmla="*/ 0 w 187"/>
              <a:gd name="T9" fmla="*/ 93 h 187"/>
              <a:gd name="T10" fmla="*/ 93 w 187"/>
              <a:gd name="T11" fmla="*/ 186 h 187"/>
              <a:gd name="T12" fmla="*/ 93 w 187"/>
              <a:gd name="T13" fmla="*/ 56 h 187"/>
              <a:gd name="T14" fmla="*/ 93 w 187"/>
              <a:gd name="T15" fmla="*/ 56 h 187"/>
              <a:gd name="T16" fmla="*/ 130 w 187"/>
              <a:gd name="T17" fmla="*/ 93 h 187"/>
              <a:gd name="T18" fmla="*/ 93 w 187"/>
              <a:gd name="T19" fmla="*/ 130 h 187"/>
              <a:gd name="T20" fmla="*/ 56 w 187"/>
              <a:gd name="T21" fmla="*/ 93 h 187"/>
              <a:gd name="T22" fmla="*/ 93 w 187"/>
              <a:gd name="T23" fmla="*/ 5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187">
                <a:moveTo>
                  <a:pt x="93" y="186"/>
                </a:moveTo>
                <a:lnTo>
                  <a:pt x="93" y="186"/>
                </a:lnTo>
                <a:cubicBezTo>
                  <a:pt x="149" y="186"/>
                  <a:pt x="186" y="149"/>
                  <a:pt x="186" y="93"/>
                </a:cubicBezTo>
                <a:cubicBezTo>
                  <a:pt x="186" y="47"/>
                  <a:pt x="149" y="0"/>
                  <a:pt x="93" y="0"/>
                </a:cubicBezTo>
                <a:cubicBezTo>
                  <a:pt x="46" y="0"/>
                  <a:pt x="0" y="47"/>
                  <a:pt x="0" y="93"/>
                </a:cubicBezTo>
                <a:cubicBezTo>
                  <a:pt x="0" y="149"/>
                  <a:pt x="46" y="186"/>
                  <a:pt x="93" y="186"/>
                </a:cubicBezTo>
                <a:close/>
                <a:moveTo>
                  <a:pt x="93" y="56"/>
                </a:moveTo>
                <a:lnTo>
                  <a:pt x="93" y="56"/>
                </a:lnTo>
                <a:cubicBezTo>
                  <a:pt x="112" y="56"/>
                  <a:pt x="130" y="75"/>
                  <a:pt x="130" y="93"/>
                </a:cubicBezTo>
                <a:cubicBezTo>
                  <a:pt x="130" y="121"/>
                  <a:pt x="112" y="130"/>
                  <a:pt x="93" y="130"/>
                </a:cubicBezTo>
                <a:cubicBezTo>
                  <a:pt x="74" y="130"/>
                  <a:pt x="56" y="121"/>
                  <a:pt x="56" y="93"/>
                </a:cubicBezTo>
                <a:cubicBezTo>
                  <a:pt x="56" y="75"/>
                  <a:pt x="74" y="56"/>
                  <a:pt x="93" y="5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351">
            <a:extLst>
              <a:ext uri="{FF2B5EF4-FFF2-40B4-BE49-F238E27FC236}">
                <a16:creationId xmlns:a16="http://schemas.microsoft.com/office/drawing/2014/main" id="{6C3BD2C8-4DFA-1340-BE4F-6D32F0E04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241" y="11200605"/>
            <a:ext cx="200573" cy="195907"/>
          </a:xfrm>
          <a:custGeom>
            <a:avLst/>
            <a:gdLst>
              <a:gd name="T0" fmla="*/ 93 w 188"/>
              <a:gd name="T1" fmla="*/ 0 h 187"/>
              <a:gd name="T2" fmla="*/ 93 w 188"/>
              <a:gd name="T3" fmla="*/ 0 h 187"/>
              <a:gd name="T4" fmla="*/ 0 w 188"/>
              <a:gd name="T5" fmla="*/ 93 h 187"/>
              <a:gd name="T6" fmla="*/ 93 w 188"/>
              <a:gd name="T7" fmla="*/ 186 h 187"/>
              <a:gd name="T8" fmla="*/ 187 w 188"/>
              <a:gd name="T9" fmla="*/ 93 h 187"/>
              <a:gd name="T10" fmla="*/ 93 w 188"/>
              <a:gd name="T11" fmla="*/ 0 h 187"/>
              <a:gd name="T12" fmla="*/ 93 w 188"/>
              <a:gd name="T13" fmla="*/ 130 h 187"/>
              <a:gd name="T14" fmla="*/ 93 w 188"/>
              <a:gd name="T15" fmla="*/ 130 h 187"/>
              <a:gd name="T16" fmla="*/ 56 w 188"/>
              <a:gd name="T17" fmla="*/ 93 h 187"/>
              <a:gd name="T18" fmla="*/ 93 w 188"/>
              <a:gd name="T19" fmla="*/ 46 h 187"/>
              <a:gd name="T20" fmla="*/ 131 w 188"/>
              <a:gd name="T21" fmla="*/ 93 h 187"/>
              <a:gd name="T22" fmla="*/ 93 w 188"/>
              <a:gd name="T23" fmla="*/ 13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" h="187">
                <a:moveTo>
                  <a:pt x="93" y="0"/>
                </a:moveTo>
                <a:lnTo>
                  <a:pt x="93" y="0"/>
                </a:lnTo>
                <a:cubicBezTo>
                  <a:pt x="38" y="0"/>
                  <a:pt x="0" y="37"/>
                  <a:pt x="0" y="93"/>
                </a:cubicBezTo>
                <a:cubicBezTo>
                  <a:pt x="0" y="139"/>
                  <a:pt x="38" y="186"/>
                  <a:pt x="93" y="186"/>
                </a:cubicBezTo>
                <a:cubicBezTo>
                  <a:pt x="140" y="186"/>
                  <a:pt x="187" y="139"/>
                  <a:pt x="187" y="93"/>
                </a:cubicBezTo>
                <a:cubicBezTo>
                  <a:pt x="187" y="37"/>
                  <a:pt x="140" y="0"/>
                  <a:pt x="93" y="0"/>
                </a:cubicBezTo>
                <a:close/>
                <a:moveTo>
                  <a:pt x="93" y="130"/>
                </a:moveTo>
                <a:lnTo>
                  <a:pt x="93" y="130"/>
                </a:lnTo>
                <a:cubicBezTo>
                  <a:pt x="66" y="130"/>
                  <a:pt x="56" y="111"/>
                  <a:pt x="56" y="93"/>
                </a:cubicBezTo>
                <a:cubicBezTo>
                  <a:pt x="56" y="65"/>
                  <a:pt x="66" y="46"/>
                  <a:pt x="93" y="46"/>
                </a:cubicBezTo>
                <a:cubicBezTo>
                  <a:pt x="112" y="46"/>
                  <a:pt x="131" y="65"/>
                  <a:pt x="131" y="93"/>
                </a:cubicBezTo>
                <a:cubicBezTo>
                  <a:pt x="131" y="111"/>
                  <a:pt x="112" y="130"/>
                  <a:pt x="93" y="1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352">
            <a:extLst>
              <a:ext uri="{FF2B5EF4-FFF2-40B4-BE49-F238E27FC236}">
                <a16:creationId xmlns:a16="http://schemas.microsoft.com/office/drawing/2014/main" id="{AA799D49-BC41-154B-B514-E1CC5B104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6753" y="11200605"/>
            <a:ext cx="195907" cy="195907"/>
          </a:xfrm>
          <a:custGeom>
            <a:avLst/>
            <a:gdLst>
              <a:gd name="T0" fmla="*/ 93 w 187"/>
              <a:gd name="T1" fmla="*/ 0 h 187"/>
              <a:gd name="T2" fmla="*/ 93 w 187"/>
              <a:gd name="T3" fmla="*/ 0 h 187"/>
              <a:gd name="T4" fmla="*/ 0 w 187"/>
              <a:gd name="T5" fmla="*/ 93 h 187"/>
              <a:gd name="T6" fmla="*/ 93 w 187"/>
              <a:gd name="T7" fmla="*/ 186 h 187"/>
              <a:gd name="T8" fmla="*/ 186 w 187"/>
              <a:gd name="T9" fmla="*/ 93 h 187"/>
              <a:gd name="T10" fmla="*/ 93 w 187"/>
              <a:gd name="T11" fmla="*/ 0 h 187"/>
              <a:gd name="T12" fmla="*/ 93 w 187"/>
              <a:gd name="T13" fmla="*/ 130 h 187"/>
              <a:gd name="T14" fmla="*/ 93 w 187"/>
              <a:gd name="T15" fmla="*/ 130 h 187"/>
              <a:gd name="T16" fmla="*/ 56 w 187"/>
              <a:gd name="T17" fmla="*/ 93 h 187"/>
              <a:gd name="T18" fmla="*/ 93 w 187"/>
              <a:gd name="T19" fmla="*/ 46 h 187"/>
              <a:gd name="T20" fmla="*/ 140 w 187"/>
              <a:gd name="T21" fmla="*/ 93 h 187"/>
              <a:gd name="T22" fmla="*/ 93 w 187"/>
              <a:gd name="T23" fmla="*/ 13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187">
                <a:moveTo>
                  <a:pt x="93" y="0"/>
                </a:moveTo>
                <a:lnTo>
                  <a:pt x="93" y="0"/>
                </a:lnTo>
                <a:cubicBezTo>
                  <a:pt x="46" y="0"/>
                  <a:pt x="0" y="37"/>
                  <a:pt x="0" y="93"/>
                </a:cubicBezTo>
                <a:cubicBezTo>
                  <a:pt x="0" y="139"/>
                  <a:pt x="46" y="186"/>
                  <a:pt x="93" y="186"/>
                </a:cubicBezTo>
                <a:cubicBezTo>
                  <a:pt x="149" y="186"/>
                  <a:pt x="186" y="139"/>
                  <a:pt x="186" y="93"/>
                </a:cubicBezTo>
                <a:cubicBezTo>
                  <a:pt x="186" y="37"/>
                  <a:pt x="149" y="0"/>
                  <a:pt x="93" y="0"/>
                </a:cubicBezTo>
                <a:close/>
                <a:moveTo>
                  <a:pt x="93" y="130"/>
                </a:moveTo>
                <a:lnTo>
                  <a:pt x="93" y="130"/>
                </a:lnTo>
                <a:cubicBezTo>
                  <a:pt x="74" y="130"/>
                  <a:pt x="56" y="111"/>
                  <a:pt x="56" y="93"/>
                </a:cubicBezTo>
                <a:cubicBezTo>
                  <a:pt x="56" y="65"/>
                  <a:pt x="74" y="46"/>
                  <a:pt x="93" y="46"/>
                </a:cubicBezTo>
                <a:cubicBezTo>
                  <a:pt x="121" y="46"/>
                  <a:pt x="140" y="65"/>
                  <a:pt x="140" y="93"/>
                </a:cubicBezTo>
                <a:cubicBezTo>
                  <a:pt x="140" y="111"/>
                  <a:pt x="121" y="130"/>
                  <a:pt x="93" y="1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353">
            <a:extLst>
              <a:ext uri="{FF2B5EF4-FFF2-40B4-BE49-F238E27FC236}">
                <a16:creationId xmlns:a16="http://schemas.microsoft.com/office/drawing/2014/main" id="{215923DD-ED75-AE4C-ADF9-EAFC13D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241" y="11555103"/>
            <a:ext cx="200573" cy="195907"/>
          </a:xfrm>
          <a:custGeom>
            <a:avLst/>
            <a:gdLst>
              <a:gd name="T0" fmla="*/ 93 w 188"/>
              <a:gd name="T1" fmla="*/ 0 h 187"/>
              <a:gd name="T2" fmla="*/ 93 w 188"/>
              <a:gd name="T3" fmla="*/ 0 h 187"/>
              <a:gd name="T4" fmla="*/ 0 w 188"/>
              <a:gd name="T5" fmla="*/ 93 h 187"/>
              <a:gd name="T6" fmla="*/ 93 w 188"/>
              <a:gd name="T7" fmla="*/ 186 h 187"/>
              <a:gd name="T8" fmla="*/ 187 w 188"/>
              <a:gd name="T9" fmla="*/ 93 h 187"/>
              <a:gd name="T10" fmla="*/ 93 w 188"/>
              <a:gd name="T11" fmla="*/ 0 h 187"/>
              <a:gd name="T12" fmla="*/ 93 w 188"/>
              <a:gd name="T13" fmla="*/ 131 h 187"/>
              <a:gd name="T14" fmla="*/ 93 w 188"/>
              <a:gd name="T15" fmla="*/ 131 h 187"/>
              <a:gd name="T16" fmla="*/ 47 w 188"/>
              <a:gd name="T17" fmla="*/ 93 h 187"/>
              <a:gd name="T18" fmla="*/ 93 w 188"/>
              <a:gd name="T19" fmla="*/ 56 h 187"/>
              <a:gd name="T20" fmla="*/ 131 w 188"/>
              <a:gd name="T21" fmla="*/ 93 h 187"/>
              <a:gd name="T22" fmla="*/ 93 w 188"/>
              <a:gd name="T23" fmla="*/ 13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" h="187">
                <a:moveTo>
                  <a:pt x="93" y="0"/>
                </a:moveTo>
                <a:lnTo>
                  <a:pt x="93" y="0"/>
                </a:lnTo>
                <a:cubicBezTo>
                  <a:pt x="38" y="0"/>
                  <a:pt x="0" y="37"/>
                  <a:pt x="0" y="93"/>
                </a:cubicBezTo>
                <a:cubicBezTo>
                  <a:pt x="0" y="140"/>
                  <a:pt x="38" y="186"/>
                  <a:pt x="93" y="186"/>
                </a:cubicBezTo>
                <a:cubicBezTo>
                  <a:pt x="140" y="186"/>
                  <a:pt x="187" y="140"/>
                  <a:pt x="187" y="93"/>
                </a:cubicBezTo>
                <a:cubicBezTo>
                  <a:pt x="187" y="37"/>
                  <a:pt x="140" y="0"/>
                  <a:pt x="93" y="0"/>
                </a:cubicBezTo>
                <a:close/>
                <a:moveTo>
                  <a:pt x="93" y="131"/>
                </a:moveTo>
                <a:lnTo>
                  <a:pt x="93" y="131"/>
                </a:lnTo>
                <a:cubicBezTo>
                  <a:pt x="66" y="131"/>
                  <a:pt x="47" y="112"/>
                  <a:pt x="47" y="93"/>
                </a:cubicBezTo>
                <a:cubicBezTo>
                  <a:pt x="47" y="75"/>
                  <a:pt x="66" y="56"/>
                  <a:pt x="93" y="56"/>
                </a:cubicBezTo>
                <a:cubicBezTo>
                  <a:pt x="112" y="56"/>
                  <a:pt x="131" y="75"/>
                  <a:pt x="131" y="93"/>
                </a:cubicBezTo>
                <a:cubicBezTo>
                  <a:pt x="131" y="112"/>
                  <a:pt x="112" y="131"/>
                  <a:pt x="93" y="1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354">
            <a:extLst>
              <a:ext uri="{FF2B5EF4-FFF2-40B4-BE49-F238E27FC236}">
                <a16:creationId xmlns:a16="http://schemas.microsoft.com/office/drawing/2014/main" id="{7E2B7875-BE7F-4441-BC08-741522BD6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6753" y="11555103"/>
            <a:ext cx="195907" cy="195907"/>
          </a:xfrm>
          <a:custGeom>
            <a:avLst/>
            <a:gdLst>
              <a:gd name="T0" fmla="*/ 93 w 187"/>
              <a:gd name="T1" fmla="*/ 0 h 187"/>
              <a:gd name="T2" fmla="*/ 93 w 187"/>
              <a:gd name="T3" fmla="*/ 0 h 187"/>
              <a:gd name="T4" fmla="*/ 0 w 187"/>
              <a:gd name="T5" fmla="*/ 93 h 187"/>
              <a:gd name="T6" fmla="*/ 93 w 187"/>
              <a:gd name="T7" fmla="*/ 186 h 187"/>
              <a:gd name="T8" fmla="*/ 186 w 187"/>
              <a:gd name="T9" fmla="*/ 93 h 187"/>
              <a:gd name="T10" fmla="*/ 93 w 187"/>
              <a:gd name="T11" fmla="*/ 0 h 187"/>
              <a:gd name="T12" fmla="*/ 93 w 187"/>
              <a:gd name="T13" fmla="*/ 131 h 187"/>
              <a:gd name="T14" fmla="*/ 93 w 187"/>
              <a:gd name="T15" fmla="*/ 131 h 187"/>
              <a:gd name="T16" fmla="*/ 56 w 187"/>
              <a:gd name="T17" fmla="*/ 93 h 187"/>
              <a:gd name="T18" fmla="*/ 93 w 187"/>
              <a:gd name="T19" fmla="*/ 56 h 187"/>
              <a:gd name="T20" fmla="*/ 130 w 187"/>
              <a:gd name="T21" fmla="*/ 93 h 187"/>
              <a:gd name="T22" fmla="*/ 93 w 187"/>
              <a:gd name="T23" fmla="*/ 13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187">
                <a:moveTo>
                  <a:pt x="93" y="0"/>
                </a:moveTo>
                <a:lnTo>
                  <a:pt x="93" y="0"/>
                </a:lnTo>
                <a:cubicBezTo>
                  <a:pt x="46" y="0"/>
                  <a:pt x="0" y="37"/>
                  <a:pt x="0" y="93"/>
                </a:cubicBezTo>
                <a:cubicBezTo>
                  <a:pt x="0" y="140"/>
                  <a:pt x="46" y="186"/>
                  <a:pt x="93" y="186"/>
                </a:cubicBezTo>
                <a:cubicBezTo>
                  <a:pt x="149" y="186"/>
                  <a:pt x="186" y="140"/>
                  <a:pt x="186" y="93"/>
                </a:cubicBezTo>
                <a:cubicBezTo>
                  <a:pt x="186" y="37"/>
                  <a:pt x="149" y="0"/>
                  <a:pt x="93" y="0"/>
                </a:cubicBezTo>
                <a:close/>
                <a:moveTo>
                  <a:pt x="93" y="131"/>
                </a:moveTo>
                <a:lnTo>
                  <a:pt x="93" y="131"/>
                </a:lnTo>
                <a:cubicBezTo>
                  <a:pt x="74" y="131"/>
                  <a:pt x="56" y="112"/>
                  <a:pt x="56" y="93"/>
                </a:cubicBezTo>
                <a:cubicBezTo>
                  <a:pt x="56" y="75"/>
                  <a:pt x="74" y="56"/>
                  <a:pt x="93" y="56"/>
                </a:cubicBezTo>
                <a:cubicBezTo>
                  <a:pt x="112" y="56"/>
                  <a:pt x="130" y="75"/>
                  <a:pt x="130" y="93"/>
                </a:cubicBezTo>
                <a:cubicBezTo>
                  <a:pt x="130" y="112"/>
                  <a:pt x="112" y="131"/>
                  <a:pt x="93" y="1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639AA44-F9A4-9143-BD1F-F2FEF9A8725F}"/>
              </a:ext>
            </a:extLst>
          </p:cNvPr>
          <p:cNvSpPr/>
          <p:nvPr/>
        </p:nvSpPr>
        <p:spPr>
          <a:xfrm>
            <a:off x="13484587" y="6017756"/>
            <a:ext cx="660540" cy="6605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0BF3191-A6DB-3C42-AB91-CEACB750B887}"/>
              </a:ext>
            </a:extLst>
          </p:cNvPr>
          <p:cNvSpPr/>
          <p:nvPr/>
        </p:nvSpPr>
        <p:spPr>
          <a:xfrm>
            <a:off x="10328703" y="6415130"/>
            <a:ext cx="660540" cy="6605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86798D1-472C-B445-94EE-26E0DE2B5565}"/>
              </a:ext>
            </a:extLst>
          </p:cNvPr>
          <p:cNvSpPr/>
          <p:nvPr/>
        </p:nvSpPr>
        <p:spPr>
          <a:xfrm>
            <a:off x="11698087" y="5287204"/>
            <a:ext cx="660540" cy="6605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321A9AF-E3B0-7F49-BF51-8D4CF62D9C28}"/>
              </a:ext>
            </a:extLst>
          </p:cNvPr>
          <p:cNvSpPr/>
          <p:nvPr/>
        </p:nvSpPr>
        <p:spPr>
          <a:xfrm>
            <a:off x="8991815" y="4145101"/>
            <a:ext cx="660540" cy="6605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8F21597-78D8-3942-9C82-80E90027A700}"/>
              </a:ext>
            </a:extLst>
          </p:cNvPr>
          <p:cNvGrpSpPr/>
          <p:nvPr/>
        </p:nvGrpSpPr>
        <p:grpSpPr>
          <a:xfrm>
            <a:off x="18605429" y="1245548"/>
            <a:ext cx="4174242" cy="2343783"/>
            <a:chOff x="2016531" y="8939448"/>
            <a:chExt cx="4174242" cy="234378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7C252EB-2228-294B-98DC-403400F30656}"/>
                </a:ext>
              </a:extLst>
            </p:cNvPr>
            <p:cNvSpPr txBox="1"/>
            <p:nvPr/>
          </p:nvSpPr>
          <p:spPr>
            <a:xfrm>
              <a:off x="2016531" y="9585779"/>
              <a:ext cx="4174242" cy="169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0F72CC2-D7E8-DD4A-967A-B06A30826D67}"/>
                </a:ext>
              </a:extLst>
            </p:cNvPr>
            <p:cNvSpPr txBox="1"/>
            <p:nvPr/>
          </p:nvSpPr>
          <p:spPr>
            <a:xfrm>
              <a:off x="2028415" y="8939448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1097BB8-9EA8-574A-8A85-96A9CDB36110}"/>
              </a:ext>
            </a:extLst>
          </p:cNvPr>
          <p:cNvGrpSpPr/>
          <p:nvPr/>
        </p:nvGrpSpPr>
        <p:grpSpPr>
          <a:xfrm>
            <a:off x="18605429" y="4115312"/>
            <a:ext cx="4174242" cy="2343783"/>
            <a:chOff x="2016531" y="8939448"/>
            <a:chExt cx="4174242" cy="2343783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3EB5B29-DD0B-9942-845D-1178E25D0143}"/>
                </a:ext>
              </a:extLst>
            </p:cNvPr>
            <p:cNvSpPr txBox="1"/>
            <p:nvPr/>
          </p:nvSpPr>
          <p:spPr>
            <a:xfrm>
              <a:off x="2016531" y="9585779"/>
              <a:ext cx="4174242" cy="169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0A5360F-4258-D245-8401-1648AA395ED3}"/>
                </a:ext>
              </a:extLst>
            </p:cNvPr>
            <p:cNvSpPr txBox="1"/>
            <p:nvPr/>
          </p:nvSpPr>
          <p:spPr>
            <a:xfrm>
              <a:off x="2028415" y="8939448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2C383E8-A7A0-B64D-9A18-74BCFAEB011A}"/>
              </a:ext>
            </a:extLst>
          </p:cNvPr>
          <p:cNvGrpSpPr/>
          <p:nvPr/>
        </p:nvGrpSpPr>
        <p:grpSpPr>
          <a:xfrm>
            <a:off x="18605429" y="7105426"/>
            <a:ext cx="4174242" cy="2343783"/>
            <a:chOff x="2016531" y="8939448"/>
            <a:chExt cx="4174242" cy="2343783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5EAFE7F-757B-214A-BCA4-B7D1CC24D75B}"/>
                </a:ext>
              </a:extLst>
            </p:cNvPr>
            <p:cNvSpPr txBox="1"/>
            <p:nvPr/>
          </p:nvSpPr>
          <p:spPr>
            <a:xfrm>
              <a:off x="2016531" y="9585779"/>
              <a:ext cx="4174242" cy="169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3240B24-922C-E14F-AE55-B8DC0AB0F7D1}"/>
                </a:ext>
              </a:extLst>
            </p:cNvPr>
            <p:cNvSpPr txBox="1"/>
            <p:nvPr/>
          </p:nvSpPr>
          <p:spPr>
            <a:xfrm>
              <a:off x="2028415" y="8939448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344DE72-E29F-0542-AC9C-BBACC4127BFA}"/>
              </a:ext>
            </a:extLst>
          </p:cNvPr>
          <p:cNvGrpSpPr/>
          <p:nvPr/>
        </p:nvGrpSpPr>
        <p:grpSpPr>
          <a:xfrm>
            <a:off x="18605429" y="10126649"/>
            <a:ext cx="4174242" cy="2343783"/>
            <a:chOff x="2016531" y="8939448"/>
            <a:chExt cx="4174242" cy="2343783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1E6D806-4B32-3043-A724-8C60150235C6}"/>
                </a:ext>
              </a:extLst>
            </p:cNvPr>
            <p:cNvSpPr txBox="1"/>
            <p:nvPr/>
          </p:nvSpPr>
          <p:spPr>
            <a:xfrm>
              <a:off x="2016531" y="9585779"/>
              <a:ext cx="4174242" cy="169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 by a company ideally a product should meet.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6A1D97-7C0F-E64F-9886-2CB81462AAE8}"/>
                </a:ext>
              </a:extLst>
            </p:cNvPr>
            <p:cNvSpPr txBox="1"/>
            <p:nvPr/>
          </p:nvSpPr>
          <p:spPr>
            <a:xfrm>
              <a:off x="2028415" y="8939448"/>
              <a:ext cx="28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45" name="Grupo 349">
            <a:extLst>
              <a:ext uri="{FF2B5EF4-FFF2-40B4-BE49-F238E27FC236}">
                <a16:creationId xmlns:a16="http://schemas.microsoft.com/office/drawing/2014/main" id="{0DEF3B46-138F-EC46-BBDD-CC28F0A69456}"/>
              </a:ext>
            </a:extLst>
          </p:cNvPr>
          <p:cNvGrpSpPr/>
          <p:nvPr/>
        </p:nvGrpSpPr>
        <p:grpSpPr>
          <a:xfrm>
            <a:off x="1651384" y="5342097"/>
            <a:ext cx="5453169" cy="3046988"/>
            <a:chOff x="2697649" y="861425"/>
            <a:chExt cx="19041035" cy="3046988"/>
          </a:xfrm>
        </p:grpSpPr>
        <p:sp>
          <p:nvSpPr>
            <p:cNvPr id="46" name="CuadroTexto 350">
              <a:extLst>
                <a:ext uri="{FF2B5EF4-FFF2-40B4-BE49-F238E27FC236}">
                  <a16:creationId xmlns:a16="http://schemas.microsoft.com/office/drawing/2014/main" id="{B4532A65-1E6C-BC42-81C1-3015E4C0BA37}"/>
                </a:ext>
              </a:extLst>
            </p:cNvPr>
            <p:cNvSpPr txBox="1"/>
            <p:nvPr/>
          </p:nvSpPr>
          <p:spPr>
            <a:xfrm>
              <a:off x="2697649" y="861425"/>
              <a:ext cx="1904103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</a:t>
              </a:r>
            </a:p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Infographic</a:t>
              </a:r>
            </a:p>
          </p:txBody>
        </p:sp>
        <p:sp>
          <p:nvSpPr>
            <p:cNvPr id="47" name="CuadroTexto 351">
              <a:extLst>
                <a:ext uri="{FF2B5EF4-FFF2-40B4-BE49-F238E27FC236}">
                  <a16:creationId xmlns:a16="http://schemas.microsoft.com/office/drawing/2014/main" id="{13C82FFD-117A-A84A-BDE7-57E38A33D437}"/>
                </a:ext>
              </a:extLst>
            </p:cNvPr>
            <p:cNvSpPr txBox="1"/>
            <p:nvPr/>
          </p:nvSpPr>
          <p:spPr>
            <a:xfrm>
              <a:off x="2697649" y="2431085"/>
              <a:ext cx="1904103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99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Medical 04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F6CAC8"/>
      </a:accent1>
      <a:accent2>
        <a:srgbClr val="EC6964"/>
      </a:accent2>
      <a:accent3>
        <a:srgbClr val="F1816F"/>
      </a:accent3>
      <a:accent4>
        <a:srgbClr val="711616"/>
      </a:accent4>
      <a:accent5>
        <a:srgbClr val="F6C9C8"/>
      </a:accent5>
      <a:accent6>
        <a:srgbClr val="EC6964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102668</TotalTime>
  <Words>562</Words>
  <Application>Microsoft Macintosh PowerPoint</Application>
  <PresentationFormat>Custom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Montserrat Light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17765</cp:revision>
  <dcterms:created xsi:type="dcterms:W3CDTF">2014-11-12T21:47:38Z</dcterms:created>
  <dcterms:modified xsi:type="dcterms:W3CDTF">2020-01-22T23:05:34Z</dcterms:modified>
  <cp:category/>
</cp:coreProperties>
</file>