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1" r:id="rId2"/>
    <p:sldId id="4382" r:id="rId3"/>
    <p:sldId id="4383" r:id="rId4"/>
    <p:sldId id="4384" r:id="rId5"/>
    <p:sldId id="4385" r:id="rId6"/>
    <p:sldId id="4386" r:id="rId7"/>
    <p:sldId id="4387" r:id="rId8"/>
    <p:sldId id="438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48E"/>
    <a:srgbClr val="8F5722"/>
    <a:srgbClr val="6C421D"/>
    <a:srgbClr val="FFBE76"/>
    <a:srgbClr val="DBF9FF"/>
    <a:srgbClr val="F2F2F2"/>
    <a:srgbClr val="EFF1F8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1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74292EF-5F07-A64F-9A99-94F8ECB8600F}"/>
              </a:ext>
            </a:extLst>
          </p:cNvPr>
          <p:cNvSpPr/>
          <p:nvPr/>
        </p:nvSpPr>
        <p:spPr>
          <a:xfrm>
            <a:off x="10800902" y="1268392"/>
            <a:ext cx="10741102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75C1B4-B0C1-BB47-BE86-8D63DB42BF20}"/>
              </a:ext>
            </a:extLst>
          </p:cNvPr>
          <p:cNvSpPr/>
          <p:nvPr/>
        </p:nvSpPr>
        <p:spPr>
          <a:xfrm>
            <a:off x="12391327" y="1576998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764C25-0D78-5041-9533-21D0C08132E3}"/>
              </a:ext>
            </a:extLst>
          </p:cNvPr>
          <p:cNvSpPr txBox="1"/>
          <p:nvPr/>
        </p:nvSpPr>
        <p:spPr>
          <a:xfrm>
            <a:off x="12687884" y="1907958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5D4F4D6-8D21-774F-A1BF-86B1EE2EA62C}"/>
              </a:ext>
            </a:extLst>
          </p:cNvPr>
          <p:cNvSpPr/>
          <p:nvPr/>
        </p:nvSpPr>
        <p:spPr>
          <a:xfrm>
            <a:off x="11910831" y="4219883"/>
            <a:ext cx="10741102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EE19D7D-47E7-DA46-BA54-E5508C36576C}"/>
              </a:ext>
            </a:extLst>
          </p:cNvPr>
          <p:cNvSpPr/>
          <p:nvPr/>
        </p:nvSpPr>
        <p:spPr>
          <a:xfrm>
            <a:off x="13501256" y="4528489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55E9BE-189F-1041-95F7-16932FF0B189}"/>
              </a:ext>
            </a:extLst>
          </p:cNvPr>
          <p:cNvSpPr txBox="1"/>
          <p:nvPr/>
        </p:nvSpPr>
        <p:spPr>
          <a:xfrm>
            <a:off x="13797813" y="4859449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AD1EBA38-74B8-BF45-96A7-DAF326605821}"/>
              </a:ext>
            </a:extLst>
          </p:cNvPr>
          <p:cNvSpPr/>
          <p:nvPr/>
        </p:nvSpPr>
        <p:spPr>
          <a:xfrm>
            <a:off x="10800902" y="10321930"/>
            <a:ext cx="10741102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8F674AD-B9D5-7A43-A139-EC8FB72EFAC9}"/>
              </a:ext>
            </a:extLst>
          </p:cNvPr>
          <p:cNvSpPr/>
          <p:nvPr/>
        </p:nvSpPr>
        <p:spPr>
          <a:xfrm>
            <a:off x="11910831" y="7332344"/>
            <a:ext cx="10741102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B70DD04-70EF-F244-857C-1D7579E70A8A}"/>
              </a:ext>
            </a:extLst>
          </p:cNvPr>
          <p:cNvSpPr/>
          <p:nvPr/>
        </p:nvSpPr>
        <p:spPr>
          <a:xfrm>
            <a:off x="13501256" y="7640950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51456CB-1220-2446-8543-71067E8D4F3D}"/>
              </a:ext>
            </a:extLst>
          </p:cNvPr>
          <p:cNvSpPr txBox="1"/>
          <p:nvPr/>
        </p:nvSpPr>
        <p:spPr>
          <a:xfrm>
            <a:off x="13797813" y="7971910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1AAE6158-E3BC-1242-A336-1761B6FB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720" y="1098385"/>
            <a:ext cx="2455500" cy="24575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96A163AB-E13D-FD4F-9702-3C81CEC8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9653" y="4049874"/>
            <a:ext cx="2455500" cy="24596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37BBFDF0-E176-3B4B-8AD7-4C8DECCC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9653" y="7197491"/>
            <a:ext cx="2455500" cy="24596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361C274D-1913-8847-A614-E772366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182" y="10152966"/>
            <a:ext cx="2455500" cy="24554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8D2116-CEB9-9448-BD8D-3A400C54EB6D}"/>
              </a:ext>
            </a:extLst>
          </p:cNvPr>
          <p:cNvGrpSpPr/>
          <p:nvPr/>
        </p:nvGrpSpPr>
        <p:grpSpPr>
          <a:xfrm>
            <a:off x="10064740" y="1837404"/>
            <a:ext cx="1133460" cy="979535"/>
            <a:chOff x="25144813" y="1409409"/>
            <a:chExt cx="1133460" cy="979535"/>
          </a:xfrm>
        </p:grpSpPr>
        <p:sp>
          <p:nvSpPr>
            <p:cNvPr id="53" name="Freeform 344">
              <a:extLst>
                <a:ext uri="{FF2B5EF4-FFF2-40B4-BE49-F238E27FC236}">
                  <a16:creationId xmlns:a16="http://schemas.microsoft.com/office/drawing/2014/main" id="{87BF70AA-0FD3-BB42-A2D4-B1A5F654C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4813" y="1409409"/>
              <a:ext cx="1133460" cy="979535"/>
            </a:xfrm>
            <a:custGeom>
              <a:avLst/>
              <a:gdLst>
                <a:gd name="T0" fmla="*/ 1006 w 1072"/>
                <a:gd name="T1" fmla="*/ 187 h 924"/>
                <a:gd name="T2" fmla="*/ 1006 w 1072"/>
                <a:gd name="T3" fmla="*/ 187 h 924"/>
                <a:gd name="T4" fmla="*/ 894 w 1072"/>
                <a:gd name="T5" fmla="*/ 187 h 924"/>
                <a:gd name="T6" fmla="*/ 782 w 1072"/>
                <a:gd name="T7" fmla="*/ 56 h 924"/>
                <a:gd name="T8" fmla="*/ 530 w 1072"/>
                <a:gd name="T9" fmla="*/ 0 h 924"/>
                <a:gd name="T10" fmla="*/ 279 w 1072"/>
                <a:gd name="T11" fmla="*/ 56 h 924"/>
                <a:gd name="T12" fmla="*/ 167 w 1072"/>
                <a:gd name="T13" fmla="*/ 187 h 924"/>
                <a:gd name="T14" fmla="*/ 65 w 1072"/>
                <a:gd name="T15" fmla="*/ 187 h 924"/>
                <a:gd name="T16" fmla="*/ 0 w 1072"/>
                <a:gd name="T17" fmla="*/ 252 h 924"/>
                <a:gd name="T18" fmla="*/ 0 w 1072"/>
                <a:gd name="T19" fmla="*/ 857 h 924"/>
                <a:gd name="T20" fmla="*/ 65 w 1072"/>
                <a:gd name="T21" fmla="*/ 923 h 924"/>
                <a:gd name="T22" fmla="*/ 1006 w 1072"/>
                <a:gd name="T23" fmla="*/ 923 h 924"/>
                <a:gd name="T24" fmla="*/ 1071 w 1072"/>
                <a:gd name="T25" fmla="*/ 857 h 924"/>
                <a:gd name="T26" fmla="*/ 1071 w 1072"/>
                <a:gd name="T27" fmla="*/ 252 h 924"/>
                <a:gd name="T28" fmla="*/ 1006 w 1072"/>
                <a:gd name="T29" fmla="*/ 187 h 924"/>
                <a:gd name="T30" fmla="*/ 298 w 1072"/>
                <a:gd name="T31" fmla="*/ 103 h 924"/>
                <a:gd name="T32" fmla="*/ 298 w 1072"/>
                <a:gd name="T33" fmla="*/ 103 h 924"/>
                <a:gd name="T34" fmla="*/ 530 w 1072"/>
                <a:gd name="T35" fmla="*/ 56 h 924"/>
                <a:gd name="T36" fmla="*/ 754 w 1072"/>
                <a:gd name="T37" fmla="*/ 103 h 924"/>
                <a:gd name="T38" fmla="*/ 838 w 1072"/>
                <a:gd name="T39" fmla="*/ 187 h 924"/>
                <a:gd name="T40" fmla="*/ 223 w 1072"/>
                <a:gd name="T41" fmla="*/ 187 h 924"/>
                <a:gd name="T42" fmla="*/ 298 w 1072"/>
                <a:gd name="T43" fmla="*/ 103 h 924"/>
                <a:gd name="T44" fmla="*/ 1015 w 1072"/>
                <a:gd name="T45" fmla="*/ 857 h 924"/>
                <a:gd name="T46" fmla="*/ 1015 w 1072"/>
                <a:gd name="T47" fmla="*/ 857 h 924"/>
                <a:gd name="T48" fmla="*/ 1006 w 1072"/>
                <a:gd name="T49" fmla="*/ 876 h 924"/>
                <a:gd name="T50" fmla="*/ 65 w 1072"/>
                <a:gd name="T51" fmla="*/ 876 h 924"/>
                <a:gd name="T52" fmla="*/ 46 w 1072"/>
                <a:gd name="T53" fmla="*/ 857 h 924"/>
                <a:gd name="T54" fmla="*/ 46 w 1072"/>
                <a:gd name="T55" fmla="*/ 252 h 924"/>
                <a:gd name="T56" fmla="*/ 65 w 1072"/>
                <a:gd name="T57" fmla="*/ 242 h 924"/>
                <a:gd name="T58" fmla="*/ 1006 w 1072"/>
                <a:gd name="T59" fmla="*/ 242 h 924"/>
                <a:gd name="T60" fmla="*/ 1015 w 1072"/>
                <a:gd name="T61" fmla="*/ 252 h 924"/>
                <a:gd name="T62" fmla="*/ 1015 w 1072"/>
                <a:gd name="T63" fmla="*/ 857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2" h="924">
                  <a:moveTo>
                    <a:pt x="1006" y="187"/>
                  </a:moveTo>
                  <a:lnTo>
                    <a:pt x="1006" y="187"/>
                  </a:lnTo>
                  <a:cubicBezTo>
                    <a:pt x="894" y="187"/>
                    <a:pt x="894" y="187"/>
                    <a:pt x="894" y="187"/>
                  </a:cubicBezTo>
                  <a:cubicBezTo>
                    <a:pt x="885" y="140"/>
                    <a:pt x="847" y="93"/>
                    <a:pt x="782" y="56"/>
                  </a:cubicBezTo>
                  <a:cubicBezTo>
                    <a:pt x="717" y="19"/>
                    <a:pt x="624" y="0"/>
                    <a:pt x="530" y="0"/>
                  </a:cubicBezTo>
                  <a:cubicBezTo>
                    <a:pt x="437" y="0"/>
                    <a:pt x="344" y="19"/>
                    <a:pt x="279" y="56"/>
                  </a:cubicBezTo>
                  <a:cubicBezTo>
                    <a:pt x="214" y="93"/>
                    <a:pt x="177" y="140"/>
                    <a:pt x="167" y="187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28" y="187"/>
                    <a:pt x="0" y="215"/>
                    <a:pt x="0" y="252"/>
                  </a:cubicBezTo>
                  <a:cubicBezTo>
                    <a:pt x="0" y="857"/>
                    <a:pt x="0" y="857"/>
                    <a:pt x="0" y="857"/>
                  </a:cubicBezTo>
                  <a:cubicBezTo>
                    <a:pt x="0" y="895"/>
                    <a:pt x="28" y="923"/>
                    <a:pt x="65" y="923"/>
                  </a:cubicBezTo>
                  <a:cubicBezTo>
                    <a:pt x="1006" y="923"/>
                    <a:pt x="1006" y="923"/>
                    <a:pt x="1006" y="923"/>
                  </a:cubicBezTo>
                  <a:cubicBezTo>
                    <a:pt x="1043" y="923"/>
                    <a:pt x="1071" y="895"/>
                    <a:pt x="1071" y="857"/>
                  </a:cubicBezTo>
                  <a:cubicBezTo>
                    <a:pt x="1071" y="252"/>
                    <a:pt x="1071" y="252"/>
                    <a:pt x="1071" y="252"/>
                  </a:cubicBezTo>
                  <a:cubicBezTo>
                    <a:pt x="1071" y="215"/>
                    <a:pt x="1043" y="187"/>
                    <a:pt x="1006" y="187"/>
                  </a:cubicBezTo>
                  <a:close/>
                  <a:moveTo>
                    <a:pt x="298" y="103"/>
                  </a:moveTo>
                  <a:lnTo>
                    <a:pt x="298" y="103"/>
                  </a:lnTo>
                  <a:cubicBezTo>
                    <a:pt x="363" y="75"/>
                    <a:pt x="447" y="56"/>
                    <a:pt x="530" y="56"/>
                  </a:cubicBezTo>
                  <a:cubicBezTo>
                    <a:pt x="615" y="56"/>
                    <a:pt x="698" y="75"/>
                    <a:pt x="754" y="103"/>
                  </a:cubicBezTo>
                  <a:cubicBezTo>
                    <a:pt x="801" y="131"/>
                    <a:pt x="829" y="159"/>
                    <a:pt x="838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32" y="159"/>
                    <a:pt x="260" y="131"/>
                    <a:pt x="298" y="103"/>
                  </a:cubicBezTo>
                  <a:close/>
                  <a:moveTo>
                    <a:pt x="1015" y="857"/>
                  </a:moveTo>
                  <a:lnTo>
                    <a:pt x="1015" y="857"/>
                  </a:lnTo>
                  <a:cubicBezTo>
                    <a:pt x="1015" y="867"/>
                    <a:pt x="1015" y="876"/>
                    <a:pt x="1006" y="876"/>
                  </a:cubicBezTo>
                  <a:cubicBezTo>
                    <a:pt x="65" y="876"/>
                    <a:pt x="65" y="876"/>
                    <a:pt x="65" y="876"/>
                  </a:cubicBezTo>
                  <a:cubicBezTo>
                    <a:pt x="56" y="876"/>
                    <a:pt x="46" y="867"/>
                    <a:pt x="46" y="857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242"/>
                    <a:pt x="56" y="242"/>
                    <a:pt x="65" y="242"/>
                  </a:cubicBezTo>
                  <a:cubicBezTo>
                    <a:pt x="1006" y="242"/>
                    <a:pt x="1006" y="242"/>
                    <a:pt x="1006" y="242"/>
                  </a:cubicBezTo>
                  <a:cubicBezTo>
                    <a:pt x="1015" y="242"/>
                    <a:pt x="1015" y="242"/>
                    <a:pt x="1015" y="252"/>
                  </a:cubicBezTo>
                  <a:lnTo>
                    <a:pt x="1015" y="8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345">
              <a:extLst>
                <a:ext uri="{FF2B5EF4-FFF2-40B4-BE49-F238E27FC236}">
                  <a16:creationId xmlns:a16="http://schemas.microsoft.com/office/drawing/2014/main" id="{29840EC4-3E15-0642-ABEB-6F8A4C4F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9312" y="1782565"/>
              <a:ext cx="415135" cy="424467"/>
            </a:xfrm>
            <a:custGeom>
              <a:avLst/>
              <a:gdLst>
                <a:gd name="T0" fmla="*/ 363 w 392"/>
                <a:gd name="T1" fmla="*/ 84 h 402"/>
                <a:gd name="T2" fmla="*/ 363 w 392"/>
                <a:gd name="T3" fmla="*/ 84 h 402"/>
                <a:gd name="T4" fmla="*/ 307 w 392"/>
                <a:gd name="T5" fmla="*/ 84 h 402"/>
                <a:gd name="T6" fmla="*/ 307 w 392"/>
                <a:gd name="T7" fmla="*/ 28 h 402"/>
                <a:gd name="T8" fmla="*/ 280 w 392"/>
                <a:gd name="T9" fmla="*/ 0 h 402"/>
                <a:gd name="T10" fmla="*/ 112 w 392"/>
                <a:gd name="T11" fmla="*/ 0 h 402"/>
                <a:gd name="T12" fmla="*/ 84 w 392"/>
                <a:gd name="T13" fmla="*/ 28 h 402"/>
                <a:gd name="T14" fmla="*/ 84 w 392"/>
                <a:gd name="T15" fmla="*/ 84 h 402"/>
                <a:gd name="T16" fmla="*/ 28 w 392"/>
                <a:gd name="T17" fmla="*/ 84 h 402"/>
                <a:gd name="T18" fmla="*/ 0 w 392"/>
                <a:gd name="T19" fmla="*/ 112 h 402"/>
                <a:gd name="T20" fmla="*/ 0 w 392"/>
                <a:gd name="T21" fmla="*/ 280 h 402"/>
                <a:gd name="T22" fmla="*/ 28 w 392"/>
                <a:gd name="T23" fmla="*/ 308 h 402"/>
                <a:gd name="T24" fmla="*/ 84 w 392"/>
                <a:gd name="T25" fmla="*/ 308 h 402"/>
                <a:gd name="T26" fmla="*/ 84 w 392"/>
                <a:gd name="T27" fmla="*/ 373 h 402"/>
                <a:gd name="T28" fmla="*/ 112 w 392"/>
                <a:gd name="T29" fmla="*/ 401 h 402"/>
                <a:gd name="T30" fmla="*/ 280 w 392"/>
                <a:gd name="T31" fmla="*/ 401 h 402"/>
                <a:gd name="T32" fmla="*/ 307 w 392"/>
                <a:gd name="T33" fmla="*/ 373 h 402"/>
                <a:gd name="T34" fmla="*/ 307 w 392"/>
                <a:gd name="T35" fmla="*/ 308 h 402"/>
                <a:gd name="T36" fmla="*/ 363 w 392"/>
                <a:gd name="T37" fmla="*/ 308 h 402"/>
                <a:gd name="T38" fmla="*/ 391 w 392"/>
                <a:gd name="T39" fmla="*/ 280 h 402"/>
                <a:gd name="T40" fmla="*/ 391 w 392"/>
                <a:gd name="T41" fmla="*/ 112 h 402"/>
                <a:gd name="T42" fmla="*/ 363 w 392"/>
                <a:gd name="T43" fmla="*/ 84 h 402"/>
                <a:gd name="T44" fmla="*/ 335 w 392"/>
                <a:gd name="T45" fmla="*/ 252 h 402"/>
                <a:gd name="T46" fmla="*/ 335 w 392"/>
                <a:gd name="T47" fmla="*/ 252 h 402"/>
                <a:gd name="T48" fmla="*/ 280 w 392"/>
                <a:gd name="T49" fmla="*/ 252 h 402"/>
                <a:gd name="T50" fmla="*/ 251 w 392"/>
                <a:gd name="T51" fmla="*/ 280 h 402"/>
                <a:gd name="T52" fmla="*/ 251 w 392"/>
                <a:gd name="T53" fmla="*/ 345 h 402"/>
                <a:gd name="T54" fmla="*/ 140 w 392"/>
                <a:gd name="T55" fmla="*/ 345 h 402"/>
                <a:gd name="T56" fmla="*/ 140 w 392"/>
                <a:gd name="T57" fmla="*/ 280 h 402"/>
                <a:gd name="T58" fmla="*/ 112 w 392"/>
                <a:gd name="T59" fmla="*/ 252 h 402"/>
                <a:gd name="T60" fmla="*/ 46 w 392"/>
                <a:gd name="T61" fmla="*/ 252 h 402"/>
                <a:gd name="T62" fmla="*/ 46 w 392"/>
                <a:gd name="T63" fmla="*/ 140 h 402"/>
                <a:gd name="T64" fmla="*/ 112 w 392"/>
                <a:gd name="T65" fmla="*/ 140 h 402"/>
                <a:gd name="T66" fmla="*/ 140 w 392"/>
                <a:gd name="T67" fmla="*/ 112 h 402"/>
                <a:gd name="T68" fmla="*/ 140 w 392"/>
                <a:gd name="T69" fmla="*/ 56 h 402"/>
                <a:gd name="T70" fmla="*/ 251 w 392"/>
                <a:gd name="T71" fmla="*/ 56 h 402"/>
                <a:gd name="T72" fmla="*/ 251 w 392"/>
                <a:gd name="T73" fmla="*/ 112 h 402"/>
                <a:gd name="T74" fmla="*/ 280 w 392"/>
                <a:gd name="T75" fmla="*/ 140 h 402"/>
                <a:gd name="T76" fmla="*/ 335 w 392"/>
                <a:gd name="T77" fmla="*/ 140 h 402"/>
                <a:gd name="T78" fmla="*/ 335 w 392"/>
                <a:gd name="T79" fmla="*/ 25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2" h="402">
                  <a:moveTo>
                    <a:pt x="363" y="84"/>
                  </a:moveTo>
                  <a:lnTo>
                    <a:pt x="363" y="84"/>
                  </a:lnTo>
                  <a:cubicBezTo>
                    <a:pt x="307" y="84"/>
                    <a:pt x="307" y="84"/>
                    <a:pt x="307" y="84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07" y="10"/>
                    <a:pt x="298" y="0"/>
                    <a:pt x="28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0"/>
                    <a:pt x="84" y="10"/>
                    <a:pt x="84" y="28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9" y="84"/>
                    <a:pt x="0" y="103"/>
                    <a:pt x="0" y="112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98"/>
                    <a:pt x="9" y="308"/>
                    <a:pt x="28" y="308"/>
                  </a:cubicBezTo>
                  <a:cubicBezTo>
                    <a:pt x="84" y="308"/>
                    <a:pt x="84" y="308"/>
                    <a:pt x="84" y="308"/>
                  </a:cubicBezTo>
                  <a:cubicBezTo>
                    <a:pt x="84" y="373"/>
                    <a:pt x="84" y="373"/>
                    <a:pt x="84" y="373"/>
                  </a:cubicBezTo>
                  <a:cubicBezTo>
                    <a:pt x="84" y="382"/>
                    <a:pt x="93" y="401"/>
                    <a:pt x="112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98" y="401"/>
                    <a:pt x="307" y="382"/>
                    <a:pt x="307" y="373"/>
                  </a:cubicBezTo>
                  <a:cubicBezTo>
                    <a:pt x="307" y="308"/>
                    <a:pt x="307" y="308"/>
                    <a:pt x="307" y="308"/>
                  </a:cubicBezTo>
                  <a:cubicBezTo>
                    <a:pt x="363" y="308"/>
                    <a:pt x="363" y="308"/>
                    <a:pt x="363" y="308"/>
                  </a:cubicBezTo>
                  <a:cubicBezTo>
                    <a:pt x="382" y="308"/>
                    <a:pt x="391" y="298"/>
                    <a:pt x="391" y="280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1" y="103"/>
                    <a:pt x="382" y="84"/>
                    <a:pt x="363" y="84"/>
                  </a:cubicBezTo>
                  <a:close/>
                  <a:moveTo>
                    <a:pt x="335" y="252"/>
                  </a:moveTo>
                  <a:lnTo>
                    <a:pt x="335" y="252"/>
                  </a:lnTo>
                  <a:cubicBezTo>
                    <a:pt x="280" y="252"/>
                    <a:pt x="280" y="252"/>
                    <a:pt x="280" y="252"/>
                  </a:cubicBezTo>
                  <a:cubicBezTo>
                    <a:pt x="261" y="252"/>
                    <a:pt x="251" y="271"/>
                    <a:pt x="251" y="280"/>
                  </a:cubicBezTo>
                  <a:cubicBezTo>
                    <a:pt x="251" y="345"/>
                    <a:pt x="251" y="345"/>
                    <a:pt x="251" y="345"/>
                  </a:cubicBezTo>
                  <a:cubicBezTo>
                    <a:pt x="140" y="345"/>
                    <a:pt x="140" y="345"/>
                    <a:pt x="140" y="345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140" y="271"/>
                    <a:pt x="121" y="252"/>
                    <a:pt x="112" y="252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21" y="140"/>
                    <a:pt x="140" y="131"/>
                    <a:pt x="140" y="112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51" y="131"/>
                    <a:pt x="261" y="140"/>
                    <a:pt x="280" y="140"/>
                  </a:cubicBezTo>
                  <a:cubicBezTo>
                    <a:pt x="335" y="140"/>
                    <a:pt x="335" y="140"/>
                    <a:pt x="335" y="140"/>
                  </a:cubicBezTo>
                  <a:lnTo>
                    <a:pt x="335" y="2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2" name="Freeform 346">
            <a:extLst>
              <a:ext uri="{FF2B5EF4-FFF2-40B4-BE49-F238E27FC236}">
                <a16:creationId xmlns:a16="http://schemas.microsoft.com/office/drawing/2014/main" id="{ED14FD7C-2D5D-E046-BC4E-DBFEF46FD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954" y="7864040"/>
            <a:ext cx="918898" cy="1054166"/>
          </a:xfrm>
          <a:custGeom>
            <a:avLst/>
            <a:gdLst>
              <a:gd name="T0" fmla="*/ 736 w 867"/>
              <a:gd name="T1" fmla="*/ 829 h 998"/>
              <a:gd name="T2" fmla="*/ 736 w 867"/>
              <a:gd name="T3" fmla="*/ 829 h 998"/>
              <a:gd name="T4" fmla="*/ 857 w 867"/>
              <a:gd name="T5" fmla="*/ 559 h 998"/>
              <a:gd name="T6" fmla="*/ 717 w 867"/>
              <a:gd name="T7" fmla="*/ 270 h 998"/>
              <a:gd name="T8" fmla="*/ 727 w 867"/>
              <a:gd name="T9" fmla="*/ 233 h 998"/>
              <a:gd name="T10" fmla="*/ 699 w 867"/>
              <a:gd name="T11" fmla="*/ 159 h 998"/>
              <a:gd name="T12" fmla="*/ 727 w 867"/>
              <a:gd name="T13" fmla="*/ 112 h 998"/>
              <a:gd name="T14" fmla="*/ 717 w 867"/>
              <a:gd name="T15" fmla="*/ 75 h 998"/>
              <a:gd name="T16" fmla="*/ 596 w 867"/>
              <a:gd name="T17" fmla="*/ 0 h 998"/>
              <a:gd name="T18" fmla="*/ 577 w 867"/>
              <a:gd name="T19" fmla="*/ 0 h 998"/>
              <a:gd name="T20" fmla="*/ 559 w 867"/>
              <a:gd name="T21" fmla="*/ 10 h 998"/>
              <a:gd name="T22" fmla="*/ 298 w 867"/>
              <a:gd name="T23" fmla="*/ 466 h 998"/>
              <a:gd name="T24" fmla="*/ 298 w 867"/>
              <a:gd name="T25" fmla="*/ 485 h 998"/>
              <a:gd name="T26" fmla="*/ 307 w 867"/>
              <a:gd name="T27" fmla="*/ 503 h 998"/>
              <a:gd name="T28" fmla="*/ 419 w 867"/>
              <a:gd name="T29" fmla="*/ 578 h 998"/>
              <a:gd name="T30" fmla="*/ 438 w 867"/>
              <a:gd name="T31" fmla="*/ 578 h 998"/>
              <a:gd name="T32" fmla="*/ 456 w 867"/>
              <a:gd name="T33" fmla="*/ 559 h 998"/>
              <a:gd name="T34" fmla="*/ 606 w 867"/>
              <a:gd name="T35" fmla="*/ 317 h 998"/>
              <a:gd name="T36" fmla="*/ 634 w 867"/>
              <a:gd name="T37" fmla="*/ 326 h 998"/>
              <a:gd name="T38" fmla="*/ 680 w 867"/>
              <a:gd name="T39" fmla="*/ 308 h 998"/>
              <a:gd name="T40" fmla="*/ 811 w 867"/>
              <a:gd name="T41" fmla="*/ 559 h 998"/>
              <a:gd name="T42" fmla="*/ 699 w 867"/>
              <a:gd name="T43" fmla="*/ 792 h 998"/>
              <a:gd name="T44" fmla="*/ 699 w 867"/>
              <a:gd name="T45" fmla="*/ 802 h 998"/>
              <a:gd name="T46" fmla="*/ 177 w 867"/>
              <a:gd name="T47" fmla="*/ 802 h 998"/>
              <a:gd name="T48" fmla="*/ 149 w 867"/>
              <a:gd name="T49" fmla="*/ 802 h 998"/>
              <a:gd name="T50" fmla="*/ 9 w 867"/>
              <a:gd name="T51" fmla="*/ 951 h 998"/>
              <a:gd name="T52" fmla="*/ 9 w 867"/>
              <a:gd name="T53" fmla="*/ 978 h 998"/>
              <a:gd name="T54" fmla="*/ 28 w 867"/>
              <a:gd name="T55" fmla="*/ 997 h 998"/>
              <a:gd name="T56" fmla="*/ 838 w 867"/>
              <a:gd name="T57" fmla="*/ 997 h 998"/>
              <a:gd name="T58" fmla="*/ 857 w 867"/>
              <a:gd name="T59" fmla="*/ 978 h 998"/>
              <a:gd name="T60" fmla="*/ 857 w 867"/>
              <a:gd name="T61" fmla="*/ 951 h 998"/>
              <a:gd name="T62" fmla="*/ 736 w 867"/>
              <a:gd name="T63" fmla="*/ 829 h 998"/>
              <a:gd name="T64" fmla="*/ 428 w 867"/>
              <a:gd name="T65" fmla="*/ 513 h 998"/>
              <a:gd name="T66" fmla="*/ 428 w 867"/>
              <a:gd name="T67" fmla="*/ 513 h 998"/>
              <a:gd name="T68" fmla="*/ 354 w 867"/>
              <a:gd name="T69" fmla="*/ 475 h 998"/>
              <a:gd name="T70" fmla="*/ 596 w 867"/>
              <a:gd name="T71" fmla="*/ 66 h 998"/>
              <a:gd name="T72" fmla="*/ 662 w 867"/>
              <a:gd name="T73" fmla="*/ 103 h 998"/>
              <a:gd name="T74" fmla="*/ 643 w 867"/>
              <a:gd name="T75" fmla="*/ 140 h 998"/>
              <a:gd name="T76" fmla="*/ 643 w 867"/>
              <a:gd name="T77" fmla="*/ 140 h 998"/>
              <a:gd name="T78" fmla="*/ 634 w 867"/>
              <a:gd name="T79" fmla="*/ 140 h 998"/>
              <a:gd name="T80" fmla="*/ 531 w 867"/>
              <a:gd name="T81" fmla="*/ 233 h 998"/>
              <a:gd name="T82" fmla="*/ 559 w 867"/>
              <a:gd name="T83" fmla="*/ 289 h 998"/>
              <a:gd name="T84" fmla="*/ 428 w 867"/>
              <a:gd name="T85" fmla="*/ 513 h 998"/>
              <a:gd name="T86" fmla="*/ 634 w 867"/>
              <a:gd name="T87" fmla="*/ 270 h 998"/>
              <a:gd name="T88" fmla="*/ 634 w 867"/>
              <a:gd name="T89" fmla="*/ 270 h 998"/>
              <a:gd name="T90" fmla="*/ 587 w 867"/>
              <a:gd name="T91" fmla="*/ 233 h 998"/>
              <a:gd name="T92" fmla="*/ 634 w 867"/>
              <a:gd name="T93" fmla="*/ 187 h 998"/>
              <a:gd name="T94" fmla="*/ 671 w 867"/>
              <a:gd name="T95" fmla="*/ 233 h 998"/>
              <a:gd name="T96" fmla="*/ 634 w 867"/>
              <a:gd name="T97" fmla="*/ 270 h 998"/>
              <a:gd name="T98" fmla="*/ 93 w 867"/>
              <a:gd name="T99" fmla="*/ 941 h 998"/>
              <a:gd name="T100" fmla="*/ 93 w 867"/>
              <a:gd name="T101" fmla="*/ 941 h 998"/>
              <a:gd name="T102" fmla="*/ 186 w 867"/>
              <a:gd name="T103" fmla="*/ 848 h 998"/>
              <a:gd name="T104" fmla="*/ 689 w 867"/>
              <a:gd name="T105" fmla="*/ 848 h 998"/>
              <a:gd name="T106" fmla="*/ 773 w 867"/>
              <a:gd name="T107" fmla="*/ 941 h 998"/>
              <a:gd name="T108" fmla="*/ 93 w 867"/>
              <a:gd name="T109" fmla="*/ 941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7" h="998">
                <a:moveTo>
                  <a:pt x="736" y="829"/>
                </a:moveTo>
                <a:lnTo>
                  <a:pt x="736" y="829"/>
                </a:lnTo>
                <a:cubicBezTo>
                  <a:pt x="820" y="764"/>
                  <a:pt x="857" y="662"/>
                  <a:pt x="857" y="559"/>
                </a:cubicBezTo>
                <a:cubicBezTo>
                  <a:pt x="857" y="447"/>
                  <a:pt x="811" y="336"/>
                  <a:pt x="717" y="270"/>
                </a:cubicBezTo>
                <a:cubicBezTo>
                  <a:pt x="717" y="261"/>
                  <a:pt x="727" y="243"/>
                  <a:pt x="727" y="233"/>
                </a:cubicBezTo>
                <a:cubicBezTo>
                  <a:pt x="727" y="205"/>
                  <a:pt x="717" y="177"/>
                  <a:pt x="699" y="159"/>
                </a:cubicBezTo>
                <a:cubicBezTo>
                  <a:pt x="727" y="112"/>
                  <a:pt x="727" y="112"/>
                  <a:pt x="727" y="112"/>
                </a:cubicBezTo>
                <a:cubicBezTo>
                  <a:pt x="736" y="94"/>
                  <a:pt x="727" y="75"/>
                  <a:pt x="717" y="75"/>
                </a:cubicBezTo>
                <a:cubicBezTo>
                  <a:pt x="596" y="0"/>
                  <a:pt x="596" y="0"/>
                  <a:pt x="596" y="0"/>
                </a:cubicBezTo>
                <a:cubicBezTo>
                  <a:pt x="596" y="0"/>
                  <a:pt x="587" y="0"/>
                  <a:pt x="577" y="0"/>
                </a:cubicBezTo>
                <a:cubicBezTo>
                  <a:pt x="568" y="0"/>
                  <a:pt x="568" y="10"/>
                  <a:pt x="559" y="10"/>
                </a:cubicBezTo>
                <a:cubicBezTo>
                  <a:pt x="298" y="466"/>
                  <a:pt x="298" y="466"/>
                  <a:pt x="298" y="466"/>
                </a:cubicBezTo>
                <a:cubicBezTo>
                  <a:pt x="289" y="475"/>
                  <a:pt x="289" y="485"/>
                  <a:pt x="298" y="485"/>
                </a:cubicBezTo>
                <a:cubicBezTo>
                  <a:pt x="298" y="494"/>
                  <a:pt x="298" y="503"/>
                  <a:pt x="307" y="503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8" y="578"/>
                  <a:pt x="428" y="578"/>
                  <a:pt x="438" y="578"/>
                </a:cubicBezTo>
                <a:cubicBezTo>
                  <a:pt x="447" y="578"/>
                  <a:pt x="456" y="568"/>
                  <a:pt x="456" y="559"/>
                </a:cubicBezTo>
                <a:cubicBezTo>
                  <a:pt x="606" y="317"/>
                  <a:pt x="606" y="317"/>
                  <a:pt x="606" y="317"/>
                </a:cubicBezTo>
                <a:cubicBezTo>
                  <a:pt x="615" y="326"/>
                  <a:pt x="624" y="326"/>
                  <a:pt x="634" y="326"/>
                </a:cubicBezTo>
                <a:cubicBezTo>
                  <a:pt x="643" y="326"/>
                  <a:pt x="662" y="317"/>
                  <a:pt x="680" y="308"/>
                </a:cubicBezTo>
                <a:cubicBezTo>
                  <a:pt x="755" y="373"/>
                  <a:pt x="811" y="466"/>
                  <a:pt x="811" y="559"/>
                </a:cubicBezTo>
                <a:cubicBezTo>
                  <a:pt x="811" y="653"/>
                  <a:pt x="764" y="736"/>
                  <a:pt x="699" y="792"/>
                </a:cubicBezTo>
                <a:cubicBezTo>
                  <a:pt x="699" y="792"/>
                  <a:pt x="699" y="792"/>
                  <a:pt x="699" y="802"/>
                </a:cubicBezTo>
                <a:cubicBezTo>
                  <a:pt x="177" y="802"/>
                  <a:pt x="177" y="802"/>
                  <a:pt x="177" y="802"/>
                </a:cubicBezTo>
                <a:cubicBezTo>
                  <a:pt x="168" y="802"/>
                  <a:pt x="158" y="802"/>
                  <a:pt x="149" y="802"/>
                </a:cubicBezTo>
                <a:cubicBezTo>
                  <a:pt x="9" y="951"/>
                  <a:pt x="9" y="951"/>
                  <a:pt x="9" y="951"/>
                </a:cubicBezTo>
                <a:cubicBezTo>
                  <a:pt x="0" y="960"/>
                  <a:pt x="0" y="969"/>
                  <a:pt x="9" y="978"/>
                </a:cubicBezTo>
                <a:cubicBezTo>
                  <a:pt x="9" y="988"/>
                  <a:pt x="19" y="997"/>
                  <a:pt x="28" y="997"/>
                </a:cubicBezTo>
                <a:cubicBezTo>
                  <a:pt x="838" y="997"/>
                  <a:pt x="838" y="997"/>
                  <a:pt x="838" y="997"/>
                </a:cubicBezTo>
                <a:cubicBezTo>
                  <a:pt x="848" y="997"/>
                  <a:pt x="857" y="988"/>
                  <a:pt x="857" y="978"/>
                </a:cubicBezTo>
                <a:cubicBezTo>
                  <a:pt x="866" y="969"/>
                  <a:pt x="857" y="960"/>
                  <a:pt x="857" y="951"/>
                </a:cubicBezTo>
                <a:lnTo>
                  <a:pt x="736" y="829"/>
                </a:lnTo>
                <a:close/>
                <a:moveTo>
                  <a:pt x="428" y="513"/>
                </a:moveTo>
                <a:lnTo>
                  <a:pt x="428" y="513"/>
                </a:lnTo>
                <a:cubicBezTo>
                  <a:pt x="354" y="475"/>
                  <a:pt x="354" y="475"/>
                  <a:pt x="354" y="475"/>
                </a:cubicBezTo>
                <a:cubicBezTo>
                  <a:pt x="596" y="66"/>
                  <a:pt x="596" y="66"/>
                  <a:pt x="596" y="66"/>
                </a:cubicBezTo>
                <a:cubicBezTo>
                  <a:pt x="662" y="103"/>
                  <a:pt x="662" y="103"/>
                  <a:pt x="662" y="103"/>
                </a:cubicBezTo>
                <a:cubicBezTo>
                  <a:pt x="643" y="140"/>
                  <a:pt x="643" y="140"/>
                  <a:pt x="643" y="140"/>
                </a:cubicBezTo>
                <a:lnTo>
                  <a:pt x="643" y="140"/>
                </a:lnTo>
                <a:lnTo>
                  <a:pt x="634" y="140"/>
                </a:lnTo>
                <a:cubicBezTo>
                  <a:pt x="577" y="140"/>
                  <a:pt x="531" y="177"/>
                  <a:pt x="531" y="233"/>
                </a:cubicBezTo>
                <a:cubicBezTo>
                  <a:pt x="531" y="252"/>
                  <a:pt x="540" y="270"/>
                  <a:pt x="559" y="289"/>
                </a:cubicBezTo>
                <a:lnTo>
                  <a:pt x="428" y="513"/>
                </a:lnTo>
                <a:close/>
                <a:moveTo>
                  <a:pt x="634" y="270"/>
                </a:moveTo>
                <a:lnTo>
                  <a:pt x="634" y="270"/>
                </a:lnTo>
                <a:cubicBezTo>
                  <a:pt x="606" y="270"/>
                  <a:pt x="587" y="252"/>
                  <a:pt x="587" y="233"/>
                </a:cubicBezTo>
                <a:cubicBezTo>
                  <a:pt x="587" y="205"/>
                  <a:pt x="606" y="187"/>
                  <a:pt x="634" y="187"/>
                </a:cubicBezTo>
                <a:cubicBezTo>
                  <a:pt x="652" y="187"/>
                  <a:pt x="671" y="205"/>
                  <a:pt x="671" y="233"/>
                </a:cubicBezTo>
                <a:cubicBezTo>
                  <a:pt x="671" y="252"/>
                  <a:pt x="652" y="270"/>
                  <a:pt x="634" y="270"/>
                </a:cubicBezTo>
                <a:close/>
                <a:moveTo>
                  <a:pt x="93" y="941"/>
                </a:moveTo>
                <a:lnTo>
                  <a:pt x="93" y="941"/>
                </a:lnTo>
                <a:cubicBezTo>
                  <a:pt x="186" y="848"/>
                  <a:pt x="186" y="848"/>
                  <a:pt x="186" y="848"/>
                </a:cubicBezTo>
                <a:cubicBezTo>
                  <a:pt x="689" y="848"/>
                  <a:pt x="689" y="848"/>
                  <a:pt x="689" y="848"/>
                </a:cubicBezTo>
                <a:cubicBezTo>
                  <a:pt x="773" y="941"/>
                  <a:pt x="773" y="941"/>
                  <a:pt x="773" y="941"/>
                </a:cubicBezTo>
                <a:lnTo>
                  <a:pt x="93" y="9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47">
            <a:extLst>
              <a:ext uri="{FF2B5EF4-FFF2-40B4-BE49-F238E27FC236}">
                <a16:creationId xmlns:a16="http://schemas.microsoft.com/office/drawing/2014/main" id="{05EDF89C-E0E6-BA41-9ACC-3E112CCC1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362" y="4708307"/>
            <a:ext cx="601716" cy="1142790"/>
          </a:xfrm>
          <a:custGeom>
            <a:avLst/>
            <a:gdLst>
              <a:gd name="T0" fmla="*/ 522 w 569"/>
              <a:gd name="T1" fmla="*/ 680 h 1082"/>
              <a:gd name="T2" fmla="*/ 568 w 569"/>
              <a:gd name="T3" fmla="*/ 540 h 1082"/>
              <a:gd name="T4" fmla="*/ 522 w 569"/>
              <a:gd name="T5" fmla="*/ 391 h 1082"/>
              <a:gd name="T6" fmla="*/ 568 w 569"/>
              <a:gd name="T7" fmla="*/ 28 h 1082"/>
              <a:gd name="T8" fmla="*/ 513 w 569"/>
              <a:gd name="T9" fmla="*/ 19 h 1082"/>
              <a:gd name="T10" fmla="*/ 28 w 569"/>
              <a:gd name="T11" fmla="*/ 0 h 1082"/>
              <a:gd name="T12" fmla="*/ 158 w 569"/>
              <a:gd name="T13" fmla="*/ 289 h 1082"/>
              <a:gd name="T14" fmla="*/ 37 w 569"/>
              <a:gd name="T15" fmla="*/ 391 h 1082"/>
              <a:gd name="T16" fmla="*/ 158 w 569"/>
              <a:gd name="T17" fmla="*/ 792 h 1082"/>
              <a:gd name="T18" fmla="*/ 28 w 569"/>
              <a:gd name="T19" fmla="*/ 1081 h 1082"/>
              <a:gd name="T20" fmla="*/ 513 w 569"/>
              <a:gd name="T21" fmla="*/ 1053 h 1082"/>
              <a:gd name="T22" fmla="*/ 568 w 569"/>
              <a:gd name="T23" fmla="*/ 1053 h 1082"/>
              <a:gd name="T24" fmla="*/ 522 w 569"/>
              <a:gd name="T25" fmla="*/ 680 h 1082"/>
              <a:gd name="T26" fmla="*/ 56 w 569"/>
              <a:gd name="T27" fmla="*/ 75 h 1082"/>
              <a:gd name="T28" fmla="*/ 485 w 569"/>
              <a:gd name="T29" fmla="*/ 140 h 1082"/>
              <a:gd name="T30" fmla="*/ 56 w 569"/>
              <a:gd name="T31" fmla="*/ 75 h 1082"/>
              <a:gd name="T32" fmla="*/ 121 w 569"/>
              <a:gd name="T33" fmla="*/ 196 h 1082"/>
              <a:gd name="T34" fmla="*/ 279 w 569"/>
              <a:gd name="T35" fmla="*/ 261 h 1082"/>
              <a:gd name="T36" fmla="*/ 279 w 569"/>
              <a:gd name="T37" fmla="*/ 308 h 1082"/>
              <a:gd name="T38" fmla="*/ 447 w 569"/>
              <a:gd name="T39" fmla="*/ 382 h 1082"/>
              <a:gd name="T40" fmla="*/ 279 w 569"/>
              <a:gd name="T41" fmla="*/ 308 h 1082"/>
              <a:gd name="T42" fmla="*/ 84 w 569"/>
              <a:gd name="T43" fmla="*/ 438 h 1082"/>
              <a:gd name="T44" fmla="*/ 513 w 569"/>
              <a:gd name="T45" fmla="*/ 513 h 1082"/>
              <a:gd name="T46" fmla="*/ 84 w 569"/>
              <a:gd name="T47" fmla="*/ 438 h 1082"/>
              <a:gd name="T48" fmla="*/ 75 w 569"/>
              <a:gd name="T49" fmla="*/ 643 h 1082"/>
              <a:gd name="T50" fmla="*/ 513 w 569"/>
              <a:gd name="T51" fmla="*/ 568 h 1082"/>
              <a:gd name="T52" fmla="*/ 75 w 569"/>
              <a:gd name="T53" fmla="*/ 643 h 1082"/>
              <a:gd name="T54" fmla="*/ 503 w 569"/>
              <a:gd name="T55" fmla="*/ 1006 h 1082"/>
              <a:gd name="T56" fmla="*/ 84 w 569"/>
              <a:gd name="T57" fmla="*/ 941 h 1082"/>
              <a:gd name="T58" fmla="*/ 503 w 569"/>
              <a:gd name="T59" fmla="*/ 1006 h 1082"/>
              <a:gd name="T60" fmla="*/ 438 w 569"/>
              <a:gd name="T61" fmla="*/ 885 h 1082"/>
              <a:gd name="T62" fmla="*/ 279 w 569"/>
              <a:gd name="T63" fmla="*/ 820 h 1082"/>
              <a:gd name="T64" fmla="*/ 279 w 569"/>
              <a:gd name="T65" fmla="*/ 764 h 1082"/>
              <a:gd name="T66" fmla="*/ 112 w 569"/>
              <a:gd name="T67" fmla="*/ 699 h 1082"/>
              <a:gd name="T68" fmla="*/ 279 w 569"/>
              <a:gd name="T69" fmla="*/ 764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9" h="1082">
                <a:moveTo>
                  <a:pt x="522" y="680"/>
                </a:moveTo>
                <a:lnTo>
                  <a:pt x="522" y="680"/>
                </a:lnTo>
                <a:cubicBezTo>
                  <a:pt x="531" y="680"/>
                  <a:pt x="531" y="680"/>
                  <a:pt x="531" y="680"/>
                </a:cubicBezTo>
                <a:cubicBezTo>
                  <a:pt x="550" y="634"/>
                  <a:pt x="568" y="587"/>
                  <a:pt x="568" y="540"/>
                </a:cubicBezTo>
                <a:cubicBezTo>
                  <a:pt x="568" y="485"/>
                  <a:pt x="550" y="438"/>
                  <a:pt x="522" y="391"/>
                </a:cubicBezTo>
                <a:lnTo>
                  <a:pt x="522" y="391"/>
                </a:lnTo>
                <a:cubicBezTo>
                  <a:pt x="494" y="345"/>
                  <a:pt x="457" y="308"/>
                  <a:pt x="401" y="289"/>
                </a:cubicBezTo>
                <a:cubicBezTo>
                  <a:pt x="503" y="242"/>
                  <a:pt x="568" y="140"/>
                  <a:pt x="568" y="28"/>
                </a:cubicBezTo>
                <a:cubicBezTo>
                  <a:pt x="568" y="19"/>
                  <a:pt x="550" y="0"/>
                  <a:pt x="540" y="0"/>
                </a:cubicBezTo>
                <a:cubicBezTo>
                  <a:pt x="522" y="0"/>
                  <a:pt x="513" y="10"/>
                  <a:pt x="51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47" y="10"/>
                  <a:pt x="37" y="0"/>
                  <a:pt x="2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140"/>
                  <a:pt x="65" y="242"/>
                  <a:pt x="158" y="289"/>
                </a:cubicBezTo>
                <a:cubicBezTo>
                  <a:pt x="112" y="308"/>
                  <a:pt x="75" y="345"/>
                  <a:pt x="47" y="391"/>
                </a:cubicBezTo>
                <a:lnTo>
                  <a:pt x="37" y="391"/>
                </a:lnTo>
                <a:cubicBezTo>
                  <a:pt x="19" y="438"/>
                  <a:pt x="0" y="485"/>
                  <a:pt x="0" y="540"/>
                </a:cubicBezTo>
                <a:cubicBezTo>
                  <a:pt x="0" y="652"/>
                  <a:pt x="65" y="746"/>
                  <a:pt x="158" y="792"/>
                </a:cubicBezTo>
                <a:cubicBezTo>
                  <a:pt x="65" y="839"/>
                  <a:pt x="0" y="941"/>
                  <a:pt x="0" y="1053"/>
                </a:cubicBezTo>
                <a:cubicBezTo>
                  <a:pt x="0" y="1062"/>
                  <a:pt x="9" y="1081"/>
                  <a:pt x="28" y="1081"/>
                </a:cubicBezTo>
                <a:cubicBezTo>
                  <a:pt x="37" y="1081"/>
                  <a:pt x="47" y="1072"/>
                  <a:pt x="56" y="1053"/>
                </a:cubicBezTo>
                <a:cubicBezTo>
                  <a:pt x="513" y="1053"/>
                  <a:pt x="513" y="1053"/>
                  <a:pt x="513" y="1053"/>
                </a:cubicBezTo>
                <a:cubicBezTo>
                  <a:pt x="513" y="1072"/>
                  <a:pt x="522" y="1081"/>
                  <a:pt x="540" y="1081"/>
                </a:cubicBezTo>
                <a:cubicBezTo>
                  <a:pt x="550" y="1081"/>
                  <a:pt x="568" y="1062"/>
                  <a:pt x="568" y="1053"/>
                </a:cubicBezTo>
                <a:cubicBezTo>
                  <a:pt x="568" y="941"/>
                  <a:pt x="503" y="839"/>
                  <a:pt x="401" y="792"/>
                </a:cubicBezTo>
                <a:cubicBezTo>
                  <a:pt x="457" y="774"/>
                  <a:pt x="494" y="736"/>
                  <a:pt x="522" y="680"/>
                </a:cubicBezTo>
                <a:close/>
                <a:moveTo>
                  <a:pt x="56" y="75"/>
                </a:moveTo>
                <a:lnTo>
                  <a:pt x="56" y="75"/>
                </a:lnTo>
                <a:cubicBezTo>
                  <a:pt x="503" y="75"/>
                  <a:pt x="503" y="75"/>
                  <a:pt x="503" y="75"/>
                </a:cubicBezTo>
                <a:cubicBezTo>
                  <a:pt x="503" y="103"/>
                  <a:pt x="494" y="121"/>
                  <a:pt x="485" y="140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75" y="121"/>
                  <a:pt x="65" y="103"/>
                  <a:pt x="56" y="75"/>
                </a:cubicBezTo>
                <a:close/>
                <a:moveTo>
                  <a:pt x="121" y="196"/>
                </a:moveTo>
                <a:lnTo>
                  <a:pt x="121" y="196"/>
                </a:lnTo>
                <a:cubicBezTo>
                  <a:pt x="438" y="196"/>
                  <a:pt x="438" y="196"/>
                  <a:pt x="438" y="196"/>
                </a:cubicBezTo>
                <a:cubicBezTo>
                  <a:pt x="401" y="233"/>
                  <a:pt x="345" y="261"/>
                  <a:pt x="279" y="261"/>
                </a:cubicBezTo>
                <a:cubicBezTo>
                  <a:pt x="224" y="261"/>
                  <a:pt x="168" y="233"/>
                  <a:pt x="121" y="196"/>
                </a:cubicBezTo>
                <a:close/>
                <a:moveTo>
                  <a:pt x="279" y="308"/>
                </a:moveTo>
                <a:lnTo>
                  <a:pt x="279" y="308"/>
                </a:lnTo>
                <a:cubicBezTo>
                  <a:pt x="345" y="308"/>
                  <a:pt x="401" y="336"/>
                  <a:pt x="447" y="382"/>
                </a:cubicBezTo>
                <a:cubicBezTo>
                  <a:pt x="121" y="382"/>
                  <a:pt x="121" y="382"/>
                  <a:pt x="121" y="382"/>
                </a:cubicBezTo>
                <a:cubicBezTo>
                  <a:pt x="158" y="336"/>
                  <a:pt x="224" y="308"/>
                  <a:pt x="279" y="308"/>
                </a:cubicBezTo>
                <a:close/>
                <a:moveTo>
                  <a:pt x="84" y="438"/>
                </a:moveTo>
                <a:lnTo>
                  <a:pt x="84" y="438"/>
                </a:lnTo>
                <a:cubicBezTo>
                  <a:pt x="485" y="438"/>
                  <a:pt x="485" y="438"/>
                  <a:pt x="485" y="438"/>
                </a:cubicBezTo>
                <a:cubicBezTo>
                  <a:pt x="494" y="457"/>
                  <a:pt x="503" y="485"/>
                  <a:pt x="513" y="513"/>
                </a:cubicBezTo>
                <a:cubicBezTo>
                  <a:pt x="56" y="513"/>
                  <a:pt x="56" y="513"/>
                  <a:pt x="56" y="513"/>
                </a:cubicBezTo>
                <a:cubicBezTo>
                  <a:pt x="56" y="485"/>
                  <a:pt x="65" y="457"/>
                  <a:pt x="84" y="438"/>
                </a:cubicBezTo>
                <a:close/>
                <a:moveTo>
                  <a:pt x="75" y="643"/>
                </a:moveTo>
                <a:lnTo>
                  <a:pt x="75" y="643"/>
                </a:lnTo>
                <a:cubicBezTo>
                  <a:pt x="65" y="615"/>
                  <a:pt x="56" y="596"/>
                  <a:pt x="56" y="568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03" y="596"/>
                  <a:pt x="503" y="615"/>
                  <a:pt x="485" y="643"/>
                </a:cubicBezTo>
                <a:lnTo>
                  <a:pt x="75" y="643"/>
                </a:lnTo>
                <a:close/>
                <a:moveTo>
                  <a:pt x="503" y="1006"/>
                </a:moveTo>
                <a:lnTo>
                  <a:pt x="503" y="1006"/>
                </a:lnTo>
                <a:cubicBezTo>
                  <a:pt x="56" y="1006"/>
                  <a:pt x="56" y="1006"/>
                  <a:pt x="56" y="1006"/>
                </a:cubicBezTo>
                <a:cubicBezTo>
                  <a:pt x="65" y="978"/>
                  <a:pt x="75" y="960"/>
                  <a:pt x="84" y="941"/>
                </a:cubicBezTo>
                <a:cubicBezTo>
                  <a:pt x="485" y="941"/>
                  <a:pt x="485" y="941"/>
                  <a:pt x="485" y="941"/>
                </a:cubicBezTo>
                <a:cubicBezTo>
                  <a:pt x="494" y="960"/>
                  <a:pt x="503" y="978"/>
                  <a:pt x="503" y="1006"/>
                </a:cubicBezTo>
                <a:close/>
                <a:moveTo>
                  <a:pt x="438" y="885"/>
                </a:moveTo>
                <a:lnTo>
                  <a:pt x="438" y="885"/>
                </a:lnTo>
                <a:cubicBezTo>
                  <a:pt x="121" y="885"/>
                  <a:pt x="121" y="885"/>
                  <a:pt x="121" y="885"/>
                </a:cubicBezTo>
                <a:cubicBezTo>
                  <a:pt x="168" y="848"/>
                  <a:pt x="224" y="820"/>
                  <a:pt x="279" y="820"/>
                </a:cubicBezTo>
                <a:cubicBezTo>
                  <a:pt x="345" y="820"/>
                  <a:pt x="401" y="848"/>
                  <a:pt x="438" y="885"/>
                </a:cubicBezTo>
                <a:close/>
                <a:moveTo>
                  <a:pt x="279" y="764"/>
                </a:moveTo>
                <a:lnTo>
                  <a:pt x="279" y="764"/>
                </a:lnTo>
                <a:cubicBezTo>
                  <a:pt x="214" y="764"/>
                  <a:pt x="158" y="736"/>
                  <a:pt x="112" y="699"/>
                </a:cubicBezTo>
                <a:cubicBezTo>
                  <a:pt x="447" y="699"/>
                  <a:pt x="447" y="699"/>
                  <a:pt x="447" y="699"/>
                </a:cubicBezTo>
                <a:cubicBezTo>
                  <a:pt x="410" y="736"/>
                  <a:pt x="354" y="764"/>
                  <a:pt x="279" y="7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925BBB-434E-D04D-8387-AF22888E7A03}"/>
              </a:ext>
            </a:extLst>
          </p:cNvPr>
          <p:cNvGrpSpPr/>
          <p:nvPr/>
        </p:nvGrpSpPr>
        <p:grpSpPr>
          <a:xfrm>
            <a:off x="10348451" y="10813978"/>
            <a:ext cx="778962" cy="1133463"/>
            <a:chOff x="25322062" y="10206566"/>
            <a:chExt cx="778962" cy="1133463"/>
          </a:xfrm>
        </p:grpSpPr>
        <p:sp>
          <p:nvSpPr>
            <p:cNvPr id="68" name="Freeform 348">
              <a:extLst>
                <a:ext uri="{FF2B5EF4-FFF2-40B4-BE49-F238E27FC236}">
                  <a16:creationId xmlns:a16="http://schemas.microsoft.com/office/drawing/2014/main" id="{9BBECEDF-B4C4-1D4F-B2E3-7E2408B96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062" y="10206566"/>
              <a:ext cx="778962" cy="1133463"/>
            </a:xfrm>
            <a:custGeom>
              <a:avLst/>
              <a:gdLst>
                <a:gd name="T0" fmla="*/ 671 w 737"/>
                <a:gd name="T1" fmla="*/ 0 h 1072"/>
                <a:gd name="T2" fmla="*/ 671 w 737"/>
                <a:gd name="T3" fmla="*/ 0 h 1072"/>
                <a:gd name="T4" fmla="*/ 65 w 737"/>
                <a:gd name="T5" fmla="*/ 0 h 1072"/>
                <a:gd name="T6" fmla="*/ 0 w 737"/>
                <a:gd name="T7" fmla="*/ 65 h 1072"/>
                <a:gd name="T8" fmla="*/ 0 w 737"/>
                <a:gd name="T9" fmla="*/ 1006 h 1072"/>
                <a:gd name="T10" fmla="*/ 65 w 737"/>
                <a:gd name="T11" fmla="*/ 1071 h 1072"/>
                <a:gd name="T12" fmla="*/ 671 w 737"/>
                <a:gd name="T13" fmla="*/ 1071 h 1072"/>
                <a:gd name="T14" fmla="*/ 736 w 737"/>
                <a:gd name="T15" fmla="*/ 1006 h 1072"/>
                <a:gd name="T16" fmla="*/ 736 w 737"/>
                <a:gd name="T17" fmla="*/ 65 h 1072"/>
                <a:gd name="T18" fmla="*/ 671 w 737"/>
                <a:gd name="T19" fmla="*/ 0 h 1072"/>
                <a:gd name="T20" fmla="*/ 680 w 737"/>
                <a:gd name="T21" fmla="*/ 1006 h 1072"/>
                <a:gd name="T22" fmla="*/ 680 w 737"/>
                <a:gd name="T23" fmla="*/ 1006 h 1072"/>
                <a:gd name="T24" fmla="*/ 671 w 737"/>
                <a:gd name="T25" fmla="*/ 1024 h 1072"/>
                <a:gd name="T26" fmla="*/ 65 w 737"/>
                <a:gd name="T27" fmla="*/ 1024 h 1072"/>
                <a:gd name="T28" fmla="*/ 47 w 737"/>
                <a:gd name="T29" fmla="*/ 1006 h 1072"/>
                <a:gd name="T30" fmla="*/ 47 w 737"/>
                <a:gd name="T31" fmla="*/ 65 h 1072"/>
                <a:gd name="T32" fmla="*/ 65 w 737"/>
                <a:gd name="T33" fmla="*/ 56 h 1072"/>
                <a:gd name="T34" fmla="*/ 671 w 737"/>
                <a:gd name="T35" fmla="*/ 56 h 1072"/>
                <a:gd name="T36" fmla="*/ 680 w 737"/>
                <a:gd name="T37" fmla="*/ 65 h 1072"/>
                <a:gd name="T38" fmla="*/ 680 w 737"/>
                <a:gd name="T39" fmla="*/ 1006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7" h="1072">
                  <a:moveTo>
                    <a:pt x="671" y="0"/>
                  </a:moveTo>
                  <a:lnTo>
                    <a:pt x="671" y="0"/>
                  </a:lnTo>
                  <a:cubicBezTo>
                    <a:pt x="65" y="0"/>
                    <a:pt x="65" y="0"/>
                    <a:pt x="65" y="0"/>
                  </a:cubicBezTo>
                  <a:cubicBezTo>
                    <a:pt x="28" y="0"/>
                    <a:pt x="0" y="28"/>
                    <a:pt x="0" y="6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43"/>
                    <a:pt x="28" y="1071"/>
                    <a:pt x="65" y="1071"/>
                  </a:cubicBezTo>
                  <a:cubicBezTo>
                    <a:pt x="671" y="1071"/>
                    <a:pt x="671" y="1071"/>
                    <a:pt x="671" y="1071"/>
                  </a:cubicBezTo>
                  <a:cubicBezTo>
                    <a:pt x="708" y="1071"/>
                    <a:pt x="736" y="1043"/>
                    <a:pt x="736" y="1006"/>
                  </a:cubicBezTo>
                  <a:cubicBezTo>
                    <a:pt x="736" y="65"/>
                    <a:pt x="736" y="65"/>
                    <a:pt x="736" y="65"/>
                  </a:cubicBezTo>
                  <a:cubicBezTo>
                    <a:pt x="736" y="28"/>
                    <a:pt x="708" y="0"/>
                    <a:pt x="671" y="0"/>
                  </a:cubicBezTo>
                  <a:close/>
                  <a:moveTo>
                    <a:pt x="680" y="1006"/>
                  </a:moveTo>
                  <a:lnTo>
                    <a:pt x="680" y="1006"/>
                  </a:lnTo>
                  <a:cubicBezTo>
                    <a:pt x="680" y="1015"/>
                    <a:pt x="680" y="1024"/>
                    <a:pt x="671" y="1024"/>
                  </a:cubicBezTo>
                  <a:cubicBezTo>
                    <a:pt x="65" y="1024"/>
                    <a:pt x="65" y="1024"/>
                    <a:pt x="65" y="1024"/>
                  </a:cubicBezTo>
                  <a:cubicBezTo>
                    <a:pt x="56" y="1024"/>
                    <a:pt x="47" y="1015"/>
                    <a:pt x="47" y="100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56"/>
                    <a:pt x="56" y="56"/>
                    <a:pt x="65" y="56"/>
                  </a:cubicBezTo>
                  <a:cubicBezTo>
                    <a:pt x="671" y="56"/>
                    <a:pt x="671" y="56"/>
                    <a:pt x="671" y="56"/>
                  </a:cubicBezTo>
                  <a:cubicBezTo>
                    <a:pt x="680" y="56"/>
                    <a:pt x="680" y="56"/>
                    <a:pt x="680" y="65"/>
                  </a:cubicBezTo>
                  <a:lnTo>
                    <a:pt x="680" y="10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349">
              <a:extLst>
                <a:ext uri="{FF2B5EF4-FFF2-40B4-BE49-F238E27FC236}">
                  <a16:creationId xmlns:a16="http://schemas.microsoft.com/office/drawing/2014/main" id="{4F1E5308-4A17-4D4B-9C33-087474E0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318513"/>
              <a:ext cx="200573" cy="195907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93 w 188"/>
                <a:gd name="T7" fmla="*/ 0 h 187"/>
                <a:gd name="T8" fmla="*/ 0 w 188"/>
                <a:gd name="T9" fmla="*/ 93 h 187"/>
                <a:gd name="T10" fmla="*/ 93 w 188"/>
                <a:gd name="T11" fmla="*/ 186 h 187"/>
                <a:gd name="T12" fmla="*/ 93 w 188"/>
                <a:gd name="T13" fmla="*/ 56 h 187"/>
                <a:gd name="T14" fmla="*/ 93 w 188"/>
                <a:gd name="T15" fmla="*/ 56 h 187"/>
                <a:gd name="T16" fmla="*/ 131 w 188"/>
                <a:gd name="T17" fmla="*/ 93 h 187"/>
                <a:gd name="T18" fmla="*/ 93 w 188"/>
                <a:gd name="T19" fmla="*/ 130 h 187"/>
                <a:gd name="T20" fmla="*/ 47 w 188"/>
                <a:gd name="T21" fmla="*/ 93 h 187"/>
                <a:gd name="T22" fmla="*/ 93 w 188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0" y="186"/>
                    <a:pt x="187" y="149"/>
                    <a:pt x="187" y="93"/>
                  </a:cubicBezTo>
                  <a:cubicBezTo>
                    <a:pt x="187" y="47"/>
                    <a:pt x="140" y="0"/>
                    <a:pt x="93" y="0"/>
                  </a:cubicBezTo>
                  <a:cubicBezTo>
                    <a:pt x="38" y="0"/>
                    <a:pt x="0" y="47"/>
                    <a:pt x="0" y="93"/>
                  </a:cubicBezTo>
                  <a:cubicBezTo>
                    <a:pt x="0" y="149"/>
                    <a:pt x="38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1" y="75"/>
                    <a:pt x="131" y="93"/>
                  </a:cubicBezTo>
                  <a:cubicBezTo>
                    <a:pt x="131" y="121"/>
                    <a:pt x="112" y="130"/>
                    <a:pt x="93" y="130"/>
                  </a:cubicBezTo>
                  <a:cubicBezTo>
                    <a:pt x="66" y="130"/>
                    <a:pt x="47" y="121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350">
              <a:extLst>
                <a:ext uri="{FF2B5EF4-FFF2-40B4-BE49-F238E27FC236}">
                  <a16:creationId xmlns:a16="http://schemas.microsoft.com/office/drawing/2014/main" id="{649FE41B-DCCB-F04A-BD07-BE9A83FBE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318513"/>
              <a:ext cx="195907" cy="195907"/>
            </a:xfrm>
            <a:custGeom>
              <a:avLst/>
              <a:gdLst>
                <a:gd name="T0" fmla="*/ 93 w 187"/>
                <a:gd name="T1" fmla="*/ 186 h 187"/>
                <a:gd name="T2" fmla="*/ 93 w 187"/>
                <a:gd name="T3" fmla="*/ 186 h 187"/>
                <a:gd name="T4" fmla="*/ 186 w 187"/>
                <a:gd name="T5" fmla="*/ 93 h 187"/>
                <a:gd name="T6" fmla="*/ 93 w 187"/>
                <a:gd name="T7" fmla="*/ 0 h 187"/>
                <a:gd name="T8" fmla="*/ 0 w 187"/>
                <a:gd name="T9" fmla="*/ 93 h 187"/>
                <a:gd name="T10" fmla="*/ 93 w 187"/>
                <a:gd name="T11" fmla="*/ 186 h 187"/>
                <a:gd name="T12" fmla="*/ 93 w 187"/>
                <a:gd name="T13" fmla="*/ 56 h 187"/>
                <a:gd name="T14" fmla="*/ 93 w 187"/>
                <a:gd name="T15" fmla="*/ 56 h 187"/>
                <a:gd name="T16" fmla="*/ 130 w 187"/>
                <a:gd name="T17" fmla="*/ 93 h 187"/>
                <a:gd name="T18" fmla="*/ 93 w 187"/>
                <a:gd name="T19" fmla="*/ 130 h 187"/>
                <a:gd name="T20" fmla="*/ 56 w 187"/>
                <a:gd name="T21" fmla="*/ 93 h 187"/>
                <a:gd name="T22" fmla="*/ 93 w 187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186"/>
                  </a:moveTo>
                  <a:lnTo>
                    <a:pt x="93" y="186"/>
                  </a:lnTo>
                  <a:cubicBezTo>
                    <a:pt x="149" y="186"/>
                    <a:pt x="186" y="149"/>
                    <a:pt x="186" y="93"/>
                  </a:cubicBezTo>
                  <a:cubicBezTo>
                    <a:pt x="186" y="47"/>
                    <a:pt x="149" y="0"/>
                    <a:pt x="93" y="0"/>
                  </a:cubicBezTo>
                  <a:cubicBezTo>
                    <a:pt x="46" y="0"/>
                    <a:pt x="0" y="47"/>
                    <a:pt x="0" y="93"/>
                  </a:cubicBezTo>
                  <a:cubicBezTo>
                    <a:pt x="0" y="149"/>
                    <a:pt x="46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0" y="75"/>
                    <a:pt x="130" y="93"/>
                  </a:cubicBezTo>
                  <a:cubicBezTo>
                    <a:pt x="130" y="121"/>
                    <a:pt x="112" y="130"/>
                    <a:pt x="93" y="130"/>
                  </a:cubicBezTo>
                  <a:cubicBezTo>
                    <a:pt x="74" y="130"/>
                    <a:pt x="56" y="121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351">
              <a:extLst>
                <a:ext uri="{FF2B5EF4-FFF2-40B4-BE49-F238E27FC236}">
                  <a16:creationId xmlns:a16="http://schemas.microsoft.com/office/drawing/2014/main" id="{EE190B3E-0CCE-F348-B1DC-33E48ED8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682341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0 h 187"/>
                <a:gd name="T14" fmla="*/ 93 w 188"/>
                <a:gd name="T15" fmla="*/ 130 h 187"/>
                <a:gd name="T16" fmla="*/ 56 w 188"/>
                <a:gd name="T17" fmla="*/ 93 h 187"/>
                <a:gd name="T18" fmla="*/ 93 w 188"/>
                <a:gd name="T19" fmla="*/ 46 h 187"/>
                <a:gd name="T20" fmla="*/ 131 w 188"/>
                <a:gd name="T21" fmla="*/ 93 h 187"/>
                <a:gd name="T22" fmla="*/ 93 w 188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39"/>
                    <a:pt x="38" y="186"/>
                    <a:pt x="93" y="186"/>
                  </a:cubicBezTo>
                  <a:cubicBezTo>
                    <a:pt x="140" y="186"/>
                    <a:pt x="187" y="139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66" y="130"/>
                    <a:pt x="56" y="111"/>
                    <a:pt x="56" y="93"/>
                  </a:cubicBezTo>
                  <a:cubicBezTo>
                    <a:pt x="56" y="65"/>
                    <a:pt x="66" y="46"/>
                    <a:pt x="93" y="46"/>
                  </a:cubicBezTo>
                  <a:cubicBezTo>
                    <a:pt x="112" y="46"/>
                    <a:pt x="131" y="65"/>
                    <a:pt x="131" y="93"/>
                  </a:cubicBezTo>
                  <a:cubicBezTo>
                    <a:pt x="131" y="111"/>
                    <a:pt x="112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352">
              <a:extLst>
                <a:ext uri="{FF2B5EF4-FFF2-40B4-BE49-F238E27FC236}">
                  <a16:creationId xmlns:a16="http://schemas.microsoft.com/office/drawing/2014/main" id="{7A5AB775-2D4E-9849-8E7F-FA5E2B653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682341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0 h 187"/>
                <a:gd name="T14" fmla="*/ 93 w 187"/>
                <a:gd name="T15" fmla="*/ 130 h 187"/>
                <a:gd name="T16" fmla="*/ 56 w 187"/>
                <a:gd name="T17" fmla="*/ 93 h 187"/>
                <a:gd name="T18" fmla="*/ 93 w 187"/>
                <a:gd name="T19" fmla="*/ 46 h 187"/>
                <a:gd name="T20" fmla="*/ 140 w 187"/>
                <a:gd name="T21" fmla="*/ 93 h 187"/>
                <a:gd name="T22" fmla="*/ 93 w 187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39"/>
                    <a:pt x="46" y="186"/>
                    <a:pt x="93" y="186"/>
                  </a:cubicBezTo>
                  <a:cubicBezTo>
                    <a:pt x="149" y="186"/>
                    <a:pt x="186" y="139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74" y="130"/>
                    <a:pt x="56" y="111"/>
                    <a:pt x="56" y="93"/>
                  </a:cubicBezTo>
                  <a:cubicBezTo>
                    <a:pt x="56" y="65"/>
                    <a:pt x="74" y="46"/>
                    <a:pt x="93" y="46"/>
                  </a:cubicBezTo>
                  <a:cubicBezTo>
                    <a:pt x="121" y="46"/>
                    <a:pt x="140" y="65"/>
                    <a:pt x="140" y="93"/>
                  </a:cubicBezTo>
                  <a:cubicBezTo>
                    <a:pt x="140" y="111"/>
                    <a:pt x="121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353">
              <a:extLst>
                <a:ext uri="{FF2B5EF4-FFF2-40B4-BE49-F238E27FC236}">
                  <a16:creationId xmlns:a16="http://schemas.microsoft.com/office/drawing/2014/main" id="{2E6A2110-99B7-9249-B357-14D84B35B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1036839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1 h 187"/>
                <a:gd name="T14" fmla="*/ 93 w 188"/>
                <a:gd name="T15" fmla="*/ 131 h 187"/>
                <a:gd name="T16" fmla="*/ 47 w 188"/>
                <a:gd name="T17" fmla="*/ 93 h 187"/>
                <a:gd name="T18" fmla="*/ 93 w 188"/>
                <a:gd name="T19" fmla="*/ 56 h 187"/>
                <a:gd name="T20" fmla="*/ 131 w 188"/>
                <a:gd name="T21" fmla="*/ 93 h 187"/>
                <a:gd name="T22" fmla="*/ 93 w 188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40"/>
                    <a:pt x="38" y="186"/>
                    <a:pt x="93" y="186"/>
                  </a:cubicBezTo>
                  <a:cubicBezTo>
                    <a:pt x="140" y="186"/>
                    <a:pt x="187" y="140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66" y="131"/>
                    <a:pt x="47" y="112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ubicBezTo>
                    <a:pt x="112" y="56"/>
                    <a:pt x="131" y="75"/>
                    <a:pt x="131" y="93"/>
                  </a:cubicBezTo>
                  <a:cubicBezTo>
                    <a:pt x="131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354">
              <a:extLst>
                <a:ext uri="{FF2B5EF4-FFF2-40B4-BE49-F238E27FC236}">
                  <a16:creationId xmlns:a16="http://schemas.microsoft.com/office/drawing/2014/main" id="{A62773DD-D635-3847-9CEE-4D90187E6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1036839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1 h 187"/>
                <a:gd name="T14" fmla="*/ 93 w 187"/>
                <a:gd name="T15" fmla="*/ 131 h 187"/>
                <a:gd name="T16" fmla="*/ 56 w 187"/>
                <a:gd name="T17" fmla="*/ 93 h 187"/>
                <a:gd name="T18" fmla="*/ 93 w 187"/>
                <a:gd name="T19" fmla="*/ 56 h 187"/>
                <a:gd name="T20" fmla="*/ 130 w 187"/>
                <a:gd name="T21" fmla="*/ 93 h 187"/>
                <a:gd name="T22" fmla="*/ 93 w 187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40"/>
                    <a:pt x="46" y="186"/>
                    <a:pt x="93" y="186"/>
                  </a:cubicBezTo>
                  <a:cubicBezTo>
                    <a:pt x="149" y="186"/>
                    <a:pt x="186" y="140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74" y="131"/>
                    <a:pt x="56" y="112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ubicBezTo>
                    <a:pt x="112" y="56"/>
                    <a:pt x="130" y="75"/>
                    <a:pt x="130" y="93"/>
                  </a:cubicBezTo>
                  <a:cubicBezTo>
                    <a:pt x="130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D78C98FD-2029-9040-A901-660DDD9A1411}"/>
              </a:ext>
            </a:extLst>
          </p:cNvPr>
          <p:cNvSpPr/>
          <p:nvPr/>
        </p:nvSpPr>
        <p:spPr>
          <a:xfrm>
            <a:off x="12391327" y="10630536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835949-79C4-3B45-A5C8-EAE9553B70A5}"/>
              </a:ext>
            </a:extLst>
          </p:cNvPr>
          <p:cNvSpPr txBox="1"/>
          <p:nvPr/>
        </p:nvSpPr>
        <p:spPr>
          <a:xfrm>
            <a:off x="12687884" y="10961496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FD5A5B-EB57-3347-9267-111B10159B8C}"/>
              </a:ext>
            </a:extLst>
          </p:cNvPr>
          <p:cNvSpPr txBox="1"/>
          <p:nvPr/>
        </p:nvSpPr>
        <p:spPr>
          <a:xfrm>
            <a:off x="14423782" y="1779012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F906D2-7103-6B4E-BAF9-EC1DF9568FBE}"/>
              </a:ext>
            </a:extLst>
          </p:cNvPr>
          <p:cNvSpPr txBox="1"/>
          <p:nvPr/>
        </p:nvSpPr>
        <p:spPr>
          <a:xfrm>
            <a:off x="15523112" y="4708307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6F001-1A03-CB49-996C-85DCBD9F416E}"/>
              </a:ext>
            </a:extLst>
          </p:cNvPr>
          <p:cNvSpPr txBox="1"/>
          <p:nvPr/>
        </p:nvSpPr>
        <p:spPr>
          <a:xfrm>
            <a:off x="15523112" y="7876050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48ABCF-845C-3A42-AE33-30F1165F31A7}"/>
              </a:ext>
            </a:extLst>
          </p:cNvPr>
          <p:cNvSpPr txBox="1"/>
          <p:nvPr/>
        </p:nvSpPr>
        <p:spPr>
          <a:xfrm>
            <a:off x="14423782" y="10857698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78A05237-A1A9-FD48-BB74-8DDEAAC41E86}"/>
              </a:ext>
            </a:extLst>
          </p:cNvPr>
          <p:cNvGrpSpPr/>
          <p:nvPr/>
        </p:nvGrpSpPr>
        <p:grpSpPr>
          <a:xfrm>
            <a:off x="1651384" y="5736952"/>
            <a:ext cx="6541567" cy="2308325"/>
            <a:chOff x="2697649" y="861425"/>
            <a:chExt cx="22841435" cy="2308325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69C6E267-956A-1544-B14D-F11223C1FE4A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CD42A4FD-405B-C441-B83E-B389A14AB40E}"/>
                </a:ext>
              </a:extLst>
            </p:cNvPr>
            <p:cNvSpPr txBox="1"/>
            <p:nvPr/>
          </p:nvSpPr>
          <p:spPr>
            <a:xfrm>
              <a:off x="2697649" y="1692422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58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87">
            <a:extLst>
              <a:ext uri="{FF2B5EF4-FFF2-40B4-BE49-F238E27FC236}">
                <a16:creationId xmlns:a16="http://schemas.microsoft.com/office/drawing/2014/main" id="{BACA86AE-6BE0-5242-86A0-61287E74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180" y="5145034"/>
            <a:ext cx="4582732" cy="2961948"/>
          </a:xfrm>
          <a:custGeom>
            <a:avLst/>
            <a:gdLst>
              <a:gd name="T0" fmla="*/ 2425 w 3904"/>
              <a:gd name="T1" fmla="*/ 2522 h 2523"/>
              <a:gd name="T2" fmla="*/ 2425 w 3904"/>
              <a:gd name="T3" fmla="*/ 2522 h 2523"/>
              <a:gd name="T4" fmla="*/ 2417 w 3904"/>
              <a:gd name="T5" fmla="*/ 2522 h 2523"/>
              <a:gd name="T6" fmla="*/ 2326 w 3904"/>
              <a:gd name="T7" fmla="*/ 2439 h 2523"/>
              <a:gd name="T8" fmla="*/ 1940 w 3904"/>
              <a:gd name="T9" fmla="*/ 544 h 2523"/>
              <a:gd name="T10" fmla="*/ 1584 w 3904"/>
              <a:gd name="T11" fmla="*/ 1999 h 2523"/>
              <a:gd name="T12" fmla="*/ 1501 w 3904"/>
              <a:gd name="T13" fmla="*/ 2075 h 2523"/>
              <a:gd name="T14" fmla="*/ 1402 w 3904"/>
              <a:gd name="T15" fmla="*/ 2022 h 2523"/>
              <a:gd name="T16" fmla="*/ 978 w 3904"/>
              <a:gd name="T17" fmla="*/ 1203 h 2523"/>
              <a:gd name="T18" fmla="*/ 636 w 3904"/>
              <a:gd name="T19" fmla="*/ 1575 h 2523"/>
              <a:gd name="T20" fmla="*/ 561 w 3904"/>
              <a:gd name="T21" fmla="*/ 1605 h 2523"/>
              <a:gd name="T22" fmla="*/ 91 w 3904"/>
              <a:gd name="T23" fmla="*/ 1605 h 2523"/>
              <a:gd name="T24" fmla="*/ 0 w 3904"/>
              <a:gd name="T25" fmla="*/ 1507 h 2523"/>
              <a:gd name="T26" fmla="*/ 91 w 3904"/>
              <a:gd name="T27" fmla="*/ 1408 h 2523"/>
              <a:gd name="T28" fmla="*/ 523 w 3904"/>
              <a:gd name="T29" fmla="*/ 1408 h 2523"/>
              <a:gd name="T30" fmla="*/ 932 w 3904"/>
              <a:gd name="T31" fmla="*/ 969 h 2523"/>
              <a:gd name="T32" fmla="*/ 1015 w 3904"/>
              <a:gd name="T33" fmla="*/ 938 h 2523"/>
              <a:gd name="T34" fmla="*/ 1091 w 3904"/>
              <a:gd name="T35" fmla="*/ 991 h 2523"/>
              <a:gd name="T36" fmla="*/ 1455 w 3904"/>
              <a:gd name="T37" fmla="*/ 1696 h 2523"/>
              <a:gd name="T38" fmla="*/ 1849 w 3904"/>
              <a:gd name="T39" fmla="*/ 75 h 2523"/>
              <a:gd name="T40" fmla="*/ 1948 w 3904"/>
              <a:gd name="T41" fmla="*/ 0 h 2523"/>
              <a:gd name="T42" fmla="*/ 2039 w 3904"/>
              <a:gd name="T43" fmla="*/ 75 h 2523"/>
              <a:gd name="T44" fmla="*/ 2448 w 3904"/>
              <a:gd name="T45" fmla="*/ 2045 h 2523"/>
              <a:gd name="T46" fmla="*/ 2789 w 3904"/>
              <a:gd name="T47" fmla="*/ 1014 h 2523"/>
              <a:gd name="T48" fmla="*/ 2857 w 3904"/>
              <a:gd name="T49" fmla="*/ 953 h 2523"/>
              <a:gd name="T50" fmla="*/ 2948 w 3904"/>
              <a:gd name="T51" fmla="*/ 976 h 2523"/>
              <a:gd name="T52" fmla="*/ 3380 w 3904"/>
              <a:gd name="T53" fmla="*/ 1408 h 2523"/>
              <a:gd name="T54" fmla="*/ 3804 w 3904"/>
              <a:gd name="T55" fmla="*/ 1408 h 2523"/>
              <a:gd name="T56" fmla="*/ 3903 w 3904"/>
              <a:gd name="T57" fmla="*/ 1507 h 2523"/>
              <a:gd name="T58" fmla="*/ 3804 w 3904"/>
              <a:gd name="T59" fmla="*/ 1605 h 2523"/>
              <a:gd name="T60" fmla="*/ 3334 w 3904"/>
              <a:gd name="T61" fmla="*/ 1605 h 2523"/>
              <a:gd name="T62" fmla="*/ 3266 w 3904"/>
              <a:gd name="T63" fmla="*/ 1575 h 2523"/>
              <a:gd name="T64" fmla="*/ 2925 w 3904"/>
              <a:gd name="T65" fmla="*/ 1226 h 2523"/>
              <a:gd name="T66" fmla="*/ 2516 w 3904"/>
              <a:gd name="T67" fmla="*/ 2454 h 2523"/>
              <a:gd name="T68" fmla="*/ 2425 w 3904"/>
              <a:gd name="T69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4" h="2523">
                <a:moveTo>
                  <a:pt x="2425" y="2522"/>
                </a:moveTo>
                <a:lnTo>
                  <a:pt x="2425" y="2522"/>
                </a:lnTo>
                <a:lnTo>
                  <a:pt x="2417" y="2522"/>
                </a:lnTo>
                <a:cubicBezTo>
                  <a:pt x="2372" y="2514"/>
                  <a:pt x="2334" y="2484"/>
                  <a:pt x="2326" y="2439"/>
                </a:cubicBezTo>
                <a:cubicBezTo>
                  <a:pt x="1940" y="544"/>
                  <a:pt x="1940" y="544"/>
                  <a:pt x="1940" y="544"/>
                </a:cubicBezTo>
                <a:cubicBezTo>
                  <a:pt x="1584" y="1999"/>
                  <a:pt x="1584" y="1999"/>
                  <a:pt x="1584" y="1999"/>
                </a:cubicBezTo>
                <a:cubicBezTo>
                  <a:pt x="1576" y="2037"/>
                  <a:pt x="1546" y="2067"/>
                  <a:pt x="1501" y="2075"/>
                </a:cubicBezTo>
                <a:cubicBezTo>
                  <a:pt x="1463" y="2075"/>
                  <a:pt x="1425" y="2052"/>
                  <a:pt x="1402" y="2022"/>
                </a:cubicBezTo>
                <a:cubicBezTo>
                  <a:pt x="978" y="1203"/>
                  <a:pt x="978" y="1203"/>
                  <a:pt x="978" y="1203"/>
                </a:cubicBezTo>
                <a:cubicBezTo>
                  <a:pt x="636" y="1575"/>
                  <a:pt x="636" y="1575"/>
                  <a:pt x="636" y="1575"/>
                </a:cubicBezTo>
                <a:cubicBezTo>
                  <a:pt x="614" y="1590"/>
                  <a:pt x="591" y="1605"/>
                  <a:pt x="561" y="1605"/>
                </a:cubicBezTo>
                <a:cubicBezTo>
                  <a:pt x="91" y="1605"/>
                  <a:pt x="91" y="1605"/>
                  <a:pt x="91" y="1605"/>
                </a:cubicBezTo>
                <a:cubicBezTo>
                  <a:pt x="38" y="1605"/>
                  <a:pt x="0" y="1560"/>
                  <a:pt x="0" y="1507"/>
                </a:cubicBezTo>
                <a:cubicBezTo>
                  <a:pt x="0" y="1453"/>
                  <a:pt x="38" y="1408"/>
                  <a:pt x="91" y="1408"/>
                </a:cubicBezTo>
                <a:cubicBezTo>
                  <a:pt x="523" y="1408"/>
                  <a:pt x="523" y="1408"/>
                  <a:pt x="523" y="1408"/>
                </a:cubicBezTo>
                <a:cubicBezTo>
                  <a:pt x="932" y="969"/>
                  <a:pt x="932" y="969"/>
                  <a:pt x="932" y="969"/>
                </a:cubicBezTo>
                <a:cubicBezTo>
                  <a:pt x="955" y="946"/>
                  <a:pt x="985" y="938"/>
                  <a:pt x="1015" y="938"/>
                </a:cubicBezTo>
                <a:cubicBezTo>
                  <a:pt x="1046" y="946"/>
                  <a:pt x="1076" y="961"/>
                  <a:pt x="1091" y="991"/>
                </a:cubicBezTo>
                <a:cubicBezTo>
                  <a:pt x="1455" y="1696"/>
                  <a:pt x="1455" y="1696"/>
                  <a:pt x="1455" y="1696"/>
                </a:cubicBezTo>
                <a:cubicBezTo>
                  <a:pt x="1849" y="75"/>
                  <a:pt x="1849" y="75"/>
                  <a:pt x="1849" y="75"/>
                </a:cubicBezTo>
                <a:cubicBezTo>
                  <a:pt x="1857" y="30"/>
                  <a:pt x="1902" y="0"/>
                  <a:pt x="1948" y="0"/>
                </a:cubicBezTo>
                <a:cubicBezTo>
                  <a:pt x="1993" y="0"/>
                  <a:pt x="2031" y="30"/>
                  <a:pt x="2039" y="75"/>
                </a:cubicBezTo>
                <a:cubicBezTo>
                  <a:pt x="2448" y="2045"/>
                  <a:pt x="2448" y="2045"/>
                  <a:pt x="2448" y="2045"/>
                </a:cubicBezTo>
                <a:cubicBezTo>
                  <a:pt x="2789" y="1014"/>
                  <a:pt x="2789" y="1014"/>
                  <a:pt x="2789" y="1014"/>
                </a:cubicBezTo>
                <a:cubicBezTo>
                  <a:pt x="2796" y="984"/>
                  <a:pt x="2827" y="961"/>
                  <a:pt x="2857" y="953"/>
                </a:cubicBezTo>
                <a:cubicBezTo>
                  <a:pt x="2887" y="946"/>
                  <a:pt x="2925" y="953"/>
                  <a:pt x="2948" y="976"/>
                </a:cubicBezTo>
                <a:cubicBezTo>
                  <a:pt x="3380" y="1408"/>
                  <a:pt x="3380" y="1408"/>
                  <a:pt x="3380" y="1408"/>
                </a:cubicBezTo>
                <a:cubicBezTo>
                  <a:pt x="3804" y="1408"/>
                  <a:pt x="3804" y="1408"/>
                  <a:pt x="3804" y="1408"/>
                </a:cubicBezTo>
                <a:cubicBezTo>
                  <a:pt x="3857" y="1408"/>
                  <a:pt x="3903" y="1453"/>
                  <a:pt x="3903" y="1507"/>
                </a:cubicBezTo>
                <a:cubicBezTo>
                  <a:pt x="3903" y="1560"/>
                  <a:pt x="3857" y="1605"/>
                  <a:pt x="3804" y="1605"/>
                </a:cubicBezTo>
                <a:cubicBezTo>
                  <a:pt x="3334" y="1605"/>
                  <a:pt x="3334" y="1605"/>
                  <a:pt x="3334" y="1605"/>
                </a:cubicBezTo>
                <a:cubicBezTo>
                  <a:pt x="3312" y="1605"/>
                  <a:pt x="3289" y="1590"/>
                  <a:pt x="3266" y="1575"/>
                </a:cubicBezTo>
                <a:cubicBezTo>
                  <a:pt x="2925" y="1226"/>
                  <a:pt x="2925" y="1226"/>
                  <a:pt x="2925" y="1226"/>
                </a:cubicBezTo>
                <a:cubicBezTo>
                  <a:pt x="2516" y="2454"/>
                  <a:pt x="2516" y="2454"/>
                  <a:pt x="2516" y="2454"/>
                </a:cubicBezTo>
                <a:cubicBezTo>
                  <a:pt x="2501" y="2492"/>
                  <a:pt x="2463" y="2522"/>
                  <a:pt x="2425" y="252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88">
            <a:extLst>
              <a:ext uri="{FF2B5EF4-FFF2-40B4-BE49-F238E27FC236}">
                <a16:creationId xmlns:a16="http://schemas.microsoft.com/office/drawing/2014/main" id="{2941E520-5300-C049-8B8C-4D452DBD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205" y="5145034"/>
            <a:ext cx="4593088" cy="2961948"/>
          </a:xfrm>
          <a:custGeom>
            <a:avLst/>
            <a:gdLst>
              <a:gd name="T0" fmla="*/ 2433 w 3912"/>
              <a:gd name="T1" fmla="*/ 2522 h 2523"/>
              <a:gd name="T2" fmla="*/ 2433 w 3912"/>
              <a:gd name="T3" fmla="*/ 2522 h 2523"/>
              <a:gd name="T4" fmla="*/ 2426 w 3912"/>
              <a:gd name="T5" fmla="*/ 2522 h 2523"/>
              <a:gd name="T6" fmla="*/ 2335 w 3912"/>
              <a:gd name="T7" fmla="*/ 2439 h 2523"/>
              <a:gd name="T8" fmla="*/ 1941 w 3912"/>
              <a:gd name="T9" fmla="*/ 544 h 2523"/>
              <a:gd name="T10" fmla="*/ 1592 w 3912"/>
              <a:gd name="T11" fmla="*/ 1999 h 2523"/>
              <a:gd name="T12" fmla="*/ 1508 w 3912"/>
              <a:gd name="T13" fmla="*/ 2075 h 2523"/>
              <a:gd name="T14" fmla="*/ 1410 w 3912"/>
              <a:gd name="T15" fmla="*/ 2022 h 2523"/>
              <a:gd name="T16" fmla="*/ 986 w 3912"/>
              <a:gd name="T17" fmla="*/ 1203 h 2523"/>
              <a:gd name="T18" fmla="*/ 637 w 3912"/>
              <a:gd name="T19" fmla="*/ 1575 h 2523"/>
              <a:gd name="T20" fmla="*/ 569 w 3912"/>
              <a:gd name="T21" fmla="*/ 1605 h 2523"/>
              <a:gd name="T22" fmla="*/ 99 w 3912"/>
              <a:gd name="T23" fmla="*/ 1605 h 2523"/>
              <a:gd name="T24" fmla="*/ 0 w 3912"/>
              <a:gd name="T25" fmla="*/ 1507 h 2523"/>
              <a:gd name="T26" fmla="*/ 99 w 3912"/>
              <a:gd name="T27" fmla="*/ 1408 h 2523"/>
              <a:gd name="T28" fmla="*/ 531 w 3912"/>
              <a:gd name="T29" fmla="*/ 1408 h 2523"/>
              <a:gd name="T30" fmla="*/ 940 w 3912"/>
              <a:gd name="T31" fmla="*/ 969 h 2523"/>
              <a:gd name="T32" fmla="*/ 1023 w 3912"/>
              <a:gd name="T33" fmla="*/ 938 h 2523"/>
              <a:gd name="T34" fmla="*/ 1099 w 3912"/>
              <a:gd name="T35" fmla="*/ 991 h 2523"/>
              <a:gd name="T36" fmla="*/ 1463 w 3912"/>
              <a:gd name="T37" fmla="*/ 1696 h 2523"/>
              <a:gd name="T38" fmla="*/ 1857 w 3912"/>
              <a:gd name="T39" fmla="*/ 75 h 2523"/>
              <a:gd name="T40" fmla="*/ 1956 w 3912"/>
              <a:gd name="T41" fmla="*/ 0 h 2523"/>
              <a:gd name="T42" fmla="*/ 2047 w 3912"/>
              <a:gd name="T43" fmla="*/ 75 h 2523"/>
              <a:gd name="T44" fmla="*/ 2456 w 3912"/>
              <a:gd name="T45" fmla="*/ 2045 h 2523"/>
              <a:gd name="T46" fmla="*/ 2797 w 3912"/>
              <a:gd name="T47" fmla="*/ 1014 h 2523"/>
              <a:gd name="T48" fmla="*/ 2865 w 3912"/>
              <a:gd name="T49" fmla="*/ 953 h 2523"/>
              <a:gd name="T50" fmla="*/ 2956 w 3912"/>
              <a:gd name="T51" fmla="*/ 976 h 2523"/>
              <a:gd name="T52" fmla="*/ 3380 w 3912"/>
              <a:gd name="T53" fmla="*/ 1408 h 2523"/>
              <a:gd name="T54" fmla="*/ 3812 w 3912"/>
              <a:gd name="T55" fmla="*/ 1408 h 2523"/>
              <a:gd name="T56" fmla="*/ 3911 w 3912"/>
              <a:gd name="T57" fmla="*/ 1507 h 2523"/>
              <a:gd name="T58" fmla="*/ 3812 w 3912"/>
              <a:gd name="T59" fmla="*/ 1605 h 2523"/>
              <a:gd name="T60" fmla="*/ 3342 w 3912"/>
              <a:gd name="T61" fmla="*/ 1605 h 2523"/>
              <a:gd name="T62" fmla="*/ 3274 w 3912"/>
              <a:gd name="T63" fmla="*/ 1575 h 2523"/>
              <a:gd name="T64" fmla="*/ 2926 w 3912"/>
              <a:gd name="T65" fmla="*/ 1226 h 2523"/>
              <a:gd name="T66" fmla="*/ 2524 w 3912"/>
              <a:gd name="T67" fmla="*/ 2454 h 2523"/>
              <a:gd name="T68" fmla="*/ 2433 w 3912"/>
              <a:gd name="T69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12" h="2523">
                <a:moveTo>
                  <a:pt x="2433" y="2522"/>
                </a:moveTo>
                <a:lnTo>
                  <a:pt x="2433" y="2522"/>
                </a:lnTo>
                <a:cubicBezTo>
                  <a:pt x="2426" y="2522"/>
                  <a:pt x="2426" y="2522"/>
                  <a:pt x="2426" y="2522"/>
                </a:cubicBezTo>
                <a:cubicBezTo>
                  <a:pt x="2380" y="2514"/>
                  <a:pt x="2342" y="2484"/>
                  <a:pt x="2335" y="2439"/>
                </a:cubicBezTo>
                <a:cubicBezTo>
                  <a:pt x="1941" y="544"/>
                  <a:pt x="1941" y="544"/>
                  <a:pt x="1941" y="544"/>
                </a:cubicBezTo>
                <a:cubicBezTo>
                  <a:pt x="1592" y="1999"/>
                  <a:pt x="1592" y="1999"/>
                  <a:pt x="1592" y="1999"/>
                </a:cubicBezTo>
                <a:cubicBezTo>
                  <a:pt x="1584" y="2037"/>
                  <a:pt x="1554" y="2067"/>
                  <a:pt x="1508" y="2075"/>
                </a:cubicBezTo>
                <a:cubicBezTo>
                  <a:pt x="1471" y="2075"/>
                  <a:pt x="1433" y="2052"/>
                  <a:pt x="1410" y="2022"/>
                </a:cubicBezTo>
                <a:cubicBezTo>
                  <a:pt x="986" y="1203"/>
                  <a:pt x="986" y="1203"/>
                  <a:pt x="986" y="1203"/>
                </a:cubicBezTo>
                <a:cubicBezTo>
                  <a:pt x="637" y="1575"/>
                  <a:pt x="637" y="1575"/>
                  <a:pt x="637" y="1575"/>
                </a:cubicBezTo>
                <a:cubicBezTo>
                  <a:pt x="622" y="1590"/>
                  <a:pt x="599" y="1605"/>
                  <a:pt x="569" y="1605"/>
                </a:cubicBezTo>
                <a:cubicBezTo>
                  <a:pt x="99" y="1605"/>
                  <a:pt x="99" y="1605"/>
                  <a:pt x="99" y="1605"/>
                </a:cubicBezTo>
                <a:cubicBezTo>
                  <a:pt x="46" y="1605"/>
                  <a:pt x="0" y="1560"/>
                  <a:pt x="0" y="1507"/>
                </a:cubicBezTo>
                <a:cubicBezTo>
                  <a:pt x="0" y="1453"/>
                  <a:pt x="46" y="1408"/>
                  <a:pt x="99" y="1408"/>
                </a:cubicBezTo>
                <a:cubicBezTo>
                  <a:pt x="531" y="1408"/>
                  <a:pt x="531" y="1408"/>
                  <a:pt x="531" y="1408"/>
                </a:cubicBezTo>
                <a:cubicBezTo>
                  <a:pt x="940" y="969"/>
                  <a:pt x="940" y="969"/>
                  <a:pt x="940" y="969"/>
                </a:cubicBezTo>
                <a:cubicBezTo>
                  <a:pt x="963" y="946"/>
                  <a:pt x="993" y="938"/>
                  <a:pt x="1023" y="938"/>
                </a:cubicBezTo>
                <a:cubicBezTo>
                  <a:pt x="1054" y="946"/>
                  <a:pt x="1084" y="961"/>
                  <a:pt x="1099" y="991"/>
                </a:cubicBezTo>
                <a:cubicBezTo>
                  <a:pt x="1463" y="1696"/>
                  <a:pt x="1463" y="1696"/>
                  <a:pt x="1463" y="1696"/>
                </a:cubicBezTo>
                <a:cubicBezTo>
                  <a:pt x="1857" y="75"/>
                  <a:pt x="1857" y="75"/>
                  <a:pt x="1857" y="75"/>
                </a:cubicBezTo>
                <a:cubicBezTo>
                  <a:pt x="1865" y="30"/>
                  <a:pt x="1910" y="0"/>
                  <a:pt x="1956" y="0"/>
                </a:cubicBezTo>
                <a:cubicBezTo>
                  <a:pt x="2001" y="0"/>
                  <a:pt x="2039" y="30"/>
                  <a:pt x="2047" y="75"/>
                </a:cubicBezTo>
                <a:cubicBezTo>
                  <a:pt x="2456" y="2045"/>
                  <a:pt x="2456" y="2045"/>
                  <a:pt x="2456" y="2045"/>
                </a:cubicBezTo>
                <a:cubicBezTo>
                  <a:pt x="2797" y="1014"/>
                  <a:pt x="2797" y="1014"/>
                  <a:pt x="2797" y="1014"/>
                </a:cubicBezTo>
                <a:cubicBezTo>
                  <a:pt x="2804" y="984"/>
                  <a:pt x="2827" y="961"/>
                  <a:pt x="2865" y="953"/>
                </a:cubicBezTo>
                <a:cubicBezTo>
                  <a:pt x="2895" y="946"/>
                  <a:pt x="2933" y="953"/>
                  <a:pt x="2956" y="976"/>
                </a:cubicBezTo>
                <a:cubicBezTo>
                  <a:pt x="3380" y="1408"/>
                  <a:pt x="3380" y="1408"/>
                  <a:pt x="3380" y="1408"/>
                </a:cubicBezTo>
                <a:cubicBezTo>
                  <a:pt x="3812" y="1408"/>
                  <a:pt x="3812" y="1408"/>
                  <a:pt x="3812" y="1408"/>
                </a:cubicBezTo>
                <a:cubicBezTo>
                  <a:pt x="3865" y="1408"/>
                  <a:pt x="3911" y="1453"/>
                  <a:pt x="3911" y="1507"/>
                </a:cubicBezTo>
                <a:cubicBezTo>
                  <a:pt x="3911" y="1560"/>
                  <a:pt x="3865" y="1605"/>
                  <a:pt x="3812" y="1605"/>
                </a:cubicBezTo>
                <a:cubicBezTo>
                  <a:pt x="3342" y="1605"/>
                  <a:pt x="3342" y="1605"/>
                  <a:pt x="3342" y="1605"/>
                </a:cubicBezTo>
                <a:cubicBezTo>
                  <a:pt x="3320" y="1605"/>
                  <a:pt x="3289" y="1590"/>
                  <a:pt x="3274" y="1575"/>
                </a:cubicBezTo>
                <a:cubicBezTo>
                  <a:pt x="2926" y="1226"/>
                  <a:pt x="2926" y="1226"/>
                  <a:pt x="2926" y="1226"/>
                </a:cubicBezTo>
                <a:cubicBezTo>
                  <a:pt x="2524" y="2454"/>
                  <a:pt x="2524" y="2454"/>
                  <a:pt x="2524" y="2454"/>
                </a:cubicBezTo>
                <a:cubicBezTo>
                  <a:pt x="2509" y="2492"/>
                  <a:pt x="2471" y="2522"/>
                  <a:pt x="2433" y="252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65">
            <a:extLst>
              <a:ext uri="{FF2B5EF4-FFF2-40B4-BE49-F238E27FC236}">
                <a16:creationId xmlns:a16="http://schemas.microsoft.com/office/drawing/2014/main" id="{102E9C15-BF1C-CE4B-BCF9-3DF74C1B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506" y="5593146"/>
            <a:ext cx="2662478" cy="2647351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86">
            <a:extLst>
              <a:ext uri="{FF2B5EF4-FFF2-40B4-BE49-F238E27FC236}">
                <a16:creationId xmlns:a16="http://schemas.microsoft.com/office/drawing/2014/main" id="{D56A372A-BD9D-8541-952A-22AE0608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76" y="5145034"/>
            <a:ext cx="4582735" cy="2961948"/>
          </a:xfrm>
          <a:custGeom>
            <a:avLst/>
            <a:gdLst>
              <a:gd name="T0" fmla="*/ 2425 w 3904"/>
              <a:gd name="T1" fmla="*/ 2522 h 2523"/>
              <a:gd name="T2" fmla="*/ 2425 w 3904"/>
              <a:gd name="T3" fmla="*/ 2522 h 2523"/>
              <a:gd name="T4" fmla="*/ 2418 w 3904"/>
              <a:gd name="T5" fmla="*/ 2522 h 2523"/>
              <a:gd name="T6" fmla="*/ 2327 w 3904"/>
              <a:gd name="T7" fmla="*/ 2439 h 2523"/>
              <a:gd name="T8" fmla="*/ 1940 w 3904"/>
              <a:gd name="T9" fmla="*/ 544 h 2523"/>
              <a:gd name="T10" fmla="*/ 1591 w 3904"/>
              <a:gd name="T11" fmla="*/ 1999 h 2523"/>
              <a:gd name="T12" fmla="*/ 1508 w 3904"/>
              <a:gd name="T13" fmla="*/ 2075 h 2523"/>
              <a:gd name="T14" fmla="*/ 1409 w 3904"/>
              <a:gd name="T15" fmla="*/ 2022 h 2523"/>
              <a:gd name="T16" fmla="*/ 978 w 3904"/>
              <a:gd name="T17" fmla="*/ 1203 h 2523"/>
              <a:gd name="T18" fmla="*/ 637 w 3904"/>
              <a:gd name="T19" fmla="*/ 1575 h 2523"/>
              <a:gd name="T20" fmla="*/ 561 w 3904"/>
              <a:gd name="T21" fmla="*/ 1605 h 2523"/>
              <a:gd name="T22" fmla="*/ 98 w 3904"/>
              <a:gd name="T23" fmla="*/ 1605 h 2523"/>
              <a:gd name="T24" fmla="*/ 0 w 3904"/>
              <a:gd name="T25" fmla="*/ 1507 h 2523"/>
              <a:gd name="T26" fmla="*/ 98 w 3904"/>
              <a:gd name="T27" fmla="*/ 1408 h 2523"/>
              <a:gd name="T28" fmla="*/ 523 w 3904"/>
              <a:gd name="T29" fmla="*/ 1408 h 2523"/>
              <a:gd name="T30" fmla="*/ 932 w 3904"/>
              <a:gd name="T31" fmla="*/ 969 h 2523"/>
              <a:gd name="T32" fmla="*/ 1015 w 3904"/>
              <a:gd name="T33" fmla="*/ 938 h 2523"/>
              <a:gd name="T34" fmla="*/ 1091 w 3904"/>
              <a:gd name="T35" fmla="*/ 991 h 2523"/>
              <a:gd name="T36" fmla="*/ 1463 w 3904"/>
              <a:gd name="T37" fmla="*/ 1696 h 2523"/>
              <a:gd name="T38" fmla="*/ 1849 w 3904"/>
              <a:gd name="T39" fmla="*/ 75 h 2523"/>
              <a:gd name="T40" fmla="*/ 1948 w 3904"/>
              <a:gd name="T41" fmla="*/ 0 h 2523"/>
              <a:gd name="T42" fmla="*/ 2038 w 3904"/>
              <a:gd name="T43" fmla="*/ 75 h 2523"/>
              <a:gd name="T44" fmla="*/ 2448 w 3904"/>
              <a:gd name="T45" fmla="*/ 2045 h 2523"/>
              <a:gd name="T46" fmla="*/ 2789 w 3904"/>
              <a:gd name="T47" fmla="*/ 1014 h 2523"/>
              <a:gd name="T48" fmla="*/ 2857 w 3904"/>
              <a:gd name="T49" fmla="*/ 953 h 2523"/>
              <a:gd name="T50" fmla="*/ 2948 w 3904"/>
              <a:gd name="T51" fmla="*/ 976 h 2523"/>
              <a:gd name="T52" fmla="*/ 3380 w 3904"/>
              <a:gd name="T53" fmla="*/ 1408 h 2523"/>
              <a:gd name="T54" fmla="*/ 3804 w 3904"/>
              <a:gd name="T55" fmla="*/ 1408 h 2523"/>
              <a:gd name="T56" fmla="*/ 3903 w 3904"/>
              <a:gd name="T57" fmla="*/ 1507 h 2523"/>
              <a:gd name="T58" fmla="*/ 3804 w 3904"/>
              <a:gd name="T59" fmla="*/ 1605 h 2523"/>
              <a:gd name="T60" fmla="*/ 3342 w 3904"/>
              <a:gd name="T61" fmla="*/ 1605 h 2523"/>
              <a:gd name="T62" fmla="*/ 3266 w 3904"/>
              <a:gd name="T63" fmla="*/ 1575 h 2523"/>
              <a:gd name="T64" fmla="*/ 2925 w 3904"/>
              <a:gd name="T65" fmla="*/ 1226 h 2523"/>
              <a:gd name="T66" fmla="*/ 2516 w 3904"/>
              <a:gd name="T67" fmla="*/ 2454 h 2523"/>
              <a:gd name="T68" fmla="*/ 2425 w 3904"/>
              <a:gd name="T69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4" h="2523">
                <a:moveTo>
                  <a:pt x="2425" y="2522"/>
                </a:moveTo>
                <a:lnTo>
                  <a:pt x="2425" y="2522"/>
                </a:lnTo>
                <a:cubicBezTo>
                  <a:pt x="2425" y="2522"/>
                  <a:pt x="2425" y="2522"/>
                  <a:pt x="2418" y="2522"/>
                </a:cubicBezTo>
                <a:cubicBezTo>
                  <a:pt x="2372" y="2514"/>
                  <a:pt x="2342" y="2484"/>
                  <a:pt x="2327" y="2439"/>
                </a:cubicBezTo>
                <a:cubicBezTo>
                  <a:pt x="1940" y="544"/>
                  <a:pt x="1940" y="544"/>
                  <a:pt x="1940" y="544"/>
                </a:cubicBezTo>
                <a:cubicBezTo>
                  <a:pt x="1591" y="1999"/>
                  <a:pt x="1591" y="1999"/>
                  <a:pt x="1591" y="1999"/>
                </a:cubicBezTo>
                <a:cubicBezTo>
                  <a:pt x="1576" y="2037"/>
                  <a:pt x="1546" y="2067"/>
                  <a:pt x="1508" y="2075"/>
                </a:cubicBezTo>
                <a:cubicBezTo>
                  <a:pt x="1463" y="2075"/>
                  <a:pt x="1425" y="2052"/>
                  <a:pt x="1409" y="2022"/>
                </a:cubicBezTo>
                <a:cubicBezTo>
                  <a:pt x="978" y="1203"/>
                  <a:pt x="978" y="1203"/>
                  <a:pt x="978" y="1203"/>
                </a:cubicBezTo>
                <a:cubicBezTo>
                  <a:pt x="637" y="1575"/>
                  <a:pt x="637" y="1575"/>
                  <a:pt x="637" y="1575"/>
                </a:cubicBezTo>
                <a:cubicBezTo>
                  <a:pt x="614" y="1590"/>
                  <a:pt x="591" y="1605"/>
                  <a:pt x="561" y="1605"/>
                </a:cubicBezTo>
                <a:cubicBezTo>
                  <a:pt x="98" y="1605"/>
                  <a:pt x="98" y="1605"/>
                  <a:pt x="98" y="1605"/>
                </a:cubicBezTo>
                <a:cubicBezTo>
                  <a:pt x="38" y="1605"/>
                  <a:pt x="0" y="1560"/>
                  <a:pt x="0" y="1507"/>
                </a:cubicBezTo>
                <a:cubicBezTo>
                  <a:pt x="0" y="1453"/>
                  <a:pt x="38" y="1408"/>
                  <a:pt x="98" y="1408"/>
                </a:cubicBezTo>
                <a:cubicBezTo>
                  <a:pt x="523" y="1408"/>
                  <a:pt x="523" y="1408"/>
                  <a:pt x="523" y="1408"/>
                </a:cubicBezTo>
                <a:cubicBezTo>
                  <a:pt x="932" y="969"/>
                  <a:pt x="932" y="969"/>
                  <a:pt x="932" y="969"/>
                </a:cubicBezTo>
                <a:cubicBezTo>
                  <a:pt x="955" y="946"/>
                  <a:pt x="985" y="938"/>
                  <a:pt x="1015" y="938"/>
                </a:cubicBezTo>
                <a:cubicBezTo>
                  <a:pt x="1046" y="946"/>
                  <a:pt x="1076" y="961"/>
                  <a:pt x="1091" y="991"/>
                </a:cubicBezTo>
                <a:cubicBezTo>
                  <a:pt x="1463" y="1696"/>
                  <a:pt x="1463" y="1696"/>
                  <a:pt x="1463" y="1696"/>
                </a:cubicBezTo>
                <a:cubicBezTo>
                  <a:pt x="1849" y="75"/>
                  <a:pt x="1849" y="75"/>
                  <a:pt x="1849" y="75"/>
                </a:cubicBezTo>
                <a:cubicBezTo>
                  <a:pt x="1864" y="30"/>
                  <a:pt x="1902" y="0"/>
                  <a:pt x="1948" y="0"/>
                </a:cubicBezTo>
                <a:cubicBezTo>
                  <a:pt x="1993" y="0"/>
                  <a:pt x="2031" y="30"/>
                  <a:pt x="2038" y="75"/>
                </a:cubicBezTo>
                <a:cubicBezTo>
                  <a:pt x="2448" y="2045"/>
                  <a:pt x="2448" y="2045"/>
                  <a:pt x="2448" y="2045"/>
                </a:cubicBezTo>
                <a:cubicBezTo>
                  <a:pt x="2789" y="1014"/>
                  <a:pt x="2789" y="1014"/>
                  <a:pt x="2789" y="1014"/>
                </a:cubicBezTo>
                <a:cubicBezTo>
                  <a:pt x="2796" y="984"/>
                  <a:pt x="2827" y="961"/>
                  <a:pt x="2857" y="953"/>
                </a:cubicBezTo>
                <a:cubicBezTo>
                  <a:pt x="2895" y="946"/>
                  <a:pt x="2925" y="953"/>
                  <a:pt x="2948" y="976"/>
                </a:cubicBezTo>
                <a:cubicBezTo>
                  <a:pt x="3380" y="1408"/>
                  <a:pt x="3380" y="1408"/>
                  <a:pt x="3380" y="1408"/>
                </a:cubicBezTo>
                <a:cubicBezTo>
                  <a:pt x="3804" y="1408"/>
                  <a:pt x="3804" y="1408"/>
                  <a:pt x="3804" y="1408"/>
                </a:cubicBezTo>
                <a:cubicBezTo>
                  <a:pt x="3857" y="1408"/>
                  <a:pt x="3903" y="1453"/>
                  <a:pt x="3903" y="1507"/>
                </a:cubicBezTo>
                <a:cubicBezTo>
                  <a:pt x="3903" y="1560"/>
                  <a:pt x="3857" y="1605"/>
                  <a:pt x="3804" y="1605"/>
                </a:cubicBezTo>
                <a:cubicBezTo>
                  <a:pt x="3342" y="1605"/>
                  <a:pt x="3342" y="1605"/>
                  <a:pt x="3342" y="1605"/>
                </a:cubicBezTo>
                <a:cubicBezTo>
                  <a:pt x="3312" y="1605"/>
                  <a:pt x="3289" y="1590"/>
                  <a:pt x="3266" y="1575"/>
                </a:cubicBezTo>
                <a:cubicBezTo>
                  <a:pt x="2925" y="1226"/>
                  <a:pt x="2925" y="1226"/>
                  <a:pt x="2925" y="1226"/>
                </a:cubicBezTo>
                <a:cubicBezTo>
                  <a:pt x="2516" y="2454"/>
                  <a:pt x="2516" y="2454"/>
                  <a:pt x="2516" y="2454"/>
                </a:cubicBezTo>
                <a:cubicBezTo>
                  <a:pt x="2501" y="2492"/>
                  <a:pt x="2470" y="2522"/>
                  <a:pt x="2425" y="252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89">
            <a:extLst>
              <a:ext uri="{FF2B5EF4-FFF2-40B4-BE49-F238E27FC236}">
                <a16:creationId xmlns:a16="http://schemas.microsoft.com/office/drawing/2014/main" id="{5982B4E5-5872-B145-A9DD-4BD610AB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6586" y="5145034"/>
            <a:ext cx="4593088" cy="2961948"/>
          </a:xfrm>
          <a:custGeom>
            <a:avLst/>
            <a:gdLst>
              <a:gd name="T0" fmla="*/ 2433 w 3912"/>
              <a:gd name="T1" fmla="*/ 2522 h 2523"/>
              <a:gd name="T2" fmla="*/ 2433 w 3912"/>
              <a:gd name="T3" fmla="*/ 2522 h 2523"/>
              <a:gd name="T4" fmla="*/ 2425 w 3912"/>
              <a:gd name="T5" fmla="*/ 2522 h 2523"/>
              <a:gd name="T6" fmla="*/ 2334 w 3912"/>
              <a:gd name="T7" fmla="*/ 2439 h 2523"/>
              <a:gd name="T8" fmla="*/ 1940 w 3912"/>
              <a:gd name="T9" fmla="*/ 544 h 2523"/>
              <a:gd name="T10" fmla="*/ 1592 w 3912"/>
              <a:gd name="T11" fmla="*/ 1999 h 2523"/>
              <a:gd name="T12" fmla="*/ 1509 w 3912"/>
              <a:gd name="T13" fmla="*/ 2075 h 2523"/>
              <a:gd name="T14" fmla="*/ 1410 w 3912"/>
              <a:gd name="T15" fmla="*/ 2022 h 2523"/>
              <a:gd name="T16" fmla="*/ 986 w 3912"/>
              <a:gd name="T17" fmla="*/ 1203 h 2523"/>
              <a:gd name="T18" fmla="*/ 637 w 3912"/>
              <a:gd name="T19" fmla="*/ 1575 h 2523"/>
              <a:gd name="T20" fmla="*/ 569 w 3912"/>
              <a:gd name="T21" fmla="*/ 1605 h 2523"/>
              <a:gd name="T22" fmla="*/ 99 w 3912"/>
              <a:gd name="T23" fmla="*/ 1605 h 2523"/>
              <a:gd name="T24" fmla="*/ 0 w 3912"/>
              <a:gd name="T25" fmla="*/ 1507 h 2523"/>
              <a:gd name="T26" fmla="*/ 99 w 3912"/>
              <a:gd name="T27" fmla="*/ 1408 h 2523"/>
              <a:gd name="T28" fmla="*/ 523 w 3912"/>
              <a:gd name="T29" fmla="*/ 1408 h 2523"/>
              <a:gd name="T30" fmla="*/ 940 w 3912"/>
              <a:gd name="T31" fmla="*/ 969 h 2523"/>
              <a:gd name="T32" fmla="*/ 1023 w 3912"/>
              <a:gd name="T33" fmla="*/ 938 h 2523"/>
              <a:gd name="T34" fmla="*/ 1092 w 3912"/>
              <a:gd name="T35" fmla="*/ 991 h 2523"/>
              <a:gd name="T36" fmla="*/ 1463 w 3912"/>
              <a:gd name="T37" fmla="*/ 1696 h 2523"/>
              <a:gd name="T38" fmla="*/ 1857 w 3912"/>
              <a:gd name="T39" fmla="*/ 75 h 2523"/>
              <a:gd name="T40" fmla="*/ 1948 w 3912"/>
              <a:gd name="T41" fmla="*/ 0 h 2523"/>
              <a:gd name="T42" fmla="*/ 2047 w 3912"/>
              <a:gd name="T43" fmla="*/ 75 h 2523"/>
              <a:gd name="T44" fmla="*/ 2448 w 3912"/>
              <a:gd name="T45" fmla="*/ 2045 h 2523"/>
              <a:gd name="T46" fmla="*/ 2789 w 3912"/>
              <a:gd name="T47" fmla="*/ 1014 h 2523"/>
              <a:gd name="T48" fmla="*/ 2865 w 3912"/>
              <a:gd name="T49" fmla="*/ 953 h 2523"/>
              <a:gd name="T50" fmla="*/ 2956 w 3912"/>
              <a:gd name="T51" fmla="*/ 976 h 2523"/>
              <a:gd name="T52" fmla="*/ 3380 w 3912"/>
              <a:gd name="T53" fmla="*/ 1408 h 2523"/>
              <a:gd name="T54" fmla="*/ 3812 w 3912"/>
              <a:gd name="T55" fmla="*/ 1408 h 2523"/>
              <a:gd name="T56" fmla="*/ 3911 w 3912"/>
              <a:gd name="T57" fmla="*/ 1507 h 2523"/>
              <a:gd name="T58" fmla="*/ 3812 w 3912"/>
              <a:gd name="T59" fmla="*/ 1605 h 2523"/>
              <a:gd name="T60" fmla="*/ 3342 w 3912"/>
              <a:gd name="T61" fmla="*/ 1605 h 2523"/>
              <a:gd name="T62" fmla="*/ 3274 w 3912"/>
              <a:gd name="T63" fmla="*/ 1575 h 2523"/>
              <a:gd name="T64" fmla="*/ 2926 w 3912"/>
              <a:gd name="T65" fmla="*/ 1226 h 2523"/>
              <a:gd name="T66" fmla="*/ 2524 w 3912"/>
              <a:gd name="T67" fmla="*/ 2454 h 2523"/>
              <a:gd name="T68" fmla="*/ 2433 w 3912"/>
              <a:gd name="T69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12" h="2523">
                <a:moveTo>
                  <a:pt x="2433" y="2522"/>
                </a:moveTo>
                <a:lnTo>
                  <a:pt x="2433" y="2522"/>
                </a:lnTo>
                <a:cubicBezTo>
                  <a:pt x="2425" y="2522"/>
                  <a:pt x="2425" y="2522"/>
                  <a:pt x="2425" y="2522"/>
                </a:cubicBezTo>
                <a:cubicBezTo>
                  <a:pt x="2380" y="2514"/>
                  <a:pt x="2342" y="2484"/>
                  <a:pt x="2334" y="2439"/>
                </a:cubicBezTo>
                <a:cubicBezTo>
                  <a:pt x="1940" y="544"/>
                  <a:pt x="1940" y="544"/>
                  <a:pt x="1940" y="544"/>
                </a:cubicBezTo>
                <a:cubicBezTo>
                  <a:pt x="1592" y="1999"/>
                  <a:pt x="1592" y="1999"/>
                  <a:pt x="1592" y="1999"/>
                </a:cubicBezTo>
                <a:cubicBezTo>
                  <a:pt x="1584" y="2037"/>
                  <a:pt x="1546" y="2067"/>
                  <a:pt x="1509" y="2075"/>
                </a:cubicBezTo>
                <a:cubicBezTo>
                  <a:pt x="1471" y="2075"/>
                  <a:pt x="1433" y="2052"/>
                  <a:pt x="1410" y="2022"/>
                </a:cubicBezTo>
                <a:cubicBezTo>
                  <a:pt x="986" y="1203"/>
                  <a:pt x="986" y="1203"/>
                  <a:pt x="986" y="1203"/>
                </a:cubicBezTo>
                <a:cubicBezTo>
                  <a:pt x="637" y="1575"/>
                  <a:pt x="637" y="1575"/>
                  <a:pt x="637" y="1575"/>
                </a:cubicBezTo>
                <a:cubicBezTo>
                  <a:pt x="622" y="1590"/>
                  <a:pt x="592" y="1605"/>
                  <a:pt x="569" y="1605"/>
                </a:cubicBezTo>
                <a:cubicBezTo>
                  <a:pt x="99" y="1605"/>
                  <a:pt x="99" y="1605"/>
                  <a:pt x="99" y="1605"/>
                </a:cubicBezTo>
                <a:cubicBezTo>
                  <a:pt x="46" y="1605"/>
                  <a:pt x="0" y="1560"/>
                  <a:pt x="0" y="1507"/>
                </a:cubicBezTo>
                <a:cubicBezTo>
                  <a:pt x="0" y="1453"/>
                  <a:pt x="46" y="1408"/>
                  <a:pt x="99" y="1408"/>
                </a:cubicBezTo>
                <a:cubicBezTo>
                  <a:pt x="523" y="1408"/>
                  <a:pt x="523" y="1408"/>
                  <a:pt x="523" y="1408"/>
                </a:cubicBezTo>
                <a:cubicBezTo>
                  <a:pt x="940" y="969"/>
                  <a:pt x="940" y="969"/>
                  <a:pt x="940" y="969"/>
                </a:cubicBezTo>
                <a:cubicBezTo>
                  <a:pt x="955" y="946"/>
                  <a:pt x="993" y="938"/>
                  <a:pt x="1023" y="938"/>
                </a:cubicBezTo>
                <a:cubicBezTo>
                  <a:pt x="1054" y="946"/>
                  <a:pt x="1077" y="961"/>
                  <a:pt x="1092" y="991"/>
                </a:cubicBezTo>
                <a:cubicBezTo>
                  <a:pt x="1463" y="1696"/>
                  <a:pt x="1463" y="1696"/>
                  <a:pt x="1463" y="1696"/>
                </a:cubicBezTo>
                <a:cubicBezTo>
                  <a:pt x="1857" y="75"/>
                  <a:pt x="1857" y="75"/>
                  <a:pt x="1857" y="75"/>
                </a:cubicBezTo>
                <a:cubicBezTo>
                  <a:pt x="1865" y="30"/>
                  <a:pt x="1903" y="0"/>
                  <a:pt x="1948" y="0"/>
                </a:cubicBezTo>
                <a:cubicBezTo>
                  <a:pt x="1994" y="0"/>
                  <a:pt x="2039" y="30"/>
                  <a:pt x="2047" y="75"/>
                </a:cubicBezTo>
                <a:cubicBezTo>
                  <a:pt x="2448" y="2045"/>
                  <a:pt x="2448" y="2045"/>
                  <a:pt x="2448" y="2045"/>
                </a:cubicBezTo>
                <a:cubicBezTo>
                  <a:pt x="2789" y="1014"/>
                  <a:pt x="2789" y="1014"/>
                  <a:pt x="2789" y="1014"/>
                </a:cubicBezTo>
                <a:cubicBezTo>
                  <a:pt x="2804" y="984"/>
                  <a:pt x="2827" y="961"/>
                  <a:pt x="2865" y="953"/>
                </a:cubicBezTo>
                <a:cubicBezTo>
                  <a:pt x="2895" y="946"/>
                  <a:pt x="2933" y="953"/>
                  <a:pt x="2956" y="976"/>
                </a:cubicBezTo>
                <a:cubicBezTo>
                  <a:pt x="3380" y="1408"/>
                  <a:pt x="3380" y="1408"/>
                  <a:pt x="3380" y="1408"/>
                </a:cubicBezTo>
                <a:cubicBezTo>
                  <a:pt x="3812" y="1408"/>
                  <a:pt x="3812" y="1408"/>
                  <a:pt x="3812" y="1408"/>
                </a:cubicBezTo>
                <a:cubicBezTo>
                  <a:pt x="3865" y="1408"/>
                  <a:pt x="3911" y="1453"/>
                  <a:pt x="3911" y="1507"/>
                </a:cubicBezTo>
                <a:cubicBezTo>
                  <a:pt x="3911" y="1560"/>
                  <a:pt x="3865" y="1605"/>
                  <a:pt x="3812" y="1605"/>
                </a:cubicBezTo>
                <a:cubicBezTo>
                  <a:pt x="3342" y="1605"/>
                  <a:pt x="3342" y="1605"/>
                  <a:pt x="3342" y="1605"/>
                </a:cubicBezTo>
                <a:cubicBezTo>
                  <a:pt x="3320" y="1605"/>
                  <a:pt x="3289" y="1590"/>
                  <a:pt x="3274" y="1575"/>
                </a:cubicBezTo>
                <a:cubicBezTo>
                  <a:pt x="2926" y="1226"/>
                  <a:pt x="2926" y="1226"/>
                  <a:pt x="2926" y="1226"/>
                </a:cubicBezTo>
                <a:cubicBezTo>
                  <a:pt x="2524" y="2454"/>
                  <a:pt x="2524" y="2454"/>
                  <a:pt x="2524" y="2454"/>
                </a:cubicBezTo>
                <a:cubicBezTo>
                  <a:pt x="2509" y="2492"/>
                  <a:pt x="2471" y="2522"/>
                  <a:pt x="2433" y="252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00">
            <a:extLst>
              <a:ext uri="{FF2B5EF4-FFF2-40B4-BE49-F238E27FC236}">
                <a16:creationId xmlns:a16="http://schemas.microsoft.com/office/drawing/2014/main" id="{E7023569-E21A-994B-9C95-D97F99A0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824" y="6387809"/>
            <a:ext cx="1097785" cy="1097785"/>
          </a:xfrm>
          <a:custGeom>
            <a:avLst/>
            <a:gdLst>
              <a:gd name="T0" fmla="*/ 917 w 933"/>
              <a:gd name="T1" fmla="*/ 205 h 934"/>
              <a:gd name="T2" fmla="*/ 917 w 933"/>
              <a:gd name="T3" fmla="*/ 205 h 934"/>
              <a:gd name="T4" fmla="*/ 848 w 933"/>
              <a:gd name="T5" fmla="*/ 84 h 934"/>
              <a:gd name="T6" fmla="*/ 727 w 933"/>
              <a:gd name="T7" fmla="*/ 16 h 934"/>
              <a:gd name="T8" fmla="*/ 591 w 933"/>
              <a:gd name="T9" fmla="*/ 8 h 934"/>
              <a:gd name="T10" fmla="*/ 304 w 933"/>
              <a:gd name="T11" fmla="*/ 152 h 934"/>
              <a:gd name="T12" fmla="*/ 160 w 933"/>
              <a:gd name="T13" fmla="*/ 440 h 934"/>
              <a:gd name="T14" fmla="*/ 167 w 933"/>
              <a:gd name="T15" fmla="*/ 576 h 934"/>
              <a:gd name="T16" fmla="*/ 220 w 933"/>
              <a:gd name="T17" fmla="*/ 675 h 934"/>
              <a:gd name="T18" fmla="*/ 16 w 933"/>
              <a:gd name="T19" fmla="*/ 879 h 934"/>
              <a:gd name="T20" fmla="*/ 16 w 933"/>
              <a:gd name="T21" fmla="*/ 925 h 934"/>
              <a:gd name="T22" fmla="*/ 31 w 933"/>
              <a:gd name="T23" fmla="*/ 933 h 934"/>
              <a:gd name="T24" fmla="*/ 54 w 933"/>
              <a:gd name="T25" fmla="*/ 925 h 934"/>
              <a:gd name="T26" fmla="*/ 258 w 933"/>
              <a:gd name="T27" fmla="*/ 720 h 934"/>
              <a:gd name="T28" fmla="*/ 357 w 933"/>
              <a:gd name="T29" fmla="*/ 766 h 934"/>
              <a:gd name="T30" fmla="*/ 447 w 933"/>
              <a:gd name="T31" fmla="*/ 781 h 934"/>
              <a:gd name="T32" fmla="*/ 500 w 933"/>
              <a:gd name="T33" fmla="*/ 773 h 934"/>
              <a:gd name="T34" fmla="*/ 780 w 933"/>
              <a:gd name="T35" fmla="*/ 629 h 934"/>
              <a:gd name="T36" fmla="*/ 924 w 933"/>
              <a:gd name="T37" fmla="*/ 349 h 934"/>
              <a:gd name="T38" fmla="*/ 917 w 933"/>
              <a:gd name="T39" fmla="*/ 205 h 934"/>
              <a:gd name="T40" fmla="*/ 742 w 933"/>
              <a:gd name="T41" fmla="*/ 592 h 934"/>
              <a:gd name="T42" fmla="*/ 742 w 933"/>
              <a:gd name="T43" fmla="*/ 592 h 934"/>
              <a:gd name="T44" fmla="*/ 492 w 933"/>
              <a:gd name="T45" fmla="*/ 720 h 934"/>
              <a:gd name="T46" fmla="*/ 447 w 933"/>
              <a:gd name="T47" fmla="*/ 728 h 934"/>
              <a:gd name="T48" fmla="*/ 296 w 933"/>
              <a:gd name="T49" fmla="*/ 675 h 934"/>
              <a:gd name="T50" fmla="*/ 417 w 933"/>
              <a:gd name="T51" fmla="*/ 546 h 934"/>
              <a:gd name="T52" fmla="*/ 568 w 933"/>
              <a:gd name="T53" fmla="*/ 569 h 934"/>
              <a:gd name="T54" fmla="*/ 575 w 933"/>
              <a:gd name="T55" fmla="*/ 569 h 934"/>
              <a:gd name="T56" fmla="*/ 598 w 933"/>
              <a:gd name="T57" fmla="*/ 539 h 934"/>
              <a:gd name="T58" fmla="*/ 575 w 933"/>
              <a:gd name="T59" fmla="*/ 508 h 934"/>
              <a:gd name="T60" fmla="*/ 469 w 933"/>
              <a:gd name="T61" fmla="*/ 493 h 934"/>
              <a:gd name="T62" fmla="*/ 575 w 933"/>
              <a:gd name="T63" fmla="*/ 387 h 934"/>
              <a:gd name="T64" fmla="*/ 697 w 933"/>
              <a:gd name="T65" fmla="*/ 433 h 934"/>
              <a:gd name="T66" fmla="*/ 704 w 933"/>
              <a:gd name="T67" fmla="*/ 440 h 934"/>
              <a:gd name="T68" fmla="*/ 734 w 933"/>
              <a:gd name="T69" fmla="*/ 417 h 934"/>
              <a:gd name="T70" fmla="*/ 719 w 933"/>
              <a:gd name="T71" fmla="*/ 387 h 934"/>
              <a:gd name="T72" fmla="*/ 613 w 933"/>
              <a:gd name="T73" fmla="*/ 342 h 934"/>
              <a:gd name="T74" fmla="*/ 666 w 933"/>
              <a:gd name="T75" fmla="*/ 289 h 934"/>
              <a:gd name="T76" fmla="*/ 666 w 933"/>
              <a:gd name="T77" fmla="*/ 251 h 934"/>
              <a:gd name="T78" fmla="*/ 629 w 933"/>
              <a:gd name="T79" fmla="*/ 251 h 934"/>
              <a:gd name="T80" fmla="*/ 545 w 933"/>
              <a:gd name="T81" fmla="*/ 334 h 934"/>
              <a:gd name="T82" fmla="*/ 545 w 933"/>
              <a:gd name="T83" fmla="*/ 334 h 934"/>
              <a:gd name="T84" fmla="*/ 523 w 933"/>
              <a:gd name="T85" fmla="*/ 357 h 934"/>
              <a:gd name="T86" fmla="*/ 523 w 933"/>
              <a:gd name="T87" fmla="*/ 258 h 934"/>
              <a:gd name="T88" fmla="*/ 492 w 933"/>
              <a:gd name="T89" fmla="*/ 235 h 934"/>
              <a:gd name="T90" fmla="*/ 462 w 933"/>
              <a:gd name="T91" fmla="*/ 266 h 934"/>
              <a:gd name="T92" fmla="*/ 469 w 933"/>
              <a:gd name="T93" fmla="*/ 410 h 934"/>
              <a:gd name="T94" fmla="*/ 379 w 933"/>
              <a:gd name="T95" fmla="*/ 516 h 934"/>
              <a:gd name="T96" fmla="*/ 379 w 933"/>
              <a:gd name="T97" fmla="*/ 410 h 934"/>
              <a:gd name="T98" fmla="*/ 349 w 933"/>
              <a:gd name="T99" fmla="*/ 379 h 934"/>
              <a:gd name="T100" fmla="*/ 319 w 933"/>
              <a:gd name="T101" fmla="*/ 410 h 934"/>
              <a:gd name="T102" fmla="*/ 319 w 933"/>
              <a:gd name="T103" fmla="*/ 569 h 934"/>
              <a:gd name="T104" fmla="*/ 258 w 933"/>
              <a:gd name="T105" fmla="*/ 637 h 934"/>
              <a:gd name="T106" fmla="*/ 342 w 933"/>
              <a:gd name="T107" fmla="*/ 198 h 934"/>
              <a:gd name="T108" fmla="*/ 598 w 933"/>
              <a:gd name="T109" fmla="*/ 61 h 934"/>
              <a:gd name="T110" fmla="*/ 636 w 933"/>
              <a:gd name="T111" fmla="*/ 61 h 934"/>
              <a:gd name="T112" fmla="*/ 810 w 933"/>
              <a:gd name="T113" fmla="*/ 122 h 934"/>
              <a:gd name="T114" fmla="*/ 742 w 933"/>
              <a:gd name="T115" fmla="*/ 592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3" h="934">
                <a:moveTo>
                  <a:pt x="917" y="205"/>
                </a:moveTo>
                <a:lnTo>
                  <a:pt x="917" y="205"/>
                </a:lnTo>
                <a:cubicBezTo>
                  <a:pt x="901" y="160"/>
                  <a:pt x="879" y="122"/>
                  <a:pt x="848" y="84"/>
                </a:cubicBezTo>
                <a:cubicBezTo>
                  <a:pt x="818" y="54"/>
                  <a:pt x="773" y="31"/>
                  <a:pt x="727" y="16"/>
                </a:cubicBezTo>
                <a:cubicBezTo>
                  <a:pt x="682" y="0"/>
                  <a:pt x="636" y="0"/>
                  <a:pt x="591" y="8"/>
                </a:cubicBezTo>
                <a:cubicBezTo>
                  <a:pt x="484" y="23"/>
                  <a:pt x="387" y="76"/>
                  <a:pt x="304" y="152"/>
                </a:cubicBezTo>
                <a:cubicBezTo>
                  <a:pt x="228" y="235"/>
                  <a:pt x="175" y="334"/>
                  <a:pt x="160" y="440"/>
                </a:cubicBezTo>
                <a:cubicBezTo>
                  <a:pt x="152" y="485"/>
                  <a:pt x="152" y="539"/>
                  <a:pt x="167" y="576"/>
                </a:cubicBezTo>
                <a:cubicBezTo>
                  <a:pt x="175" y="614"/>
                  <a:pt x="198" y="652"/>
                  <a:pt x="220" y="675"/>
                </a:cubicBezTo>
                <a:cubicBezTo>
                  <a:pt x="16" y="879"/>
                  <a:pt x="16" y="879"/>
                  <a:pt x="16" y="879"/>
                </a:cubicBezTo>
                <a:cubicBezTo>
                  <a:pt x="0" y="895"/>
                  <a:pt x="0" y="910"/>
                  <a:pt x="16" y="925"/>
                </a:cubicBezTo>
                <a:cubicBezTo>
                  <a:pt x="16" y="925"/>
                  <a:pt x="23" y="933"/>
                  <a:pt x="31" y="933"/>
                </a:cubicBezTo>
                <a:cubicBezTo>
                  <a:pt x="39" y="933"/>
                  <a:pt x="46" y="925"/>
                  <a:pt x="54" y="925"/>
                </a:cubicBezTo>
                <a:cubicBezTo>
                  <a:pt x="258" y="720"/>
                  <a:pt x="258" y="720"/>
                  <a:pt x="258" y="720"/>
                </a:cubicBezTo>
                <a:cubicBezTo>
                  <a:pt x="289" y="743"/>
                  <a:pt x="319" y="758"/>
                  <a:pt x="357" y="766"/>
                </a:cubicBezTo>
                <a:cubicBezTo>
                  <a:pt x="387" y="773"/>
                  <a:pt x="417" y="781"/>
                  <a:pt x="447" y="781"/>
                </a:cubicBezTo>
                <a:cubicBezTo>
                  <a:pt x="462" y="781"/>
                  <a:pt x="477" y="781"/>
                  <a:pt x="500" y="773"/>
                </a:cubicBezTo>
                <a:cubicBezTo>
                  <a:pt x="598" y="758"/>
                  <a:pt x="697" y="713"/>
                  <a:pt x="780" y="629"/>
                </a:cubicBezTo>
                <a:cubicBezTo>
                  <a:pt x="856" y="546"/>
                  <a:pt x="909" y="448"/>
                  <a:pt x="924" y="349"/>
                </a:cubicBezTo>
                <a:cubicBezTo>
                  <a:pt x="932" y="296"/>
                  <a:pt x="932" y="251"/>
                  <a:pt x="917" y="205"/>
                </a:cubicBezTo>
                <a:close/>
                <a:moveTo>
                  <a:pt x="742" y="592"/>
                </a:moveTo>
                <a:lnTo>
                  <a:pt x="742" y="592"/>
                </a:lnTo>
                <a:cubicBezTo>
                  <a:pt x="666" y="660"/>
                  <a:pt x="575" y="713"/>
                  <a:pt x="492" y="720"/>
                </a:cubicBezTo>
                <a:cubicBezTo>
                  <a:pt x="477" y="720"/>
                  <a:pt x="462" y="728"/>
                  <a:pt x="447" y="728"/>
                </a:cubicBezTo>
                <a:cubicBezTo>
                  <a:pt x="387" y="728"/>
                  <a:pt x="334" y="705"/>
                  <a:pt x="296" y="675"/>
                </a:cubicBezTo>
                <a:cubicBezTo>
                  <a:pt x="417" y="546"/>
                  <a:pt x="417" y="546"/>
                  <a:pt x="417" y="546"/>
                </a:cubicBezTo>
                <a:cubicBezTo>
                  <a:pt x="568" y="569"/>
                  <a:pt x="568" y="569"/>
                  <a:pt x="568" y="569"/>
                </a:cubicBezTo>
                <a:cubicBezTo>
                  <a:pt x="575" y="569"/>
                  <a:pt x="575" y="569"/>
                  <a:pt x="575" y="569"/>
                </a:cubicBezTo>
                <a:cubicBezTo>
                  <a:pt x="591" y="569"/>
                  <a:pt x="598" y="554"/>
                  <a:pt x="598" y="539"/>
                </a:cubicBezTo>
                <a:cubicBezTo>
                  <a:pt x="606" y="523"/>
                  <a:pt x="591" y="516"/>
                  <a:pt x="575" y="508"/>
                </a:cubicBezTo>
                <a:cubicBezTo>
                  <a:pt x="469" y="493"/>
                  <a:pt x="469" y="493"/>
                  <a:pt x="469" y="493"/>
                </a:cubicBezTo>
                <a:cubicBezTo>
                  <a:pt x="575" y="387"/>
                  <a:pt x="575" y="387"/>
                  <a:pt x="575" y="387"/>
                </a:cubicBezTo>
                <a:cubicBezTo>
                  <a:pt x="697" y="433"/>
                  <a:pt x="697" y="433"/>
                  <a:pt x="697" y="433"/>
                </a:cubicBezTo>
                <a:lnTo>
                  <a:pt x="704" y="440"/>
                </a:lnTo>
                <a:cubicBezTo>
                  <a:pt x="719" y="440"/>
                  <a:pt x="727" y="433"/>
                  <a:pt x="734" y="417"/>
                </a:cubicBezTo>
                <a:cubicBezTo>
                  <a:pt x="734" y="402"/>
                  <a:pt x="727" y="387"/>
                  <a:pt x="719" y="387"/>
                </a:cubicBezTo>
                <a:cubicBezTo>
                  <a:pt x="613" y="342"/>
                  <a:pt x="613" y="342"/>
                  <a:pt x="613" y="342"/>
                </a:cubicBezTo>
                <a:cubicBezTo>
                  <a:pt x="666" y="289"/>
                  <a:pt x="666" y="289"/>
                  <a:pt x="666" y="289"/>
                </a:cubicBezTo>
                <a:cubicBezTo>
                  <a:pt x="674" y="281"/>
                  <a:pt x="674" y="258"/>
                  <a:pt x="666" y="251"/>
                </a:cubicBezTo>
                <a:cubicBezTo>
                  <a:pt x="651" y="243"/>
                  <a:pt x="636" y="243"/>
                  <a:pt x="629" y="251"/>
                </a:cubicBezTo>
                <a:cubicBezTo>
                  <a:pt x="545" y="334"/>
                  <a:pt x="545" y="334"/>
                  <a:pt x="545" y="334"/>
                </a:cubicBezTo>
                <a:lnTo>
                  <a:pt x="545" y="334"/>
                </a:lnTo>
                <a:cubicBezTo>
                  <a:pt x="523" y="357"/>
                  <a:pt x="523" y="357"/>
                  <a:pt x="523" y="357"/>
                </a:cubicBezTo>
                <a:cubicBezTo>
                  <a:pt x="523" y="258"/>
                  <a:pt x="523" y="258"/>
                  <a:pt x="523" y="258"/>
                </a:cubicBezTo>
                <a:cubicBezTo>
                  <a:pt x="523" y="243"/>
                  <a:pt x="507" y="235"/>
                  <a:pt x="492" y="235"/>
                </a:cubicBezTo>
                <a:cubicBezTo>
                  <a:pt x="477" y="235"/>
                  <a:pt x="462" y="251"/>
                  <a:pt x="462" y="266"/>
                </a:cubicBezTo>
                <a:cubicBezTo>
                  <a:pt x="469" y="410"/>
                  <a:pt x="469" y="410"/>
                  <a:pt x="469" y="410"/>
                </a:cubicBezTo>
                <a:cubicBezTo>
                  <a:pt x="379" y="516"/>
                  <a:pt x="379" y="516"/>
                  <a:pt x="379" y="516"/>
                </a:cubicBezTo>
                <a:cubicBezTo>
                  <a:pt x="379" y="410"/>
                  <a:pt x="379" y="410"/>
                  <a:pt x="379" y="410"/>
                </a:cubicBezTo>
                <a:cubicBezTo>
                  <a:pt x="379" y="394"/>
                  <a:pt x="364" y="379"/>
                  <a:pt x="349" y="379"/>
                </a:cubicBezTo>
                <a:cubicBezTo>
                  <a:pt x="334" y="379"/>
                  <a:pt x="319" y="394"/>
                  <a:pt x="319" y="410"/>
                </a:cubicBezTo>
                <a:cubicBezTo>
                  <a:pt x="319" y="569"/>
                  <a:pt x="319" y="569"/>
                  <a:pt x="319" y="569"/>
                </a:cubicBezTo>
                <a:cubicBezTo>
                  <a:pt x="258" y="637"/>
                  <a:pt x="258" y="637"/>
                  <a:pt x="258" y="637"/>
                </a:cubicBezTo>
                <a:cubicBezTo>
                  <a:pt x="167" y="523"/>
                  <a:pt x="205" y="334"/>
                  <a:pt x="342" y="198"/>
                </a:cubicBezTo>
                <a:cubicBezTo>
                  <a:pt x="417" y="122"/>
                  <a:pt x="507" y="76"/>
                  <a:pt x="598" y="61"/>
                </a:cubicBezTo>
                <a:cubicBezTo>
                  <a:pt x="613" y="61"/>
                  <a:pt x="629" y="61"/>
                  <a:pt x="636" y="61"/>
                </a:cubicBezTo>
                <a:cubicBezTo>
                  <a:pt x="704" y="61"/>
                  <a:pt x="765" y="84"/>
                  <a:pt x="810" y="122"/>
                </a:cubicBezTo>
                <a:cubicBezTo>
                  <a:pt x="917" y="235"/>
                  <a:pt x="886" y="440"/>
                  <a:pt x="742" y="5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65">
            <a:extLst>
              <a:ext uri="{FF2B5EF4-FFF2-40B4-BE49-F238E27FC236}">
                <a16:creationId xmlns:a16="http://schemas.microsoft.com/office/drawing/2014/main" id="{CE5B93FE-8281-A143-BCDE-7037733B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64" y="5593146"/>
            <a:ext cx="2662478" cy="2647351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6E026B-6151-844D-BE9B-0A8DC401BCA8}"/>
              </a:ext>
            </a:extLst>
          </p:cNvPr>
          <p:cNvGrpSpPr/>
          <p:nvPr/>
        </p:nvGrpSpPr>
        <p:grpSpPr>
          <a:xfrm>
            <a:off x="5472661" y="6316148"/>
            <a:ext cx="1201349" cy="1201349"/>
            <a:chOff x="5472661" y="7676162"/>
            <a:chExt cx="1201349" cy="1201349"/>
          </a:xfrm>
        </p:grpSpPr>
        <p:sp>
          <p:nvSpPr>
            <p:cNvPr id="50" name="Freeform 295">
              <a:extLst>
                <a:ext uri="{FF2B5EF4-FFF2-40B4-BE49-F238E27FC236}">
                  <a16:creationId xmlns:a16="http://schemas.microsoft.com/office/drawing/2014/main" id="{537A9CD7-D305-9D4E-8D0F-0470F47AD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661" y="7676162"/>
              <a:ext cx="1201349" cy="1201349"/>
            </a:xfrm>
            <a:custGeom>
              <a:avLst/>
              <a:gdLst>
                <a:gd name="T0" fmla="*/ 841 w 1024"/>
                <a:gd name="T1" fmla="*/ 159 h 1024"/>
                <a:gd name="T2" fmla="*/ 841 w 1024"/>
                <a:gd name="T3" fmla="*/ 159 h 1024"/>
                <a:gd name="T4" fmla="*/ 712 w 1024"/>
                <a:gd name="T5" fmla="*/ 159 h 1024"/>
                <a:gd name="T6" fmla="*/ 705 w 1024"/>
                <a:gd name="T7" fmla="*/ 159 h 1024"/>
                <a:gd name="T8" fmla="*/ 606 w 1024"/>
                <a:gd name="T9" fmla="*/ 23 h 1024"/>
                <a:gd name="T10" fmla="*/ 606 w 1024"/>
                <a:gd name="T11" fmla="*/ 23 h 1024"/>
                <a:gd name="T12" fmla="*/ 599 w 1024"/>
                <a:gd name="T13" fmla="*/ 15 h 1024"/>
                <a:gd name="T14" fmla="*/ 515 w 1024"/>
                <a:gd name="T15" fmla="*/ 0 h 1024"/>
                <a:gd name="T16" fmla="*/ 326 w 1024"/>
                <a:gd name="T17" fmla="*/ 167 h 1024"/>
                <a:gd name="T18" fmla="*/ 311 w 1024"/>
                <a:gd name="T19" fmla="*/ 159 h 1024"/>
                <a:gd name="T20" fmla="*/ 190 w 1024"/>
                <a:gd name="T21" fmla="*/ 159 h 1024"/>
                <a:gd name="T22" fmla="*/ 0 w 1024"/>
                <a:gd name="T23" fmla="*/ 341 h 1024"/>
                <a:gd name="T24" fmla="*/ 0 w 1024"/>
                <a:gd name="T25" fmla="*/ 887 h 1024"/>
                <a:gd name="T26" fmla="*/ 137 w 1024"/>
                <a:gd name="T27" fmla="*/ 1023 h 1024"/>
                <a:gd name="T28" fmla="*/ 887 w 1024"/>
                <a:gd name="T29" fmla="*/ 1023 h 1024"/>
                <a:gd name="T30" fmla="*/ 1023 w 1024"/>
                <a:gd name="T31" fmla="*/ 887 h 1024"/>
                <a:gd name="T32" fmla="*/ 1023 w 1024"/>
                <a:gd name="T33" fmla="*/ 341 h 1024"/>
                <a:gd name="T34" fmla="*/ 841 w 1024"/>
                <a:gd name="T35" fmla="*/ 159 h 1024"/>
                <a:gd name="T36" fmla="*/ 515 w 1024"/>
                <a:gd name="T37" fmla="*/ 53 h 1024"/>
                <a:gd name="T38" fmla="*/ 515 w 1024"/>
                <a:gd name="T39" fmla="*/ 53 h 1024"/>
                <a:gd name="T40" fmla="*/ 553 w 1024"/>
                <a:gd name="T41" fmla="*/ 61 h 1024"/>
                <a:gd name="T42" fmla="*/ 493 w 1024"/>
                <a:gd name="T43" fmla="*/ 167 h 1024"/>
                <a:gd name="T44" fmla="*/ 500 w 1024"/>
                <a:gd name="T45" fmla="*/ 205 h 1024"/>
                <a:gd name="T46" fmla="*/ 515 w 1024"/>
                <a:gd name="T47" fmla="*/ 205 h 1024"/>
                <a:gd name="T48" fmla="*/ 538 w 1024"/>
                <a:gd name="T49" fmla="*/ 197 h 1024"/>
                <a:gd name="T50" fmla="*/ 599 w 1024"/>
                <a:gd name="T51" fmla="*/ 84 h 1024"/>
                <a:gd name="T52" fmla="*/ 652 w 1024"/>
                <a:gd name="T53" fmla="*/ 189 h 1024"/>
                <a:gd name="T54" fmla="*/ 515 w 1024"/>
                <a:gd name="T55" fmla="*/ 318 h 1024"/>
                <a:gd name="T56" fmla="*/ 379 w 1024"/>
                <a:gd name="T57" fmla="*/ 189 h 1024"/>
                <a:gd name="T58" fmla="*/ 515 w 1024"/>
                <a:gd name="T59" fmla="*/ 53 h 1024"/>
                <a:gd name="T60" fmla="*/ 970 w 1024"/>
                <a:gd name="T61" fmla="*/ 887 h 1024"/>
                <a:gd name="T62" fmla="*/ 970 w 1024"/>
                <a:gd name="T63" fmla="*/ 887 h 1024"/>
                <a:gd name="T64" fmla="*/ 887 w 1024"/>
                <a:gd name="T65" fmla="*/ 970 h 1024"/>
                <a:gd name="T66" fmla="*/ 137 w 1024"/>
                <a:gd name="T67" fmla="*/ 970 h 1024"/>
                <a:gd name="T68" fmla="*/ 61 w 1024"/>
                <a:gd name="T69" fmla="*/ 887 h 1024"/>
                <a:gd name="T70" fmla="*/ 61 w 1024"/>
                <a:gd name="T71" fmla="*/ 341 h 1024"/>
                <a:gd name="T72" fmla="*/ 190 w 1024"/>
                <a:gd name="T73" fmla="*/ 212 h 1024"/>
                <a:gd name="T74" fmla="*/ 311 w 1024"/>
                <a:gd name="T75" fmla="*/ 212 h 1024"/>
                <a:gd name="T76" fmla="*/ 326 w 1024"/>
                <a:gd name="T77" fmla="*/ 205 h 1024"/>
                <a:gd name="T78" fmla="*/ 515 w 1024"/>
                <a:gd name="T79" fmla="*/ 379 h 1024"/>
                <a:gd name="T80" fmla="*/ 705 w 1024"/>
                <a:gd name="T81" fmla="*/ 212 h 1024"/>
                <a:gd name="T82" fmla="*/ 712 w 1024"/>
                <a:gd name="T83" fmla="*/ 212 h 1024"/>
                <a:gd name="T84" fmla="*/ 841 w 1024"/>
                <a:gd name="T85" fmla="*/ 212 h 1024"/>
                <a:gd name="T86" fmla="*/ 970 w 1024"/>
                <a:gd name="T87" fmla="*/ 341 h 1024"/>
                <a:gd name="T88" fmla="*/ 970 w 1024"/>
                <a:gd name="T89" fmla="*/ 887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4" h="1024">
                  <a:moveTo>
                    <a:pt x="841" y="159"/>
                  </a:moveTo>
                  <a:lnTo>
                    <a:pt x="841" y="159"/>
                  </a:lnTo>
                  <a:cubicBezTo>
                    <a:pt x="712" y="159"/>
                    <a:pt x="712" y="159"/>
                    <a:pt x="712" y="159"/>
                  </a:cubicBezTo>
                  <a:cubicBezTo>
                    <a:pt x="705" y="159"/>
                    <a:pt x="705" y="159"/>
                    <a:pt x="705" y="159"/>
                  </a:cubicBezTo>
                  <a:cubicBezTo>
                    <a:pt x="697" y="99"/>
                    <a:pt x="659" y="45"/>
                    <a:pt x="606" y="23"/>
                  </a:cubicBezTo>
                  <a:lnTo>
                    <a:pt x="606" y="23"/>
                  </a:lnTo>
                  <a:cubicBezTo>
                    <a:pt x="599" y="23"/>
                    <a:pt x="599" y="23"/>
                    <a:pt x="599" y="15"/>
                  </a:cubicBezTo>
                  <a:cubicBezTo>
                    <a:pt x="576" y="8"/>
                    <a:pt x="546" y="0"/>
                    <a:pt x="515" y="0"/>
                  </a:cubicBezTo>
                  <a:cubicBezTo>
                    <a:pt x="417" y="0"/>
                    <a:pt x="333" y="76"/>
                    <a:pt x="326" y="167"/>
                  </a:cubicBezTo>
                  <a:cubicBezTo>
                    <a:pt x="318" y="159"/>
                    <a:pt x="318" y="159"/>
                    <a:pt x="311" y="159"/>
                  </a:cubicBezTo>
                  <a:cubicBezTo>
                    <a:pt x="190" y="159"/>
                    <a:pt x="190" y="159"/>
                    <a:pt x="190" y="159"/>
                  </a:cubicBezTo>
                  <a:cubicBezTo>
                    <a:pt x="83" y="159"/>
                    <a:pt x="0" y="243"/>
                    <a:pt x="0" y="341"/>
                  </a:cubicBezTo>
                  <a:cubicBezTo>
                    <a:pt x="0" y="887"/>
                    <a:pt x="0" y="887"/>
                    <a:pt x="0" y="887"/>
                  </a:cubicBezTo>
                  <a:cubicBezTo>
                    <a:pt x="0" y="963"/>
                    <a:pt x="68" y="1023"/>
                    <a:pt x="137" y="1023"/>
                  </a:cubicBezTo>
                  <a:cubicBezTo>
                    <a:pt x="887" y="1023"/>
                    <a:pt x="887" y="1023"/>
                    <a:pt x="887" y="1023"/>
                  </a:cubicBezTo>
                  <a:cubicBezTo>
                    <a:pt x="962" y="1023"/>
                    <a:pt x="1023" y="963"/>
                    <a:pt x="1023" y="887"/>
                  </a:cubicBezTo>
                  <a:cubicBezTo>
                    <a:pt x="1023" y="341"/>
                    <a:pt x="1023" y="341"/>
                    <a:pt x="1023" y="341"/>
                  </a:cubicBezTo>
                  <a:cubicBezTo>
                    <a:pt x="1023" y="243"/>
                    <a:pt x="940" y="159"/>
                    <a:pt x="841" y="159"/>
                  </a:cubicBezTo>
                  <a:close/>
                  <a:moveTo>
                    <a:pt x="515" y="53"/>
                  </a:moveTo>
                  <a:lnTo>
                    <a:pt x="515" y="53"/>
                  </a:lnTo>
                  <a:cubicBezTo>
                    <a:pt x="531" y="53"/>
                    <a:pt x="538" y="53"/>
                    <a:pt x="553" y="61"/>
                  </a:cubicBezTo>
                  <a:cubicBezTo>
                    <a:pt x="493" y="167"/>
                    <a:pt x="493" y="167"/>
                    <a:pt x="493" y="167"/>
                  </a:cubicBezTo>
                  <a:cubicBezTo>
                    <a:pt x="485" y="182"/>
                    <a:pt x="485" y="197"/>
                    <a:pt x="500" y="205"/>
                  </a:cubicBezTo>
                  <a:cubicBezTo>
                    <a:pt x="508" y="205"/>
                    <a:pt x="508" y="205"/>
                    <a:pt x="515" y="205"/>
                  </a:cubicBezTo>
                  <a:cubicBezTo>
                    <a:pt x="523" y="205"/>
                    <a:pt x="531" y="205"/>
                    <a:pt x="538" y="197"/>
                  </a:cubicBezTo>
                  <a:cubicBezTo>
                    <a:pt x="599" y="84"/>
                    <a:pt x="599" y="84"/>
                    <a:pt x="599" y="84"/>
                  </a:cubicBezTo>
                  <a:cubicBezTo>
                    <a:pt x="629" y="106"/>
                    <a:pt x="652" y="144"/>
                    <a:pt x="652" y="189"/>
                  </a:cubicBezTo>
                  <a:cubicBezTo>
                    <a:pt x="652" y="265"/>
                    <a:pt x="591" y="318"/>
                    <a:pt x="515" y="318"/>
                  </a:cubicBezTo>
                  <a:cubicBezTo>
                    <a:pt x="440" y="318"/>
                    <a:pt x="379" y="265"/>
                    <a:pt x="379" y="189"/>
                  </a:cubicBezTo>
                  <a:cubicBezTo>
                    <a:pt x="379" y="114"/>
                    <a:pt x="440" y="53"/>
                    <a:pt x="515" y="53"/>
                  </a:cubicBezTo>
                  <a:close/>
                  <a:moveTo>
                    <a:pt x="970" y="887"/>
                  </a:moveTo>
                  <a:lnTo>
                    <a:pt x="970" y="887"/>
                  </a:lnTo>
                  <a:cubicBezTo>
                    <a:pt x="970" y="932"/>
                    <a:pt x="932" y="970"/>
                    <a:pt x="887" y="970"/>
                  </a:cubicBezTo>
                  <a:cubicBezTo>
                    <a:pt x="137" y="970"/>
                    <a:pt x="137" y="970"/>
                    <a:pt x="137" y="970"/>
                  </a:cubicBezTo>
                  <a:cubicBezTo>
                    <a:pt x="91" y="970"/>
                    <a:pt x="61" y="932"/>
                    <a:pt x="61" y="887"/>
                  </a:cubicBezTo>
                  <a:cubicBezTo>
                    <a:pt x="61" y="341"/>
                    <a:pt x="61" y="341"/>
                    <a:pt x="61" y="341"/>
                  </a:cubicBezTo>
                  <a:cubicBezTo>
                    <a:pt x="61" y="273"/>
                    <a:pt x="114" y="212"/>
                    <a:pt x="190" y="212"/>
                  </a:cubicBezTo>
                  <a:cubicBezTo>
                    <a:pt x="311" y="212"/>
                    <a:pt x="311" y="212"/>
                    <a:pt x="311" y="212"/>
                  </a:cubicBezTo>
                  <a:cubicBezTo>
                    <a:pt x="318" y="212"/>
                    <a:pt x="318" y="212"/>
                    <a:pt x="326" y="205"/>
                  </a:cubicBezTo>
                  <a:cubicBezTo>
                    <a:pt x="333" y="303"/>
                    <a:pt x="417" y="379"/>
                    <a:pt x="515" y="379"/>
                  </a:cubicBezTo>
                  <a:cubicBezTo>
                    <a:pt x="614" y="379"/>
                    <a:pt x="690" y="303"/>
                    <a:pt x="705" y="212"/>
                  </a:cubicBezTo>
                  <a:cubicBezTo>
                    <a:pt x="705" y="212"/>
                    <a:pt x="705" y="212"/>
                    <a:pt x="712" y="212"/>
                  </a:cubicBezTo>
                  <a:cubicBezTo>
                    <a:pt x="841" y="212"/>
                    <a:pt x="841" y="212"/>
                    <a:pt x="841" y="212"/>
                  </a:cubicBezTo>
                  <a:cubicBezTo>
                    <a:pt x="909" y="212"/>
                    <a:pt x="970" y="273"/>
                    <a:pt x="970" y="341"/>
                  </a:cubicBezTo>
                  <a:lnTo>
                    <a:pt x="970" y="88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296">
              <a:extLst>
                <a:ext uri="{FF2B5EF4-FFF2-40B4-BE49-F238E27FC236}">
                  <a16:creationId xmlns:a16="http://schemas.microsoft.com/office/drawing/2014/main" id="{719B0F18-7034-AD4C-A661-502B9923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7465" y="8566818"/>
              <a:ext cx="258912" cy="196773"/>
            </a:xfrm>
            <a:custGeom>
              <a:avLst/>
              <a:gdLst>
                <a:gd name="T0" fmla="*/ 205 w 221"/>
                <a:gd name="T1" fmla="*/ 0 h 167"/>
                <a:gd name="T2" fmla="*/ 205 w 221"/>
                <a:gd name="T3" fmla="*/ 0 h 167"/>
                <a:gd name="T4" fmla="*/ 182 w 221"/>
                <a:gd name="T5" fmla="*/ 0 h 167"/>
                <a:gd name="T6" fmla="*/ 107 w 221"/>
                <a:gd name="T7" fmla="*/ 23 h 167"/>
                <a:gd name="T8" fmla="*/ 39 w 221"/>
                <a:gd name="T9" fmla="*/ 23 h 167"/>
                <a:gd name="T10" fmla="*/ 8 w 221"/>
                <a:gd name="T11" fmla="*/ 23 h 167"/>
                <a:gd name="T12" fmla="*/ 0 w 221"/>
                <a:gd name="T13" fmla="*/ 45 h 167"/>
                <a:gd name="T14" fmla="*/ 39 w 221"/>
                <a:gd name="T15" fmla="*/ 129 h 167"/>
                <a:gd name="T16" fmla="*/ 114 w 221"/>
                <a:gd name="T17" fmla="*/ 166 h 167"/>
                <a:gd name="T18" fmla="*/ 122 w 221"/>
                <a:gd name="T19" fmla="*/ 166 h 167"/>
                <a:gd name="T20" fmla="*/ 198 w 221"/>
                <a:gd name="T21" fmla="*/ 114 h 167"/>
                <a:gd name="T22" fmla="*/ 220 w 221"/>
                <a:gd name="T23" fmla="*/ 23 h 167"/>
                <a:gd name="T24" fmla="*/ 205 w 221"/>
                <a:gd name="T25" fmla="*/ 0 h 167"/>
                <a:gd name="T26" fmla="*/ 152 w 221"/>
                <a:gd name="T27" fmla="*/ 83 h 167"/>
                <a:gd name="T28" fmla="*/ 152 w 221"/>
                <a:gd name="T29" fmla="*/ 83 h 167"/>
                <a:gd name="T30" fmla="*/ 114 w 221"/>
                <a:gd name="T31" fmla="*/ 114 h 167"/>
                <a:gd name="T32" fmla="*/ 76 w 221"/>
                <a:gd name="T33" fmla="*/ 91 h 167"/>
                <a:gd name="T34" fmla="*/ 69 w 221"/>
                <a:gd name="T35" fmla="*/ 83 h 167"/>
                <a:gd name="T36" fmla="*/ 114 w 221"/>
                <a:gd name="T37" fmla="*/ 76 h 167"/>
                <a:gd name="T38" fmla="*/ 160 w 221"/>
                <a:gd name="T39" fmla="*/ 68 h 167"/>
                <a:gd name="T40" fmla="*/ 152 w 221"/>
                <a:gd name="T4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1" h="167">
                  <a:moveTo>
                    <a:pt x="205" y="0"/>
                  </a:moveTo>
                  <a:lnTo>
                    <a:pt x="205" y="0"/>
                  </a:lnTo>
                  <a:cubicBezTo>
                    <a:pt x="198" y="0"/>
                    <a:pt x="190" y="0"/>
                    <a:pt x="182" y="0"/>
                  </a:cubicBezTo>
                  <a:cubicBezTo>
                    <a:pt x="167" y="7"/>
                    <a:pt x="137" y="23"/>
                    <a:pt x="107" y="23"/>
                  </a:cubicBezTo>
                  <a:cubicBezTo>
                    <a:pt x="69" y="30"/>
                    <a:pt x="39" y="23"/>
                    <a:pt x="39" y="23"/>
                  </a:cubicBezTo>
                  <a:cubicBezTo>
                    <a:pt x="31" y="15"/>
                    <a:pt x="16" y="15"/>
                    <a:pt x="8" y="23"/>
                  </a:cubicBezTo>
                  <a:cubicBezTo>
                    <a:pt x="0" y="30"/>
                    <a:pt x="0" y="38"/>
                    <a:pt x="0" y="45"/>
                  </a:cubicBezTo>
                  <a:cubicBezTo>
                    <a:pt x="0" y="76"/>
                    <a:pt x="16" y="106"/>
                    <a:pt x="39" y="129"/>
                  </a:cubicBezTo>
                  <a:cubicBezTo>
                    <a:pt x="61" y="151"/>
                    <a:pt x="84" y="166"/>
                    <a:pt x="114" y="166"/>
                  </a:cubicBezTo>
                  <a:lnTo>
                    <a:pt x="122" y="166"/>
                  </a:lnTo>
                  <a:cubicBezTo>
                    <a:pt x="152" y="159"/>
                    <a:pt x="182" y="144"/>
                    <a:pt x="198" y="114"/>
                  </a:cubicBezTo>
                  <a:cubicBezTo>
                    <a:pt x="213" y="83"/>
                    <a:pt x="220" y="53"/>
                    <a:pt x="220" y="23"/>
                  </a:cubicBezTo>
                  <a:cubicBezTo>
                    <a:pt x="220" y="15"/>
                    <a:pt x="213" y="7"/>
                    <a:pt x="205" y="0"/>
                  </a:cubicBezTo>
                  <a:close/>
                  <a:moveTo>
                    <a:pt x="152" y="83"/>
                  </a:moveTo>
                  <a:lnTo>
                    <a:pt x="152" y="83"/>
                  </a:lnTo>
                  <a:cubicBezTo>
                    <a:pt x="145" y="98"/>
                    <a:pt x="130" y="106"/>
                    <a:pt x="114" y="114"/>
                  </a:cubicBezTo>
                  <a:cubicBezTo>
                    <a:pt x="107" y="114"/>
                    <a:pt x="91" y="106"/>
                    <a:pt x="76" y="91"/>
                  </a:cubicBezTo>
                  <a:lnTo>
                    <a:pt x="69" y="83"/>
                  </a:lnTo>
                  <a:cubicBezTo>
                    <a:pt x="84" y="83"/>
                    <a:pt x="99" y="83"/>
                    <a:pt x="114" y="76"/>
                  </a:cubicBezTo>
                  <a:cubicBezTo>
                    <a:pt x="130" y="76"/>
                    <a:pt x="145" y="76"/>
                    <a:pt x="160" y="68"/>
                  </a:cubicBezTo>
                  <a:cubicBezTo>
                    <a:pt x="160" y="76"/>
                    <a:pt x="152" y="76"/>
                    <a:pt x="152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297">
              <a:extLst>
                <a:ext uri="{FF2B5EF4-FFF2-40B4-BE49-F238E27FC236}">
                  <a16:creationId xmlns:a16="http://schemas.microsoft.com/office/drawing/2014/main" id="{DE957A35-DF98-5241-89A7-0530246E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108" y="8131847"/>
              <a:ext cx="258912" cy="310694"/>
            </a:xfrm>
            <a:custGeom>
              <a:avLst/>
              <a:gdLst>
                <a:gd name="T0" fmla="*/ 15 w 221"/>
                <a:gd name="T1" fmla="*/ 257 h 266"/>
                <a:gd name="T2" fmla="*/ 15 w 221"/>
                <a:gd name="T3" fmla="*/ 257 h 266"/>
                <a:gd name="T4" fmla="*/ 30 w 221"/>
                <a:gd name="T5" fmla="*/ 265 h 266"/>
                <a:gd name="T6" fmla="*/ 68 w 221"/>
                <a:gd name="T7" fmla="*/ 250 h 266"/>
                <a:gd name="T8" fmla="*/ 106 w 221"/>
                <a:gd name="T9" fmla="*/ 227 h 266"/>
                <a:gd name="T10" fmla="*/ 220 w 221"/>
                <a:gd name="T11" fmla="*/ 121 h 266"/>
                <a:gd name="T12" fmla="*/ 174 w 221"/>
                <a:gd name="T13" fmla="*/ 7 h 266"/>
                <a:gd name="T14" fmla="*/ 98 w 221"/>
                <a:gd name="T15" fmla="*/ 7 h 266"/>
                <a:gd name="T16" fmla="*/ 23 w 221"/>
                <a:gd name="T17" fmla="*/ 106 h 266"/>
                <a:gd name="T18" fmla="*/ 0 w 221"/>
                <a:gd name="T19" fmla="*/ 219 h 266"/>
                <a:gd name="T20" fmla="*/ 15 w 221"/>
                <a:gd name="T21" fmla="*/ 257 h 266"/>
                <a:gd name="T22" fmla="*/ 76 w 221"/>
                <a:gd name="T23" fmla="*/ 128 h 266"/>
                <a:gd name="T24" fmla="*/ 76 w 221"/>
                <a:gd name="T25" fmla="*/ 128 h 266"/>
                <a:gd name="T26" fmla="*/ 121 w 221"/>
                <a:gd name="T27" fmla="*/ 60 h 266"/>
                <a:gd name="T28" fmla="*/ 137 w 221"/>
                <a:gd name="T29" fmla="*/ 52 h 266"/>
                <a:gd name="T30" fmla="*/ 144 w 221"/>
                <a:gd name="T31" fmla="*/ 60 h 266"/>
                <a:gd name="T32" fmla="*/ 167 w 221"/>
                <a:gd name="T33" fmla="*/ 121 h 266"/>
                <a:gd name="T34" fmla="*/ 106 w 221"/>
                <a:gd name="T35" fmla="*/ 174 h 266"/>
                <a:gd name="T36" fmla="*/ 53 w 221"/>
                <a:gd name="T37" fmla="*/ 189 h 266"/>
                <a:gd name="T38" fmla="*/ 76 w 221"/>
                <a:gd name="T39" fmla="*/ 12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1" h="266">
                  <a:moveTo>
                    <a:pt x="15" y="257"/>
                  </a:moveTo>
                  <a:lnTo>
                    <a:pt x="15" y="257"/>
                  </a:lnTo>
                  <a:cubicBezTo>
                    <a:pt x="23" y="265"/>
                    <a:pt x="30" y="265"/>
                    <a:pt x="30" y="265"/>
                  </a:cubicBezTo>
                  <a:cubicBezTo>
                    <a:pt x="46" y="265"/>
                    <a:pt x="61" y="257"/>
                    <a:pt x="68" y="250"/>
                  </a:cubicBezTo>
                  <a:cubicBezTo>
                    <a:pt x="83" y="242"/>
                    <a:pt x="98" y="227"/>
                    <a:pt x="106" y="227"/>
                  </a:cubicBezTo>
                  <a:cubicBezTo>
                    <a:pt x="167" y="227"/>
                    <a:pt x="220" y="181"/>
                    <a:pt x="220" y="121"/>
                  </a:cubicBezTo>
                  <a:cubicBezTo>
                    <a:pt x="220" y="83"/>
                    <a:pt x="205" y="30"/>
                    <a:pt x="174" y="7"/>
                  </a:cubicBezTo>
                  <a:cubicBezTo>
                    <a:pt x="152" y="0"/>
                    <a:pt x="121" y="0"/>
                    <a:pt x="98" y="7"/>
                  </a:cubicBezTo>
                  <a:cubicBezTo>
                    <a:pt x="68" y="22"/>
                    <a:pt x="38" y="68"/>
                    <a:pt x="23" y="106"/>
                  </a:cubicBezTo>
                  <a:cubicBezTo>
                    <a:pt x="7" y="143"/>
                    <a:pt x="0" y="189"/>
                    <a:pt x="0" y="219"/>
                  </a:cubicBezTo>
                  <a:cubicBezTo>
                    <a:pt x="0" y="227"/>
                    <a:pt x="0" y="250"/>
                    <a:pt x="15" y="257"/>
                  </a:cubicBezTo>
                  <a:close/>
                  <a:moveTo>
                    <a:pt x="76" y="128"/>
                  </a:moveTo>
                  <a:lnTo>
                    <a:pt x="76" y="128"/>
                  </a:lnTo>
                  <a:cubicBezTo>
                    <a:pt x="98" y="75"/>
                    <a:pt x="114" y="60"/>
                    <a:pt x="121" y="60"/>
                  </a:cubicBezTo>
                  <a:cubicBezTo>
                    <a:pt x="129" y="52"/>
                    <a:pt x="129" y="52"/>
                    <a:pt x="137" y="52"/>
                  </a:cubicBezTo>
                  <a:cubicBezTo>
                    <a:pt x="137" y="52"/>
                    <a:pt x="137" y="52"/>
                    <a:pt x="144" y="60"/>
                  </a:cubicBezTo>
                  <a:cubicBezTo>
                    <a:pt x="152" y="68"/>
                    <a:pt x="167" y="91"/>
                    <a:pt x="167" y="121"/>
                  </a:cubicBezTo>
                  <a:cubicBezTo>
                    <a:pt x="167" y="151"/>
                    <a:pt x="137" y="174"/>
                    <a:pt x="106" y="174"/>
                  </a:cubicBezTo>
                  <a:cubicBezTo>
                    <a:pt x="91" y="174"/>
                    <a:pt x="68" y="181"/>
                    <a:pt x="53" y="189"/>
                  </a:cubicBezTo>
                  <a:cubicBezTo>
                    <a:pt x="61" y="174"/>
                    <a:pt x="68" y="151"/>
                    <a:pt x="76" y="1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298">
              <a:extLst>
                <a:ext uri="{FF2B5EF4-FFF2-40B4-BE49-F238E27FC236}">
                  <a16:creationId xmlns:a16="http://schemas.microsoft.com/office/drawing/2014/main" id="{644EA21A-72BD-5B44-BA78-4B2AB7058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297" y="8566818"/>
              <a:ext cx="269268" cy="196773"/>
            </a:xfrm>
            <a:custGeom>
              <a:avLst/>
              <a:gdLst>
                <a:gd name="T0" fmla="*/ 212 w 228"/>
                <a:gd name="T1" fmla="*/ 23 h 167"/>
                <a:gd name="T2" fmla="*/ 212 w 228"/>
                <a:gd name="T3" fmla="*/ 23 h 167"/>
                <a:gd name="T4" fmla="*/ 182 w 228"/>
                <a:gd name="T5" fmla="*/ 23 h 167"/>
                <a:gd name="T6" fmla="*/ 114 w 228"/>
                <a:gd name="T7" fmla="*/ 23 h 167"/>
                <a:gd name="T8" fmla="*/ 38 w 228"/>
                <a:gd name="T9" fmla="*/ 0 h 167"/>
                <a:gd name="T10" fmla="*/ 15 w 228"/>
                <a:gd name="T11" fmla="*/ 0 h 167"/>
                <a:gd name="T12" fmla="*/ 0 w 228"/>
                <a:gd name="T13" fmla="*/ 23 h 167"/>
                <a:gd name="T14" fmla="*/ 23 w 228"/>
                <a:gd name="T15" fmla="*/ 114 h 167"/>
                <a:gd name="T16" fmla="*/ 98 w 228"/>
                <a:gd name="T17" fmla="*/ 166 h 167"/>
                <a:gd name="T18" fmla="*/ 106 w 228"/>
                <a:gd name="T19" fmla="*/ 166 h 167"/>
                <a:gd name="T20" fmla="*/ 182 w 228"/>
                <a:gd name="T21" fmla="*/ 129 h 167"/>
                <a:gd name="T22" fmla="*/ 220 w 228"/>
                <a:gd name="T23" fmla="*/ 45 h 167"/>
                <a:gd name="T24" fmla="*/ 212 w 228"/>
                <a:gd name="T25" fmla="*/ 23 h 167"/>
                <a:gd name="T26" fmla="*/ 144 w 228"/>
                <a:gd name="T27" fmla="*/ 91 h 167"/>
                <a:gd name="T28" fmla="*/ 144 w 228"/>
                <a:gd name="T29" fmla="*/ 91 h 167"/>
                <a:gd name="T30" fmla="*/ 106 w 228"/>
                <a:gd name="T31" fmla="*/ 114 h 167"/>
                <a:gd name="T32" fmla="*/ 68 w 228"/>
                <a:gd name="T33" fmla="*/ 83 h 167"/>
                <a:gd name="T34" fmla="*/ 61 w 228"/>
                <a:gd name="T35" fmla="*/ 68 h 167"/>
                <a:gd name="T36" fmla="*/ 106 w 228"/>
                <a:gd name="T37" fmla="*/ 76 h 167"/>
                <a:gd name="T38" fmla="*/ 151 w 228"/>
                <a:gd name="T39" fmla="*/ 83 h 167"/>
                <a:gd name="T40" fmla="*/ 144 w 228"/>
                <a:gd name="T41" fmla="*/ 9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167">
                  <a:moveTo>
                    <a:pt x="212" y="23"/>
                  </a:moveTo>
                  <a:lnTo>
                    <a:pt x="212" y="23"/>
                  </a:lnTo>
                  <a:cubicBezTo>
                    <a:pt x="205" y="15"/>
                    <a:pt x="197" y="15"/>
                    <a:pt x="182" y="23"/>
                  </a:cubicBezTo>
                  <a:cubicBezTo>
                    <a:pt x="182" y="23"/>
                    <a:pt x="159" y="30"/>
                    <a:pt x="114" y="23"/>
                  </a:cubicBezTo>
                  <a:cubicBezTo>
                    <a:pt x="83" y="23"/>
                    <a:pt x="38" y="0"/>
                    <a:pt x="38" y="0"/>
                  </a:cubicBezTo>
                  <a:cubicBezTo>
                    <a:pt x="30" y="0"/>
                    <a:pt x="23" y="0"/>
                    <a:pt x="15" y="0"/>
                  </a:cubicBezTo>
                  <a:cubicBezTo>
                    <a:pt x="7" y="7"/>
                    <a:pt x="0" y="15"/>
                    <a:pt x="0" y="23"/>
                  </a:cubicBezTo>
                  <a:cubicBezTo>
                    <a:pt x="0" y="53"/>
                    <a:pt x="7" y="83"/>
                    <a:pt x="23" y="114"/>
                  </a:cubicBezTo>
                  <a:cubicBezTo>
                    <a:pt x="38" y="144"/>
                    <a:pt x="68" y="159"/>
                    <a:pt x="98" y="166"/>
                  </a:cubicBezTo>
                  <a:lnTo>
                    <a:pt x="106" y="166"/>
                  </a:lnTo>
                  <a:cubicBezTo>
                    <a:pt x="136" y="166"/>
                    <a:pt x="159" y="151"/>
                    <a:pt x="182" y="129"/>
                  </a:cubicBezTo>
                  <a:cubicBezTo>
                    <a:pt x="205" y="106"/>
                    <a:pt x="220" y="76"/>
                    <a:pt x="220" y="45"/>
                  </a:cubicBezTo>
                  <a:cubicBezTo>
                    <a:pt x="227" y="38"/>
                    <a:pt x="220" y="30"/>
                    <a:pt x="212" y="23"/>
                  </a:cubicBezTo>
                  <a:close/>
                  <a:moveTo>
                    <a:pt x="144" y="91"/>
                  </a:moveTo>
                  <a:lnTo>
                    <a:pt x="144" y="91"/>
                  </a:lnTo>
                  <a:cubicBezTo>
                    <a:pt x="129" y="106"/>
                    <a:pt x="114" y="114"/>
                    <a:pt x="106" y="114"/>
                  </a:cubicBezTo>
                  <a:cubicBezTo>
                    <a:pt x="91" y="106"/>
                    <a:pt x="76" y="98"/>
                    <a:pt x="68" y="83"/>
                  </a:cubicBezTo>
                  <a:cubicBezTo>
                    <a:pt x="68" y="76"/>
                    <a:pt x="61" y="76"/>
                    <a:pt x="61" y="68"/>
                  </a:cubicBezTo>
                  <a:cubicBezTo>
                    <a:pt x="76" y="76"/>
                    <a:pt x="91" y="76"/>
                    <a:pt x="106" y="76"/>
                  </a:cubicBezTo>
                  <a:cubicBezTo>
                    <a:pt x="121" y="83"/>
                    <a:pt x="136" y="83"/>
                    <a:pt x="151" y="83"/>
                  </a:cubicBezTo>
                  <a:lnTo>
                    <a:pt x="144" y="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299">
              <a:extLst>
                <a:ext uri="{FF2B5EF4-FFF2-40B4-BE49-F238E27FC236}">
                  <a16:creationId xmlns:a16="http://schemas.microsoft.com/office/drawing/2014/main" id="{CA0DCF03-EBD0-9843-96C6-3EBDF6A49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654" y="8131847"/>
              <a:ext cx="269268" cy="310694"/>
            </a:xfrm>
            <a:custGeom>
              <a:avLst/>
              <a:gdLst>
                <a:gd name="T0" fmla="*/ 122 w 229"/>
                <a:gd name="T1" fmla="*/ 7 h 266"/>
                <a:gd name="T2" fmla="*/ 122 w 229"/>
                <a:gd name="T3" fmla="*/ 7 h 266"/>
                <a:gd name="T4" fmla="*/ 54 w 229"/>
                <a:gd name="T5" fmla="*/ 7 h 266"/>
                <a:gd name="T6" fmla="*/ 0 w 229"/>
                <a:gd name="T7" fmla="*/ 121 h 266"/>
                <a:gd name="T8" fmla="*/ 114 w 229"/>
                <a:gd name="T9" fmla="*/ 227 h 266"/>
                <a:gd name="T10" fmla="*/ 152 w 229"/>
                <a:gd name="T11" fmla="*/ 250 h 266"/>
                <a:gd name="T12" fmla="*/ 190 w 229"/>
                <a:gd name="T13" fmla="*/ 265 h 266"/>
                <a:gd name="T14" fmla="*/ 205 w 229"/>
                <a:gd name="T15" fmla="*/ 257 h 266"/>
                <a:gd name="T16" fmla="*/ 228 w 229"/>
                <a:gd name="T17" fmla="*/ 219 h 266"/>
                <a:gd name="T18" fmla="*/ 198 w 229"/>
                <a:gd name="T19" fmla="*/ 106 h 266"/>
                <a:gd name="T20" fmla="*/ 122 w 229"/>
                <a:gd name="T21" fmla="*/ 7 h 266"/>
                <a:gd name="T22" fmla="*/ 114 w 229"/>
                <a:gd name="T23" fmla="*/ 174 h 266"/>
                <a:gd name="T24" fmla="*/ 114 w 229"/>
                <a:gd name="T25" fmla="*/ 174 h 266"/>
                <a:gd name="T26" fmla="*/ 54 w 229"/>
                <a:gd name="T27" fmla="*/ 121 h 266"/>
                <a:gd name="T28" fmla="*/ 76 w 229"/>
                <a:gd name="T29" fmla="*/ 60 h 266"/>
                <a:gd name="T30" fmla="*/ 91 w 229"/>
                <a:gd name="T31" fmla="*/ 52 h 266"/>
                <a:gd name="T32" fmla="*/ 99 w 229"/>
                <a:gd name="T33" fmla="*/ 60 h 266"/>
                <a:gd name="T34" fmla="*/ 144 w 229"/>
                <a:gd name="T35" fmla="*/ 128 h 266"/>
                <a:gd name="T36" fmla="*/ 167 w 229"/>
                <a:gd name="T37" fmla="*/ 189 h 266"/>
                <a:gd name="T38" fmla="*/ 114 w 229"/>
                <a:gd name="T39" fmla="*/ 17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9" h="266">
                  <a:moveTo>
                    <a:pt x="122" y="7"/>
                  </a:moveTo>
                  <a:lnTo>
                    <a:pt x="122" y="7"/>
                  </a:lnTo>
                  <a:cubicBezTo>
                    <a:pt x="99" y="0"/>
                    <a:pt x="69" y="0"/>
                    <a:pt x="54" y="7"/>
                  </a:cubicBezTo>
                  <a:cubicBezTo>
                    <a:pt x="16" y="30"/>
                    <a:pt x="0" y="83"/>
                    <a:pt x="0" y="121"/>
                  </a:cubicBezTo>
                  <a:cubicBezTo>
                    <a:pt x="0" y="181"/>
                    <a:pt x="54" y="227"/>
                    <a:pt x="114" y="227"/>
                  </a:cubicBezTo>
                  <a:cubicBezTo>
                    <a:pt x="122" y="227"/>
                    <a:pt x="137" y="242"/>
                    <a:pt x="152" y="250"/>
                  </a:cubicBezTo>
                  <a:cubicBezTo>
                    <a:pt x="167" y="257"/>
                    <a:pt x="175" y="265"/>
                    <a:pt x="190" y="265"/>
                  </a:cubicBezTo>
                  <a:cubicBezTo>
                    <a:pt x="198" y="265"/>
                    <a:pt x="198" y="265"/>
                    <a:pt x="205" y="257"/>
                  </a:cubicBezTo>
                  <a:cubicBezTo>
                    <a:pt x="228" y="250"/>
                    <a:pt x="228" y="227"/>
                    <a:pt x="228" y="219"/>
                  </a:cubicBezTo>
                  <a:cubicBezTo>
                    <a:pt x="228" y="189"/>
                    <a:pt x="213" y="143"/>
                    <a:pt x="198" y="106"/>
                  </a:cubicBezTo>
                  <a:cubicBezTo>
                    <a:pt x="182" y="68"/>
                    <a:pt x="159" y="22"/>
                    <a:pt x="122" y="7"/>
                  </a:cubicBezTo>
                  <a:close/>
                  <a:moveTo>
                    <a:pt x="114" y="174"/>
                  </a:moveTo>
                  <a:lnTo>
                    <a:pt x="114" y="174"/>
                  </a:lnTo>
                  <a:cubicBezTo>
                    <a:pt x="84" y="174"/>
                    <a:pt x="54" y="151"/>
                    <a:pt x="54" y="121"/>
                  </a:cubicBezTo>
                  <a:cubicBezTo>
                    <a:pt x="54" y="91"/>
                    <a:pt x="69" y="68"/>
                    <a:pt x="76" y="60"/>
                  </a:cubicBezTo>
                  <a:cubicBezTo>
                    <a:pt x="84" y="52"/>
                    <a:pt x="84" y="52"/>
                    <a:pt x="91" y="52"/>
                  </a:cubicBezTo>
                  <a:cubicBezTo>
                    <a:pt x="91" y="52"/>
                    <a:pt x="99" y="52"/>
                    <a:pt x="99" y="60"/>
                  </a:cubicBezTo>
                  <a:cubicBezTo>
                    <a:pt x="107" y="60"/>
                    <a:pt x="129" y="75"/>
                    <a:pt x="144" y="128"/>
                  </a:cubicBezTo>
                  <a:cubicBezTo>
                    <a:pt x="152" y="151"/>
                    <a:pt x="159" y="174"/>
                    <a:pt x="167" y="189"/>
                  </a:cubicBezTo>
                  <a:cubicBezTo>
                    <a:pt x="152" y="181"/>
                    <a:pt x="137" y="174"/>
                    <a:pt x="114" y="17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2" name="Freeform 365">
            <a:extLst>
              <a:ext uri="{FF2B5EF4-FFF2-40B4-BE49-F238E27FC236}">
                <a16:creationId xmlns:a16="http://schemas.microsoft.com/office/drawing/2014/main" id="{B9F9678A-05A3-E841-B641-F9B4D9C7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393" y="5593146"/>
            <a:ext cx="2662478" cy="2647351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93">
            <a:extLst>
              <a:ext uri="{FF2B5EF4-FFF2-40B4-BE49-F238E27FC236}">
                <a16:creationId xmlns:a16="http://schemas.microsoft.com/office/drawing/2014/main" id="{DCF2A695-5FE5-A74E-9889-B6E8309C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7018" y="6289421"/>
            <a:ext cx="812980" cy="1289381"/>
          </a:xfrm>
          <a:custGeom>
            <a:avLst/>
            <a:gdLst>
              <a:gd name="T0" fmla="*/ 530 w 691"/>
              <a:gd name="T1" fmla="*/ 311 h 1100"/>
              <a:gd name="T2" fmla="*/ 530 w 691"/>
              <a:gd name="T3" fmla="*/ 311 h 1100"/>
              <a:gd name="T4" fmla="*/ 371 w 691"/>
              <a:gd name="T5" fmla="*/ 15 h 1100"/>
              <a:gd name="T6" fmla="*/ 348 w 691"/>
              <a:gd name="T7" fmla="*/ 0 h 1100"/>
              <a:gd name="T8" fmla="*/ 348 w 691"/>
              <a:gd name="T9" fmla="*/ 0 h 1100"/>
              <a:gd name="T10" fmla="*/ 326 w 691"/>
              <a:gd name="T11" fmla="*/ 15 h 1100"/>
              <a:gd name="T12" fmla="*/ 166 w 691"/>
              <a:gd name="T13" fmla="*/ 311 h 1100"/>
              <a:gd name="T14" fmla="*/ 0 w 691"/>
              <a:gd name="T15" fmla="*/ 750 h 1100"/>
              <a:gd name="T16" fmla="*/ 98 w 691"/>
              <a:gd name="T17" fmla="*/ 993 h 1100"/>
              <a:gd name="T18" fmla="*/ 341 w 691"/>
              <a:gd name="T19" fmla="*/ 1099 h 1100"/>
              <a:gd name="T20" fmla="*/ 591 w 691"/>
              <a:gd name="T21" fmla="*/ 993 h 1100"/>
              <a:gd name="T22" fmla="*/ 690 w 691"/>
              <a:gd name="T23" fmla="*/ 750 h 1100"/>
              <a:gd name="T24" fmla="*/ 530 w 691"/>
              <a:gd name="T25" fmla="*/ 311 h 1100"/>
              <a:gd name="T26" fmla="*/ 341 w 691"/>
              <a:gd name="T27" fmla="*/ 1038 h 1100"/>
              <a:gd name="T28" fmla="*/ 341 w 691"/>
              <a:gd name="T29" fmla="*/ 1038 h 1100"/>
              <a:gd name="T30" fmla="*/ 53 w 691"/>
              <a:gd name="T31" fmla="*/ 750 h 1100"/>
              <a:gd name="T32" fmla="*/ 212 w 691"/>
              <a:gd name="T33" fmla="*/ 341 h 1100"/>
              <a:gd name="T34" fmla="*/ 348 w 691"/>
              <a:gd name="T35" fmla="*/ 83 h 1100"/>
              <a:gd name="T36" fmla="*/ 477 w 691"/>
              <a:gd name="T37" fmla="*/ 341 h 1100"/>
              <a:gd name="T38" fmla="*/ 636 w 691"/>
              <a:gd name="T39" fmla="*/ 750 h 1100"/>
              <a:gd name="T40" fmla="*/ 341 w 691"/>
              <a:gd name="T41" fmla="*/ 1038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1" h="1100">
                <a:moveTo>
                  <a:pt x="530" y="311"/>
                </a:moveTo>
                <a:lnTo>
                  <a:pt x="530" y="311"/>
                </a:lnTo>
                <a:cubicBezTo>
                  <a:pt x="455" y="159"/>
                  <a:pt x="371" y="15"/>
                  <a:pt x="371" y="15"/>
                </a:cubicBezTo>
                <a:cubicBezTo>
                  <a:pt x="364" y="8"/>
                  <a:pt x="356" y="0"/>
                  <a:pt x="348" y="0"/>
                </a:cubicBezTo>
                <a:lnTo>
                  <a:pt x="348" y="0"/>
                </a:lnTo>
                <a:cubicBezTo>
                  <a:pt x="341" y="0"/>
                  <a:pt x="326" y="8"/>
                  <a:pt x="326" y="15"/>
                </a:cubicBezTo>
                <a:cubicBezTo>
                  <a:pt x="326" y="15"/>
                  <a:pt x="242" y="159"/>
                  <a:pt x="166" y="311"/>
                </a:cubicBezTo>
                <a:cubicBezTo>
                  <a:pt x="53" y="531"/>
                  <a:pt x="0" y="675"/>
                  <a:pt x="0" y="750"/>
                </a:cubicBezTo>
                <a:cubicBezTo>
                  <a:pt x="0" y="841"/>
                  <a:pt x="38" y="932"/>
                  <a:pt x="98" y="993"/>
                </a:cubicBezTo>
                <a:cubicBezTo>
                  <a:pt x="166" y="1061"/>
                  <a:pt x="250" y="1099"/>
                  <a:pt x="341" y="1099"/>
                </a:cubicBezTo>
                <a:cubicBezTo>
                  <a:pt x="439" y="1099"/>
                  <a:pt x="523" y="1061"/>
                  <a:pt x="591" y="993"/>
                </a:cubicBezTo>
                <a:cubicBezTo>
                  <a:pt x="651" y="932"/>
                  <a:pt x="690" y="841"/>
                  <a:pt x="690" y="750"/>
                </a:cubicBezTo>
                <a:cubicBezTo>
                  <a:pt x="690" y="675"/>
                  <a:pt x="636" y="531"/>
                  <a:pt x="530" y="311"/>
                </a:cubicBezTo>
                <a:close/>
                <a:moveTo>
                  <a:pt x="341" y="1038"/>
                </a:moveTo>
                <a:lnTo>
                  <a:pt x="341" y="1038"/>
                </a:lnTo>
                <a:cubicBezTo>
                  <a:pt x="182" y="1038"/>
                  <a:pt x="53" y="910"/>
                  <a:pt x="53" y="750"/>
                </a:cubicBezTo>
                <a:cubicBezTo>
                  <a:pt x="53" y="705"/>
                  <a:pt x="83" y="599"/>
                  <a:pt x="212" y="341"/>
                </a:cubicBezTo>
                <a:cubicBezTo>
                  <a:pt x="265" y="235"/>
                  <a:pt x="318" y="137"/>
                  <a:pt x="348" y="83"/>
                </a:cubicBezTo>
                <a:cubicBezTo>
                  <a:pt x="379" y="137"/>
                  <a:pt x="432" y="235"/>
                  <a:pt x="477" y="341"/>
                </a:cubicBezTo>
                <a:cubicBezTo>
                  <a:pt x="606" y="599"/>
                  <a:pt x="636" y="705"/>
                  <a:pt x="636" y="750"/>
                </a:cubicBezTo>
                <a:cubicBezTo>
                  <a:pt x="636" y="910"/>
                  <a:pt x="508" y="1038"/>
                  <a:pt x="341" y="10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94">
            <a:extLst>
              <a:ext uri="{FF2B5EF4-FFF2-40B4-BE49-F238E27FC236}">
                <a16:creationId xmlns:a16="http://schemas.microsoft.com/office/drawing/2014/main" id="{A371704A-DA05-2F4C-A74D-1812A0C3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1296" y="6931521"/>
            <a:ext cx="559249" cy="491933"/>
          </a:xfrm>
          <a:custGeom>
            <a:avLst/>
            <a:gdLst>
              <a:gd name="T0" fmla="*/ 439 w 478"/>
              <a:gd name="T1" fmla="*/ 38 h 417"/>
              <a:gd name="T2" fmla="*/ 439 w 478"/>
              <a:gd name="T3" fmla="*/ 38 h 417"/>
              <a:gd name="T4" fmla="*/ 341 w 478"/>
              <a:gd name="T5" fmla="*/ 0 h 417"/>
              <a:gd name="T6" fmla="*/ 250 w 478"/>
              <a:gd name="T7" fmla="*/ 38 h 417"/>
              <a:gd name="T8" fmla="*/ 235 w 478"/>
              <a:gd name="T9" fmla="*/ 53 h 417"/>
              <a:gd name="T10" fmla="*/ 227 w 478"/>
              <a:gd name="T11" fmla="*/ 38 h 417"/>
              <a:gd name="T12" fmla="*/ 136 w 478"/>
              <a:gd name="T13" fmla="*/ 0 h 417"/>
              <a:gd name="T14" fmla="*/ 38 w 478"/>
              <a:gd name="T15" fmla="*/ 38 h 417"/>
              <a:gd name="T16" fmla="*/ 0 w 478"/>
              <a:gd name="T17" fmla="*/ 136 h 417"/>
              <a:gd name="T18" fmla="*/ 38 w 478"/>
              <a:gd name="T19" fmla="*/ 227 h 417"/>
              <a:gd name="T20" fmla="*/ 68 w 478"/>
              <a:gd name="T21" fmla="*/ 257 h 417"/>
              <a:gd name="T22" fmla="*/ 68 w 478"/>
              <a:gd name="T23" fmla="*/ 257 h 417"/>
              <a:gd name="T24" fmla="*/ 220 w 478"/>
              <a:gd name="T25" fmla="*/ 409 h 417"/>
              <a:gd name="T26" fmla="*/ 235 w 478"/>
              <a:gd name="T27" fmla="*/ 416 h 417"/>
              <a:gd name="T28" fmla="*/ 258 w 478"/>
              <a:gd name="T29" fmla="*/ 409 h 417"/>
              <a:gd name="T30" fmla="*/ 409 w 478"/>
              <a:gd name="T31" fmla="*/ 257 h 417"/>
              <a:gd name="T32" fmla="*/ 409 w 478"/>
              <a:gd name="T33" fmla="*/ 257 h 417"/>
              <a:gd name="T34" fmla="*/ 439 w 478"/>
              <a:gd name="T35" fmla="*/ 227 h 417"/>
              <a:gd name="T36" fmla="*/ 439 w 478"/>
              <a:gd name="T37" fmla="*/ 227 h 417"/>
              <a:gd name="T38" fmla="*/ 477 w 478"/>
              <a:gd name="T39" fmla="*/ 136 h 417"/>
              <a:gd name="T40" fmla="*/ 439 w 478"/>
              <a:gd name="T41" fmla="*/ 38 h 417"/>
              <a:gd name="T42" fmla="*/ 402 w 478"/>
              <a:gd name="T43" fmla="*/ 189 h 417"/>
              <a:gd name="T44" fmla="*/ 402 w 478"/>
              <a:gd name="T45" fmla="*/ 189 h 417"/>
              <a:gd name="T46" fmla="*/ 371 w 478"/>
              <a:gd name="T47" fmla="*/ 220 h 417"/>
              <a:gd name="T48" fmla="*/ 371 w 478"/>
              <a:gd name="T49" fmla="*/ 220 h 417"/>
              <a:gd name="T50" fmla="*/ 235 w 478"/>
              <a:gd name="T51" fmla="*/ 356 h 417"/>
              <a:gd name="T52" fmla="*/ 106 w 478"/>
              <a:gd name="T53" fmla="*/ 220 h 417"/>
              <a:gd name="T54" fmla="*/ 106 w 478"/>
              <a:gd name="T55" fmla="*/ 220 h 417"/>
              <a:gd name="T56" fmla="*/ 76 w 478"/>
              <a:gd name="T57" fmla="*/ 189 h 417"/>
              <a:gd name="T58" fmla="*/ 53 w 478"/>
              <a:gd name="T59" fmla="*/ 136 h 417"/>
              <a:gd name="T60" fmla="*/ 76 w 478"/>
              <a:gd name="T61" fmla="*/ 76 h 417"/>
              <a:gd name="T62" fmla="*/ 136 w 478"/>
              <a:gd name="T63" fmla="*/ 53 h 417"/>
              <a:gd name="T64" fmla="*/ 189 w 478"/>
              <a:gd name="T65" fmla="*/ 76 h 417"/>
              <a:gd name="T66" fmla="*/ 220 w 478"/>
              <a:gd name="T67" fmla="*/ 106 h 417"/>
              <a:gd name="T68" fmla="*/ 235 w 478"/>
              <a:gd name="T69" fmla="*/ 113 h 417"/>
              <a:gd name="T70" fmla="*/ 258 w 478"/>
              <a:gd name="T71" fmla="*/ 106 h 417"/>
              <a:gd name="T72" fmla="*/ 288 w 478"/>
              <a:gd name="T73" fmla="*/ 76 h 417"/>
              <a:gd name="T74" fmla="*/ 341 w 478"/>
              <a:gd name="T75" fmla="*/ 53 h 417"/>
              <a:gd name="T76" fmla="*/ 402 w 478"/>
              <a:gd name="T77" fmla="*/ 76 h 417"/>
              <a:gd name="T78" fmla="*/ 424 w 478"/>
              <a:gd name="T79" fmla="*/ 136 h 417"/>
              <a:gd name="T80" fmla="*/ 402 w 478"/>
              <a:gd name="T81" fmla="*/ 189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78" h="417">
                <a:moveTo>
                  <a:pt x="439" y="38"/>
                </a:moveTo>
                <a:lnTo>
                  <a:pt x="439" y="38"/>
                </a:lnTo>
                <a:cubicBezTo>
                  <a:pt x="417" y="15"/>
                  <a:pt x="379" y="0"/>
                  <a:pt x="341" y="0"/>
                </a:cubicBezTo>
                <a:cubicBezTo>
                  <a:pt x="311" y="0"/>
                  <a:pt x="273" y="15"/>
                  <a:pt x="250" y="38"/>
                </a:cubicBezTo>
                <a:cubicBezTo>
                  <a:pt x="235" y="53"/>
                  <a:pt x="235" y="53"/>
                  <a:pt x="235" y="53"/>
                </a:cubicBezTo>
                <a:cubicBezTo>
                  <a:pt x="227" y="38"/>
                  <a:pt x="227" y="38"/>
                  <a:pt x="227" y="38"/>
                </a:cubicBezTo>
                <a:cubicBezTo>
                  <a:pt x="204" y="15"/>
                  <a:pt x="167" y="0"/>
                  <a:pt x="136" y="0"/>
                </a:cubicBezTo>
                <a:cubicBezTo>
                  <a:pt x="99" y="0"/>
                  <a:pt x="60" y="15"/>
                  <a:pt x="38" y="38"/>
                </a:cubicBezTo>
                <a:cubicBezTo>
                  <a:pt x="15" y="68"/>
                  <a:pt x="0" y="98"/>
                  <a:pt x="0" y="136"/>
                </a:cubicBezTo>
                <a:cubicBezTo>
                  <a:pt x="0" y="166"/>
                  <a:pt x="15" y="204"/>
                  <a:pt x="38" y="227"/>
                </a:cubicBezTo>
                <a:cubicBezTo>
                  <a:pt x="68" y="257"/>
                  <a:pt x="68" y="257"/>
                  <a:pt x="68" y="257"/>
                </a:cubicBezTo>
                <a:lnTo>
                  <a:pt x="68" y="257"/>
                </a:lnTo>
                <a:cubicBezTo>
                  <a:pt x="220" y="409"/>
                  <a:pt x="220" y="409"/>
                  <a:pt x="220" y="409"/>
                </a:cubicBezTo>
                <a:cubicBezTo>
                  <a:pt x="227" y="416"/>
                  <a:pt x="235" y="416"/>
                  <a:pt x="235" y="416"/>
                </a:cubicBezTo>
                <a:cubicBezTo>
                  <a:pt x="242" y="416"/>
                  <a:pt x="250" y="416"/>
                  <a:pt x="258" y="409"/>
                </a:cubicBezTo>
                <a:cubicBezTo>
                  <a:pt x="409" y="257"/>
                  <a:pt x="409" y="257"/>
                  <a:pt x="409" y="257"/>
                </a:cubicBezTo>
                <a:lnTo>
                  <a:pt x="409" y="257"/>
                </a:lnTo>
                <a:cubicBezTo>
                  <a:pt x="439" y="227"/>
                  <a:pt x="439" y="227"/>
                  <a:pt x="439" y="227"/>
                </a:cubicBezTo>
                <a:lnTo>
                  <a:pt x="439" y="227"/>
                </a:lnTo>
                <a:cubicBezTo>
                  <a:pt x="462" y="204"/>
                  <a:pt x="477" y="166"/>
                  <a:pt x="477" y="136"/>
                </a:cubicBezTo>
                <a:cubicBezTo>
                  <a:pt x="477" y="98"/>
                  <a:pt x="462" y="68"/>
                  <a:pt x="439" y="38"/>
                </a:cubicBezTo>
                <a:close/>
                <a:moveTo>
                  <a:pt x="402" y="189"/>
                </a:moveTo>
                <a:lnTo>
                  <a:pt x="402" y="189"/>
                </a:lnTo>
                <a:cubicBezTo>
                  <a:pt x="371" y="220"/>
                  <a:pt x="371" y="220"/>
                  <a:pt x="371" y="220"/>
                </a:cubicBezTo>
                <a:lnTo>
                  <a:pt x="371" y="220"/>
                </a:lnTo>
                <a:cubicBezTo>
                  <a:pt x="235" y="356"/>
                  <a:pt x="235" y="356"/>
                  <a:pt x="235" y="356"/>
                </a:cubicBezTo>
                <a:cubicBezTo>
                  <a:pt x="106" y="220"/>
                  <a:pt x="106" y="220"/>
                  <a:pt x="106" y="220"/>
                </a:cubicBezTo>
                <a:lnTo>
                  <a:pt x="106" y="220"/>
                </a:lnTo>
                <a:cubicBezTo>
                  <a:pt x="76" y="189"/>
                  <a:pt x="76" y="189"/>
                  <a:pt x="76" y="189"/>
                </a:cubicBezTo>
                <a:cubicBezTo>
                  <a:pt x="60" y="174"/>
                  <a:pt x="53" y="159"/>
                  <a:pt x="53" y="136"/>
                </a:cubicBezTo>
                <a:cubicBezTo>
                  <a:pt x="53" y="113"/>
                  <a:pt x="60" y="91"/>
                  <a:pt x="76" y="76"/>
                </a:cubicBezTo>
                <a:cubicBezTo>
                  <a:pt x="91" y="60"/>
                  <a:pt x="114" y="53"/>
                  <a:pt x="136" y="53"/>
                </a:cubicBezTo>
                <a:cubicBezTo>
                  <a:pt x="151" y="53"/>
                  <a:pt x="174" y="60"/>
                  <a:pt x="189" y="76"/>
                </a:cubicBezTo>
                <a:cubicBezTo>
                  <a:pt x="220" y="106"/>
                  <a:pt x="220" y="106"/>
                  <a:pt x="220" y="106"/>
                </a:cubicBezTo>
                <a:cubicBezTo>
                  <a:pt x="227" y="113"/>
                  <a:pt x="235" y="113"/>
                  <a:pt x="235" y="113"/>
                </a:cubicBezTo>
                <a:cubicBezTo>
                  <a:pt x="242" y="113"/>
                  <a:pt x="250" y="113"/>
                  <a:pt x="258" y="106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303" y="60"/>
                  <a:pt x="326" y="53"/>
                  <a:pt x="341" y="53"/>
                </a:cubicBezTo>
                <a:cubicBezTo>
                  <a:pt x="364" y="53"/>
                  <a:pt x="386" y="60"/>
                  <a:pt x="402" y="76"/>
                </a:cubicBezTo>
                <a:cubicBezTo>
                  <a:pt x="417" y="91"/>
                  <a:pt x="424" y="113"/>
                  <a:pt x="424" y="136"/>
                </a:cubicBezTo>
                <a:cubicBezTo>
                  <a:pt x="424" y="159"/>
                  <a:pt x="417" y="174"/>
                  <a:pt x="402" y="1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7E4400-446E-EA44-8E1A-D6A09735E20D}"/>
              </a:ext>
            </a:extLst>
          </p:cNvPr>
          <p:cNvGrpSpPr/>
          <p:nvPr/>
        </p:nvGrpSpPr>
        <p:grpSpPr>
          <a:xfrm>
            <a:off x="3683406" y="8600415"/>
            <a:ext cx="4665942" cy="2331536"/>
            <a:chOff x="1816200" y="9835517"/>
            <a:chExt cx="4665942" cy="233153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672FB4-968E-8340-BD3C-683D5AA9FD99}"/>
                </a:ext>
              </a:extLst>
            </p:cNvPr>
            <p:cNvSpPr txBox="1"/>
            <p:nvPr/>
          </p:nvSpPr>
          <p:spPr>
            <a:xfrm>
              <a:off x="1816200" y="10481848"/>
              <a:ext cx="466594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7F3AFF-F7EF-D042-ACDF-33112A3ECB8C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AA737C1-7AD1-8C40-A1CC-FE6F54A4F397}"/>
              </a:ext>
            </a:extLst>
          </p:cNvPr>
          <p:cNvGrpSpPr/>
          <p:nvPr/>
        </p:nvGrpSpPr>
        <p:grpSpPr>
          <a:xfrm>
            <a:off x="9977774" y="8600415"/>
            <a:ext cx="4665942" cy="2331536"/>
            <a:chOff x="1816200" y="9835517"/>
            <a:chExt cx="4665942" cy="233153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6B60F25-0EEF-0B43-8C3D-632327777F50}"/>
                </a:ext>
              </a:extLst>
            </p:cNvPr>
            <p:cNvSpPr txBox="1"/>
            <p:nvPr/>
          </p:nvSpPr>
          <p:spPr>
            <a:xfrm>
              <a:off x="1816200" y="10481848"/>
              <a:ext cx="466594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B55DA28-B1ED-C244-9305-A7A69FCCB084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0E1C2A-BD27-8B40-9031-55646DD8D7DD}"/>
              </a:ext>
            </a:extLst>
          </p:cNvPr>
          <p:cNvGrpSpPr/>
          <p:nvPr/>
        </p:nvGrpSpPr>
        <p:grpSpPr>
          <a:xfrm>
            <a:off x="16080480" y="8600415"/>
            <a:ext cx="4665942" cy="2331536"/>
            <a:chOff x="1816200" y="9835517"/>
            <a:chExt cx="4665942" cy="233153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ECFD3E-8371-AD4A-94DD-49C277C690D1}"/>
                </a:ext>
              </a:extLst>
            </p:cNvPr>
            <p:cNvSpPr txBox="1"/>
            <p:nvPr/>
          </p:nvSpPr>
          <p:spPr>
            <a:xfrm>
              <a:off x="1816200" y="10481848"/>
              <a:ext cx="466594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764AD92-1D40-D647-AB32-7146E35899DE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F5F61A31-0CD6-F34C-96C4-AF0B8178FB3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400DA56D-3015-8048-905D-7DDD0AAD6817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F5A91A4C-C17E-9042-A5B0-98EAE4640CB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42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FD60A1-50C0-BC47-88A7-86B4879B7620}"/>
              </a:ext>
            </a:extLst>
          </p:cNvPr>
          <p:cNvGrpSpPr/>
          <p:nvPr/>
        </p:nvGrpSpPr>
        <p:grpSpPr>
          <a:xfrm>
            <a:off x="1759524" y="5020026"/>
            <a:ext cx="20858601" cy="6537525"/>
            <a:chOff x="1759524" y="4745706"/>
            <a:chExt cx="20858601" cy="6537525"/>
          </a:xfrm>
        </p:grpSpPr>
        <p:sp>
          <p:nvSpPr>
            <p:cNvPr id="31" name="Freeform 1">
              <a:extLst>
                <a:ext uri="{FF2B5EF4-FFF2-40B4-BE49-F238E27FC236}">
                  <a16:creationId xmlns:a16="http://schemas.microsoft.com/office/drawing/2014/main" id="{28255951-B895-064E-B150-AEB0FBDC66FC}"/>
                </a:ext>
              </a:extLst>
            </p:cNvPr>
            <p:cNvSpPr/>
            <p:nvPr/>
          </p:nvSpPr>
          <p:spPr>
            <a:xfrm>
              <a:off x="1759525" y="4749696"/>
              <a:ext cx="5829805" cy="653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9" h="3739">
                  <a:moveTo>
                    <a:pt x="3739" y="3739"/>
                  </a:moveTo>
                  <a:lnTo>
                    <a:pt x="0" y="3739"/>
                  </a:lnTo>
                  <a:lnTo>
                    <a:pt x="0" y="0"/>
                  </a:lnTo>
                  <a:lnTo>
                    <a:pt x="3739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2">
              <a:extLst>
                <a:ext uri="{FF2B5EF4-FFF2-40B4-BE49-F238E27FC236}">
                  <a16:creationId xmlns:a16="http://schemas.microsoft.com/office/drawing/2014/main" id="{CFA96B1C-F0F4-7F41-A97C-B15146B0538C}"/>
                </a:ext>
              </a:extLst>
            </p:cNvPr>
            <p:cNvSpPr/>
            <p:nvPr/>
          </p:nvSpPr>
          <p:spPr>
            <a:xfrm>
              <a:off x="1759524" y="4745706"/>
              <a:ext cx="3814255" cy="29188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5" h="1305">
                  <a:moveTo>
                    <a:pt x="1053" y="1305"/>
                  </a:moveTo>
                  <a:lnTo>
                    <a:pt x="0" y="1305"/>
                  </a:lnTo>
                  <a:lnTo>
                    <a:pt x="0" y="0"/>
                  </a:lnTo>
                  <a:lnTo>
                    <a:pt x="1053" y="0"/>
                  </a:lnTo>
                  <a:cubicBezTo>
                    <a:pt x="1413" y="0"/>
                    <a:pt x="1705" y="292"/>
                    <a:pt x="1705" y="652"/>
                  </a:cubicBezTo>
                  <a:cubicBezTo>
                    <a:pt x="1705" y="1012"/>
                    <a:pt x="1413" y="1305"/>
                    <a:pt x="1053" y="130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DEBEF32F-EDB5-244C-A09F-9E81A5365A4B}"/>
                </a:ext>
              </a:extLst>
            </p:cNvPr>
            <p:cNvSpPr/>
            <p:nvPr/>
          </p:nvSpPr>
          <p:spPr>
            <a:xfrm>
              <a:off x="9273922" y="4749696"/>
              <a:ext cx="5829805" cy="653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9" h="3739">
                  <a:moveTo>
                    <a:pt x="3739" y="3739"/>
                  </a:moveTo>
                  <a:lnTo>
                    <a:pt x="0" y="3739"/>
                  </a:lnTo>
                  <a:lnTo>
                    <a:pt x="0" y="0"/>
                  </a:lnTo>
                  <a:lnTo>
                    <a:pt x="3739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71FA4FB-7CC8-6941-AD5A-FD3F5101BBD3}"/>
                </a:ext>
              </a:extLst>
            </p:cNvPr>
            <p:cNvSpPr/>
            <p:nvPr/>
          </p:nvSpPr>
          <p:spPr>
            <a:xfrm>
              <a:off x="9273921" y="4745706"/>
              <a:ext cx="3814255" cy="29188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5" h="1305">
                  <a:moveTo>
                    <a:pt x="1053" y="1305"/>
                  </a:moveTo>
                  <a:lnTo>
                    <a:pt x="0" y="1305"/>
                  </a:lnTo>
                  <a:lnTo>
                    <a:pt x="0" y="0"/>
                  </a:lnTo>
                  <a:lnTo>
                    <a:pt x="1053" y="0"/>
                  </a:lnTo>
                  <a:cubicBezTo>
                    <a:pt x="1414" y="0"/>
                    <a:pt x="1705" y="292"/>
                    <a:pt x="1705" y="652"/>
                  </a:cubicBezTo>
                  <a:cubicBezTo>
                    <a:pt x="1705" y="1012"/>
                    <a:pt x="1414" y="1305"/>
                    <a:pt x="1053" y="130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CA5287-F6A9-664F-B93D-108C67BD2EB8}"/>
                </a:ext>
              </a:extLst>
            </p:cNvPr>
            <p:cNvSpPr/>
            <p:nvPr/>
          </p:nvSpPr>
          <p:spPr>
            <a:xfrm>
              <a:off x="16788320" y="4749696"/>
              <a:ext cx="5829805" cy="653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9" h="3739">
                  <a:moveTo>
                    <a:pt x="3739" y="3739"/>
                  </a:moveTo>
                  <a:lnTo>
                    <a:pt x="0" y="3739"/>
                  </a:lnTo>
                  <a:lnTo>
                    <a:pt x="0" y="0"/>
                  </a:lnTo>
                  <a:lnTo>
                    <a:pt x="3739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49C5C52-5631-A142-B4A0-8BE5A7081435}"/>
                </a:ext>
              </a:extLst>
            </p:cNvPr>
            <p:cNvSpPr/>
            <p:nvPr/>
          </p:nvSpPr>
          <p:spPr>
            <a:xfrm>
              <a:off x="16788319" y="4745706"/>
              <a:ext cx="3814255" cy="29188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5" h="1305">
                  <a:moveTo>
                    <a:pt x="1052" y="1305"/>
                  </a:moveTo>
                  <a:lnTo>
                    <a:pt x="0" y="1305"/>
                  </a:lnTo>
                  <a:lnTo>
                    <a:pt x="0" y="0"/>
                  </a:lnTo>
                  <a:lnTo>
                    <a:pt x="1052" y="0"/>
                  </a:lnTo>
                  <a:cubicBezTo>
                    <a:pt x="1412" y="0"/>
                    <a:pt x="1705" y="292"/>
                    <a:pt x="1705" y="652"/>
                  </a:cubicBezTo>
                  <a:cubicBezTo>
                    <a:pt x="1705" y="1012"/>
                    <a:pt x="1412" y="1305"/>
                    <a:pt x="1052" y="130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AAFAB31-4C07-C546-9453-5CE8146D302C}"/>
                </a:ext>
              </a:extLst>
            </p:cNvPr>
            <p:cNvGrpSpPr/>
            <p:nvPr/>
          </p:nvGrpSpPr>
          <p:grpSpPr>
            <a:xfrm>
              <a:off x="10595867" y="5421029"/>
              <a:ext cx="1170362" cy="1470452"/>
              <a:chOff x="12439708" y="-2547256"/>
              <a:chExt cx="903131" cy="1134702"/>
            </a:xfrm>
            <a:solidFill>
              <a:schemeClr val="bg1"/>
            </a:solidFill>
          </p:grpSpPr>
          <p:sp>
            <p:nvSpPr>
              <p:cNvPr id="56" name="Freeform 107">
                <a:extLst>
                  <a:ext uri="{FF2B5EF4-FFF2-40B4-BE49-F238E27FC236}">
                    <a16:creationId xmlns:a16="http://schemas.microsoft.com/office/drawing/2014/main" id="{9B6E38BC-3AE5-114F-80C7-85A7269C6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9708" y="-2547256"/>
                <a:ext cx="416829" cy="1134702"/>
              </a:xfrm>
              <a:custGeom>
                <a:avLst/>
                <a:gdLst>
                  <a:gd name="T0" fmla="*/ 280 w 476"/>
                  <a:gd name="T1" fmla="*/ 1217 h 1298"/>
                  <a:gd name="T2" fmla="*/ 280 w 476"/>
                  <a:gd name="T3" fmla="*/ 1217 h 1298"/>
                  <a:gd name="T4" fmla="*/ 106 w 476"/>
                  <a:gd name="T5" fmla="*/ 1168 h 1298"/>
                  <a:gd name="T6" fmla="*/ 128 w 476"/>
                  <a:gd name="T7" fmla="*/ 926 h 1298"/>
                  <a:gd name="T8" fmla="*/ 263 w 476"/>
                  <a:gd name="T9" fmla="*/ 680 h 1298"/>
                  <a:gd name="T10" fmla="*/ 226 w 476"/>
                  <a:gd name="T11" fmla="*/ 854 h 1298"/>
                  <a:gd name="T12" fmla="*/ 256 w 476"/>
                  <a:gd name="T13" fmla="*/ 899 h 1298"/>
                  <a:gd name="T14" fmla="*/ 263 w 476"/>
                  <a:gd name="T15" fmla="*/ 900 h 1298"/>
                  <a:gd name="T16" fmla="*/ 301 w 476"/>
                  <a:gd name="T17" fmla="*/ 870 h 1298"/>
                  <a:gd name="T18" fmla="*/ 472 w 476"/>
                  <a:gd name="T19" fmla="*/ 49 h 1298"/>
                  <a:gd name="T20" fmla="*/ 442 w 476"/>
                  <a:gd name="T21" fmla="*/ 5 h 1298"/>
                  <a:gd name="T22" fmla="*/ 397 w 476"/>
                  <a:gd name="T23" fmla="*/ 33 h 1298"/>
                  <a:gd name="T24" fmla="*/ 294 w 476"/>
                  <a:gd name="T25" fmla="*/ 523 h 1298"/>
                  <a:gd name="T26" fmla="*/ 275 w 476"/>
                  <a:gd name="T27" fmla="*/ 536 h 1298"/>
                  <a:gd name="T28" fmla="*/ 58 w 476"/>
                  <a:gd name="T29" fmla="*/ 897 h 1298"/>
                  <a:gd name="T30" fmla="*/ 39 w 476"/>
                  <a:gd name="T31" fmla="*/ 1205 h 1298"/>
                  <a:gd name="T32" fmla="*/ 136 w 476"/>
                  <a:gd name="T33" fmla="*/ 1282 h 1298"/>
                  <a:gd name="T34" fmla="*/ 230 w 476"/>
                  <a:gd name="T35" fmla="*/ 1297 h 1298"/>
                  <a:gd name="T36" fmla="*/ 290 w 476"/>
                  <a:gd name="T37" fmla="*/ 1293 h 1298"/>
                  <a:gd name="T38" fmla="*/ 323 w 476"/>
                  <a:gd name="T39" fmla="*/ 1251 h 1298"/>
                  <a:gd name="T40" fmla="*/ 280 w 476"/>
                  <a:gd name="T41" fmla="*/ 1217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6" h="1298">
                    <a:moveTo>
                      <a:pt x="280" y="1217"/>
                    </a:moveTo>
                    <a:lnTo>
                      <a:pt x="280" y="1217"/>
                    </a:lnTo>
                    <a:cubicBezTo>
                      <a:pt x="190" y="1228"/>
                      <a:pt x="131" y="1213"/>
                      <a:pt x="106" y="1168"/>
                    </a:cubicBezTo>
                    <a:cubicBezTo>
                      <a:pt x="79" y="1119"/>
                      <a:pt x="87" y="1034"/>
                      <a:pt x="128" y="926"/>
                    </a:cubicBezTo>
                    <a:cubicBezTo>
                      <a:pt x="160" y="848"/>
                      <a:pt x="206" y="764"/>
                      <a:pt x="263" y="680"/>
                    </a:cubicBezTo>
                    <a:cubicBezTo>
                      <a:pt x="226" y="854"/>
                      <a:pt x="226" y="854"/>
                      <a:pt x="226" y="854"/>
                    </a:cubicBezTo>
                    <a:cubicBezTo>
                      <a:pt x="222" y="875"/>
                      <a:pt x="236" y="896"/>
                      <a:pt x="256" y="899"/>
                    </a:cubicBezTo>
                    <a:cubicBezTo>
                      <a:pt x="258" y="900"/>
                      <a:pt x="261" y="900"/>
                      <a:pt x="263" y="900"/>
                    </a:cubicBezTo>
                    <a:cubicBezTo>
                      <a:pt x="282" y="900"/>
                      <a:pt x="298" y="888"/>
                      <a:pt x="301" y="870"/>
                    </a:cubicBezTo>
                    <a:cubicBezTo>
                      <a:pt x="472" y="49"/>
                      <a:pt x="472" y="49"/>
                      <a:pt x="472" y="49"/>
                    </a:cubicBezTo>
                    <a:cubicBezTo>
                      <a:pt x="475" y="29"/>
                      <a:pt x="463" y="8"/>
                      <a:pt x="442" y="5"/>
                    </a:cubicBezTo>
                    <a:cubicBezTo>
                      <a:pt x="421" y="0"/>
                      <a:pt x="401" y="13"/>
                      <a:pt x="397" y="33"/>
                    </a:cubicBezTo>
                    <a:cubicBezTo>
                      <a:pt x="294" y="523"/>
                      <a:pt x="294" y="523"/>
                      <a:pt x="294" y="523"/>
                    </a:cubicBezTo>
                    <a:cubicBezTo>
                      <a:pt x="288" y="525"/>
                      <a:pt x="280" y="530"/>
                      <a:pt x="275" y="536"/>
                    </a:cubicBezTo>
                    <a:cubicBezTo>
                      <a:pt x="180" y="655"/>
                      <a:pt x="103" y="783"/>
                      <a:pt x="58" y="897"/>
                    </a:cubicBezTo>
                    <a:cubicBezTo>
                      <a:pt x="6" y="1029"/>
                      <a:pt x="0" y="1135"/>
                      <a:pt x="39" y="1205"/>
                    </a:cubicBezTo>
                    <a:cubicBezTo>
                      <a:pt x="60" y="1243"/>
                      <a:pt x="93" y="1268"/>
                      <a:pt x="136" y="1282"/>
                    </a:cubicBezTo>
                    <a:cubicBezTo>
                      <a:pt x="163" y="1292"/>
                      <a:pt x="193" y="1297"/>
                      <a:pt x="230" y="1297"/>
                    </a:cubicBezTo>
                    <a:cubicBezTo>
                      <a:pt x="249" y="1297"/>
                      <a:pt x="269" y="1295"/>
                      <a:pt x="290" y="1293"/>
                    </a:cubicBezTo>
                    <a:cubicBezTo>
                      <a:pt x="310" y="1290"/>
                      <a:pt x="326" y="1271"/>
                      <a:pt x="323" y="1251"/>
                    </a:cubicBezTo>
                    <a:cubicBezTo>
                      <a:pt x="320" y="1230"/>
                      <a:pt x="301" y="1214"/>
                      <a:pt x="280" y="121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108">
                <a:extLst>
                  <a:ext uri="{FF2B5EF4-FFF2-40B4-BE49-F238E27FC236}">
                    <a16:creationId xmlns:a16="http://schemas.microsoft.com/office/drawing/2014/main" id="{54A6E4B3-3C29-C247-A6DB-5B739EBC5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5308" y="-2547256"/>
                <a:ext cx="397531" cy="1134702"/>
              </a:xfrm>
              <a:custGeom>
                <a:avLst/>
                <a:gdLst>
                  <a:gd name="T0" fmla="*/ 398 w 456"/>
                  <a:gd name="T1" fmla="*/ 897 h 1298"/>
                  <a:gd name="T2" fmla="*/ 398 w 456"/>
                  <a:gd name="T3" fmla="*/ 897 h 1298"/>
                  <a:gd name="T4" fmla="*/ 186 w 456"/>
                  <a:gd name="T5" fmla="*/ 542 h 1298"/>
                  <a:gd name="T6" fmla="*/ 79 w 456"/>
                  <a:gd name="T7" fmla="*/ 33 h 1298"/>
                  <a:gd name="T8" fmla="*/ 35 w 456"/>
                  <a:gd name="T9" fmla="*/ 5 h 1298"/>
                  <a:gd name="T10" fmla="*/ 5 w 456"/>
                  <a:gd name="T11" fmla="*/ 49 h 1298"/>
                  <a:gd name="T12" fmla="*/ 176 w 456"/>
                  <a:gd name="T13" fmla="*/ 869 h 1298"/>
                  <a:gd name="T14" fmla="*/ 213 w 456"/>
                  <a:gd name="T15" fmla="*/ 899 h 1298"/>
                  <a:gd name="T16" fmla="*/ 221 w 456"/>
                  <a:gd name="T17" fmla="*/ 897 h 1298"/>
                  <a:gd name="T18" fmla="*/ 251 w 456"/>
                  <a:gd name="T19" fmla="*/ 853 h 1298"/>
                  <a:gd name="T20" fmla="*/ 224 w 456"/>
                  <a:gd name="T21" fmla="*/ 726 h 1298"/>
                  <a:gd name="T22" fmla="*/ 327 w 456"/>
                  <a:gd name="T23" fmla="*/ 926 h 1298"/>
                  <a:gd name="T24" fmla="*/ 349 w 456"/>
                  <a:gd name="T25" fmla="*/ 1168 h 1298"/>
                  <a:gd name="T26" fmla="*/ 175 w 456"/>
                  <a:gd name="T27" fmla="*/ 1217 h 1298"/>
                  <a:gd name="T28" fmla="*/ 132 w 456"/>
                  <a:gd name="T29" fmla="*/ 1251 h 1298"/>
                  <a:gd name="T30" fmla="*/ 165 w 456"/>
                  <a:gd name="T31" fmla="*/ 1293 h 1298"/>
                  <a:gd name="T32" fmla="*/ 227 w 456"/>
                  <a:gd name="T33" fmla="*/ 1297 h 1298"/>
                  <a:gd name="T34" fmla="*/ 320 w 456"/>
                  <a:gd name="T35" fmla="*/ 1282 h 1298"/>
                  <a:gd name="T36" fmla="*/ 415 w 456"/>
                  <a:gd name="T37" fmla="*/ 1205 h 1298"/>
                  <a:gd name="T38" fmla="*/ 398 w 456"/>
                  <a:gd name="T39" fmla="*/ 897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6" h="1298">
                    <a:moveTo>
                      <a:pt x="398" y="897"/>
                    </a:moveTo>
                    <a:lnTo>
                      <a:pt x="398" y="897"/>
                    </a:lnTo>
                    <a:cubicBezTo>
                      <a:pt x="354" y="785"/>
                      <a:pt x="278" y="660"/>
                      <a:pt x="186" y="542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5" y="13"/>
                      <a:pt x="56" y="0"/>
                      <a:pt x="35" y="5"/>
                    </a:cubicBezTo>
                    <a:cubicBezTo>
                      <a:pt x="14" y="8"/>
                      <a:pt x="0" y="29"/>
                      <a:pt x="5" y="49"/>
                    </a:cubicBezTo>
                    <a:cubicBezTo>
                      <a:pt x="176" y="869"/>
                      <a:pt x="176" y="869"/>
                      <a:pt x="176" y="869"/>
                    </a:cubicBezTo>
                    <a:cubicBezTo>
                      <a:pt x="179" y="886"/>
                      <a:pt x="195" y="899"/>
                      <a:pt x="213" y="899"/>
                    </a:cubicBezTo>
                    <a:cubicBezTo>
                      <a:pt x="216" y="899"/>
                      <a:pt x="217" y="899"/>
                      <a:pt x="221" y="897"/>
                    </a:cubicBezTo>
                    <a:cubicBezTo>
                      <a:pt x="241" y="894"/>
                      <a:pt x="254" y="873"/>
                      <a:pt x="251" y="853"/>
                    </a:cubicBezTo>
                    <a:cubicBezTo>
                      <a:pt x="224" y="726"/>
                      <a:pt x="224" y="726"/>
                      <a:pt x="224" y="726"/>
                    </a:cubicBezTo>
                    <a:cubicBezTo>
                      <a:pt x="266" y="794"/>
                      <a:pt x="301" y="862"/>
                      <a:pt x="327" y="926"/>
                    </a:cubicBezTo>
                    <a:cubicBezTo>
                      <a:pt x="369" y="1034"/>
                      <a:pt x="377" y="1119"/>
                      <a:pt x="349" y="1168"/>
                    </a:cubicBezTo>
                    <a:cubicBezTo>
                      <a:pt x="325" y="1213"/>
                      <a:pt x="266" y="1228"/>
                      <a:pt x="175" y="1217"/>
                    </a:cubicBezTo>
                    <a:cubicBezTo>
                      <a:pt x="154" y="1214"/>
                      <a:pt x="135" y="1230"/>
                      <a:pt x="132" y="1251"/>
                    </a:cubicBezTo>
                    <a:cubicBezTo>
                      <a:pt x="130" y="1271"/>
                      <a:pt x="144" y="1290"/>
                      <a:pt x="165" y="1293"/>
                    </a:cubicBezTo>
                    <a:cubicBezTo>
                      <a:pt x="187" y="1295"/>
                      <a:pt x="208" y="1297"/>
                      <a:pt x="227" y="1297"/>
                    </a:cubicBezTo>
                    <a:cubicBezTo>
                      <a:pt x="262" y="1297"/>
                      <a:pt x="293" y="1292"/>
                      <a:pt x="320" y="1282"/>
                    </a:cubicBezTo>
                    <a:cubicBezTo>
                      <a:pt x="363" y="1268"/>
                      <a:pt x="395" y="1243"/>
                      <a:pt x="415" y="1205"/>
                    </a:cubicBezTo>
                    <a:cubicBezTo>
                      <a:pt x="455" y="1135"/>
                      <a:pt x="449" y="1029"/>
                      <a:pt x="398" y="8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109">
                <a:extLst>
                  <a:ext uri="{FF2B5EF4-FFF2-40B4-BE49-F238E27FC236}">
                    <a16:creationId xmlns:a16="http://schemas.microsoft.com/office/drawing/2014/main" id="{ACCC258A-BB1A-C143-8212-BB47F7C7F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3388" y="-1644126"/>
                <a:ext cx="586649" cy="189118"/>
              </a:xfrm>
              <a:custGeom>
                <a:avLst/>
                <a:gdLst>
                  <a:gd name="T0" fmla="*/ 550 w 670"/>
                  <a:gd name="T1" fmla="*/ 78 h 216"/>
                  <a:gd name="T2" fmla="*/ 550 w 670"/>
                  <a:gd name="T3" fmla="*/ 78 h 216"/>
                  <a:gd name="T4" fmla="*/ 591 w 670"/>
                  <a:gd name="T5" fmla="*/ 101 h 216"/>
                  <a:gd name="T6" fmla="*/ 593 w 670"/>
                  <a:gd name="T7" fmla="*/ 103 h 216"/>
                  <a:gd name="T8" fmla="*/ 631 w 670"/>
                  <a:gd name="T9" fmla="*/ 136 h 216"/>
                  <a:gd name="T10" fmla="*/ 669 w 670"/>
                  <a:gd name="T11" fmla="*/ 98 h 216"/>
                  <a:gd name="T12" fmla="*/ 654 w 670"/>
                  <a:gd name="T13" fmla="*/ 60 h 216"/>
                  <a:gd name="T14" fmla="*/ 553 w 670"/>
                  <a:gd name="T15" fmla="*/ 2 h 216"/>
                  <a:gd name="T16" fmla="*/ 442 w 670"/>
                  <a:gd name="T17" fmla="*/ 52 h 216"/>
                  <a:gd name="T18" fmla="*/ 432 w 670"/>
                  <a:gd name="T19" fmla="*/ 67 h 216"/>
                  <a:gd name="T20" fmla="*/ 391 w 670"/>
                  <a:gd name="T21" fmla="*/ 116 h 216"/>
                  <a:gd name="T22" fmla="*/ 334 w 670"/>
                  <a:gd name="T23" fmla="*/ 139 h 216"/>
                  <a:gd name="T24" fmla="*/ 277 w 670"/>
                  <a:gd name="T25" fmla="*/ 116 h 216"/>
                  <a:gd name="T26" fmla="*/ 236 w 670"/>
                  <a:gd name="T27" fmla="*/ 67 h 216"/>
                  <a:gd name="T28" fmla="*/ 226 w 670"/>
                  <a:gd name="T29" fmla="*/ 52 h 216"/>
                  <a:gd name="T30" fmla="*/ 115 w 670"/>
                  <a:gd name="T31" fmla="*/ 2 h 216"/>
                  <a:gd name="T32" fmla="*/ 14 w 670"/>
                  <a:gd name="T33" fmla="*/ 60 h 216"/>
                  <a:gd name="T34" fmla="*/ 0 w 670"/>
                  <a:gd name="T35" fmla="*/ 98 h 216"/>
                  <a:gd name="T36" fmla="*/ 38 w 670"/>
                  <a:gd name="T37" fmla="*/ 136 h 216"/>
                  <a:gd name="T38" fmla="*/ 76 w 670"/>
                  <a:gd name="T39" fmla="*/ 103 h 216"/>
                  <a:gd name="T40" fmla="*/ 77 w 670"/>
                  <a:gd name="T41" fmla="*/ 101 h 216"/>
                  <a:gd name="T42" fmla="*/ 119 w 670"/>
                  <a:gd name="T43" fmla="*/ 78 h 216"/>
                  <a:gd name="T44" fmla="*/ 166 w 670"/>
                  <a:gd name="T45" fmla="*/ 100 h 216"/>
                  <a:gd name="T46" fmla="*/ 176 w 670"/>
                  <a:gd name="T47" fmla="*/ 112 h 216"/>
                  <a:gd name="T48" fmla="*/ 223 w 670"/>
                  <a:gd name="T49" fmla="*/ 170 h 216"/>
                  <a:gd name="T50" fmla="*/ 334 w 670"/>
                  <a:gd name="T51" fmla="*/ 215 h 216"/>
                  <a:gd name="T52" fmla="*/ 445 w 670"/>
                  <a:gd name="T53" fmla="*/ 170 h 216"/>
                  <a:gd name="T54" fmla="*/ 493 w 670"/>
                  <a:gd name="T55" fmla="*/ 112 h 216"/>
                  <a:gd name="T56" fmla="*/ 502 w 670"/>
                  <a:gd name="T57" fmla="*/ 100 h 216"/>
                  <a:gd name="T58" fmla="*/ 550 w 670"/>
                  <a:gd name="T59" fmla="*/ 7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0" h="216">
                    <a:moveTo>
                      <a:pt x="550" y="78"/>
                    </a:moveTo>
                    <a:lnTo>
                      <a:pt x="550" y="78"/>
                    </a:lnTo>
                    <a:cubicBezTo>
                      <a:pt x="567" y="78"/>
                      <a:pt x="581" y="87"/>
                      <a:pt x="591" y="101"/>
                    </a:cubicBezTo>
                    <a:lnTo>
                      <a:pt x="593" y="103"/>
                    </a:lnTo>
                    <a:cubicBezTo>
                      <a:pt x="594" y="122"/>
                      <a:pt x="610" y="136"/>
                      <a:pt x="631" y="136"/>
                    </a:cubicBezTo>
                    <a:cubicBezTo>
                      <a:pt x="651" y="136"/>
                      <a:pt x="669" y="120"/>
                      <a:pt x="669" y="98"/>
                    </a:cubicBezTo>
                    <a:cubicBezTo>
                      <a:pt x="669" y="86"/>
                      <a:pt x="664" y="73"/>
                      <a:pt x="654" y="60"/>
                    </a:cubicBezTo>
                    <a:cubicBezTo>
                      <a:pt x="632" y="24"/>
                      <a:pt x="594" y="3"/>
                      <a:pt x="553" y="2"/>
                    </a:cubicBezTo>
                    <a:cubicBezTo>
                      <a:pt x="510" y="0"/>
                      <a:pt x="469" y="19"/>
                      <a:pt x="442" y="52"/>
                    </a:cubicBezTo>
                    <a:cubicBezTo>
                      <a:pt x="439" y="57"/>
                      <a:pt x="436" y="62"/>
                      <a:pt x="432" y="67"/>
                    </a:cubicBezTo>
                    <a:cubicBezTo>
                      <a:pt x="420" y="82"/>
                      <a:pt x="407" y="100"/>
                      <a:pt x="391" y="116"/>
                    </a:cubicBezTo>
                    <a:cubicBezTo>
                      <a:pt x="375" y="132"/>
                      <a:pt x="356" y="139"/>
                      <a:pt x="334" y="139"/>
                    </a:cubicBezTo>
                    <a:cubicBezTo>
                      <a:pt x="312" y="139"/>
                      <a:pt x="293" y="132"/>
                      <a:pt x="277" y="116"/>
                    </a:cubicBezTo>
                    <a:cubicBezTo>
                      <a:pt x="261" y="100"/>
                      <a:pt x="249" y="82"/>
                      <a:pt x="236" y="67"/>
                    </a:cubicBezTo>
                    <a:cubicBezTo>
                      <a:pt x="233" y="62"/>
                      <a:pt x="230" y="57"/>
                      <a:pt x="226" y="52"/>
                    </a:cubicBezTo>
                    <a:cubicBezTo>
                      <a:pt x="199" y="19"/>
                      <a:pt x="158" y="0"/>
                      <a:pt x="115" y="2"/>
                    </a:cubicBezTo>
                    <a:cubicBezTo>
                      <a:pt x="74" y="3"/>
                      <a:pt x="36" y="24"/>
                      <a:pt x="14" y="60"/>
                    </a:cubicBezTo>
                    <a:cubicBezTo>
                      <a:pt x="5" y="73"/>
                      <a:pt x="0" y="86"/>
                      <a:pt x="0" y="98"/>
                    </a:cubicBezTo>
                    <a:cubicBezTo>
                      <a:pt x="0" y="120"/>
                      <a:pt x="17" y="136"/>
                      <a:pt x="38" y="136"/>
                    </a:cubicBezTo>
                    <a:cubicBezTo>
                      <a:pt x="58" y="136"/>
                      <a:pt x="74" y="122"/>
                      <a:pt x="76" y="103"/>
                    </a:cubicBezTo>
                    <a:lnTo>
                      <a:pt x="77" y="101"/>
                    </a:lnTo>
                    <a:cubicBezTo>
                      <a:pt x="87" y="87"/>
                      <a:pt x="101" y="78"/>
                      <a:pt x="119" y="78"/>
                    </a:cubicBezTo>
                    <a:cubicBezTo>
                      <a:pt x="138" y="76"/>
                      <a:pt x="155" y="84"/>
                      <a:pt x="166" y="100"/>
                    </a:cubicBezTo>
                    <a:cubicBezTo>
                      <a:pt x="169" y="103"/>
                      <a:pt x="173" y="108"/>
                      <a:pt x="176" y="112"/>
                    </a:cubicBezTo>
                    <a:cubicBezTo>
                      <a:pt x="188" y="130"/>
                      <a:pt x="204" y="151"/>
                      <a:pt x="223" y="170"/>
                    </a:cubicBezTo>
                    <a:cubicBezTo>
                      <a:pt x="253" y="200"/>
                      <a:pt x="291" y="215"/>
                      <a:pt x="334" y="215"/>
                    </a:cubicBezTo>
                    <a:cubicBezTo>
                      <a:pt x="377" y="215"/>
                      <a:pt x="415" y="200"/>
                      <a:pt x="445" y="170"/>
                    </a:cubicBezTo>
                    <a:cubicBezTo>
                      <a:pt x="464" y="151"/>
                      <a:pt x="480" y="130"/>
                      <a:pt x="493" y="112"/>
                    </a:cubicBezTo>
                    <a:cubicBezTo>
                      <a:pt x="496" y="108"/>
                      <a:pt x="499" y="103"/>
                      <a:pt x="502" y="100"/>
                    </a:cubicBezTo>
                    <a:cubicBezTo>
                      <a:pt x="513" y="84"/>
                      <a:pt x="531" y="76"/>
                      <a:pt x="550" y="7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1CB6A1-B163-B840-9680-15609C14B087}"/>
                </a:ext>
              </a:extLst>
            </p:cNvPr>
            <p:cNvGrpSpPr/>
            <p:nvPr/>
          </p:nvGrpSpPr>
          <p:grpSpPr>
            <a:xfrm>
              <a:off x="17982726" y="5441035"/>
              <a:ext cx="1425440" cy="1470452"/>
              <a:chOff x="14076149" y="-818186"/>
              <a:chExt cx="1099968" cy="1134702"/>
            </a:xfrm>
            <a:solidFill>
              <a:schemeClr val="bg1"/>
            </a:solidFill>
          </p:grpSpPr>
          <p:sp>
            <p:nvSpPr>
              <p:cNvPr id="60" name="Freeform 163">
                <a:extLst>
                  <a:ext uri="{FF2B5EF4-FFF2-40B4-BE49-F238E27FC236}">
                    <a16:creationId xmlns:a16="http://schemas.microsoft.com/office/drawing/2014/main" id="{D4B0F175-E74D-C94A-9B95-206275690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6149" y="-818186"/>
                <a:ext cx="1099968" cy="1134702"/>
              </a:xfrm>
              <a:custGeom>
                <a:avLst/>
                <a:gdLst>
                  <a:gd name="T0" fmla="*/ 1208 w 1256"/>
                  <a:gd name="T1" fmla="*/ 658 h 1298"/>
                  <a:gd name="T2" fmla="*/ 1208 w 1256"/>
                  <a:gd name="T3" fmla="*/ 658 h 1298"/>
                  <a:gd name="T4" fmla="*/ 1208 w 1256"/>
                  <a:gd name="T5" fmla="*/ 658 h 1298"/>
                  <a:gd name="T6" fmla="*/ 1208 w 1256"/>
                  <a:gd name="T7" fmla="*/ 625 h 1298"/>
                  <a:gd name="T8" fmla="*/ 1222 w 1256"/>
                  <a:gd name="T9" fmla="*/ 398 h 1298"/>
                  <a:gd name="T10" fmla="*/ 1109 w 1256"/>
                  <a:gd name="T11" fmla="*/ 200 h 1298"/>
                  <a:gd name="T12" fmla="*/ 857 w 1256"/>
                  <a:gd name="T13" fmla="*/ 106 h 1298"/>
                  <a:gd name="T14" fmla="*/ 677 w 1256"/>
                  <a:gd name="T15" fmla="*/ 68 h 1298"/>
                  <a:gd name="T16" fmla="*/ 677 w 1256"/>
                  <a:gd name="T17" fmla="*/ 68 h 1298"/>
                  <a:gd name="T18" fmla="*/ 532 w 1256"/>
                  <a:gd name="T19" fmla="*/ 5 h 1298"/>
                  <a:gd name="T20" fmla="*/ 388 w 1256"/>
                  <a:gd name="T21" fmla="*/ 27 h 1298"/>
                  <a:gd name="T22" fmla="*/ 276 w 1256"/>
                  <a:gd name="T23" fmla="*/ 121 h 1298"/>
                  <a:gd name="T24" fmla="*/ 225 w 1256"/>
                  <a:gd name="T25" fmla="*/ 268 h 1298"/>
                  <a:gd name="T26" fmla="*/ 133 w 1256"/>
                  <a:gd name="T27" fmla="*/ 430 h 1298"/>
                  <a:gd name="T28" fmla="*/ 28 w 1256"/>
                  <a:gd name="T29" fmla="*/ 547 h 1298"/>
                  <a:gd name="T30" fmla="*/ 6 w 1256"/>
                  <a:gd name="T31" fmla="*/ 691 h 1298"/>
                  <a:gd name="T32" fmla="*/ 59 w 1256"/>
                  <a:gd name="T33" fmla="*/ 828 h 1298"/>
                  <a:gd name="T34" fmla="*/ 182 w 1256"/>
                  <a:gd name="T35" fmla="*/ 921 h 1298"/>
                  <a:gd name="T36" fmla="*/ 187 w 1256"/>
                  <a:gd name="T37" fmla="*/ 959 h 1298"/>
                  <a:gd name="T38" fmla="*/ 328 w 1256"/>
                  <a:gd name="T39" fmla="*/ 1240 h 1298"/>
                  <a:gd name="T40" fmla="*/ 512 w 1256"/>
                  <a:gd name="T41" fmla="*/ 1297 h 1298"/>
                  <a:gd name="T42" fmla="*/ 640 w 1256"/>
                  <a:gd name="T43" fmla="*/ 1270 h 1298"/>
                  <a:gd name="T44" fmla="*/ 792 w 1256"/>
                  <a:gd name="T45" fmla="*/ 1162 h 1298"/>
                  <a:gd name="T46" fmla="*/ 962 w 1256"/>
                  <a:gd name="T47" fmla="*/ 1086 h 1298"/>
                  <a:gd name="T48" fmla="*/ 1114 w 1256"/>
                  <a:gd name="T49" fmla="*/ 1053 h 1298"/>
                  <a:gd name="T50" fmla="*/ 1219 w 1256"/>
                  <a:gd name="T51" fmla="*/ 948 h 1298"/>
                  <a:gd name="T52" fmla="*/ 1255 w 1256"/>
                  <a:gd name="T53" fmla="*/ 807 h 1298"/>
                  <a:gd name="T54" fmla="*/ 1208 w 1256"/>
                  <a:gd name="T55" fmla="*/ 658 h 1298"/>
                  <a:gd name="T56" fmla="*/ 1152 w 1256"/>
                  <a:gd name="T57" fmla="*/ 910 h 1298"/>
                  <a:gd name="T58" fmla="*/ 1152 w 1256"/>
                  <a:gd name="T59" fmla="*/ 910 h 1298"/>
                  <a:gd name="T60" fmla="*/ 967 w 1256"/>
                  <a:gd name="T61" fmla="*/ 1010 h 1298"/>
                  <a:gd name="T62" fmla="*/ 732 w 1256"/>
                  <a:gd name="T63" fmla="*/ 1114 h 1298"/>
                  <a:gd name="T64" fmla="*/ 610 w 1256"/>
                  <a:gd name="T65" fmla="*/ 1200 h 1298"/>
                  <a:gd name="T66" fmla="*/ 371 w 1256"/>
                  <a:gd name="T67" fmla="*/ 1176 h 1298"/>
                  <a:gd name="T68" fmla="*/ 263 w 1256"/>
                  <a:gd name="T69" fmla="*/ 962 h 1298"/>
                  <a:gd name="T70" fmla="*/ 257 w 1256"/>
                  <a:gd name="T71" fmla="*/ 900 h 1298"/>
                  <a:gd name="T72" fmla="*/ 211 w 1256"/>
                  <a:gd name="T73" fmla="*/ 850 h 1298"/>
                  <a:gd name="T74" fmla="*/ 81 w 1256"/>
                  <a:gd name="T75" fmla="*/ 683 h 1298"/>
                  <a:gd name="T76" fmla="*/ 173 w 1256"/>
                  <a:gd name="T77" fmla="*/ 493 h 1298"/>
                  <a:gd name="T78" fmla="*/ 301 w 1256"/>
                  <a:gd name="T79" fmla="*/ 271 h 1298"/>
                  <a:gd name="T80" fmla="*/ 420 w 1256"/>
                  <a:gd name="T81" fmla="*/ 97 h 1298"/>
                  <a:gd name="T82" fmla="*/ 502 w 1256"/>
                  <a:gd name="T83" fmla="*/ 79 h 1298"/>
                  <a:gd name="T84" fmla="*/ 628 w 1256"/>
                  <a:gd name="T85" fmla="*/ 125 h 1298"/>
                  <a:gd name="T86" fmla="*/ 628 w 1256"/>
                  <a:gd name="T87" fmla="*/ 125 h 1298"/>
                  <a:gd name="T88" fmla="*/ 880 w 1256"/>
                  <a:gd name="T89" fmla="*/ 179 h 1298"/>
                  <a:gd name="T90" fmla="*/ 1057 w 1256"/>
                  <a:gd name="T91" fmla="*/ 255 h 1298"/>
                  <a:gd name="T92" fmla="*/ 1136 w 1256"/>
                  <a:gd name="T93" fmla="*/ 601 h 1298"/>
                  <a:gd name="T94" fmla="*/ 1146 w 1256"/>
                  <a:gd name="T95" fmla="*/ 701 h 1298"/>
                  <a:gd name="T96" fmla="*/ 1146 w 1256"/>
                  <a:gd name="T97" fmla="*/ 701 h 1298"/>
                  <a:gd name="T98" fmla="*/ 1152 w 1256"/>
                  <a:gd name="T99" fmla="*/ 910 h 1298"/>
                  <a:gd name="T100" fmla="*/ 1208 w 1256"/>
                  <a:gd name="T101" fmla="*/ 658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56" h="1298">
                    <a:moveTo>
                      <a:pt x="1208" y="658"/>
                    </a:moveTo>
                    <a:lnTo>
                      <a:pt x="1208" y="658"/>
                    </a:lnTo>
                    <a:lnTo>
                      <a:pt x="1208" y="658"/>
                    </a:lnTo>
                    <a:cubicBezTo>
                      <a:pt x="1204" y="652"/>
                      <a:pt x="1201" y="644"/>
                      <a:pt x="1208" y="625"/>
                    </a:cubicBezTo>
                    <a:cubicBezTo>
                      <a:pt x="1233" y="552"/>
                      <a:pt x="1238" y="474"/>
                      <a:pt x="1222" y="398"/>
                    </a:cubicBezTo>
                    <a:cubicBezTo>
                      <a:pt x="1204" y="322"/>
                      <a:pt x="1165" y="254"/>
                      <a:pt x="1109" y="200"/>
                    </a:cubicBezTo>
                    <a:cubicBezTo>
                      <a:pt x="1021" y="116"/>
                      <a:pt x="937" y="84"/>
                      <a:pt x="857" y="106"/>
                    </a:cubicBezTo>
                    <a:cubicBezTo>
                      <a:pt x="796" y="124"/>
                      <a:pt x="727" y="110"/>
                      <a:pt x="677" y="68"/>
                    </a:cubicBezTo>
                    <a:lnTo>
                      <a:pt x="677" y="68"/>
                    </a:lnTo>
                    <a:cubicBezTo>
                      <a:pt x="635" y="33"/>
                      <a:pt x="585" y="11"/>
                      <a:pt x="532" y="5"/>
                    </a:cubicBezTo>
                    <a:cubicBezTo>
                      <a:pt x="485" y="0"/>
                      <a:pt x="434" y="8"/>
                      <a:pt x="388" y="27"/>
                    </a:cubicBezTo>
                    <a:cubicBezTo>
                      <a:pt x="342" y="48"/>
                      <a:pt x="303" y="81"/>
                      <a:pt x="276" y="121"/>
                    </a:cubicBezTo>
                    <a:cubicBezTo>
                      <a:pt x="244" y="163"/>
                      <a:pt x="227" y="214"/>
                      <a:pt x="225" y="268"/>
                    </a:cubicBezTo>
                    <a:cubicBezTo>
                      <a:pt x="223" y="335"/>
                      <a:pt x="189" y="395"/>
                      <a:pt x="133" y="430"/>
                    </a:cubicBezTo>
                    <a:cubicBezTo>
                      <a:pt x="87" y="458"/>
                      <a:pt x="51" y="499"/>
                      <a:pt x="28" y="547"/>
                    </a:cubicBezTo>
                    <a:cubicBezTo>
                      <a:pt x="8" y="591"/>
                      <a:pt x="0" y="642"/>
                      <a:pt x="6" y="691"/>
                    </a:cubicBezTo>
                    <a:cubicBezTo>
                      <a:pt x="11" y="740"/>
                      <a:pt x="28" y="788"/>
                      <a:pt x="59" y="828"/>
                    </a:cubicBezTo>
                    <a:cubicBezTo>
                      <a:pt x="90" y="870"/>
                      <a:pt x="133" y="902"/>
                      <a:pt x="182" y="921"/>
                    </a:cubicBezTo>
                    <a:cubicBezTo>
                      <a:pt x="184" y="923"/>
                      <a:pt x="189" y="932"/>
                      <a:pt x="187" y="959"/>
                    </a:cubicBezTo>
                    <a:cubicBezTo>
                      <a:pt x="182" y="1070"/>
                      <a:pt x="235" y="1176"/>
                      <a:pt x="328" y="1240"/>
                    </a:cubicBezTo>
                    <a:cubicBezTo>
                      <a:pt x="383" y="1278"/>
                      <a:pt x="447" y="1297"/>
                      <a:pt x="512" y="1297"/>
                    </a:cubicBezTo>
                    <a:cubicBezTo>
                      <a:pt x="555" y="1297"/>
                      <a:pt x="599" y="1287"/>
                      <a:pt x="640" y="1270"/>
                    </a:cubicBezTo>
                    <a:cubicBezTo>
                      <a:pt x="707" y="1241"/>
                      <a:pt x="759" y="1203"/>
                      <a:pt x="792" y="1162"/>
                    </a:cubicBezTo>
                    <a:cubicBezTo>
                      <a:pt x="832" y="1110"/>
                      <a:pt x="895" y="1081"/>
                      <a:pt x="962" y="1086"/>
                    </a:cubicBezTo>
                    <a:cubicBezTo>
                      <a:pt x="1016" y="1089"/>
                      <a:pt x="1068" y="1078"/>
                      <a:pt x="1114" y="1053"/>
                    </a:cubicBezTo>
                    <a:cubicBezTo>
                      <a:pt x="1157" y="1027"/>
                      <a:pt x="1193" y="992"/>
                      <a:pt x="1219" y="948"/>
                    </a:cubicBezTo>
                    <a:cubicBezTo>
                      <a:pt x="1243" y="905"/>
                      <a:pt x="1255" y="856"/>
                      <a:pt x="1255" y="807"/>
                    </a:cubicBezTo>
                    <a:cubicBezTo>
                      <a:pt x="1255" y="755"/>
                      <a:pt x="1238" y="702"/>
                      <a:pt x="1208" y="658"/>
                    </a:cubicBezTo>
                    <a:lnTo>
                      <a:pt x="1152" y="910"/>
                    </a:lnTo>
                    <a:lnTo>
                      <a:pt x="1152" y="910"/>
                    </a:lnTo>
                    <a:cubicBezTo>
                      <a:pt x="1113" y="978"/>
                      <a:pt x="1044" y="1015"/>
                      <a:pt x="967" y="1010"/>
                    </a:cubicBezTo>
                    <a:cubicBezTo>
                      <a:pt x="876" y="1003"/>
                      <a:pt x="788" y="1043"/>
                      <a:pt x="732" y="1114"/>
                    </a:cubicBezTo>
                    <a:cubicBezTo>
                      <a:pt x="707" y="1146"/>
                      <a:pt x="664" y="1176"/>
                      <a:pt x="610" y="1200"/>
                    </a:cubicBezTo>
                    <a:cubicBezTo>
                      <a:pt x="532" y="1235"/>
                      <a:pt x="442" y="1225"/>
                      <a:pt x="371" y="1176"/>
                    </a:cubicBezTo>
                    <a:cubicBezTo>
                      <a:pt x="299" y="1127"/>
                      <a:pt x="258" y="1048"/>
                      <a:pt x="263" y="962"/>
                    </a:cubicBezTo>
                    <a:cubicBezTo>
                      <a:pt x="265" y="937"/>
                      <a:pt x="261" y="916"/>
                      <a:pt x="257" y="900"/>
                    </a:cubicBezTo>
                    <a:cubicBezTo>
                      <a:pt x="246" y="869"/>
                      <a:pt x="225" y="854"/>
                      <a:pt x="211" y="850"/>
                    </a:cubicBezTo>
                    <a:cubicBezTo>
                      <a:pt x="138" y="823"/>
                      <a:pt x="89" y="761"/>
                      <a:pt x="81" y="683"/>
                    </a:cubicBezTo>
                    <a:cubicBezTo>
                      <a:pt x="73" y="606"/>
                      <a:pt x="108" y="536"/>
                      <a:pt x="173" y="493"/>
                    </a:cubicBezTo>
                    <a:cubicBezTo>
                      <a:pt x="250" y="446"/>
                      <a:pt x="298" y="362"/>
                      <a:pt x="301" y="271"/>
                    </a:cubicBezTo>
                    <a:cubicBezTo>
                      <a:pt x="304" y="194"/>
                      <a:pt x="349" y="129"/>
                      <a:pt x="420" y="97"/>
                    </a:cubicBezTo>
                    <a:cubicBezTo>
                      <a:pt x="447" y="86"/>
                      <a:pt x="474" y="79"/>
                      <a:pt x="502" y="79"/>
                    </a:cubicBezTo>
                    <a:cubicBezTo>
                      <a:pt x="547" y="79"/>
                      <a:pt x="591" y="95"/>
                      <a:pt x="628" y="125"/>
                    </a:cubicBezTo>
                    <a:lnTo>
                      <a:pt x="628" y="125"/>
                    </a:lnTo>
                    <a:cubicBezTo>
                      <a:pt x="697" y="184"/>
                      <a:pt x="791" y="205"/>
                      <a:pt x="880" y="179"/>
                    </a:cubicBezTo>
                    <a:cubicBezTo>
                      <a:pt x="929" y="165"/>
                      <a:pt x="989" y="190"/>
                      <a:pt x="1057" y="255"/>
                    </a:cubicBezTo>
                    <a:cubicBezTo>
                      <a:pt x="1147" y="343"/>
                      <a:pt x="1179" y="477"/>
                      <a:pt x="1136" y="601"/>
                    </a:cubicBezTo>
                    <a:cubicBezTo>
                      <a:pt x="1122" y="637"/>
                      <a:pt x="1125" y="671"/>
                      <a:pt x="1146" y="701"/>
                    </a:cubicBezTo>
                    <a:lnTo>
                      <a:pt x="1146" y="701"/>
                    </a:lnTo>
                    <a:cubicBezTo>
                      <a:pt x="1189" y="764"/>
                      <a:pt x="1190" y="843"/>
                      <a:pt x="1152" y="910"/>
                    </a:cubicBezTo>
                    <a:lnTo>
                      <a:pt x="1208" y="6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164">
                <a:extLst>
                  <a:ext uri="{FF2B5EF4-FFF2-40B4-BE49-F238E27FC236}">
                    <a16:creationId xmlns:a16="http://schemas.microsoft.com/office/drawing/2014/main" id="{75BCC8BD-AADD-8B4E-B3B9-EF6D5FDCE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8231" y="-162066"/>
                <a:ext cx="150521" cy="150523"/>
              </a:xfrm>
              <a:custGeom>
                <a:avLst/>
                <a:gdLst>
                  <a:gd name="T0" fmla="*/ 86 w 173"/>
                  <a:gd name="T1" fmla="*/ 0 h 170"/>
                  <a:gd name="T2" fmla="*/ 86 w 173"/>
                  <a:gd name="T3" fmla="*/ 0 h 170"/>
                  <a:gd name="T4" fmla="*/ 0 w 173"/>
                  <a:gd name="T5" fmla="*/ 85 h 170"/>
                  <a:gd name="T6" fmla="*/ 86 w 173"/>
                  <a:gd name="T7" fmla="*/ 169 h 170"/>
                  <a:gd name="T8" fmla="*/ 172 w 173"/>
                  <a:gd name="T9" fmla="*/ 85 h 170"/>
                  <a:gd name="T10" fmla="*/ 86 w 173"/>
                  <a:gd name="T11" fmla="*/ 0 h 170"/>
                  <a:gd name="T12" fmla="*/ 86 w 173"/>
                  <a:gd name="T13" fmla="*/ 93 h 170"/>
                  <a:gd name="T14" fmla="*/ 86 w 173"/>
                  <a:gd name="T15" fmla="*/ 93 h 170"/>
                  <a:gd name="T16" fmla="*/ 76 w 173"/>
                  <a:gd name="T17" fmla="*/ 85 h 170"/>
                  <a:gd name="T18" fmla="*/ 86 w 173"/>
                  <a:gd name="T19" fmla="*/ 76 h 170"/>
                  <a:gd name="T20" fmla="*/ 95 w 173"/>
                  <a:gd name="T21" fmla="*/ 85 h 170"/>
                  <a:gd name="T22" fmla="*/ 86 w 173"/>
                  <a:gd name="T23" fmla="*/ 93 h 170"/>
                  <a:gd name="T24" fmla="*/ 86 w 173"/>
                  <a:gd name="T2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70">
                    <a:moveTo>
                      <a:pt x="86" y="0"/>
                    </a:moveTo>
                    <a:lnTo>
                      <a:pt x="86" y="0"/>
                    </a:lnTo>
                    <a:cubicBezTo>
                      <a:pt x="38" y="0"/>
                      <a:pt x="0" y="38"/>
                      <a:pt x="0" y="85"/>
                    </a:cubicBezTo>
                    <a:cubicBezTo>
                      <a:pt x="0" y="131"/>
                      <a:pt x="38" y="169"/>
                      <a:pt x="86" y="169"/>
                    </a:cubicBezTo>
                    <a:cubicBezTo>
                      <a:pt x="134" y="169"/>
                      <a:pt x="172" y="131"/>
                      <a:pt x="172" y="85"/>
                    </a:cubicBezTo>
                    <a:cubicBezTo>
                      <a:pt x="172" y="38"/>
                      <a:pt x="134" y="0"/>
                      <a:pt x="86" y="0"/>
                    </a:cubicBezTo>
                    <a:lnTo>
                      <a:pt x="86" y="93"/>
                    </a:lnTo>
                    <a:lnTo>
                      <a:pt x="86" y="93"/>
                    </a:lnTo>
                    <a:cubicBezTo>
                      <a:pt x="81" y="93"/>
                      <a:pt x="76" y="90"/>
                      <a:pt x="76" y="85"/>
                    </a:cubicBezTo>
                    <a:cubicBezTo>
                      <a:pt x="76" y="79"/>
                      <a:pt x="81" y="76"/>
                      <a:pt x="86" y="76"/>
                    </a:cubicBezTo>
                    <a:cubicBezTo>
                      <a:pt x="91" y="76"/>
                      <a:pt x="95" y="79"/>
                      <a:pt x="95" y="85"/>
                    </a:cubicBezTo>
                    <a:cubicBezTo>
                      <a:pt x="95" y="90"/>
                      <a:pt x="91" y="93"/>
                      <a:pt x="86" y="93"/>
                    </a:cubicBez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5">
                <a:extLst>
                  <a:ext uri="{FF2B5EF4-FFF2-40B4-BE49-F238E27FC236}">
                    <a16:creationId xmlns:a16="http://schemas.microsoft.com/office/drawing/2014/main" id="{46BD2337-BFD9-194E-9904-5F55A3C00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1930" y="-686962"/>
                <a:ext cx="150521" cy="150523"/>
              </a:xfrm>
              <a:custGeom>
                <a:avLst/>
                <a:gdLst>
                  <a:gd name="T0" fmla="*/ 172 w 173"/>
                  <a:gd name="T1" fmla="*/ 84 h 170"/>
                  <a:gd name="T2" fmla="*/ 172 w 173"/>
                  <a:gd name="T3" fmla="*/ 84 h 170"/>
                  <a:gd name="T4" fmla="*/ 86 w 173"/>
                  <a:gd name="T5" fmla="*/ 0 h 170"/>
                  <a:gd name="T6" fmla="*/ 0 w 173"/>
                  <a:gd name="T7" fmla="*/ 84 h 170"/>
                  <a:gd name="T8" fmla="*/ 86 w 173"/>
                  <a:gd name="T9" fmla="*/ 169 h 170"/>
                  <a:gd name="T10" fmla="*/ 172 w 173"/>
                  <a:gd name="T11" fmla="*/ 84 h 170"/>
                  <a:gd name="T12" fmla="*/ 86 w 173"/>
                  <a:gd name="T13" fmla="*/ 93 h 170"/>
                  <a:gd name="T14" fmla="*/ 86 w 173"/>
                  <a:gd name="T15" fmla="*/ 93 h 170"/>
                  <a:gd name="T16" fmla="*/ 77 w 173"/>
                  <a:gd name="T17" fmla="*/ 84 h 170"/>
                  <a:gd name="T18" fmla="*/ 86 w 173"/>
                  <a:gd name="T19" fmla="*/ 76 h 170"/>
                  <a:gd name="T20" fmla="*/ 96 w 173"/>
                  <a:gd name="T21" fmla="*/ 84 h 170"/>
                  <a:gd name="T22" fmla="*/ 86 w 173"/>
                  <a:gd name="T23" fmla="*/ 93 h 170"/>
                  <a:gd name="T24" fmla="*/ 172 w 173"/>
                  <a:gd name="T25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70">
                    <a:moveTo>
                      <a:pt x="172" y="84"/>
                    </a:moveTo>
                    <a:lnTo>
                      <a:pt x="172" y="84"/>
                    </a:lnTo>
                    <a:cubicBezTo>
                      <a:pt x="172" y="38"/>
                      <a:pt x="134" y="0"/>
                      <a:pt x="86" y="0"/>
                    </a:cubicBezTo>
                    <a:cubicBezTo>
                      <a:pt x="39" y="0"/>
                      <a:pt x="0" y="38"/>
                      <a:pt x="0" y="84"/>
                    </a:cubicBezTo>
                    <a:cubicBezTo>
                      <a:pt x="0" y="131"/>
                      <a:pt x="39" y="169"/>
                      <a:pt x="86" y="169"/>
                    </a:cubicBezTo>
                    <a:cubicBezTo>
                      <a:pt x="134" y="169"/>
                      <a:pt x="172" y="131"/>
                      <a:pt x="172" y="84"/>
                    </a:cubicBezTo>
                    <a:lnTo>
                      <a:pt x="86" y="93"/>
                    </a:lnTo>
                    <a:lnTo>
                      <a:pt x="86" y="93"/>
                    </a:lnTo>
                    <a:cubicBezTo>
                      <a:pt x="81" y="93"/>
                      <a:pt x="77" y="90"/>
                      <a:pt x="77" y="84"/>
                    </a:cubicBezTo>
                    <a:cubicBezTo>
                      <a:pt x="77" y="79"/>
                      <a:pt x="81" y="76"/>
                      <a:pt x="86" y="76"/>
                    </a:cubicBezTo>
                    <a:cubicBezTo>
                      <a:pt x="91" y="76"/>
                      <a:pt x="96" y="79"/>
                      <a:pt x="96" y="84"/>
                    </a:cubicBezTo>
                    <a:cubicBezTo>
                      <a:pt x="96" y="90"/>
                      <a:pt x="91" y="93"/>
                      <a:pt x="86" y="93"/>
                    </a:cubicBezTo>
                    <a:lnTo>
                      <a:pt x="172" y="8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66">
                <a:extLst>
                  <a:ext uri="{FF2B5EF4-FFF2-40B4-BE49-F238E27FC236}">
                    <a16:creationId xmlns:a16="http://schemas.microsoft.com/office/drawing/2014/main" id="{92C03327-F180-0544-A0D8-2EA40631C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0878" y="-185223"/>
                <a:ext cx="150523" cy="150523"/>
              </a:xfrm>
              <a:custGeom>
                <a:avLst/>
                <a:gdLst>
                  <a:gd name="T0" fmla="*/ 84 w 171"/>
                  <a:gd name="T1" fmla="*/ 0 h 172"/>
                  <a:gd name="T2" fmla="*/ 84 w 171"/>
                  <a:gd name="T3" fmla="*/ 0 h 172"/>
                  <a:gd name="T4" fmla="*/ 0 w 171"/>
                  <a:gd name="T5" fmla="*/ 86 h 172"/>
                  <a:gd name="T6" fmla="*/ 84 w 171"/>
                  <a:gd name="T7" fmla="*/ 171 h 172"/>
                  <a:gd name="T8" fmla="*/ 170 w 171"/>
                  <a:gd name="T9" fmla="*/ 86 h 172"/>
                  <a:gd name="T10" fmla="*/ 84 w 171"/>
                  <a:gd name="T11" fmla="*/ 0 h 172"/>
                  <a:gd name="T12" fmla="*/ 84 w 171"/>
                  <a:gd name="T13" fmla="*/ 95 h 172"/>
                  <a:gd name="T14" fmla="*/ 84 w 171"/>
                  <a:gd name="T15" fmla="*/ 95 h 172"/>
                  <a:gd name="T16" fmla="*/ 76 w 171"/>
                  <a:gd name="T17" fmla="*/ 86 h 172"/>
                  <a:gd name="T18" fmla="*/ 84 w 171"/>
                  <a:gd name="T19" fmla="*/ 76 h 172"/>
                  <a:gd name="T20" fmla="*/ 93 w 171"/>
                  <a:gd name="T21" fmla="*/ 86 h 172"/>
                  <a:gd name="T22" fmla="*/ 84 w 171"/>
                  <a:gd name="T23" fmla="*/ 95 h 172"/>
                  <a:gd name="T24" fmla="*/ 84 w 171"/>
                  <a:gd name="T2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172">
                    <a:moveTo>
                      <a:pt x="84" y="0"/>
                    </a:moveTo>
                    <a:lnTo>
                      <a:pt x="84" y="0"/>
                    </a:lnTo>
                    <a:cubicBezTo>
                      <a:pt x="38" y="0"/>
                      <a:pt x="0" y="38"/>
                      <a:pt x="0" y="86"/>
                    </a:cubicBezTo>
                    <a:cubicBezTo>
                      <a:pt x="0" y="133"/>
                      <a:pt x="38" y="171"/>
                      <a:pt x="84" y="171"/>
                    </a:cubicBezTo>
                    <a:cubicBezTo>
                      <a:pt x="132" y="171"/>
                      <a:pt x="170" y="133"/>
                      <a:pt x="170" y="86"/>
                    </a:cubicBezTo>
                    <a:cubicBezTo>
                      <a:pt x="170" y="38"/>
                      <a:pt x="132" y="0"/>
                      <a:pt x="84" y="0"/>
                    </a:cubicBezTo>
                    <a:lnTo>
                      <a:pt x="84" y="95"/>
                    </a:lnTo>
                    <a:lnTo>
                      <a:pt x="84" y="95"/>
                    </a:lnTo>
                    <a:cubicBezTo>
                      <a:pt x="79" y="95"/>
                      <a:pt x="76" y="91"/>
                      <a:pt x="76" y="86"/>
                    </a:cubicBezTo>
                    <a:cubicBezTo>
                      <a:pt x="76" y="81"/>
                      <a:pt x="79" y="76"/>
                      <a:pt x="84" y="76"/>
                    </a:cubicBezTo>
                    <a:cubicBezTo>
                      <a:pt x="90" y="76"/>
                      <a:pt x="93" y="81"/>
                      <a:pt x="93" y="86"/>
                    </a:cubicBezTo>
                    <a:cubicBezTo>
                      <a:pt x="93" y="91"/>
                      <a:pt x="90" y="95"/>
                      <a:pt x="84" y="95"/>
                    </a:cubicBez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67">
                <a:extLst>
                  <a:ext uri="{FF2B5EF4-FFF2-40B4-BE49-F238E27FC236}">
                    <a16:creationId xmlns:a16="http://schemas.microsoft.com/office/drawing/2014/main" id="{A4C80FE4-631D-454E-8A43-BEB237F9F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8417" y="-482406"/>
                <a:ext cx="312623" cy="524896"/>
              </a:xfrm>
              <a:custGeom>
                <a:avLst/>
                <a:gdLst>
                  <a:gd name="T0" fmla="*/ 271 w 358"/>
                  <a:gd name="T1" fmla="*/ 23 h 598"/>
                  <a:gd name="T2" fmla="*/ 271 w 358"/>
                  <a:gd name="T3" fmla="*/ 23 h 598"/>
                  <a:gd name="T4" fmla="*/ 167 w 358"/>
                  <a:gd name="T5" fmla="*/ 7 h 598"/>
                  <a:gd name="T6" fmla="*/ 94 w 358"/>
                  <a:gd name="T7" fmla="*/ 57 h 598"/>
                  <a:gd name="T8" fmla="*/ 99 w 358"/>
                  <a:gd name="T9" fmla="*/ 166 h 598"/>
                  <a:gd name="T10" fmla="*/ 105 w 358"/>
                  <a:gd name="T11" fmla="*/ 320 h 598"/>
                  <a:gd name="T12" fmla="*/ 91 w 358"/>
                  <a:gd name="T13" fmla="*/ 342 h 598"/>
                  <a:gd name="T14" fmla="*/ 21 w 358"/>
                  <a:gd name="T15" fmla="*/ 546 h 598"/>
                  <a:gd name="T16" fmla="*/ 67 w 358"/>
                  <a:gd name="T17" fmla="*/ 589 h 598"/>
                  <a:gd name="T18" fmla="*/ 67 w 358"/>
                  <a:gd name="T19" fmla="*/ 589 h 598"/>
                  <a:gd name="T20" fmla="*/ 113 w 358"/>
                  <a:gd name="T21" fmla="*/ 597 h 598"/>
                  <a:gd name="T22" fmla="*/ 279 w 358"/>
                  <a:gd name="T23" fmla="*/ 480 h 598"/>
                  <a:gd name="T24" fmla="*/ 346 w 358"/>
                  <a:gd name="T25" fmla="*/ 307 h 598"/>
                  <a:gd name="T26" fmla="*/ 336 w 358"/>
                  <a:gd name="T27" fmla="*/ 120 h 598"/>
                  <a:gd name="T28" fmla="*/ 271 w 358"/>
                  <a:gd name="T29" fmla="*/ 23 h 598"/>
                  <a:gd name="T30" fmla="*/ 271 w 358"/>
                  <a:gd name="T31" fmla="*/ 294 h 598"/>
                  <a:gd name="T32" fmla="*/ 271 w 358"/>
                  <a:gd name="T33" fmla="*/ 294 h 598"/>
                  <a:gd name="T34" fmla="*/ 216 w 358"/>
                  <a:gd name="T35" fmla="*/ 437 h 598"/>
                  <a:gd name="T36" fmla="*/ 92 w 358"/>
                  <a:gd name="T37" fmla="*/ 518 h 598"/>
                  <a:gd name="T38" fmla="*/ 108 w 358"/>
                  <a:gd name="T39" fmla="*/ 466 h 598"/>
                  <a:gd name="T40" fmla="*/ 156 w 358"/>
                  <a:gd name="T41" fmla="*/ 383 h 598"/>
                  <a:gd name="T42" fmla="*/ 172 w 358"/>
                  <a:gd name="T43" fmla="*/ 358 h 598"/>
                  <a:gd name="T44" fmla="*/ 168 w 358"/>
                  <a:gd name="T45" fmla="*/ 136 h 598"/>
                  <a:gd name="T46" fmla="*/ 161 w 358"/>
                  <a:gd name="T47" fmla="*/ 91 h 598"/>
                  <a:gd name="T48" fmla="*/ 181 w 358"/>
                  <a:gd name="T49" fmla="*/ 82 h 598"/>
                  <a:gd name="T50" fmla="*/ 264 w 358"/>
                  <a:gd name="T51" fmla="*/ 144 h 598"/>
                  <a:gd name="T52" fmla="*/ 271 w 358"/>
                  <a:gd name="T53" fmla="*/ 294 h 598"/>
                  <a:gd name="T54" fmla="*/ 271 w 358"/>
                  <a:gd name="T55" fmla="*/ 23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8" h="598">
                    <a:moveTo>
                      <a:pt x="271" y="23"/>
                    </a:moveTo>
                    <a:lnTo>
                      <a:pt x="271" y="23"/>
                    </a:lnTo>
                    <a:cubicBezTo>
                      <a:pt x="244" y="4"/>
                      <a:pt x="210" y="0"/>
                      <a:pt x="167" y="7"/>
                    </a:cubicBezTo>
                    <a:cubicBezTo>
                      <a:pt x="124" y="15"/>
                      <a:pt x="103" y="38"/>
                      <a:pt x="94" y="57"/>
                    </a:cubicBezTo>
                    <a:cubicBezTo>
                      <a:pt x="78" y="85"/>
                      <a:pt x="80" y="123"/>
                      <a:pt x="99" y="166"/>
                    </a:cubicBezTo>
                    <a:cubicBezTo>
                      <a:pt x="126" y="223"/>
                      <a:pt x="127" y="282"/>
                      <a:pt x="105" y="320"/>
                    </a:cubicBezTo>
                    <a:cubicBezTo>
                      <a:pt x="102" y="326"/>
                      <a:pt x="97" y="334"/>
                      <a:pt x="91" y="342"/>
                    </a:cubicBezTo>
                    <a:cubicBezTo>
                      <a:pt x="43" y="420"/>
                      <a:pt x="0" y="492"/>
                      <a:pt x="21" y="546"/>
                    </a:cubicBezTo>
                    <a:cubicBezTo>
                      <a:pt x="27" y="567"/>
                      <a:pt x="45" y="583"/>
                      <a:pt x="67" y="589"/>
                    </a:cubicBezTo>
                    <a:lnTo>
                      <a:pt x="67" y="589"/>
                    </a:lnTo>
                    <a:cubicBezTo>
                      <a:pt x="83" y="596"/>
                      <a:pt x="99" y="597"/>
                      <a:pt x="113" y="597"/>
                    </a:cubicBezTo>
                    <a:cubicBezTo>
                      <a:pt x="200" y="597"/>
                      <a:pt x="256" y="515"/>
                      <a:pt x="279" y="480"/>
                    </a:cubicBezTo>
                    <a:cubicBezTo>
                      <a:pt x="311" y="432"/>
                      <a:pt x="335" y="370"/>
                      <a:pt x="346" y="307"/>
                    </a:cubicBezTo>
                    <a:cubicBezTo>
                      <a:pt x="357" y="239"/>
                      <a:pt x="354" y="174"/>
                      <a:pt x="336" y="120"/>
                    </a:cubicBezTo>
                    <a:cubicBezTo>
                      <a:pt x="321" y="72"/>
                      <a:pt x="300" y="41"/>
                      <a:pt x="271" y="23"/>
                    </a:cubicBezTo>
                    <a:lnTo>
                      <a:pt x="271" y="294"/>
                    </a:lnTo>
                    <a:lnTo>
                      <a:pt x="271" y="294"/>
                    </a:lnTo>
                    <a:cubicBezTo>
                      <a:pt x="262" y="347"/>
                      <a:pt x="241" y="397"/>
                      <a:pt x="216" y="437"/>
                    </a:cubicBezTo>
                    <a:cubicBezTo>
                      <a:pt x="176" y="496"/>
                      <a:pt x="140" y="532"/>
                      <a:pt x="92" y="518"/>
                    </a:cubicBezTo>
                    <a:cubicBezTo>
                      <a:pt x="92" y="513"/>
                      <a:pt x="92" y="497"/>
                      <a:pt x="108" y="466"/>
                    </a:cubicBezTo>
                    <a:cubicBezTo>
                      <a:pt x="122" y="437"/>
                      <a:pt x="141" y="405"/>
                      <a:pt x="156" y="383"/>
                    </a:cubicBezTo>
                    <a:cubicBezTo>
                      <a:pt x="162" y="374"/>
                      <a:pt x="167" y="364"/>
                      <a:pt x="172" y="358"/>
                    </a:cubicBezTo>
                    <a:cubicBezTo>
                      <a:pt x="206" y="298"/>
                      <a:pt x="205" y="215"/>
                      <a:pt x="168" y="136"/>
                    </a:cubicBezTo>
                    <a:cubicBezTo>
                      <a:pt x="159" y="114"/>
                      <a:pt x="157" y="98"/>
                      <a:pt x="161" y="91"/>
                    </a:cubicBezTo>
                    <a:cubicBezTo>
                      <a:pt x="164" y="85"/>
                      <a:pt x="176" y="84"/>
                      <a:pt x="181" y="82"/>
                    </a:cubicBezTo>
                    <a:cubicBezTo>
                      <a:pt x="218" y="76"/>
                      <a:pt x="241" y="76"/>
                      <a:pt x="264" y="144"/>
                    </a:cubicBezTo>
                    <a:cubicBezTo>
                      <a:pt x="278" y="185"/>
                      <a:pt x="281" y="239"/>
                      <a:pt x="271" y="294"/>
                    </a:cubicBezTo>
                    <a:lnTo>
                      <a:pt x="271" y="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7F644D4-FB45-9347-A98C-ED7AEA7BAC8A}"/>
                </a:ext>
              </a:extLst>
            </p:cNvPr>
            <p:cNvGrpSpPr/>
            <p:nvPr/>
          </p:nvGrpSpPr>
          <p:grpSpPr>
            <a:xfrm>
              <a:off x="2693416" y="5618589"/>
              <a:ext cx="1730532" cy="1075332"/>
              <a:chOff x="3578224" y="6267914"/>
              <a:chExt cx="1335398" cy="829800"/>
            </a:xfrm>
            <a:solidFill>
              <a:schemeClr val="bg1"/>
            </a:solidFill>
          </p:grpSpPr>
          <p:sp>
            <p:nvSpPr>
              <p:cNvPr id="67" name="Freeform 261">
                <a:extLst>
                  <a:ext uri="{FF2B5EF4-FFF2-40B4-BE49-F238E27FC236}">
                    <a16:creationId xmlns:a16="http://schemas.microsoft.com/office/drawing/2014/main" id="{F957093B-0650-C343-AFB3-554DD671B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344" y="6267914"/>
                <a:ext cx="679278" cy="829800"/>
              </a:xfrm>
              <a:custGeom>
                <a:avLst/>
                <a:gdLst>
                  <a:gd name="T0" fmla="*/ 636 w 775"/>
                  <a:gd name="T1" fmla="*/ 138 h 946"/>
                  <a:gd name="T2" fmla="*/ 636 w 775"/>
                  <a:gd name="T3" fmla="*/ 138 h 946"/>
                  <a:gd name="T4" fmla="*/ 301 w 775"/>
                  <a:gd name="T5" fmla="*/ 0 h 946"/>
                  <a:gd name="T6" fmla="*/ 19 w 775"/>
                  <a:gd name="T7" fmla="*/ 94 h 946"/>
                  <a:gd name="T8" fmla="*/ 11 w 775"/>
                  <a:gd name="T9" fmla="*/ 147 h 946"/>
                  <a:gd name="T10" fmla="*/ 65 w 775"/>
                  <a:gd name="T11" fmla="*/ 155 h 946"/>
                  <a:gd name="T12" fmla="*/ 301 w 775"/>
                  <a:gd name="T13" fmla="*/ 76 h 946"/>
                  <a:gd name="T14" fmla="*/ 698 w 775"/>
                  <a:gd name="T15" fmla="*/ 472 h 946"/>
                  <a:gd name="T16" fmla="*/ 301 w 775"/>
                  <a:gd name="T17" fmla="*/ 869 h 946"/>
                  <a:gd name="T18" fmla="*/ 198 w 775"/>
                  <a:gd name="T19" fmla="*/ 854 h 946"/>
                  <a:gd name="T20" fmla="*/ 151 w 775"/>
                  <a:gd name="T21" fmla="*/ 881 h 946"/>
                  <a:gd name="T22" fmla="*/ 178 w 775"/>
                  <a:gd name="T23" fmla="*/ 927 h 946"/>
                  <a:gd name="T24" fmla="*/ 301 w 775"/>
                  <a:gd name="T25" fmla="*/ 945 h 946"/>
                  <a:gd name="T26" fmla="*/ 636 w 775"/>
                  <a:gd name="T27" fmla="*/ 805 h 946"/>
                  <a:gd name="T28" fmla="*/ 774 w 775"/>
                  <a:gd name="T29" fmla="*/ 472 h 946"/>
                  <a:gd name="T30" fmla="*/ 636 w 775"/>
                  <a:gd name="T31" fmla="*/ 138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5" h="946">
                    <a:moveTo>
                      <a:pt x="636" y="138"/>
                    </a:moveTo>
                    <a:lnTo>
                      <a:pt x="636" y="138"/>
                    </a:lnTo>
                    <a:cubicBezTo>
                      <a:pt x="547" y="49"/>
                      <a:pt x="428" y="0"/>
                      <a:pt x="301" y="0"/>
                    </a:cubicBezTo>
                    <a:cubicBezTo>
                      <a:pt x="200" y="0"/>
                      <a:pt x="102" y="32"/>
                      <a:pt x="19" y="94"/>
                    </a:cubicBezTo>
                    <a:cubicBezTo>
                      <a:pt x="3" y="106"/>
                      <a:pt x="0" y="130"/>
                      <a:pt x="11" y="147"/>
                    </a:cubicBezTo>
                    <a:cubicBezTo>
                      <a:pt x="24" y="163"/>
                      <a:pt x="48" y="168"/>
                      <a:pt x="65" y="155"/>
                    </a:cubicBezTo>
                    <a:cubicBezTo>
                      <a:pt x="133" y="103"/>
                      <a:pt x="216" y="76"/>
                      <a:pt x="301" y="76"/>
                    </a:cubicBezTo>
                    <a:cubicBezTo>
                      <a:pt x="520" y="76"/>
                      <a:pt x="698" y="254"/>
                      <a:pt x="698" y="472"/>
                    </a:cubicBezTo>
                    <a:cubicBezTo>
                      <a:pt x="698" y="690"/>
                      <a:pt x="520" y="869"/>
                      <a:pt x="301" y="869"/>
                    </a:cubicBezTo>
                    <a:cubicBezTo>
                      <a:pt x="267" y="869"/>
                      <a:pt x="232" y="864"/>
                      <a:pt x="198" y="854"/>
                    </a:cubicBezTo>
                    <a:cubicBezTo>
                      <a:pt x="178" y="848"/>
                      <a:pt x="157" y="861"/>
                      <a:pt x="151" y="881"/>
                    </a:cubicBezTo>
                    <a:cubicBezTo>
                      <a:pt x="146" y="900"/>
                      <a:pt x="157" y="923"/>
                      <a:pt x="178" y="927"/>
                    </a:cubicBezTo>
                    <a:cubicBezTo>
                      <a:pt x="219" y="938"/>
                      <a:pt x="260" y="945"/>
                      <a:pt x="301" y="945"/>
                    </a:cubicBezTo>
                    <a:cubicBezTo>
                      <a:pt x="428" y="945"/>
                      <a:pt x="547" y="896"/>
                      <a:pt x="636" y="805"/>
                    </a:cubicBezTo>
                    <a:cubicBezTo>
                      <a:pt x="725" y="717"/>
                      <a:pt x="774" y="598"/>
                      <a:pt x="774" y="472"/>
                    </a:cubicBezTo>
                    <a:cubicBezTo>
                      <a:pt x="774" y="346"/>
                      <a:pt x="725" y="227"/>
                      <a:pt x="636" y="13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62">
                <a:extLst>
                  <a:ext uri="{FF2B5EF4-FFF2-40B4-BE49-F238E27FC236}">
                    <a16:creationId xmlns:a16="http://schemas.microsoft.com/office/drawing/2014/main" id="{4C351ABC-2F01-D048-A252-CED489841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9095" y="6603694"/>
                <a:ext cx="706293" cy="189116"/>
              </a:xfrm>
              <a:custGeom>
                <a:avLst/>
                <a:gdLst>
                  <a:gd name="T0" fmla="*/ 447 w 805"/>
                  <a:gd name="T1" fmla="*/ 77 h 218"/>
                  <a:gd name="T2" fmla="*/ 447 w 805"/>
                  <a:gd name="T3" fmla="*/ 77 h 218"/>
                  <a:gd name="T4" fmla="*/ 278 w 805"/>
                  <a:gd name="T5" fmla="*/ 74 h 218"/>
                  <a:gd name="T6" fmla="*/ 34 w 805"/>
                  <a:gd name="T7" fmla="*/ 71 h 218"/>
                  <a:gd name="T8" fmla="*/ 5 w 805"/>
                  <a:gd name="T9" fmla="*/ 117 h 218"/>
                  <a:gd name="T10" fmla="*/ 51 w 805"/>
                  <a:gd name="T11" fmla="*/ 145 h 218"/>
                  <a:gd name="T12" fmla="*/ 245 w 805"/>
                  <a:gd name="T13" fmla="*/ 142 h 218"/>
                  <a:gd name="T14" fmla="*/ 344 w 805"/>
                  <a:gd name="T15" fmla="*/ 168 h 218"/>
                  <a:gd name="T16" fmla="*/ 454 w 805"/>
                  <a:gd name="T17" fmla="*/ 153 h 218"/>
                  <a:gd name="T18" fmla="*/ 503 w 805"/>
                  <a:gd name="T19" fmla="*/ 193 h 218"/>
                  <a:gd name="T20" fmla="*/ 622 w 805"/>
                  <a:gd name="T21" fmla="*/ 217 h 218"/>
                  <a:gd name="T22" fmla="*/ 741 w 805"/>
                  <a:gd name="T23" fmla="*/ 193 h 218"/>
                  <a:gd name="T24" fmla="*/ 804 w 805"/>
                  <a:gd name="T25" fmla="*/ 109 h 218"/>
                  <a:gd name="T26" fmla="*/ 741 w 805"/>
                  <a:gd name="T27" fmla="*/ 25 h 218"/>
                  <a:gd name="T28" fmla="*/ 622 w 805"/>
                  <a:gd name="T29" fmla="*/ 0 h 218"/>
                  <a:gd name="T30" fmla="*/ 503 w 805"/>
                  <a:gd name="T31" fmla="*/ 25 h 218"/>
                  <a:gd name="T32" fmla="*/ 447 w 805"/>
                  <a:gd name="T33" fmla="*/ 77 h 218"/>
                  <a:gd name="T34" fmla="*/ 543 w 805"/>
                  <a:gd name="T35" fmla="*/ 90 h 218"/>
                  <a:gd name="T36" fmla="*/ 543 w 805"/>
                  <a:gd name="T37" fmla="*/ 90 h 218"/>
                  <a:gd name="T38" fmla="*/ 622 w 805"/>
                  <a:gd name="T39" fmla="*/ 76 h 218"/>
                  <a:gd name="T40" fmla="*/ 701 w 805"/>
                  <a:gd name="T41" fmla="*/ 90 h 218"/>
                  <a:gd name="T42" fmla="*/ 728 w 805"/>
                  <a:gd name="T43" fmla="*/ 109 h 218"/>
                  <a:gd name="T44" fmla="*/ 701 w 805"/>
                  <a:gd name="T45" fmla="*/ 126 h 218"/>
                  <a:gd name="T46" fmla="*/ 622 w 805"/>
                  <a:gd name="T47" fmla="*/ 141 h 218"/>
                  <a:gd name="T48" fmla="*/ 543 w 805"/>
                  <a:gd name="T49" fmla="*/ 126 h 218"/>
                  <a:gd name="T50" fmla="*/ 516 w 805"/>
                  <a:gd name="T51" fmla="*/ 109 h 218"/>
                  <a:gd name="T52" fmla="*/ 543 w 805"/>
                  <a:gd name="T53" fmla="*/ 90 h 218"/>
                  <a:gd name="T54" fmla="*/ 447 w 805"/>
                  <a:gd name="T55" fmla="*/ 7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5" h="218">
                    <a:moveTo>
                      <a:pt x="447" y="77"/>
                    </a:moveTo>
                    <a:lnTo>
                      <a:pt x="447" y="77"/>
                    </a:lnTo>
                    <a:cubicBezTo>
                      <a:pt x="333" y="101"/>
                      <a:pt x="306" y="88"/>
                      <a:pt x="278" y="74"/>
                    </a:cubicBezTo>
                    <a:cubicBezTo>
                      <a:pt x="227" y="50"/>
                      <a:pt x="181" y="36"/>
                      <a:pt x="34" y="71"/>
                    </a:cubicBezTo>
                    <a:cubicBezTo>
                      <a:pt x="13" y="76"/>
                      <a:pt x="0" y="96"/>
                      <a:pt x="5" y="117"/>
                    </a:cubicBezTo>
                    <a:cubicBezTo>
                      <a:pt x="10" y="138"/>
                      <a:pt x="31" y="150"/>
                      <a:pt x="51" y="145"/>
                    </a:cubicBezTo>
                    <a:cubicBezTo>
                      <a:pt x="184" y="114"/>
                      <a:pt x="213" y="128"/>
                      <a:pt x="245" y="142"/>
                    </a:cubicBezTo>
                    <a:cubicBezTo>
                      <a:pt x="272" y="157"/>
                      <a:pt x="298" y="168"/>
                      <a:pt x="344" y="168"/>
                    </a:cubicBezTo>
                    <a:cubicBezTo>
                      <a:pt x="373" y="168"/>
                      <a:pt x="408" y="163"/>
                      <a:pt x="454" y="153"/>
                    </a:cubicBezTo>
                    <a:cubicBezTo>
                      <a:pt x="463" y="166"/>
                      <a:pt x="479" y="180"/>
                      <a:pt x="503" y="193"/>
                    </a:cubicBezTo>
                    <a:cubicBezTo>
                      <a:pt x="536" y="209"/>
                      <a:pt x="577" y="217"/>
                      <a:pt x="622" y="217"/>
                    </a:cubicBezTo>
                    <a:cubicBezTo>
                      <a:pt x="666" y="217"/>
                      <a:pt x="707" y="209"/>
                      <a:pt x="741" y="193"/>
                    </a:cubicBezTo>
                    <a:cubicBezTo>
                      <a:pt x="796" y="166"/>
                      <a:pt x="804" y="128"/>
                      <a:pt x="804" y="109"/>
                    </a:cubicBezTo>
                    <a:cubicBezTo>
                      <a:pt x="804" y="88"/>
                      <a:pt x="796" y="52"/>
                      <a:pt x="741" y="25"/>
                    </a:cubicBezTo>
                    <a:cubicBezTo>
                      <a:pt x="707" y="9"/>
                      <a:pt x="666" y="0"/>
                      <a:pt x="622" y="0"/>
                    </a:cubicBezTo>
                    <a:cubicBezTo>
                      <a:pt x="577" y="0"/>
                      <a:pt x="536" y="9"/>
                      <a:pt x="503" y="25"/>
                    </a:cubicBezTo>
                    <a:cubicBezTo>
                      <a:pt x="471" y="41"/>
                      <a:pt x="455" y="60"/>
                      <a:pt x="447" y="77"/>
                    </a:cubicBezTo>
                    <a:lnTo>
                      <a:pt x="543" y="90"/>
                    </a:lnTo>
                    <a:lnTo>
                      <a:pt x="543" y="90"/>
                    </a:lnTo>
                    <a:cubicBezTo>
                      <a:pt x="565" y="80"/>
                      <a:pt x="592" y="76"/>
                      <a:pt x="622" y="76"/>
                    </a:cubicBezTo>
                    <a:cubicBezTo>
                      <a:pt x="652" y="76"/>
                      <a:pt x="680" y="80"/>
                      <a:pt x="701" y="90"/>
                    </a:cubicBezTo>
                    <a:cubicBezTo>
                      <a:pt x="720" y="98"/>
                      <a:pt x="726" y="106"/>
                      <a:pt x="728" y="109"/>
                    </a:cubicBezTo>
                    <a:cubicBezTo>
                      <a:pt x="726" y="111"/>
                      <a:pt x="720" y="119"/>
                      <a:pt x="701" y="126"/>
                    </a:cubicBezTo>
                    <a:cubicBezTo>
                      <a:pt x="680" y="136"/>
                      <a:pt x="652" y="141"/>
                      <a:pt x="622" y="141"/>
                    </a:cubicBezTo>
                    <a:cubicBezTo>
                      <a:pt x="592" y="141"/>
                      <a:pt x="565" y="136"/>
                      <a:pt x="543" y="126"/>
                    </a:cubicBezTo>
                    <a:cubicBezTo>
                      <a:pt x="525" y="119"/>
                      <a:pt x="517" y="111"/>
                      <a:pt x="516" y="109"/>
                    </a:cubicBezTo>
                    <a:cubicBezTo>
                      <a:pt x="517" y="106"/>
                      <a:pt x="525" y="98"/>
                      <a:pt x="543" y="90"/>
                    </a:cubicBezTo>
                    <a:lnTo>
                      <a:pt x="447" y="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63">
                <a:extLst>
                  <a:ext uri="{FF2B5EF4-FFF2-40B4-BE49-F238E27FC236}">
                    <a16:creationId xmlns:a16="http://schemas.microsoft.com/office/drawing/2014/main" id="{49676730-E2B6-2943-BD14-FA5183F5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224" y="6418436"/>
                <a:ext cx="702435" cy="189116"/>
              </a:xfrm>
              <a:custGeom>
                <a:avLst/>
                <a:gdLst>
                  <a:gd name="T0" fmla="*/ 243 w 803"/>
                  <a:gd name="T1" fmla="*/ 142 h 218"/>
                  <a:gd name="T2" fmla="*/ 243 w 803"/>
                  <a:gd name="T3" fmla="*/ 142 h 218"/>
                  <a:gd name="T4" fmla="*/ 342 w 803"/>
                  <a:gd name="T5" fmla="*/ 166 h 218"/>
                  <a:gd name="T6" fmla="*/ 453 w 803"/>
                  <a:gd name="T7" fmla="*/ 152 h 218"/>
                  <a:gd name="T8" fmla="*/ 502 w 803"/>
                  <a:gd name="T9" fmla="*/ 192 h 218"/>
                  <a:gd name="T10" fmla="*/ 621 w 803"/>
                  <a:gd name="T11" fmla="*/ 217 h 218"/>
                  <a:gd name="T12" fmla="*/ 739 w 803"/>
                  <a:gd name="T13" fmla="*/ 192 h 218"/>
                  <a:gd name="T14" fmla="*/ 802 w 803"/>
                  <a:gd name="T15" fmla="*/ 108 h 218"/>
                  <a:gd name="T16" fmla="*/ 739 w 803"/>
                  <a:gd name="T17" fmla="*/ 24 h 218"/>
                  <a:gd name="T18" fmla="*/ 621 w 803"/>
                  <a:gd name="T19" fmla="*/ 0 h 218"/>
                  <a:gd name="T20" fmla="*/ 502 w 803"/>
                  <a:gd name="T21" fmla="*/ 24 h 218"/>
                  <a:gd name="T22" fmla="*/ 445 w 803"/>
                  <a:gd name="T23" fmla="*/ 76 h 218"/>
                  <a:gd name="T24" fmla="*/ 276 w 803"/>
                  <a:gd name="T25" fmla="*/ 74 h 218"/>
                  <a:gd name="T26" fmla="*/ 33 w 803"/>
                  <a:gd name="T27" fmla="*/ 71 h 218"/>
                  <a:gd name="T28" fmla="*/ 5 w 803"/>
                  <a:gd name="T29" fmla="*/ 117 h 218"/>
                  <a:gd name="T30" fmla="*/ 51 w 803"/>
                  <a:gd name="T31" fmla="*/ 144 h 218"/>
                  <a:gd name="T32" fmla="*/ 243 w 803"/>
                  <a:gd name="T33" fmla="*/ 142 h 218"/>
                  <a:gd name="T34" fmla="*/ 542 w 803"/>
                  <a:gd name="T35" fmla="*/ 90 h 218"/>
                  <a:gd name="T36" fmla="*/ 542 w 803"/>
                  <a:gd name="T37" fmla="*/ 90 h 218"/>
                  <a:gd name="T38" fmla="*/ 621 w 803"/>
                  <a:gd name="T39" fmla="*/ 76 h 218"/>
                  <a:gd name="T40" fmla="*/ 701 w 803"/>
                  <a:gd name="T41" fmla="*/ 90 h 218"/>
                  <a:gd name="T42" fmla="*/ 726 w 803"/>
                  <a:gd name="T43" fmla="*/ 108 h 218"/>
                  <a:gd name="T44" fmla="*/ 701 w 803"/>
                  <a:gd name="T45" fmla="*/ 127 h 218"/>
                  <a:gd name="T46" fmla="*/ 621 w 803"/>
                  <a:gd name="T47" fmla="*/ 141 h 218"/>
                  <a:gd name="T48" fmla="*/ 542 w 803"/>
                  <a:gd name="T49" fmla="*/ 127 h 218"/>
                  <a:gd name="T50" fmla="*/ 515 w 803"/>
                  <a:gd name="T51" fmla="*/ 108 h 218"/>
                  <a:gd name="T52" fmla="*/ 542 w 803"/>
                  <a:gd name="T53" fmla="*/ 90 h 218"/>
                  <a:gd name="T54" fmla="*/ 243 w 803"/>
                  <a:gd name="T55" fmla="*/ 142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3" h="218">
                    <a:moveTo>
                      <a:pt x="243" y="142"/>
                    </a:moveTo>
                    <a:lnTo>
                      <a:pt x="243" y="142"/>
                    </a:lnTo>
                    <a:cubicBezTo>
                      <a:pt x="271" y="155"/>
                      <a:pt x="298" y="166"/>
                      <a:pt x="342" y="166"/>
                    </a:cubicBezTo>
                    <a:cubicBezTo>
                      <a:pt x="371" y="166"/>
                      <a:pt x="406" y="161"/>
                      <a:pt x="453" y="152"/>
                    </a:cubicBezTo>
                    <a:cubicBezTo>
                      <a:pt x="463" y="166"/>
                      <a:pt x="479" y="181"/>
                      <a:pt x="502" y="192"/>
                    </a:cubicBezTo>
                    <a:cubicBezTo>
                      <a:pt x="534" y="207"/>
                      <a:pt x="577" y="217"/>
                      <a:pt x="621" y="217"/>
                    </a:cubicBezTo>
                    <a:cubicBezTo>
                      <a:pt x="666" y="217"/>
                      <a:pt x="707" y="207"/>
                      <a:pt x="739" y="192"/>
                    </a:cubicBezTo>
                    <a:cubicBezTo>
                      <a:pt x="794" y="165"/>
                      <a:pt x="802" y="128"/>
                      <a:pt x="802" y="108"/>
                    </a:cubicBezTo>
                    <a:cubicBezTo>
                      <a:pt x="802" y="89"/>
                      <a:pt x="794" y="51"/>
                      <a:pt x="739" y="24"/>
                    </a:cubicBezTo>
                    <a:cubicBezTo>
                      <a:pt x="707" y="8"/>
                      <a:pt x="666" y="0"/>
                      <a:pt x="621" y="0"/>
                    </a:cubicBezTo>
                    <a:cubicBezTo>
                      <a:pt x="577" y="0"/>
                      <a:pt x="534" y="8"/>
                      <a:pt x="502" y="24"/>
                    </a:cubicBezTo>
                    <a:cubicBezTo>
                      <a:pt x="471" y="39"/>
                      <a:pt x="453" y="58"/>
                      <a:pt x="445" y="76"/>
                    </a:cubicBezTo>
                    <a:cubicBezTo>
                      <a:pt x="333" y="101"/>
                      <a:pt x="304" y="87"/>
                      <a:pt x="276" y="74"/>
                    </a:cubicBezTo>
                    <a:cubicBezTo>
                      <a:pt x="227" y="49"/>
                      <a:pt x="181" y="35"/>
                      <a:pt x="33" y="71"/>
                    </a:cubicBezTo>
                    <a:cubicBezTo>
                      <a:pt x="13" y="76"/>
                      <a:pt x="0" y="97"/>
                      <a:pt x="5" y="117"/>
                    </a:cubicBezTo>
                    <a:cubicBezTo>
                      <a:pt x="10" y="138"/>
                      <a:pt x="30" y="150"/>
                      <a:pt x="51" y="144"/>
                    </a:cubicBezTo>
                    <a:cubicBezTo>
                      <a:pt x="182" y="112"/>
                      <a:pt x="212" y="127"/>
                      <a:pt x="243" y="142"/>
                    </a:cubicBezTo>
                    <a:lnTo>
                      <a:pt x="542" y="90"/>
                    </a:lnTo>
                    <a:lnTo>
                      <a:pt x="542" y="90"/>
                    </a:lnTo>
                    <a:cubicBezTo>
                      <a:pt x="563" y="81"/>
                      <a:pt x="591" y="76"/>
                      <a:pt x="621" y="76"/>
                    </a:cubicBezTo>
                    <a:cubicBezTo>
                      <a:pt x="650" y="76"/>
                      <a:pt x="678" y="81"/>
                      <a:pt x="701" y="90"/>
                    </a:cubicBezTo>
                    <a:cubicBezTo>
                      <a:pt x="718" y="97"/>
                      <a:pt x="724" y="104"/>
                      <a:pt x="726" y="108"/>
                    </a:cubicBezTo>
                    <a:cubicBezTo>
                      <a:pt x="724" y="111"/>
                      <a:pt x="718" y="119"/>
                      <a:pt x="701" y="127"/>
                    </a:cubicBezTo>
                    <a:cubicBezTo>
                      <a:pt x="678" y="135"/>
                      <a:pt x="650" y="141"/>
                      <a:pt x="621" y="141"/>
                    </a:cubicBezTo>
                    <a:cubicBezTo>
                      <a:pt x="591" y="141"/>
                      <a:pt x="563" y="135"/>
                      <a:pt x="542" y="127"/>
                    </a:cubicBezTo>
                    <a:cubicBezTo>
                      <a:pt x="523" y="119"/>
                      <a:pt x="517" y="111"/>
                      <a:pt x="515" y="108"/>
                    </a:cubicBezTo>
                    <a:cubicBezTo>
                      <a:pt x="517" y="104"/>
                      <a:pt x="523" y="97"/>
                      <a:pt x="542" y="90"/>
                    </a:cubicBezTo>
                    <a:lnTo>
                      <a:pt x="243" y="14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64">
                <a:extLst>
                  <a:ext uri="{FF2B5EF4-FFF2-40B4-BE49-F238E27FC236}">
                    <a16:creationId xmlns:a16="http://schemas.microsoft.com/office/drawing/2014/main" id="{E76ED1AB-CF40-4345-9587-BF95F6F89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590" y="6831405"/>
                <a:ext cx="706293" cy="189118"/>
              </a:xfrm>
              <a:custGeom>
                <a:avLst/>
                <a:gdLst>
                  <a:gd name="T0" fmla="*/ 804 w 805"/>
                  <a:gd name="T1" fmla="*/ 110 h 218"/>
                  <a:gd name="T2" fmla="*/ 804 w 805"/>
                  <a:gd name="T3" fmla="*/ 110 h 218"/>
                  <a:gd name="T4" fmla="*/ 740 w 805"/>
                  <a:gd name="T5" fmla="*/ 26 h 218"/>
                  <a:gd name="T6" fmla="*/ 622 w 805"/>
                  <a:gd name="T7" fmla="*/ 0 h 218"/>
                  <a:gd name="T8" fmla="*/ 504 w 805"/>
                  <a:gd name="T9" fmla="*/ 26 h 218"/>
                  <a:gd name="T10" fmla="*/ 447 w 805"/>
                  <a:gd name="T11" fmla="*/ 78 h 218"/>
                  <a:gd name="T12" fmla="*/ 278 w 805"/>
                  <a:gd name="T13" fmla="*/ 75 h 218"/>
                  <a:gd name="T14" fmla="*/ 34 w 805"/>
                  <a:gd name="T15" fmla="*/ 72 h 218"/>
                  <a:gd name="T16" fmla="*/ 7 w 805"/>
                  <a:gd name="T17" fmla="*/ 117 h 218"/>
                  <a:gd name="T18" fmla="*/ 53 w 805"/>
                  <a:gd name="T19" fmla="*/ 146 h 218"/>
                  <a:gd name="T20" fmla="*/ 244 w 805"/>
                  <a:gd name="T21" fmla="*/ 143 h 218"/>
                  <a:gd name="T22" fmla="*/ 344 w 805"/>
                  <a:gd name="T23" fmla="*/ 168 h 218"/>
                  <a:gd name="T24" fmla="*/ 455 w 805"/>
                  <a:gd name="T25" fmla="*/ 154 h 218"/>
                  <a:gd name="T26" fmla="*/ 504 w 805"/>
                  <a:gd name="T27" fmla="*/ 194 h 218"/>
                  <a:gd name="T28" fmla="*/ 622 w 805"/>
                  <a:gd name="T29" fmla="*/ 217 h 218"/>
                  <a:gd name="T30" fmla="*/ 740 w 805"/>
                  <a:gd name="T31" fmla="*/ 194 h 218"/>
                  <a:gd name="T32" fmla="*/ 804 w 805"/>
                  <a:gd name="T33" fmla="*/ 110 h 218"/>
                  <a:gd name="T34" fmla="*/ 702 w 805"/>
                  <a:gd name="T35" fmla="*/ 127 h 218"/>
                  <a:gd name="T36" fmla="*/ 702 w 805"/>
                  <a:gd name="T37" fmla="*/ 127 h 218"/>
                  <a:gd name="T38" fmla="*/ 622 w 805"/>
                  <a:gd name="T39" fmla="*/ 141 h 218"/>
                  <a:gd name="T40" fmla="*/ 542 w 805"/>
                  <a:gd name="T41" fmla="*/ 127 h 218"/>
                  <a:gd name="T42" fmla="*/ 517 w 805"/>
                  <a:gd name="T43" fmla="*/ 110 h 218"/>
                  <a:gd name="T44" fmla="*/ 542 w 805"/>
                  <a:gd name="T45" fmla="*/ 91 h 218"/>
                  <a:gd name="T46" fmla="*/ 622 w 805"/>
                  <a:gd name="T47" fmla="*/ 76 h 218"/>
                  <a:gd name="T48" fmla="*/ 702 w 805"/>
                  <a:gd name="T49" fmla="*/ 91 h 218"/>
                  <a:gd name="T50" fmla="*/ 728 w 805"/>
                  <a:gd name="T51" fmla="*/ 110 h 218"/>
                  <a:gd name="T52" fmla="*/ 702 w 805"/>
                  <a:gd name="T53" fmla="*/ 127 h 218"/>
                  <a:gd name="T54" fmla="*/ 804 w 805"/>
                  <a:gd name="T55" fmla="*/ 11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5" h="218">
                    <a:moveTo>
                      <a:pt x="804" y="110"/>
                    </a:moveTo>
                    <a:lnTo>
                      <a:pt x="804" y="110"/>
                    </a:lnTo>
                    <a:cubicBezTo>
                      <a:pt x="804" y="89"/>
                      <a:pt x="796" y="52"/>
                      <a:pt x="740" y="26"/>
                    </a:cubicBezTo>
                    <a:cubicBezTo>
                      <a:pt x="709" y="10"/>
                      <a:pt x="666" y="0"/>
                      <a:pt x="622" y="0"/>
                    </a:cubicBezTo>
                    <a:cubicBezTo>
                      <a:pt x="579" y="0"/>
                      <a:pt x="536" y="10"/>
                      <a:pt x="504" y="26"/>
                    </a:cubicBezTo>
                    <a:cubicBezTo>
                      <a:pt x="471" y="41"/>
                      <a:pt x="455" y="60"/>
                      <a:pt x="447" y="78"/>
                    </a:cubicBezTo>
                    <a:cubicBezTo>
                      <a:pt x="333" y="103"/>
                      <a:pt x="306" y="89"/>
                      <a:pt x="278" y="75"/>
                    </a:cubicBezTo>
                    <a:cubicBezTo>
                      <a:pt x="228" y="51"/>
                      <a:pt x="183" y="37"/>
                      <a:pt x="34" y="72"/>
                    </a:cubicBezTo>
                    <a:cubicBezTo>
                      <a:pt x="13" y="78"/>
                      <a:pt x="0" y="98"/>
                      <a:pt x="7" y="117"/>
                    </a:cubicBezTo>
                    <a:cubicBezTo>
                      <a:pt x="11" y="138"/>
                      <a:pt x="32" y="151"/>
                      <a:pt x="53" y="146"/>
                    </a:cubicBezTo>
                    <a:cubicBezTo>
                      <a:pt x="184" y="114"/>
                      <a:pt x="213" y="129"/>
                      <a:pt x="244" y="143"/>
                    </a:cubicBezTo>
                    <a:cubicBezTo>
                      <a:pt x="271" y="157"/>
                      <a:pt x="300" y="168"/>
                      <a:pt x="344" y="168"/>
                    </a:cubicBezTo>
                    <a:cubicBezTo>
                      <a:pt x="373" y="168"/>
                      <a:pt x="408" y="163"/>
                      <a:pt x="455" y="154"/>
                    </a:cubicBezTo>
                    <a:cubicBezTo>
                      <a:pt x="465" y="167"/>
                      <a:pt x="479" y="181"/>
                      <a:pt x="504" y="194"/>
                    </a:cubicBezTo>
                    <a:cubicBezTo>
                      <a:pt x="536" y="209"/>
                      <a:pt x="579" y="217"/>
                      <a:pt x="622" y="217"/>
                    </a:cubicBezTo>
                    <a:cubicBezTo>
                      <a:pt x="666" y="217"/>
                      <a:pt x="709" y="209"/>
                      <a:pt x="740" y="194"/>
                    </a:cubicBezTo>
                    <a:cubicBezTo>
                      <a:pt x="796" y="167"/>
                      <a:pt x="804" y="129"/>
                      <a:pt x="804" y="110"/>
                    </a:cubicBezTo>
                    <a:lnTo>
                      <a:pt x="702" y="127"/>
                    </a:lnTo>
                    <a:lnTo>
                      <a:pt x="702" y="127"/>
                    </a:lnTo>
                    <a:cubicBezTo>
                      <a:pt x="680" y="136"/>
                      <a:pt x="652" y="141"/>
                      <a:pt x="622" y="141"/>
                    </a:cubicBezTo>
                    <a:cubicBezTo>
                      <a:pt x="593" y="141"/>
                      <a:pt x="564" y="136"/>
                      <a:pt x="542" y="127"/>
                    </a:cubicBezTo>
                    <a:cubicBezTo>
                      <a:pt x="525" y="119"/>
                      <a:pt x="519" y="111"/>
                      <a:pt x="517" y="110"/>
                    </a:cubicBezTo>
                    <a:cubicBezTo>
                      <a:pt x="519" y="106"/>
                      <a:pt x="525" y="98"/>
                      <a:pt x="542" y="91"/>
                    </a:cubicBezTo>
                    <a:cubicBezTo>
                      <a:pt x="564" y="83"/>
                      <a:pt x="593" y="76"/>
                      <a:pt x="622" y="76"/>
                    </a:cubicBezTo>
                    <a:cubicBezTo>
                      <a:pt x="652" y="76"/>
                      <a:pt x="680" y="83"/>
                      <a:pt x="702" y="91"/>
                    </a:cubicBezTo>
                    <a:cubicBezTo>
                      <a:pt x="720" y="98"/>
                      <a:pt x="726" y="106"/>
                      <a:pt x="728" y="110"/>
                    </a:cubicBezTo>
                    <a:cubicBezTo>
                      <a:pt x="726" y="111"/>
                      <a:pt x="720" y="119"/>
                      <a:pt x="702" y="127"/>
                    </a:cubicBezTo>
                    <a:lnTo>
                      <a:pt x="804" y="1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8E8C627-0E88-D344-9D28-1D628ECA3FB6}"/>
                </a:ext>
              </a:extLst>
            </p:cNvPr>
            <p:cNvGrpSpPr/>
            <p:nvPr/>
          </p:nvGrpSpPr>
          <p:grpSpPr>
            <a:xfrm>
              <a:off x="2587306" y="8371133"/>
              <a:ext cx="4174242" cy="2343783"/>
              <a:chOff x="2016531" y="8939448"/>
              <a:chExt cx="4174242" cy="234378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55E7F-FEAB-F94C-81C5-4D08A62E3F7B}"/>
                  </a:ext>
                </a:extLst>
              </p:cNvPr>
              <p:cNvSpPr txBox="1"/>
              <p:nvPr/>
            </p:nvSpPr>
            <p:spPr>
              <a:xfrm>
                <a:off x="2016531" y="9585779"/>
                <a:ext cx="4174242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E32F2EB-327B-F243-8CCA-B83FAA33293E}"/>
                  </a:ext>
                </a:extLst>
              </p:cNvPr>
              <p:cNvSpPr txBox="1"/>
              <p:nvPr/>
            </p:nvSpPr>
            <p:spPr>
              <a:xfrm>
                <a:off x="2028415" y="8939448"/>
                <a:ext cx="28599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08C86D-D57F-1840-AE43-F1101BB181C9}"/>
                </a:ext>
              </a:extLst>
            </p:cNvPr>
            <p:cNvGrpSpPr/>
            <p:nvPr/>
          </p:nvGrpSpPr>
          <p:grpSpPr>
            <a:xfrm>
              <a:off x="10101703" y="8371133"/>
              <a:ext cx="4174242" cy="2343783"/>
              <a:chOff x="2016531" y="8939448"/>
              <a:chExt cx="4174242" cy="234378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3806E41-3493-4043-9A62-68DC2335161B}"/>
                  </a:ext>
                </a:extLst>
              </p:cNvPr>
              <p:cNvSpPr txBox="1"/>
              <p:nvPr/>
            </p:nvSpPr>
            <p:spPr>
              <a:xfrm>
                <a:off x="2016531" y="9585779"/>
                <a:ext cx="4174242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D1C975-989B-5E48-825A-84BC2F965D2A}"/>
                  </a:ext>
                </a:extLst>
              </p:cNvPr>
              <p:cNvSpPr txBox="1"/>
              <p:nvPr/>
            </p:nvSpPr>
            <p:spPr>
              <a:xfrm>
                <a:off x="2028415" y="8939448"/>
                <a:ext cx="28599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FA8E106-12A2-114F-816F-5D7A7F6F6AD8}"/>
                </a:ext>
              </a:extLst>
            </p:cNvPr>
            <p:cNvGrpSpPr/>
            <p:nvPr/>
          </p:nvGrpSpPr>
          <p:grpSpPr>
            <a:xfrm>
              <a:off x="17616102" y="8371133"/>
              <a:ext cx="4174242" cy="2343783"/>
              <a:chOff x="2016531" y="8939448"/>
              <a:chExt cx="4174242" cy="2343783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FF32A30-9275-0249-ADD1-4421FD17CDE7}"/>
                  </a:ext>
                </a:extLst>
              </p:cNvPr>
              <p:cNvSpPr txBox="1"/>
              <p:nvPr/>
            </p:nvSpPr>
            <p:spPr>
              <a:xfrm>
                <a:off x="2016531" y="9585779"/>
                <a:ext cx="4174242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55F46C3-77EB-D449-BD5D-0187B184A545}"/>
                  </a:ext>
                </a:extLst>
              </p:cNvPr>
              <p:cNvSpPr txBox="1"/>
              <p:nvPr/>
            </p:nvSpPr>
            <p:spPr>
              <a:xfrm>
                <a:off x="2028415" y="8939448"/>
                <a:ext cx="28599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36C7E488-7254-AD4A-B5DF-E78440A2787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6D9EA5A7-2664-AA43-A242-C0CC1021BA51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8B63D64D-8246-DE40-8698-32A3F9FA2A4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65891431-7E87-304F-BB11-D95B25B0F3E3}"/>
              </a:ext>
            </a:extLst>
          </p:cNvPr>
          <p:cNvSpPr/>
          <p:nvPr/>
        </p:nvSpPr>
        <p:spPr>
          <a:xfrm>
            <a:off x="8572407" y="4533498"/>
            <a:ext cx="7245182" cy="724518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6026">
            <a:extLst>
              <a:ext uri="{FF2B5EF4-FFF2-40B4-BE49-F238E27FC236}">
                <a16:creationId xmlns:a16="http://schemas.microsoft.com/office/drawing/2014/main" id="{9833F29D-61A1-FC4A-B02A-91CE5E8083AD}"/>
              </a:ext>
            </a:extLst>
          </p:cNvPr>
          <p:cNvSpPr/>
          <p:nvPr/>
        </p:nvSpPr>
        <p:spPr>
          <a:xfrm>
            <a:off x="14870672" y="5176446"/>
            <a:ext cx="2481992" cy="24794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9">
                <a:moveTo>
                  <a:pt x="481" y="0"/>
                </a:moveTo>
                <a:cubicBezTo>
                  <a:pt x="745" y="0"/>
                  <a:pt x="960" y="215"/>
                  <a:pt x="960" y="479"/>
                </a:cubicBezTo>
                <a:cubicBezTo>
                  <a:pt x="960" y="745"/>
                  <a:pt x="745" y="959"/>
                  <a:pt x="481" y="959"/>
                </a:cubicBezTo>
                <a:cubicBezTo>
                  <a:pt x="216" y="959"/>
                  <a:pt x="0" y="745"/>
                  <a:pt x="0" y="479"/>
                </a:cubicBezTo>
                <a:cubicBezTo>
                  <a:pt x="0" y="215"/>
                  <a:pt x="216" y="0"/>
                  <a:pt x="481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6000" u="none" strike="noStrike" kern="1200">
              <a:ln>
                <a:noFill/>
              </a:ln>
              <a:latin typeface="Roboto Medium" panose="02000000000000000000" pitchFamily="2" charset="0"/>
              <a:ea typeface="Roboto Medium" panose="02000000000000000000" pitchFamily="2" charset="0"/>
              <a:cs typeface="Arial Unicode MS" pitchFamily="2"/>
            </a:endParaRPr>
          </a:p>
        </p:txBody>
      </p:sp>
      <p:sp>
        <p:nvSpPr>
          <p:cNvPr id="39" name="Freeform: Shape 6070">
            <a:extLst>
              <a:ext uri="{FF2B5EF4-FFF2-40B4-BE49-F238E27FC236}">
                <a16:creationId xmlns:a16="http://schemas.microsoft.com/office/drawing/2014/main" id="{7619E2D7-10DF-8049-86C8-A456D8FA7A2E}"/>
              </a:ext>
            </a:extLst>
          </p:cNvPr>
          <p:cNvSpPr/>
          <p:nvPr/>
        </p:nvSpPr>
        <p:spPr>
          <a:xfrm>
            <a:off x="14870672" y="8414566"/>
            <a:ext cx="2481992" cy="247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7">
                <a:moveTo>
                  <a:pt x="481" y="0"/>
                </a:moveTo>
                <a:cubicBezTo>
                  <a:pt x="745" y="0"/>
                  <a:pt x="960" y="214"/>
                  <a:pt x="960" y="478"/>
                </a:cubicBezTo>
                <a:cubicBezTo>
                  <a:pt x="960" y="743"/>
                  <a:pt x="745" y="957"/>
                  <a:pt x="481" y="957"/>
                </a:cubicBezTo>
                <a:cubicBezTo>
                  <a:pt x="216" y="957"/>
                  <a:pt x="0" y="743"/>
                  <a:pt x="0" y="478"/>
                </a:cubicBezTo>
                <a:cubicBezTo>
                  <a:pt x="0" y="214"/>
                  <a:pt x="216" y="0"/>
                  <a:pt x="481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6000" u="none" strike="noStrike" kern="1200">
              <a:ln>
                <a:noFill/>
              </a:ln>
              <a:latin typeface="Roboto Medium" panose="02000000000000000000" pitchFamily="2" charset="0"/>
              <a:ea typeface="Roboto Medium" panose="02000000000000000000" pitchFamily="2" charset="0"/>
              <a:cs typeface="Arial Unicode MS" pitchFamily="2"/>
            </a:endParaRPr>
          </a:p>
        </p:txBody>
      </p:sp>
      <p:sp>
        <p:nvSpPr>
          <p:cNvPr id="41" name="Freeform: Shape 6114">
            <a:extLst>
              <a:ext uri="{FF2B5EF4-FFF2-40B4-BE49-F238E27FC236}">
                <a16:creationId xmlns:a16="http://schemas.microsoft.com/office/drawing/2014/main" id="{3140E844-EFF2-7B45-A5A9-3FDA9160CC07}"/>
              </a:ext>
            </a:extLst>
          </p:cNvPr>
          <p:cNvSpPr/>
          <p:nvPr/>
        </p:nvSpPr>
        <p:spPr>
          <a:xfrm>
            <a:off x="7036870" y="5176446"/>
            <a:ext cx="2476816" cy="24794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6000" u="none" strike="noStrike" kern="1200">
              <a:ln>
                <a:noFill/>
              </a:ln>
              <a:latin typeface="Roboto Medium" panose="02000000000000000000" pitchFamily="2" charset="0"/>
              <a:ea typeface="Roboto Medium" panose="02000000000000000000" pitchFamily="2" charset="0"/>
              <a:cs typeface="Arial Unicode MS" pitchFamily="2"/>
            </a:endParaRPr>
          </a:p>
        </p:txBody>
      </p:sp>
      <p:sp>
        <p:nvSpPr>
          <p:cNvPr id="42" name="Freeform: Shape 6158">
            <a:extLst>
              <a:ext uri="{FF2B5EF4-FFF2-40B4-BE49-F238E27FC236}">
                <a16:creationId xmlns:a16="http://schemas.microsoft.com/office/drawing/2014/main" id="{3399C1E7-8273-1244-B65C-D565CCB12F3F}"/>
              </a:ext>
            </a:extLst>
          </p:cNvPr>
          <p:cNvSpPr/>
          <p:nvPr/>
        </p:nvSpPr>
        <p:spPr>
          <a:xfrm>
            <a:off x="7036871" y="8414566"/>
            <a:ext cx="2476815" cy="24742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7">
                <a:moveTo>
                  <a:pt x="480" y="0"/>
                </a:moveTo>
                <a:cubicBezTo>
                  <a:pt x="744" y="0"/>
                  <a:pt x="958" y="214"/>
                  <a:pt x="958" y="478"/>
                </a:cubicBezTo>
                <a:cubicBezTo>
                  <a:pt x="958" y="743"/>
                  <a:pt x="744" y="957"/>
                  <a:pt x="480" y="957"/>
                </a:cubicBezTo>
                <a:cubicBezTo>
                  <a:pt x="215" y="957"/>
                  <a:pt x="0" y="743"/>
                  <a:pt x="0" y="478"/>
                </a:cubicBezTo>
                <a:cubicBezTo>
                  <a:pt x="0" y="214"/>
                  <a:pt x="215" y="0"/>
                  <a:pt x="48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6000" u="none" strike="noStrike" kern="1200">
              <a:ln>
                <a:noFill/>
              </a:ln>
              <a:latin typeface="Roboto Medium" panose="02000000000000000000" pitchFamily="2" charset="0"/>
              <a:ea typeface="Roboto Medium" panose="02000000000000000000" pitchFamily="2" charset="0"/>
              <a:cs typeface="Arial Unicode MS" pitchFamily="2"/>
            </a:endParaRPr>
          </a:p>
        </p:txBody>
      </p:sp>
      <p:sp>
        <p:nvSpPr>
          <p:cNvPr id="51" name="Google Shape;460;p9">
            <a:extLst>
              <a:ext uri="{FF2B5EF4-FFF2-40B4-BE49-F238E27FC236}">
                <a16:creationId xmlns:a16="http://schemas.microsoft.com/office/drawing/2014/main" id="{C5C8E79F-8B39-2E49-A700-D4A19A7F5EFD}"/>
              </a:ext>
            </a:extLst>
          </p:cNvPr>
          <p:cNvSpPr/>
          <p:nvPr/>
        </p:nvSpPr>
        <p:spPr>
          <a:xfrm>
            <a:off x="7978145" y="9122010"/>
            <a:ext cx="594264" cy="1059336"/>
          </a:xfrm>
          <a:custGeom>
            <a:avLst/>
            <a:gdLst/>
            <a:ahLst/>
            <a:cxnLst/>
            <a:rect l="l" t="t" r="r" b="b"/>
            <a:pathLst>
              <a:path w="506" h="903" extrusionOk="0">
                <a:moveTo>
                  <a:pt x="480" y="132"/>
                </a:moveTo>
                <a:lnTo>
                  <a:pt x="480" y="132"/>
                </a:lnTo>
                <a:cubicBezTo>
                  <a:pt x="497" y="116"/>
                  <a:pt x="505" y="99"/>
                  <a:pt x="505" y="74"/>
                </a:cubicBezTo>
                <a:cubicBezTo>
                  <a:pt x="505" y="33"/>
                  <a:pt x="472" y="0"/>
                  <a:pt x="431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50" y="0"/>
                  <a:pt x="33" y="8"/>
                  <a:pt x="17" y="25"/>
                </a:cubicBezTo>
                <a:cubicBezTo>
                  <a:pt x="9" y="33"/>
                  <a:pt x="0" y="58"/>
                  <a:pt x="0" y="74"/>
                </a:cubicBezTo>
                <a:cubicBezTo>
                  <a:pt x="0" y="116"/>
                  <a:pt x="25" y="141"/>
                  <a:pt x="50" y="149"/>
                </a:cubicBezTo>
                <a:cubicBezTo>
                  <a:pt x="50" y="712"/>
                  <a:pt x="50" y="712"/>
                  <a:pt x="50" y="712"/>
                </a:cubicBezTo>
                <a:cubicBezTo>
                  <a:pt x="50" y="820"/>
                  <a:pt x="141" y="902"/>
                  <a:pt x="249" y="902"/>
                </a:cubicBezTo>
                <a:cubicBezTo>
                  <a:pt x="356" y="902"/>
                  <a:pt x="439" y="820"/>
                  <a:pt x="439" y="712"/>
                </a:cubicBezTo>
                <a:cubicBezTo>
                  <a:pt x="439" y="290"/>
                  <a:pt x="439" y="290"/>
                  <a:pt x="439" y="290"/>
                </a:cubicBezTo>
                <a:lnTo>
                  <a:pt x="439" y="290"/>
                </a:lnTo>
                <a:cubicBezTo>
                  <a:pt x="439" y="149"/>
                  <a:pt x="439" y="149"/>
                  <a:pt x="439" y="149"/>
                </a:cubicBezTo>
                <a:cubicBezTo>
                  <a:pt x="456" y="149"/>
                  <a:pt x="472" y="141"/>
                  <a:pt x="480" y="132"/>
                </a:cubicBezTo>
                <a:close/>
                <a:moveTo>
                  <a:pt x="42" y="74"/>
                </a:moveTo>
                <a:lnTo>
                  <a:pt x="42" y="74"/>
                </a:lnTo>
                <a:cubicBezTo>
                  <a:pt x="42" y="66"/>
                  <a:pt x="42" y="58"/>
                  <a:pt x="50" y="50"/>
                </a:cubicBezTo>
                <a:cubicBezTo>
                  <a:pt x="58" y="50"/>
                  <a:pt x="67" y="41"/>
                  <a:pt x="75" y="41"/>
                </a:cubicBezTo>
                <a:cubicBezTo>
                  <a:pt x="431" y="41"/>
                  <a:pt x="431" y="41"/>
                  <a:pt x="431" y="41"/>
                </a:cubicBezTo>
                <a:cubicBezTo>
                  <a:pt x="447" y="41"/>
                  <a:pt x="464" y="58"/>
                  <a:pt x="464" y="74"/>
                </a:cubicBezTo>
                <a:cubicBezTo>
                  <a:pt x="464" y="83"/>
                  <a:pt x="456" y="91"/>
                  <a:pt x="447" y="99"/>
                </a:cubicBezTo>
                <a:cubicBezTo>
                  <a:pt x="447" y="108"/>
                  <a:pt x="439" y="108"/>
                  <a:pt x="431" y="108"/>
                </a:cubicBezTo>
                <a:cubicBezTo>
                  <a:pt x="422" y="108"/>
                  <a:pt x="422" y="108"/>
                  <a:pt x="422" y="108"/>
                </a:cubicBezTo>
                <a:cubicBezTo>
                  <a:pt x="406" y="108"/>
                  <a:pt x="398" y="116"/>
                  <a:pt x="398" y="132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23" y="306"/>
                  <a:pt x="290" y="290"/>
                  <a:pt x="249" y="281"/>
                </a:cubicBezTo>
                <a:cubicBezTo>
                  <a:pt x="207" y="265"/>
                  <a:pt x="166" y="248"/>
                  <a:pt x="100" y="265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100" y="116"/>
                  <a:pt x="91" y="108"/>
                  <a:pt x="75" y="108"/>
                </a:cubicBezTo>
                <a:lnTo>
                  <a:pt x="75" y="108"/>
                </a:lnTo>
                <a:cubicBezTo>
                  <a:pt x="58" y="108"/>
                  <a:pt x="42" y="91"/>
                  <a:pt x="42" y="74"/>
                </a:cubicBezTo>
                <a:close/>
                <a:moveTo>
                  <a:pt x="249" y="861"/>
                </a:moveTo>
                <a:lnTo>
                  <a:pt x="249" y="861"/>
                </a:lnTo>
                <a:cubicBezTo>
                  <a:pt x="166" y="861"/>
                  <a:pt x="100" y="795"/>
                  <a:pt x="100" y="712"/>
                </a:cubicBezTo>
                <a:cubicBezTo>
                  <a:pt x="100" y="306"/>
                  <a:pt x="100" y="306"/>
                  <a:pt x="100" y="306"/>
                </a:cubicBezTo>
                <a:cubicBezTo>
                  <a:pt x="157" y="298"/>
                  <a:pt x="199" y="306"/>
                  <a:pt x="232" y="323"/>
                </a:cubicBezTo>
                <a:cubicBezTo>
                  <a:pt x="257" y="331"/>
                  <a:pt x="282" y="339"/>
                  <a:pt x="315" y="339"/>
                </a:cubicBezTo>
                <a:cubicBezTo>
                  <a:pt x="340" y="339"/>
                  <a:pt x="365" y="331"/>
                  <a:pt x="398" y="323"/>
                </a:cubicBezTo>
                <a:cubicBezTo>
                  <a:pt x="398" y="712"/>
                  <a:pt x="398" y="712"/>
                  <a:pt x="398" y="712"/>
                </a:cubicBezTo>
                <a:cubicBezTo>
                  <a:pt x="398" y="795"/>
                  <a:pt x="332" y="861"/>
                  <a:pt x="249" y="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65;p9">
            <a:extLst>
              <a:ext uri="{FF2B5EF4-FFF2-40B4-BE49-F238E27FC236}">
                <a16:creationId xmlns:a16="http://schemas.microsoft.com/office/drawing/2014/main" id="{F8E576DF-2261-FB43-BF18-81315C42874F}"/>
              </a:ext>
            </a:extLst>
          </p:cNvPr>
          <p:cNvSpPr/>
          <p:nvPr/>
        </p:nvSpPr>
        <p:spPr>
          <a:xfrm>
            <a:off x="7807344" y="5951033"/>
            <a:ext cx="935868" cy="930230"/>
          </a:xfrm>
          <a:custGeom>
            <a:avLst/>
            <a:gdLst/>
            <a:ahLst/>
            <a:cxnLst/>
            <a:rect l="l" t="t" r="r" b="b"/>
            <a:pathLst>
              <a:path w="730" h="729" extrusionOk="0">
                <a:moveTo>
                  <a:pt x="480" y="728"/>
                </a:moveTo>
                <a:lnTo>
                  <a:pt x="480" y="728"/>
                </a:lnTo>
                <a:cubicBezTo>
                  <a:pt x="249" y="728"/>
                  <a:pt x="249" y="728"/>
                  <a:pt x="249" y="728"/>
                </a:cubicBezTo>
                <a:cubicBezTo>
                  <a:pt x="232" y="728"/>
                  <a:pt x="224" y="720"/>
                  <a:pt x="224" y="712"/>
                </a:cubicBezTo>
                <a:cubicBezTo>
                  <a:pt x="224" y="505"/>
                  <a:pt x="224" y="505"/>
                  <a:pt x="224" y="505"/>
                </a:cubicBezTo>
                <a:cubicBezTo>
                  <a:pt x="25" y="505"/>
                  <a:pt x="25" y="505"/>
                  <a:pt x="25" y="505"/>
                </a:cubicBezTo>
                <a:cubicBezTo>
                  <a:pt x="9" y="505"/>
                  <a:pt x="0" y="497"/>
                  <a:pt x="0" y="480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40"/>
                  <a:pt x="9" y="224"/>
                  <a:pt x="25" y="224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24" y="25"/>
                  <a:pt x="224" y="25"/>
                  <a:pt x="224" y="25"/>
                </a:cubicBezTo>
                <a:cubicBezTo>
                  <a:pt x="224" y="8"/>
                  <a:pt x="232" y="0"/>
                  <a:pt x="249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489" y="0"/>
                  <a:pt x="505" y="8"/>
                  <a:pt x="505" y="25"/>
                </a:cubicBezTo>
                <a:cubicBezTo>
                  <a:pt x="505" y="224"/>
                  <a:pt x="505" y="224"/>
                  <a:pt x="505" y="224"/>
                </a:cubicBezTo>
                <a:cubicBezTo>
                  <a:pt x="704" y="224"/>
                  <a:pt x="704" y="224"/>
                  <a:pt x="704" y="224"/>
                </a:cubicBezTo>
                <a:cubicBezTo>
                  <a:pt x="721" y="224"/>
                  <a:pt x="729" y="240"/>
                  <a:pt x="729" y="248"/>
                </a:cubicBezTo>
                <a:cubicBezTo>
                  <a:pt x="729" y="480"/>
                  <a:pt x="729" y="480"/>
                  <a:pt x="729" y="480"/>
                </a:cubicBezTo>
                <a:cubicBezTo>
                  <a:pt x="729" y="497"/>
                  <a:pt x="721" y="505"/>
                  <a:pt x="704" y="505"/>
                </a:cubicBezTo>
                <a:cubicBezTo>
                  <a:pt x="505" y="505"/>
                  <a:pt x="505" y="505"/>
                  <a:pt x="505" y="505"/>
                </a:cubicBezTo>
                <a:cubicBezTo>
                  <a:pt x="505" y="712"/>
                  <a:pt x="505" y="712"/>
                  <a:pt x="505" y="712"/>
                </a:cubicBezTo>
                <a:cubicBezTo>
                  <a:pt x="505" y="720"/>
                  <a:pt x="489" y="728"/>
                  <a:pt x="480" y="728"/>
                </a:cubicBezTo>
                <a:close/>
                <a:moveTo>
                  <a:pt x="274" y="687"/>
                </a:moveTo>
                <a:lnTo>
                  <a:pt x="274" y="687"/>
                </a:lnTo>
                <a:cubicBezTo>
                  <a:pt x="456" y="687"/>
                  <a:pt x="456" y="687"/>
                  <a:pt x="456" y="687"/>
                </a:cubicBezTo>
                <a:cubicBezTo>
                  <a:pt x="456" y="480"/>
                  <a:pt x="456" y="480"/>
                  <a:pt x="456" y="480"/>
                </a:cubicBezTo>
                <a:cubicBezTo>
                  <a:pt x="456" y="472"/>
                  <a:pt x="464" y="455"/>
                  <a:pt x="480" y="455"/>
                </a:cubicBezTo>
                <a:cubicBezTo>
                  <a:pt x="687" y="455"/>
                  <a:pt x="687" y="455"/>
                  <a:pt x="687" y="455"/>
                </a:cubicBezTo>
                <a:cubicBezTo>
                  <a:pt x="687" y="273"/>
                  <a:pt x="687" y="273"/>
                  <a:pt x="687" y="273"/>
                </a:cubicBezTo>
                <a:cubicBezTo>
                  <a:pt x="480" y="273"/>
                  <a:pt x="480" y="273"/>
                  <a:pt x="480" y="273"/>
                </a:cubicBezTo>
                <a:cubicBezTo>
                  <a:pt x="464" y="273"/>
                  <a:pt x="456" y="265"/>
                  <a:pt x="456" y="248"/>
                </a:cubicBezTo>
                <a:cubicBezTo>
                  <a:pt x="456" y="41"/>
                  <a:pt x="456" y="41"/>
                  <a:pt x="456" y="41"/>
                </a:cubicBezTo>
                <a:cubicBezTo>
                  <a:pt x="274" y="41"/>
                  <a:pt x="274" y="41"/>
                  <a:pt x="274" y="41"/>
                </a:cubicBezTo>
                <a:cubicBezTo>
                  <a:pt x="274" y="248"/>
                  <a:pt x="274" y="248"/>
                  <a:pt x="274" y="248"/>
                </a:cubicBezTo>
                <a:cubicBezTo>
                  <a:pt x="274" y="265"/>
                  <a:pt x="257" y="273"/>
                  <a:pt x="249" y="273"/>
                </a:cubicBezTo>
                <a:cubicBezTo>
                  <a:pt x="42" y="273"/>
                  <a:pt x="42" y="273"/>
                  <a:pt x="42" y="273"/>
                </a:cubicBezTo>
                <a:cubicBezTo>
                  <a:pt x="42" y="455"/>
                  <a:pt x="42" y="455"/>
                  <a:pt x="42" y="455"/>
                </a:cubicBezTo>
                <a:cubicBezTo>
                  <a:pt x="249" y="455"/>
                  <a:pt x="249" y="455"/>
                  <a:pt x="249" y="455"/>
                </a:cubicBezTo>
                <a:cubicBezTo>
                  <a:pt x="257" y="455"/>
                  <a:pt x="274" y="472"/>
                  <a:pt x="274" y="480"/>
                </a:cubicBezTo>
                <a:lnTo>
                  <a:pt x="274" y="6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Freeform 30">
            <a:extLst>
              <a:ext uri="{FF2B5EF4-FFF2-40B4-BE49-F238E27FC236}">
                <a16:creationId xmlns:a16="http://schemas.microsoft.com/office/drawing/2014/main" id="{B1B29C86-53E9-7C4C-9AE1-5E123FA2C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5082" y="6055263"/>
            <a:ext cx="1073172" cy="874088"/>
          </a:xfrm>
          <a:custGeom>
            <a:avLst/>
            <a:gdLst>
              <a:gd name="T0" fmla="*/ 1411 w 1523"/>
              <a:gd name="T1" fmla="*/ 111 h 1241"/>
              <a:gd name="T2" fmla="*/ 872 w 1523"/>
              <a:gd name="T3" fmla="*/ 111 h 1241"/>
              <a:gd name="T4" fmla="*/ 734 w 1523"/>
              <a:gd name="T5" fmla="*/ 111 h 1241"/>
              <a:gd name="T6" fmla="*/ 197 w 1523"/>
              <a:gd name="T7" fmla="*/ 111 h 1241"/>
              <a:gd name="T8" fmla="*/ 110 w 1523"/>
              <a:gd name="T9" fmla="*/ 515 h 1241"/>
              <a:gd name="T10" fmla="*/ 0 w 1523"/>
              <a:gd name="T11" fmla="*/ 553 h 1241"/>
              <a:gd name="T12" fmla="*/ 149 w 1523"/>
              <a:gd name="T13" fmla="*/ 591 h 1241"/>
              <a:gd name="T14" fmla="*/ 292 w 1523"/>
              <a:gd name="T15" fmla="*/ 744 h 1241"/>
              <a:gd name="T16" fmla="*/ 777 w 1523"/>
              <a:gd name="T17" fmla="*/ 1229 h 1241"/>
              <a:gd name="T18" fmla="*/ 831 w 1523"/>
              <a:gd name="T19" fmla="*/ 1229 h 1241"/>
              <a:gd name="T20" fmla="*/ 1314 w 1523"/>
              <a:gd name="T21" fmla="*/ 744 h 1241"/>
              <a:gd name="T22" fmla="*/ 1411 w 1523"/>
              <a:gd name="T23" fmla="*/ 648 h 1241"/>
              <a:gd name="T24" fmla="*/ 1411 w 1523"/>
              <a:gd name="T25" fmla="*/ 111 h 1241"/>
              <a:gd name="T26" fmla="*/ 1357 w 1523"/>
              <a:gd name="T27" fmla="*/ 596 h 1241"/>
              <a:gd name="T28" fmla="*/ 1257 w 1523"/>
              <a:gd name="T29" fmla="*/ 694 h 1241"/>
              <a:gd name="T30" fmla="*/ 351 w 1523"/>
              <a:gd name="T31" fmla="*/ 694 h 1241"/>
              <a:gd name="T32" fmla="*/ 251 w 1523"/>
              <a:gd name="T33" fmla="*/ 596 h 1241"/>
              <a:gd name="T34" fmla="*/ 268 w 1523"/>
              <a:gd name="T35" fmla="*/ 496 h 1241"/>
              <a:gd name="T36" fmla="*/ 411 w 1523"/>
              <a:gd name="T37" fmla="*/ 715 h 1241"/>
              <a:gd name="T38" fmla="*/ 523 w 1523"/>
              <a:gd name="T39" fmla="*/ 357 h 1241"/>
              <a:gd name="T40" fmla="*/ 650 w 1523"/>
              <a:gd name="T41" fmla="*/ 834 h 1241"/>
              <a:gd name="T42" fmla="*/ 688 w 1523"/>
              <a:gd name="T43" fmla="*/ 809 h 1241"/>
              <a:gd name="T44" fmla="*/ 866 w 1523"/>
              <a:gd name="T45" fmla="*/ 580 h 1241"/>
              <a:gd name="T46" fmla="*/ 1016 w 1523"/>
              <a:gd name="T47" fmla="*/ 591 h 1241"/>
              <a:gd name="T48" fmla="*/ 1016 w 1523"/>
              <a:gd name="T49" fmla="*/ 515 h 1241"/>
              <a:gd name="T50" fmla="*/ 799 w 1523"/>
              <a:gd name="T51" fmla="*/ 408 h 1241"/>
              <a:gd name="T52" fmla="*/ 737 w 1523"/>
              <a:gd name="T53" fmla="*/ 422 h 1241"/>
              <a:gd name="T54" fmla="*/ 563 w 1523"/>
              <a:gd name="T55" fmla="*/ 175 h 1241"/>
              <a:gd name="T56" fmla="*/ 526 w 1523"/>
              <a:gd name="T57" fmla="*/ 144 h 1241"/>
              <a:gd name="T58" fmla="*/ 393 w 1523"/>
              <a:gd name="T59" fmla="*/ 571 h 1241"/>
              <a:gd name="T60" fmla="*/ 282 w 1523"/>
              <a:gd name="T61" fmla="*/ 393 h 1241"/>
              <a:gd name="T62" fmla="*/ 178 w 1523"/>
              <a:gd name="T63" fmla="*/ 480 h 1241"/>
              <a:gd name="T64" fmla="*/ 251 w 1523"/>
              <a:gd name="T65" fmla="*/ 165 h 1241"/>
              <a:gd name="T66" fmla="*/ 680 w 1523"/>
              <a:gd name="T67" fmla="*/ 165 h 1241"/>
              <a:gd name="T68" fmla="*/ 804 w 1523"/>
              <a:gd name="T69" fmla="*/ 273 h 1241"/>
              <a:gd name="T70" fmla="*/ 926 w 1523"/>
              <a:gd name="T71" fmla="*/ 165 h 1241"/>
              <a:gd name="T72" fmla="*/ 1357 w 1523"/>
              <a:gd name="T73" fmla="*/ 165 h 1241"/>
              <a:gd name="T74" fmla="*/ 1357 w 1523"/>
              <a:gd name="T75" fmla="*/ 596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3" h="1241">
                <a:moveTo>
                  <a:pt x="1411" y="111"/>
                </a:moveTo>
                <a:lnTo>
                  <a:pt x="1411" y="111"/>
                </a:lnTo>
                <a:cubicBezTo>
                  <a:pt x="1338" y="40"/>
                  <a:pt x="1243" y="0"/>
                  <a:pt x="1141" y="0"/>
                </a:cubicBezTo>
                <a:cubicBezTo>
                  <a:pt x="1040" y="0"/>
                  <a:pt x="945" y="40"/>
                  <a:pt x="872" y="111"/>
                </a:cubicBezTo>
                <a:cubicBezTo>
                  <a:pt x="804" y="181"/>
                  <a:pt x="804" y="181"/>
                  <a:pt x="804" y="181"/>
                </a:cubicBezTo>
                <a:cubicBezTo>
                  <a:pt x="734" y="111"/>
                  <a:pt x="734" y="111"/>
                  <a:pt x="734" y="111"/>
                </a:cubicBezTo>
                <a:cubicBezTo>
                  <a:pt x="663" y="40"/>
                  <a:pt x="568" y="0"/>
                  <a:pt x="465" y="0"/>
                </a:cubicBezTo>
                <a:cubicBezTo>
                  <a:pt x="363" y="0"/>
                  <a:pt x="268" y="40"/>
                  <a:pt x="197" y="111"/>
                </a:cubicBezTo>
                <a:cubicBezTo>
                  <a:pt x="124" y="182"/>
                  <a:pt x="84" y="279"/>
                  <a:pt x="84" y="381"/>
                </a:cubicBezTo>
                <a:cubicBezTo>
                  <a:pt x="84" y="427"/>
                  <a:pt x="94" y="473"/>
                  <a:pt x="110" y="515"/>
                </a:cubicBezTo>
                <a:cubicBezTo>
                  <a:pt x="38" y="515"/>
                  <a:pt x="38" y="515"/>
                  <a:pt x="38" y="515"/>
                </a:cubicBezTo>
                <a:cubicBezTo>
                  <a:pt x="18" y="515"/>
                  <a:pt x="0" y="533"/>
                  <a:pt x="0" y="553"/>
                </a:cubicBezTo>
                <a:cubicBezTo>
                  <a:pt x="0" y="576"/>
                  <a:pt x="18" y="591"/>
                  <a:pt x="38" y="591"/>
                </a:cubicBezTo>
                <a:cubicBezTo>
                  <a:pt x="149" y="591"/>
                  <a:pt x="149" y="591"/>
                  <a:pt x="149" y="591"/>
                </a:cubicBezTo>
                <a:cubicBezTo>
                  <a:pt x="164" y="612"/>
                  <a:pt x="179" y="631"/>
                  <a:pt x="197" y="650"/>
                </a:cubicBezTo>
                <a:cubicBezTo>
                  <a:pt x="292" y="744"/>
                  <a:pt x="292" y="744"/>
                  <a:pt x="292" y="744"/>
                </a:cubicBezTo>
                <a:cubicBezTo>
                  <a:pt x="292" y="745"/>
                  <a:pt x="293" y="745"/>
                  <a:pt x="293" y="747"/>
                </a:cubicBezTo>
                <a:cubicBezTo>
                  <a:pt x="777" y="1229"/>
                  <a:pt x="777" y="1229"/>
                  <a:pt x="777" y="1229"/>
                </a:cubicBezTo>
                <a:cubicBezTo>
                  <a:pt x="783" y="1236"/>
                  <a:pt x="794" y="1240"/>
                  <a:pt x="804" y="1240"/>
                </a:cubicBezTo>
                <a:cubicBezTo>
                  <a:pt x="813" y="1240"/>
                  <a:pt x="823" y="1236"/>
                  <a:pt x="831" y="1229"/>
                </a:cubicBezTo>
                <a:cubicBezTo>
                  <a:pt x="1313" y="747"/>
                  <a:pt x="1313" y="747"/>
                  <a:pt x="1313" y="747"/>
                </a:cubicBezTo>
                <a:cubicBezTo>
                  <a:pt x="1314" y="745"/>
                  <a:pt x="1314" y="745"/>
                  <a:pt x="1314" y="744"/>
                </a:cubicBezTo>
                <a:cubicBezTo>
                  <a:pt x="1411" y="650"/>
                  <a:pt x="1411" y="650"/>
                  <a:pt x="1411" y="650"/>
                </a:cubicBezTo>
                <a:lnTo>
                  <a:pt x="1411" y="648"/>
                </a:lnTo>
                <a:cubicBezTo>
                  <a:pt x="1482" y="577"/>
                  <a:pt x="1522" y="482"/>
                  <a:pt x="1522" y="381"/>
                </a:cubicBezTo>
                <a:cubicBezTo>
                  <a:pt x="1522" y="279"/>
                  <a:pt x="1482" y="182"/>
                  <a:pt x="1411" y="111"/>
                </a:cubicBezTo>
                <a:lnTo>
                  <a:pt x="1357" y="596"/>
                </a:lnTo>
                <a:lnTo>
                  <a:pt x="1357" y="596"/>
                </a:lnTo>
                <a:cubicBezTo>
                  <a:pt x="1259" y="693"/>
                  <a:pt x="1259" y="693"/>
                  <a:pt x="1259" y="693"/>
                </a:cubicBezTo>
                <a:lnTo>
                  <a:pt x="1257" y="694"/>
                </a:lnTo>
                <a:cubicBezTo>
                  <a:pt x="804" y="1148"/>
                  <a:pt x="804" y="1148"/>
                  <a:pt x="804" y="1148"/>
                </a:cubicBezTo>
                <a:cubicBezTo>
                  <a:pt x="351" y="694"/>
                  <a:pt x="351" y="694"/>
                  <a:pt x="351" y="694"/>
                </a:cubicBezTo>
                <a:cubicBezTo>
                  <a:pt x="349" y="694"/>
                  <a:pt x="349" y="693"/>
                  <a:pt x="347" y="693"/>
                </a:cubicBezTo>
                <a:cubicBezTo>
                  <a:pt x="251" y="596"/>
                  <a:pt x="251" y="596"/>
                  <a:pt x="251" y="596"/>
                </a:cubicBezTo>
                <a:cubicBezTo>
                  <a:pt x="236" y="582"/>
                  <a:pt x="225" y="568"/>
                  <a:pt x="214" y="553"/>
                </a:cubicBezTo>
                <a:cubicBezTo>
                  <a:pt x="268" y="496"/>
                  <a:pt x="268" y="496"/>
                  <a:pt x="268" y="4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81" y="710"/>
                  <a:pt x="397" y="718"/>
                  <a:pt x="411" y="715"/>
                </a:cubicBezTo>
                <a:cubicBezTo>
                  <a:pt x="427" y="713"/>
                  <a:pt x="441" y="702"/>
                  <a:pt x="444" y="687"/>
                </a:cubicBezTo>
                <a:cubicBezTo>
                  <a:pt x="523" y="357"/>
                  <a:pt x="523" y="357"/>
                  <a:pt x="523" y="357"/>
                </a:cubicBezTo>
                <a:cubicBezTo>
                  <a:pt x="615" y="804"/>
                  <a:pt x="615" y="804"/>
                  <a:pt x="615" y="804"/>
                </a:cubicBezTo>
                <a:cubicBezTo>
                  <a:pt x="618" y="820"/>
                  <a:pt x="633" y="832"/>
                  <a:pt x="650" y="834"/>
                </a:cubicBezTo>
                <a:cubicBezTo>
                  <a:pt x="652" y="834"/>
                  <a:pt x="652" y="834"/>
                  <a:pt x="653" y="834"/>
                </a:cubicBezTo>
                <a:cubicBezTo>
                  <a:pt x="669" y="834"/>
                  <a:pt x="683" y="823"/>
                  <a:pt x="688" y="809"/>
                </a:cubicBezTo>
                <a:cubicBezTo>
                  <a:pt x="790" y="504"/>
                  <a:pt x="790" y="504"/>
                  <a:pt x="790" y="504"/>
                </a:cubicBezTo>
                <a:cubicBezTo>
                  <a:pt x="866" y="580"/>
                  <a:pt x="866" y="580"/>
                  <a:pt x="866" y="580"/>
                </a:cubicBezTo>
                <a:cubicBezTo>
                  <a:pt x="874" y="588"/>
                  <a:pt x="883" y="591"/>
                  <a:pt x="893" y="591"/>
                </a:cubicBezTo>
                <a:cubicBezTo>
                  <a:pt x="1016" y="591"/>
                  <a:pt x="1016" y="591"/>
                  <a:pt x="1016" y="591"/>
                </a:cubicBezTo>
                <a:cubicBezTo>
                  <a:pt x="1038" y="591"/>
                  <a:pt x="1054" y="576"/>
                  <a:pt x="1054" y="553"/>
                </a:cubicBezTo>
                <a:cubicBezTo>
                  <a:pt x="1054" y="533"/>
                  <a:pt x="1038" y="515"/>
                  <a:pt x="1016" y="515"/>
                </a:cubicBezTo>
                <a:cubicBezTo>
                  <a:pt x="908" y="515"/>
                  <a:pt x="908" y="515"/>
                  <a:pt x="908" y="515"/>
                </a:cubicBezTo>
                <a:cubicBezTo>
                  <a:pt x="799" y="408"/>
                  <a:pt x="799" y="408"/>
                  <a:pt x="799" y="408"/>
                </a:cubicBezTo>
                <a:cubicBezTo>
                  <a:pt x="790" y="398"/>
                  <a:pt x="777" y="393"/>
                  <a:pt x="764" y="396"/>
                </a:cubicBezTo>
                <a:cubicBezTo>
                  <a:pt x="752" y="400"/>
                  <a:pt x="740" y="409"/>
                  <a:pt x="737" y="422"/>
                </a:cubicBezTo>
                <a:cubicBezTo>
                  <a:pt x="661" y="648"/>
                  <a:pt x="661" y="648"/>
                  <a:pt x="661" y="648"/>
                </a:cubicBezTo>
                <a:cubicBezTo>
                  <a:pt x="563" y="175"/>
                  <a:pt x="563" y="175"/>
                  <a:pt x="563" y="175"/>
                </a:cubicBezTo>
                <a:cubicBezTo>
                  <a:pt x="560" y="157"/>
                  <a:pt x="544" y="144"/>
                  <a:pt x="526" y="144"/>
                </a:cubicBezTo>
                <a:lnTo>
                  <a:pt x="526" y="144"/>
                </a:lnTo>
                <a:cubicBezTo>
                  <a:pt x="509" y="144"/>
                  <a:pt x="493" y="157"/>
                  <a:pt x="488" y="173"/>
                </a:cubicBezTo>
                <a:cubicBezTo>
                  <a:pt x="393" y="571"/>
                  <a:pt x="393" y="571"/>
                  <a:pt x="393" y="571"/>
                </a:cubicBezTo>
                <a:cubicBezTo>
                  <a:pt x="311" y="412"/>
                  <a:pt x="311" y="412"/>
                  <a:pt x="311" y="412"/>
                </a:cubicBezTo>
                <a:cubicBezTo>
                  <a:pt x="306" y="401"/>
                  <a:pt x="295" y="395"/>
                  <a:pt x="282" y="393"/>
                </a:cubicBezTo>
                <a:cubicBezTo>
                  <a:pt x="271" y="392"/>
                  <a:pt x="259" y="395"/>
                  <a:pt x="251" y="404"/>
                </a:cubicBezTo>
                <a:cubicBezTo>
                  <a:pt x="178" y="480"/>
                  <a:pt x="178" y="480"/>
                  <a:pt x="178" y="480"/>
                </a:cubicBezTo>
                <a:cubicBezTo>
                  <a:pt x="167" y="449"/>
                  <a:pt x="160" y="415"/>
                  <a:pt x="160" y="381"/>
                </a:cubicBezTo>
                <a:cubicBezTo>
                  <a:pt x="160" y="298"/>
                  <a:pt x="192" y="222"/>
                  <a:pt x="251" y="165"/>
                </a:cubicBezTo>
                <a:cubicBezTo>
                  <a:pt x="308" y="108"/>
                  <a:pt x="384" y="76"/>
                  <a:pt x="465" y="76"/>
                </a:cubicBezTo>
                <a:cubicBezTo>
                  <a:pt x="547" y="76"/>
                  <a:pt x="623" y="108"/>
                  <a:pt x="680" y="165"/>
                </a:cubicBezTo>
                <a:cubicBezTo>
                  <a:pt x="777" y="262"/>
                  <a:pt x="777" y="262"/>
                  <a:pt x="777" y="262"/>
                </a:cubicBezTo>
                <a:cubicBezTo>
                  <a:pt x="783" y="268"/>
                  <a:pt x="793" y="273"/>
                  <a:pt x="804" y="273"/>
                </a:cubicBezTo>
                <a:cubicBezTo>
                  <a:pt x="813" y="273"/>
                  <a:pt x="823" y="268"/>
                  <a:pt x="831" y="262"/>
                </a:cubicBezTo>
                <a:cubicBezTo>
                  <a:pt x="926" y="165"/>
                  <a:pt x="926" y="165"/>
                  <a:pt x="926" y="165"/>
                </a:cubicBezTo>
                <a:cubicBezTo>
                  <a:pt x="983" y="108"/>
                  <a:pt x="1061" y="76"/>
                  <a:pt x="1141" y="76"/>
                </a:cubicBezTo>
                <a:cubicBezTo>
                  <a:pt x="1222" y="76"/>
                  <a:pt x="1298" y="108"/>
                  <a:pt x="1357" y="165"/>
                </a:cubicBezTo>
                <a:cubicBezTo>
                  <a:pt x="1414" y="222"/>
                  <a:pt x="1446" y="298"/>
                  <a:pt x="1446" y="381"/>
                </a:cubicBezTo>
                <a:cubicBezTo>
                  <a:pt x="1446" y="461"/>
                  <a:pt x="1414" y="538"/>
                  <a:pt x="1357" y="596"/>
                </a:cubicBezTo>
                <a:lnTo>
                  <a:pt x="1411" y="11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D99825FE-5F9E-0B42-839D-B1014756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7255" y="9280391"/>
            <a:ext cx="1148824" cy="742572"/>
          </a:xfrm>
          <a:custGeom>
            <a:avLst/>
            <a:gdLst>
              <a:gd name="T0" fmla="*/ 946 w 1523"/>
              <a:gd name="T1" fmla="*/ 982 h 983"/>
              <a:gd name="T2" fmla="*/ 946 w 1523"/>
              <a:gd name="T3" fmla="*/ 982 h 983"/>
              <a:gd name="T4" fmla="*/ 943 w 1523"/>
              <a:gd name="T5" fmla="*/ 982 h 983"/>
              <a:gd name="T6" fmla="*/ 908 w 1523"/>
              <a:gd name="T7" fmla="*/ 952 h 983"/>
              <a:gd name="T8" fmla="*/ 756 w 1523"/>
              <a:gd name="T9" fmla="*/ 212 h 983"/>
              <a:gd name="T10" fmla="*/ 620 w 1523"/>
              <a:gd name="T11" fmla="*/ 780 h 983"/>
              <a:gd name="T12" fmla="*/ 587 w 1523"/>
              <a:gd name="T13" fmla="*/ 808 h 983"/>
              <a:gd name="T14" fmla="*/ 549 w 1523"/>
              <a:gd name="T15" fmla="*/ 787 h 983"/>
              <a:gd name="T16" fmla="*/ 384 w 1523"/>
              <a:gd name="T17" fmla="*/ 469 h 983"/>
              <a:gd name="T18" fmla="*/ 249 w 1523"/>
              <a:gd name="T19" fmla="*/ 613 h 983"/>
              <a:gd name="T20" fmla="*/ 221 w 1523"/>
              <a:gd name="T21" fmla="*/ 624 h 983"/>
              <a:gd name="T22" fmla="*/ 38 w 1523"/>
              <a:gd name="T23" fmla="*/ 624 h 983"/>
              <a:gd name="T24" fmla="*/ 0 w 1523"/>
              <a:gd name="T25" fmla="*/ 586 h 983"/>
              <a:gd name="T26" fmla="*/ 38 w 1523"/>
              <a:gd name="T27" fmla="*/ 548 h 983"/>
              <a:gd name="T28" fmla="*/ 205 w 1523"/>
              <a:gd name="T29" fmla="*/ 548 h 983"/>
              <a:gd name="T30" fmla="*/ 365 w 1523"/>
              <a:gd name="T31" fmla="*/ 379 h 983"/>
              <a:gd name="T32" fmla="*/ 398 w 1523"/>
              <a:gd name="T33" fmla="*/ 366 h 983"/>
              <a:gd name="T34" fmla="*/ 427 w 1523"/>
              <a:gd name="T35" fmla="*/ 387 h 983"/>
              <a:gd name="T36" fmla="*/ 569 w 1523"/>
              <a:gd name="T37" fmla="*/ 662 h 983"/>
              <a:gd name="T38" fmla="*/ 721 w 1523"/>
              <a:gd name="T39" fmla="*/ 30 h 983"/>
              <a:gd name="T40" fmla="*/ 759 w 1523"/>
              <a:gd name="T41" fmla="*/ 0 h 983"/>
              <a:gd name="T42" fmla="*/ 796 w 1523"/>
              <a:gd name="T43" fmla="*/ 30 h 983"/>
              <a:gd name="T44" fmla="*/ 954 w 1523"/>
              <a:gd name="T45" fmla="*/ 797 h 983"/>
              <a:gd name="T46" fmla="*/ 1088 w 1523"/>
              <a:gd name="T47" fmla="*/ 398 h 983"/>
              <a:gd name="T48" fmla="*/ 1114 w 1523"/>
              <a:gd name="T49" fmla="*/ 372 h 983"/>
              <a:gd name="T50" fmla="*/ 1149 w 1523"/>
              <a:gd name="T51" fmla="*/ 382 h 983"/>
              <a:gd name="T52" fmla="*/ 1317 w 1523"/>
              <a:gd name="T53" fmla="*/ 548 h 983"/>
              <a:gd name="T54" fmla="*/ 1484 w 1523"/>
              <a:gd name="T55" fmla="*/ 548 h 983"/>
              <a:gd name="T56" fmla="*/ 1522 w 1523"/>
              <a:gd name="T57" fmla="*/ 586 h 983"/>
              <a:gd name="T58" fmla="*/ 1484 w 1523"/>
              <a:gd name="T59" fmla="*/ 624 h 983"/>
              <a:gd name="T60" fmla="*/ 1301 w 1523"/>
              <a:gd name="T61" fmla="*/ 624 h 983"/>
              <a:gd name="T62" fmla="*/ 1275 w 1523"/>
              <a:gd name="T63" fmla="*/ 613 h 983"/>
              <a:gd name="T64" fmla="*/ 1140 w 1523"/>
              <a:gd name="T65" fmla="*/ 480 h 983"/>
              <a:gd name="T66" fmla="*/ 981 w 1523"/>
              <a:gd name="T67" fmla="*/ 956 h 983"/>
              <a:gd name="T68" fmla="*/ 946 w 1523"/>
              <a:gd name="T69" fmla="*/ 982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23" h="983">
                <a:moveTo>
                  <a:pt x="946" y="982"/>
                </a:moveTo>
                <a:lnTo>
                  <a:pt x="946" y="982"/>
                </a:lnTo>
                <a:cubicBezTo>
                  <a:pt x="945" y="982"/>
                  <a:pt x="945" y="982"/>
                  <a:pt x="943" y="982"/>
                </a:cubicBezTo>
                <a:cubicBezTo>
                  <a:pt x="926" y="981"/>
                  <a:pt x="912" y="968"/>
                  <a:pt x="908" y="952"/>
                </a:cubicBezTo>
                <a:cubicBezTo>
                  <a:pt x="756" y="212"/>
                  <a:pt x="756" y="212"/>
                  <a:pt x="756" y="212"/>
                </a:cubicBezTo>
                <a:cubicBezTo>
                  <a:pt x="620" y="780"/>
                  <a:pt x="620" y="780"/>
                  <a:pt x="620" y="780"/>
                </a:cubicBezTo>
                <a:cubicBezTo>
                  <a:pt x="617" y="794"/>
                  <a:pt x="603" y="807"/>
                  <a:pt x="587" y="808"/>
                </a:cubicBezTo>
                <a:cubicBezTo>
                  <a:pt x="572" y="810"/>
                  <a:pt x="557" y="802"/>
                  <a:pt x="549" y="787"/>
                </a:cubicBezTo>
                <a:cubicBezTo>
                  <a:pt x="384" y="469"/>
                  <a:pt x="384" y="469"/>
                  <a:pt x="384" y="469"/>
                </a:cubicBezTo>
                <a:cubicBezTo>
                  <a:pt x="249" y="613"/>
                  <a:pt x="249" y="613"/>
                  <a:pt x="249" y="613"/>
                </a:cubicBezTo>
                <a:cubicBezTo>
                  <a:pt x="241" y="621"/>
                  <a:pt x="232" y="624"/>
                  <a:pt x="221" y="624"/>
                </a:cubicBezTo>
                <a:cubicBezTo>
                  <a:pt x="38" y="624"/>
                  <a:pt x="38" y="624"/>
                  <a:pt x="38" y="624"/>
                </a:cubicBezTo>
                <a:cubicBezTo>
                  <a:pt x="18" y="624"/>
                  <a:pt x="0" y="608"/>
                  <a:pt x="0" y="586"/>
                </a:cubicBezTo>
                <a:cubicBezTo>
                  <a:pt x="0" y="566"/>
                  <a:pt x="18" y="548"/>
                  <a:pt x="38" y="548"/>
                </a:cubicBezTo>
                <a:cubicBezTo>
                  <a:pt x="205" y="548"/>
                  <a:pt x="205" y="548"/>
                  <a:pt x="205" y="548"/>
                </a:cubicBezTo>
                <a:cubicBezTo>
                  <a:pt x="365" y="379"/>
                  <a:pt x="365" y="379"/>
                  <a:pt x="365" y="379"/>
                </a:cubicBezTo>
                <a:cubicBezTo>
                  <a:pt x="373" y="369"/>
                  <a:pt x="385" y="364"/>
                  <a:pt x="398" y="366"/>
                </a:cubicBezTo>
                <a:cubicBezTo>
                  <a:pt x="409" y="367"/>
                  <a:pt x="420" y="375"/>
                  <a:pt x="427" y="387"/>
                </a:cubicBezTo>
                <a:cubicBezTo>
                  <a:pt x="569" y="662"/>
                  <a:pt x="569" y="662"/>
                  <a:pt x="569" y="662"/>
                </a:cubicBezTo>
                <a:cubicBezTo>
                  <a:pt x="721" y="30"/>
                  <a:pt x="721" y="30"/>
                  <a:pt x="721" y="30"/>
                </a:cubicBezTo>
                <a:cubicBezTo>
                  <a:pt x="726" y="12"/>
                  <a:pt x="742" y="0"/>
                  <a:pt x="759" y="0"/>
                </a:cubicBezTo>
                <a:cubicBezTo>
                  <a:pt x="777" y="0"/>
                  <a:pt x="793" y="12"/>
                  <a:pt x="796" y="30"/>
                </a:cubicBezTo>
                <a:cubicBezTo>
                  <a:pt x="954" y="797"/>
                  <a:pt x="954" y="797"/>
                  <a:pt x="954" y="797"/>
                </a:cubicBezTo>
                <a:cubicBezTo>
                  <a:pt x="1088" y="398"/>
                  <a:pt x="1088" y="398"/>
                  <a:pt x="1088" y="398"/>
                </a:cubicBezTo>
                <a:cubicBezTo>
                  <a:pt x="1091" y="385"/>
                  <a:pt x="1102" y="375"/>
                  <a:pt x="1114" y="372"/>
                </a:cubicBezTo>
                <a:cubicBezTo>
                  <a:pt x="1127" y="369"/>
                  <a:pt x="1141" y="372"/>
                  <a:pt x="1149" y="382"/>
                </a:cubicBezTo>
                <a:cubicBezTo>
                  <a:pt x="1317" y="548"/>
                  <a:pt x="1317" y="548"/>
                  <a:pt x="1317" y="548"/>
                </a:cubicBezTo>
                <a:cubicBezTo>
                  <a:pt x="1484" y="548"/>
                  <a:pt x="1484" y="548"/>
                  <a:pt x="1484" y="548"/>
                </a:cubicBezTo>
                <a:cubicBezTo>
                  <a:pt x="1504" y="548"/>
                  <a:pt x="1522" y="566"/>
                  <a:pt x="1522" y="586"/>
                </a:cubicBezTo>
                <a:cubicBezTo>
                  <a:pt x="1522" y="608"/>
                  <a:pt x="1504" y="624"/>
                  <a:pt x="1484" y="624"/>
                </a:cubicBezTo>
                <a:cubicBezTo>
                  <a:pt x="1301" y="624"/>
                  <a:pt x="1301" y="624"/>
                  <a:pt x="1301" y="624"/>
                </a:cubicBezTo>
                <a:cubicBezTo>
                  <a:pt x="1292" y="624"/>
                  <a:pt x="1281" y="621"/>
                  <a:pt x="1275" y="613"/>
                </a:cubicBezTo>
                <a:cubicBezTo>
                  <a:pt x="1140" y="480"/>
                  <a:pt x="1140" y="480"/>
                  <a:pt x="1140" y="480"/>
                </a:cubicBezTo>
                <a:cubicBezTo>
                  <a:pt x="981" y="956"/>
                  <a:pt x="981" y="956"/>
                  <a:pt x="981" y="956"/>
                </a:cubicBezTo>
                <a:cubicBezTo>
                  <a:pt x="977" y="971"/>
                  <a:pt x="962" y="982"/>
                  <a:pt x="946" y="9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EA17FE4-7644-BC41-9945-E2CB829900E3}"/>
              </a:ext>
            </a:extLst>
          </p:cNvPr>
          <p:cNvGrpSpPr/>
          <p:nvPr/>
        </p:nvGrpSpPr>
        <p:grpSpPr>
          <a:xfrm>
            <a:off x="9936303" y="5630737"/>
            <a:ext cx="4517390" cy="5050704"/>
            <a:chOff x="17135707" y="5725306"/>
            <a:chExt cx="5252237" cy="5872307"/>
          </a:xfrm>
        </p:grpSpPr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A474D8DA-27CB-154C-8021-70D068336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5707" y="5725306"/>
              <a:ext cx="5252237" cy="5872307"/>
            </a:xfrm>
            <a:custGeom>
              <a:avLst/>
              <a:gdLst>
                <a:gd name="T0" fmla="*/ 5376 w 11991"/>
                <a:gd name="T1" fmla="*/ 13012 h 13405"/>
                <a:gd name="T2" fmla="*/ 5376 w 11991"/>
                <a:gd name="T3" fmla="*/ 13012 h 13405"/>
                <a:gd name="T4" fmla="*/ 316 w 11991"/>
                <a:gd name="T5" fmla="*/ 2891 h 13405"/>
                <a:gd name="T6" fmla="*/ 392 w 11991"/>
                <a:gd name="T7" fmla="*/ 1982 h 13405"/>
                <a:gd name="T8" fmla="*/ 1288 w 11991"/>
                <a:gd name="T9" fmla="*/ 1830 h 13405"/>
                <a:gd name="T10" fmla="*/ 5427 w 11991"/>
                <a:gd name="T11" fmla="*/ 329 h 13405"/>
                <a:gd name="T12" fmla="*/ 5995 w 11991"/>
                <a:gd name="T13" fmla="*/ 0 h 13405"/>
                <a:gd name="T14" fmla="*/ 6563 w 11991"/>
                <a:gd name="T15" fmla="*/ 329 h 13405"/>
                <a:gd name="T16" fmla="*/ 10716 w 11991"/>
                <a:gd name="T17" fmla="*/ 1843 h 13405"/>
                <a:gd name="T18" fmla="*/ 11599 w 11991"/>
                <a:gd name="T19" fmla="*/ 1982 h 13405"/>
                <a:gd name="T20" fmla="*/ 11675 w 11991"/>
                <a:gd name="T21" fmla="*/ 2891 h 13405"/>
                <a:gd name="T22" fmla="*/ 6613 w 11991"/>
                <a:gd name="T23" fmla="*/ 13012 h 13405"/>
                <a:gd name="T24" fmla="*/ 5995 w 11991"/>
                <a:gd name="T25" fmla="*/ 13404 h 13405"/>
                <a:gd name="T26" fmla="*/ 5376 w 11991"/>
                <a:gd name="T27" fmla="*/ 13012 h 13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91" h="13405">
                  <a:moveTo>
                    <a:pt x="5376" y="13012"/>
                  </a:moveTo>
                  <a:lnTo>
                    <a:pt x="5376" y="13012"/>
                  </a:lnTo>
                  <a:cubicBezTo>
                    <a:pt x="2107" y="10942"/>
                    <a:pt x="0" y="6752"/>
                    <a:pt x="316" y="2891"/>
                  </a:cubicBezTo>
                  <a:cubicBezTo>
                    <a:pt x="392" y="1982"/>
                    <a:pt x="392" y="1982"/>
                    <a:pt x="392" y="1982"/>
                  </a:cubicBezTo>
                  <a:cubicBezTo>
                    <a:pt x="1288" y="1830"/>
                    <a:pt x="1288" y="1830"/>
                    <a:pt x="1288" y="1830"/>
                  </a:cubicBezTo>
                  <a:cubicBezTo>
                    <a:pt x="2877" y="1591"/>
                    <a:pt x="4038" y="1111"/>
                    <a:pt x="5427" y="329"/>
                  </a:cubicBezTo>
                  <a:cubicBezTo>
                    <a:pt x="5995" y="0"/>
                    <a:pt x="5995" y="0"/>
                    <a:pt x="5995" y="0"/>
                  </a:cubicBezTo>
                  <a:cubicBezTo>
                    <a:pt x="6563" y="329"/>
                    <a:pt x="6563" y="329"/>
                    <a:pt x="6563" y="329"/>
                  </a:cubicBezTo>
                  <a:cubicBezTo>
                    <a:pt x="7964" y="1111"/>
                    <a:pt x="9125" y="1578"/>
                    <a:pt x="10716" y="1843"/>
                  </a:cubicBezTo>
                  <a:cubicBezTo>
                    <a:pt x="11599" y="1982"/>
                    <a:pt x="11599" y="1982"/>
                    <a:pt x="11599" y="1982"/>
                  </a:cubicBezTo>
                  <a:cubicBezTo>
                    <a:pt x="11675" y="2891"/>
                    <a:pt x="11675" y="2891"/>
                    <a:pt x="11675" y="2891"/>
                  </a:cubicBezTo>
                  <a:cubicBezTo>
                    <a:pt x="11990" y="6752"/>
                    <a:pt x="9882" y="10942"/>
                    <a:pt x="6613" y="13012"/>
                  </a:cubicBezTo>
                  <a:cubicBezTo>
                    <a:pt x="5995" y="13404"/>
                    <a:pt x="5995" y="13404"/>
                    <a:pt x="5995" y="13404"/>
                  </a:cubicBezTo>
                  <a:lnTo>
                    <a:pt x="5376" y="130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13C09733-5B56-9345-B422-2152DAC5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5328" y="6310605"/>
              <a:ext cx="4212995" cy="4688187"/>
            </a:xfrm>
            <a:custGeom>
              <a:avLst/>
              <a:gdLst>
                <a:gd name="T0" fmla="*/ 4808 w 9618"/>
                <a:gd name="T1" fmla="*/ 0 h 10703"/>
                <a:gd name="T2" fmla="*/ 4808 w 9618"/>
                <a:gd name="T3" fmla="*/ 0 h 10703"/>
                <a:gd name="T4" fmla="*/ 290 w 9618"/>
                <a:gd name="T5" fmla="*/ 1641 h 10703"/>
                <a:gd name="T6" fmla="*/ 4808 w 9618"/>
                <a:gd name="T7" fmla="*/ 10702 h 10703"/>
                <a:gd name="T8" fmla="*/ 9339 w 9618"/>
                <a:gd name="T9" fmla="*/ 1641 h 10703"/>
                <a:gd name="T10" fmla="*/ 4808 w 9618"/>
                <a:gd name="T11" fmla="*/ 0 h 10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8" h="10703">
                  <a:moveTo>
                    <a:pt x="4808" y="0"/>
                  </a:moveTo>
                  <a:lnTo>
                    <a:pt x="4808" y="0"/>
                  </a:lnTo>
                  <a:cubicBezTo>
                    <a:pt x="3255" y="871"/>
                    <a:pt x="2006" y="1376"/>
                    <a:pt x="290" y="1641"/>
                  </a:cubicBezTo>
                  <a:cubicBezTo>
                    <a:pt x="0" y="5174"/>
                    <a:pt x="1980" y="8898"/>
                    <a:pt x="4808" y="10702"/>
                  </a:cubicBezTo>
                  <a:cubicBezTo>
                    <a:pt x="7635" y="8898"/>
                    <a:pt x="9617" y="5174"/>
                    <a:pt x="9339" y="1641"/>
                  </a:cubicBezTo>
                  <a:cubicBezTo>
                    <a:pt x="7572" y="1351"/>
                    <a:pt x="6360" y="871"/>
                    <a:pt x="4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A0E31B98-B802-7D4D-B9CE-ECB53CDA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8342" y="7085209"/>
              <a:ext cx="2686966" cy="2686967"/>
            </a:xfrm>
            <a:custGeom>
              <a:avLst/>
              <a:gdLst>
                <a:gd name="T0" fmla="*/ 0 w 6135"/>
                <a:gd name="T1" fmla="*/ 2284 h 6134"/>
                <a:gd name="T2" fmla="*/ 2284 w 6135"/>
                <a:gd name="T3" fmla="*/ 2284 h 6134"/>
                <a:gd name="T4" fmla="*/ 2284 w 6135"/>
                <a:gd name="T5" fmla="*/ 0 h 6134"/>
                <a:gd name="T6" fmla="*/ 3850 w 6135"/>
                <a:gd name="T7" fmla="*/ 0 h 6134"/>
                <a:gd name="T8" fmla="*/ 3850 w 6135"/>
                <a:gd name="T9" fmla="*/ 2284 h 6134"/>
                <a:gd name="T10" fmla="*/ 6134 w 6135"/>
                <a:gd name="T11" fmla="*/ 2284 h 6134"/>
                <a:gd name="T12" fmla="*/ 6134 w 6135"/>
                <a:gd name="T13" fmla="*/ 3849 h 6134"/>
                <a:gd name="T14" fmla="*/ 3850 w 6135"/>
                <a:gd name="T15" fmla="*/ 3849 h 6134"/>
                <a:gd name="T16" fmla="*/ 3850 w 6135"/>
                <a:gd name="T17" fmla="*/ 6133 h 6134"/>
                <a:gd name="T18" fmla="*/ 2284 w 6135"/>
                <a:gd name="T19" fmla="*/ 6133 h 6134"/>
                <a:gd name="T20" fmla="*/ 2284 w 6135"/>
                <a:gd name="T21" fmla="*/ 3849 h 6134"/>
                <a:gd name="T22" fmla="*/ 0 w 6135"/>
                <a:gd name="T23" fmla="*/ 3849 h 6134"/>
                <a:gd name="T24" fmla="*/ 0 w 6135"/>
                <a:gd name="T25" fmla="*/ 2284 h 6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35" h="6134">
                  <a:moveTo>
                    <a:pt x="0" y="2284"/>
                  </a:moveTo>
                  <a:lnTo>
                    <a:pt x="2284" y="2284"/>
                  </a:lnTo>
                  <a:lnTo>
                    <a:pt x="2284" y="0"/>
                  </a:lnTo>
                  <a:lnTo>
                    <a:pt x="3850" y="0"/>
                  </a:lnTo>
                  <a:lnTo>
                    <a:pt x="3850" y="2284"/>
                  </a:lnTo>
                  <a:lnTo>
                    <a:pt x="6134" y="2284"/>
                  </a:lnTo>
                  <a:lnTo>
                    <a:pt x="6134" y="3849"/>
                  </a:lnTo>
                  <a:lnTo>
                    <a:pt x="3850" y="3849"/>
                  </a:lnTo>
                  <a:lnTo>
                    <a:pt x="3850" y="6133"/>
                  </a:lnTo>
                  <a:lnTo>
                    <a:pt x="2284" y="6133"/>
                  </a:lnTo>
                  <a:lnTo>
                    <a:pt x="2284" y="3849"/>
                  </a:lnTo>
                  <a:lnTo>
                    <a:pt x="0" y="3849"/>
                  </a:lnTo>
                  <a:lnTo>
                    <a:pt x="0" y="22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856522E-DDD8-5C4E-9C0A-C4A93ABDA02A}"/>
              </a:ext>
            </a:extLst>
          </p:cNvPr>
          <p:cNvGrpSpPr/>
          <p:nvPr/>
        </p:nvGrpSpPr>
        <p:grpSpPr>
          <a:xfrm>
            <a:off x="17830603" y="5244256"/>
            <a:ext cx="4174242" cy="2343783"/>
            <a:chOff x="2016531" y="8939448"/>
            <a:chExt cx="4174242" cy="2343783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E6A7EF-C199-3045-8CA4-FE6C608885E8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EC3EE68-DB3F-8A43-A88C-F71CCBF860B0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07B0C9-5C6D-4943-AB08-E39CF737FBE3}"/>
              </a:ext>
            </a:extLst>
          </p:cNvPr>
          <p:cNvGrpSpPr/>
          <p:nvPr/>
        </p:nvGrpSpPr>
        <p:grpSpPr>
          <a:xfrm>
            <a:off x="17830603" y="8479785"/>
            <a:ext cx="4174242" cy="2343783"/>
            <a:chOff x="2016531" y="8939448"/>
            <a:chExt cx="4174242" cy="234378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64019C3-61A5-2B4C-A0D6-086E69728BD8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838167C-870B-BC47-A521-4E29F6EBB223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FB6D370-C0D8-B44D-A605-CB6D0C85A4A6}"/>
              </a:ext>
            </a:extLst>
          </p:cNvPr>
          <p:cNvGrpSpPr/>
          <p:nvPr/>
        </p:nvGrpSpPr>
        <p:grpSpPr>
          <a:xfrm flipH="1">
            <a:off x="2372805" y="5244256"/>
            <a:ext cx="4174242" cy="2343783"/>
            <a:chOff x="2016531" y="8939448"/>
            <a:chExt cx="4174242" cy="234378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388E3E3-2264-DA4A-8DE4-B7CF6E07BAE3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50CA617-8009-CD4F-8F09-9046A60D13AC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D26E96D-8278-3B4E-81BB-872BE2BF6005}"/>
              </a:ext>
            </a:extLst>
          </p:cNvPr>
          <p:cNvGrpSpPr/>
          <p:nvPr/>
        </p:nvGrpSpPr>
        <p:grpSpPr>
          <a:xfrm flipH="1">
            <a:off x="2372805" y="8479785"/>
            <a:ext cx="4174242" cy="2343783"/>
            <a:chOff x="2016531" y="8939448"/>
            <a:chExt cx="4174242" cy="234378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3738EB-B51B-C149-B6D8-C037D605D296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CC1BAB7-10A7-444D-96BB-CE544BA6CFB4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DAB87CDE-DB2A-F547-AC91-BFBB300BAFC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C997C379-2E0D-874F-982A-32EF8E1B0331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EA2FF20D-B6F3-0F4F-BD09-CA97B0C634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86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153145-C908-9E44-88FF-354767B10D03}"/>
              </a:ext>
            </a:extLst>
          </p:cNvPr>
          <p:cNvSpPr/>
          <p:nvPr/>
        </p:nvSpPr>
        <p:spPr>
          <a:xfrm>
            <a:off x="1983041" y="3987288"/>
            <a:ext cx="4683817" cy="6416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hord 33">
            <a:extLst>
              <a:ext uri="{FF2B5EF4-FFF2-40B4-BE49-F238E27FC236}">
                <a16:creationId xmlns:a16="http://schemas.microsoft.com/office/drawing/2014/main" id="{C46E0EA7-BF68-514C-991F-FA0A22AE8CCB}"/>
              </a:ext>
            </a:extLst>
          </p:cNvPr>
          <p:cNvSpPr/>
          <p:nvPr/>
        </p:nvSpPr>
        <p:spPr>
          <a:xfrm rot="17546221">
            <a:off x="1968240" y="7740474"/>
            <a:ext cx="4712876" cy="471287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023EC2-73D1-8148-8B2A-41382F275521}"/>
              </a:ext>
            </a:extLst>
          </p:cNvPr>
          <p:cNvSpPr/>
          <p:nvPr/>
        </p:nvSpPr>
        <p:spPr>
          <a:xfrm>
            <a:off x="7198843" y="3987288"/>
            <a:ext cx="4683817" cy="6416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ord 39">
            <a:extLst>
              <a:ext uri="{FF2B5EF4-FFF2-40B4-BE49-F238E27FC236}">
                <a16:creationId xmlns:a16="http://schemas.microsoft.com/office/drawing/2014/main" id="{4A2AFFC3-5A6F-DA4F-91FA-CB5D1233055D}"/>
              </a:ext>
            </a:extLst>
          </p:cNvPr>
          <p:cNvSpPr/>
          <p:nvPr/>
        </p:nvSpPr>
        <p:spPr>
          <a:xfrm rot="17546221">
            <a:off x="7184042" y="7740474"/>
            <a:ext cx="4712876" cy="471287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2C8181-79EE-1048-A22F-C0A65C4A2F2D}"/>
              </a:ext>
            </a:extLst>
          </p:cNvPr>
          <p:cNvSpPr/>
          <p:nvPr/>
        </p:nvSpPr>
        <p:spPr>
          <a:xfrm>
            <a:off x="12464947" y="3987288"/>
            <a:ext cx="4683817" cy="64168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ord 44">
            <a:extLst>
              <a:ext uri="{FF2B5EF4-FFF2-40B4-BE49-F238E27FC236}">
                <a16:creationId xmlns:a16="http://schemas.microsoft.com/office/drawing/2014/main" id="{B83E6715-AA12-C845-83E0-B9D586E655BF}"/>
              </a:ext>
            </a:extLst>
          </p:cNvPr>
          <p:cNvSpPr/>
          <p:nvPr/>
        </p:nvSpPr>
        <p:spPr>
          <a:xfrm rot="17546221">
            <a:off x="12450146" y="7740474"/>
            <a:ext cx="4712876" cy="471287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B1A1B5-807E-394C-AF78-9DD7B41758A9}"/>
              </a:ext>
            </a:extLst>
          </p:cNvPr>
          <p:cNvSpPr/>
          <p:nvPr/>
        </p:nvSpPr>
        <p:spPr>
          <a:xfrm>
            <a:off x="17711335" y="3987288"/>
            <a:ext cx="4683817" cy="64168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hord 47">
            <a:extLst>
              <a:ext uri="{FF2B5EF4-FFF2-40B4-BE49-F238E27FC236}">
                <a16:creationId xmlns:a16="http://schemas.microsoft.com/office/drawing/2014/main" id="{A5E80346-E3C4-6745-B6EB-9AFBF2257B3B}"/>
              </a:ext>
            </a:extLst>
          </p:cNvPr>
          <p:cNvSpPr/>
          <p:nvPr/>
        </p:nvSpPr>
        <p:spPr>
          <a:xfrm rot="17546221">
            <a:off x="17696534" y="7740474"/>
            <a:ext cx="4712876" cy="471287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53C115B-A5C0-2E45-BCF0-071818397A89}"/>
              </a:ext>
            </a:extLst>
          </p:cNvPr>
          <p:cNvSpPr/>
          <p:nvPr/>
        </p:nvSpPr>
        <p:spPr>
          <a:xfrm>
            <a:off x="2743609" y="8548467"/>
            <a:ext cx="3157850" cy="31578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11A94A-66B1-C745-AE87-07E881425288}"/>
              </a:ext>
            </a:extLst>
          </p:cNvPr>
          <p:cNvSpPr/>
          <p:nvPr/>
        </p:nvSpPr>
        <p:spPr>
          <a:xfrm>
            <a:off x="7959411" y="8548467"/>
            <a:ext cx="3157850" cy="3157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794414-1F1D-5445-8AC4-C8DAD99E2BCF}"/>
              </a:ext>
            </a:extLst>
          </p:cNvPr>
          <p:cNvSpPr/>
          <p:nvPr/>
        </p:nvSpPr>
        <p:spPr>
          <a:xfrm>
            <a:off x="13229803" y="8548467"/>
            <a:ext cx="3157850" cy="3157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635B81-6E5D-0D48-9B82-C6903D03AB1E}"/>
              </a:ext>
            </a:extLst>
          </p:cNvPr>
          <p:cNvSpPr/>
          <p:nvPr/>
        </p:nvSpPr>
        <p:spPr>
          <a:xfrm>
            <a:off x="18476194" y="8548467"/>
            <a:ext cx="3157850" cy="3157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6511B3-64C3-5346-8B8F-F55755FF3367}"/>
              </a:ext>
            </a:extLst>
          </p:cNvPr>
          <p:cNvGrpSpPr/>
          <p:nvPr/>
        </p:nvGrpSpPr>
        <p:grpSpPr>
          <a:xfrm>
            <a:off x="2460343" y="5015402"/>
            <a:ext cx="3803960" cy="2331536"/>
            <a:chOff x="2247191" y="9835517"/>
            <a:chExt cx="3803960" cy="233153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33F5CC-F576-914B-B4DD-0F85A9E1227A}"/>
                </a:ext>
              </a:extLst>
            </p:cNvPr>
            <p:cNvSpPr txBox="1"/>
            <p:nvPr/>
          </p:nvSpPr>
          <p:spPr>
            <a:xfrm>
              <a:off x="2247191" y="10481848"/>
              <a:ext cx="3803960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6D7654E-A684-6746-AFA6-A114A3C1A774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19C619B-D9B9-8A48-AE23-1EF4CDB16A0A}"/>
              </a:ext>
            </a:extLst>
          </p:cNvPr>
          <p:cNvGrpSpPr/>
          <p:nvPr/>
        </p:nvGrpSpPr>
        <p:grpSpPr>
          <a:xfrm>
            <a:off x="7636356" y="5015402"/>
            <a:ext cx="3803960" cy="2331536"/>
            <a:chOff x="2247191" y="9835517"/>
            <a:chExt cx="3803960" cy="233153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2656BA-ACE1-DE4A-AE39-818A71800349}"/>
                </a:ext>
              </a:extLst>
            </p:cNvPr>
            <p:cNvSpPr txBox="1"/>
            <p:nvPr/>
          </p:nvSpPr>
          <p:spPr>
            <a:xfrm>
              <a:off x="2247191" y="10481848"/>
              <a:ext cx="3803960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9A92EED-4C70-6548-81B1-1B3BA5AC101B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3CAAC4C-8181-8B42-A47A-5383DF4C79FB}"/>
              </a:ext>
            </a:extLst>
          </p:cNvPr>
          <p:cNvGrpSpPr/>
          <p:nvPr/>
        </p:nvGrpSpPr>
        <p:grpSpPr>
          <a:xfrm>
            <a:off x="12852158" y="5015402"/>
            <a:ext cx="3803960" cy="2331536"/>
            <a:chOff x="2247191" y="9835517"/>
            <a:chExt cx="3803960" cy="233153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B35A0EA-C88B-7E40-A1D8-A012D97E7C34}"/>
                </a:ext>
              </a:extLst>
            </p:cNvPr>
            <p:cNvSpPr txBox="1"/>
            <p:nvPr/>
          </p:nvSpPr>
          <p:spPr>
            <a:xfrm>
              <a:off x="2247191" y="10481848"/>
              <a:ext cx="3803960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4C5E21A-A0D6-734D-B64F-90A756152C09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B5A59C2-8C80-0B4B-A80C-F278C354E003}"/>
              </a:ext>
            </a:extLst>
          </p:cNvPr>
          <p:cNvGrpSpPr/>
          <p:nvPr/>
        </p:nvGrpSpPr>
        <p:grpSpPr>
          <a:xfrm>
            <a:off x="18113350" y="5015402"/>
            <a:ext cx="3803960" cy="2331536"/>
            <a:chOff x="2247191" y="9835517"/>
            <a:chExt cx="3803960" cy="233153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C0AE2C-95D4-8846-96A3-275AB07E8313}"/>
                </a:ext>
              </a:extLst>
            </p:cNvPr>
            <p:cNvSpPr txBox="1"/>
            <p:nvPr/>
          </p:nvSpPr>
          <p:spPr>
            <a:xfrm>
              <a:off x="2247191" y="10481848"/>
              <a:ext cx="3803960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9558F3C-BDF3-C241-9AEF-060D3CA8D272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80D5B4-0B79-7C42-9850-217497A6729E}"/>
              </a:ext>
            </a:extLst>
          </p:cNvPr>
          <p:cNvGrpSpPr/>
          <p:nvPr/>
        </p:nvGrpSpPr>
        <p:grpSpPr>
          <a:xfrm>
            <a:off x="3634305" y="9477890"/>
            <a:ext cx="1362888" cy="1177806"/>
            <a:chOff x="25144813" y="1409409"/>
            <a:chExt cx="1133460" cy="979535"/>
          </a:xfrm>
        </p:grpSpPr>
        <p:sp>
          <p:nvSpPr>
            <p:cNvPr id="86" name="Freeform 344">
              <a:extLst>
                <a:ext uri="{FF2B5EF4-FFF2-40B4-BE49-F238E27FC236}">
                  <a16:creationId xmlns:a16="http://schemas.microsoft.com/office/drawing/2014/main" id="{07245692-52D7-FB45-AE86-42A86837A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4813" y="1409409"/>
              <a:ext cx="1133460" cy="979535"/>
            </a:xfrm>
            <a:custGeom>
              <a:avLst/>
              <a:gdLst>
                <a:gd name="T0" fmla="*/ 1006 w 1072"/>
                <a:gd name="T1" fmla="*/ 187 h 924"/>
                <a:gd name="T2" fmla="*/ 1006 w 1072"/>
                <a:gd name="T3" fmla="*/ 187 h 924"/>
                <a:gd name="T4" fmla="*/ 894 w 1072"/>
                <a:gd name="T5" fmla="*/ 187 h 924"/>
                <a:gd name="T6" fmla="*/ 782 w 1072"/>
                <a:gd name="T7" fmla="*/ 56 h 924"/>
                <a:gd name="T8" fmla="*/ 530 w 1072"/>
                <a:gd name="T9" fmla="*/ 0 h 924"/>
                <a:gd name="T10" fmla="*/ 279 w 1072"/>
                <a:gd name="T11" fmla="*/ 56 h 924"/>
                <a:gd name="T12" fmla="*/ 167 w 1072"/>
                <a:gd name="T13" fmla="*/ 187 h 924"/>
                <a:gd name="T14" fmla="*/ 65 w 1072"/>
                <a:gd name="T15" fmla="*/ 187 h 924"/>
                <a:gd name="T16" fmla="*/ 0 w 1072"/>
                <a:gd name="T17" fmla="*/ 252 h 924"/>
                <a:gd name="T18" fmla="*/ 0 w 1072"/>
                <a:gd name="T19" fmla="*/ 857 h 924"/>
                <a:gd name="T20" fmla="*/ 65 w 1072"/>
                <a:gd name="T21" fmla="*/ 923 h 924"/>
                <a:gd name="T22" fmla="*/ 1006 w 1072"/>
                <a:gd name="T23" fmla="*/ 923 h 924"/>
                <a:gd name="T24" fmla="*/ 1071 w 1072"/>
                <a:gd name="T25" fmla="*/ 857 h 924"/>
                <a:gd name="T26" fmla="*/ 1071 w 1072"/>
                <a:gd name="T27" fmla="*/ 252 h 924"/>
                <a:gd name="T28" fmla="*/ 1006 w 1072"/>
                <a:gd name="T29" fmla="*/ 187 h 924"/>
                <a:gd name="T30" fmla="*/ 298 w 1072"/>
                <a:gd name="T31" fmla="*/ 103 h 924"/>
                <a:gd name="T32" fmla="*/ 298 w 1072"/>
                <a:gd name="T33" fmla="*/ 103 h 924"/>
                <a:gd name="T34" fmla="*/ 530 w 1072"/>
                <a:gd name="T35" fmla="*/ 56 h 924"/>
                <a:gd name="T36" fmla="*/ 754 w 1072"/>
                <a:gd name="T37" fmla="*/ 103 h 924"/>
                <a:gd name="T38" fmla="*/ 838 w 1072"/>
                <a:gd name="T39" fmla="*/ 187 h 924"/>
                <a:gd name="T40" fmla="*/ 223 w 1072"/>
                <a:gd name="T41" fmla="*/ 187 h 924"/>
                <a:gd name="T42" fmla="*/ 298 w 1072"/>
                <a:gd name="T43" fmla="*/ 103 h 924"/>
                <a:gd name="T44" fmla="*/ 1015 w 1072"/>
                <a:gd name="T45" fmla="*/ 857 h 924"/>
                <a:gd name="T46" fmla="*/ 1015 w 1072"/>
                <a:gd name="T47" fmla="*/ 857 h 924"/>
                <a:gd name="T48" fmla="*/ 1006 w 1072"/>
                <a:gd name="T49" fmla="*/ 876 h 924"/>
                <a:gd name="T50" fmla="*/ 65 w 1072"/>
                <a:gd name="T51" fmla="*/ 876 h 924"/>
                <a:gd name="T52" fmla="*/ 46 w 1072"/>
                <a:gd name="T53" fmla="*/ 857 h 924"/>
                <a:gd name="T54" fmla="*/ 46 w 1072"/>
                <a:gd name="T55" fmla="*/ 252 h 924"/>
                <a:gd name="T56" fmla="*/ 65 w 1072"/>
                <a:gd name="T57" fmla="*/ 242 h 924"/>
                <a:gd name="T58" fmla="*/ 1006 w 1072"/>
                <a:gd name="T59" fmla="*/ 242 h 924"/>
                <a:gd name="T60" fmla="*/ 1015 w 1072"/>
                <a:gd name="T61" fmla="*/ 252 h 924"/>
                <a:gd name="T62" fmla="*/ 1015 w 1072"/>
                <a:gd name="T63" fmla="*/ 857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2" h="924">
                  <a:moveTo>
                    <a:pt x="1006" y="187"/>
                  </a:moveTo>
                  <a:lnTo>
                    <a:pt x="1006" y="187"/>
                  </a:lnTo>
                  <a:cubicBezTo>
                    <a:pt x="894" y="187"/>
                    <a:pt x="894" y="187"/>
                    <a:pt x="894" y="187"/>
                  </a:cubicBezTo>
                  <a:cubicBezTo>
                    <a:pt x="885" y="140"/>
                    <a:pt x="847" y="93"/>
                    <a:pt x="782" y="56"/>
                  </a:cubicBezTo>
                  <a:cubicBezTo>
                    <a:pt x="717" y="19"/>
                    <a:pt x="624" y="0"/>
                    <a:pt x="530" y="0"/>
                  </a:cubicBezTo>
                  <a:cubicBezTo>
                    <a:pt x="437" y="0"/>
                    <a:pt x="344" y="19"/>
                    <a:pt x="279" y="56"/>
                  </a:cubicBezTo>
                  <a:cubicBezTo>
                    <a:pt x="214" y="93"/>
                    <a:pt x="177" y="140"/>
                    <a:pt x="167" y="187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28" y="187"/>
                    <a:pt x="0" y="215"/>
                    <a:pt x="0" y="252"/>
                  </a:cubicBezTo>
                  <a:cubicBezTo>
                    <a:pt x="0" y="857"/>
                    <a:pt x="0" y="857"/>
                    <a:pt x="0" y="857"/>
                  </a:cubicBezTo>
                  <a:cubicBezTo>
                    <a:pt x="0" y="895"/>
                    <a:pt x="28" y="923"/>
                    <a:pt x="65" y="923"/>
                  </a:cubicBezTo>
                  <a:cubicBezTo>
                    <a:pt x="1006" y="923"/>
                    <a:pt x="1006" y="923"/>
                    <a:pt x="1006" y="923"/>
                  </a:cubicBezTo>
                  <a:cubicBezTo>
                    <a:pt x="1043" y="923"/>
                    <a:pt x="1071" y="895"/>
                    <a:pt x="1071" y="857"/>
                  </a:cubicBezTo>
                  <a:cubicBezTo>
                    <a:pt x="1071" y="252"/>
                    <a:pt x="1071" y="252"/>
                    <a:pt x="1071" y="252"/>
                  </a:cubicBezTo>
                  <a:cubicBezTo>
                    <a:pt x="1071" y="215"/>
                    <a:pt x="1043" y="187"/>
                    <a:pt x="1006" y="187"/>
                  </a:cubicBezTo>
                  <a:close/>
                  <a:moveTo>
                    <a:pt x="298" y="103"/>
                  </a:moveTo>
                  <a:lnTo>
                    <a:pt x="298" y="103"/>
                  </a:lnTo>
                  <a:cubicBezTo>
                    <a:pt x="363" y="75"/>
                    <a:pt x="447" y="56"/>
                    <a:pt x="530" y="56"/>
                  </a:cubicBezTo>
                  <a:cubicBezTo>
                    <a:pt x="615" y="56"/>
                    <a:pt x="698" y="75"/>
                    <a:pt x="754" y="103"/>
                  </a:cubicBezTo>
                  <a:cubicBezTo>
                    <a:pt x="801" y="131"/>
                    <a:pt x="829" y="159"/>
                    <a:pt x="838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32" y="159"/>
                    <a:pt x="260" y="131"/>
                    <a:pt x="298" y="103"/>
                  </a:cubicBezTo>
                  <a:close/>
                  <a:moveTo>
                    <a:pt x="1015" y="857"/>
                  </a:moveTo>
                  <a:lnTo>
                    <a:pt x="1015" y="857"/>
                  </a:lnTo>
                  <a:cubicBezTo>
                    <a:pt x="1015" y="867"/>
                    <a:pt x="1015" y="876"/>
                    <a:pt x="1006" y="876"/>
                  </a:cubicBezTo>
                  <a:cubicBezTo>
                    <a:pt x="65" y="876"/>
                    <a:pt x="65" y="876"/>
                    <a:pt x="65" y="876"/>
                  </a:cubicBezTo>
                  <a:cubicBezTo>
                    <a:pt x="56" y="876"/>
                    <a:pt x="46" y="867"/>
                    <a:pt x="46" y="857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242"/>
                    <a:pt x="56" y="242"/>
                    <a:pt x="65" y="242"/>
                  </a:cubicBezTo>
                  <a:cubicBezTo>
                    <a:pt x="1006" y="242"/>
                    <a:pt x="1006" y="242"/>
                    <a:pt x="1006" y="242"/>
                  </a:cubicBezTo>
                  <a:cubicBezTo>
                    <a:pt x="1015" y="242"/>
                    <a:pt x="1015" y="242"/>
                    <a:pt x="1015" y="252"/>
                  </a:cubicBezTo>
                  <a:lnTo>
                    <a:pt x="1015" y="8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345">
              <a:extLst>
                <a:ext uri="{FF2B5EF4-FFF2-40B4-BE49-F238E27FC236}">
                  <a16:creationId xmlns:a16="http://schemas.microsoft.com/office/drawing/2014/main" id="{E4699FC9-2AEA-904C-A1D4-296EC7EB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9312" y="1782565"/>
              <a:ext cx="415135" cy="424467"/>
            </a:xfrm>
            <a:custGeom>
              <a:avLst/>
              <a:gdLst>
                <a:gd name="T0" fmla="*/ 363 w 392"/>
                <a:gd name="T1" fmla="*/ 84 h 402"/>
                <a:gd name="T2" fmla="*/ 363 w 392"/>
                <a:gd name="T3" fmla="*/ 84 h 402"/>
                <a:gd name="T4" fmla="*/ 307 w 392"/>
                <a:gd name="T5" fmla="*/ 84 h 402"/>
                <a:gd name="T6" fmla="*/ 307 w 392"/>
                <a:gd name="T7" fmla="*/ 28 h 402"/>
                <a:gd name="T8" fmla="*/ 280 w 392"/>
                <a:gd name="T9" fmla="*/ 0 h 402"/>
                <a:gd name="T10" fmla="*/ 112 w 392"/>
                <a:gd name="T11" fmla="*/ 0 h 402"/>
                <a:gd name="T12" fmla="*/ 84 w 392"/>
                <a:gd name="T13" fmla="*/ 28 h 402"/>
                <a:gd name="T14" fmla="*/ 84 w 392"/>
                <a:gd name="T15" fmla="*/ 84 h 402"/>
                <a:gd name="T16" fmla="*/ 28 w 392"/>
                <a:gd name="T17" fmla="*/ 84 h 402"/>
                <a:gd name="T18" fmla="*/ 0 w 392"/>
                <a:gd name="T19" fmla="*/ 112 h 402"/>
                <a:gd name="T20" fmla="*/ 0 w 392"/>
                <a:gd name="T21" fmla="*/ 280 h 402"/>
                <a:gd name="T22" fmla="*/ 28 w 392"/>
                <a:gd name="T23" fmla="*/ 308 h 402"/>
                <a:gd name="T24" fmla="*/ 84 w 392"/>
                <a:gd name="T25" fmla="*/ 308 h 402"/>
                <a:gd name="T26" fmla="*/ 84 w 392"/>
                <a:gd name="T27" fmla="*/ 373 h 402"/>
                <a:gd name="T28" fmla="*/ 112 w 392"/>
                <a:gd name="T29" fmla="*/ 401 h 402"/>
                <a:gd name="T30" fmla="*/ 280 w 392"/>
                <a:gd name="T31" fmla="*/ 401 h 402"/>
                <a:gd name="T32" fmla="*/ 307 w 392"/>
                <a:gd name="T33" fmla="*/ 373 h 402"/>
                <a:gd name="T34" fmla="*/ 307 w 392"/>
                <a:gd name="T35" fmla="*/ 308 h 402"/>
                <a:gd name="T36" fmla="*/ 363 w 392"/>
                <a:gd name="T37" fmla="*/ 308 h 402"/>
                <a:gd name="T38" fmla="*/ 391 w 392"/>
                <a:gd name="T39" fmla="*/ 280 h 402"/>
                <a:gd name="T40" fmla="*/ 391 w 392"/>
                <a:gd name="T41" fmla="*/ 112 h 402"/>
                <a:gd name="T42" fmla="*/ 363 w 392"/>
                <a:gd name="T43" fmla="*/ 84 h 402"/>
                <a:gd name="T44" fmla="*/ 335 w 392"/>
                <a:gd name="T45" fmla="*/ 252 h 402"/>
                <a:gd name="T46" fmla="*/ 335 w 392"/>
                <a:gd name="T47" fmla="*/ 252 h 402"/>
                <a:gd name="T48" fmla="*/ 280 w 392"/>
                <a:gd name="T49" fmla="*/ 252 h 402"/>
                <a:gd name="T50" fmla="*/ 251 w 392"/>
                <a:gd name="T51" fmla="*/ 280 h 402"/>
                <a:gd name="T52" fmla="*/ 251 w 392"/>
                <a:gd name="T53" fmla="*/ 345 h 402"/>
                <a:gd name="T54" fmla="*/ 140 w 392"/>
                <a:gd name="T55" fmla="*/ 345 h 402"/>
                <a:gd name="T56" fmla="*/ 140 w 392"/>
                <a:gd name="T57" fmla="*/ 280 h 402"/>
                <a:gd name="T58" fmla="*/ 112 w 392"/>
                <a:gd name="T59" fmla="*/ 252 h 402"/>
                <a:gd name="T60" fmla="*/ 46 w 392"/>
                <a:gd name="T61" fmla="*/ 252 h 402"/>
                <a:gd name="T62" fmla="*/ 46 w 392"/>
                <a:gd name="T63" fmla="*/ 140 h 402"/>
                <a:gd name="T64" fmla="*/ 112 w 392"/>
                <a:gd name="T65" fmla="*/ 140 h 402"/>
                <a:gd name="T66" fmla="*/ 140 w 392"/>
                <a:gd name="T67" fmla="*/ 112 h 402"/>
                <a:gd name="T68" fmla="*/ 140 w 392"/>
                <a:gd name="T69" fmla="*/ 56 h 402"/>
                <a:gd name="T70" fmla="*/ 251 w 392"/>
                <a:gd name="T71" fmla="*/ 56 h 402"/>
                <a:gd name="T72" fmla="*/ 251 w 392"/>
                <a:gd name="T73" fmla="*/ 112 h 402"/>
                <a:gd name="T74" fmla="*/ 280 w 392"/>
                <a:gd name="T75" fmla="*/ 140 h 402"/>
                <a:gd name="T76" fmla="*/ 335 w 392"/>
                <a:gd name="T77" fmla="*/ 140 h 402"/>
                <a:gd name="T78" fmla="*/ 335 w 392"/>
                <a:gd name="T79" fmla="*/ 25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2" h="402">
                  <a:moveTo>
                    <a:pt x="363" y="84"/>
                  </a:moveTo>
                  <a:lnTo>
                    <a:pt x="363" y="84"/>
                  </a:lnTo>
                  <a:cubicBezTo>
                    <a:pt x="307" y="84"/>
                    <a:pt x="307" y="84"/>
                    <a:pt x="307" y="84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07" y="10"/>
                    <a:pt x="298" y="0"/>
                    <a:pt x="28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0"/>
                    <a:pt x="84" y="10"/>
                    <a:pt x="84" y="28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9" y="84"/>
                    <a:pt x="0" y="103"/>
                    <a:pt x="0" y="112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98"/>
                    <a:pt x="9" y="308"/>
                    <a:pt x="28" y="308"/>
                  </a:cubicBezTo>
                  <a:cubicBezTo>
                    <a:pt x="84" y="308"/>
                    <a:pt x="84" y="308"/>
                    <a:pt x="84" y="308"/>
                  </a:cubicBezTo>
                  <a:cubicBezTo>
                    <a:pt x="84" y="373"/>
                    <a:pt x="84" y="373"/>
                    <a:pt x="84" y="373"/>
                  </a:cubicBezTo>
                  <a:cubicBezTo>
                    <a:pt x="84" y="382"/>
                    <a:pt x="93" y="401"/>
                    <a:pt x="112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98" y="401"/>
                    <a:pt x="307" y="382"/>
                    <a:pt x="307" y="373"/>
                  </a:cubicBezTo>
                  <a:cubicBezTo>
                    <a:pt x="307" y="308"/>
                    <a:pt x="307" y="308"/>
                    <a:pt x="307" y="308"/>
                  </a:cubicBezTo>
                  <a:cubicBezTo>
                    <a:pt x="363" y="308"/>
                    <a:pt x="363" y="308"/>
                    <a:pt x="363" y="308"/>
                  </a:cubicBezTo>
                  <a:cubicBezTo>
                    <a:pt x="382" y="308"/>
                    <a:pt x="391" y="298"/>
                    <a:pt x="391" y="280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1" y="103"/>
                    <a:pt x="382" y="84"/>
                    <a:pt x="363" y="84"/>
                  </a:cubicBezTo>
                  <a:close/>
                  <a:moveTo>
                    <a:pt x="335" y="252"/>
                  </a:moveTo>
                  <a:lnTo>
                    <a:pt x="335" y="252"/>
                  </a:lnTo>
                  <a:cubicBezTo>
                    <a:pt x="280" y="252"/>
                    <a:pt x="280" y="252"/>
                    <a:pt x="280" y="252"/>
                  </a:cubicBezTo>
                  <a:cubicBezTo>
                    <a:pt x="261" y="252"/>
                    <a:pt x="251" y="271"/>
                    <a:pt x="251" y="280"/>
                  </a:cubicBezTo>
                  <a:cubicBezTo>
                    <a:pt x="251" y="345"/>
                    <a:pt x="251" y="345"/>
                    <a:pt x="251" y="345"/>
                  </a:cubicBezTo>
                  <a:cubicBezTo>
                    <a:pt x="140" y="345"/>
                    <a:pt x="140" y="345"/>
                    <a:pt x="140" y="345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140" y="271"/>
                    <a:pt x="121" y="252"/>
                    <a:pt x="112" y="252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21" y="140"/>
                    <a:pt x="140" y="131"/>
                    <a:pt x="140" y="112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51" y="131"/>
                    <a:pt x="261" y="140"/>
                    <a:pt x="280" y="140"/>
                  </a:cubicBezTo>
                  <a:cubicBezTo>
                    <a:pt x="335" y="140"/>
                    <a:pt x="335" y="140"/>
                    <a:pt x="335" y="140"/>
                  </a:cubicBezTo>
                  <a:lnTo>
                    <a:pt x="335" y="2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8" name="Freeform 346">
            <a:extLst>
              <a:ext uri="{FF2B5EF4-FFF2-40B4-BE49-F238E27FC236}">
                <a16:creationId xmlns:a16="http://schemas.microsoft.com/office/drawing/2014/main" id="{D681065D-2CA2-A34F-AA67-A6A99EE3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6920" y="9493981"/>
            <a:ext cx="1104896" cy="1267544"/>
          </a:xfrm>
          <a:custGeom>
            <a:avLst/>
            <a:gdLst>
              <a:gd name="T0" fmla="*/ 736 w 867"/>
              <a:gd name="T1" fmla="*/ 829 h 998"/>
              <a:gd name="T2" fmla="*/ 736 w 867"/>
              <a:gd name="T3" fmla="*/ 829 h 998"/>
              <a:gd name="T4" fmla="*/ 857 w 867"/>
              <a:gd name="T5" fmla="*/ 559 h 998"/>
              <a:gd name="T6" fmla="*/ 717 w 867"/>
              <a:gd name="T7" fmla="*/ 270 h 998"/>
              <a:gd name="T8" fmla="*/ 727 w 867"/>
              <a:gd name="T9" fmla="*/ 233 h 998"/>
              <a:gd name="T10" fmla="*/ 699 w 867"/>
              <a:gd name="T11" fmla="*/ 159 h 998"/>
              <a:gd name="T12" fmla="*/ 727 w 867"/>
              <a:gd name="T13" fmla="*/ 112 h 998"/>
              <a:gd name="T14" fmla="*/ 717 w 867"/>
              <a:gd name="T15" fmla="*/ 75 h 998"/>
              <a:gd name="T16" fmla="*/ 596 w 867"/>
              <a:gd name="T17" fmla="*/ 0 h 998"/>
              <a:gd name="T18" fmla="*/ 577 w 867"/>
              <a:gd name="T19" fmla="*/ 0 h 998"/>
              <a:gd name="T20" fmla="*/ 559 w 867"/>
              <a:gd name="T21" fmla="*/ 10 h 998"/>
              <a:gd name="T22" fmla="*/ 298 w 867"/>
              <a:gd name="T23" fmla="*/ 466 h 998"/>
              <a:gd name="T24" fmla="*/ 298 w 867"/>
              <a:gd name="T25" fmla="*/ 485 h 998"/>
              <a:gd name="T26" fmla="*/ 307 w 867"/>
              <a:gd name="T27" fmla="*/ 503 h 998"/>
              <a:gd name="T28" fmla="*/ 419 w 867"/>
              <a:gd name="T29" fmla="*/ 578 h 998"/>
              <a:gd name="T30" fmla="*/ 438 w 867"/>
              <a:gd name="T31" fmla="*/ 578 h 998"/>
              <a:gd name="T32" fmla="*/ 456 w 867"/>
              <a:gd name="T33" fmla="*/ 559 h 998"/>
              <a:gd name="T34" fmla="*/ 606 w 867"/>
              <a:gd name="T35" fmla="*/ 317 h 998"/>
              <a:gd name="T36" fmla="*/ 634 w 867"/>
              <a:gd name="T37" fmla="*/ 326 h 998"/>
              <a:gd name="T38" fmla="*/ 680 w 867"/>
              <a:gd name="T39" fmla="*/ 308 h 998"/>
              <a:gd name="T40" fmla="*/ 811 w 867"/>
              <a:gd name="T41" fmla="*/ 559 h 998"/>
              <a:gd name="T42" fmla="*/ 699 w 867"/>
              <a:gd name="T43" fmla="*/ 792 h 998"/>
              <a:gd name="T44" fmla="*/ 699 w 867"/>
              <a:gd name="T45" fmla="*/ 802 h 998"/>
              <a:gd name="T46" fmla="*/ 177 w 867"/>
              <a:gd name="T47" fmla="*/ 802 h 998"/>
              <a:gd name="T48" fmla="*/ 149 w 867"/>
              <a:gd name="T49" fmla="*/ 802 h 998"/>
              <a:gd name="T50" fmla="*/ 9 w 867"/>
              <a:gd name="T51" fmla="*/ 951 h 998"/>
              <a:gd name="T52" fmla="*/ 9 w 867"/>
              <a:gd name="T53" fmla="*/ 978 h 998"/>
              <a:gd name="T54" fmla="*/ 28 w 867"/>
              <a:gd name="T55" fmla="*/ 997 h 998"/>
              <a:gd name="T56" fmla="*/ 838 w 867"/>
              <a:gd name="T57" fmla="*/ 997 h 998"/>
              <a:gd name="T58" fmla="*/ 857 w 867"/>
              <a:gd name="T59" fmla="*/ 978 h 998"/>
              <a:gd name="T60" fmla="*/ 857 w 867"/>
              <a:gd name="T61" fmla="*/ 951 h 998"/>
              <a:gd name="T62" fmla="*/ 736 w 867"/>
              <a:gd name="T63" fmla="*/ 829 h 998"/>
              <a:gd name="T64" fmla="*/ 428 w 867"/>
              <a:gd name="T65" fmla="*/ 513 h 998"/>
              <a:gd name="T66" fmla="*/ 428 w 867"/>
              <a:gd name="T67" fmla="*/ 513 h 998"/>
              <a:gd name="T68" fmla="*/ 354 w 867"/>
              <a:gd name="T69" fmla="*/ 475 h 998"/>
              <a:gd name="T70" fmla="*/ 596 w 867"/>
              <a:gd name="T71" fmla="*/ 66 h 998"/>
              <a:gd name="T72" fmla="*/ 662 w 867"/>
              <a:gd name="T73" fmla="*/ 103 h 998"/>
              <a:gd name="T74" fmla="*/ 643 w 867"/>
              <a:gd name="T75" fmla="*/ 140 h 998"/>
              <a:gd name="T76" fmla="*/ 643 w 867"/>
              <a:gd name="T77" fmla="*/ 140 h 998"/>
              <a:gd name="T78" fmla="*/ 634 w 867"/>
              <a:gd name="T79" fmla="*/ 140 h 998"/>
              <a:gd name="T80" fmla="*/ 531 w 867"/>
              <a:gd name="T81" fmla="*/ 233 h 998"/>
              <a:gd name="T82" fmla="*/ 559 w 867"/>
              <a:gd name="T83" fmla="*/ 289 h 998"/>
              <a:gd name="T84" fmla="*/ 428 w 867"/>
              <a:gd name="T85" fmla="*/ 513 h 998"/>
              <a:gd name="T86" fmla="*/ 634 w 867"/>
              <a:gd name="T87" fmla="*/ 270 h 998"/>
              <a:gd name="T88" fmla="*/ 634 w 867"/>
              <a:gd name="T89" fmla="*/ 270 h 998"/>
              <a:gd name="T90" fmla="*/ 587 w 867"/>
              <a:gd name="T91" fmla="*/ 233 h 998"/>
              <a:gd name="T92" fmla="*/ 634 w 867"/>
              <a:gd name="T93" fmla="*/ 187 h 998"/>
              <a:gd name="T94" fmla="*/ 671 w 867"/>
              <a:gd name="T95" fmla="*/ 233 h 998"/>
              <a:gd name="T96" fmla="*/ 634 w 867"/>
              <a:gd name="T97" fmla="*/ 270 h 998"/>
              <a:gd name="T98" fmla="*/ 93 w 867"/>
              <a:gd name="T99" fmla="*/ 941 h 998"/>
              <a:gd name="T100" fmla="*/ 93 w 867"/>
              <a:gd name="T101" fmla="*/ 941 h 998"/>
              <a:gd name="T102" fmla="*/ 186 w 867"/>
              <a:gd name="T103" fmla="*/ 848 h 998"/>
              <a:gd name="T104" fmla="*/ 689 w 867"/>
              <a:gd name="T105" fmla="*/ 848 h 998"/>
              <a:gd name="T106" fmla="*/ 773 w 867"/>
              <a:gd name="T107" fmla="*/ 941 h 998"/>
              <a:gd name="T108" fmla="*/ 93 w 867"/>
              <a:gd name="T109" fmla="*/ 941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7" h="998">
                <a:moveTo>
                  <a:pt x="736" y="829"/>
                </a:moveTo>
                <a:lnTo>
                  <a:pt x="736" y="829"/>
                </a:lnTo>
                <a:cubicBezTo>
                  <a:pt x="820" y="764"/>
                  <a:pt x="857" y="662"/>
                  <a:pt x="857" y="559"/>
                </a:cubicBezTo>
                <a:cubicBezTo>
                  <a:pt x="857" y="447"/>
                  <a:pt x="811" y="336"/>
                  <a:pt x="717" y="270"/>
                </a:cubicBezTo>
                <a:cubicBezTo>
                  <a:pt x="717" y="261"/>
                  <a:pt x="727" y="243"/>
                  <a:pt x="727" y="233"/>
                </a:cubicBezTo>
                <a:cubicBezTo>
                  <a:pt x="727" y="205"/>
                  <a:pt x="717" y="177"/>
                  <a:pt x="699" y="159"/>
                </a:cubicBezTo>
                <a:cubicBezTo>
                  <a:pt x="727" y="112"/>
                  <a:pt x="727" y="112"/>
                  <a:pt x="727" y="112"/>
                </a:cubicBezTo>
                <a:cubicBezTo>
                  <a:pt x="736" y="94"/>
                  <a:pt x="727" y="75"/>
                  <a:pt x="717" y="75"/>
                </a:cubicBezTo>
                <a:cubicBezTo>
                  <a:pt x="596" y="0"/>
                  <a:pt x="596" y="0"/>
                  <a:pt x="596" y="0"/>
                </a:cubicBezTo>
                <a:cubicBezTo>
                  <a:pt x="596" y="0"/>
                  <a:pt x="587" y="0"/>
                  <a:pt x="577" y="0"/>
                </a:cubicBezTo>
                <a:cubicBezTo>
                  <a:pt x="568" y="0"/>
                  <a:pt x="568" y="10"/>
                  <a:pt x="559" y="10"/>
                </a:cubicBezTo>
                <a:cubicBezTo>
                  <a:pt x="298" y="466"/>
                  <a:pt x="298" y="466"/>
                  <a:pt x="298" y="466"/>
                </a:cubicBezTo>
                <a:cubicBezTo>
                  <a:pt x="289" y="475"/>
                  <a:pt x="289" y="485"/>
                  <a:pt x="298" y="485"/>
                </a:cubicBezTo>
                <a:cubicBezTo>
                  <a:pt x="298" y="494"/>
                  <a:pt x="298" y="503"/>
                  <a:pt x="307" y="503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8" y="578"/>
                  <a:pt x="428" y="578"/>
                  <a:pt x="438" y="578"/>
                </a:cubicBezTo>
                <a:cubicBezTo>
                  <a:pt x="447" y="578"/>
                  <a:pt x="456" y="568"/>
                  <a:pt x="456" y="559"/>
                </a:cubicBezTo>
                <a:cubicBezTo>
                  <a:pt x="606" y="317"/>
                  <a:pt x="606" y="317"/>
                  <a:pt x="606" y="317"/>
                </a:cubicBezTo>
                <a:cubicBezTo>
                  <a:pt x="615" y="326"/>
                  <a:pt x="624" y="326"/>
                  <a:pt x="634" y="326"/>
                </a:cubicBezTo>
                <a:cubicBezTo>
                  <a:pt x="643" y="326"/>
                  <a:pt x="662" y="317"/>
                  <a:pt x="680" y="308"/>
                </a:cubicBezTo>
                <a:cubicBezTo>
                  <a:pt x="755" y="373"/>
                  <a:pt x="811" y="466"/>
                  <a:pt x="811" y="559"/>
                </a:cubicBezTo>
                <a:cubicBezTo>
                  <a:pt x="811" y="653"/>
                  <a:pt x="764" y="736"/>
                  <a:pt x="699" y="792"/>
                </a:cubicBezTo>
                <a:cubicBezTo>
                  <a:pt x="699" y="792"/>
                  <a:pt x="699" y="792"/>
                  <a:pt x="699" y="802"/>
                </a:cubicBezTo>
                <a:cubicBezTo>
                  <a:pt x="177" y="802"/>
                  <a:pt x="177" y="802"/>
                  <a:pt x="177" y="802"/>
                </a:cubicBezTo>
                <a:cubicBezTo>
                  <a:pt x="168" y="802"/>
                  <a:pt x="158" y="802"/>
                  <a:pt x="149" y="802"/>
                </a:cubicBezTo>
                <a:cubicBezTo>
                  <a:pt x="9" y="951"/>
                  <a:pt x="9" y="951"/>
                  <a:pt x="9" y="951"/>
                </a:cubicBezTo>
                <a:cubicBezTo>
                  <a:pt x="0" y="960"/>
                  <a:pt x="0" y="969"/>
                  <a:pt x="9" y="978"/>
                </a:cubicBezTo>
                <a:cubicBezTo>
                  <a:pt x="9" y="988"/>
                  <a:pt x="19" y="997"/>
                  <a:pt x="28" y="997"/>
                </a:cubicBezTo>
                <a:cubicBezTo>
                  <a:pt x="838" y="997"/>
                  <a:pt x="838" y="997"/>
                  <a:pt x="838" y="997"/>
                </a:cubicBezTo>
                <a:cubicBezTo>
                  <a:pt x="848" y="997"/>
                  <a:pt x="857" y="988"/>
                  <a:pt x="857" y="978"/>
                </a:cubicBezTo>
                <a:cubicBezTo>
                  <a:pt x="866" y="969"/>
                  <a:pt x="857" y="960"/>
                  <a:pt x="857" y="951"/>
                </a:cubicBezTo>
                <a:lnTo>
                  <a:pt x="736" y="829"/>
                </a:lnTo>
                <a:close/>
                <a:moveTo>
                  <a:pt x="428" y="513"/>
                </a:moveTo>
                <a:lnTo>
                  <a:pt x="428" y="513"/>
                </a:lnTo>
                <a:cubicBezTo>
                  <a:pt x="354" y="475"/>
                  <a:pt x="354" y="475"/>
                  <a:pt x="354" y="475"/>
                </a:cubicBezTo>
                <a:cubicBezTo>
                  <a:pt x="596" y="66"/>
                  <a:pt x="596" y="66"/>
                  <a:pt x="596" y="66"/>
                </a:cubicBezTo>
                <a:cubicBezTo>
                  <a:pt x="662" y="103"/>
                  <a:pt x="662" y="103"/>
                  <a:pt x="662" y="103"/>
                </a:cubicBezTo>
                <a:cubicBezTo>
                  <a:pt x="643" y="140"/>
                  <a:pt x="643" y="140"/>
                  <a:pt x="643" y="140"/>
                </a:cubicBezTo>
                <a:lnTo>
                  <a:pt x="643" y="140"/>
                </a:lnTo>
                <a:lnTo>
                  <a:pt x="634" y="140"/>
                </a:lnTo>
                <a:cubicBezTo>
                  <a:pt x="577" y="140"/>
                  <a:pt x="531" y="177"/>
                  <a:pt x="531" y="233"/>
                </a:cubicBezTo>
                <a:cubicBezTo>
                  <a:pt x="531" y="252"/>
                  <a:pt x="540" y="270"/>
                  <a:pt x="559" y="289"/>
                </a:cubicBezTo>
                <a:lnTo>
                  <a:pt x="428" y="513"/>
                </a:lnTo>
                <a:close/>
                <a:moveTo>
                  <a:pt x="634" y="270"/>
                </a:moveTo>
                <a:lnTo>
                  <a:pt x="634" y="270"/>
                </a:lnTo>
                <a:cubicBezTo>
                  <a:pt x="606" y="270"/>
                  <a:pt x="587" y="252"/>
                  <a:pt x="587" y="233"/>
                </a:cubicBezTo>
                <a:cubicBezTo>
                  <a:pt x="587" y="205"/>
                  <a:pt x="606" y="187"/>
                  <a:pt x="634" y="187"/>
                </a:cubicBezTo>
                <a:cubicBezTo>
                  <a:pt x="652" y="187"/>
                  <a:pt x="671" y="205"/>
                  <a:pt x="671" y="233"/>
                </a:cubicBezTo>
                <a:cubicBezTo>
                  <a:pt x="671" y="252"/>
                  <a:pt x="652" y="270"/>
                  <a:pt x="634" y="270"/>
                </a:cubicBezTo>
                <a:close/>
                <a:moveTo>
                  <a:pt x="93" y="941"/>
                </a:moveTo>
                <a:lnTo>
                  <a:pt x="93" y="941"/>
                </a:lnTo>
                <a:cubicBezTo>
                  <a:pt x="186" y="848"/>
                  <a:pt x="186" y="848"/>
                  <a:pt x="186" y="848"/>
                </a:cubicBezTo>
                <a:cubicBezTo>
                  <a:pt x="689" y="848"/>
                  <a:pt x="689" y="848"/>
                  <a:pt x="689" y="848"/>
                </a:cubicBezTo>
                <a:cubicBezTo>
                  <a:pt x="773" y="941"/>
                  <a:pt x="773" y="941"/>
                  <a:pt x="773" y="941"/>
                </a:cubicBezTo>
                <a:lnTo>
                  <a:pt x="93" y="9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47">
            <a:extLst>
              <a:ext uri="{FF2B5EF4-FFF2-40B4-BE49-F238E27FC236}">
                <a16:creationId xmlns:a16="http://schemas.microsoft.com/office/drawing/2014/main" id="{19C6F4AC-D5E1-E047-9A0E-95E3AA51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37" y="9477890"/>
            <a:ext cx="723512" cy="1374108"/>
          </a:xfrm>
          <a:custGeom>
            <a:avLst/>
            <a:gdLst>
              <a:gd name="T0" fmla="*/ 522 w 569"/>
              <a:gd name="T1" fmla="*/ 680 h 1082"/>
              <a:gd name="T2" fmla="*/ 568 w 569"/>
              <a:gd name="T3" fmla="*/ 540 h 1082"/>
              <a:gd name="T4" fmla="*/ 522 w 569"/>
              <a:gd name="T5" fmla="*/ 391 h 1082"/>
              <a:gd name="T6" fmla="*/ 568 w 569"/>
              <a:gd name="T7" fmla="*/ 28 h 1082"/>
              <a:gd name="T8" fmla="*/ 513 w 569"/>
              <a:gd name="T9" fmla="*/ 19 h 1082"/>
              <a:gd name="T10" fmla="*/ 28 w 569"/>
              <a:gd name="T11" fmla="*/ 0 h 1082"/>
              <a:gd name="T12" fmla="*/ 158 w 569"/>
              <a:gd name="T13" fmla="*/ 289 h 1082"/>
              <a:gd name="T14" fmla="*/ 37 w 569"/>
              <a:gd name="T15" fmla="*/ 391 h 1082"/>
              <a:gd name="T16" fmla="*/ 158 w 569"/>
              <a:gd name="T17" fmla="*/ 792 h 1082"/>
              <a:gd name="T18" fmla="*/ 28 w 569"/>
              <a:gd name="T19" fmla="*/ 1081 h 1082"/>
              <a:gd name="T20" fmla="*/ 513 w 569"/>
              <a:gd name="T21" fmla="*/ 1053 h 1082"/>
              <a:gd name="T22" fmla="*/ 568 w 569"/>
              <a:gd name="T23" fmla="*/ 1053 h 1082"/>
              <a:gd name="T24" fmla="*/ 522 w 569"/>
              <a:gd name="T25" fmla="*/ 680 h 1082"/>
              <a:gd name="T26" fmla="*/ 56 w 569"/>
              <a:gd name="T27" fmla="*/ 75 h 1082"/>
              <a:gd name="T28" fmla="*/ 485 w 569"/>
              <a:gd name="T29" fmla="*/ 140 h 1082"/>
              <a:gd name="T30" fmla="*/ 56 w 569"/>
              <a:gd name="T31" fmla="*/ 75 h 1082"/>
              <a:gd name="T32" fmla="*/ 121 w 569"/>
              <a:gd name="T33" fmla="*/ 196 h 1082"/>
              <a:gd name="T34" fmla="*/ 279 w 569"/>
              <a:gd name="T35" fmla="*/ 261 h 1082"/>
              <a:gd name="T36" fmla="*/ 279 w 569"/>
              <a:gd name="T37" fmla="*/ 308 h 1082"/>
              <a:gd name="T38" fmla="*/ 447 w 569"/>
              <a:gd name="T39" fmla="*/ 382 h 1082"/>
              <a:gd name="T40" fmla="*/ 279 w 569"/>
              <a:gd name="T41" fmla="*/ 308 h 1082"/>
              <a:gd name="T42" fmla="*/ 84 w 569"/>
              <a:gd name="T43" fmla="*/ 438 h 1082"/>
              <a:gd name="T44" fmla="*/ 513 w 569"/>
              <a:gd name="T45" fmla="*/ 513 h 1082"/>
              <a:gd name="T46" fmla="*/ 84 w 569"/>
              <a:gd name="T47" fmla="*/ 438 h 1082"/>
              <a:gd name="T48" fmla="*/ 75 w 569"/>
              <a:gd name="T49" fmla="*/ 643 h 1082"/>
              <a:gd name="T50" fmla="*/ 513 w 569"/>
              <a:gd name="T51" fmla="*/ 568 h 1082"/>
              <a:gd name="T52" fmla="*/ 75 w 569"/>
              <a:gd name="T53" fmla="*/ 643 h 1082"/>
              <a:gd name="T54" fmla="*/ 503 w 569"/>
              <a:gd name="T55" fmla="*/ 1006 h 1082"/>
              <a:gd name="T56" fmla="*/ 84 w 569"/>
              <a:gd name="T57" fmla="*/ 941 h 1082"/>
              <a:gd name="T58" fmla="*/ 503 w 569"/>
              <a:gd name="T59" fmla="*/ 1006 h 1082"/>
              <a:gd name="T60" fmla="*/ 438 w 569"/>
              <a:gd name="T61" fmla="*/ 885 h 1082"/>
              <a:gd name="T62" fmla="*/ 279 w 569"/>
              <a:gd name="T63" fmla="*/ 820 h 1082"/>
              <a:gd name="T64" fmla="*/ 279 w 569"/>
              <a:gd name="T65" fmla="*/ 764 h 1082"/>
              <a:gd name="T66" fmla="*/ 112 w 569"/>
              <a:gd name="T67" fmla="*/ 699 h 1082"/>
              <a:gd name="T68" fmla="*/ 279 w 569"/>
              <a:gd name="T69" fmla="*/ 764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9" h="1082">
                <a:moveTo>
                  <a:pt x="522" y="680"/>
                </a:moveTo>
                <a:lnTo>
                  <a:pt x="522" y="680"/>
                </a:lnTo>
                <a:cubicBezTo>
                  <a:pt x="531" y="680"/>
                  <a:pt x="531" y="680"/>
                  <a:pt x="531" y="680"/>
                </a:cubicBezTo>
                <a:cubicBezTo>
                  <a:pt x="550" y="634"/>
                  <a:pt x="568" y="587"/>
                  <a:pt x="568" y="540"/>
                </a:cubicBezTo>
                <a:cubicBezTo>
                  <a:pt x="568" y="485"/>
                  <a:pt x="550" y="438"/>
                  <a:pt x="522" y="391"/>
                </a:cubicBezTo>
                <a:lnTo>
                  <a:pt x="522" y="391"/>
                </a:lnTo>
                <a:cubicBezTo>
                  <a:pt x="494" y="345"/>
                  <a:pt x="457" y="308"/>
                  <a:pt x="401" y="289"/>
                </a:cubicBezTo>
                <a:cubicBezTo>
                  <a:pt x="503" y="242"/>
                  <a:pt x="568" y="140"/>
                  <a:pt x="568" y="28"/>
                </a:cubicBezTo>
                <a:cubicBezTo>
                  <a:pt x="568" y="19"/>
                  <a:pt x="550" y="0"/>
                  <a:pt x="540" y="0"/>
                </a:cubicBezTo>
                <a:cubicBezTo>
                  <a:pt x="522" y="0"/>
                  <a:pt x="513" y="10"/>
                  <a:pt x="51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47" y="10"/>
                  <a:pt x="37" y="0"/>
                  <a:pt x="2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140"/>
                  <a:pt x="65" y="242"/>
                  <a:pt x="158" y="289"/>
                </a:cubicBezTo>
                <a:cubicBezTo>
                  <a:pt x="112" y="308"/>
                  <a:pt x="75" y="345"/>
                  <a:pt x="47" y="391"/>
                </a:cubicBezTo>
                <a:lnTo>
                  <a:pt x="37" y="391"/>
                </a:lnTo>
                <a:cubicBezTo>
                  <a:pt x="19" y="438"/>
                  <a:pt x="0" y="485"/>
                  <a:pt x="0" y="540"/>
                </a:cubicBezTo>
                <a:cubicBezTo>
                  <a:pt x="0" y="652"/>
                  <a:pt x="65" y="746"/>
                  <a:pt x="158" y="792"/>
                </a:cubicBezTo>
                <a:cubicBezTo>
                  <a:pt x="65" y="839"/>
                  <a:pt x="0" y="941"/>
                  <a:pt x="0" y="1053"/>
                </a:cubicBezTo>
                <a:cubicBezTo>
                  <a:pt x="0" y="1062"/>
                  <a:pt x="9" y="1081"/>
                  <a:pt x="28" y="1081"/>
                </a:cubicBezTo>
                <a:cubicBezTo>
                  <a:pt x="37" y="1081"/>
                  <a:pt x="47" y="1072"/>
                  <a:pt x="56" y="1053"/>
                </a:cubicBezTo>
                <a:cubicBezTo>
                  <a:pt x="513" y="1053"/>
                  <a:pt x="513" y="1053"/>
                  <a:pt x="513" y="1053"/>
                </a:cubicBezTo>
                <a:cubicBezTo>
                  <a:pt x="513" y="1072"/>
                  <a:pt x="522" y="1081"/>
                  <a:pt x="540" y="1081"/>
                </a:cubicBezTo>
                <a:cubicBezTo>
                  <a:pt x="550" y="1081"/>
                  <a:pt x="568" y="1062"/>
                  <a:pt x="568" y="1053"/>
                </a:cubicBezTo>
                <a:cubicBezTo>
                  <a:pt x="568" y="941"/>
                  <a:pt x="503" y="839"/>
                  <a:pt x="401" y="792"/>
                </a:cubicBezTo>
                <a:cubicBezTo>
                  <a:pt x="457" y="774"/>
                  <a:pt x="494" y="736"/>
                  <a:pt x="522" y="680"/>
                </a:cubicBezTo>
                <a:close/>
                <a:moveTo>
                  <a:pt x="56" y="75"/>
                </a:moveTo>
                <a:lnTo>
                  <a:pt x="56" y="75"/>
                </a:lnTo>
                <a:cubicBezTo>
                  <a:pt x="503" y="75"/>
                  <a:pt x="503" y="75"/>
                  <a:pt x="503" y="75"/>
                </a:cubicBezTo>
                <a:cubicBezTo>
                  <a:pt x="503" y="103"/>
                  <a:pt x="494" y="121"/>
                  <a:pt x="485" y="140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75" y="121"/>
                  <a:pt x="65" y="103"/>
                  <a:pt x="56" y="75"/>
                </a:cubicBezTo>
                <a:close/>
                <a:moveTo>
                  <a:pt x="121" y="196"/>
                </a:moveTo>
                <a:lnTo>
                  <a:pt x="121" y="196"/>
                </a:lnTo>
                <a:cubicBezTo>
                  <a:pt x="438" y="196"/>
                  <a:pt x="438" y="196"/>
                  <a:pt x="438" y="196"/>
                </a:cubicBezTo>
                <a:cubicBezTo>
                  <a:pt x="401" y="233"/>
                  <a:pt x="345" y="261"/>
                  <a:pt x="279" y="261"/>
                </a:cubicBezTo>
                <a:cubicBezTo>
                  <a:pt x="224" y="261"/>
                  <a:pt x="168" y="233"/>
                  <a:pt x="121" y="196"/>
                </a:cubicBezTo>
                <a:close/>
                <a:moveTo>
                  <a:pt x="279" y="308"/>
                </a:moveTo>
                <a:lnTo>
                  <a:pt x="279" y="308"/>
                </a:lnTo>
                <a:cubicBezTo>
                  <a:pt x="345" y="308"/>
                  <a:pt x="401" y="336"/>
                  <a:pt x="447" y="382"/>
                </a:cubicBezTo>
                <a:cubicBezTo>
                  <a:pt x="121" y="382"/>
                  <a:pt x="121" y="382"/>
                  <a:pt x="121" y="382"/>
                </a:cubicBezTo>
                <a:cubicBezTo>
                  <a:pt x="158" y="336"/>
                  <a:pt x="224" y="308"/>
                  <a:pt x="279" y="308"/>
                </a:cubicBezTo>
                <a:close/>
                <a:moveTo>
                  <a:pt x="84" y="438"/>
                </a:moveTo>
                <a:lnTo>
                  <a:pt x="84" y="438"/>
                </a:lnTo>
                <a:cubicBezTo>
                  <a:pt x="485" y="438"/>
                  <a:pt x="485" y="438"/>
                  <a:pt x="485" y="438"/>
                </a:cubicBezTo>
                <a:cubicBezTo>
                  <a:pt x="494" y="457"/>
                  <a:pt x="503" y="485"/>
                  <a:pt x="513" y="513"/>
                </a:cubicBezTo>
                <a:cubicBezTo>
                  <a:pt x="56" y="513"/>
                  <a:pt x="56" y="513"/>
                  <a:pt x="56" y="513"/>
                </a:cubicBezTo>
                <a:cubicBezTo>
                  <a:pt x="56" y="485"/>
                  <a:pt x="65" y="457"/>
                  <a:pt x="84" y="438"/>
                </a:cubicBezTo>
                <a:close/>
                <a:moveTo>
                  <a:pt x="75" y="643"/>
                </a:moveTo>
                <a:lnTo>
                  <a:pt x="75" y="643"/>
                </a:lnTo>
                <a:cubicBezTo>
                  <a:pt x="65" y="615"/>
                  <a:pt x="56" y="596"/>
                  <a:pt x="56" y="568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03" y="596"/>
                  <a:pt x="503" y="615"/>
                  <a:pt x="485" y="643"/>
                </a:cubicBezTo>
                <a:lnTo>
                  <a:pt x="75" y="643"/>
                </a:lnTo>
                <a:close/>
                <a:moveTo>
                  <a:pt x="503" y="1006"/>
                </a:moveTo>
                <a:lnTo>
                  <a:pt x="503" y="1006"/>
                </a:lnTo>
                <a:cubicBezTo>
                  <a:pt x="56" y="1006"/>
                  <a:pt x="56" y="1006"/>
                  <a:pt x="56" y="1006"/>
                </a:cubicBezTo>
                <a:cubicBezTo>
                  <a:pt x="65" y="978"/>
                  <a:pt x="75" y="960"/>
                  <a:pt x="84" y="941"/>
                </a:cubicBezTo>
                <a:cubicBezTo>
                  <a:pt x="485" y="941"/>
                  <a:pt x="485" y="941"/>
                  <a:pt x="485" y="941"/>
                </a:cubicBezTo>
                <a:cubicBezTo>
                  <a:pt x="494" y="960"/>
                  <a:pt x="503" y="978"/>
                  <a:pt x="503" y="1006"/>
                </a:cubicBezTo>
                <a:close/>
                <a:moveTo>
                  <a:pt x="438" y="885"/>
                </a:moveTo>
                <a:lnTo>
                  <a:pt x="438" y="885"/>
                </a:lnTo>
                <a:cubicBezTo>
                  <a:pt x="121" y="885"/>
                  <a:pt x="121" y="885"/>
                  <a:pt x="121" y="885"/>
                </a:cubicBezTo>
                <a:cubicBezTo>
                  <a:pt x="168" y="848"/>
                  <a:pt x="224" y="820"/>
                  <a:pt x="279" y="820"/>
                </a:cubicBezTo>
                <a:cubicBezTo>
                  <a:pt x="345" y="820"/>
                  <a:pt x="401" y="848"/>
                  <a:pt x="438" y="885"/>
                </a:cubicBezTo>
                <a:close/>
                <a:moveTo>
                  <a:pt x="279" y="764"/>
                </a:moveTo>
                <a:lnTo>
                  <a:pt x="279" y="764"/>
                </a:lnTo>
                <a:cubicBezTo>
                  <a:pt x="214" y="764"/>
                  <a:pt x="158" y="736"/>
                  <a:pt x="112" y="699"/>
                </a:cubicBezTo>
                <a:cubicBezTo>
                  <a:pt x="447" y="699"/>
                  <a:pt x="447" y="699"/>
                  <a:pt x="447" y="699"/>
                </a:cubicBezTo>
                <a:cubicBezTo>
                  <a:pt x="410" y="736"/>
                  <a:pt x="354" y="764"/>
                  <a:pt x="279" y="7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6560B9-43F4-6249-98B9-79DF6D5D03C3}"/>
              </a:ext>
            </a:extLst>
          </p:cNvPr>
          <p:cNvGrpSpPr/>
          <p:nvPr/>
        </p:nvGrpSpPr>
        <p:grpSpPr>
          <a:xfrm>
            <a:off x="14324895" y="9477890"/>
            <a:ext cx="936634" cy="1362890"/>
            <a:chOff x="25322062" y="10206566"/>
            <a:chExt cx="778962" cy="1133463"/>
          </a:xfrm>
        </p:grpSpPr>
        <p:sp>
          <p:nvSpPr>
            <p:cNvPr id="91" name="Freeform 348">
              <a:extLst>
                <a:ext uri="{FF2B5EF4-FFF2-40B4-BE49-F238E27FC236}">
                  <a16:creationId xmlns:a16="http://schemas.microsoft.com/office/drawing/2014/main" id="{F23025DD-50E7-8948-A809-B1D2ACA9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062" y="10206566"/>
              <a:ext cx="778962" cy="1133463"/>
            </a:xfrm>
            <a:custGeom>
              <a:avLst/>
              <a:gdLst>
                <a:gd name="T0" fmla="*/ 671 w 737"/>
                <a:gd name="T1" fmla="*/ 0 h 1072"/>
                <a:gd name="T2" fmla="*/ 671 w 737"/>
                <a:gd name="T3" fmla="*/ 0 h 1072"/>
                <a:gd name="T4" fmla="*/ 65 w 737"/>
                <a:gd name="T5" fmla="*/ 0 h 1072"/>
                <a:gd name="T6" fmla="*/ 0 w 737"/>
                <a:gd name="T7" fmla="*/ 65 h 1072"/>
                <a:gd name="T8" fmla="*/ 0 w 737"/>
                <a:gd name="T9" fmla="*/ 1006 h 1072"/>
                <a:gd name="T10" fmla="*/ 65 w 737"/>
                <a:gd name="T11" fmla="*/ 1071 h 1072"/>
                <a:gd name="T12" fmla="*/ 671 w 737"/>
                <a:gd name="T13" fmla="*/ 1071 h 1072"/>
                <a:gd name="T14" fmla="*/ 736 w 737"/>
                <a:gd name="T15" fmla="*/ 1006 h 1072"/>
                <a:gd name="T16" fmla="*/ 736 w 737"/>
                <a:gd name="T17" fmla="*/ 65 h 1072"/>
                <a:gd name="T18" fmla="*/ 671 w 737"/>
                <a:gd name="T19" fmla="*/ 0 h 1072"/>
                <a:gd name="T20" fmla="*/ 680 w 737"/>
                <a:gd name="T21" fmla="*/ 1006 h 1072"/>
                <a:gd name="T22" fmla="*/ 680 w 737"/>
                <a:gd name="T23" fmla="*/ 1006 h 1072"/>
                <a:gd name="T24" fmla="*/ 671 w 737"/>
                <a:gd name="T25" fmla="*/ 1024 h 1072"/>
                <a:gd name="T26" fmla="*/ 65 w 737"/>
                <a:gd name="T27" fmla="*/ 1024 h 1072"/>
                <a:gd name="T28" fmla="*/ 47 w 737"/>
                <a:gd name="T29" fmla="*/ 1006 h 1072"/>
                <a:gd name="T30" fmla="*/ 47 w 737"/>
                <a:gd name="T31" fmla="*/ 65 h 1072"/>
                <a:gd name="T32" fmla="*/ 65 w 737"/>
                <a:gd name="T33" fmla="*/ 56 h 1072"/>
                <a:gd name="T34" fmla="*/ 671 w 737"/>
                <a:gd name="T35" fmla="*/ 56 h 1072"/>
                <a:gd name="T36" fmla="*/ 680 w 737"/>
                <a:gd name="T37" fmla="*/ 65 h 1072"/>
                <a:gd name="T38" fmla="*/ 680 w 737"/>
                <a:gd name="T39" fmla="*/ 1006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7" h="1072">
                  <a:moveTo>
                    <a:pt x="671" y="0"/>
                  </a:moveTo>
                  <a:lnTo>
                    <a:pt x="671" y="0"/>
                  </a:lnTo>
                  <a:cubicBezTo>
                    <a:pt x="65" y="0"/>
                    <a:pt x="65" y="0"/>
                    <a:pt x="65" y="0"/>
                  </a:cubicBezTo>
                  <a:cubicBezTo>
                    <a:pt x="28" y="0"/>
                    <a:pt x="0" y="28"/>
                    <a:pt x="0" y="6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43"/>
                    <a:pt x="28" y="1071"/>
                    <a:pt x="65" y="1071"/>
                  </a:cubicBezTo>
                  <a:cubicBezTo>
                    <a:pt x="671" y="1071"/>
                    <a:pt x="671" y="1071"/>
                    <a:pt x="671" y="1071"/>
                  </a:cubicBezTo>
                  <a:cubicBezTo>
                    <a:pt x="708" y="1071"/>
                    <a:pt x="736" y="1043"/>
                    <a:pt x="736" y="1006"/>
                  </a:cubicBezTo>
                  <a:cubicBezTo>
                    <a:pt x="736" y="65"/>
                    <a:pt x="736" y="65"/>
                    <a:pt x="736" y="65"/>
                  </a:cubicBezTo>
                  <a:cubicBezTo>
                    <a:pt x="736" y="28"/>
                    <a:pt x="708" y="0"/>
                    <a:pt x="671" y="0"/>
                  </a:cubicBezTo>
                  <a:close/>
                  <a:moveTo>
                    <a:pt x="680" y="1006"/>
                  </a:moveTo>
                  <a:lnTo>
                    <a:pt x="680" y="1006"/>
                  </a:lnTo>
                  <a:cubicBezTo>
                    <a:pt x="680" y="1015"/>
                    <a:pt x="680" y="1024"/>
                    <a:pt x="671" y="1024"/>
                  </a:cubicBezTo>
                  <a:cubicBezTo>
                    <a:pt x="65" y="1024"/>
                    <a:pt x="65" y="1024"/>
                    <a:pt x="65" y="1024"/>
                  </a:cubicBezTo>
                  <a:cubicBezTo>
                    <a:pt x="56" y="1024"/>
                    <a:pt x="47" y="1015"/>
                    <a:pt x="47" y="100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56"/>
                    <a:pt x="56" y="56"/>
                    <a:pt x="65" y="56"/>
                  </a:cubicBezTo>
                  <a:cubicBezTo>
                    <a:pt x="671" y="56"/>
                    <a:pt x="671" y="56"/>
                    <a:pt x="671" y="56"/>
                  </a:cubicBezTo>
                  <a:cubicBezTo>
                    <a:pt x="680" y="56"/>
                    <a:pt x="680" y="56"/>
                    <a:pt x="680" y="65"/>
                  </a:cubicBezTo>
                  <a:lnTo>
                    <a:pt x="680" y="10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349">
              <a:extLst>
                <a:ext uri="{FF2B5EF4-FFF2-40B4-BE49-F238E27FC236}">
                  <a16:creationId xmlns:a16="http://schemas.microsoft.com/office/drawing/2014/main" id="{27C786A9-76A5-D941-AA2B-8AF3FCFF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318513"/>
              <a:ext cx="200573" cy="195907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93 w 188"/>
                <a:gd name="T7" fmla="*/ 0 h 187"/>
                <a:gd name="T8" fmla="*/ 0 w 188"/>
                <a:gd name="T9" fmla="*/ 93 h 187"/>
                <a:gd name="T10" fmla="*/ 93 w 188"/>
                <a:gd name="T11" fmla="*/ 186 h 187"/>
                <a:gd name="T12" fmla="*/ 93 w 188"/>
                <a:gd name="T13" fmla="*/ 56 h 187"/>
                <a:gd name="T14" fmla="*/ 93 w 188"/>
                <a:gd name="T15" fmla="*/ 56 h 187"/>
                <a:gd name="T16" fmla="*/ 131 w 188"/>
                <a:gd name="T17" fmla="*/ 93 h 187"/>
                <a:gd name="T18" fmla="*/ 93 w 188"/>
                <a:gd name="T19" fmla="*/ 130 h 187"/>
                <a:gd name="T20" fmla="*/ 47 w 188"/>
                <a:gd name="T21" fmla="*/ 93 h 187"/>
                <a:gd name="T22" fmla="*/ 93 w 188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0" y="186"/>
                    <a:pt x="187" y="149"/>
                    <a:pt x="187" y="93"/>
                  </a:cubicBezTo>
                  <a:cubicBezTo>
                    <a:pt x="187" y="47"/>
                    <a:pt x="140" y="0"/>
                    <a:pt x="93" y="0"/>
                  </a:cubicBezTo>
                  <a:cubicBezTo>
                    <a:pt x="38" y="0"/>
                    <a:pt x="0" y="47"/>
                    <a:pt x="0" y="93"/>
                  </a:cubicBezTo>
                  <a:cubicBezTo>
                    <a:pt x="0" y="149"/>
                    <a:pt x="38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1" y="75"/>
                    <a:pt x="131" y="93"/>
                  </a:cubicBezTo>
                  <a:cubicBezTo>
                    <a:pt x="131" y="121"/>
                    <a:pt x="112" y="130"/>
                    <a:pt x="93" y="130"/>
                  </a:cubicBezTo>
                  <a:cubicBezTo>
                    <a:pt x="66" y="130"/>
                    <a:pt x="47" y="121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350">
              <a:extLst>
                <a:ext uri="{FF2B5EF4-FFF2-40B4-BE49-F238E27FC236}">
                  <a16:creationId xmlns:a16="http://schemas.microsoft.com/office/drawing/2014/main" id="{E269D87C-6DC9-4543-944A-F0538BAC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318513"/>
              <a:ext cx="195907" cy="195907"/>
            </a:xfrm>
            <a:custGeom>
              <a:avLst/>
              <a:gdLst>
                <a:gd name="T0" fmla="*/ 93 w 187"/>
                <a:gd name="T1" fmla="*/ 186 h 187"/>
                <a:gd name="T2" fmla="*/ 93 w 187"/>
                <a:gd name="T3" fmla="*/ 186 h 187"/>
                <a:gd name="T4" fmla="*/ 186 w 187"/>
                <a:gd name="T5" fmla="*/ 93 h 187"/>
                <a:gd name="T6" fmla="*/ 93 w 187"/>
                <a:gd name="T7" fmla="*/ 0 h 187"/>
                <a:gd name="T8" fmla="*/ 0 w 187"/>
                <a:gd name="T9" fmla="*/ 93 h 187"/>
                <a:gd name="T10" fmla="*/ 93 w 187"/>
                <a:gd name="T11" fmla="*/ 186 h 187"/>
                <a:gd name="T12" fmla="*/ 93 w 187"/>
                <a:gd name="T13" fmla="*/ 56 h 187"/>
                <a:gd name="T14" fmla="*/ 93 w 187"/>
                <a:gd name="T15" fmla="*/ 56 h 187"/>
                <a:gd name="T16" fmla="*/ 130 w 187"/>
                <a:gd name="T17" fmla="*/ 93 h 187"/>
                <a:gd name="T18" fmla="*/ 93 w 187"/>
                <a:gd name="T19" fmla="*/ 130 h 187"/>
                <a:gd name="T20" fmla="*/ 56 w 187"/>
                <a:gd name="T21" fmla="*/ 93 h 187"/>
                <a:gd name="T22" fmla="*/ 93 w 187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186"/>
                  </a:moveTo>
                  <a:lnTo>
                    <a:pt x="93" y="186"/>
                  </a:lnTo>
                  <a:cubicBezTo>
                    <a:pt x="149" y="186"/>
                    <a:pt x="186" y="149"/>
                    <a:pt x="186" y="93"/>
                  </a:cubicBezTo>
                  <a:cubicBezTo>
                    <a:pt x="186" y="47"/>
                    <a:pt x="149" y="0"/>
                    <a:pt x="93" y="0"/>
                  </a:cubicBezTo>
                  <a:cubicBezTo>
                    <a:pt x="46" y="0"/>
                    <a:pt x="0" y="47"/>
                    <a:pt x="0" y="93"/>
                  </a:cubicBezTo>
                  <a:cubicBezTo>
                    <a:pt x="0" y="149"/>
                    <a:pt x="46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0" y="75"/>
                    <a:pt x="130" y="93"/>
                  </a:cubicBezTo>
                  <a:cubicBezTo>
                    <a:pt x="130" y="121"/>
                    <a:pt x="112" y="130"/>
                    <a:pt x="93" y="130"/>
                  </a:cubicBezTo>
                  <a:cubicBezTo>
                    <a:pt x="74" y="130"/>
                    <a:pt x="56" y="121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351">
              <a:extLst>
                <a:ext uri="{FF2B5EF4-FFF2-40B4-BE49-F238E27FC236}">
                  <a16:creationId xmlns:a16="http://schemas.microsoft.com/office/drawing/2014/main" id="{0ED3341F-F3F9-1B44-9EDC-8707E0347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682341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0 h 187"/>
                <a:gd name="T14" fmla="*/ 93 w 188"/>
                <a:gd name="T15" fmla="*/ 130 h 187"/>
                <a:gd name="T16" fmla="*/ 56 w 188"/>
                <a:gd name="T17" fmla="*/ 93 h 187"/>
                <a:gd name="T18" fmla="*/ 93 w 188"/>
                <a:gd name="T19" fmla="*/ 46 h 187"/>
                <a:gd name="T20" fmla="*/ 131 w 188"/>
                <a:gd name="T21" fmla="*/ 93 h 187"/>
                <a:gd name="T22" fmla="*/ 93 w 188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39"/>
                    <a:pt x="38" y="186"/>
                    <a:pt x="93" y="186"/>
                  </a:cubicBezTo>
                  <a:cubicBezTo>
                    <a:pt x="140" y="186"/>
                    <a:pt x="187" y="139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66" y="130"/>
                    <a:pt x="56" y="111"/>
                    <a:pt x="56" y="93"/>
                  </a:cubicBezTo>
                  <a:cubicBezTo>
                    <a:pt x="56" y="65"/>
                    <a:pt x="66" y="46"/>
                    <a:pt x="93" y="46"/>
                  </a:cubicBezTo>
                  <a:cubicBezTo>
                    <a:pt x="112" y="46"/>
                    <a:pt x="131" y="65"/>
                    <a:pt x="131" y="93"/>
                  </a:cubicBezTo>
                  <a:cubicBezTo>
                    <a:pt x="131" y="111"/>
                    <a:pt x="112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352">
              <a:extLst>
                <a:ext uri="{FF2B5EF4-FFF2-40B4-BE49-F238E27FC236}">
                  <a16:creationId xmlns:a16="http://schemas.microsoft.com/office/drawing/2014/main" id="{86684331-A939-A046-9B7F-C6C1AF915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682341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0 h 187"/>
                <a:gd name="T14" fmla="*/ 93 w 187"/>
                <a:gd name="T15" fmla="*/ 130 h 187"/>
                <a:gd name="T16" fmla="*/ 56 w 187"/>
                <a:gd name="T17" fmla="*/ 93 h 187"/>
                <a:gd name="T18" fmla="*/ 93 w 187"/>
                <a:gd name="T19" fmla="*/ 46 h 187"/>
                <a:gd name="T20" fmla="*/ 140 w 187"/>
                <a:gd name="T21" fmla="*/ 93 h 187"/>
                <a:gd name="T22" fmla="*/ 93 w 187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39"/>
                    <a:pt x="46" y="186"/>
                    <a:pt x="93" y="186"/>
                  </a:cubicBezTo>
                  <a:cubicBezTo>
                    <a:pt x="149" y="186"/>
                    <a:pt x="186" y="139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74" y="130"/>
                    <a:pt x="56" y="111"/>
                    <a:pt x="56" y="93"/>
                  </a:cubicBezTo>
                  <a:cubicBezTo>
                    <a:pt x="56" y="65"/>
                    <a:pt x="74" y="46"/>
                    <a:pt x="93" y="46"/>
                  </a:cubicBezTo>
                  <a:cubicBezTo>
                    <a:pt x="121" y="46"/>
                    <a:pt x="140" y="65"/>
                    <a:pt x="140" y="93"/>
                  </a:cubicBezTo>
                  <a:cubicBezTo>
                    <a:pt x="140" y="111"/>
                    <a:pt x="121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353">
              <a:extLst>
                <a:ext uri="{FF2B5EF4-FFF2-40B4-BE49-F238E27FC236}">
                  <a16:creationId xmlns:a16="http://schemas.microsoft.com/office/drawing/2014/main" id="{488BED55-259E-2448-BFFD-83CE4F8DA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1036839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1 h 187"/>
                <a:gd name="T14" fmla="*/ 93 w 188"/>
                <a:gd name="T15" fmla="*/ 131 h 187"/>
                <a:gd name="T16" fmla="*/ 47 w 188"/>
                <a:gd name="T17" fmla="*/ 93 h 187"/>
                <a:gd name="T18" fmla="*/ 93 w 188"/>
                <a:gd name="T19" fmla="*/ 56 h 187"/>
                <a:gd name="T20" fmla="*/ 131 w 188"/>
                <a:gd name="T21" fmla="*/ 93 h 187"/>
                <a:gd name="T22" fmla="*/ 93 w 188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40"/>
                    <a:pt x="38" y="186"/>
                    <a:pt x="93" y="186"/>
                  </a:cubicBezTo>
                  <a:cubicBezTo>
                    <a:pt x="140" y="186"/>
                    <a:pt x="187" y="140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66" y="131"/>
                    <a:pt x="47" y="112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ubicBezTo>
                    <a:pt x="112" y="56"/>
                    <a:pt x="131" y="75"/>
                    <a:pt x="131" y="93"/>
                  </a:cubicBezTo>
                  <a:cubicBezTo>
                    <a:pt x="131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354">
              <a:extLst>
                <a:ext uri="{FF2B5EF4-FFF2-40B4-BE49-F238E27FC236}">
                  <a16:creationId xmlns:a16="http://schemas.microsoft.com/office/drawing/2014/main" id="{7EB5DC01-C890-B645-B4F8-0BF1CE149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1036839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1 h 187"/>
                <a:gd name="T14" fmla="*/ 93 w 187"/>
                <a:gd name="T15" fmla="*/ 131 h 187"/>
                <a:gd name="T16" fmla="*/ 56 w 187"/>
                <a:gd name="T17" fmla="*/ 93 h 187"/>
                <a:gd name="T18" fmla="*/ 93 w 187"/>
                <a:gd name="T19" fmla="*/ 56 h 187"/>
                <a:gd name="T20" fmla="*/ 130 w 187"/>
                <a:gd name="T21" fmla="*/ 93 h 187"/>
                <a:gd name="T22" fmla="*/ 93 w 187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40"/>
                    <a:pt x="46" y="186"/>
                    <a:pt x="93" y="186"/>
                  </a:cubicBezTo>
                  <a:cubicBezTo>
                    <a:pt x="149" y="186"/>
                    <a:pt x="186" y="140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74" y="131"/>
                    <a:pt x="56" y="112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ubicBezTo>
                    <a:pt x="112" y="56"/>
                    <a:pt x="130" y="75"/>
                    <a:pt x="130" y="93"/>
                  </a:cubicBezTo>
                  <a:cubicBezTo>
                    <a:pt x="130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19FE2426-DCE7-434C-96AC-35F4D0FE52A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6BF45E6C-1BBA-3F41-B38D-9E59E83EB305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51" name="CuadroTexto 351">
              <a:extLst>
                <a:ext uri="{FF2B5EF4-FFF2-40B4-BE49-F238E27FC236}">
                  <a16:creationId xmlns:a16="http://schemas.microsoft.com/office/drawing/2014/main" id="{ED796CD2-F819-2443-BE54-E9C38A47530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39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C426FC-63FD-9742-8D7F-DD5164CDF1C9}"/>
              </a:ext>
            </a:extLst>
          </p:cNvPr>
          <p:cNvCxnSpPr>
            <a:cxnSpLocks/>
          </p:cNvCxnSpPr>
          <p:nvPr/>
        </p:nvCxnSpPr>
        <p:spPr>
          <a:xfrm>
            <a:off x="13854574" y="8151684"/>
            <a:ext cx="1808705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061EFF-F5E6-0C47-B070-17EBC8D1086B}"/>
              </a:ext>
            </a:extLst>
          </p:cNvPr>
          <p:cNvCxnSpPr>
            <a:cxnSpLocks/>
          </p:cNvCxnSpPr>
          <p:nvPr/>
        </p:nvCxnSpPr>
        <p:spPr>
          <a:xfrm>
            <a:off x="8449801" y="8151684"/>
            <a:ext cx="2073104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07A4AD-71CF-5844-971D-95E067F0FDF4}"/>
              </a:ext>
            </a:extLst>
          </p:cNvPr>
          <p:cNvGrpSpPr/>
          <p:nvPr/>
        </p:nvGrpSpPr>
        <p:grpSpPr>
          <a:xfrm rot="10800000">
            <a:off x="15814543" y="5855322"/>
            <a:ext cx="981716" cy="4631138"/>
            <a:chOff x="6217920" y="5166360"/>
            <a:chExt cx="1051560" cy="49606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82E8F88-0C7F-1B4E-BBE9-EC3B0ECAE463}"/>
                </a:ext>
              </a:extLst>
            </p:cNvPr>
            <p:cNvCxnSpPr/>
            <p:nvPr/>
          </p:nvCxnSpPr>
          <p:spPr>
            <a:xfrm flipH="1">
              <a:off x="6445930" y="8343900"/>
              <a:ext cx="823550" cy="178308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B2528A-BDE4-034D-A46A-E9348A2A628F}"/>
                </a:ext>
              </a:extLst>
            </p:cNvPr>
            <p:cNvCxnSpPr/>
            <p:nvPr/>
          </p:nvCxnSpPr>
          <p:spPr>
            <a:xfrm>
              <a:off x="6217920" y="5166360"/>
              <a:ext cx="1051560" cy="169164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E7C482-B8C8-8546-A2FA-F1058E7850F2}"/>
              </a:ext>
            </a:extLst>
          </p:cNvPr>
          <p:cNvGrpSpPr/>
          <p:nvPr/>
        </p:nvGrpSpPr>
        <p:grpSpPr>
          <a:xfrm>
            <a:off x="7581220" y="5855322"/>
            <a:ext cx="981716" cy="4631138"/>
            <a:chOff x="6217920" y="5166360"/>
            <a:chExt cx="1051560" cy="496062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CDC470-3567-3C48-8762-CD2D57FC502D}"/>
                </a:ext>
              </a:extLst>
            </p:cNvPr>
            <p:cNvCxnSpPr/>
            <p:nvPr/>
          </p:nvCxnSpPr>
          <p:spPr>
            <a:xfrm flipH="1">
              <a:off x="6445930" y="8343900"/>
              <a:ext cx="823550" cy="178308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FA4267-B6C5-5B48-936D-EE8B6620B709}"/>
                </a:ext>
              </a:extLst>
            </p:cNvPr>
            <p:cNvCxnSpPr/>
            <p:nvPr/>
          </p:nvCxnSpPr>
          <p:spPr>
            <a:xfrm>
              <a:off x="6217920" y="5166360"/>
              <a:ext cx="1051560" cy="169164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F9E26D2D-7939-174B-8D4A-C342BF431E3B}"/>
              </a:ext>
            </a:extLst>
          </p:cNvPr>
          <p:cNvSpPr/>
          <p:nvPr/>
        </p:nvSpPr>
        <p:spPr>
          <a:xfrm>
            <a:off x="14405994" y="7062984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0ED1E7-7931-A64E-AD48-6CC9C12E9437}"/>
              </a:ext>
            </a:extLst>
          </p:cNvPr>
          <p:cNvSpPr/>
          <p:nvPr/>
        </p:nvSpPr>
        <p:spPr>
          <a:xfrm>
            <a:off x="7794086" y="7062984"/>
            <a:ext cx="2177399" cy="2177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EFFE74-A426-BA46-86F1-4963EEA23C7E}"/>
              </a:ext>
            </a:extLst>
          </p:cNvPr>
          <p:cNvSpPr/>
          <p:nvPr/>
        </p:nvSpPr>
        <p:spPr>
          <a:xfrm>
            <a:off x="15985157" y="4160520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109873D-BEEF-0F40-B278-92DF759E02D9}"/>
              </a:ext>
            </a:extLst>
          </p:cNvPr>
          <p:cNvSpPr/>
          <p:nvPr/>
        </p:nvSpPr>
        <p:spPr>
          <a:xfrm>
            <a:off x="15985157" y="9965449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45B663-6F2A-C24B-B19D-BA804312B00D}"/>
              </a:ext>
            </a:extLst>
          </p:cNvPr>
          <p:cNvSpPr/>
          <p:nvPr/>
        </p:nvSpPr>
        <p:spPr>
          <a:xfrm>
            <a:off x="6214924" y="4160520"/>
            <a:ext cx="2177399" cy="2177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0860D9-4964-614A-B635-CF113D00D3DD}"/>
              </a:ext>
            </a:extLst>
          </p:cNvPr>
          <p:cNvSpPr/>
          <p:nvPr/>
        </p:nvSpPr>
        <p:spPr>
          <a:xfrm>
            <a:off x="6214924" y="9965449"/>
            <a:ext cx="2177399" cy="2177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57A110-A633-D74D-91AA-C9C22B26E3A0}"/>
              </a:ext>
            </a:extLst>
          </p:cNvPr>
          <p:cNvGrpSpPr/>
          <p:nvPr/>
        </p:nvGrpSpPr>
        <p:grpSpPr>
          <a:xfrm>
            <a:off x="18488382" y="4361372"/>
            <a:ext cx="4260782" cy="1635577"/>
            <a:chOff x="12907377" y="4893478"/>
            <a:chExt cx="4563915" cy="175194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EF9A85-A86A-F14A-AA85-166FDEC27C9F}"/>
                </a:ext>
              </a:extLst>
            </p:cNvPr>
            <p:cNvSpPr txBox="1"/>
            <p:nvPr/>
          </p:nvSpPr>
          <p:spPr>
            <a:xfrm>
              <a:off x="12907377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E4F5D19-1026-BD40-A282-F235E690903F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9A6FAE-271D-CF48-BC0C-32E563138A96}"/>
              </a:ext>
            </a:extLst>
          </p:cNvPr>
          <p:cNvGrpSpPr/>
          <p:nvPr/>
        </p:nvGrpSpPr>
        <p:grpSpPr>
          <a:xfrm>
            <a:off x="18488382" y="10274455"/>
            <a:ext cx="4260782" cy="1635577"/>
            <a:chOff x="12907377" y="4893478"/>
            <a:chExt cx="4563915" cy="175194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4CAE916-14D2-E840-8CBE-145F1205F814}"/>
                </a:ext>
              </a:extLst>
            </p:cNvPr>
            <p:cNvSpPr txBox="1"/>
            <p:nvPr/>
          </p:nvSpPr>
          <p:spPr>
            <a:xfrm>
              <a:off x="12907377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3762E1-0E35-4F49-AC85-A323D3E61FBB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A2AA9-C1E7-144B-84DC-40C24C5B254C}"/>
              </a:ext>
            </a:extLst>
          </p:cNvPr>
          <p:cNvGrpSpPr/>
          <p:nvPr/>
        </p:nvGrpSpPr>
        <p:grpSpPr>
          <a:xfrm flipH="1">
            <a:off x="1625909" y="4361372"/>
            <a:ext cx="4260783" cy="1635577"/>
            <a:chOff x="12907377" y="4893478"/>
            <a:chExt cx="4563916" cy="175194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5617901-F89B-BE49-88A9-D3671277647F}"/>
                </a:ext>
              </a:extLst>
            </p:cNvPr>
            <p:cNvSpPr txBox="1"/>
            <p:nvPr/>
          </p:nvSpPr>
          <p:spPr>
            <a:xfrm>
              <a:off x="12907378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7FF36DB-F35D-2A4B-8B8D-E3FE786A45A3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313FD4A-B5D0-0744-928D-2FFAB54F08B0}"/>
              </a:ext>
            </a:extLst>
          </p:cNvPr>
          <p:cNvGrpSpPr/>
          <p:nvPr/>
        </p:nvGrpSpPr>
        <p:grpSpPr>
          <a:xfrm flipH="1">
            <a:off x="1625909" y="10274455"/>
            <a:ext cx="4260783" cy="1635577"/>
            <a:chOff x="12907377" y="4893478"/>
            <a:chExt cx="4563916" cy="175194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9EF67C3-D03B-4A4E-9AC1-FE42EFA0A124}"/>
                </a:ext>
              </a:extLst>
            </p:cNvPr>
            <p:cNvSpPr txBox="1"/>
            <p:nvPr/>
          </p:nvSpPr>
          <p:spPr>
            <a:xfrm>
              <a:off x="12907378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0446B8-6A72-CD4E-B698-814F9D637741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90EAFE8-52A7-E74F-9020-D8CDE560F6D2}"/>
              </a:ext>
            </a:extLst>
          </p:cNvPr>
          <p:cNvSpPr txBox="1"/>
          <p:nvPr/>
        </p:nvSpPr>
        <p:spPr>
          <a:xfrm>
            <a:off x="8224469" y="7677582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12ADE8-7B61-9B49-8C37-78C18E2156AD}"/>
              </a:ext>
            </a:extLst>
          </p:cNvPr>
          <p:cNvSpPr txBox="1"/>
          <p:nvPr/>
        </p:nvSpPr>
        <p:spPr>
          <a:xfrm>
            <a:off x="14836377" y="7677582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62175B9-640C-804B-934D-D49A0C5E70F9}"/>
              </a:ext>
            </a:extLst>
          </p:cNvPr>
          <p:cNvGrpSpPr/>
          <p:nvPr/>
        </p:nvGrpSpPr>
        <p:grpSpPr>
          <a:xfrm>
            <a:off x="10268156" y="6199460"/>
            <a:ext cx="3812012" cy="4262050"/>
            <a:chOff x="17135707" y="5725306"/>
            <a:chExt cx="5252237" cy="5872307"/>
          </a:xfrm>
        </p:grpSpPr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6E982F83-CB59-0846-A9A9-CD4BA6958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5707" y="5725306"/>
              <a:ext cx="5252237" cy="5872307"/>
            </a:xfrm>
            <a:custGeom>
              <a:avLst/>
              <a:gdLst>
                <a:gd name="T0" fmla="*/ 5376 w 11991"/>
                <a:gd name="T1" fmla="*/ 13012 h 13405"/>
                <a:gd name="T2" fmla="*/ 5376 w 11991"/>
                <a:gd name="T3" fmla="*/ 13012 h 13405"/>
                <a:gd name="T4" fmla="*/ 316 w 11991"/>
                <a:gd name="T5" fmla="*/ 2891 h 13405"/>
                <a:gd name="T6" fmla="*/ 392 w 11991"/>
                <a:gd name="T7" fmla="*/ 1982 h 13405"/>
                <a:gd name="T8" fmla="*/ 1288 w 11991"/>
                <a:gd name="T9" fmla="*/ 1830 h 13405"/>
                <a:gd name="T10" fmla="*/ 5427 w 11991"/>
                <a:gd name="T11" fmla="*/ 329 h 13405"/>
                <a:gd name="T12" fmla="*/ 5995 w 11991"/>
                <a:gd name="T13" fmla="*/ 0 h 13405"/>
                <a:gd name="T14" fmla="*/ 6563 w 11991"/>
                <a:gd name="T15" fmla="*/ 329 h 13405"/>
                <a:gd name="T16" fmla="*/ 10716 w 11991"/>
                <a:gd name="T17" fmla="*/ 1843 h 13405"/>
                <a:gd name="T18" fmla="*/ 11599 w 11991"/>
                <a:gd name="T19" fmla="*/ 1982 h 13405"/>
                <a:gd name="T20" fmla="*/ 11675 w 11991"/>
                <a:gd name="T21" fmla="*/ 2891 h 13405"/>
                <a:gd name="T22" fmla="*/ 6613 w 11991"/>
                <a:gd name="T23" fmla="*/ 13012 h 13405"/>
                <a:gd name="T24" fmla="*/ 5995 w 11991"/>
                <a:gd name="T25" fmla="*/ 13404 h 13405"/>
                <a:gd name="T26" fmla="*/ 5376 w 11991"/>
                <a:gd name="T27" fmla="*/ 13012 h 13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91" h="13405">
                  <a:moveTo>
                    <a:pt x="5376" y="13012"/>
                  </a:moveTo>
                  <a:lnTo>
                    <a:pt x="5376" y="13012"/>
                  </a:lnTo>
                  <a:cubicBezTo>
                    <a:pt x="2107" y="10942"/>
                    <a:pt x="0" y="6752"/>
                    <a:pt x="316" y="2891"/>
                  </a:cubicBezTo>
                  <a:cubicBezTo>
                    <a:pt x="392" y="1982"/>
                    <a:pt x="392" y="1982"/>
                    <a:pt x="392" y="1982"/>
                  </a:cubicBezTo>
                  <a:cubicBezTo>
                    <a:pt x="1288" y="1830"/>
                    <a:pt x="1288" y="1830"/>
                    <a:pt x="1288" y="1830"/>
                  </a:cubicBezTo>
                  <a:cubicBezTo>
                    <a:pt x="2877" y="1591"/>
                    <a:pt x="4038" y="1111"/>
                    <a:pt x="5427" y="329"/>
                  </a:cubicBezTo>
                  <a:cubicBezTo>
                    <a:pt x="5995" y="0"/>
                    <a:pt x="5995" y="0"/>
                    <a:pt x="5995" y="0"/>
                  </a:cubicBezTo>
                  <a:cubicBezTo>
                    <a:pt x="6563" y="329"/>
                    <a:pt x="6563" y="329"/>
                    <a:pt x="6563" y="329"/>
                  </a:cubicBezTo>
                  <a:cubicBezTo>
                    <a:pt x="7964" y="1111"/>
                    <a:pt x="9125" y="1578"/>
                    <a:pt x="10716" y="1843"/>
                  </a:cubicBezTo>
                  <a:cubicBezTo>
                    <a:pt x="11599" y="1982"/>
                    <a:pt x="11599" y="1982"/>
                    <a:pt x="11599" y="1982"/>
                  </a:cubicBezTo>
                  <a:cubicBezTo>
                    <a:pt x="11675" y="2891"/>
                    <a:pt x="11675" y="2891"/>
                    <a:pt x="11675" y="2891"/>
                  </a:cubicBezTo>
                  <a:cubicBezTo>
                    <a:pt x="11990" y="6752"/>
                    <a:pt x="9882" y="10942"/>
                    <a:pt x="6613" y="13012"/>
                  </a:cubicBezTo>
                  <a:cubicBezTo>
                    <a:pt x="5995" y="13404"/>
                    <a:pt x="5995" y="13404"/>
                    <a:pt x="5995" y="13404"/>
                  </a:cubicBezTo>
                  <a:lnTo>
                    <a:pt x="5376" y="130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041E5020-B641-9544-929C-93C92A5AB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5328" y="6310605"/>
              <a:ext cx="4212995" cy="4688187"/>
            </a:xfrm>
            <a:custGeom>
              <a:avLst/>
              <a:gdLst>
                <a:gd name="T0" fmla="*/ 4808 w 9618"/>
                <a:gd name="T1" fmla="*/ 0 h 10703"/>
                <a:gd name="T2" fmla="*/ 4808 w 9618"/>
                <a:gd name="T3" fmla="*/ 0 h 10703"/>
                <a:gd name="T4" fmla="*/ 290 w 9618"/>
                <a:gd name="T5" fmla="*/ 1641 h 10703"/>
                <a:gd name="T6" fmla="*/ 4808 w 9618"/>
                <a:gd name="T7" fmla="*/ 10702 h 10703"/>
                <a:gd name="T8" fmla="*/ 9339 w 9618"/>
                <a:gd name="T9" fmla="*/ 1641 h 10703"/>
                <a:gd name="T10" fmla="*/ 4808 w 9618"/>
                <a:gd name="T11" fmla="*/ 0 h 10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8" h="10703">
                  <a:moveTo>
                    <a:pt x="4808" y="0"/>
                  </a:moveTo>
                  <a:lnTo>
                    <a:pt x="4808" y="0"/>
                  </a:lnTo>
                  <a:cubicBezTo>
                    <a:pt x="3255" y="871"/>
                    <a:pt x="2006" y="1376"/>
                    <a:pt x="290" y="1641"/>
                  </a:cubicBezTo>
                  <a:cubicBezTo>
                    <a:pt x="0" y="5174"/>
                    <a:pt x="1980" y="8898"/>
                    <a:pt x="4808" y="10702"/>
                  </a:cubicBezTo>
                  <a:cubicBezTo>
                    <a:pt x="7635" y="8898"/>
                    <a:pt x="9617" y="5174"/>
                    <a:pt x="9339" y="1641"/>
                  </a:cubicBezTo>
                  <a:cubicBezTo>
                    <a:pt x="7572" y="1351"/>
                    <a:pt x="6360" y="871"/>
                    <a:pt x="4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334C751C-48E4-924B-9EBC-DE1974F0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8342" y="7085209"/>
              <a:ext cx="2686966" cy="2686967"/>
            </a:xfrm>
            <a:custGeom>
              <a:avLst/>
              <a:gdLst>
                <a:gd name="T0" fmla="*/ 0 w 6135"/>
                <a:gd name="T1" fmla="*/ 2284 h 6134"/>
                <a:gd name="T2" fmla="*/ 2284 w 6135"/>
                <a:gd name="T3" fmla="*/ 2284 h 6134"/>
                <a:gd name="T4" fmla="*/ 2284 w 6135"/>
                <a:gd name="T5" fmla="*/ 0 h 6134"/>
                <a:gd name="T6" fmla="*/ 3850 w 6135"/>
                <a:gd name="T7" fmla="*/ 0 h 6134"/>
                <a:gd name="T8" fmla="*/ 3850 w 6135"/>
                <a:gd name="T9" fmla="*/ 2284 h 6134"/>
                <a:gd name="T10" fmla="*/ 6134 w 6135"/>
                <a:gd name="T11" fmla="*/ 2284 h 6134"/>
                <a:gd name="T12" fmla="*/ 6134 w 6135"/>
                <a:gd name="T13" fmla="*/ 3849 h 6134"/>
                <a:gd name="T14" fmla="*/ 3850 w 6135"/>
                <a:gd name="T15" fmla="*/ 3849 h 6134"/>
                <a:gd name="T16" fmla="*/ 3850 w 6135"/>
                <a:gd name="T17" fmla="*/ 6133 h 6134"/>
                <a:gd name="T18" fmla="*/ 2284 w 6135"/>
                <a:gd name="T19" fmla="*/ 6133 h 6134"/>
                <a:gd name="T20" fmla="*/ 2284 w 6135"/>
                <a:gd name="T21" fmla="*/ 3849 h 6134"/>
                <a:gd name="T22" fmla="*/ 0 w 6135"/>
                <a:gd name="T23" fmla="*/ 3849 h 6134"/>
                <a:gd name="T24" fmla="*/ 0 w 6135"/>
                <a:gd name="T25" fmla="*/ 2284 h 6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35" h="6134">
                  <a:moveTo>
                    <a:pt x="0" y="2284"/>
                  </a:moveTo>
                  <a:lnTo>
                    <a:pt x="2284" y="2284"/>
                  </a:lnTo>
                  <a:lnTo>
                    <a:pt x="2284" y="0"/>
                  </a:lnTo>
                  <a:lnTo>
                    <a:pt x="3850" y="0"/>
                  </a:lnTo>
                  <a:lnTo>
                    <a:pt x="3850" y="2284"/>
                  </a:lnTo>
                  <a:lnTo>
                    <a:pt x="6134" y="2284"/>
                  </a:lnTo>
                  <a:lnTo>
                    <a:pt x="6134" y="3849"/>
                  </a:lnTo>
                  <a:lnTo>
                    <a:pt x="3850" y="3849"/>
                  </a:lnTo>
                  <a:lnTo>
                    <a:pt x="3850" y="6133"/>
                  </a:lnTo>
                  <a:lnTo>
                    <a:pt x="2284" y="6133"/>
                  </a:lnTo>
                  <a:lnTo>
                    <a:pt x="2284" y="3849"/>
                  </a:lnTo>
                  <a:lnTo>
                    <a:pt x="0" y="3849"/>
                  </a:lnTo>
                  <a:lnTo>
                    <a:pt x="0" y="22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Freeform 342">
            <a:extLst>
              <a:ext uri="{FF2B5EF4-FFF2-40B4-BE49-F238E27FC236}">
                <a16:creationId xmlns:a16="http://schemas.microsoft.com/office/drawing/2014/main" id="{9F914188-68AD-2142-9913-35F0C871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067" y="10503360"/>
            <a:ext cx="1147111" cy="1139940"/>
          </a:xfrm>
          <a:custGeom>
            <a:avLst/>
            <a:gdLst>
              <a:gd name="T0" fmla="*/ 931 w 1412"/>
              <a:gd name="T1" fmla="*/ 1401 h 1402"/>
              <a:gd name="T2" fmla="*/ 931 w 1412"/>
              <a:gd name="T3" fmla="*/ 1401 h 1402"/>
              <a:gd name="T4" fmla="*/ 479 w 1412"/>
              <a:gd name="T5" fmla="*/ 1401 h 1402"/>
              <a:gd name="T6" fmla="*/ 443 w 1412"/>
              <a:gd name="T7" fmla="*/ 1356 h 1402"/>
              <a:gd name="T8" fmla="*/ 443 w 1412"/>
              <a:gd name="T9" fmla="*/ 967 h 1402"/>
              <a:gd name="T10" fmla="*/ 45 w 1412"/>
              <a:gd name="T11" fmla="*/ 967 h 1402"/>
              <a:gd name="T12" fmla="*/ 0 w 1412"/>
              <a:gd name="T13" fmla="*/ 922 h 1402"/>
              <a:gd name="T14" fmla="*/ 0 w 1412"/>
              <a:gd name="T15" fmla="*/ 479 h 1402"/>
              <a:gd name="T16" fmla="*/ 45 w 1412"/>
              <a:gd name="T17" fmla="*/ 434 h 1402"/>
              <a:gd name="T18" fmla="*/ 443 w 1412"/>
              <a:gd name="T19" fmla="*/ 434 h 1402"/>
              <a:gd name="T20" fmla="*/ 443 w 1412"/>
              <a:gd name="T21" fmla="*/ 36 h 1402"/>
              <a:gd name="T22" fmla="*/ 479 w 1412"/>
              <a:gd name="T23" fmla="*/ 0 h 1402"/>
              <a:gd name="T24" fmla="*/ 931 w 1412"/>
              <a:gd name="T25" fmla="*/ 0 h 1402"/>
              <a:gd name="T26" fmla="*/ 967 w 1412"/>
              <a:gd name="T27" fmla="*/ 36 h 1402"/>
              <a:gd name="T28" fmla="*/ 967 w 1412"/>
              <a:gd name="T29" fmla="*/ 434 h 1402"/>
              <a:gd name="T30" fmla="*/ 1365 w 1412"/>
              <a:gd name="T31" fmla="*/ 434 h 1402"/>
              <a:gd name="T32" fmla="*/ 1411 w 1412"/>
              <a:gd name="T33" fmla="*/ 479 h 1402"/>
              <a:gd name="T34" fmla="*/ 1411 w 1412"/>
              <a:gd name="T35" fmla="*/ 922 h 1402"/>
              <a:gd name="T36" fmla="*/ 1365 w 1412"/>
              <a:gd name="T37" fmla="*/ 967 h 1402"/>
              <a:gd name="T38" fmla="*/ 967 w 1412"/>
              <a:gd name="T39" fmla="*/ 967 h 1402"/>
              <a:gd name="T40" fmla="*/ 967 w 1412"/>
              <a:gd name="T41" fmla="*/ 1356 h 1402"/>
              <a:gd name="T42" fmla="*/ 931 w 1412"/>
              <a:gd name="T43" fmla="*/ 1401 h 1402"/>
              <a:gd name="T44" fmla="*/ 525 w 1412"/>
              <a:gd name="T45" fmla="*/ 1320 h 1402"/>
              <a:gd name="T46" fmla="*/ 525 w 1412"/>
              <a:gd name="T47" fmla="*/ 1320 h 1402"/>
              <a:gd name="T48" fmla="*/ 886 w 1412"/>
              <a:gd name="T49" fmla="*/ 1320 h 1402"/>
              <a:gd name="T50" fmla="*/ 886 w 1412"/>
              <a:gd name="T51" fmla="*/ 922 h 1402"/>
              <a:gd name="T52" fmla="*/ 931 w 1412"/>
              <a:gd name="T53" fmla="*/ 877 h 1402"/>
              <a:gd name="T54" fmla="*/ 1320 w 1412"/>
              <a:gd name="T55" fmla="*/ 877 h 1402"/>
              <a:gd name="T56" fmla="*/ 1320 w 1412"/>
              <a:gd name="T57" fmla="*/ 515 h 1402"/>
              <a:gd name="T58" fmla="*/ 931 w 1412"/>
              <a:gd name="T59" fmla="*/ 515 h 1402"/>
              <a:gd name="T60" fmla="*/ 886 w 1412"/>
              <a:gd name="T61" fmla="*/ 479 h 1402"/>
              <a:gd name="T62" fmla="*/ 886 w 1412"/>
              <a:gd name="T63" fmla="*/ 81 h 1402"/>
              <a:gd name="T64" fmla="*/ 525 w 1412"/>
              <a:gd name="T65" fmla="*/ 81 h 1402"/>
              <a:gd name="T66" fmla="*/ 525 w 1412"/>
              <a:gd name="T67" fmla="*/ 479 h 1402"/>
              <a:gd name="T68" fmla="*/ 479 w 1412"/>
              <a:gd name="T69" fmla="*/ 515 h 1402"/>
              <a:gd name="T70" fmla="*/ 82 w 1412"/>
              <a:gd name="T71" fmla="*/ 515 h 1402"/>
              <a:gd name="T72" fmla="*/ 82 w 1412"/>
              <a:gd name="T73" fmla="*/ 877 h 1402"/>
              <a:gd name="T74" fmla="*/ 479 w 1412"/>
              <a:gd name="T75" fmla="*/ 877 h 1402"/>
              <a:gd name="T76" fmla="*/ 525 w 1412"/>
              <a:gd name="T77" fmla="*/ 922 h 1402"/>
              <a:gd name="T78" fmla="*/ 525 w 1412"/>
              <a:gd name="T79" fmla="*/ 1320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2" h="1402">
                <a:moveTo>
                  <a:pt x="931" y="1401"/>
                </a:moveTo>
                <a:lnTo>
                  <a:pt x="931" y="1401"/>
                </a:lnTo>
                <a:cubicBezTo>
                  <a:pt x="479" y="1401"/>
                  <a:pt x="479" y="1401"/>
                  <a:pt x="479" y="1401"/>
                </a:cubicBezTo>
                <a:cubicBezTo>
                  <a:pt x="461" y="1401"/>
                  <a:pt x="443" y="1383"/>
                  <a:pt x="443" y="1356"/>
                </a:cubicBezTo>
                <a:cubicBezTo>
                  <a:pt x="443" y="967"/>
                  <a:pt x="443" y="967"/>
                  <a:pt x="443" y="967"/>
                </a:cubicBezTo>
                <a:cubicBezTo>
                  <a:pt x="45" y="967"/>
                  <a:pt x="45" y="967"/>
                  <a:pt x="45" y="967"/>
                </a:cubicBezTo>
                <a:cubicBezTo>
                  <a:pt x="18" y="967"/>
                  <a:pt x="0" y="949"/>
                  <a:pt x="0" y="922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452"/>
                  <a:pt x="18" y="434"/>
                  <a:pt x="45" y="434"/>
                </a:cubicBezTo>
                <a:cubicBezTo>
                  <a:pt x="443" y="434"/>
                  <a:pt x="443" y="434"/>
                  <a:pt x="443" y="434"/>
                </a:cubicBezTo>
                <a:cubicBezTo>
                  <a:pt x="443" y="36"/>
                  <a:pt x="443" y="36"/>
                  <a:pt x="443" y="36"/>
                </a:cubicBezTo>
                <a:cubicBezTo>
                  <a:pt x="443" y="18"/>
                  <a:pt x="461" y="0"/>
                  <a:pt x="479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50" y="0"/>
                  <a:pt x="967" y="18"/>
                  <a:pt x="967" y="36"/>
                </a:cubicBezTo>
                <a:cubicBezTo>
                  <a:pt x="967" y="434"/>
                  <a:pt x="967" y="434"/>
                  <a:pt x="967" y="434"/>
                </a:cubicBezTo>
                <a:cubicBezTo>
                  <a:pt x="1365" y="434"/>
                  <a:pt x="1365" y="434"/>
                  <a:pt x="1365" y="434"/>
                </a:cubicBezTo>
                <a:cubicBezTo>
                  <a:pt x="1392" y="434"/>
                  <a:pt x="1411" y="452"/>
                  <a:pt x="1411" y="479"/>
                </a:cubicBezTo>
                <a:cubicBezTo>
                  <a:pt x="1411" y="922"/>
                  <a:pt x="1411" y="922"/>
                  <a:pt x="1411" y="922"/>
                </a:cubicBezTo>
                <a:cubicBezTo>
                  <a:pt x="1411" y="949"/>
                  <a:pt x="1392" y="967"/>
                  <a:pt x="1365" y="967"/>
                </a:cubicBezTo>
                <a:cubicBezTo>
                  <a:pt x="967" y="967"/>
                  <a:pt x="967" y="967"/>
                  <a:pt x="967" y="967"/>
                </a:cubicBezTo>
                <a:cubicBezTo>
                  <a:pt x="967" y="1356"/>
                  <a:pt x="967" y="1356"/>
                  <a:pt x="967" y="1356"/>
                </a:cubicBezTo>
                <a:cubicBezTo>
                  <a:pt x="967" y="1383"/>
                  <a:pt x="950" y="1401"/>
                  <a:pt x="931" y="1401"/>
                </a:cubicBezTo>
                <a:close/>
                <a:moveTo>
                  <a:pt x="525" y="1320"/>
                </a:moveTo>
                <a:lnTo>
                  <a:pt x="525" y="1320"/>
                </a:lnTo>
                <a:cubicBezTo>
                  <a:pt x="886" y="1320"/>
                  <a:pt x="886" y="1320"/>
                  <a:pt x="886" y="1320"/>
                </a:cubicBezTo>
                <a:cubicBezTo>
                  <a:pt x="886" y="922"/>
                  <a:pt x="886" y="922"/>
                  <a:pt x="886" y="922"/>
                </a:cubicBezTo>
                <a:cubicBezTo>
                  <a:pt x="886" y="904"/>
                  <a:pt x="904" y="877"/>
                  <a:pt x="931" y="877"/>
                </a:cubicBezTo>
                <a:cubicBezTo>
                  <a:pt x="1320" y="877"/>
                  <a:pt x="1320" y="877"/>
                  <a:pt x="1320" y="877"/>
                </a:cubicBezTo>
                <a:cubicBezTo>
                  <a:pt x="1320" y="515"/>
                  <a:pt x="1320" y="515"/>
                  <a:pt x="1320" y="515"/>
                </a:cubicBezTo>
                <a:cubicBezTo>
                  <a:pt x="931" y="515"/>
                  <a:pt x="931" y="515"/>
                  <a:pt x="931" y="515"/>
                </a:cubicBezTo>
                <a:cubicBezTo>
                  <a:pt x="904" y="515"/>
                  <a:pt x="886" y="497"/>
                  <a:pt x="886" y="479"/>
                </a:cubicBezTo>
                <a:cubicBezTo>
                  <a:pt x="886" y="81"/>
                  <a:pt x="886" y="81"/>
                  <a:pt x="886" y="81"/>
                </a:cubicBezTo>
                <a:cubicBezTo>
                  <a:pt x="525" y="81"/>
                  <a:pt x="525" y="81"/>
                  <a:pt x="525" y="81"/>
                </a:cubicBezTo>
                <a:cubicBezTo>
                  <a:pt x="525" y="479"/>
                  <a:pt x="525" y="479"/>
                  <a:pt x="525" y="479"/>
                </a:cubicBezTo>
                <a:cubicBezTo>
                  <a:pt x="525" y="497"/>
                  <a:pt x="507" y="515"/>
                  <a:pt x="479" y="515"/>
                </a:cubicBezTo>
                <a:cubicBezTo>
                  <a:pt x="82" y="515"/>
                  <a:pt x="82" y="515"/>
                  <a:pt x="82" y="515"/>
                </a:cubicBezTo>
                <a:cubicBezTo>
                  <a:pt x="82" y="877"/>
                  <a:pt x="82" y="877"/>
                  <a:pt x="82" y="877"/>
                </a:cubicBezTo>
                <a:cubicBezTo>
                  <a:pt x="479" y="877"/>
                  <a:pt x="479" y="877"/>
                  <a:pt x="479" y="877"/>
                </a:cubicBezTo>
                <a:cubicBezTo>
                  <a:pt x="507" y="877"/>
                  <a:pt x="525" y="904"/>
                  <a:pt x="525" y="922"/>
                </a:cubicBezTo>
                <a:lnTo>
                  <a:pt x="525" y="1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C439908-5748-2740-9EE2-4A4DAC77057B}"/>
              </a:ext>
            </a:extLst>
          </p:cNvPr>
          <p:cNvGrpSpPr/>
          <p:nvPr/>
        </p:nvGrpSpPr>
        <p:grpSpPr>
          <a:xfrm>
            <a:off x="6848363" y="4612231"/>
            <a:ext cx="910520" cy="1147109"/>
            <a:chOff x="3763198" y="9205244"/>
            <a:chExt cx="1242084" cy="1564829"/>
          </a:xfrm>
          <a:solidFill>
            <a:schemeClr val="bg1"/>
          </a:solidFill>
        </p:grpSpPr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E656C985-65F8-254B-865A-D49EFC82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198" y="9205244"/>
              <a:ext cx="572142" cy="1564829"/>
            </a:xfrm>
            <a:custGeom>
              <a:avLst/>
              <a:gdLst>
                <a:gd name="T0" fmla="*/ 307 w 516"/>
                <a:gd name="T1" fmla="*/ 1320 h 1411"/>
                <a:gd name="T2" fmla="*/ 307 w 516"/>
                <a:gd name="T3" fmla="*/ 1320 h 1411"/>
                <a:gd name="T4" fmla="*/ 117 w 516"/>
                <a:gd name="T5" fmla="*/ 1266 h 1411"/>
                <a:gd name="T6" fmla="*/ 135 w 516"/>
                <a:gd name="T7" fmla="*/ 1003 h 1411"/>
                <a:gd name="T8" fmla="*/ 289 w 516"/>
                <a:gd name="T9" fmla="*/ 732 h 1411"/>
                <a:gd name="T10" fmla="*/ 244 w 516"/>
                <a:gd name="T11" fmla="*/ 922 h 1411"/>
                <a:gd name="T12" fmla="*/ 280 w 516"/>
                <a:gd name="T13" fmla="*/ 976 h 1411"/>
                <a:gd name="T14" fmla="*/ 289 w 516"/>
                <a:gd name="T15" fmla="*/ 976 h 1411"/>
                <a:gd name="T16" fmla="*/ 325 w 516"/>
                <a:gd name="T17" fmla="*/ 940 h 1411"/>
                <a:gd name="T18" fmla="*/ 515 w 516"/>
                <a:gd name="T19" fmla="*/ 54 h 1411"/>
                <a:gd name="T20" fmla="*/ 479 w 516"/>
                <a:gd name="T21" fmla="*/ 0 h 1411"/>
                <a:gd name="T22" fmla="*/ 434 w 516"/>
                <a:gd name="T23" fmla="*/ 36 h 1411"/>
                <a:gd name="T24" fmla="*/ 325 w 516"/>
                <a:gd name="T25" fmla="*/ 570 h 1411"/>
                <a:gd name="T26" fmla="*/ 298 w 516"/>
                <a:gd name="T27" fmla="*/ 578 h 1411"/>
                <a:gd name="T28" fmla="*/ 63 w 516"/>
                <a:gd name="T29" fmla="*/ 976 h 1411"/>
                <a:gd name="T30" fmla="*/ 45 w 516"/>
                <a:gd name="T31" fmla="*/ 1311 h 1411"/>
                <a:gd name="T32" fmla="*/ 144 w 516"/>
                <a:gd name="T33" fmla="*/ 1392 h 1411"/>
                <a:gd name="T34" fmla="*/ 253 w 516"/>
                <a:gd name="T35" fmla="*/ 1410 h 1411"/>
                <a:gd name="T36" fmla="*/ 316 w 516"/>
                <a:gd name="T37" fmla="*/ 1401 h 1411"/>
                <a:gd name="T38" fmla="*/ 352 w 516"/>
                <a:gd name="T39" fmla="*/ 1356 h 1411"/>
                <a:gd name="T40" fmla="*/ 307 w 516"/>
                <a:gd name="T41" fmla="*/ 13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6" h="1411">
                  <a:moveTo>
                    <a:pt x="307" y="1320"/>
                  </a:moveTo>
                  <a:lnTo>
                    <a:pt x="307" y="1320"/>
                  </a:lnTo>
                  <a:cubicBezTo>
                    <a:pt x="207" y="1329"/>
                    <a:pt x="144" y="1311"/>
                    <a:pt x="117" y="1266"/>
                  </a:cubicBezTo>
                  <a:cubicBezTo>
                    <a:pt x="81" y="1211"/>
                    <a:pt x="90" y="1121"/>
                    <a:pt x="135" y="1003"/>
                  </a:cubicBezTo>
                  <a:cubicBezTo>
                    <a:pt x="171" y="922"/>
                    <a:pt x="226" y="823"/>
                    <a:pt x="289" y="732"/>
                  </a:cubicBezTo>
                  <a:cubicBezTo>
                    <a:pt x="244" y="922"/>
                    <a:pt x="244" y="922"/>
                    <a:pt x="244" y="922"/>
                  </a:cubicBezTo>
                  <a:cubicBezTo>
                    <a:pt x="244" y="949"/>
                    <a:pt x="253" y="967"/>
                    <a:pt x="280" y="976"/>
                  </a:cubicBezTo>
                  <a:cubicBezTo>
                    <a:pt x="280" y="976"/>
                    <a:pt x="280" y="976"/>
                    <a:pt x="289" y="976"/>
                  </a:cubicBezTo>
                  <a:cubicBezTo>
                    <a:pt x="307" y="976"/>
                    <a:pt x="325" y="958"/>
                    <a:pt x="325" y="940"/>
                  </a:cubicBezTo>
                  <a:cubicBezTo>
                    <a:pt x="515" y="54"/>
                    <a:pt x="515" y="54"/>
                    <a:pt x="515" y="54"/>
                  </a:cubicBezTo>
                  <a:cubicBezTo>
                    <a:pt x="515" y="27"/>
                    <a:pt x="506" y="9"/>
                    <a:pt x="479" y="0"/>
                  </a:cubicBezTo>
                  <a:cubicBezTo>
                    <a:pt x="461" y="0"/>
                    <a:pt x="434" y="9"/>
                    <a:pt x="434" y="36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16" y="570"/>
                    <a:pt x="307" y="570"/>
                    <a:pt x="298" y="578"/>
                  </a:cubicBezTo>
                  <a:cubicBezTo>
                    <a:pt x="199" y="705"/>
                    <a:pt x="108" y="850"/>
                    <a:pt x="63" y="976"/>
                  </a:cubicBezTo>
                  <a:cubicBezTo>
                    <a:pt x="9" y="1112"/>
                    <a:pt x="0" y="1229"/>
                    <a:pt x="45" y="1311"/>
                  </a:cubicBezTo>
                  <a:cubicBezTo>
                    <a:pt x="63" y="1347"/>
                    <a:pt x="99" y="1374"/>
                    <a:pt x="144" y="1392"/>
                  </a:cubicBezTo>
                  <a:cubicBezTo>
                    <a:pt x="181" y="1401"/>
                    <a:pt x="207" y="1410"/>
                    <a:pt x="253" y="1410"/>
                  </a:cubicBezTo>
                  <a:cubicBezTo>
                    <a:pt x="271" y="1410"/>
                    <a:pt x="289" y="1401"/>
                    <a:pt x="316" y="1401"/>
                  </a:cubicBezTo>
                  <a:cubicBezTo>
                    <a:pt x="334" y="1401"/>
                    <a:pt x="352" y="1374"/>
                    <a:pt x="352" y="1356"/>
                  </a:cubicBezTo>
                  <a:cubicBezTo>
                    <a:pt x="352" y="1329"/>
                    <a:pt x="325" y="1320"/>
                    <a:pt x="307" y="132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5AA13F76-2A17-0344-B96E-625DAFB9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483" y="9205244"/>
              <a:ext cx="542799" cy="1564829"/>
            </a:xfrm>
            <a:custGeom>
              <a:avLst/>
              <a:gdLst>
                <a:gd name="T0" fmla="*/ 425 w 490"/>
                <a:gd name="T1" fmla="*/ 976 h 1411"/>
                <a:gd name="T2" fmla="*/ 425 w 490"/>
                <a:gd name="T3" fmla="*/ 976 h 1411"/>
                <a:gd name="T4" fmla="*/ 199 w 490"/>
                <a:gd name="T5" fmla="*/ 587 h 1411"/>
                <a:gd name="T6" fmla="*/ 82 w 490"/>
                <a:gd name="T7" fmla="*/ 36 h 1411"/>
                <a:gd name="T8" fmla="*/ 37 w 490"/>
                <a:gd name="T9" fmla="*/ 0 h 1411"/>
                <a:gd name="T10" fmla="*/ 0 w 490"/>
                <a:gd name="T11" fmla="*/ 54 h 1411"/>
                <a:gd name="T12" fmla="*/ 190 w 490"/>
                <a:gd name="T13" fmla="*/ 940 h 1411"/>
                <a:gd name="T14" fmla="*/ 226 w 490"/>
                <a:gd name="T15" fmla="*/ 976 h 1411"/>
                <a:gd name="T16" fmla="*/ 236 w 490"/>
                <a:gd name="T17" fmla="*/ 976 h 1411"/>
                <a:gd name="T18" fmla="*/ 272 w 490"/>
                <a:gd name="T19" fmla="*/ 922 h 1411"/>
                <a:gd name="T20" fmla="*/ 236 w 490"/>
                <a:gd name="T21" fmla="*/ 786 h 1411"/>
                <a:gd name="T22" fmla="*/ 353 w 490"/>
                <a:gd name="T23" fmla="*/ 1003 h 1411"/>
                <a:gd name="T24" fmla="*/ 380 w 490"/>
                <a:gd name="T25" fmla="*/ 1266 h 1411"/>
                <a:gd name="T26" fmla="*/ 190 w 490"/>
                <a:gd name="T27" fmla="*/ 1320 h 1411"/>
                <a:gd name="T28" fmla="*/ 136 w 490"/>
                <a:gd name="T29" fmla="*/ 1356 h 1411"/>
                <a:gd name="T30" fmla="*/ 172 w 490"/>
                <a:gd name="T31" fmla="*/ 1401 h 1411"/>
                <a:gd name="T32" fmla="*/ 245 w 490"/>
                <a:gd name="T33" fmla="*/ 1410 h 1411"/>
                <a:gd name="T34" fmla="*/ 344 w 490"/>
                <a:gd name="T35" fmla="*/ 1392 h 1411"/>
                <a:gd name="T36" fmla="*/ 443 w 490"/>
                <a:gd name="T37" fmla="*/ 1311 h 1411"/>
                <a:gd name="T38" fmla="*/ 425 w 490"/>
                <a:gd name="T39" fmla="*/ 976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0" h="1411">
                  <a:moveTo>
                    <a:pt x="425" y="976"/>
                  </a:moveTo>
                  <a:lnTo>
                    <a:pt x="425" y="976"/>
                  </a:lnTo>
                  <a:cubicBezTo>
                    <a:pt x="380" y="850"/>
                    <a:pt x="299" y="714"/>
                    <a:pt x="199" y="587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9"/>
                    <a:pt x="55" y="0"/>
                    <a:pt x="37" y="0"/>
                  </a:cubicBezTo>
                  <a:cubicBezTo>
                    <a:pt x="9" y="9"/>
                    <a:pt x="0" y="27"/>
                    <a:pt x="0" y="54"/>
                  </a:cubicBezTo>
                  <a:cubicBezTo>
                    <a:pt x="190" y="940"/>
                    <a:pt x="190" y="940"/>
                    <a:pt x="190" y="940"/>
                  </a:cubicBezTo>
                  <a:cubicBezTo>
                    <a:pt x="190" y="958"/>
                    <a:pt x="208" y="976"/>
                    <a:pt x="226" y="976"/>
                  </a:cubicBezTo>
                  <a:lnTo>
                    <a:pt x="236" y="976"/>
                  </a:lnTo>
                  <a:cubicBezTo>
                    <a:pt x="254" y="967"/>
                    <a:pt x="272" y="949"/>
                    <a:pt x="272" y="922"/>
                  </a:cubicBezTo>
                  <a:cubicBezTo>
                    <a:pt x="236" y="786"/>
                    <a:pt x="236" y="786"/>
                    <a:pt x="236" y="786"/>
                  </a:cubicBezTo>
                  <a:cubicBezTo>
                    <a:pt x="290" y="859"/>
                    <a:pt x="326" y="931"/>
                    <a:pt x="353" y="1003"/>
                  </a:cubicBezTo>
                  <a:cubicBezTo>
                    <a:pt x="398" y="1121"/>
                    <a:pt x="407" y="1211"/>
                    <a:pt x="380" y="1266"/>
                  </a:cubicBezTo>
                  <a:cubicBezTo>
                    <a:pt x="344" y="1311"/>
                    <a:pt x="281" y="1329"/>
                    <a:pt x="190" y="1320"/>
                  </a:cubicBezTo>
                  <a:cubicBezTo>
                    <a:pt x="163" y="1320"/>
                    <a:pt x="145" y="1329"/>
                    <a:pt x="136" y="1356"/>
                  </a:cubicBezTo>
                  <a:cubicBezTo>
                    <a:pt x="136" y="1374"/>
                    <a:pt x="154" y="1401"/>
                    <a:pt x="172" y="1401"/>
                  </a:cubicBezTo>
                  <a:cubicBezTo>
                    <a:pt x="199" y="1401"/>
                    <a:pt x="217" y="1410"/>
                    <a:pt x="245" y="1410"/>
                  </a:cubicBezTo>
                  <a:cubicBezTo>
                    <a:pt x="281" y="1410"/>
                    <a:pt x="317" y="1401"/>
                    <a:pt x="344" y="1392"/>
                  </a:cubicBezTo>
                  <a:cubicBezTo>
                    <a:pt x="389" y="1374"/>
                    <a:pt x="425" y="1347"/>
                    <a:pt x="443" y="1311"/>
                  </a:cubicBezTo>
                  <a:cubicBezTo>
                    <a:pt x="489" y="1229"/>
                    <a:pt x="480" y="1112"/>
                    <a:pt x="425" y="9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86A124E0-9925-EB4D-89EF-5BCABF0F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814" y="10452219"/>
              <a:ext cx="801975" cy="264065"/>
            </a:xfrm>
            <a:custGeom>
              <a:avLst/>
              <a:gdLst>
                <a:gd name="T0" fmla="*/ 596 w 724"/>
                <a:gd name="T1" fmla="*/ 81 h 236"/>
                <a:gd name="T2" fmla="*/ 596 w 724"/>
                <a:gd name="T3" fmla="*/ 81 h 236"/>
                <a:gd name="T4" fmla="*/ 641 w 724"/>
                <a:gd name="T5" fmla="*/ 108 h 236"/>
                <a:gd name="T6" fmla="*/ 641 w 724"/>
                <a:gd name="T7" fmla="*/ 108 h 236"/>
                <a:gd name="T8" fmla="*/ 687 w 724"/>
                <a:gd name="T9" fmla="*/ 145 h 236"/>
                <a:gd name="T10" fmla="*/ 723 w 724"/>
                <a:gd name="T11" fmla="*/ 108 h 236"/>
                <a:gd name="T12" fmla="*/ 714 w 724"/>
                <a:gd name="T13" fmla="*/ 63 h 236"/>
                <a:gd name="T14" fmla="*/ 596 w 724"/>
                <a:gd name="T15" fmla="*/ 0 h 236"/>
                <a:gd name="T16" fmla="*/ 479 w 724"/>
                <a:gd name="T17" fmla="*/ 54 h 236"/>
                <a:gd name="T18" fmla="*/ 470 w 724"/>
                <a:gd name="T19" fmla="*/ 72 h 236"/>
                <a:gd name="T20" fmla="*/ 424 w 724"/>
                <a:gd name="T21" fmla="*/ 127 h 236"/>
                <a:gd name="T22" fmla="*/ 361 w 724"/>
                <a:gd name="T23" fmla="*/ 153 h 236"/>
                <a:gd name="T24" fmla="*/ 298 w 724"/>
                <a:gd name="T25" fmla="*/ 127 h 236"/>
                <a:gd name="T26" fmla="*/ 253 w 724"/>
                <a:gd name="T27" fmla="*/ 72 h 236"/>
                <a:gd name="T28" fmla="*/ 244 w 724"/>
                <a:gd name="T29" fmla="*/ 54 h 236"/>
                <a:gd name="T30" fmla="*/ 126 w 724"/>
                <a:gd name="T31" fmla="*/ 0 h 236"/>
                <a:gd name="T32" fmla="*/ 9 w 724"/>
                <a:gd name="T33" fmla="*/ 63 h 236"/>
                <a:gd name="T34" fmla="*/ 0 w 724"/>
                <a:gd name="T35" fmla="*/ 108 h 236"/>
                <a:gd name="T36" fmla="*/ 36 w 724"/>
                <a:gd name="T37" fmla="*/ 145 h 236"/>
                <a:gd name="T38" fmla="*/ 81 w 724"/>
                <a:gd name="T39" fmla="*/ 108 h 236"/>
                <a:gd name="T40" fmla="*/ 81 w 724"/>
                <a:gd name="T41" fmla="*/ 108 h 236"/>
                <a:gd name="T42" fmla="*/ 126 w 724"/>
                <a:gd name="T43" fmla="*/ 81 h 236"/>
                <a:gd name="T44" fmla="*/ 181 w 724"/>
                <a:gd name="T45" fmla="*/ 108 h 236"/>
                <a:gd name="T46" fmla="*/ 190 w 724"/>
                <a:gd name="T47" fmla="*/ 117 h 236"/>
                <a:gd name="T48" fmla="*/ 244 w 724"/>
                <a:gd name="T49" fmla="*/ 181 h 236"/>
                <a:gd name="T50" fmla="*/ 361 w 724"/>
                <a:gd name="T51" fmla="*/ 235 h 236"/>
                <a:gd name="T52" fmla="*/ 479 w 724"/>
                <a:gd name="T53" fmla="*/ 181 h 236"/>
                <a:gd name="T54" fmla="*/ 533 w 724"/>
                <a:gd name="T55" fmla="*/ 117 h 236"/>
                <a:gd name="T56" fmla="*/ 542 w 724"/>
                <a:gd name="T57" fmla="*/ 108 h 236"/>
                <a:gd name="T58" fmla="*/ 596 w 724"/>
                <a:gd name="T59" fmla="*/ 8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4" h="236">
                  <a:moveTo>
                    <a:pt x="596" y="81"/>
                  </a:moveTo>
                  <a:lnTo>
                    <a:pt x="596" y="81"/>
                  </a:lnTo>
                  <a:cubicBezTo>
                    <a:pt x="614" y="81"/>
                    <a:pt x="632" y="90"/>
                    <a:pt x="641" y="108"/>
                  </a:cubicBezTo>
                  <a:lnTo>
                    <a:pt x="641" y="108"/>
                  </a:lnTo>
                  <a:cubicBezTo>
                    <a:pt x="641" y="127"/>
                    <a:pt x="660" y="145"/>
                    <a:pt x="687" y="145"/>
                  </a:cubicBezTo>
                  <a:cubicBezTo>
                    <a:pt x="705" y="145"/>
                    <a:pt x="723" y="127"/>
                    <a:pt x="723" y="108"/>
                  </a:cubicBezTo>
                  <a:cubicBezTo>
                    <a:pt x="723" y="90"/>
                    <a:pt x="723" y="81"/>
                    <a:pt x="714" y="63"/>
                  </a:cubicBezTo>
                  <a:cubicBezTo>
                    <a:pt x="687" y="27"/>
                    <a:pt x="641" y="0"/>
                    <a:pt x="596" y="0"/>
                  </a:cubicBezTo>
                  <a:cubicBezTo>
                    <a:pt x="551" y="0"/>
                    <a:pt x="506" y="18"/>
                    <a:pt x="479" y="54"/>
                  </a:cubicBezTo>
                  <a:cubicBezTo>
                    <a:pt x="479" y="63"/>
                    <a:pt x="470" y="63"/>
                    <a:pt x="470" y="72"/>
                  </a:cubicBezTo>
                  <a:cubicBezTo>
                    <a:pt x="452" y="90"/>
                    <a:pt x="443" y="108"/>
                    <a:pt x="424" y="127"/>
                  </a:cubicBezTo>
                  <a:cubicBezTo>
                    <a:pt x="406" y="145"/>
                    <a:pt x="388" y="153"/>
                    <a:pt x="361" y="153"/>
                  </a:cubicBezTo>
                  <a:cubicBezTo>
                    <a:pt x="334" y="153"/>
                    <a:pt x="316" y="145"/>
                    <a:pt x="298" y="127"/>
                  </a:cubicBezTo>
                  <a:cubicBezTo>
                    <a:pt x="280" y="108"/>
                    <a:pt x="271" y="90"/>
                    <a:pt x="253" y="72"/>
                  </a:cubicBezTo>
                  <a:cubicBezTo>
                    <a:pt x="253" y="63"/>
                    <a:pt x="244" y="63"/>
                    <a:pt x="244" y="54"/>
                  </a:cubicBezTo>
                  <a:cubicBezTo>
                    <a:pt x="217" y="18"/>
                    <a:pt x="171" y="0"/>
                    <a:pt x="126" y="0"/>
                  </a:cubicBezTo>
                  <a:cubicBezTo>
                    <a:pt x="81" y="0"/>
                    <a:pt x="36" y="27"/>
                    <a:pt x="9" y="63"/>
                  </a:cubicBezTo>
                  <a:cubicBezTo>
                    <a:pt x="0" y="81"/>
                    <a:pt x="0" y="90"/>
                    <a:pt x="0" y="108"/>
                  </a:cubicBezTo>
                  <a:cubicBezTo>
                    <a:pt x="0" y="127"/>
                    <a:pt x="18" y="145"/>
                    <a:pt x="36" y="145"/>
                  </a:cubicBezTo>
                  <a:cubicBezTo>
                    <a:pt x="63" y="145"/>
                    <a:pt x="81" y="127"/>
                    <a:pt x="81" y="108"/>
                  </a:cubicBezTo>
                  <a:lnTo>
                    <a:pt x="81" y="108"/>
                  </a:lnTo>
                  <a:cubicBezTo>
                    <a:pt x="90" y="90"/>
                    <a:pt x="108" y="81"/>
                    <a:pt x="126" y="81"/>
                  </a:cubicBezTo>
                  <a:cubicBezTo>
                    <a:pt x="144" y="81"/>
                    <a:pt x="162" y="90"/>
                    <a:pt x="181" y="108"/>
                  </a:cubicBezTo>
                  <a:cubicBezTo>
                    <a:pt x="181" y="108"/>
                    <a:pt x="181" y="117"/>
                    <a:pt x="190" y="117"/>
                  </a:cubicBezTo>
                  <a:cubicBezTo>
                    <a:pt x="198" y="136"/>
                    <a:pt x="217" y="163"/>
                    <a:pt x="244" y="181"/>
                  </a:cubicBezTo>
                  <a:cubicBezTo>
                    <a:pt x="271" y="217"/>
                    <a:pt x="316" y="235"/>
                    <a:pt x="361" y="235"/>
                  </a:cubicBezTo>
                  <a:cubicBezTo>
                    <a:pt x="406" y="235"/>
                    <a:pt x="452" y="217"/>
                    <a:pt x="479" y="181"/>
                  </a:cubicBezTo>
                  <a:cubicBezTo>
                    <a:pt x="506" y="163"/>
                    <a:pt x="515" y="136"/>
                    <a:pt x="533" y="117"/>
                  </a:cubicBezTo>
                  <a:lnTo>
                    <a:pt x="542" y="108"/>
                  </a:lnTo>
                  <a:cubicBezTo>
                    <a:pt x="560" y="90"/>
                    <a:pt x="578" y="81"/>
                    <a:pt x="596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BA7F693-13CC-7A4B-A6FB-E1096E6BC74C}"/>
              </a:ext>
            </a:extLst>
          </p:cNvPr>
          <p:cNvGrpSpPr/>
          <p:nvPr/>
        </p:nvGrpSpPr>
        <p:grpSpPr>
          <a:xfrm>
            <a:off x="16493927" y="4691679"/>
            <a:ext cx="1111263" cy="1147109"/>
            <a:chOff x="19421270" y="9205244"/>
            <a:chExt cx="1515928" cy="1564829"/>
          </a:xfrm>
          <a:solidFill>
            <a:schemeClr val="bg1"/>
          </a:solidFill>
        </p:grpSpPr>
        <p:sp>
          <p:nvSpPr>
            <p:cNvPr id="132" name="Freeform 347">
              <a:extLst>
                <a:ext uri="{FF2B5EF4-FFF2-40B4-BE49-F238E27FC236}">
                  <a16:creationId xmlns:a16="http://schemas.microsoft.com/office/drawing/2014/main" id="{6F5B1CF4-840B-7342-9F65-60D467DA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1270" y="9205244"/>
              <a:ext cx="1515928" cy="1564829"/>
            </a:xfrm>
            <a:custGeom>
              <a:avLst/>
              <a:gdLst>
                <a:gd name="T0" fmla="*/ 1311 w 1366"/>
                <a:gd name="T1" fmla="*/ 714 h 1411"/>
                <a:gd name="T2" fmla="*/ 1311 w 1366"/>
                <a:gd name="T3" fmla="*/ 714 h 1411"/>
                <a:gd name="T4" fmla="*/ 1311 w 1366"/>
                <a:gd name="T5" fmla="*/ 714 h 1411"/>
                <a:gd name="T6" fmla="*/ 1311 w 1366"/>
                <a:gd name="T7" fmla="*/ 678 h 1411"/>
                <a:gd name="T8" fmla="*/ 1329 w 1366"/>
                <a:gd name="T9" fmla="*/ 434 h 1411"/>
                <a:gd name="T10" fmla="*/ 1212 w 1366"/>
                <a:gd name="T11" fmla="*/ 217 h 1411"/>
                <a:gd name="T12" fmla="*/ 932 w 1366"/>
                <a:gd name="T13" fmla="*/ 108 h 1411"/>
                <a:gd name="T14" fmla="*/ 732 w 1366"/>
                <a:gd name="T15" fmla="*/ 72 h 1411"/>
                <a:gd name="T16" fmla="*/ 732 w 1366"/>
                <a:gd name="T17" fmla="*/ 72 h 1411"/>
                <a:gd name="T18" fmla="*/ 579 w 1366"/>
                <a:gd name="T19" fmla="*/ 0 h 1411"/>
                <a:gd name="T20" fmla="*/ 425 w 1366"/>
                <a:gd name="T21" fmla="*/ 27 h 1411"/>
                <a:gd name="T22" fmla="*/ 299 w 1366"/>
                <a:gd name="T23" fmla="*/ 127 h 1411"/>
                <a:gd name="T24" fmla="*/ 244 w 1366"/>
                <a:gd name="T25" fmla="*/ 289 h 1411"/>
                <a:gd name="T26" fmla="*/ 145 w 1366"/>
                <a:gd name="T27" fmla="*/ 461 h 1411"/>
                <a:gd name="T28" fmla="*/ 36 w 1366"/>
                <a:gd name="T29" fmla="*/ 587 h 1411"/>
                <a:gd name="T30" fmla="*/ 9 w 1366"/>
                <a:gd name="T31" fmla="*/ 750 h 1411"/>
                <a:gd name="T32" fmla="*/ 64 w 1366"/>
                <a:gd name="T33" fmla="*/ 895 h 1411"/>
                <a:gd name="T34" fmla="*/ 199 w 1366"/>
                <a:gd name="T35" fmla="*/ 994 h 1411"/>
                <a:gd name="T36" fmla="*/ 208 w 1366"/>
                <a:gd name="T37" fmla="*/ 1040 h 1411"/>
                <a:gd name="T38" fmla="*/ 362 w 1366"/>
                <a:gd name="T39" fmla="*/ 1347 h 1411"/>
                <a:gd name="T40" fmla="*/ 561 w 1366"/>
                <a:gd name="T41" fmla="*/ 1410 h 1411"/>
                <a:gd name="T42" fmla="*/ 696 w 1366"/>
                <a:gd name="T43" fmla="*/ 1374 h 1411"/>
                <a:gd name="T44" fmla="*/ 859 w 1366"/>
                <a:gd name="T45" fmla="*/ 1257 h 1411"/>
                <a:gd name="T46" fmla="*/ 1049 w 1366"/>
                <a:gd name="T47" fmla="*/ 1175 h 1411"/>
                <a:gd name="T48" fmla="*/ 1212 w 1366"/>
                <a:gd name="T49" fmla="*/ 1139 h 1411"/>
                <a:gd name="T50" fmla="*/ 1329 w 1366"/>
                <a:gd name="T51" fmla="*/ 1031 h 1411"/>
                <a:gd name="T52" fmla="*/ 1365 w 1366"/>
                <a:gd name="T53" fmla="*/ 877 h 1411"/>
                <a:gd name="T54" fmla="*/ 1311 w 1366"/>
                <a:gd name="T55" fmla="*/ 714 h 1411"/>
                <a:gd name="T56" fmla="*/ 1257 w 1366"/>
                <a:gd name="T57" fmla="*/ 985 h 1411"/>
                <a:gd name="T58" fmla="*/ 1257 w 1366"/>
                <a:gd name="T59" fmla="*/ 985 h 1411"/>
                <a:gd name="T60" fmla="*/ 1049 w 1366"/>
                <a:gd name="T61" fmla="*/ 1094 h 1411"/>
                <a:gd name="T62" fmla="*/ 796 w 1366"/>
                <a:gd name="T63" fmla="*/ 1211 h 1411"/>
                <a:gd name="T64" fmla="*/ 669 w 1366"/>
                <a:gd name="T65" fmla="*/ 1302 h 1411"/>
                <a:gd name="T66" fmla="*/ 407 w 1366"/>
                <a:gd name="T67" fmla="*/ 1274 h 1411"/>
                <a:gd name="T68" fmla="*/ 290 w 1366"/>
                <a:gd name="T69" fmla="*/ 1040 h 1411"/>
                <a:gd name="T70" fmla="*/ 281 w 1366"/>
                <a:gd name="T71" fmla="*/ 976 h 1411"/>
                <a:gd name="T72" fmla="*/ 226 w 1366"/>
                <a:gd name="T73" fmla="*/ 922 h 1411"/>
                <a:gd name="T74" fmla="*/ 91 w 1366"/>
                <a:gd name="T75" fmla="*/ 741 h 1411"/>
                <a:gd name="T76" fmla="*/ 190 w 1366"/>
                <a:gd name="T77" fmla="*/ 533 h 1411"/>
                <a:gd name="T78" fmla="*/ 326 w 1366"/>
                <a:gd name="T79" fmla="*/ 289 h 1411"/>
                <a:gd name="T80" fmla="*/ 461 w 1366"/>
                <a:gd name="T81" fmla="*/ 99 h 1411"/>
                <a:gd name="T82" fmla="*/ 543 w 1366"/>
                <a:gd name="T83" fmla="*/ 81 h 1411"/>
                <a:gd name="T84" fmla="*/ 687 w 1366"/>
                <a:gd name="T85" fmla="*/ 136 h 1411"/>
                <a:gd name="T86" fmla="*/ 687 w 1366"/>
                <a:gd name="T87" fmla="*/ 136 h 1411"/>
                <a:gd name="T88" fmla="*/ 959 w 1366"/>
                <a:gd name="T89" fmla="*/ 190 h 1411"/>
                <a:gd name="T90" fmla="*/ 1148 w 1366"/>
                <a:gd name="T91" fmla="*/ 271 h 1411"/>
                <a:gd name="T92" fmla="*/ 1239 w 1366"/>
                <a:gd name="T93" fmla="*/ 651 h 1411"/>
                <a:gd name="T94" fmla="*/ 1248 w 1366"/>
                <a:gd name="T95" fmla="*/ 759 h 1411"/>
                <a:gd name="T96" fmla="*/ 1248 w 1366"/>
                <a:gd name="T97" fmla="*/ 759 h 1411"/>
                <a:gd name="T98" fmla="*/ 1257 w 1366"/>
                <a:gd name="T99" fmla="*/ 985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6" h="1411">
                  <a:moveTo>
                    <a:pt x="1311" y="714"/>
                  </a:moveTo>
                  <a:lnTo>
                    <a:pt x="1311" y="714"/>
                  </a:lnTo>
                  <a:lnTo>
                    <a:pt x="1311" y="714"/>
                  </a:lnTo>
                  <a:cubicBezTo>
                    <a:pt x="1311" y="705"/>
                    <a:pt x="1311" y="696"/>
                    <a:pt x="1311" y="678"/>
                  </a:cubicBezTo>
                  <a:cubicBezTo>
                    <a:pt x="1338" y="597"/>
                    <a:pt x="1347" y="515"/>
                    <a:pt x="1329" y="434"/>
                  </a:cubicBezTo>
                  <a:cubicBezTo>
                    <a:pt x="1311" y="344"/>
                    <a:pt x="1266" y="271"/>
                    <a:pt x="1212" y="217"/>
                  </a:cubicBezTo>
                  <a:cubicBezTo>
                    <a:pt x="1112" y="127"/>
                    <a:pt x="1022" y="90"/>
                    <a:pt x="932" y="108"/>
                  </a:cubicBezTo>
                  <a:cubicBezTo>
                    <a:pt x="868" y="136"/>
                    <a:pt x="796" y="117"/>
                    <a:pt x="732" y="72"/>
                  </a:cubicBezTo>
                  <a:lnTo>
                    <a:pt x="732" y="72"/>
                  </a:lnTo>
                  <a:cubicBezTo>
                    <a:pt x="687" y="36"/>
                    <a:pt x="642" y="9"/>
                    <a:pt x="579" y="0"/>
                  </a:cubicBezTo>
                  <a:cubicBezTo>
                    <a:pt x="525" y="0"/>
                    <a:pt x="470" y="9"/>
                    <a:pt x="425" y="27"/>
                  </a:cubicBezTo>
                  <a:cubicBezTo>
                    <a:pt x="371" y="45"/>
                    <a:pt x="335" y="81"/>
                    <a:pt x="299" y="127"/>
                  </a:cubicBezTo>
                  <a:cubicBezTo>
                    <a:pt x="272" y="172"/>
                    <a:pt x="244" y="226"/>
                    <a:pt x="244" y="289"/>
                  </a:cubicBezTo>
                  <a:cubicBezTo>
                    <a:pt x="244" y="362"/>
                    <a:pt x="208" y="425"/>
                    <a:pt x="145" y="461"/>
                  </a:cubicBezTo>
                  <a:cubicBezTo>
                    <a:pt x="100" y="497"/>
                    <a:pt x="55" y="542"/>
                    <a:pt x="36" y="587"/>
                  </a:cubicBezTo>
                  <a:cubicBezTo>
                    <a:pt x="9" y="642"/>
                    <a:pt x="0" y="696"/>
                    <a:pt x="9" y="750"/>
                  </a:cubicBezTo>
                  <a:cubicBezTo>
                    <a:pt x="9" y="804"/>
                    <a:pt x="36" y="850"/>
                    <a:pt x="64" y="895"/>
                  </a:cubicBezTo>
                  <a:cubicBezTo>
                    <a:pt x="100" y="940"/>
                    <a:pt x="145" y="976"/>
                    <a:pt x="199" y="994"/>
                  </a:cubicBezTo>
                  <a:cubicBezTo>
                    <a:pt x="199" y="1003"/>
                    <a:pt x="208" y="1012"/>
                    <a:pt x="208" y="1040"/>
                  </a:cubicBezTo>
                  <a:cubicBezTo>
                    <a:pt x="199" y="1157"/>
                    <a:pt x="253" y="1274"/>
                    <a:pt x="362" y="1347"/>
                  </a:cubicBezTo>
                  <a:cubicBezTo>
                    <a:pt x="416" y="1383"/>
                    <a:pt x="489" y="1410"/>
                    <a:pt x="561" y="1410"/>
                  </a:cubicBezTo>
                  <a:cubicBezTo>
                    <a:pt x="606" y="1410"/>
                    <a:pt x="651" y="1392"/>
                    <a:pt x="696" y="1374"/>
                  </a:cubicBezTo>
                  <a:cubicBezTo>
                    <a:pt x="769" y="1347"/>
                    <a:pt x="823" y="1302"/>
                    <a:pt x="859" y="1257"/>
                  </a:cubicBezTo>
                  <a:cubicBezTo>
                    <a:pt x="904" y="1202"/>
                    <a:pt x="977" y="1175"/>
                    <a:pt x="1049" y="1175"/>
                  </a:cubicBezTo>
                  <a:cubicBezTo>
                    <a:pt x="1103" y="1184"/>
                    <a:pt x="1166" y="1166"/>
                    <a:pt x="1212" y="1139"/>
                  </a:cubicBezTo>
                  <a:cubicBezTo>
                    <a:pt x="1257" y="1112"/>
                    <a:pt x="1302" y="1076"/>
                    <a:pt x="1329" y="1031"/>
                  </a:cubicBezTo>
                  <a:cubicBezTo>
                    <a:pt x="1356" y="985"/>
                    <a:pt x="1365" y="931"/>
                    <a:pt x="1365" y="877"/>
                  </a:cubicBezTo>
                  <a:cubicBezTo>
                    <a:pt x="1365" y="814"/>
                    <a:pt x="1347" y="759"/>
                    <a:pt x="1311" y="714"/>
                  </a:cubicBezTo>
                  <a:close/>
                  <a:moveTo>
                    <a:pt x="1257" y="985"/>
                  </a:moveTo>
                  <a:lnTo>
                    <a:pt x="1257" y="985"/>
                  </a:lnTo>
                  <a:cubicBezTo>
                    <a:pt x="1212" y="1058"/>
                    <a:pt x="1140" y="1103"/>
                    <a:pt x="1049" y="1094"/>
                  </a:cubicBezTo>
                  <a:cubicBezTo>
                    <a:pt x="949" y="1085"/>
                    <a:pt x="859" y="1130"/>
                    <a:pt x="796" y="1211"/>
                  </a:cubicBezTo>
                  <a:cubicBezTo>
                    <a:pt x="769" y="1238"/>
                    <a:pt x="724" y="1274"/>
                    <a:pt x="669" y="1302"/>
                  </a:cubicBezTo>
                  <a:cubicBezTo>
                    <a:pt x="579" y="1338"/>
                    <a:pt x="479" y="1329"/>
                    <a:pt x="407" y="1274"/>
                  </a:cubicBezTo>
                  <a:cubicBezTo>
                    <a:pt x="326" y="1220"/>
                    <a:pt x="281" y="1139"/>
                    <a:pt x="290" y="1040"/>
                  </a:cubicBezTo>
                  <a:cubicBezTo>
                    <a:pt x="290" y="1012"/>
                    <a:pt x="290" y="994"/>
                    <a:pt x="281" y="976"/>
                  </a:cubicBezTo>
                  <a:cubicBezTo>
                    <a:pt x="272" y="940"/>
                    <a:pt x="244" y="922"/>
                    <a:pt x="226" y="922"/>
                  </a:cubicBezTo>
                  <a:cubicBezTo>
                    <a:pt x="154" y="895"/>
                    <a:pt x="100" y="823"/>
                    <a:pt x="91" y="741"/>
                  </a:cubicBezTo>
                  <a:cubicBezTo>
                    <a:pt x="82" y="660"/>
                    <a:pt x="118" y="578"/>
                    <a:pt x="190" y="533"/>
                  </a:cubicBezTo>
                  <a:cubicBezTo>
                    <a:pt x="272" y="479"/>
                    <a:pt x="326" y="389"/>
                    <a:pt x="326" y="289"/>
                  </a:cubicBezTo>
                  <a:cubicBezTo>
                    <a:pt x="335" y="208"/>
                    <a:pt x="380" y="136"/>
                    <a:pt x="461" y="99"/>
                  </a:cubicBezTo>
                  <a:cubicBezTo>
                    <a:pt x="489" y="90"/>
                    <a:pt x="516" y="81"/>
                    <a:pt x="543" y="81"/>
                  </a:cubicBezTo>
                  <a:cubicBezTo>
                    <a:pt x="597" y="81"/>
                    <a:pt x="642" y="99"/>
                    <a:pt x="687" y="136"/>
                  </a:cubicBezTo>
                  <a:lnTo>
                    <a:pt x="687" y="136"/>
                  </a:lnTo>
                  <a:cubicBezTo>
                    <a:pt x="760" y="199"/>
                    <a:pt x="859" y="217"/>
                    <a:pt x="959" y="190"/>
                  </a:cubicBezTo>
                  <a:cubicBezTo>
                    <a:pt x="1013" y="181"/>
                    <a:pt x="1076" y="208"/>
                    <a:pt x="1148" y="271"/>
                  </a:cubicBezTo>
                  <a:cubicBezTo>
                    <a:pt x="1248" y="370"/>
                    <a:pt x="1284" y="515"/>
                    <a:pt x="1239" y="651"/>
                  </a:cubicBezTo>
                  <a:cubicBezTo>
                    <a:pt x="1221" y="687"/>
                    <a:pt x="1221" y="723"/>
                    <a:pt x="1248" y="759"/>
                  </a:cubicBezTo>
                  <a:lnTo>
                    <a:pt x="1248" y="759"/>
                  </a:lnTo>
                  <a:cubicBezTo>
                    <a:pt x="1293" y="832"/>
                    <a:pt x="1293" y="913"/>
                    <a:pt x="1257" y="9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348">
              <a:extLst>
                <a:ext uri="{FF2B5EF4-FFF2-40B4-BE49-F238E27FC236}">
                  <a16:creationId xmlns:a16="http://schemas.microsoft.com/office/drawing/2014/main" id="{B37EAC86-D819-F649-A509-438E6F1B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5771" y="10109913"/>
              <a:ext cx="210275" cy="200492"/>
            </a:xfrm>
            <a:custGeom>
              <a:avLst/>
              <a:gdLst>
                <a:gd name="T0" fmla="*/ 99 w 191"/>
                <a:gd name="T1" fmla="*/ 0 h 181"/>
                <a:gd name="T2" fmla="*/ 99 w 191"/>
                <a:gd name="T3" fmla="*/ 0 h 181"/>
                <a:gd name="T4" fmla="*/ 0 w 191"/>
                <a:gd name="T5" fmla="*/ 90 h 181"/>
                <a:gd name="T6" fmla="*/ 99 w 191"/>
                <a:gd name="T7" fmla="*/ 180 h 181"/>
                <a:gd name="T8" fmla="*/ 190 w 191"/>
                <a:gd name="T9" fmla="*/ 90 h 181"/>
                <a:gd name="T10" fmla="*/ 99 w 191"/>
                <a:gd name="T11" fmla="*/ 0 h 181"/>
                <a:gd name="T12" fmla="*/ 99 w 191"/>
                <a:gd name="T13" fmla="*/ 99 h 181"/>
                <a:gd name="T14" fmla="*/ 99 w 191"/>
                <a:gd name="T15" fmla="*/ 99 h 181"/>
                <a:gd name="T16" fmla="*/ 90 w 191"/>
                <a:gd name="T17" fmla="*/ 90 h 181"/>
                <a:gd name="T18" fmla="*/ 99 w 191"/>
                <a:gd name="T19" fmla="*/ 81 h 181"/>
                <a:gd name="T20" fmla="*/ 108 w 191"/>
                <a:gd name="T21" fmla="*/ 90 h 181"/>
                <a:gd name="T22" fmla="*/ 99 w 191"/>
                <a:gd name="T23" fmla="*/ 9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81">
                  <a:moveTo>
                    <a:pt x="99" y="0"/>
                  </a:moveTo>
                  <a:lnTo>
                    <a:pt x="99" y="0"/>
                  </a:lnTo>
                  <a:cubicBezTo>
                    <a:pt x="45" y="0"/>
                    <a:pt x="0" y="36"/>
                    <a:pt x="0" y="90"/>
                  </a:cubicBezTo>
                  <a:cubicBezTo>
                    <a:pt x="0" y="144"/>
                    <a:pt x="45" y="180"/>
                    <a:pt x="99" y="180"/>
                  </a:cubicBezTo>
                  <a:cubicBezTo>
                    <a:pt x="144" y="180"/>
                    <a:pt x="190" y="144"/>
                    <a:pt x="190" y="90"/>
                  </a:cubicBezTo>
                  <a:cubicBezTo>
                    <a:pt x="190" y="36"/>
                    <a:pt x="144" y="0"/>
                    <a:pt x="99" y="0"/>
                  </a:cubicBezTo>
                  <a:close/>
                  <a:moveTo>
                    <a:pt x="99" y="99"/>
                  </a:moveTo>
                  <a:lnTo>
                    <a:pt x="99" y="99"/>
                  </a:lnTo>
                  <a:cubicBezTo>
                    <a:pt x="90" y="99"/>
                    <a:pt x="90" y="99"/>
                    <a:pt x="90" y="90"/>
                  </a:cubicBezTo>
                  <a:cubicBezTo>
                    <a:pt x="90" y="81"/>
                    <a:pt x="90" y="81"/>
                    <a:pt x="99" y="81"/>
                  </a:cubicBezTo>
                  <a:cubicBezTo>
                    <a:pt x="99" y="81"/>
                    <a:pt x="108" y="81"/>
                    <a:pt x="108" y="90"/>
                  </a:cubicBezTo>
                  <a:cubicBezTo>
                    <a:pt x="108" y="99"/>
                    <a:pt x="99" y="99"/>
                    <a:pt x="99" y="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349">
              <a:extLst>
                <a:ext uri="{FF2B5EF4-FFF2-40B4-BE49-F238E27FC236}">
                  <a16:creationId xmlns:a16="http://schemas.microsoft.com/office/drawing/2014/main" id="{27F95552-6744-9341-939B-A2B281E5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0938" y="9376399"/>
              <a:ext cx="210275" cy="210272"/>
            </a:xfrm>
            <a:custGeom>
              <a:avLst/>
              <a:gdLst>
                <a:gd name="T0" fmla="*/ 190 w 191"/>
                <a:gd name="T1" fmla="*/ 99 h 191"/>
                <a:gd name="T2" fmla="*/ 190 w 191"/>
                <a:gd name="T3" fmla="*/ 99 h 191"/>
                <a:gd name="T4" fmla="*/ 100 w 191"/>
                <a:gd name="T5" fmla="*/ 0 h 191"/>
                <a:gd name="T6" fmla="*/ 0 w 191"/>
                <a:gd name="T7" fmla="*/ 99 h 191"/>
                <a:gd name="T8" fmla="*/ 100 w 191"/>
                <a:gd name="T9" fmla="*/ 190 h 191"/>
                <a:gd name="T10" fmla="*/ 190 w 191"/>
                <a:gd name="T11" fmla="*/ 99 h 191"/>
                <a:gd name="T12" fmla="*/ 100 w 191"/>
                <a:gd name="T13" fmla="*/ 108 h 191"/>
                <a:gd name="T14" fmla="*/ 100 w 191"/>
                <a:gd name="T15" fmla="*/ 108 h 191"/>
                <a:gd name="T16" fmla="*/ 82 w 191"/>
                <a:gd name="T17" fmla="*/ 99 h 191"/>
                <a:gd name="T18" fmla="*/ 100 w 191"/>
                <a:gd name="T19" fmla="*/ 81 h 191"/>
                <a:gd name="T20" fmla="*/ 109 w 191"/>
                <a:gd name="T21" fmla="*/ 99 h 191"/>
                <a:gd name="T22" fmla="*/ 100 w 191"/>
                <a:gd name="T23" fmla="*/ 10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91">
                  <a:moveTo>
                    <a:pt x="190" y="99"/>
                  </a:moveTo>
                  <a:lnTo>
                    <a:pt x="190" y="99"/>
                  </a:lnTo>
                  <a:cubicBezTo>
                    <a:pt x="190" y="45"/>
                    <a:pt x="145" y="0"/>
                    <a:pt x="100" y="0"/>
                  </a:cubicBezTo>
                  <a:cubicBezTo>
                    <a:pt x="45" y="0"/>
                    <a:pt x="0" y="45"/>
                    <a:pt x="0" y="99"/>
                  </a:cubicBezTo>
                  <a:cubicBezTo>
                    <a:pt x="0" y="144"/>
                    <a:pt x="45" y="190"/>
                    <a:pt x="100" y="190"/>
                  </a:cubicBezTo>
                  <a:cubicBezTo>
                    <a:pt x="145" y="190"/>
                    <a:pt x="190" y="144"/>
                    <a:pt x="190" y="99"/>
                  </a:cubicBezTo>
                  <a:close/>
                  <a:moveTo>
                    <a:pt x="100" y="108"/>
                  </a:moveTo>
                  <a:lnTo>
                    <a:pt x="100" y="108"/>
                  </a:lnTo>
                  <a:cubicBezTo>
                    <a:pt x="91" y="108"/>
                    <a:pt x="82" y="99"/>
                    <a:pt x="82" y="99"/>
                  </a:cubicBezTo>
                  <a:cubicBezTo>
                    <a:pt x="82" y="90"/>
                    <a:pt x="91" y="81"/>
                    <a:pt x="100" y="81"/>
                  </a:cubicBezTo>
                  <a:cubicBezTo>
                    <a:pt x="100" y="81"/>
                    <a:pt x="109" y="90"/>
                    <a:pt x="109" y="99"/>
                  </a:cubicBezTo>
                  <a:lnTo>
                    <a:pt x="100" y="10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350">
              <a:extLst>
                <a:ext uri="{FF2B5EF4-FFF2-40B4-BE49-F238E27FC236}">
                  <a16:creationId xmlns:a16="http://schemas.microsoft.com/office/drawing/2014/main" id="{6F6E4389-E4FE-5741-A43B-FCE259C8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3356" y="10070792"/>
              <a:ext cx="200495" cy="210272"/>
            </a:xfrm>
            <a:custGeom>
              <a:avLst/>
              <a:gdLst>
                <a:gd name="T0" fmla="*/ 90 w 182"/>
                <a:gd name="T1" fmla="*/ 0 h 191"/>
                <a:gd name="T2" fmla="*/ 90 w 182"/>
                <a:gd name="T3" fmla="*/ 0 h 191"/>
                <a:gd name="T4" fmla="*/ 0 w 182"/>
                <a:gd name="T5" fmla="*/ 100 h 191"/>
                <a:gd name="T6" fmla="*/ 90 w 182"/>
                <a:gd name="T7" fmla="*/ 190 h 191"/>
                <a:gd name="T8" fmla="*/ 181 w 182"/>
                <a:gd name="T9" fmla="*/ 100 h 191"/>
                <a:gd name="T10" fmla="*/ 90 w 182"/>
                <a:gd name="T11" fmla="*/ 0 h 191"/>
                <a:gd name="T12" fmla="*/ 90 w 182"/>
                <a:gd name="T13" fmla="*/ 109 h 191"/>
                <a:gd name="T14" fmla="*/ 90 w 182"/>
                <a:gd name="T15" fmla="*/ 109 h 191"/>
                <a:gd name="T16" fmla="*/ 81 w 182"/>
                <a:gd name="T17" fmla="*/ 100 h 191"/>
                <a:gd name="T18" fmla="*/ 90 w 182"/>
                <a:gd name="T19" fmla="*/ 91 h 191"/>
                <a:gd name="T20" fmla="*/ 99 w 182"/>
                <a:gd name="T21" fmla="*/ 100 h 191"/>
                <a:gd name="T22" fmla="*/ 90 w 182"/>
                <a:gd name="T23" fmla="*/ 10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191">
                  <a:moveTo>
                    <a:pt x="90" y="0"/>
                  </a:moveTo>
                  <a:lnTo>
                    <a:pt x="90" y="0"/>
                  </a:lnTo>
                  <a:cubicBezTo>
                    <a:pt x="45" y="0"/>
                    <a:pt x="0" y="46"/>
                    <a:pt x="0" y="100"/>
                  </a:cubicBezTo>
                  <a:cubicBezTo>
                    <a:pt x="0" y="145"/>
                    <a:pt x="45" y="190"/>
                    <a:pt x="90" y="190"/>
                  </a:cubicBezTo>
                  <a:cubicBezTo>
                    <a:pt x="144" y="190"/>
                    <a:pt x="181" y="145"/>
                    <a:pt x="181" y="100"/>
                  </a:cubicBezTo>
                  <a:cubicBezTo>
                    <a:pt x="181" y="46"/>
                    <a:pt x="144" y="0"/>
                    <a:pt x="90" y="0"/>
                  </a:cubicBezTo>
                  <a:close/>
                  <a:moveTo>
                    <a:pt x="90" y="109"/>
                  </a:moveTo>
                  <a:lnTo>
                    <a:pt x="90" y="109"/>
                  </a:lnTo>
                  <a:lnTo>
                    <a:pt x="81" y="100"/>
                  </a:lnTo>
                  <a:cubicBezTo>
                    <a:pt x="81" y="91"/>
                    <a:pt x="90" y="91"/>
                    <a:pt x="90" y="91"/>
                  </a:cubicBezTo>
                  <a:cubicBezTo>
                    <a:pt x="99" y="91"/>
                    <a:pt x="99" y="91"/>
                    <a:pt x="99" y="100"/>
                  </a:cubicBezTo>
                  <a:cubicBezTo>
                    <a:pt x="99" y="100"/>
                    <a:pt x="99" y="109"/>
                    <a:pt x="90" y="10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351">
              <a:extLst>
                <a:ext uri="{FF2B5EF4-FFF2-40B4-BE49-F238E27FC236}">
                  <a16:creationId xmlns:a16="http://schemas.microsoft.com/office/drawing/2014/main" id="{EC4E01B9-451C-464E-A1B6-4DB63A72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2752" y="9660024"/>
              <a:ext cx="430328" cy="723733"/>
            </a:xfrm>
            <a:custGeom>
              <a:avLst/>
              <a:gdLst>
                <a:gd name="T0" fmla="*/ 289 w 390"/>
                <a:gd name="T1" fmla="*/ 27 h 652"/>
                <a:gd name="T2" fmla="*/ 289 w 390"/>
                <a:gd name="T3" fmla="*/ 27 h 652"/>
                <a:gd name="T4" fmla="*/ 181 w 390"/>
                <a:gd name="T5" fmla="*/ 9 h 652"/>
                <a:gd name="T6" fmla="*/ 99 w 390"/>
                <a:gd name="T7" fmla="*/ 63 h 652"/>
                <a:gd name="T8" fmla="*/ 99 w 390"/>
                <a:gd name="T9" fmla="*/ 190 h 652"/>
                <a:gd name="T10" fmla="*/ 108 w 390"/>
                <a:gd name="T11" fmla="*/ 352 h 652"/>
                <a:gd name="T12" fmla="*/ 90 w 390"/>
                <a:gd name="T13" fmla="*/ 379 h 652"/>
                <a:gd name="T14" fmla="*/ 18 w 390"/>
                <a:gd name="T15" fmla="*/ 596 h 652"/>
                <a:gd name="T16" fmla="*/ 63 w 390"/>
                <a:gd name="T17" fmla="*/ 642 h 652"/>
                <a:gd name="T18" fmla="*/ 63 w 390"/>
                <a:gd name="T19" fmla="*/ 642 h 652"/>
                <a:gd name="T20" fmla="*/ 117 w 390"/>
                <a:gd name="T21" fmla="*/ 651 h 652"/>
                <a:gd name="T22" fmla="*/ 298 w 390"/>
                <a:gd name="T23" fmla="*/ 524 h 652"/>
                <a:gd name="T24" fmla="*/ 370 w 390"/>
                <a:gd name="T25" fmla="*/ 334 h 652"/>
                <a:gd name="T26" fmla="*/ 361 w 390"/>
                <a:gd name="T27" fmla="*/ 135 h 652"/>
                <a:gd name="T28" fmla="*/ 289 w 390"/>
                <a:gd name="T29" fmla="*/ 27 h 652"/>
                <a:gd name="T30" fmla="*/ 289 w 390"/>
                <a:gd name="T31" fmla="*/ 325 h 652"/>
                <a:gd name="T32" fmla="*/ 289 w 390"/>
                <a:gd name="T33" fmla="*/ 325 h 652"/>
                <a:gd name="T34" fmla="*/ 226 w 390"/>
                <a:gd name="T35" fmla="*/ 479 h 652"/>
                <a:gd name="T36" fmla="*/ 99 w 390"/>
                <a:gd name="T37" fmla="*/ 569 h 652"/>
                <a:gd name="T38" fmla="*/ 117 w 390"/>
                <a:gd name="T39" fmla="*/ 506 h 652"/>
                <a:gd name="T40" fmla="*/ 163 w 390"/>
                <a:gd name="T41" fmla="*/ 425 h 652"/>
                <a:gd name="T42" fmla="*/ 181 w 390"/>
                <a:gd name="T43" fmla="*/ 388 h 652"/>
                <a:gd name="T44" fmla="*/ 181 w 390"/>
                <a:gd name="T45" fmla="*/ 154 h 652"/>
                <a:gd name="T46" fmla="*/ 172 w 390"/>
                <a:gd name="T47" fmla="*/ 99 h 652"/>
                <a:gd name="T48" fmla="*/ 189 w 390"/>
                <a:gd name="T49" fmla="*/ 90 h 652"/>
                <a:gd name="T50" fmla="*/ 280 w 390"/>
                <a:gd name="T51" fmla="*/ 163 h 652"/>
                <a:gd name="T52" fmla="*/ 289 w 390"/>
                <a:gd name="T53" fmla="*/ 325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0" h="652">
                  <a:moveTo>
                    <a:pt x="289" y="27"/>
                  </a:moveTo>
                  <a:lnTo>
                    <a:pt x="289" y="27"/>
                  </a:lnTo>
                  <a:cubicBezTo>
                    <a:pt x="262" y="9"/>
                    <a:pt x="226" y="0"/>
                    <a:pt x="181" y="9"/>
                  </a:cubicBezTo>
                  <a:cubicBezTo>
                    <a:pt x="126" y="18"/>
                    <a:pt x="108" y="45"/>
                    <a:pt x="99" y="63"/>
                  </a:cubicBezTo>
                  <a:cubicBezTo>
                    <a:pt x="81" y="99"/>
                    <a:pt x="81" y="135"/>
                    <a:pt x="99" y="190"/>
                  </a:cubicBezTo>
                  <a:cubicBezTo>
                    <a:pt x="135" y="244"/>
                    <a:pt x="135" y="307"/>
                    <a:pt x="108" y="352"/>
                  </a:cubicBezTo>
                  <a:cubicBezTo>
                    <a:pt x="108" y="361"/>
                    <a:pt x="99" y="370"/>
                    <a:pt x="90" y="379"/>
                  </a:cubicBezTo>
                  <a:cubicBezTo>
                    <a:pt x="45" y="461"/>
                    <a:pt x="0" y="542"/>
                    <a:pt x="18" y="596"/>
                  </a:cubicBezTo>
                  <a:cubicBezTo>
                    <a:pt x="27" y="624"/>
                    <a:pt x="45" y="633"/>
                    <a:pt x="63" y="642"/>
                  </a:cubicBezTo>
                  <a:lnTo>
                    <a:pt x="63" y="642"/>
                  </a:lnTo>
                  <a:cubicBezTo>
                    <a:pt x="81" y="651"/>
                    <a:pt x="99" y="651"/>
                    <a:pt x="117" y="651"/>
                  </a:cubicBezTo>
                  <a:cubicBezTo>
                    <a:pt x="217" y="651"/>
                    <a:pt x="271" y="560"/>
                    <a:pt x="298" y="524"/>
                  </a:cubicBezTo>
                  <a:cubicBezTo>
                    <a:pt x="334" y="470"/>
                    <a:pt x="361" y="407"/>
                    <a:pt x="370" y="334"/>
                  </a:cubicBezTo>
                  <a:cubicBezTo>
                    <a:pt x="389" y="262"/>
                    <a:pt x="380" y="190"/>
                    <a:pt x="361" y="135"/>
                  </a:cubicBezTo>
                  <a:cubicBezTo>
                    <a:pt x="343" y="81"/>
                    <a:pt x="325" y="45"/>
                    <a:pt x="289" y="27"/>
                  </a:cubicBezTo>
                  <a:close/>
                  <a:moveTo>
                    <a:pt x="289" y="325"/>
                  </a:moveTo>
                  <a:lnTo>
                    <a:pt x="289" y="325"/>
                  </a:lnTo>
                  <a:cubicBezTo>
                    <a:pt x="280" y="379"/>
                    <a:pt x="262" y="434"/>
                    <a:pt x="226" y="479"/>
                  </a:cubicBezTo>
                  <a:cubicBezTo>
                    <a:pt x="189" y="542"/>
                    <a:pt x="144" y="587"/>
                    <a:pt x="99" y="569"/>
                  </a:cubicBezTo>
                  <a:cubicBezTo>
                    <a:pt x="99" y="560"/>
                    <a:pt x="99" y="542"/>
                    <a:pt x="117" y="506"/>
                  </a:cubicBezTo>
                  <a:cubicBezTo>
                    <a:pt x="126" y="479"/>
                    <a:pt x="153" y="443"/>
                    <a:pt x="163" y="425"/>
                  </a:cubicBezTo>
                  <a:cubicBezTo>
                    <a:pt x="172" y="407"/>
                    <a:pt x="181" y="397"/>
                    <a:pt x="181" y="388"/>
                  </a:cubicBezTo>
                  <a:cubicBezTo>
                    <a:pt x="217" y="325"/>
                    <a:pt x="217" y="235"/>
                    <a:pt x="181" y="154"/>
                  </a:cubicBezTo>
                  <a:cubicBezTo>
                    <a:pt x="172" y="126"/>
                    <a:pt x="163" y="108"/>
                    <a:pt x="172" y="99"/>
                  </a:cubicBezTo>
                  <a:lnTo>
                    <a:pt x="189" y="90"/>
                  </a:lnTo>
                  <a:cubicBezTo>
                    <a:pt x="235" y="90"/>
                    <a:pt x="262" y="90"/>
                    <a:pt x="280" y="163"/>
                  </a:cubicBezTo>
                  <a:cubicBezTo>
                    <a:pt x="298" y="208"/>
                    <a:pt x="298" y="262"/>
                    <a:pt x="289" y="3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F51D47C-DC8F-F34E-AA12-C292E8D67FB3}"/>
              </a:ext>
            </a:extLst>
          </p:cNvPr>
          <p:cNvGrpSpPr/>
          <p:nvPr/>
        </p:nvGrpSpPr>
        <p:grpSpPr>
          <a:xfrm>
            <a:off x="16565830" y="10529280"/>
            <a:ext cx="1133460" cy="979535"/>
            <a:chOff x="25144813" y="1409409"/>
            <a:chExt cx="1133460" cy="979535"/>
          </a:xfrm>
        </p:grpSpPr>
        <p:sp>
          <p:nvSpPr>
            <p:cNvPr id="138" name="Freeform 344">
              <a:extLst>
                <a:ext uri="{FF2B5EF4-FFF2-40B4-BE49-F238E27FC236}">
                  <a16:creationId xmlns:a16="http://schemas.microsoft.com/office/drawing/2014/main" id="{50107B89-C1B4-7441-960D-EB992B44D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4813" y="1409409"/>
              <a:ext cx="1133460" cy="979535"/>
            </a:xfrm>
            <a:custGeom>
              <a:avLst/>
              <a:gdLst>
                <a:gd name="T0" fmla="*/ 1006 w 1072"/>
                <a:gd name="T1" fmla="*/ 187 h 924"/>
                <a:gd name="T2" fmla="*/ 1006 w 1072"/>
                <a:gd name="T3" fmla="*/ 187 h 924"/>
                <a:gd name="T4" fmla="*/ 894 w 1072"/>
                <a:gd name="T5" fmla="*/ 187 h 924"/>
                <a:gd name="T6" fmla="*/ 782 w 1072"/>
                <a:gd name="T7" fmla="*/ 56 h 924"/>
                <a:gd name="T8" fmla="*/ 530 w 1072"/>
                <a:gd name="T9" fmla="*/ 0 h 924"/>
                <a:gd name="T10" fmla="*/ 279 w 1072"/>
                <a:gd name="T11" fmla="*/ 56 h 924"/>
                <a:gd name="T12" fmla="*/ 167 w 1072"/>
                <a:gd name="T13" fmla="*/ 187 h 924"/>
                <a:gd name="T14" fmla="*/ 65 w 1072"/>
                <a:gd name="T15" fmla="*/ 187 h 924"/>
                <a:gd name="T16" fmla="*/ 0 w 1072"/>
                <a:gd name="T17" fmla="*/ 252 h 924"/>
                <a:gd name="T18" fmla="*/ 0 w 1072"/>
                <a:gd name="T19" fmla="*/ 857 h 924"/>
                <a:gd name="T20" fmla="*/ 65 w 1072"/>
                <a:gd name="T21" fmla="*/ 923 h 924"/>
                <a:gd name="T22" fmla="*/ 1006 w 1072"/>
                <a:gd name="T23" fmla="*/ 923 h 924"/>
                <a:gd name="T24" fmla="*/ 1071 w 1072"/>
                <a:gd name="T25" fmla="*/ 857 h 924"/>
                <a:gd name="T26" fmla="*/ 1071 w 1072"/>
                <a:gd name="T27" fmla="*/ 252 h 924"/>
                <a:gd name="T28" fmla="*/ 1006 w 1072"/>
                <a:gd name="T29" fmla="*/ 187 h 924"/>
                <a:gd name="T30" fmla="*/ 298 w 1072"/>
                <a:gd name="T31" fmla="*/ 103 h 924"/>
                <a:gd name="T32" fmla="*/ 298 w 1072"/>
                <a:gd name="T33" fmla="*/ 103 h 924"/>
                <a:gd name="T34" fmla="*/ 530 w 1072"/>
                <a:gd name="T35" fmla="*/ 56 h 924"/>
                <a:gd name="T36" fmla="*/ 754 w 1072"/>
                <a:gd name="T37" fmla="*/ 103 h 924"/>
                <a:gd name="T38" fmla="*/ 838 w 1072"/>
                <a:gd name="T39" fmla="*/ 187 h 924"/>
                <a:gd name="T40" fmla="*/ 223 w 1072"/>
                <a:gd name="T41" fmla="*/ 187 h 924"/>
                <a:gd name="T42" fmla="*/ 298 w 1072"/>
                <a:gd name="T43" fmla="*/ 103 h 924"/>
                <a:gd name="T44" fmla="*/ 1015 w 1072"/>
                <a:gd name="T45" fmla="*/ 857 h 924"/>
                <a:gd name="T46" fmla="*/ 1015 w 1072"/>
                <a:gd name="T47" fmla="*/ 857 h 924"/>
                <a:gd name="T48" fmla="*/ 1006 w 1072"/>
                <a:gd name="T49" fmla="*/ 876 h 924"/>
                <a:gd name="T50" fmla="*/ 65 w 1072"/>
                <a:gd name="T51" fmla="*/ 876 h 924"/>
                <a:gd name="T52" fmla="*/ 46 w 1072"/>
                <a:gd name="T53" fmla="*/ 857 h 924"/>
                <a:gd name="T54" fmla="*/ 46 w 1072"/>
                <a:gd name="T55" fmla="*/ 252 h 924"/>
                <a:gd name="T56" fmla="*/ 65 w 1072"/>
                <a:gd name="T57" fmla="*/ 242 h 924"/>
                <a:gd name="T58" fmla="*/ 1006 w 1072"/>
                <a:gd name="T59" fmla="*/ 242 h 924"/>
                <a:gd name="T60" fmla="*/ 1015 w 1072"/>
                <a:gd name="T61" fmla="*/ 252 h 924"/>
                <a:gd name="T62" fmla="*/ 1015 w 1072"/>
                <a:gd name="T63" fmla="*/ 857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2" h="924">
                  <a:moveTo>
                    <a:pt x="1006" y="187"/>
                  </a:moveTo>
                  <a:lnTo>
                    <a:pt x="1006" y="187"/>
                  </a:lnTo>
                  <a:cubicBezTo>
                    <a:pt x="894" y="187"/>
                    <a:pt x="894" y="187"/>
                    <a:pt x="894" y="187"/>
                  </a:cubicBezTo>
                  <a:cubicBezTo>
                    <a:pt x="885" y="140"/>
                    <a:pt x="847" y="93"/>
                    <a:pt x="782" y="56"/>
                  </a:cubicBezTo>
                  <a:cubicBezTo>
                    <a:pt x="717" y="19"/>
                    <a:pt x="624" y="0"/>
                    <a:pt x="530" y="0"/>
                  </a:cubicBezTo>
                  <a:cubicBezTo>
                    <a:pt x="437" y="0"/>
                    <a:pt x="344" y="19"/>
                    <a:pt x="279" y="56"/>
                  </a:cubicBezTo>
                  <a:cubicBezTo>
                    <a:pt x="214" y="93"/>
                    <a:pt x="177" y="140"/>
                    <a:pt x="167" y="187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28" y="187"/>
                    <a:pt x="0" y="215"/>
                    <a:pt x="0" y="252"/>
                  </a:cubicBezTo>
                  <a:cubicBezTo>
                    <a:pt x="0" y="857"/>
                    <a:pt x="0" y="857"/>
                    <a:pt x="0" y="857"/>
                  </a:cubicBezTo>
                  <a:cubicBezTo>
                    <a:pt x="0" y="895"/>
                    <a:pt x="28" y="923"/>
                    <a:pt x="65" y="923"/>
                  </a:cubicBezTo>
                  <a:cubicBezTo>
                    <a:pt x="1006" y="923"/>
                    <a:pt x="1006" y="923"/>
                    <a:pt x="1006" y="923"/>
                  </a:cubicBezTo>
                  <a:cubicBezTo>
                    <a:pt x="1043" y="923"/>
                    <a:pt x="1071" y="895"/>
                    <a:pt x="1071" y="857"/>
                  </a:cubicBezTo>
                  <a:cubicBezTo>
                    <a:pt x="1071" y="252"/>
                    <a:pt x="1071" y="252"/>
                    <a:pt x="1071" y="252"/>
                  </a:cubicBezTo>
                  <a:cubicBezTo>
                    <a:pt x="1071" y="215"/>
                    <a:pt x="1043" y="187"/>
                    <a:pt x="1006" y="187"/>
                  </a:cubicBezTo>
                  <a:close/>
                  <a:moveTo>
                    <a:pt x="298" y="103"/>
                  </a:moveTo>
                  <a:lnTo>
                    <a:pt x="298" y="103"/>
                  </a:lnTo>
                  <a:cubicBezTo>
                    <a:pt x="363" y="75"/>
                    <a:pt x="447" y="56"/>
                    <a:pt x="530" y="56"/>
                  </a:cubicBezTo>
                  <a:cubicBezTo>
                    <a:pt x="615" y="56"/>
                    <a:pt x="698" y="75"/>
                    <a:pt x="754" y="103"/>
                  </a:cubicBezTo>
                  <a:cubicBezTo>
                    <a:pt x="801" y="131"/>
                    <a:pt x="829" y="159"/>
                    <a:pt x="838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32" y="159"/>
                    <a:pt x="260" y="131"/>
                    <a:pt x="298" y="103"/>
                  </a:cubicBezTo>
                  <a:close/>
                  <a:moveTo>
                    <a:pt x="1015" y="857"/>
                  </a:moveTo>
                  <a:lnTo>
                    <a:pt x="1015" y="857"/>
                  </a:lnTo>
                  <a:cubicBezTo>
                    <a:pt x="1015" y="867"/>
                    <a:pt x="1015" y="876"/>
                    <a:pt x="1006" y="876"/>
                  </a:cubicBezTo>
                  <a:cubicBezTo>
                    <a:pt x="65" y="876"/>
                    <a:pt x="65" y="876"/>
                    <a:pt x="65" y="876"/>
                  </a:cubicBezTo>
                  <a:cubicBezTo>
                    <a:pt x="56" y="876"/>
                    <a:pt x="46" y="867"/>
                    <a:pt x="46" y="857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242"/>
                    <a:pt x="56" y="242"/>
                    <a:pt x="65" y="242"/>
                  </a:cubicBezTo>
                  <a:cubicBezTo>
                    <a:pt x="1006" y="242"/>
                    <a:pt x="1006" y="242"/>
                    <a:pt x="1006" y="242"/>
                  </a:cubicBezTo>
                  <a:cubicBezTo>
                    <a:pt x="1015" y="242"/>
                    <a:pt x="1015" y="242"/>
                    <a:pt x="1015" y="252"/>
                  </a:cubicBezTo>
                  <a:lnTo>
                    <a:pt x="1015" y="8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345">
              <a:extLst>
                <a:ext uri="{FF2B5EF4-FFF2-40B4-BE49-F238E27FC236}">
                  <a16:creationId xmlns:a16="http://schemas.microsoft.com/office/drawing/2014/main" id="{2E3154AE-514E-474C-90C9-3F044BA58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9312" y="1782565"/>
              <a:ext cx="415135" cy="424467"/>
            </a:xfrm>
            <a:custGeom>
              <a:avLst/>
              <a:gdLst>
                <a:gd name="T0" fmla="*/ 363 w 392"/>
                <a:gd name="T1" fmla="*/ 84 h 402"/>
                <a:gd name="T2" fmla="*/ 363 w 392"/>
                <a:gd name="T3" fmla="*/ 84 h 402"/>
                <a:gd name="T4" fmla="*/ 307 w 392"/>
                <a:gd name="T5" fmla="*/ 84 h 402"/>
                <a:gd name="T6" fmla="*/ 307 w 392"/>
                <a:gd name="T7" fmla="*/ 28 h 402"/>
                <a:gd name="T8" fmla="*/ 280 w 392"/>
                <a:gd name="T9" fmla="*/ 0 h 402"/>
                <a:gd name="T10" fmla="*/ 112 w 392"/>
                <a:gd name="T11" fmla="*/ 0 h 402"/>
                <a:gd name="T12" fmla="*/ 84 w 392"/>
                <a:gd name="T13" fmla="*/ 28 h 402"/>
                <a:gd name="T14" fmla="*/ 84 w 392"/>
                <a:gd name="T15" fmla="*/ 84 h 402"/>
                <a:gd name="T16" fmla="*/ 28 w 392"/>
                <a:gd name="T17" fmla="*/ 84 h 402"/>
                <a:gd name="T18" fmla="*/ 0 w 392"/>
                <a:gd name="T19" fmla="*/ 112 h 402"/>
                <a:gd name="T20" fmla="*/ 0 w 392"/>
                <a:gd name="T21" fmla="*/ 280 h 402"/>
                <a:gd name="T22" fmla="*/ 28 w 392"/>
                <a:gd name="T23" fmla="*/ 308 h 402"/>
                <a:gd name="T24" fmla="*/ 84 w 392"/>
                <a:gd name="T25" fmla="*/ 308 h 402"/>
                <a:gd name="T26" fmla="*/ 84 w 392"/>
                <a:gd name="T27" fmla="*/ 373 h 402"/>
                <a:gd name="T28" fmla="*/ 112 w 392"/>
                <a:gd name="T29" fmla="*/ 401 h 402"/>
                <a:gd name="T30" fmla="*/ 280 w 392"/>
                <a:gd name="T31" fmla="*/ 401 h 402"/>
                <a:gd name="T32" fmla="*/ 307 w 392"/>
                <a:gd name="T33" fmla="*/ 373 h 402"/>
                <a:gd name="T34" fmla="*/ 307 w 392"/>
                <a:gd name="T35" fmla="*/ 308 h 402"/>
                <a:gd name="T36" fmla="*/ 363 w 392"/>
                <a:gd name="T37" fmla="*/ 308 h 402"/>
                <a:gd name="T38" fmla="*/ 391 w 392"/>
                <a:gd name="T39" fmla="*/ 280 h 402"/>
                <a:gd name="T40" fmla="*/ 391 w 392"/>
                <a:gd name="T41" fmla="*/ 112 h 402"/>
                <a:gd name="T42" fmla="*/ 363 w 392"/>
                <a:gd name="T43" fmla="*/ 84 h 402"/>
                <a:gd name="T44" fmla="*/ 335 w 392"/>
                <a:gd name="T45" fmla="*/ 252 h 402"/>
                <a:gd name="T46" fmla="*/ 335 w 392"/>
                <a:gd name="T47" fmla="*/ 252 h 402"/>
                <a:gd name="T48" fmla="*/ 280 w 392"/>
                <a:gd name="T49" fmla="*/ 252 h 402"/>
                <a:gd name="T50" fmla="*/ 251 w 392"/>
                <a:gd name="T51" fmla="*/ 280 h 402"/>
                <a:gd name="T52" fmla="*/ 251 w 392"/>
                <a:gd name="T53" fmla="*/ 345 h 402"/>
                <a:gd name="T54" fmla="*/ 140 w 392"/>
                <a:gd name="T55" fmla="*/ 345 h 402"/>
                <a:gd name="T56" fmla="*/ 140 w 392"/>
                <a:gd name="T57" fmla="*/ 280 h 402"/>
                <a:gd name="T58" fmla="*/ 112 w 392"/>
                <a:gd name="T59" fmla="*/ 252 h 402"/>
                <a:gd name="T60" fmla="*/ 46 w 392"/>
                <a:gd name="T61" fmla="*/ 252 h 402"/>
                <a:gd name="T62" fmla="*/ 46 w 392"/>
                <a:gd name="T63" fmla="*/ 140 h 402"/>
                <a:gd name="T64" fmla="*/ 112 w 392"/>
                <a:gd name="T65" fmla="*/ 140 h 402"/>
                <a:gd name="T66" fmla="*/ 140 w 392"/>
                <a:gd name="T67" fmla="*/ 112 h 402"/>
                <a:gd name="T68" fmla="*/ 140 w 392"/>
                <a:gd name="T69" fmla="*/ 56 h 402"/>
                <a:gd name="T70" fmla="*/ 251 w 392"/>
                <a:gd name="T71" fmla="*/ 56 h 402"/>
                <a:gd name="T72" fmla="*/ 251 w 392"/>
                <a:gd name="T73" fmla="*/ 112 h 402"/>
                <a:gd name="T74" fmla="*/ 280 w 392"/>
                <a:gd name="T75" fmla="*/ 140 h 402"/>
                <a:gd name="T76" fmla="*/ 335 w 392"/>
                <a:gd name="T77" fmla="*/ 140 h 402"/>
                <a:gd name="T78" fmla="*/ 335 w 392"/>
                <a:gd name="T79" fmla="*/ 25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2" h="402">
                  <a:moveTo>
                    <a:pt x="363" y="84"/>
                  </a:moveTo>
                  <a:lnTo>
                    <a:pt x="363" y="84"/>
                  </a:lnTo>
                  <a:cubicBezTo>
                    <a:pt x="307" y="84"/>
                    <a:pt x="307" y="84"/>
                    <a:pt x="307" y="84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07" y="10"/>
                    <a:pt x="298" y="0"/>
                    <a:pt x="28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0"/>
                    <a:pt x="84" y="10"/>
                    <a:pt x="84" y="28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9" y="84"/>
                    <a:pt x="0" y="103"/>
                    <a:pt x="0" y="112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98"/>
                    <a:pt x="9" y="308"/>
                    <a:pt x="28" y="308"/>
                  </a:cubicBezTo>
                  <a:cubicBezTo>
                    <a:pt x="84" y="308"/>
                    <a:pt x="84" y="308"/>
                    <a:pt x="84" y="308"/>
                  </a:cubicBezTo>
                  <a:cubicBezTo>
                    <a:pt x="84" y="373"/>
                    <a:pt x="84" y="373"/>
                    <a:pt x="84" y="373"/>
                  </a:cubicBezTo>
                  <a:cubicBezTo>
                    <a:pt x="84" y="382"/>
                    <a:pt x="93" y="401"/>
                    <a:pt x="112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98" y="401"/>
                    <a:pt x="307" y="382"/>
                    <a:pt x="307" y="373"/>
                  </a:cubicBezTo>
                  <a:cubicBezTo>
                    <a:pt x="307" y="308"/>
                    <a:pt x="307" y="308"/>
                    <a:pt x="307" y="308"/>
                  </a:cubicBezTo>
                  <a:cubicBezTo>
                    <a:pt x="363" y="308"/>
                    <a:pt x="363" y="308"/>
                    <a:pt x="363" y="308"/>
                  </a:cubicBezTo>
                  <a:cubicBezTo>
                    <a:pt x="382" y="308"/>
                    <a:pt x="391" y="298"/>
                    <a:pt x="391" y="280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1" y="103"/>
                    <a:pt x="382" y="84"/>
                    <a:pt x="363" y="84"/>
                  </a:cubicBezTo>
                  <a:close/>
                  <a:moveTo>
                    <a:pt x="335" y="252"/>
                  </a:moveTo>
                  <a:lnTo>
                    <a:pt x="335" y="252"/>
                  </a:lnTo>
                  <a:cubicBezTo>
                    <a:pt x="280" y="252"/>
                    <a:pt x="280" y="252"/>
                    <a:pt x="280" y="252"/>
                  </a:cubicBezTo>
                  <a:cubicBezTo>
                    <a:pt x="261" y="252"/>
                    <a:pt x="251" y="271"/>
                    <a:pt x="251" y="280"/>
                  </a:cubicBezTo>
                  <a:cubicBezTo>
                    <a:pt x="251" y="345"/>
                    <a:pt x="251" y="345"/>
                    <a:pt x="251" y="345"/>
                  </a:cubicBezTo>
                  <a:cubicBezTo>
                    <a:pt x="140" y="345"/>
                    <a:pt x="140" y="345"/>
                    <a:pt x="140" y="345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140" y="271"/>
                    <a:pt x="121" y="252"/>
                    <a:pt x="112" y="252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21" y="140"/>
                    <a:pt x="140" y="131"/>
                    <a:pt x="140" y="112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51" y="131"/>
                    <a:pt x="261" y="140"/>
                    <a:pt x="280" y="140"/>
                  </a:cubicBezTo>
                  <a:cubicBezTo>
                    <a:pt x="335" y="140"/>
                    <a:pt x="335" y="140"/>
                    <a:pt x="335" y="140"/>
                  </a:cubicBezTo>
                  <a:lnTo>
                    <a:pt x="335" y="2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5" name="Grupo 349">
            <a:extLst>
              <a:ext uri="{FF2B5EF4-FFF2-40B4-BE49-F238E27FC236}">
                <a16:creationId xmlns:a16="http://schemas.microsoft.com/office/drawing/2014/main" id="{F0DD745A-269F-CB42-8741-FC71EABC9AB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34F7913B-14EC-0F4C-BAB9-17393D590A27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BFC52926-31D6-5444-9387-A646CCE8BCD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09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C551DDF-570F-534B-A5CE-7BABBB7ED0D0}"/>
              </a:ext>
            </a:extLst>
          </p:cNvPr>
          <p:cNvSpPr/>
          <p:nvPr/>
        </p:nvSpPr>
        <p:spPr>
          <a:xfrm>
            <a:off x="8402206" y="3771041"/>
            <a:ext cx="7569314" cy="7569314"/>
          </a:xfrm>
          <a:prstGeom prst="ellips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97CF18-B755-5743-9C6B-EAF451810D22}"/>
              </a:ext>
            </a:extLst>
          </p:cNvPr>
          <p:cNvGrpSpPr/>
          <p:nvPr/>
        </p:nvGrpSpPr>
        <p:grpSpPr>
          <a:xfrm>
            <a:off x="9838690" y="7781805"/>
            <a:ext cx="4700270" cy="4339314"/>
            <a:chOff x="3262313" y="4405313"/>
            <a:chExt cx="1901825" cy="1755775"/>
          </a:xfrm>
        </p:grpSpPr>
        <p:sp>
          <p:nvSpPr>
            <p:cNvPr id="55" name="Freeform 2">
              <a:extLst>
                <a:ext uri="{FF2B5EF4-FFF2-40B4-BE49-F238E27FC236}">
                  <a16:creationId xmlns:a16="http://schemas.microsoft.com/office/drawing/2014/main" id="{64637353-E16C-8742-9AD2-01B1AB48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6035675"/>
              <a:ext cx="1778000" cy="79375"/>
            </a:xfrm>
            <a:custGeom>
              <a:avLst/>
              <a:gdLst>
                <a:gd name="T0" fmla="*/ 4937 w 4938"/>
                <a:gd name="T1" fmla="*/ 94 h 220"/>
                <a:gd name="T2" fmla="*/ 4937 w 4938"/>
                <a:gd name="T3" fmla="*/ 94 h 220"/>
                <a:gd name="T4" fmla="*/ 4812 w 4938"/>
                <a:gd name="T5" fmla="*/ 219 h 220"/>
                <a:gd name="T6" fmla="*/ 94 w 4938"/>
                <a:gd name="T7" fmla="*/ 219 h 220"/>
                <a:gd name="T8" fmla="*/ 0 w 4938"/>
                <a:gd name="T9" fmla="*/ 94 h 220"/>
                <a:gd name="T10" fmla="*/ 94 w 4938"/>
                <a:gd name="T11" fmla="*/ 0 h 220"/>
                <a:gd name="T12" fmla="*/ 4812 w 4938"/>
                <a:gd name="T13" fmla="*/ 0 h 220"/>
                <a:gd name="T14" fmla="*/ 4937 w 4938"/>
                <a:gd name="T15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8" h="220">
                  <a:moveTo>
                    <a:pt x="4937" y="94"/>
                  </a:moveTo>
                  <a:lnTo>
                    <a:pt x="4937" y="94"/>
                  </a:lnTo>
                  <a:cubicBezTo>
                    <a:pt x="4937" y="156"/>
                    <a:pt x="4875" y="219"/>
                    <a:pt x="4812" y="219"/>
                  </a:cubicBezTo>
                  <a:cubicBezTo>
                    <a:pt x="94" y="219"/>
                    <a:pt x="94" y="219"/>
                    <a:pt x="94" y="219"/>
                  </a:cubicBezTo>
                  <a:cubicBezTo>
                    <a:pt x="31" y="219"/>
                    <a:pt x="0" y="156"/>
                    <a:pt x="0" y="94"/>
                  </a:cubicBezTo>
                  <a:cubicBezTo>
                    <a:pt x="0" y="31"/>
                    <a:pt x="31" y="0"/>
                    <a:pt x="94" y="0"/>
                  </a:cubicBezTo>
                  <a:cubicBezTo>
                    <a:pt x="4812" y="0"/>
                    <a:pt x="4812" y="0"/>
                    <a:pt x="4812" y="0"/>
                  </a:cubicBezTo>
                  <a:cubicBezTo>
                    <a:pt x="4875" y="0"/>
                    <a:pt x="4937" y="31"/>
                    <a:pt x="4937" y="94"/>
                  </a:cubicBez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2A052D69-FA60-2941-BEEC-E089318D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6070600"/>
              <a:ext cx="134937" cy="90488"/>
            </a:xfrm>
            <a:custGeom>
              <a:avLst/>
              <a:gdLst>
                <a:gd name="T0" fmla="*/ 375 w 376"/>
                <a:gd name="T1" fmla="*/ 125 h 251"/>
                <a:gd name="T2" fmla="*/ 375 w 376"/>
                <a:gd name="T3" fmla="*/ 125 h 251"/>
                <a:gd name="T4" fmla="*/ 281 w 376"/>
                <a:gd name="T5" fmla="*/ 250 h 251"/>
                <a:gd name="T6" fmla="*/ 125 w 376"/>
                <a:gd name="T7" fmla="*/ 250 h 251"/>
                <a:gd name="T8" fmla="*/ 0 w 376"/>
                <a:gd name="T9" fmla="*/ 125 h 251"/>
                <a:gd name="T10" fmla="*/ 125 w 376"/>
                <a:gd name="T11" fmla="*/ 0 h 251"/>
                <a:gd name="T12" fmla="*/ 281 w 376"/>
                <a:gd name="T13" fmla="*/ 0 h 251"/>
                <a:gd name="T14" fmla="*/ 375 w 376"/>
                <a:gd name="T15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6" h="251">
                  <a:moveTo>
                    <a:pt x="375" y="125"/>
                  </a:moveTo>
                  <a:lnTo>
                    <a:pt x="375" y="125"/>
                  </a:lnTo>
                  <a:cubicBezTo>
                    <a:pt x="375" y="187"/>
                    <a:pt x="344" y="250"/>
                    <a:pt x="281" y="250"/>
                  </a:cubicBezTo>
                  <a:cubicBezTo>
                    <a:pt x="125" y="250"/>
                    <a:pt x="125" y="250"/>
                    <a:pt x="125" y="250"/>
                  </a:cubicBezTo>
                  <a:cubicBezTo>
                    <a:pt x="63" y="250"/>
                    <a:pt x="0" y="187"/>
                    <a:pt x="0" y="125"/>
                  </a:cubicBezTo>
                  <a:cubicBezTo>
                    <a:pt x="0" y="62"/>
                    <a:pt x="63" y="0"/>
                    <a:pt x="125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44" y="0"/>
                    <a:pt x="375" y="62"/>
                    <a:pt x="375" y="125"/>
                  </a:cubicBez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>
              <a:extLst>
                <a:ext uri="{FF2B5EF4-FFF2-40B4-BE49-F238E27FC236}">
                  <a16:creationId xmlns:a16="http://schemas.microsoft.com/office/drawing/2014/main" id="{7AB6B672-120E-1644-ACCC-7DE823B2E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6070600"/>
              <a:ext cx="134938" cy="90488"/>
            </a:xfrm>
            <a:custGeom>
              <a:avLst/>
              <a:gdLst>
                <a:gd name="T0" fmla="*/ 375 w 376"/>
                <a:gd name="T1" fmla="*/ 125 h 251"/>
                <a:gd name="T2" fmla="*/ 375 w 376"/>
                <a:gd name="T3" fmla="*/ 125 h 251"/>
                <a:gd name="T4" fmla="*/ 281 w 376"/>
                <a:gd name="T5" fmla="*/ 250 h 251"/>
                <a:gd name="T6" fmla="*/ 125 w 376"/>
                <a:gd name="T7" fmla="*/ 250 h 251"/>
                <a:gd name="T8" fmla="*/ 0 w 376"/>
                <a:gd name="T9" fmla="*/ 125 h 251"/>
                <a:gd name="T10" fmla="*/ 125 w 376"/>
                <a:gd name="T11" fmla="*/ 0 h 251"/>
                <a:gd name="T12" fmla="*/ 281 w 376"/>
                <a:gd name="T13" fmla="*/ 0 h 251"/>
                <a:gd name="T14" fmla="*/ 375 w 376"/>
                <a:gd name="T15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6" h="251">
                  <a:moveTo>
                    <a:pt x="375" y="125"/>
                  </a:moveTo>
                  <a:lnTo>
                    <a:pt x="375" y="125"/>
                  </a:lnTo>
                  <a:cubicBezTo>
                    <a:pt x="375" y="187"/>
                    <a:pt x="344" y="250"/>
                    <a:pt x="281" y="250"/>
                  </a:cubicBezTo>
                  <a:cubicBezTo>
                    <a:pt x="125" y="250"/>
                    <a:pt x="125" y="250"/>
                    <a:pt x="125" y="250"/>
                  </a:cubicBezTo>
                  <a:cubicBezTo>
                    <a:pt x="63" y="250"/>
                    <a:pt x="0" y="187"/>
                    <a:pt x="0" y="125"/>
                  </a:cubicBezTo>
                  <a:cubicBezTo>
                    <a:pt x="0" y="62"/>
                    <a:pt x="63" y="0"/>
                    <a:pt x="125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44" y="0"/>
                    <a:pt x="375" y="62"/>
                    <a:pt x="375" y="125"/>
                  </a:cubicBez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20672ABC-8157-6944-A0CD-11F628154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4595813"/>
              <a:ext cx="1901825" cy="1474787"/>
            </a:xfrm>
            <a:custGeom>
              <a:avLst/>
              <a:gdLst>
                <a:gd name="T0" fmla="*/ 5281 w 5282"/>
                <a:gd name="T1" fmla="*/ 3875 h 4095"/>
                <a:gd name="T2" fmla="*/ 5281 w 5282"/>
                <a:gd name="T3" fmla="*/ 3875 h 4095"/>
                <a:gd name="T4" fmla="*/ 5063 w 5282"/>
                <a:gd name="T5" fmla="*/ 4094 h 4095"/>
                <a:gd name="T6" fmla="*/ 219 w 5282"/>
                <a:gd name="T7" fmla="*/ 4094 h 4095"/>
                <a:gd name="T8" fmla="*/ 0 w 5282"/>
                <a:gd name="T9" fmla="*/ 3875 h 4095"/>
                <a:gd name="T10" fmla="*/ 0 w 5282"/>
                <a:gd name="T11" fmla="*/ 219 h 4095"/>
                <a:gd name="T12" fmla="*/ 219 w 5282"/>
                <a:gd name="T13" fmla="*/ 0 h 4095"/>
                <a:gd name="T14" fmla="*/ 5063 w 5282"/>
                <a:gd name="T15" fmla="*/ 0 h 4095"/>
                <a:gd name="T16" fmla="*/ 5281 w 5282"/>
                <a:gd name="T17" fmla="*/ 219 h 4095"/>
                <a:gd name="T18" fmla="*/ 5281 w 5282"/>
                <a:gd name="T19" fmla="*/ 3875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82" h="4095">
                  <a:moveTo>
                    <a:pt x="5281" y="3875"/>
                  </a:moveTo>
                  <a:lnTo>
                    <a:pt x="5281" y="3875"/>
                  </a:lnTo>
                  <a:cubicBezTo>
                    <a:pt x="5281" y="4000"/>
                    <a:pt x="5187" y="4094"/>
                    <a:pt x="5063" y="4094"/>
                  </a:cubicBezTo>
                  <a:cubicBezTo>
                    <a:pt x="219" y="4094"/>
                    <a:pt x="219" y="4094"/>
                    <a:pt x="219" y="4094"/>
                  </a:cubicBezTo>
                  <a:cubicBezTo>
                    <a:pt x="94" y="4094"/>
                    <a:pt x="0" y="4000"/>
                    <a:pt x="0" y="387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94"/>
                    <a:pt x="94" y="0"/>
                    <a:pt x="219" y="0"/>
                  </a:cubicBezTo>
                  <a:cubicBezTo>
                    <a:pt x="5063" y="0"/>
                    <a:pt x="5063" y="0"/>
                    <a:pt x="5063" y="0"/>
                  </a:cubicBezTo>
                  <a:cubicBezTo>
                    <a:pt x="5187" y="0"/>
                    <a:pt x="5281" y="94"/>
                    <a:pt x="5281" y="219"/>
                  </a:cubicBezTo>
                  <a:lnTo>
                    <a:pt x="5281" y="3875"/>
                  </a:lnTo>
                </a:path>
              </a:pathLst>
            </a:custGeom>
            <a:solidFill>
              <a:srgbClr val="D8D9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01D3EAE-B4BF-3A45-AAE8-F56F1F61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4697413"/>
              <a:ext cx="1901825" cy="1373187"/>
            </a:xfrm>
            <a:custGeom>
              <a:avLst/>
              <a:gdLst>
                <a:gd name="T0" fmla="*/ 5281 w 5282"/>
                <a:gd name="T1" fmla="*/ 3625 h 3814"/>
                <a:gd name="T2" fmla="*/ 5281 w 5282"/>
                <a:gd name="T3" fmla="*/ 3625 h 3814"/>
                <a:gd name="T4" fmla="*/ 5063 w 5282"/>
                <a:gd name="T5" fmla="*/ 3813 h 3814"/>
                <a:gd name="T6" fmla="*/ 219 w 5282"/>
                <a:gd name="T7" fmla="*/ 3813 h 3814"/>
                <a:gd name="T8" fmla="*/ 0 w 5282"/>
                <a:gd name="T9" fmla="*/ 3625 h 3814"/>
                <a:gd name="T10" fmla="*/ 0 w 5282"/>
                <a:gd name="T11" fmla="*/ 219 h 3814"/>
                <a:gd name="T12" fmla="*/ 219 w 5282"/>
                <a:gd name="T13" fmla="*/ 0 h 3814"/>
                <a:gd name="T14" fmla="*/ 5063 w 5282"/>
                <a:gd name="T15" fmla="*/ 0 h 3814"/>
                <a:gd name="T16" fmla="*/ 5281 w 5282"/>
                <a:gd name="T17" fmla="*/ 219 h 3814"/>
                <a:gd name="T18" fmla="*/ 5281 w 5282"/>
                <a:gd name="T19" fmla="*/ 3625 h 3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82" h="3814">
                  <a:moveTo>
                    <a:pt x="5281" y="3625"/>
                  </a:moveTo>
                  <a:lnTo>
                    <a:pt x="5281" y="3625"/>
                  </a:lnTo>
                  <a:cubicBezTo>
                    <a:pt x="5281" y="3719"/>
                    <a:pt x="5187" y="3813"/>
                    <a:pt x="5063" y="3813"/>
                  </a:cubicBezTo>
                  <a:cubicBezTo>
                    <a:pt x="219" y="3813"/>
                    <a:pt x="219" y="3813"/>
                    <a:pt x="219" y="3813"/>
                  </a:cubicBezTo>
                  <a:cubicBezTo>
                    <a:pt x="94" y="3813"/>
                    <a:pt x="0" y="3719"/>
                    <a:pt x="0" y="362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94"/>
                    <a:pt x="94" y="0"/>
                    <a:pt x="219" y="0"/>
                  </a:cubicBezTo>
                  <a:cubicBezTo>
                    <a:pt x="5063" y="0"/>
                    <a:pt x="5063" y="0"/>
                    <a:pt x="5063" y="0"/>
                  </a:cubicBezTo>
                  <a:cubicBezTo>
                    <a:pt x="5187" y="0"/>
                    <a:pt x="5281" y="94"/>
                    <a:pt x="5281" y="219"/>
                  </a:cubicBezTo>
                  <a:lnTo>
                    <a:pt x="5281" y="3625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48D20945-6EE1-B048-8AEC-507B73F22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4854575"/>
              <a:ext cx="1901825" cy="1216025"/>
            </a:xfrm>
            <a:custGeom>
              <a:avLst/>
              <a:gdLst>
                <a:gd name="T0" fmla="*/ 594 w 5282"/>
                <a:gd name="T1" fmla="*/ 3000 h 3376"/>
                <a:gd name="T2" fmla="*/ 594 w 5282"/>
                <a:gd name="T3" fmla="*/ 3000 h 3376"/>
                <a:gd name="T4" fmla="*/ 375 w 5282"/>
                <a:gd name="T5" fmla="*/ 2781 h 3376"/>
                <a:gd name="T6" fmla="*/ 0 w 5282"/>
                <a:gd name="T7" fmla="*/ 0 h 3376"/>
                <a:gd name="T8" fmla="*/ 0 w 5282"/>
                <a:gd name="T9" fmla="*/ 3156 h 3376"/>
                <a:gd name="T10" fmla="*/ 219 w 5282"/>
                <a:gd name="T11" fmla="*/ 3375 h 3376"/>
                <a:gd name="T12" fmla="*/ 5063 w 5282"/>
                <a:gd name="T13" fmla="*/ 3375 h 3376"/>
                <a:gd name="T14" fmla="*/ 5281 w 5282"/>
                <a:gd name="T15" fmla="*/ 3156 h 3376"/>
                <a:gd name="T16" fmla="*/ 5281 w 5282"/>
                <a:gd name="T17" fmla="*/ 3000 h 3376"/>
                <a:gd name="T18" fmla="*/ 594 w 5282"/>
                <a:gd name="T19" fmla="*/ 3000 h 3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82" h="3376">
                  <a:moveTo>
                    <a:pt x="594" y="3000"/>
                  </a:moveTo>
                  <a:lnTo>
                    <a:pt x="594" y="3000"/>
                  </a:lnTo>
                  <a:cubicBezTo>
                    <a:pt x="469" y="3000"/>
                    <a:pt x="375" y="2906"/>
                    <a:pt x="375" y="27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56"/>
                    <a:pt x="0" y="3156"/>
                    <a:pt x="0" y="3156"/>
                  </a:cubicBezTo>
                  <a:cubicBezTo>
                    <a:pt x="0" y="3281"/>
                    <a:pt x="94" y="3375"/>
                    <a:pt x="219" y="3375"/>
                  </a:cubicBezTo>
                  <a:cubicBezTo>
                    <a:pt x="5063" y="3375"/>
                    <a:pt x="5063" y="3375"/>
                    <a:pt x="5063" y="3375"/>
                  </a:cubicBezTo>
                  <a:cubicBezTo>
                    <a:pt x="5187" y="3375"/>
                    <a:pt x="5281" y="3281"/>
                    <a:pt x="5281" y="3156"/>
                  </a:cubicBezTo>
                  <a:cubicBezTo>
                    <a:pt x="5281" y="3000"/>
                    <a:pt x="5281" y="3000"/>
                    <a:pt x="5281" y="3000"/>
                  </a:cubicBezTo>
                  <a:lnTo>
                    <a:pt x="594" y="30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3329D79-9FF7-B24C-A520-36E359A7D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821238"/>
              <a:ext cx="1023937" cy="1023937"/>
            </a:xfrm>
            <a:custGeom>
              <a:avLst/>
              <a:gdLst>
                <a:gd name="T0" fmla="*/ 2844 w 2845"/>
                <a:gd name="T1" fmla="*/ 1406 h 2844"/>
                <a:gd name="T2" fmla="*/ 2844 w 2845"/>
                <a:gd name="T3" fmla="*/ 1406 h 2844"/>
                <a:gd name="T4" fmla="*/ 1438 w 2845"/>
                <a:gd name="T5" fmla="*/ 2843 h 2844"/>
                <a:gd name="T6" fmla="*/ 0 w 2845"/>
                <a:gd name="T7" fmla="*/ 1406 h 2844"/>
                <a:gd name="T8" fmla="*/ 1438 w 2845"/>
                <a:gd name="T9" fmla="*/ 0 h 2844"/>
                <a:gd name="T10" fmla="*/ 2844 w 2845"/>
                <a:gd name="T11" fmla="*/ 1406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5" h="2844">
                  <a:moveTo>
                    <a:pt x="2844" y="1406"/>
                  </a:moveTo>
                  <a:lnTo>
                    <a:pt x="2844" y="1406"/>
                  </a:lnTo>
                  <a:cubicBezTo>
                    <a:pt x="2844" y="2219"/>
                    <a:pt x="2219" y="2843"/>
                    <a:pt x="1438" y="2843"/>
                  </a:cubicBezTo>
                  <a:cubicBezTo>
                    <a:pt x="656" y="2843"/>
                    <a:pt x="0" y="2219"/>
                    <a:pt x="0" y="1406"/>
                  </a:cubicBezTo>
                  <a:cubicBezTo>
                    <a:pt x="0" y="625"/>
                    <a:pt x="656" y="0"/>
                    <a:pt x="1438" y="0"/>
                  </a:cubicBezTo>
                  <a:cubicBezTo>
                    <a:pt x="2219" y="0"/>
                    <a:pt x="2844" y="625"/>
                    <a:pt x="2844" y="14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D4B9782-C96D-1F42-ACAB-BB42A9192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850" y="4989513"/>
              <a:ext cx="674688" cy="674687"/>
            </a:xfrm>
            <a:custGeom>
              <a:avLst/>
              <a:gdLst>
                <a:gd name="T0" fmla="*/ 1750 w 1876"/>
                <a:gd name="T1" fmla="*/ 625 h 1876"/>
                <a:gd name="T2" fmla="*/ 1750 w 1876"/>
                <a:gd name="T3" fmla="*/ 625 h 1876"/>
                <a:gd name="T4" fmla="*/ 1250 w 1876"/>
                <a:gd name="T5" fmla="*/ 625 h 1876"/>
                <a:gd name="T6" fmla="*/ 1250 w 1876"/>
                <a:gd name="T7" fmla="*/ 125 h 1876"/>
                <a:gd name="T8" fmla="*/ 1125 w 1876"/>
                <a:gd name="T9" fmla="*/ 0 h 1876"/>
                <a:gd name="T10" fmla="*/ 719 w 1876"/>
                <a:gd name="T11" fmla="*/ 0 h 1876"/>
                <a:gd name="T12" fmla="*/ 594 w 1876"/>
                <a:gd name="T13" fmla="*/ 125 h 1876"/>
                <a:gd name="T14" fmla="*/ 594 w 1876"/>
                <a:gd name="T15" fmla="*/ 625 h 1876"/>
                <a:gd name="T16" fmla="*/ 125 w 1876"/>
                <a:gd name="T17" fmla="*/ 625 h 1876"/>
                <a:gd name="T18" fmla="*/ 0 w 1876"/>
                <a:gd name="T19" fmla="*/ 750 h 1876"/>
                <a:gd name="T20" fmla="*/ 0 w 1876"/>
                <a:gd name="T21" fmla="*/ 1156 h 1876"/>
                <a:gd name="T22" fmla="*/ 125 w 1876"/>
                <a:gd name="T23" fmla="*/ 1281 h 1876"/>
                <a:gd name="T24" fmla="*/ 594 w 1876"/>
                <a:gd name="T25" fmla="*/ 1281 h 1876"/>
                <a:gd name="T26" fmla="*/ 594 w 1876"/>
                <a:gd name="T27" fmla="*/ 1750 h 1876"/>
                <a:gd name="T28" fmla="*/ 719 w 1876"/>
                <a:gd name="T29" fmla="*/ 1875 h 1876"/>
                <a:gd name="T30" fmla="*/ 1125 w 1876"/>
                <a:gd name="T31" fmla="*/ 1875 h 1876"/>
                <a:gd name="T32" fmla="*/ 1250 w 1876"/>
                <a:gd name="T33" fmla="*/ 1750 h 1876"/>
                <a:gd name="T34" fmla="*/ 1250 w 1876"/>
                <a:gd name="T35" fmla="*/ 1281 h 1876"/>
                <a:gd name="T36" fmla="*/ 1750 w 1876"/>
                <a:gd name="T37" fmla="*/ 1281 h 1876"/>
                <a:gd name="T38" fmla="*/ 1875 w 1876"/>
                <a:gd name="T39" fmla="*/ 1156 h 1876"/>
                <a:gd name="T40" fmla="*/ 1875 w 1876"/>
                <a:gd name="T41" fmla="*/ 750 h 1876"/>
                <a:gd name="T42" fmla="*/ 1750 w 1876"/>
                <a:gd name="T43" fmla="*/ 625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76" h="1876">
                  <a:moveTo>
                    <a:pt x="1750" y="625"/>
                  </a:moveTo>
                  <a:lnTo>
                    <a:pt x="1750" y="625"/>
                  </a:lnTo>
                  <a:cubicBezTo>
                    <a:pt x="1250" y="625"/>
                    <a:pt x="1250" y="625"/>
                    <a:pt x="1250" y="625"/>
                  </a:cubicBezTo>
                  <a:cubicBezTo>
                    <a:pt x="1250" y="125"/>
                    <a:pt x="1250" y="125"/>
                    <a:pt x="1250" y="125"/>
                  </a:cubicBezTo>
                  <a:cubicBezTo>
                    <a:pt x="1250" y="62"/>
                    <a:pt x="1219" y="0"/>
                    <a:pt x="1125" y="0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656" y="0"/>
                    <a:pt x="594" y="62"/>
                    <a:pt x="594" y="125"/>
                  </a:cubicBezTo>
                  <a:cubicBezTo>
                    <a:pt x="594" y="625"/>
                    <a:pt x="594" y="625"/>
                    <a:pt x="594" y="625"/>
                  </a:cubicBezTo>
                  <a:cubicBezTo>
                    <a:pt x="125" y="625"/>
                    <a:pt x="125" y="625"/>
                    <a:pt x="125" y="625"/>
                  </a:cubicBezTo>
                  <a:cubicBezTo>
                    <a:pt x="63" y="625"/>
                    <a:pt x="0" y="687"/>
                    <a:pt x="0" y="750"/>
                  </a:cubicBezTo>
                  <a:cubicBezTo>
                    <a:pt x="0" y="1156"/>
                    <a:pt x="0" y="1156"/>
                    <a:pt x="0" y="1156"/>
                  </a:cubicBezTo>
                  <a:cubicBezTo>
                    <a:pt x="0" y="1218"/>
                    <a:pt x="63" y="1281"/>
                    <a:pt x="125" y="1281"/>
                  </a:cubicBezTo>
                  <a:cubicBezTo>
                    <a:pt x="594" y="1281"/>
                    <a:pt x="594" y="1281"/>
                    <a:pt x="594" y="1281"/>
                  </a:cubicBezTo>
                  <a:cubicBezTo>
                    <a:pt x="594" y="1750"/>
                    <a:pt x="594" y="1750"/>
                    <a:pt x="594" y="1750"/>
                  </a:cubicBezTo>
                  <a:cubicBezTo>
                    <a:pt x="594" y="1843"/>
                    <a:pt x="656" y="1875"/>
                    <a:pt x="719" y="1875"/>
                  </a:cubicBezTo>
                  <a:cubicBezTo>
                    <a:pt x="1125" y="1875"/>
                    <a:pt x="1125" y="1875"/>
                    <a:pt x="1125" y="1875"/>
                  </a:cubicBezTo>
                  <a:cubicBezTo>
                    <a:pt x="1219" y="1875"/>
                    <a:pt x="1250" y="1843"/>
                    <a:pt x="1250" y="1750"/>
                  </a:cubicBezTo>
                  <a:cubicBezTo>
                    <a:pt x="1250" y="1281"/>
                    <a:pt x="1250" y="1281"/>
                    <a:pt x="1250" y="1281"/>
                  </a:cubicBezTo>
                  <a:cubicBezTo>
                    <a:pt x="1750" y="1281"/>
                    <a:pt x="1750" y="1281"/>
                    <a:pt x="1750" y="1281"/>
                  </a:cubicBezTo>
                  <a:cubicBezTo>
                    <a:pt x="1813" y="1281"/>
                    <a:pt x="1875" y="1218"/>
                    <a:pt x="1875" y="1156"/>
                  </a:cubicBezTo>
                  <a:cubicBezTo>
                    <a:pt x="1875" y="750"/>
                    <a:pt x="1875" y="750"/>
                    <a:pt x="1875" y="750"/>
                  </a:cubicBezTo>
                  <a:cubicBezTo>
                    <a:pt x="1875" y="687"/>
                    <a:pt x="1813" y="625"/>
                    <a:pt x="1750" y="6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91DF1109-4BC2-C748-8FF2-58D12754A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850" y="4405313"/>
              <a:ext cx="674688" cy="247650"/>
            </a:xfrm>
            <a:custGeom>
              <a:avLst/>
              <a:gdLst>
                <a:gd name="T0" fmla="*/ 281 w 1876"/>
                <a:gd name="T1" fmla="*/ 687 h 688"/>
                <a:gd name="T2" fmla="*/ 281 w 1876"/>
                <a:gd name="T3" fmla="*/ 687 h 688"/>
                <a:gd name="T4" fmla="*/ 281 w 1876"/>
                <a:gd name="T5" fmla="*/ 281 h 688"/>
                <a:gd name="T6" fmla="*/ 281 w 1876"/>
                <a:gd name="T7" fmla="*/ 281 h 688"/>
                <a:gd name="T8" fmla="*/ 281 w 1876"/>
                <a:gd name="T9" fmla="*/ 281 h 688"/>
                <a:gd name="T10" fmla="*/ 1594 w 1876"/>
                <a:gd name="T11" fmla="*/ 281 h 688"/>
                <a:gd name="T12" fmla="*/ 1594 w 1876"/>
                <a:gd name="T13" fmla="*/ 281 h 688"/>
                <a:gd name="T14" fmla="*/ 1594 w 1876"/>
                <a:gd name="T15" fmla="*/ 281 h 688"/>
                <a:gd name="T16" fmla="*/ 1594 w 1876"/>
                <a:gd name="T17" fmla="*/ 687 h 688"/>
                <a:gd name="T18" fmla="*/ 1875 w 1876"/>
                <a:gd name="T19" fmla="*/ 687 h 688"/>
                <a:gd name="T20" fmla="*/ 1875 w 1876"/>
                <a:gd name="T21" fmla="*/ 281 h 688"/>
                <a:gd name="T22" fmla="*/ 1781 w 1876"/>
                <a:gd name="T23" fmla="*/ 93 h 688"/>
                <a:gd name="T24" fmla="*/ 1594 w 1876"/>
                <a:gd name="T25" fmla="*/ 0 h 688"/>
                <a:gd name="T26" fmla="*/ 281 w 1876"/>
                <a:gd name="T27" fmla="*/ 0 h 688"/>
                <a:gd name="T28" fmla="*/ 94 w 1876"/>
                <a:gd name="T29" fmla="*/ 93 h 688"/>
                <a:gd name="T30" fmla="*/ 0 w 1876"/>
                <a:gd name="T31" fmla="*/ 281 h 688"/>
                <a:gd name="T32" fmla="*/ 0 w 1876"/>
                <a:gd name="T33" fmla="*/ 687 h 688"/>
                <a:gd name="T34" fmla="*/ 281 w 1876"/>
                <a:gd name="T35" fmla="*/ 68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6" h="688">
                  <a:moveTo>
                    <a:pt x="281" y="687"/>
                  </a:moveTo>
                  <a:lnTo>
                    <a:pt x="281" y="687"/>
                  </a:lnTo>
                  <a:cubicBezTo>
                    <a:pt x="281" y="281"/>
                    <a:pt x="281" y="281"/>
                    <a:pt x="281" y="281"/>
                  </a:cubicBezTo>
                  <a:lnTo>
                    <a:pt x="281" y="281"/>
                  </a:lnTo>
                  <a:lnTo>
                    <a:pt x="281" y="281"/>
                  </a:lnTo>
                  <a:cubicBezTo>
                    <a:pt x="1594" y="281"/>
                    <a:pt x="1594" y="281"/>
                    <a:pt x="1594" y="281"/>
                  </a:cubicBezTo>
                  <a:lnTo>
                    <a:pt x="1594" y="281"/>
                  </a:lnTo>
                  <a:lnTo>
                    <a:pt x="1594" y="281"/>
                  </a:lnTo>
                  <a:cubicBezTo>
                    <a:pt x="1594" y="687"/>
                    <a:pt x="1594" y="687"/>
                    <a:pt x="1594" y="687"/>
                  </a:cubicBezTo>
                  <a:cubicBezTo>
                    <a:pt x="1875" y="687"/>
                    <a:pt x="1875" y="687"/>
                    <a:pt x="1875" y="687"/>
                  </a:cubicBezTo>
                  <a:cubicBezTo>
                    <a:pt x="1875" y="281"/>
                    <a:pt x="1875" y="281"/>
                    <a:pt x="1875" y="281"/>
                  </a:cubicBezTo>
                  <a:cubicBezTo>
                    <a:pt x="1875" y="218"/>
                    <a:pt x="1844" y="156"/>
                    <a:pt x="1781" y="93"/>
                  </a:cubicBezTo>
                  <a:cubicBezTo>
                    <a:pt x="1719" y="31"/>
                    <a:pt x="1656" y="0"/>
                    <a:pt x="1594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19" y="0"/>
                    <a:pt x="156" y="31"/>
                    <a:pt x="94" y="93"/>
                  </a:cubicBezTo>
                  <a:cubicBezTo>
                    <a:pt x="31" y="156"/>
                    <a:pt x="0" y="218"/>
                    <a:pt x="0" y="281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281" y="687"/>
                    <a:pt x="281" y="687"/>
                    <a:pt x="281" y="687"/>
                  </a:cubicBez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DF38C955-7232-FC44-854B-2BB7B590D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4405313"/>
              <a:ext cx="404812" cy="112712"/>
            </a:xfrm>
            <a:custGeom>
              <a:avLst/>
              <a:gdLst>
                <a:gd name="T0" fmla="*/ 1125 w 1126"/>
                <a:gd name="T1" fmla="*/ 156 h 313"/>
                <a:gd name="T2" fmla="*/ 1125 w 1126"/>
                <a:gd name="T3" fmla="*/ 156 h 313"/>
                <a:gd name="T4" fmla="*/ 969 w 1126"/>
                <a:gd name="T5" fmla="*/ 312 h 313"/>
                <a:gd name="T6" fmla="*/ 156 w 1126"/>
                <a:gd name="T7" fmla="*/ 312 h 313"/>
                <a:gd name="T8" fmla="*/ 0 w 1126"/>
                <a:gd name="T9" fmla="*/ 156 h 313"/>
                <a:gd name="T10" fmla="*/ 0 w 1126"/>
                <a:gd name="T11" fmla="*/ 125 h 313"/>
                <a:gd name="T12" fmla="*/ 156 w 1126"/>
                <a:gd name="T13" fmla="*/ 0 h 313"/>
                <a:gd name="T14" fmla="*/ 969 w 1126"/>
                <a:gd name="T15" fmla="*/ 0 h 313"/>
                <a:gd name="T16" fmla="*/ 1125 w 1126"/>
                <a:gd name="T17" fmla="*/ 125 h 313"/>
                <a:gd name="T18" fmla="*/ 1125 w 1126"/>
                <a:gd name="T19" fmla="*/ 15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6" h="313">
                  <a:moveTo>
                    <a:pt x="1125" y="156"/>
                  </a:moveTo>
                  <a:lnTo>
                    <a:pt x="1125" y="156"/>
                  </a:lnTo>
                  <a:cubicBezTo>
                    <a:pt x="1125" y="250"/>
                    <a:pt x="1063" y="312"/>
                    <a:pt x="969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63" y="312"/>
                    <a:pt x="0" y="250"/>
                    <a:pt x="0" y="156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62"/>
                    <a:pt x="63" y="0"/>
                    <a:pt x="156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1063" y="0"/>
                    <a:pt x="1125" y="62"/>
                    <a:pt x="1125" y="125"/>
                  </a:cubicBezTo>
                  <a:cubicBezTo>
                    <a:pt x="1125" y="156"/>
                    <a:pt x="1125" y="156"/>
                    <a:pt x="1125" y="156"/>
                  </a:cubicBezTo>
                </a:path>
              </a:pathLst>
            </a:custGeom>
            <a:solidFill>
              <a:srgbClr val="0F47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ABAAF90D-FBD8-DC43-8AA6-51693246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4506913"/>
              <a:ext cx="23813" cy="11112"/>
            </a:xfrm>
            <a:custGeom>
              <a:avLst/>
              <a:gdLst>
                <a:gd name="T0" fmla="*/ 63 w 64"/>
                <a:gd name="T1" fmla="*/ 0 h 32"/>
                <a:gd name="T2" fmla="*/ 63 w 64"/>
                <a:gd name="T3" fmla="*/ 0 h 32"/>
                <a:gd name="T4" fmla="*/ 63 w 64"/>
                <a:gd name="T5" fmla="*/ 0 h 32"/>
                <a:gd name="T6" fmla="*/ 0 w 64"/>
                <a:gd name="T7" fmla="*/ 31 h 32"/>
                <a:gd name="T8" fmla="*/ 63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63" y="0"/>
                  </a:moveTo>
                  <a:lnTo>
                    <a:pt x="63" y="0"/>
                  </a:lnTo>
                  <a:lnTo>
                    <a:pt x="63" y="0"/>
                  </a:lnTo>
                  <a:cubicBezTo>
                    <a:pt x="31" y="0"/>
                    <a:pt x="31" y="31"/>
                    <a:pt x="0" y="31"/>
                  </a:cubicBezTo>
                  <a:cubicBezTo>
                    <a:pt x="31" y="31"/>
                    <a:pt x="31" y="0"/>
                    <a:pt x="63" y="0"/>
                  </a:cubicBezTo>
                </a:path>
              </a:pathLst>
            </a:custGeom>
            <a:solidFill>
              <a:srgbClr val="8EBB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DFF64CB8-967F-8045-8600-9169B21A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471988"/>
              <a:ext cx="382588" cy="34925"/>
            </a:xfrm>
            <a:custGeom>
              <a:avLst/>
              <a:gdLst>
                <a:gd name="T0" fmla="*/ 0 w 1063"/>
                <a:gd name="T1" fmla="*/ 94 h 95"/>
                <a:gd name="T2" fmla="*/ 0 w 1063"/>
                <a:gd name="T3" fmla="*/ 94 h 95"/>
                <a:gd name="T4" fmla="*/ 0 w 1063"/>
                <a:gd name="T5" fmla="*/ 94 h 95"/>
                <a:gd name="T6" fmla="*/ 0 w 1063"/>
                <a:gd name="T7" fmla="*/ 94 h 95"/>
                <a:gd name="T8" fmla="*/ 0 w 1063"/>
                <a:gd name="T9" fmla="*/ 94 h 95"/>
                <a:gd name="T10" fmla="*/ 0 w 1063"/>
                <a:gd name="T11" fmla="*/ 94 h 95"/>
                <a:gd name="T12" fmla="*/ 0 w 1063"/>
                <a:gd name="T13" fmla="*/ 94 h 95"/>
                <a:gd name="T14" fmla="*/ 0 w 1063"/>
                <a:gd name="T15" fmla="*/ 94 h 95"/>
                <a:gd name="T16" fmla="*/ 0 w 1063"/>
                <a:gd name="T17" fmla="*/ 94 h 95"/>
                <a:gd name="T18" fmla="*/ 0 w 1063"/>
                <a:gd name="T19" fmla="*/ 94 h 95"/>
                <a:gd name="T20" fmla="*/ 0 w 1063"/>
                <a:gd name="T21" fmla="*/ 94 h 95"/>
                <a:gd name="T22" fmla="*/ 0 w 1063"/>
                <a:gd name="T23" fmla="*/ 94 h 95"/>
                <a:gd name="T24" fmla="*/ 0 w 1063"/>
                <a:gd name="T25" fmla="*/ 94 h 95"/>
                <a:gd name="T26" fmla="*/ 0 w 1063"/>
                <a:gd name="T27" fmla="*/ 94 h 95"/>
                <a:gd name="T28" fmla="*/ 0 w 1063"/>
                <a:gd name="T29" fmla="*/ 94 h 95"/>
                <a:gd name="T30" fmla="*/ 0 w 1063"/>
                <a:gd name="T31" fmla="*/ 94 h 95"/>
                <a:gd name="T32" fmla="*/ 0 w 1063"/>
                <a:gd name="T33" fmla="*/ 94 h 95"/>
                <a:gd name="T34" fmla="*/ 0 w 1063"/>
                <a:gd name="T35" fmla="*/ 94 h 95"/>
                <a:gd name="T36" fmla="*/ 0 w 1063"/>
                <a:gd name="T37" fmla="*/ 94 h 95"/>
                <a:gd name="T38" fmla="*/ 0 w 1063"/>
                <a:gd name="T39" fmla="*/ 94 h 95"/>
                <a:gd name="T40" fmla="*/ 1062 w 1063"/>
                <a:gd name="T41" fmla="*/ 0 h 95"/>
                <a:gd name="T42" fmla="*/ 1062 w 1063"/>
                <a:gd name="T43" fmla="*/ 0 h 95"/>
                <a:gd name="T44" fmla="*/ 1062 w 1063"/>
                <a:gd name="T45" fmla="*/ 0 h 95"/>
                <a:gd name="T46" fmla="*/ 1000 w 1063"/>
                <a:gd name="T47" fmla="*/ 94 h 95"/>
                <a:gd name="T48" fmla="*/ 1000 w 1063"/>
                <a:gd name="T49" fmla="*/ 94 h 95"/>
                <a:gd name="T50" fmla="*/ 1062 w 1063"/>
                <a:gd name="T51" fmla="*/ 0 h 95"/>
                <a:gd name="T52" fmla="*/ 0 w 1063"/>
                <a:gd name="T53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3" h="95">
                  <a:moveTo>
                    <a:pt x="0" y="94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1062" y="0"/>
                  </a:lnTo>
                  <a:lnTo>
                    <a:pt x="1062" y="0"/>
                  </a:lnTo>
                  <a:lnTo>
                    <a:pt x="1062" y="0"/>
                  </a:lnTo>
                  <a:cubicBezTo>
                    <a:pt x="1062" y="31"/>
                    <a:pt x="1031" y="63"/>
                    <a:pt x="1000" y="94"/>
                  </a:cubicBezTo>
                  <a:lnTo>
                    <a:pt x="1000" y="94"/>
                  </a:lnTo>
                  <a:cubicBezTo>
                    <a:pt x="1031" y="63"/>
                    <a:pt x="1062" y="31"/>
                    <a:pt x="1062" y="0"/>
                  </a:cubicBezTo>
                  <a:lnTo>
                    <a:pt x="0" y="94"/>
                  </a:lnTo>
                </a:path>
              </a:pathLst>
            </a:custGeom>
            <a:solidFill>
              <a:srgbClr val="6C90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8D9ECE5-1BD0-364F-BD8B-CC6BDAB9C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506913"/>
              <a:ext cx="22225" cy="11112"/>
            </a:xfrm>
            <a:custGeom>
              <a:avLst/>
              <a:gdLst>
                <a:gd name="T0" fmla="*/ 0 w 63"/>
                <a:gd name="T1" fmla="*/ 0 h 32"/>
                <a:gd name="T2" fmla="*/ 0 w 63"/>
                <a:gd name="T3" fmla="*/ 0 h 32"/>
                <a:gd name="T4" fmla="*/ 0 w 63"/>
                <a:gd name="T5" fmla="*/ 0 h 32"/>
                <a:gd name="T6" fmla="*/ 62 w 63"/>
                <a:gd name="T7" fmla="*/ 31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1" y="0"/>
                    <a:pt x="31" y="31"/>
                    <a:pt x="62" y="31"/>
                  </a:cubicBezTo>
                  <a:cubicBezTo>
                    <a:pt x="31" y="31"/>
                    <a:pt x="31" y="0"/>
                    <a:pt x="0" y="0"/>
                  </a:cubicBezTo>
                </a:path>
              </a:pathLst>
            </a:custGeom>
            <a:solidFill>
              <a:srgbClr val="8EBB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2A186AC-5CEC-1645-8B36-975337A8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50691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C90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2E797122-4C7B-4C47-A777-7FAFF2BB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825" y="4518025"/>
              <a:ext cx="315913" cy="1588"/>
            </a:xfrm>
            <a:custGeom>
              <a:avLst/>
              <a:gdLst>
                <a:gd name="T0" fmla="*/ 844 w 876"/>
                <a:gd name="T1" fmla="*/ 0 h 1"/>
                <a:gd name="T2" fmla="*/ 31 w 876"/>
                <a:gd name="T3" fmla="*/ 0 h 1"/>
                <a:gd name="T4" fmla="*/ 844 w 876"/>
                <a:gd name="T5" fmla="*/ 0 h 1"/>
                <a:gd name="T6" fmla="*/ 844 w 876"/>
                <a:gd name="T7" fmla="*/ 0 h 1"/>
                <a:gd name="T8" fmla="*/ 31 w 876"/>
                <a:gd name="T9" fmla="*/ 0 h 1"/>
                <a:gd name="T10" fmla="*/ 844 w 876"/>
                <a:gd name="T11" fmla="*/ 0 h 1"/>
                <a:gd name="T12" fmla="*/ 31 w 876"/>
                <a:gd name="T13" fmla="*/ 0 h 1"/>
                <a:gd name="T14" fmla="*/ 31 w 876"/>
                <a:gd name="T15" fmla="*/ 0 h 1"/>
                <a:gd name="T16" fmla="*/ 844 w 876"/>
                <a:gd name="T17" fmla="*/ 0 h 1"/>
                <a:gd name="T18" fmla="*/ 31 w 876"/>
                <a:gd name="T19" fmla="*/ 0 h 1"/>
                <a:gd name="T20" fmla="*/ 844 w 876"/>
                <a:gd name="T21" fmla="*/ 0 h 1"/>
                <a:gd name="T22" fmla="*/ 844 w 876"/>
                <a:gd name="T23" fmla="*/ 0 h 1"/>
                <a:gd name="T24" fmla="*/ 31 w 876"/>
                <a:gd name="T25" fmla="*/ 0 h 1"/>
                <a:gd name="T26" fmla="*/ 844 w 876"/>
                <a:gd name="T27" fmla="*/ 0 h 1"/>
                <a:gd name="T28" fmla="*/ 31 w 876"/>
                <a:gd name="T29" fmla="*/ 0 h 1"/>
                <a:gd name="T30" fmla="*/ 31 w 876"/>
                <a:gd name="T31" fmla="*/ 0 h 1"/>
                <a:gd name="T32" fmla="*/ 844 w 876"/>
                <a:gd name="T33" fmla="*/ 0 h 1"/>
                <a:gd name="T34" fmla="*/ 0 w 876"/>
                <a:gd name="T35" fmla="*/ 0 h 1"/>
                <a:gd name="T36" fmla="*/ 875 w 876"/>
                <a:gd name="T37" fmla="*/ 0 h 1"/>
                <a:gd name="T38" fmla="*/ 875 w 876"/>
                <a:gd name="T39" fmla="*/ 0 h 1"/>
                <a:gd name="T40" fmla="*/ 0 w 876"/>
                <a:gd name="T41" fmla="*/ 0 h 1"/>
                <a:gd name="T42" fmla="*/ 875 w 876"/>
                <a:gd name="T43" fmla="*/ 0 h 1"/>
                <a:gd name="T44" fmla="*/ 0 w 876"/>
                <a:gd name="T45" fmla="*/ 0 h 1"/>
                <a:gd name="T46" fmla="*/ 0 w 876"/>
                <a:gd name="T47" fmla="*/ 0 h 1"/>
                <a:gd name="T48" fmla="*/ 875 w 876"/>
                <a:gd name="T49" fmla="*/ 0 h 1"/>
                <a:gd name="T50" fmla="*/ 0 w 876"/>
                <a:gd name="T51" fmla="*/ 0 h 1"/>
                <a:gd name="T52" fmla="*/ 875 w 876"/>
                <a:gd name="T53" fmla="*/ 0 h 1"/>
                <a:gd name="T54" fmla="*/ 875 w 876"/>
                <a:gd name="T55" fmla="*/ 0 h 1"/>
                <a:gd name="T56" fmla="*/ 0 w 876"/>
                <a:gd name="T57" fmla="*/ 0 h 1"/>
                <a:gd name="T58" fmla="*/ 875 w 876"/>
                <a:gd name="T59" fmla="*/ 0 h 1"/>
                <a:gd name="T60" fmla="*/ 0 w 876"/>
                <a:gd name="T61" fmla="*/ 0 h 1"/>
                <a:gd name="T62" fmla="*/ 0 w 876"/>
                <a:gd name="T63" fmla="*/ 0 h 1"/>
                <a:gd name="T64" fmla="*/ 875 w 876"/>
                <a:gd name="T65" fmla="*/ 0 h 1"/>
                <a:gd name="T66" fmla="*/ 875 w 876"/>
                <a:gd name="T67" fmla="*/ 0 h 1"/>
                <a:gd name="T68" fmla="*/ 0 w 876"/>
                <a:gd name="T69" fmla="*/ 0 h 1"/>
                <a:gd name="T70" fmla="*/ 0 w 876"/>
                <a:gd name="T71" fmla="*/ 0 h 1"/>
                <a:gd name="T72" fmla="*/ 875 w 876"/>
                <a:gd name="T73" fmla="*/ 0 h 1"/>
                <a:gd name="T74" fmla="*/ 0 w 876"/>
                <a:gd name="T75" fmla="*/ 0 h 1"/>
                <a:gd name="T76" fmla="*/ 875 w 876"/>
                <a:gd name="T77" fmla="*/ 0 h 1"/>
                <a:gd name="T78" fmla="*/ 875 w 876"/>
                <a:gd name="T79" fmla="*/ 0 h 1"/>
                <a:gd name="T80" fmla="*/ 0 w 876"/>
                <a:gd name="T81" fmla="*/ 0 h 1"/>
                <a:gd name="T82" fmla="*/ 875 w 876"/>
                <a:gd name="T83" fmla="*/ 0 h 1"/>
                <a:gd name="T84" fmla="*/ 875 w 876"/>
                <a:gd name="T85" fmla="*/ 0 h 1"/>
                <a:gd name="T86" fmla="*/ 875 w 876"/>
                <a:gd name="T87" fmla="*/ 0 h 1"/>
                <a:gd name="T88" fmla="*/ 875 w 876"/>
                <a:gd name="T89" fmla="*/ 0 h 1"/>
                <a:gd name="T90" fmla="*/ 875 w 876"/>
                <a:gd name="T91" fmla="*/ 0 h 1"/>
                <a:gd name="T92" fmla="*/ 875 w 876"/>
                <a:gd name="T93" fmla="*/ 0 h 1"/>
                <a:gd name="T94" fmla="*/ 875 w 876"/>
                <a:gd name="T95" fmla="*/ 0 h 1"/>
                <a:gd name="T96" fmla="*/ 875 w 876"/>
                <a:gd name="T9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6" h="1">
                  <a:moveTo>
                    <a:pt x="844" y="0"/>
                  </a:move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44" y="0"/>
                  </a:lnTo>
                </a:path>
              </a:pathLst>
            </a:custGeom>
            <a:solidFill>
              <a:srgbClr val="8EBB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3035F9E3-9C9B-7943-B41A-0037284FF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4471988"/>
              <a:ext cx="404812" cy="46037"/>
            </a:xfrm>
            <a:custGeom>
              <a:avLst/>
              <a:gdLst>
                <a:gd name="T0" fmla="*/ 1125 w 1126"/>
                <a:gd name="T1" fmla="*/ 0 h 126"/>
                <a:gd name="T2" fmla="*/ 63 w 1126"/>
                <a:gd name="T3" fmla="*/ 94 h 126"/>
                <a:gd name="T4" fmla="*/ 63 w 1126"/>
                <a:gd name="T5" fmla="*/ 94 h 126"/>
                <a:gd name="T6" fmla="*/ 63 w 1126"/>
                <a:gd name="T7" fmla="*/ 94 h 126"/>
                <a:gd name="T8" fmla="*/ 63 w 1126"/>
                <a:gd name="T9" fmla="*/ 94 h 126"/>
                <a:gd name="T10" fmla="*/ 63 w 1126"/>
                <a:gd name="T11" fmla="*/ 94 h 126"/>
                <a:gd name="T12" fmla="*/ 63 w 1126"/>
                <a:gd name="T13" fmla="*/ 94 h 126"/>
                <a:gd name="T14" fmla="*/ 125 w 1126"/>
                <a:gd name="T15" fmla="*/ 125 h 126"/>
                <a:gd name="T16" fmla="*/ 125 w 1126"/>
                <a:gd name="T17" fmla="*/ 125 h 126"/>
                <a:gd name="T18" fmla="*/ 125 w 1126"/>
                <a:gd name="T19" fmla="*/ 125 h 126"/>
                <a:gd name="T20" fmla="*/ 125 w 1126"/>
                <a:gd name="T21" fmla="*/ 125 h 126"/>
                <a:gd name="T22" fmla="*/ 125 w 1126"/>
                <a:gd name="T23" fmla="*/ 125 h 126"/>
                <a:gd name="T24" fmla="*/ 125 w 1126"/>
                <a:gd name="T25" fmla="*/ 125 h 126"/>
                <a:gd name="T26" fmla="*/ 125 w 1126"/>
                <a:gd name="T27" fmla="*/ 125 h 126"/>
                <a:gd name="T28" fmla="*/ 125 w 1126"/>
                <a:gd name="T29" fmla="*/ 125 h 126"/>
                <a:gd name="T30" fmla="*/ 125 w 1126"/>
                <a:gd name="T31" fmla="*/ 125 h 126"/>
                <a:gd name="T32" fmla="*/ 156 w 1126"/>
                <a:gd name="T33" fmla="*/ 125 h 126"/>
                <a:gd name="T34" fmla="*/ 156 w 1126"/>
                <a:gd name="T35" fmla="*/ 125 h 126"/>
                <a:gd name="T36" fmla="*/ 156 w 1126"/>
                <a:gd name="T37" fmla="*/ 125 h 126"/>
                <a:gd name="T38" fmla="*/ 156 w 1126"/>
                <a:gd name="T39" fmla="*/ 125 h 126"/>
                <a:gd name="T40" fmla="*/ 156 w 1126"/>
                <a:gd name="T41" fmla="*/ 125 h 126"/>
                <a:gd name="T42" fmla="*/ 156 w 1126"/>
                <a:gd name="T43" fmla="*/ 125 h 126"/>
                <a:gd name="T44" fmla="*/ 156 w 1126"/>
                <a:gd name="T45" fmla="*/ 125 h 126"/>
                <a:gd name="T46" fmla="*/ 969 w 1126"/>
                <a:gd name="T47" fmla="*/ 125 h 126"/>
                <a:gd name="T48" fmla="*/ 969 w 1126"/>
                <a:gd name="T49" fmla="*/ 125 h 126"/>
                <a:gd name="T50" fmla="*/ 969 w 1126"/>
                <a:gd name="T51" fmla="*/ 125 h 126"/>
                <a:gd name="T52" fmla="*/ 969 w 1126"/>
                <a:gd name="T53" fmla="*/ 125 h 126"/>
                <a:gd name="T54" fmla="*/ 969 w 1126"/>
                <a:gd name="T55" fmla="*/ 125 h 126"/>
                <a:gd name="T56" fmla="*/ 969 w 1126"/>
                <a:gd name="T57" fmla="*/ 125 h 126"/>
                <a:gd name="T58" fmla="*/ 969 w 1126"/>
                <a:gd name="T59" fmla="*/ 125 h 126"/>
                <a:gd name="T60" fmla="*/ 969 w 1126"/>
                <a:gd name="T61" fmla="*/ 125 h 126"/>
                <a:gd name="T62" fmla="*/ 1000 w 1126"/>
                <a:gd name="T63" fmla="*/ 125 h 126"/>
                <a:gd name="T64" fmla="*/ 1000 w 1126"/>
                <a:gd name="T65" fmla="*/ 125 h 126"/>
                <a:gd name="T66" fmla="*/ 1000 w 1126"/>
                <a:gd name="T67" fmla="*/ 125 h 126"/>
                <a:gd name="T68" fmla="*/ 1000 w 1126"/>
                <a:gd name="T69" fmla="*/ 125 h 126"/>
                <a:gd name="T70" fmla="*/ 1000 w 1126"/>
                <a:gd name="T71" fmla="*/ 125 h 126"/>
                <a:gd name="T72" fmla="*/ 1000 w 1126"/>
                <a:gd name="T73" fmla="*/ 125 h 126"/>
                <a:gd name="T74" fmla="*/ 1000 w 1126"/>
                <a:gd name="T75" fmla="*/ 125 h 126"/>
                <a:gd name="T76" fmla="*/ 1000 w 1126"/>
                <a:gd name="T77" fmla="*/ 125 h 126"/>
                <a:gd name="T78" fmla="*/ 1000 w 1126"/>
                <a:gd name="T79" fmla="*/ 125 h 126"/>
                <a:gd name="T80" fmla="*/ 1000 w 1126"/>
                <a:gd name="T81" fmla="*/ 125 h 126"/>
                <a:gd name="T82" fmla="*/ 1000 w 1126"/>
                <a:gd name="T83" fmla="*/ 125 h 126"/>
                <a:gd name="T84" fmla="*/ 1000 w 1126"/>
                <a:gd name="T85" fmla="*/ 125 h 126"/>
                <a:gd name="T86" fmla="*/ 1000 w 1126"/>
                <a:gd name="T87" fmla="*/ 125 h 126"/>
                <a:gd name="T88" fmla="*/ 1000 w 1126"/>
                <a:gd name="T89" fmla="*/ 125 h 126"/>
                <a:gd name="T90" fmla="*/ 1000 w 1126"/>
                <a:gd name="T91" fmla="*/ 125 h 126"/>
                <a:gd name="T92" fmla="*/ 1063 w 1126"/>
                <a:gd name="T93" fmla="*/ 9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6" h="126">
                  <a:moveTo>
                    <a:pt x="1125" y="0"/>
                  </a:moveTo>
                  <a:lnTo>
                    <a:pt x="112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31" y="63"/>
                    <a:pt x="63" y="94"/>
                  </a:cubicBez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3" y="94"/>
                  </a:lnTo>
                  <a:cubicBezTo>
                    <a:pt x="94" y="94"/>
                    <a:pt x="94" y="125"/>
                    <a:pt x="125" y="125"/>
                  </a:cubicBez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25" y="125"/>
                  </a:lnTo>
                  <a:cubicBezTo>
                    <a:pt x="125" y="125"/>
                    <a:pt x="125" y="125"/>
                    <a:pt x="156" y="125"/>
                  </a:cubicBez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lnTo>
                    <a:pt x="156" y="125"/>
                  </a:lnTo>
                  <a:cubicBezTo>
                    <a:pt x="969" y="125"/>
                    <a:pt x="969" y="125"/>
                    <a:pt x="969" y="125"/>
                  </a:cubicBez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lnTo>
                    <a:pt x="969" y="125"/>
                  </a:lnTo>
                  <a:cubicBezTo>
                    <a:pt x="1000" y="125"/>
                    <a:pt x="1000" y="125"/>
                    <a:pt x="1000" y="125"/>
                  </a:cubicBez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lnTo>
                    <a:pt x="1000" y="125"/>
                  </a:lnTo>
                  <a:cubicBezTo>
                    <a:pt x="1031" y="125"/>
                    <a:pt x="1031" y="94"/>
                    <a:pt x="1063" y="94"/>
                  </a:cubicBezTo>
                  <a:cubicBezTo>
                    <a:pt x="1094" y="63"/>
                    <a:pt x="1125" y="31"/>
                    <a:pt x="1125" y="0"/>
                  </a:cubicBezTo>
                </a:path>
              </a:pathLst>
            </a:custGeom>
            <a:solidFill>
              <a:srgbClr val="003A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B651AE4-4DB7-2F47-A6EC-FB7638BA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713" y="4416425"/>
              <a:ext cx="338137" cy="22225"/>
            </a:xfrm>
            <a:custGeom>
              <a:avLst/>
              <a:gdLst>
                <a:gd name="T0" fmla="*/ 906 w 938"/>
                <a:gd name="T1" fmla="*/ 0 h 63"/>
                <a:gd name="T2" fmla="*/ 906 w 938"/>
                <a:gd name="T3" fmla="*/ 0 h 63"/>
                <a:gd name="T4" fmla="*/ 31 w 938"/>
                <a:gd name="T5" fmla="*/ 0 h 63"/>
                <a:gd name="T6" fmla="*/ 0 w 938"/>
                <a:gd name="T7" fmla="*/ 31 h 63"/>
                <a:gd name="T8" fmla="*/ 31 w 938"/>
                <a:gd name="T9" fmla="*/ 62 h 63"/>
                <a:gd name="T10" fmla="*/ 906 w 938"/>
                <a:gd name="T11" fmla="*/ 62 h 63"/>
                <a:gd name="T12" fmla="*/ 937 w 938"/>
                <a:gd name="T13" fmla="*/ 31 h 63"/>
                <a:gd name="T14" fmla="*/ 906 w 938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8" h="63">
                  <a:moveTo>
                    <a:pt x="906" y="0"/>
                  </a:moveTo>
                  <a:lnTo>
                    <a:pt x="906" y="0"/>
                  </a:ln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06" y="62"/>
                    <a:pt x="906" y="62"/>
                    <a:pt x="906" y="62"/>
                  </a:cubicBezTo>
                  <a:cubicBezTo>
                    <a:pt x="937" y="62"/>
                    <a:pt x="937" y="31"/>
                    <a:pt x="937" y="31"/>
                  </a:cubicBezTo>
                  <a:cubicBezTo>
                    <a:pt x="937" y="0"/>
                    <a:pt x="937" y="0"/>
                    <a:pt x="906" y="0"/>
                  </a:cubicBezTo>
                </a:path>
              </a:pathLst>
            </a:custGeom>
            <a:solidFill>
              <a:srgbClr val="176D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07059E8C-5AC2-FC46-AFE0-4024F0ECF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4641850"/>
              <a:ext cx="1720850" cy="22225"/>
            </a:xfrm>
            <a:custGeom>
              <a:avLst/>
              <a:gdLst>
                <a:gd name="T0" fmla="*/ 0 w 4782"/>
                <a:gd name="T1" fmla="*/ 62 h 63"/>
                <a:gd name="T2" fmla="*/ 4781 w 4782"/>
                <a:gd name="T3" fmla="*/ 62 h 63"/>
                <a:gd name="T4" fmla="*/ 4781 w 4782"/>
                <a:gd name="T5" fmla="*/ 0 h 63"/>
                <a:gd name="T6" fmla="*/ 0 w 4782"/>
                <a:gd name="T7" fmla="*/ 0 h 63"/>
                <a:gd name="T8" fmla="*/ 0 w 4782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2" h="63">
                  <a:moveTo>
                    <a:pt x="0" y="62"/>
                  </a:moveTo>
                  <a:lnTo>
                    <a:pt x="4781" y="62"/>
                  </a:lnTo>
                  <a:lnTo>
                    <a:pt x="4781" y="0"/>
                  </a:lnTo>
                  <a:lnTo>
                    <a:pt x="0" y="0"/>
                  </a:lnTo>
                  <a:lnTo>
                    <a:pt x="0" y="62"/>
                  </a:ln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4DF552F5-486B-2448-AB52-9B1830856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4641850"/>
              <a:ext cx="1720850" cy="22225"/>
            </a:xfrm>
            <a:custGeom>
              <a:avLst/>
              <a:gdLst>
                <a:gd name="T0" fmla="*/ 0 w 4782"/>
                <a:gd name="T1" fmla="*/ 62 h 63"/>
                <a:gd name="T2" fmla="*/ 4781 w 4782"/>
                <a:gd name="T3" fmla="*/ 62 h 63"/>
                <a:gd name="T4" fmla="*/ 4781 w 4782"/>
                <a:gd name="T5" fmla="*/ 0 h 63"/>
                <a:gd name="T6" fmla="*/ 0 w 4782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2" h="63">
                  <a:moveTo>
                    <a:pt x="0" y="62"/>
                  </a:moveTo>
                  <a:lnTo>
                    <a:pt x="4781" y="62"/>
                  </a:lnTo>
                  <a:lnTo>
                    <a:pt x="47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BFED5D0-E111-3F42-84DD-AA3DF1FE62CD}"/>
              </a:ext>
            </a:extLst>
          </p:cNvPr>
          <p:cNvGrpSpPr/>
          <p:nvPr/>
        </p:nvGrpSpPr>
        <p:grpSpPr>
          <a:xfrm>
            <a:off x="7251273" y="6753913"/>
            <a:ext cx="2188936" cy="2181074"/>
            <a:chOff x="7343301" y="1204889"/>
            <a:chExt cx="2188936" cy="2181074"/>
          </a:xfrm>
        </p:grpSpPr>
        <p:sp>
          <p:nvSpPr>
            <p:cNvPr id="90" name="Freeform 2">
              <a:extLst>
                <a:ext uri="{FF2B5EF4-FFF2-40B4-BE49-F238E27FC236}">
                  <a16:creationId xmlns:a16="http://schemas.microsoft.com/office/drawing/2014/main" id="{23D1BC81-DC8B-2B47-8602-99376FD3F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301" y="1204889"/>
              <a:ext cx="2188936" cy="2181074"/>
            </a:xfrm>
            <a:custGeom>
              <a:avLst/>
              <a:gdLst>
                <a:gd name="T0" fmla="*/ 443379 w 2457"/>
                <a:gd name="T1" fmla="*/ 0 h 2447"/>
                <a:gd name="T2" fmla="*/ 443379 w 2457"/>
                <a:gd name="T3" fmla="*/ 0 h 2447"/>
                <a:gd name="T4" fmla="*/ 883878 w 2457"/>
                <a:gd name="T5" fmla="*/ 440351 h 2447"/>
                <a:gd name="T6" fmla="*/ 443379 w 2457"/>
                <a:gd name="T7" fmla="*/ 880702 h 2447"/>
                <a:gd name="T8" fmla="*/ 0 w 2457"/>
                <a:gd name="T9" fmla="*/ 440351 h 2447"/>
                <a:gd name="T10" fmla="*/ 443379 w 2457"/>
                <a:gd name="T11" fmla="*/ 0 h 2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7" h="2447">
                  <a:moveTo>
                    <a:pt x="1232" y="0"/>
                  </a:moveTo>
                  <a:lnTo>
                    <a:pt x="1232" y="0"/>
                  </a:lnTo>
                  <a:cubicBezTo>
                    <a:pt x="1901" y="0"/>
                    <a:pt x="2456" y="545"/>
                    <a:pt x="2456" y="1223"/>
                  </a:cubicBezTo>
                  <a:cubicBezTo>
                    <a:pt x="2456" y="1902"/>
                    <a:pt x="1901" y="2446"/>
                    <a:pt x="1232" y="2446"/>
                  </a:cubicBezTo>
                  <a:cubicBezTo>
                    <a:pt x="554" y="2446"/>
                    <a:pt x="0" y="1902"/>
                    <a:pt x="0" y="1223"/>
                  </a:cubicBezTo>
                  <a:cubicBezTo>
                    <a:pt x="0" y="545"/>
                    <a:pt x="554" y="0"/>
                    <a:pt x="12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1A315B3-03BF-924F-87D9-8D21BA047EE6}"/>
                </a:ext>
              </a:extLst>
            </p:cNvPr>
            <p:cNvGrpSpPr/>
            <p:nvPr/>
          </p:nvGrpSpPr>
          <p:grpSpPr>
            <a:xfrm>
              <a:off x="8109141" y="1737298"/>
              <a:ext cx="657255" cy="1088889"/>
              <a:chOff x="7873556" y="14074518"/>
              <a:chExt cx="582355" cy="964801"/>
            </a:xfrm>
          </p:grpSpPr>
          <p:sp>
            <p:nvSpPr>
              <p:cNvPr id="92" name="Google Shape;164;p6">
                <a:extLst>
                  <a:ext uri="{FF2B5EF4-FFF2-40B4-BE49-F238E27FC236}">
                    <a16:creationId xmlns:a16="http://schemas.microsoft.com/office/drawing/2014/main" id="{CD822DA1-872D-F446-A0BE-678EC68D0290}"/>
                  </a:ext>
                </a:extLst>
              </p:cNvPr>
              <p:cNvSpPr/>
              <p:nvPr/>
            </p:nvSpPr>
            <p:spPr>
              <a:xfrm>
                <a:off x="7873556" y="14074518"/>
                <a:ext cx="582355" cy="964801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77" extrusionOk="0">
                    <a:moveTo>
                      <a:pt x="506" y="262"/>
                    </a:moveTo>
                    <a:lnTo>
                      <a:pt x="506" y="262"/>
                    </a:lnTo>
                    <a:cubicBezTo>
                      <a:pt x="452" y="262"/>
                      <a:pt x="452" y="262"/>
                      <a:pt x="452" y="262"/>
                    </a:cubicBezTo>
                    <a:cubicBezTo>
                      <a:pt x="452" y="145"/>
                      <a:pt x="452" y="145"/>
                      <a:pt x="452" y="145"/>
                    </a:cubicBezTo>
                    <a:cubicBezTo>
                      <a:pt x="479" y="145"/>
                      <a:pt x="479" y="145"/>
                      <a:pt x="479" y="145"/>
                    </a:cubicBezTo>
                    <a:cubicBezTo>
                      <a:pt x="488" y="145"/>
                      <a:pt x="506" y="136"/>
                      <a:pt x="506" y="117"/>
                    </a:cubicBezTo>
                    <a:cubicBezTo>
                      <a:pt x="506" y="108"/>
                      <a:pt x="488" y="90"/>
                      <a:pt x="479" y="90"/>
                    </a:cubicBezTo>
                    <a:cubicBezTo>
                      <a:pt x="452" y="90"/>
                      <a:pt x="452" y="90"/>
                      <a:pt x="452" y="90"/>
                    </a:cubicBezTo>
                    <a:cubicBezTo>
                      <a:pt x="452" y="27"/>
                      <a:pt x="452" y="27"/>
                      <a:pt x="452" y="27"/>
                    </a:cubicBezTo>
                    <a:cubicBezTo>
                      <a:pt x="452" y="9"/>
                      <a:pt x="443" y="0"/>
                      <a:pt x="434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45" y="0"/>
                      <a:pt x="136" y="9"/>
                      <a:pt x="136" y="27"/>
                    </a:cubicBezTo>
                    <a:cubicBezTo>
                      <a:pt x="136" y="90"/>
                      <a:pt x="136" y="90"/>
                      <a:pt x="136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0" y="90"/>
                      <a:pt x="82" y="108"/>
                      <a:pt x="82" y="117"/>
                    </a:cubicBezTo>
                    <a:cubicBezTo>
                      <a:pt x="82" y="136"/>
                      <a:pt x="100" y="145"/>
                      <a:pt x="109" y="145"/>
                    </a:cubicBezTo>
                    <a:cubicBezTo>
                      <a:pt x="136" y="145"/>
                      <a:pt x="136" y="145"/>
                      <a:pt x="136" y="145"/>
                    </a:cubicBezTo>
                    <a:cubicBezTo>
                      <a:pt x="136" y="262"/>
                      <a:pt x="136" y="262"/>
                      <a:pt x="136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36" y="262"/>
                      <a:pt x="0" y="298"/>
                      <a:pt x="0" y="343"/>
                    </a:cubicBezTo>
                    <a:cubicBezTo>
                      <a:pt x="0" y="904"/>
                      <a:pt x="0" y="904"/>
                      <a:pt x="0" y="904"/>
                    </a:cubicBezTo>
                    <a:cubicBezTo>
                      <a:pt x="0" y="940"/>
                      <a:pt x="36" y="976"/>
                      <a:pt x="82" y="976"/>
                    </a:cubicBezTo>
                    <a:cubicBezTo>
                      <a:pt x="506" y="976"/>
                      <a:pt x="506" y="976"/>
                      <a:pt x="506" y="976"/>
                    </a:cubicBezTo>
                    <a:cubicBezTo>
                      <a:pt x="552" y="976"/>
                      <a:pt x="588" y="940"/>
                      <a:pt x="588" y="904"/>
                    </a:cubicBezTo>
                    <a:cubicBezTo>
                      <a:pt x="588" y="343"/>
                      <a:pt x="588" y="343"/>
                      <a:pt x="588" y="343"/>
                    </a:cubicBezTo>
                    <a:cubicBezTo>
                      <a:pt x="588" y="298"/>
                      <a:pt x="552" y="262"/>
                      <a:pt x="506" y="262"/>
                    </a:cubicBezTo>
                    <a:close/>
                    <a:moveTo>
                      <a:pt x="190" y="45"/>
                    </a:moveTo>
                    <a:lnTo>
                      <a:pt x="190" y="45"/>
                    </a:lnTo>
                    <a:cubicBezTo>
                      <a:pt x="407" y="45"/>
                      <a:pt x="407" y="45"/>
                      <a:pt x="407" y="45"/>
                    </a:cubicBezTo>
                    <a:cubicBezTo>
                      <a:pt x="407" y="90"/>
                      <a:pt x="407" y="90"/>
                      <a:pt x="407" y="90"/>
                    </a:cubicBezTo>
                    <a:cubicBezTo>
                      <a:pt x="190" y="90"/>
                      <a:pt x="190" y="90"/>
                      <a:pt x="190" y="90"/>
                    </a:cubicBezTo>
                    <a:lnTo>
                      <a:pt x="190" y="45"/>
                    </a:lnTo>
                    <a:close/>
                    <a:moveTo>
                      <a:pt x="190" y="145"/>
                    </a:moveTo>
                    <a:lnTo>
                      <a:pt x="190" y="145"/>
                    </a:lnTo>
                    <a:cubicBezTo>
                      <a:pt x="407" y="145"/>
                      <a:pt x="407" y="145"/>
                      <a:pt x="407" y="145"/>
                    </a:cubicBezTo>
                    <a:cubicBezTo>
                      <a:pt x="407" y="262"/>
                      <a:pt x="407" y="262"/>
                      <a:pt x="407" y="262"/>
                    </a:cubicBezTo>
                    <a:cubicBezTo>
                      <a:pt x="190" y="262"/>
                      <a:pt x="190" y="262"/>
                      <a:pt x="190" y="262"/>
                    </a:cubicBezTo>
                    <a:lnTo>
                      <a:pt x="190" y="145"/>
                    </a:lnTo>
                    <a:close/>
                    <a:moveTo>
                      <a:pt x="533" y="904"/>
                    </a:moveTo>
                    <a:lnTo>
                      <a:pt x="533" y="904"/>
                    </a:lnTo>
                    <a:cubicBezTo>
                      <a:pt x="533" y="913"/>
                      <a:pt x="524" y="921"/>
                      <a:pt x="506" y="921"/>
                    </a:cubicBezTo>
                    <a:cubicBezTo>
                      <a:pt x="82" y="921"/>
                      <a:pt x="82" y="921"/>
                      <a:pt x="82" y="921"/>
                    </a:cubicBezTo>
                    <a:cubicBezTo>
                      <a:pt x="64" y="921"/>
                      <a:pt x="55" y="913"/>
                      <a:pt x="55" y="904"/>
                    </a:cubicBezTo>
                    <a:cubicBezTo>
                      <a:pt x="55" y="343"/>
                      <a:pt x="55" y="343"/>
                      <a:pt x="55" y="343"/>
                    </a:cubicBezTo>
                    <a:cubicBezTo>
                      <a:pt x="55" y="325"/>
                      <a:pt x="64" y="316"/>
                      <a:pt x="82" y="316"/>
                    </a:cubicBezTo>
                    <a:cubicBezTo>
                      <a:pt x="163" y="316"/>
                      <a:pt x="163" y="316"/>
                      <a:pt x="163" y="316"/>
                    </a:cubicBezTo>
                    <a:cubicBezTo>
                      <a:pt x="434" y="316"/>
                      <a:pt x="434" y="316"/>
                      <a:pt x="434" y="316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524" y="316"/>
                      <a:pt x="533" y="325"/>
                      <a:pt x="533" y="343"/>
                    </a:cubicBezTo>
                    <a:lnTo>
                      <a:pt x="533" y="9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65;p6">
                <a:extLst>
                  <a:ext uri="{FF2B5EF4-FFF2-40B4-BE49-F238E27FC236}">
                    <a16:creationId xmlns:a16="http://schemas.microsoft.com/office/drawing/2014/main" id="{1906BAD6-C923-2743-BB17-9943CDDFDB7A}"/>
                  </a:ext>
                </a:extLst>
              </p:cNvPr>
              <p:cNvSpPr/>
              <p:nvPr/>
            </p:nvSpPr>
            <p:spPr>
              <a:xfrm>
                <a:off x="7999590" y="14465652"/>
                <a:ext cx="330292" cy="434594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43" extrusionOk="0">
                    <a:moveTo>
                      <a:pt x="316" y="162"/>
                    </a:moveTo>
                    <a:lnTo>
                      <a:pt x="316" y="162"/>
                    </a:lnTo>
                    <a:cubicBezTo>
                      <a:pt x="190" y="162"/>
                      <a:pt x="190" y="162"/>
                      <a:pt x="190" y="162"/>
                    </a:cubicBezTo>
                    <a:cubicBezTo>
                      <a:pt x="271" y="27"/>
                      <a:pt x="271" y="27"/>
                      <a:pt x="271" y="27"/>
                    </a:cubicBezTo>
                    <a:cubicBezTo>
                      <a:pt x="280" y="18"/>
                      <a:pt x="280" y="9"/>
                      <a:pt x="271" y="9"/>
                    </a:cubicBezTo>
                    <a:cubicBezTo>
                      <a:pt x="262" y="0"/>
                      <a:pt x="253" y="0"/>
                      <a:pt x="253" y="9"/>
                    </a:cubicBezTo>
                    <a:cubicBezTo>
                      <a:pt x="9" y="234"/>
                      <a:pt x="9" y="234"/>
                      <a:pt x="9" y="234"/>
                    </a:cubicBezTo>
                    <a:cubicBezTo>
                      <a:pt x="9" y="234"/>
                      <a:pt x="0" y="244"/>
                      <a:pt x="9" y="253"/>
                    </a:cubicBezTo>
                    <a:lnTo>
                      <a:pt x="18" y="262"/>
                    </a:lnTo>
                    <a:cubicBezTo>
                      <a:pt x="135" y="262"/>
                      <a:pt x="135" y="262"/>
                      <a:pt x="135" y="262"/>
                    </a:cubicBezTo>
                    <a:cubicBezTo>
                      <a:pt x="36" y="415"/>
                      <a:pt x="36" y="415"/>
                      <a:pt x="36" y="415"/>
                    </a:cubicBezTo>
                    <a:cubicBezTo>
                      <a:pt x="27" y="424"/>
                      <a:pt x="27" y="433"/>
                      <a:pt x="36" y="442"/>
                    </a:cubicBezTo>
                    <a:lnTo>
                      <a:pt x="45" y="442"/>
                    </a:lnTo>
                    <a:cubicBezTo>
                      <a:pt x="54" y="442"/>
                      <a:pt x="54" y="442"/>
                      <a:pt x="54" y="442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4" y="189"/>
                      <a:pt x="334" y="180"/>
                      <a:pt x="325" y="180"/>
                    </a:cubicBezTo>
                    <a:cubicBezTo>
                      <a:pt x="325" y="171"/>
                      <a:pt x="316" y="162"/>
                      <a:pt x="316" y="162"/>
                    </a:cubicBezTo>
                    <a:close/>
                    <a:moveTo>
                      <a:pt x="135" y="325"/>
                    </a:moveTo>
                    <a:lnTo>
                      <a:pt x="135" y="325"/>
                    </a:lnTo>
                    <a:cubicBezTo>
                      <a:pt x="181" y="253"/>
                      <a:pt x="181" y="253"/>
                      <a:pt x="181" y="253"/>
                    </a:cubicBezTo>
                    <a:cubicBezTo>
                      <a:pt x="181" y="244"/>
                      <a:pt x="181" y="244"/>
                      <a:pt x="181" y="234"/>
                    </a:cubicBezTo>
                    <a:cubicBezTo>
                      <a:pt x="181" y="225"/>
                      <a:pt x="172" y="225"/>
                      <a:pt x="172" y="225"/>
                    </a:cubicBezTo>
                    <a:cubicBezTo>
                      <a:pt x="63" y="225"/>
                      <a:pt x="63" y="225"/>
                      <a:pt x="63" y="225"/>
                    </a:cubicBezTo>
                    <a:cubicBezTo>
                      <a:pt x="190" y="108"/>
                      <a:pt x="190" y="108"/>
                      <a:pt x="190" y="108"/>
                    </a:cubicBezTo>
                    <a:cubicBezTo>
                      <a:pt x="144" y="171"/>
                      <a:pt x="144" y="171"/>
                      <a:pt x="144" y="171"/>
                    </a:cubicBezTo>
                    <a:cubicBezTo>
                      <a:pt x="144" y="180"/>
                      <a:pt x="144" y="189"/>
                      <a:pt x="144" y="189"/>
                    </a:cubicBezTo>
                    <a:cubicBezTo>
                      <a:pt x="153" y="198"/>
                      <a:pt x="153" y="198"/>
                      <a:pt x="162" y="198"/>
                    </a:cubicBezTo>
                    <a:cubicBezTo>
                      <a:pt x="271" y="198"/>
                      <a:pt x="271" y="198"/>
                      <a:pt x="271" y="198"/>
                    </a:cubicBezTo>
                    <a:lnTo>
                      <a:pt x="135" y="3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909BE4-0A84-DD4A-81DE-78D25B4DAC4A}"/>
              </a:ext>
            </a:extLst>
          </p:cNvPr>
          <p:cNvGrpSpPr/>
          <p:nvPr/>
        </p:nvGrpSpPr>
        <p:grpSpPr>
          <a:xfrm>
            <a:off x="14872453" y="6698972"/>
            <a:ext cx="2181077" cy="2181074"/>
            <a:chOff x="7437618" y="10330038"/>
            <a:chExt cx="2181077" cy="2181074"/>
          </a:xfrm>
        </p:grpSpPr>
        <p:sp>
          <p:nvSpPr>
            <p:cNvPr id="95" name="Freeform 4">
              <a:extLst>
                <a:ext uri="{FF2B5EF4-FFF2-40B4-BE49-F238E27FC236}">
                  <a16:creationId xmlns:a16="http://schemas.microsoft.com/office/drawing/2014/main" id="{5EAE586C-C238-674E-8F5E-CB3C500F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618" y="10330038"/>
              <a:ext cx="2181077" cy="2181074"/>
            </a:xfrm>
            <a:custGeom>
              <a:avLst/>
              <a:gdLst>
                <a:gd name="T0" fmla="*/ 440351 w 2447"/>
                <a:gd name="T1" fmla="*/ 880702 h 2448"/>
                <a:gd name="T2" fmla="*/ 440351 w 2447"/>
                <a:gd name="T3" fmla="*/ 880702 h 2448"/>
                <a:gd name="T4" fmla="*/ 0 w 2447"/>
                <a:gd name="T5" fmla="*/ 440531 h 2448"/>
                <a:gd name="T6" fmla="*/ 440351 w 2447"/>
                <a:gd name="T7" fmla="*/ 0 h 2448"/>
                <a:gd name="T8" fmla="*/ 880703 w 2447"/>
                <a:gd name="T9" fmla="*/ 440531 h 2448"/>
                <a:gd name="T10" fmla="*/ 440351 w 2447"/>
                <a:gd name="T11" fmla="*/ 880702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7" h="2448">
                  <a:moveTo>
                    <a:pt x="1223" y="2447"/>
                  </a:moveTo>
                  <a:lnTo>
                    <a:pt x="1223" y="2447"/>
                  </a:lnTo>
                  <a:cubicBezTo>
                    <a:pt x="545" y="2447"/>
                    <a:pt x="0" y="1902"/>
                    <a:pt x="0" y="1224"/>
                  </a:cubicBezTo>
                  <a:cubicBezTo>
                    <a:pt x="0" y="545"/>
                    <a:pt x="545" y="0"/>
                    <a:pt x="1223" y="0"/>
                  </a:cubicBezTo>
                  <a:cubicBezTo>
                    <a:pt x="1901" y="0"/>
                    <a:pt x="2446" y="545"/>
                    <a:pt x="2446" y="1224"/>
                  </a:cubicBezTo>
                  <a:cubicBezTo>
                    <a:pt x="2446" y="1902"/>
                    <a:pt x="1901" y="2447"/>
                    <a:pt x="1223" y="24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6" name="Grupo 6">
              <a:extLst>
                <a:ext uri="{FF2B5EF4-FFF2-40B4-BE49-F238E27FC236}">
                  <a16:creationId xmlns:a16="http://schemas.microsoft.com/office/drawing/2014/main" id="{1233EAFC-6E7C-CA41-BA05-E69083D71F2A}"/>
                </a:ext>
              </a:extLst>
            </p:cNvPr>
            <p:cNvGrpSpPr/>
            <p:nvPr/>
          </p:nvGrpSpPr>
          <p:grpSpPr>
            <a:xfrm>
              <a:off x="8167842" y="10879539"/>
              <a:ext cx="720627" cy="1152342"/>
              <a:chOff x="9106880" y="7131951"/>
              <a:chExt cx="1024953" cy="1638983"/>
            </a:xfrm>
            <a:solidFill>
              <a:schemeClr val="bg1"/>
            </a:solidFill>
          </p:grpSpPr>
          <p:sp>
            <p:nvSpPr>
              <p:cNvPr id="97" name="Google Shape;314;p8">
                <a:extLst>
                  <a:ext uri="{FF2B5EF4-FFF2-40B4-BE49-F238E27FC236}">
                    <a16:creationId xmlns:a16="http://schemas.microsoft.com/office/drawing/2014/main" id="{5C9AA483-E3D6-824B-BEDF-9CC8AE45AF6C}"/>
                  </a:ext>
                </a:extLst>
              </p:cNvPr>
              <p:cNvSpPr/>
              <p:nvPr/>
            </p:nvSpPr>
            <p:spPr>
              <a:xfrm>
                <a:off x="9106880" y="7131951"/>
                <a:ext cx="1024953" cy="1638983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528" extrusionOk="0">
                    <a:moveTo>
                      <a:pt x="478" y="1527"/>
                    </a:moveTo>
                    <a:lnTo>
                      <a:pt x="478" y="1527"/>
                    </a:lnTo>
                    <a:lnTo>
                      <a:pt x="478" y="1527"/>
                    </a:lnTo>
                    <a:cubicBezTo>
                      <a:pt x="460" y="1527"/>
                      <a:pt x="451" y="1518"/>
                      <a:pt x="442" y="1509"/>
                    </a:cubicBezTo>
                    <a:cubicBezTo>
                      <a:pt x="442" y="1509"/>
                      <a:pt x="334" y="1310"/>
                      <a:pt x="225" y="1093"/>
                    </a:cubicBezTo>
                    <a:cubicBezTo>
                      <a:pt x="81" y="795"/>
                      <a:pt x="0" y="587"/>
                      <a:pt x="0" y="479"/>
                    </a:cubicBezTo>
                    <a:cubicBezTo>
                      <a:pt x="0" y="217"/>
                      <a:pt x="216" y="0"/>
                      <a:pt x="478" y="0"/>
                    </a:cubicBezTo>
                    <a:cubicBezTo>
                      <a:pt x="740" y="0"/>
                      <a:pt x="957" y="217"/>
                      <a:pt x="957" y="479"/>
                    </a:cubicBezTo>
                    <a:cubicBezTo>
                      <a:pt x="957" y="587"/>
                      <a:pt x="876" y="795"/>
                      <a:pt x="731" y="1093"/>
                    </a:cubicBezTo>
                    <a:cubicBezTo>
                      <a:pt x="623" y="1310"/>
                      <a:pt x="506" y="1509"/>
                      <a:pt x="506" y="1509"/>
                    </a:cubicBezTo>
                    <a:cubicBezTo>
                      <a:pt x="496" y="1518"/>
                      <a:pt x="487" y="1527"/>
                      <a:pt x="478" y="1527"/>
                    </a:cubicBezTo>
                    <a:close/>
                    <a:moveTo>
                      <a:pt x="478" y="72"/>
                    </a:moveTo>
                    <a:lnTo>
                      <a:pt x="478" y="72"/>
                    </a:lnTo>
                    <a:cubicBezTo>
                      <a:pt x="253" y="72"/>
                      <a:pt x="72" y="253"/>
                      <a:pt x="72" y="479"/>
                    </a:cubicBezTo>
                    <a:cubicBezTo>
                      <a:pt x="72" y="551"/>
                      <a:pt x="108" y="705"/>
                      <a:pt x="289" y="1066"/>
                    </a:cubicBezTo>
                    <a:cubicBezTo>
                      <a:pt x="361" y="1211"/>
                      <a:pt x="433" y="1346"/>
                      <a:pt x="478" y="1419"/>
                    </a:cubicBezTo>
                    <a:cubicBezTo>
                      <a:pt x="515" y="1346"/>
                      <a:pt x="596" y="1211"/>
                      <a:pt x="668" y="1057"/>
                    </a:cubicBezTo>
                    <a:cubicBezTo>
                      <a:pt x="849" y="705"/>
                      <a:pt x="885" y="551"/>
                      <a:pt x="885" y="479"/>
                    </a:cubicBezTo>
                    <a:cubicBezTo>
                      <a:pt x="885" y="253"/>
                      <a:pt x="704" y="72"/>
                      <a:pt x="4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315;p8">
                <a:extLst>
                  <a:ext uri="{FF2B5EF4-FFF2-40B4-BE49-F238E27FC236}">
                    <a16:creationId xmlns:a16="http://schemas.microsoft.com/office/drawing/2014/main" id="{6223F480-13F7-DE4F-BBD4-D54C341933FC}"/>
                  </a:ext>
                </a:extLst>
              </p:cNvPr>
              <p:cNvSpPr/>
              <p:nvPr/>
            </p:nvSpPr>
            <p:spPr>
              <a:xfrm>
                <a:off x="9262747" y="7481474"/>
                <a:ext cx="717941" cy="62347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80" extrusionOk="0">
                    <a:moveTo>
                      <a:pt x="334" y="579"/>
                    </a:moveTo>
                    <a:lnTo>
                      <a:pt x="334" y="579"/>
                    </a:lnTo>
                    <a:cubicBezTo>
                      <a:pt x="325" y="579"/>
                      <a:pt x="316" y="579"/>
                      <a:pt x="307" y="570"/>
                    </a:cubicBezTo>
                    <a:cubicBezTo>
                      <a:pt x="99" y="362"/>
                      <a:pt x="99" y="362"/>
                      <a:pt x="99" y="362"/>
                    </a:cubicBezTo>
                    <a:cubicBezTo>
                      <a:pt x="99" y="353"/>
                      <a:pt x="99" y="353"/>
                      <a:pt x="99" y="353"/>
                    </a:cubicBezTo>
                    <a:cubicBezTo>
                      <a:pt x="54" y="316"/>
                      <a:pt x="54" y="316"/>
                      <a:pt x="54" y="316"/>
                    </a:cubicBezTo>
                    <a:cubicBezTo>
                      <a:pt x="18" y="280"/>
                      <a:pt x="0" y="235"/>
                      <a:pt x="0" y="181"/>
                    </a:cubicBezTo>
                    <a:cubicBezTo>
                      <a:pt x="0" y="136"/>
                      <a:pt x="18" y="91"/>
                      <a:pt x="54" y="54"/>
                    </a:cubicBezTo>
                    <a:cubicBezTo>
                      <a:pt x="90" y="18"/>
                      <a:pt x="135" y="0"/>
                      <a:pt x="190" y="0"/>
                    </a:cubicBezTo>
                    <a:cubicBezTo>
                      <a:pt x="235" y="0"/>
                      <a:pt x="280" y="18"/>
                      <a:pt x="316" y="54"/>
                    </a:cubicBezTo>
                    <a:cubicBezTo>
                      <a:pt x="334" y="73"/>
                      <a:pt x="334" y="73"/>
                      <a:pt x="334" y="73"/>
                    </a:cubicBezTo>
                    <a:cubicBezTo>
                      <a:pt x="352" y="54"/>
                      <a:pt x="352" y="54"/>
                      <a:pt x="352" y="54"/>
                    </a:cubicBezTo>
                    <a:cubicBezTo>
                      <a:pt x="388" y="18"/>
                      <a:pt x="434" y="0"/>
                      <a:pt x="488" y="0"/>
                    </a:cubicBezTo>
                    <a:cubicBezTo>
                      <a:pt x="533" y="0"/>
                      <a:pt x="578" y="18"/>
                      <a:pt x="615" y="54"/>
                    </a:cubicBezTo>
                    <a:cubicBezTo>
                      <a:pt x="651" y="91"/>
                      <a:pt x="669" y="136"/>
                      <a:pt x="669" y="181"/>
                    </a:cubicBezTo>
                    <a:cubicBezTo>
                      <a:pt x="669" y="235"/>
                      <a:pt x="651" y="280"/>
                      <a:pt x="615" y="316"/>
                    </a:cubicBezTo>
                    <a:lnTo>
                      <a:pt x="615" y="316"/>
                    </a:lnTo>
                    <a:cubicBezTo>
                      <a:pt x="569" y="353"/>
                      <a:pt x="569" y="353"/>
                      <a:pt x="569" y="353"/>
                    </a:cubicBezTo>
                    <a:cubicBezTo>
                      <a:pt x="569" y="353"/>
                      <a:pt x="569" y="353"/>
                      <a:pt x="569" y="362"/>
                    </a:cubicBezTo>
                    <a:cubicBezTo>
                      <a:pt x="362" y="570"/>
                      <a:pt x="362" y="570"/>
                      <a:pt x="362" y="570"/>
                    </a:cubicBezTo>
                    <a:cubicBezTo>
                      <a:pt x="352" y="579"/>
                      <a:pt x="343" y="579"/>
                      <a:pt x="334" y="579"/>
                    </a:cubicBezTo>
                    <a:close/>
                    <a:moveTo>
                      <a:pt x="154" y="307"/>
                    </a:moveTo>
                    <a:lnTo>
                      <a:pt x="154" y="307"/>
                    </a:lnTo>
                    <a:cubicBezTo>
                      <a:pt x="334" y="497"/>
                      <a:pt x="334" y="497"/>
                      <a:pt x="334" y="497"/>
                    </a:cubicBezTo>
                    <a:cubicBezTo>
                      <a:pt x="524" y="307"/>
                      <a:pt x="524" y="307"/>
                      <a:pt x="524" y="307"/>
                    </a:cubicBezTo>
                    <a:lnTo>
                      <a:pt x="524" y="307"/>
                    </a:lnTo>
                    <a:cubicBezTo>
                      <a:pt x="560" y="262"/>
                      <a:pt x="560" y="262"/>
                      <a:pt x="560" y="262"/>
                    </a:cubicBezTo>
                    <a:cubicBezTo>
                      <a:pt x="587" y="244"/>
                      <a:pt x="596" y="217"/>
                      <a:pt x="596" y="181"/>
                    </a:cubicBezTo>
                    <a:cubicBezTo>
                      <a:pt x="596" y="154"/>
                      <a:pt x="587" y="127"/>
                      <a:pt x="560" y="100"/>
                    </a:cubicBezTo>
                    <a:cubicBezTo>
                      <a:pt x="542" y="82"/>
                      <a:pt x="515" y="73"/>
                      <a:pt x="488" y="73"/>
                    </a:cubicBezTo>
                    <a:cubicBezTo>
                      <a:pt x="452" y="73"/>
                      <a:pt x="425" y="82"/>
                      <a:pt x="407" y="100"/>
                    </a:cubicBezTo>
                    <a:cubicBezTo>
                      <a:pt x="362" y="145"/>
                      <a:pt x="362" y="145"/>
                      <a:pt x="362" y="145"/>
                    </a:cubicBezTo>
                    <a:cubicBezTo>
                      <a:pt x="352" y="154"/>
                      <a:pt x="343" y="154"/>
                      <a:pt x="334" y="154"/>
                    </a:cubicBezTo>
                    <a:cubicBezTo>
                      <a:pt x="325" y="154"/>
                      <a:pt x="316" y="154"/>
                      <a:pt x="307" y="145"/>
                    </a:cubicBezTo>
                    <a:cubicBezTo>
                      <a:pt x="271" y="100"/>
                      <a:pt x="271" y="100"/>
                      <a:pt x="271" y="100"/>
                    </a:cubicBezTo>
                    <a:cubicBezTo>
                      <a:pt x="244" y="82"/>
                      <a:pt x="217" y="73"/>
                      <a:pt x="190" y="73"/>
                    </a:cubicBezTo>
                    <a:cubicBezTo>
                      <a:pt x="154" y="73"/>
                      <a:pt x="127" y="82"/>
                      <a:pt x="109" y="100"/>
                    </a:cubicBezTo>
                    <a:cubicBezTo>
                      <a:pt x="81" y="127"/>
                      <a:pt x="72" y="154"/>
                      <a:pt x="72" y="181"/>
                    </a:cubicBezTo>
                    <a:cubicBezTo>
                      <a:pt x="72" y="217"/>
                      <a:pt x="81" y="244"/>
                      <a:pt x="109" y="262"/>
                    </a:cubicBezTo>
                    <a:cubicBezTo>
                      <a:pt x="154" y="307"/>
                      <a:pt x="154" y="307"/>
                      <a:pt x="154" y="307"/>
                    </a:cubicBezTo>
                    <a:close/>
                    <a:moveTo>
                      <a:pt x="587" y="289"/>
                    </a:moveTo>
                    <a:lnTo>
                      <a:pt x="587" y="2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2DC74D-43D3-9249-B0DE-020FDF7ED9C4}"/>
              </a:ext>
            </a:extLst>
          </p:cNvPr>
          <p:cNvGrpSpPr/>
          <p:nvPr/>
        </p:nvGrpSpPr>
        <p:grpSpPr>
          <a:xfrm>
            <a:off x="8368757" y="3954996"/>
            <a:ext cx="2181074" cy="2181077"/>
            <a:chOff x="6231150" y="3488140"/>
            <a:chExt cx="2181074" cy="2181077"/>
          </a:xfrm>
        </p:grpSpPr>
        <p:sp>
          <p:nvSpPr>
            <p:cNvPr id="105" name="Freeform 3">
              <a:extLst>
                <a:ext uri="{FF2B5EF4-FFF2-40B4-BE49-F238E27FC236}">
                  <a16:creationId xmlns:a16="http://schemas.microsoft.com/office/drawing/2014/main" id="{8ECEB93E-E055-B544-85C7-5F3A09BFC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1150" y="3488140"/>
              <a:ext cx="2181074" cy="2181077"/>
            </a:xfrm>
            <a:custGeom>
              <a:avLst/>
              <a:gdLst>
                <a:gd name="T0" fmla="*/ 440351 w 2447"/>
                <a:gd name="T1" fmla="*/ 0 h 2447"/>
                <a:gd name="T2" fmla="*/ 440351 w 2447"/>
                <a:gd name="T3" fmla="*/ 0 h 2447"/>
                <a:gd name="T4" fmla="*/ 880702 w 2447"/>
                <a:gd name="T5" fmla="*/ 440351 h 2447"/>
                <a:gd name="T6" fmla="*/ 440351 w 2447"/>
                <a:gd name="T7" fmla="*/ 880703 h 2447"/>
                <a:gd name="T8" fmla="*/ 0 w 2447"/>
                <a:gd name="T9" fmla="*/ 440351 h 2447"/>
                <a:gd name="T10" fmla="*/ 440351 w 2447"/>
                <a:gd name="T11" fmla="*/ 0 h 2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7" h="2447">
                  <a:moveTo>
                    <a:pt x="1223" y="0"/>
                  </a:moveTo>
                  <a:lnTo>
                    <a:pt x="1223" y="0"/>
                  </a:lnTo>
                  <a:cubicBezTo>
                    <a:pt x="1902" y="0"/>
                    <a:pt x="2446" y="544"/>
                    <a:pt x="2446" y="1223"/>
                  </a:cubicBezTo>
                  <a:cubicBezTo>
                    <a:pt x="2446" y="1901"/>
                    <a:pt x="1902" y="2446"/>
                    <a:pt x="1223" y="2446"/>
                  </a:cubicBezTo>
                  <a:cubicBezTo>
                    <a:pt x="544" y="2446"/>
                    <a:pt x="0" y="1901"/>
                    <a:pt x="0" y="1223"/>
                  </a:cubicBezTo>
                  <a:cubicBezTo>
                    <a:pt x="0" y="544"/>
                    <a:pt x="544" y="0"/>
                    <a:pt x="12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Google Shape;465;p9">
              <a:extLst>
                <a:ext uri="{FF2B5EF4-FFF2-40B4-BE49-F238E27FC236}">
                  <a16:creationId xmlns:a16="http://schemas.microsoft.com/office/drawing/2014/main" id="{4E14FF4F-C600-CE4F-ABBD-CB657C779DE7}"/>
                </a:ext>
              </a:extLst>
            </p:cNvPr>
            <p:cNvSpPr/>
            <p:nvPr/>
          </p:nvSpPr>
          <p:spPr>
            <a:xfrm>
              <a:off x="6836135" y="4092251"/>
              <a:ext cx="1014332" cy="1008222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480" y="728"/>
                  </a:moveTo>
                  <a:lnTo>
                    <a:pt x="480" y="728"/>
                  </a:lnTo>
                  <a:cubicBezTo>
                    <a:pt x="249" y="728"/>
                    <a:pt x="249" y="728"/>
                    <a:pt x="249" y="728"/>
                  </a:cubicBezTo>
                  <a:cubicBezTo>
                    <a:pt x="232" y="728"/>
                    <a:pt x="224" y="720"/>
                    <a:pt x="224" y="712"/>
                  </a:cubicBezTo>
                  <a:cubicBezTo>
                    <a:pt x="224" y="505"/>
                    <a:pt x="224" y="505"/>
                    <a:pt x="224" y="505"/>
                  </a:cubicBezTo>
                  <a:cubicBezTo>
                    <a:pt x="25" y="505"/>
                    <a:pt x="25" y="505"/>
                    <a:pt x="25" y="505"/>
                  </a:cubicBezTo>
                  <a:cubicBezTo>
                    <a:pt x="9" y="505"/>
                    <a:pt x="0" y="497"/>
                    <a:pt x="0" y="48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40"/>
                    <a:pt x="9" y="224"/>
                    <a:pt x="25" y="224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4" y="8"/>
                    <a:pt x="232" y="0"/>
                    <a:pt x="249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9" y="0"/>
                    <a:pt x="505" y="8"/>
                    <a:pt x="505" y="25"/>
                  </a:cubicBezTo>
                  <a:cubicBezTo>
                    <a:pt x="505" y="224"/>
                    <a:pt x="505" y="224"/>
                    <a:pt x="505" y="224"/>
                  </a:cubicBezTo>
                  <a:cubicBezTo>
                    <a:pt x="704" y="224"/>
                    <a:pt x="704" y="224"/>
                    <a:pt x="704" y="224"/>
                  </a:cubicBezTo>
                  <a:cubicBezTo>
                    <a:pt x="721" y="224"/>
                    <a:pt x="729" y="240"/>
                    <a:pt x="729" y="248"/>
                  </a:cubicBezTo>
                  <a:cubicBezTo>
                    <a:pt x="729" y="480"/>
                    <a:pt x="729" y="480"/>
                    <a:pt x="729" y="480"/>
                  </a:cubicBezTo>
                  <a:cubicBezTo>
                    <a:pt x="729" y="497"/>
                    <a:pt x="721" y="505"/>
                    <a:pt x="704" y="505"/>
                  </a:cubicBezTo>
                  <a:cubicBezTo>
                    <a:pt x="505" y="505"/>
                    <a:pt x="505" y="505"/>
                    <a:pt x="505" y="505"/>
                  </a:cubicBezTo>
                  <a:cubicBezTo>
                    <a:pt x="505" y="712"/>
                    <a:pt x="505" y="712"/>
                    <a:pt x="505" y="712"/>
                  </a:cubicBezTo>
                  <a:cubicBezTo>
                    <a:pt x="505" y="720"/>
                    <a:pt x="489" y="728"/>
                    <a:pt x="480" y="728"/>
                  </a:cubicBezTo>
                  <a:close/>
                  <a:moveTo>
                    <a:pt x="274" y="687"/>
                  </a:moveTo>
                  <a:lnTo>
                    <a:pt x="274" y="687"/>
                  </a:lnTo>
                  <a:cubicBezTo>
                    <a:pt x="456" y="687"/>
                    <a:pt x="456" y="687"/>
                    <a:pt x="456" y="687"/>
                  </a:cubicBezTo>
                  <a:cubicBezTo>
                    <a:pt x="456" y="480"/>
                    <a:pt x="456" y="480"/>
                    <a:pt x="456" y="480"/>
                  </a:cubicBezTo>
                  <a:cubicBezTo>
                    <a:pt x="456" y="472"/>
                    <a:pt x="464" y="455"/>
                    <a:pt x="480" y="455"/>
                  </a:cubicBezTo>
                  <a:cubicBezTo>
                    <a:pt x="687" y="455"/>
                    <a:pt x="687" y="455"/>
                    <a:pt x="687" y="455"/>
                  </a:cubicBezTo>
                  <a:cubicBezTo>
                    <a:pt x="687" y="273"/>
                    <a:pt x="687" y="273"/>
                    <a:pt x="687" y="273"/>
                  </a:cubicBezTo>
                  <a:cubicBezTo>
                    <a:pt x="480" y="273"/>
                    <a:pt x="480" y="273"/>
                    <a:pt x="480" y="273"/>
                  </a:cubicBezTo>
                  <a:cubicBezTo>
                    <a:pt x="464" y="273"/>
                    <a:pt x="456" y="265"/>
                    <a:pt x="456" y="248"/>
                  </a:cubicBezTo>
                  <a:cubicBezTo>
                    <a:pt x="456" y="41"/>
                    <a:pt x="456" y="41"/>
                    <a:pt x="456" y="41"/>
                  </a:cubicBezTo>
                  <a:cubicBezTo>
                    <a:pt x="274" y="41"/>
                    <a:pt x="274" y="41"/>
                    <a:pt x="274" y="41"/>
                  </a:cubicBezTo>
                  <a:cubicBezTo>
                    <a:pt x="274" y="248"/>
                    <a:pt x="274" y="248"/>
                    <a:pt x="274" y="248"/>
                  </a:cubicBezTo>
                  <a:cubicBezTo>
                    <a:pt x="274" y="265"/>
                    <a:pt x="257" y="273"/>
                    <a:pt x="249" y="273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455"/>
                    <a:pt x="42" y="455"/>
                    <a:pt x="42" y="455"/>
                  </a:cubicBezTo>
                  <a:cubicBezTo>
                    <a:pt x="249" y="455"/>
                    <a:pt x="249" y="455"/>
                    <a:pt x="249" y="455"/>
                  </a:cubicBezTo>
                  <a:cubicBezTo>
                    <a:pt x="257" y="455"/>
                    <a:pt x="274" y="472"/>
                    <a:pt x="274" y="480"/>
                  </a:cubicBezTo>
                  <a:lnTo>
                    <a:pt x="274" y="6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DDC9D68-510F-8B47-B409-630FCDFF32B7}"/>
              </a:ext>
            </a:extLst>
          </p:cNvPr>
          <p:cNvGrpSpPr/>
          <p:nvPr/>
        </p:nvGrpSpPr>
        <p:grpSpPr>
          <a:xfrm>
            <a:off x="13630176" y="3954821"/>
            <a:ext cx="2188936" cy="2181077"/>
            <a:chOff x="7343301" y="5728163"/>
            <a:chExt cx="2188936" cy="2181077"/>
          </a:xfrm>
        </p:grpSpPr>
        <p:sp>
          <p:nvSpPr>
            <p:cNvPr id="108" name="Freeform 1">
              <a:extLst>
                <a:ext uri="{FF2B5EF4-FFF2-40B4-BE49-F238E27FC236}">
                  <a16:creationId xmlns:a16="http://schemas.microsoft.com/office/drawing/2014/main" id="{361A990C-8B65-8C41-8F21-1A8012081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301" y="5728163"/>
              <a:ext cx="2188936" cy="2181077"/>
            </a:xfrm>
            <a:custGeom>
              <a:avLst/>
              <a:gdLst>
                <a:gd name="T0" fmla="*/ 443379 w 2457"/>
                <a:gd name="T1" fmla="*/ 0 h 2446"/>
                <a:gd name="T2" fmla="*/ 443379 w 2457"/>
                <a:gd name="T3" fmla="*/ 0 h 2446"/>
                <a:gd name="T4" fmla="*/ 883878 w 2457"/>
                <a:gd name="T5" fmla="*/ 440532 h 2446"/>
                <a:gd name="T6" fmla="*/ 443379 w 2457"/>
                <a:gd name="T7" fmla="*/ 880703 h 2446"/>
                <a:gd name="T8" fmla="*/ 0 w 2457"/>
                <a:gd name="T9" fmla="*/ 440532 h 2446"/>
                <a:gd name="T10" fmla="*/ 443379 w 2457"/>
                <a:gd name="T11" fmla="*/ 0 h 24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7" h="2446">
                  <a:moveTo>
                    <a:pt x="1232" y="0"/>
                  </a:moveTo>
                  <a:lnTo>
                    <a:pt x="1232" y="0"/>
                  </a:lnTo>
                  <a:cubicBezTo>
                    <a:pt x="1901" y="0"/>
                    <a:pt x="2456" y="545"/>
                    <a:pt x="2456" y="1223"/>
                  </a:cubicBezTo>
                  <a:cubicBezTo>
                    <a:pt x="2456" y="1900"/>
                    <a:pt x="1901" y="2445"/>
                    <a:pt x="1232" y="2445"/>
                  </a:cubicBezTo>
                  <a:cubicBezTo>
                    <a:pt x="554" y="2445"/>
                    <a:pt x="0" y="1900"/>
                    <a:pt x="0" y="1223"/>
                  </a:cubicBezTo>
                  <a:cubicBezTo>
                    <a:pt x="0" y="545"/>
                    <a:pt x="554" y="0"/>
                    <a:pt x="12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546D1DF8-5DA4-1F4B-A095-6A545B33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6807" y="6362657"/>
              <a:ext cx="1385146" cy="895326"/>
            </a:xfrm>
            <a:custGeom>
              <a:avLst/>
              <a:gdLst>
                <a:gd name="T0" fmla="*/ 946 w 1523"/>
                <a:gd name="T1" fmla="*/ 982 h 983"/>
                <a:gd name="T2" fmla="*/ 946 w 1523"/>
                <a:gd name="T3" fmla="*/ 982 h 983"/>
                <a:gd name="T4" fmla="*/ 943 w 1523"/>
                <a:gd name="T5" fmla="*/ 982 h 983"/>
                <a:gd name="T6" fmla="*/ 908 w 1523"/>
                <a:gd name="T7" fmla="*/ 952 h 983"/>
                <a:gd name="T8" fmla="*/ 756 w 1523"/>
                <a:gd name="T9" fmla="*/ 212 h 983"/>
                <a:gd name="T10" fmla="*/ 620 w 1523"/>
                <a:gd name="T11" fmla="*/ 780 h 983"/>
                <a:gd name="T12" fmla="*/ 587 w 1523"/>
                <a:gd name="T13" fmla="*/ 808 h 983"/>
                <a:gd name="T14" fmla="*/ 549 w 1523"/>
                <a:gd name="T15" fmla="*/ 787 h 983"/>
                <a:gd name="T16" fmla="*/ 384 w 1523"/>
                <a:gd name="T17" fmla="*/ 469 h 983"/>
                <a:gd name="T18" fmla="*/ 249 w 1523"/>
                <a:gd name="T19" fmla="*/ 613 h 983"/>
                <a:gd name="T20" fmla="*/ 221 w 1523"/>
                <a:gd name="T21" fmla="*/ 624 h 983"/>
                <a:gd name="T22" fmla="*/ 38 w 1523"/>
                <a:gd name="T23" fmla="*/ 624 h 983"/>
                <a:gd name="T24" fmla="*/ 0 w 1523"/>
                <a:gd name="T25" fmla="*/ 586 h 983"/>
                <a:gd name="T26" fmla="*/ 38 w 1523"/>
                <a:gd name="T27" fmla="*/ 548 h 983"/>
                <a:gd name="T28" fmla="*/ 205 w 1523"/>
                <a:gd name="T29" fmla="*/ 548 h 983"/>
                <a:gd name="T30" fmla="*/ 365 w 1523"/>
                <a:gd name="T31" fmla="*/ 379 h 983"/>
                <a:gd name="T32" fmla="*/ 398 w 1523"/>
                <a:gd name="T33" fmla="*/ 366 h 983"/>
                <a:gd name="T34" fmla="*/ 427 w 1523"/>
                <a:gd name="T35" fmla="*/ 387 h 983"/>
                <a:gd name="T36" fmla="*/ 569 w 1523"/>
                <a:gd name="T37" fmla="*/ 662 h 983"/>
                <a:gd name="T38" fmla="*/ 721 w 1523"/>
                <a:gd name="T39" fmla="*/ 30 h 983"/>
                <a:gd name="T40" fmla="*/ 759 w 1523"/>
                <a:gd name="T41" fmla="*/ 0 h 983"/>
                <a:gd name="T42" fmla="*/ 796 w 1523"/>
                <a:gd name="T43" fmla="*/ 30 h 983"/>
                <a:gd name="T44" fmla="*/ 954 w 1523"/>
                <a:gd name="T45" fmla="*/ 797 h 983"/>
                <a:gd name="T46" fmla="*/ 1088 w 1523"/>
                <a:gd name="T47" fmla="*/ 398 h 983"/>
                <a:gd name="T48" fmla="*/ 1114 w 1523"/>
                <a:gd name="T49" fmla="*/ 372 h 983"/>
                <a:gd name="T50" fmla="*/ 1149 w 1523"/>
                <a:gd name="T51" fmla="*/ 382 h 983"/>
                <a:gd name="T52" fmla="*/ 1317 w 1523"/>
                <a:gd name="T53" fmla="*/ 548 h 983"/>
                <a:gd name="T54" fmla="*/ 1484 w 1523"/>
                <a:gd name="T55" fmla="*/ 548 h 983"/>
                <a:gd name="T56" fmla="*/ 1522 w 1523"/>
                <a:gd name="T57" fmla="*/ 586 h 983"/>
                <a:gd name="T58" fmla="*/ 1484 w 1523"/>
                <a:gd name="T59" fmla="*/ 624 h 983"/>
                <a:gd name="T60" fmla="*/ 1301 w 1523"/>
                <a:gd name="T61" fmla="*/ 624 h 983"/>
                <a:gd name="T62" fmla="*/ 1275 w 1523"/>
                <a:gd name="T63" fmla="*/ 613 h 983"/>
                <a:gd name="T64" fmla="*/ 1140 w 1523"/>
                <a:gd name="T65" fmla="*/ 480 h 983"/>
                <a:gd name="T66" fmla="*/ 981 w 1523"/>
                <a:gd name="T67" fmla="*/ 956 h 983"/>
                <a:gd name="T68" fmla="*/ 946 w 1523"/>
                <a:gd name="T69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23" h="983">
                  <a:moveTo>
                    <a:pt x="946" y="982"/>
                  </a:moveTo>
                  <a:lnTo>
                    <a:pt x="946" y="982"/>
                  </a:lnTo>
                  <a:cubicBezTo>
                    <a:pt x="945" y="982"/>
                    <a:pt x="945" y="982"/>
                    <a:pt x="943" y="982"/>
                  </a:cubicBezTo>
                  <a:cubicBezTo>
                    <a:pt x="926" y="981"/>
                    <a:pt x="912" y="968"/>
                    <a:pt x="908" y="952"/>
                  </a:cubicBezTo>
                  <a:cubicBezTo>
                    <a:pt x="756" y="212"/>
                    <a:pt x="756" y="212"/>
                    <a:pt x="756" y="212"/>
                  </a:cubicBezTo>
                  <a:cubicBezTo>
                    <a:pt x="620" y="780"/>
                    <a:pt x="620" y="780"/>
                    <a:pt x="620" y="780"/>
                  </a:cubicBezTo>
                  <a:cubicBezTo>
                    <a:pt x="617" y="794"/>
                    <a:pt x="603" y="807"/>
                    <a:pt x="587" y="808"/>
                  </a:cubicBezTo>
                  <a:cubicBezTo>
                    <a:pt x="572" y="810"/>
                    <a:pt x="557" y="802"/>
                    <a:pt x="549" y="787"/>
                  </a:cubicBezTo>
                  <a:cubicBezTo>
                    <a:pt x="384" y="469"/>
                    <a:pt x="384" y="469"/>
                    <a:pt x="384" y="469"/>
                  </a:cubicBezTo>
                  <a:cubicBezTo>
                    <a:pt x="249" y="613"/>
                    <a:pt x="249" y="613"/>
                    <a:pt x="249" y="613"/>
                  </a:cubicBezTo>
                  <a:cubicBezTo>
                    <a:pt x="241" y="621"/>
                    <a:pt x="232" y="624"/>
                    <a:pt x="221" y="624"/>
                  </a:cubicBezTo>
                  <a:cubicBezTo>
                    <a:pt x="38" y="624"/>
                    <a:pt x="38" y="624"/>
                    <a:pt x="38" y="624"/>
                  </a:cubicBezTo>
                  <a:cubicBezTo>
                    <a:pt x="18" y="624"/>
                    <a:pt x="0" y="608"/>
                    <a:pt x="0" y="586"/>
                  </a:cubicBezTo>
                  <a:cubicBezTo>
                    <a:pt x="0" y="566"/>
                    <a:pt x="18" y="548"/>
                    <a:pt x="38" y="548"/>
                  </a:cubicBezTo>
                  <a:cubicBezTo>
                    <a:pt x="205" y="548"/>
                    <a:pt x="205" y="548"/>
                    <a:pt x="205" y="548"/>
                  </a:cubicBezTo>
                  <a:cubicBezTo>
                    <a:pt x="365" y="379"/>
                    <a:pt x="365" y="379"/>
                    <a:pt x="365" y="379"/>
                  </a:cubicBezTo>
                  <a:cubicBezTo>
                    <a:pt x="373" y="369"/>
                    <a:pt x="385" y="364"/>
                    <a:pt x="398" y="366"/>
                  </a:cubicBezTo>
                  <a:cubicBezTo>
                    <a:pt x="409" y="367"/>
                    <a:pt x="420" y="375"/>
                    <a:pt x="427" y="387"/>
                  </a:cubicBezTo>
                  <a:cubicBezTo>
                    <a:pt x="569" y="662"/>
                    <a:pt x="569" y="662"/>
                    <a:pt x="569" y="662"/>
                  </a:cubicBezTo>
                  <a:cubicBezTo>
                    <a:pt x="721" y="30"/>
                    <a:pt x="721" y="30"/>
                    <a:pt x="721" y="30"/>
                  </a:cubicBezTo>
                  <a:cubicBezTo>
                    <a:pt x="726" y="12"/>
                    <a:pt x="742" y="0"/>
                    <a:pt x="759" y="0"/>
                  </a:cubicBezTo>
                  <a:cubicBezTo>
                    <a:pt x="777" y="0"/>
                    <a:pt x="793" y="12"/>
                    <a:pt x="796" y="30"/>
                  </a:cubicBezTo>
                  <a:cubicBezTo>
                    <a:pt x="954" y="797"/>
                    <a:pt x="954" y="797"/>
                    <a:pt x="954" y="797"/>
                  </a:cubicBezTo>
                  <a:cubicBezTo>
                    <a:pt x="1088" y="398"/>
                    <a:pt x="1088" y="398"/>
                    <a:pt x="1088" y="398"/>
                  </a:cubicBezTo>
                  <a:cubicBezTo>
                    <a:pt x="1091" y="385"/>
                    <a:pt x="1102" y="375"/>
                    <a:pt x="1114" y="372"/>
                  </a:cubicBezTo>
                  <a:cubicBezTo>
                    <a:pt x="1127" y="369"/>
                    <a:pt x="1141" y="372"/>
                    <a:pt x="1149" y="382"/>
                  </a:cubicBezTo>
                  <a:cubicBezTo>
                    <a:pt x="1317" y="548"/>
                    <a:pt x="1317" y="548"/>
                    <a:pt x="1317" y="548"/>
                  </a:cubicBezTo>
                  <a:cubicBezTo>
                    <a:pt x="1484" y="548"/>
                    <a:pt x="1484" y="548"/>
                    <a:pt x="1484" y="548"/>
                  </a:cubicBezTo>
                  <a:cubicBezTo>
                    <a:pt x="1504" y="548"/>
                    <a:pt x="1522" y="566"/>
                    <a:pt x="1522" y="586"/>
                  </a:cubicBezTo>
                  <a:cubicBezTo>
                    <a:pt x="1522" y="608"/>
                    <a:pt x="1504" y="624"/>
                    <a:pt x="1484" y="624"/>
                  </a:cubicBezTo>
                  <a:cubicBezTo>
                    <a:pt x="1301" y="624"/>
                    <a:pt x="1301" y="624"/>
                    <a:pt x="1301" y="624"/>
                  </a:cubicBezTo>
                  <a:cubicBezTo>
                    <a:pt x="1292" y="624"/>
                    <a:pt x="1281" y="621"/>
                    <a:pt x="1275" y="613"/>
                  </a:cubicBezTo>
                  <a:cubicBezTo>
                    <a:pt x="1140" y="480"/>
                    <a:pt x="1140" y="480"/>
                    <a:pt x="1140" y="480"/>
                  </a:cubicBezTo>
                  <a:cubicBezTo>
                    <a:pt x="981" y="956"/>
                    <a:pt x="981" y="956"/>
                    <a:pt x="981" y="956"/>
                  </a:cubicBezTo>
                  <a:cubicBezTo>
                    <a:pt x="977" y="971"/>
                    <a:pt x="962" y="982"/>
                    <a:pt x="946" y="9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A34C75-A2E7-744E-BE34-6B89F2D34DC2}"/>
              </a:ext>
            </a:extLst>
          </p:cNvPr>
          <p:cNvGrpSpPr/>
          <p:nvPr/>
        </p:nvGrpSpPr>
        <p:grpSpPr>
          <a:xfrm>
            <a:off x="16214369" y="4195861"/>
            <a:ext cx="5600312" cy="1682233"/>
            <a:chOff x="2176393" y="10971401"/>
            <a:chExt cx="5600312" cy="168223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3A94846-DECD-6141-9E77-D2666DD92AF5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5C4CEA3-D36D-0D40-8D41-82B2CD1A6C46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F8A715-13BC-EC4F-B493-2AAE111DD327}"/>
              </a:ext>
            </a:extLst>
          </p:cNvPr>
          <p:cNvGrpSpPr/>
          <p:nvPr/>
        </p:nvGrpSpPr>
        <p:grpSpPr>
          <a:xfrm>
            <a:off x="17497733" y="7023079"/>
            <a:ext cx="5600312" cy="1682233"/>
            <a:chOff x="2176393" y="10971401"/>
            <a:chExt cx="5600312" cy="168223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8627253-8002-6743-AD8F-A3BD8BE26044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AED62E5-E62E-824B-B2DE-F7259E5A9B7E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7D6773E-53A4-E643-9244-FF4EF4B7316A}"/>
              </a:ext>
            </a:extLst>
          </p:cNvPr>
          <p:cNvGrpSpPr/>
          <p:nvPr/>
        </p:nvGrpSpPr>
        <p:grpSpPr>
          <a:xfrm flipH="1">
            <a:off x="2368161" y="4195861"/>
            <a:ext cx="5600312" cy="1682233"/>
            <a:chOff x="2176393" y="10971401"/>
            <a:chExt cx="5600312" cy="1682233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271544A-CB5E-D344-AFC6-B3449F381821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CEAD9C9-6715-A04A-90D2-32DF20E2520C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1E9ADB-FC89-404D-B16E-6BD8EF66592C}"/>
              </a:ext>
            </a:extLst>
          </p:cNvPr>
          <p:cNvGrpSpPr/>
          <p:nvPr/>
        </p:nvGrpSpPr>
        <p:grpSpPr>
          <a:xfrm flipH="1">
            <a:off x="1196461" y="7023079"/>
            <a:ext cx="5600312" cy="1682233"/>
            <a:chOff x="2176393" y="10971401"/>
            <a:chExt cx="5600312" cy="1682233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D454D30-6DA7-694E-A722-231187564E8E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270D077-ED21-8141-90D2-40FE0F9D8242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97E5580C-0D66-F44A-B0C1-685D2DD41BED}"/>
              </a:ext>
            </a:extLst>
          </p:cNvPr>
          <p:cNvSpPr txBox="1"/>
          <p:nvPr/>
        </p:nvSpPr>
        <p:spPr>
          <a:xfrm>
            <a:off x="7531171" y="1022190"/>
            <a:ext cx="9315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</a:t>
            </a:r>
          </a:p>
        </p:txBody>
      </p:sp>
    </p:spTree>
    <p:extLst>
      <p:ext uri="{BB962C8B-B14F-4D97-AF65-F5344CB8AC3E}">
        <p14:creationId xmlns:p14="http://schemas.microsoft.com/office/powerpoint/2010/main" val="156470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123262EC-8D67-5F4E-B7C3-C358FA965509}"/>
              </a:ext>
            </a:extLst>
          </p:cNvPr>
          <p:cNvGrpSpPr/>
          <p:nvPr/>
        </p:nvGrpSpPr>
        <p:grpSpPr>
          <a:xfrm>
            <a:off x="8981351" y="6078110"/>
            <a:ext cx="6414948" cy="7637890"/>
            <a:chOff x="5657850" y="939800"/>
            <a:chExt cx="2306638" cy="2746375"/>
          </a:xfrm>
        </p:grpSpPr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D3ACDB3-6A5E-5244-9803-D9555F6B6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1344613"/>
              <a:ext cx="685800" cy="1552575"/>
            </a:xfrm>
            <a:custGeom>
              <a:avLst/>
              <a:gdLst>
                <a:gd name="T0" fmla="*/ 1031 w 1907"/>
                <a:gd name="T1" fmla="*/ 0 h 4313"/>
                <a:gd name="T2" fmla="*/ 1031 w 1907"/>
                <a:gd name="T3" fmla="*/ 0 h 4313"/>
                <a:gd name="T4" fmla="*/ 812 w 1907"/>
                <a:gd name="T5" fmla="*/ 3687 h 4313"/>
                <a:gd name="T6" fmla="*/ 687 w 1907"/>
                <a:gd name="T7" fmla="*/ 4312 h 4313"/>
                <a:gd name="T8" fmla="*/ 1906 w 1907"/>
                <a:gd name="T9" fmla="*/ 4250 h 4313"/>
                <a:gd name="T10" fmla="*/ 1906 w 1907"/>
                <a:gd name="T11" fmla="*/ 812 h 4313"/>
                <a:gd name="T12" fmla="*/ 1031 w 1907"/>
                <a:gd name="T13" fmla="*/ 0 h 4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7" h="4313">
                  <a:moveTo>
                    <a:pt x="1031" y="0"/>
                  </a:moveTo>
                  <a:lnTo>
                    <a:pt x="1031" y="0"/>
                  </a:lnTo>
                  <a:cubicBezTo>
                    <a:pt x="1031" y="0"/>
                    <a:pt x="0" y="1718"/>
                    <a:pt x="812" y="3687"/>
                  </a:cubicBezTo>
                  <a:cubicBezTo>
                    <a:pt x="812" y="3687"/>
                    <a:pt x="906" y="4093"/>
                    <a:pt x="687" y="4312"/>
                  </a:cubicBezTo>
                  <a:cubicBezTo>
                    <a:pt x="1906" y="4250"/>
                    <a:pt x="1906" y="4250"/>
                    <a:pt x="1906" y="4250"/>
                  </a:cubicBezTo>
                  <a:cubicBezTo>
                    <a:pt x="1906" y="812"/>
                    <a:pt x="1906" y="812"/>
                    <a:pt x="1906" y="812"/>
                  </a:cubicBezTo>
                  <a:cubicBezTo>
                    <a:pt x="1031" y="0"/>
                    <a:pt x="1031" y="0"/>
                    <a:pt x="1031" y="0"/>
                  </a:cubicBezTo>
                </a:path>
              </a:pathLst>
            </a:custGeom>
            <a:solidFill>
              <a:srgbClr val="3C24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C922638-4A74-BF4C-9CAD-27C456474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375" y="1311275"/>
              <a:ext cx="685800" cy="1585913"/>
            </a:xfrm>
            <a:custGeom>
              <a:avLst/>
              <a:gdLst>
                <a:gd name="T0" fmla="*/ 1062 w 1907"/>
                <a:gd name="T1" fmla="*/ 0 h 4407"/>
                <a:gd name="T2" fmla="*/ 1062 w 1907"/>
                <a:gd name="T3" fmla="*/ 0 h 4407"/>
                <a:gd name="T4" fmla="*/ 1062 w 1907"/>
                <a:gd name="T5" fmla="*/ 3781 h 4407"/>
                <a:gd name="T6" fmla="*/ 1219 w 1907"/>
                <a:gd name="T7" fmla="*/ 4406 h 4407"/>
                <a:gd name="T8" fmla="*/ 0 w 1907"/>
                <a:gd name="T9" fmla="*/ 4344 h 4407"/>
                <a:gd name="T10" fmla="*/ 0 w 1907"/>
                <a:gd name="T11" fmla="*/ 906 h 4407"/>
                <a:gd name="T12" fmla="*/ 1062 w 1907"/>
                <a:gd name="T13" fmla="*/ 0 h 4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7" h="4407">
                  <a:moveTo>
                    <a:pt x="1062" y="0"/>
                  </a:moveTo>
                  <a:lnTo>
                    <a:pt x="1062" y="0"/>
                  </a:lnTo>
                  <a:cubicBezTo>
                    <a:pt x="1062" y="0"/>
                    <a:pt x="1906" y="1812"/>
                    <a:pt x="1062" y="3781"/>
                  </a:cubicBezTo>
                  <a:cubicBezTo>
                    <a:pt x="1062" y="3781"/>
                    <a:pt x="1000" y="4187"/>
                    <a:pt x="1219" y="4406"/>
                  </a:cubicBezTo>
                  <a:cubicBezTo>
                    <a:pt x="0" y="4344"/>
                    <a:pt x="0" y="4344"/>
                    <a:pt x="0" y="4344"/>
                  </a:cubicBezTo>
                  <a:cubicBezTo>
                    <a:pt x="0" y="906"/>
                    <a:pt x="0" y="906"/>
                    <a:pt x="0" y="906"/>
                  </a:cubicBezTo>
                  <a:cubicBezTo>
                    <a:pt x="1062" y="0"/>
                    <a:pt x="1062" y="0"/>
                    <a:pt x="1062" y="0"/>
                  </a:cubicBezTo>
                </a:path>
              </a:pathLst>
            </a:custGeom>
            <a:solidFill>
              <a:srgbClr val="3C24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3ACC7EB-0982-3B48-8F7B-CDE0E7DC6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188" y="2627313"/>
              <a:ext cx="473075" cy="360362"/>
            </a:xfrm>
            <a:custGeom>
              <a:avLst/>
              <a:gdLst>
                <a:gd name="T0" fmla="*/ 1313 w 1314"/>
                <a:gd name="T1" fmla="*/ 1000 h 1001"/>
                <a:gd name="T2" fmla="*/ 0 w 1314"/>
                <a:gd name="T3" fmla="*/ 1000 h 1001"/>
                <a:gd name="T4" fmla="*/ 0 w 1314"/>
                <a:gd name="T5" fmla="*/ 0 h 1001"/>
                <a:gd name="T6" fmla="*/ 1313 w 1314"/>
                <a:gd name="T7" fmla="*/ 0 h 1001"/>
                <a:gd name="T8" fmla="*/ 1313 w 1314"/>
                <a:gd name="T9" fmla="*/ 100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1001">
                  <a:moveTo>
                    <a:pt x="1313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313" y="0"/>
                  </a:lnTo>
                  <a:lnTo>
                    <a:pt x="1313" y="1000"/>
                  </a:lnTo>
                </a:path>
              </a:pathLst>
            </a:custGeom>
            <a:solidFill>
              <a:srgbClr val="ECB7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8C22061-E29C-A74D-916A-64C3B2A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188" y="2627313"/>
              <a:ext cx="473075" cy="360362"/>
            </a:xfrm>
            <a:custGeom>
              <a:avLst/>
              <a:gdLst>
                <a:gd name="T0" fmla="*/ 1313 w 1314"/>
                <a:gd name="T1" fmla="*/ 1000 h 1001"/>
                <a:gd name="T2" fmla="*/ 0 w 1314"/>
                <a:gd name="T3" fmla="*/ 1000 h 1001"/>
                <a:gd name="T4" fmla="*/ 0 w 1314"/>
                <a:gd name="T5" fmla="*/ 0 h 1001"/>
                <a:gd name="T6" fmla="*/ 1313 w 1314"/>
                <a:gd name="T7" fmla="*/ 0 h 1001"/>
                <a:gd name="T8" fmla="*/ 1313 w 1314"/>
                <a:gd name="T9" fmla="*/ 100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1001">
                  <a:moveTo>
                    <a:pt x="1313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313" y="0"/>
                  </a:lnTo>
                  <a:lnTo>
                    <a:pt x="1313" y="1000"/>
                  </a:lnTo>
                </a:path>
              </a:pathLst>
            </a:custGeom>
            <a:solidFill>
              <a:srgbClr val="ECB7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E18209A2-70A5-274F-AFD3-B23F1F5CE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188" y="2684463"/>
              <a:ext cx="450850" cy="203200"/>
            </a:xfrm>
            <a:custGeom>
              <a:avLst/>
              <a:gdLst>
                <a:gd name="T0" fmla="*/ 0 w 1251"/>
                <a:gd name="T1" fmla="*/ 0 h 564"/>
                <a:gd name="T2" fmla="*/ 0 w 1251"/>
                <a:gd name="T3" fmla="*/ 0 h 564"/>
                <a:gd name="T4" fmla="*/ 0 w 1251"/>
                <a:gd name="T5" fmla="*/ 563 h 564"/>
                <a:gd name="T6" fmla="*/ 625 w 1251"/>
                <a:gd name="T7" fmla="*/ 563 h 564"/>
                <a:gd name="T8" fmla="*/ 938 w 1251"/>
                <a:gd name="T9" fmla="*/ 375 h 564"/>
                <a:gd name="T10" fmla="*/ 1250 w 1251"/>
                <a:gd name="T11" fmla="*/ 32 h 564"/>
                <a:gd name="T12" fmla="*/ 656 w 1251"/>
                <a:gd name="T13" fmla="*/ 282 h 564"/>
                <a:gd name="T14" fmla="*/ 656 w 1251"/>
                <a:gd name="T15" fmla="*/ 282 h 564"/>
                <a:gd name="T16" fmla="*/ 656 w 1251"/>
                <a:gd name="T17" fmla="*/ 282 h 564"/>
                <a:gd name="T18" fmla="*/ 656 w 1251"/>
                <a:gd name="T19" fmla="*/ 282 h 564"/>
                <a:gd name="T20" fmla="*/ 625 w 1251"/>
                <a:gd name="T21" fmla="*/ 282 h 564"/>
                <a:gd name="T22" fmla="*/ 0 w 1251"/>
                <a:gd name="T23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1" h="564">
                  <a:moveTo>
                    <a:pt x="0" y="0"/>
                  </a:moveTo>
                  <a:lnTo>
                    <a:pt x="0" y="0"/>
                  </a:lnTo>
                  <a:cubicBezTo>
                    <a:pt x="0" y="563"/>
                    <a:pt x="0" y="563"/>
                    <a:pt x="0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750" y="532"/>
                    <a:pt x="844" y="469"/>
                    <a:pt x="938" y="375"/>
                  </a:cubicBezTo>
                  <a:cubicBezTo>
                    <a:pt x="1063" y="282"/>
                    <a:pt x="1156" y="157"/>
                    <a:pt x="1250" y="32"/>
                  </a:cubicBezTo>
                  <a:cubicBezTo>
                    <a:pt x="1031" y="188"/>
                    <a:pt x="813" y="282"/>
                    <a:pt x="656" y="282"/>
                  </a:cubicBezTo>
                  <a:lnTo>
                    <a:pt x="656" y="282"/>
                  </a:lnTo>
                  <a:lnTo>
                    <a:pt x="656" y="282"/>
                  </a:lnTo>
                  <a:lnTo>
                    <a:pt x="656" y="282"/>
                  </a:lnTo>
                  <a:cubicBezTo>
                    <a:pt x="625" y="282"/>
                    <a:pt x="625" y="282"/>
                    <a:pt x="625" y="282"/>
                  </a:cubicBezTo>
                  <a:cubicBezTo>
                    <a:pt x="469" y="282"/>
                    <a:pt x="250" y="188"/>
                    <a:pt x="0" y="0"/>
                  </a:cubicBezTo>
                </a:path>
              </a:pathLst>
            </a:custGeom>
            <a:solidFill>
              <a:srgbClr val="C399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EA5767BA-11B9-7041-B15E-FE1F8564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9825" y="1176338"/>
              <a:ext cx="1193800" cy="1609725"/>
            </a:xfrm>
            <a:custGeom>
              <a:avLst/>
              <a:gdLst>
                <a:gd name="T0" fmla="*/ 3313 w 3314"/>
                <a:gd name="T1" fmla="*/ 1937 h 4470"/>
                <a:gd name="T2" fmla="*/ 3313 w 3314"/>
                <a:gd name="T3" fmla="*/ 1937 h 4470"/>
                <a:gd name="T4" fmla="*/ 1656 w 3314"/>
                <a:gd name="T5" fmla="*/ 0 h 4470"/>
                <a:gd name="T6" fmla="*/ 1656 w 3314"/>
                <a:gd name="T7" fmla="*/ 0 h 4470"/>
                <a:gd name="T8" fmla="*/ 1656 w 3314"/>
                <a:gd name="T9" fmla="*/ 0 h 4470"/>
                <a:gd name="T10" fmla="*/ 1656 w 3314"/>
                <a:gd name="T11" fmla="*/ 0 h 4470"/>
                <a:gd name="T12" fmla="*/ 1625 w 3314"/>
                <a:gd name="T13" fmla="*/ 0 h 4470"/>
                <a:gd name="T14" fmla="*/ 0 w 3314"/>
                <a:gd name="T15" fmla="*/ 1937 h 4470"/>
                <a:gd name="T16" fmla="*/ 1625 w 3314"/>
                <a:gd name="T17" fmla="*/ 4469 h 4470"/>
                <a:gd name="T18" fmla="*/ 1656 w 3314"/>
                <a:gd name="T19" fmla="*/ 4469 h 4470"/>
                <a:gd name="T20" fmla="*/ 1656 w 3314"/>
                <a:gd name="T21" fmla="*/ 4469 h 4470"/>
                <a:gd name="T22" fmla="*/ 1656 w 3314"/>
                <a:gd name="T23" fmla="*/ 4469 h 4470"/>
                <a:gd name="T24" fmla="*/ 1656 w 3314"/>
                <a:gd name="T25" fmla="*/ 4469 h 4470"/>
                <a:gd name="T26" fmla="*/ 3313 w 3314"/>
                <a:gd name="T27" fmla="*/ 1937 h 4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4" h="4470">
                  <a:moveTo>
                    <a:pt x="3313" y="1937"/>
                  </a:moveTo>
                  <a:lnTo>
                    <a:pt x="3313" y="1937"/>
                  </a:lnTo>
                  <a:cubicBezTo>
                    <a:pt x="3313" y="719"/>
                    <a:pt x="2563" y="0"/>
                    <a:pt x="1656" y="0"/>
                  </a:cubicBezTo>
                  <a:lnTo>
                    <a:pt x="1656" y="0"/>
                  </a:lnTo>
                  <a:lnTo>
                    <a:pt x="1656" y="0"/>
                  </a:lnTo>
                  <a:lnTo>
                    <a:pt x="1656" y="0"/>
                  </a:lnTo>
                  <a:cubicBezTo>
                    <a:pt x="1625" y="0"/>
                    <a:pt x="1625" y="0"/>
                    <a:pt x="1625" y="0"/>
                  </a:cubicBezTo>
                  <a:cubicBezTo>
                    <a:pt x="719" y="0"/>
                    <a:pt x="0" y="719"/>
                    <a:pt x="0" y="1937"/>
                  </a:cubicBezTo>
                  <a:cubicBezTo>
                    <a:pt x="0" y="3531"/>
                    <a:pt x="1125" y="4469"/>
                    <a:pt x="1625" y="4469"/>
                  </a:cubicBezTo>
                  <a:cubicBezTo>
                    <a:pt x="1656" y="4469"/>
                    <a:pt x="1656" y="4469"/>
                    <a:pt x="1656" y="4469"/>
                  </a:cubicBezTo>
                  <a:lnTo>
                    <a:pt x="1656" y="4469"/>
                  </a:lnTo>
                  <a:lnTo>
                    <a:pt x="1656" y="4469"/>
                  </a:lnTo>
                  <a:lnTo>
                    <a:pt x="1656" y="4469"/>
                  </a:lnTo>
                  <a:cubicBezTo>
                    <a:pt x="2156" y="4469"/>
                    <a:pt x="3313" y="3531"/>
                    <a:pt x="3313" y="1937"/>
                  </a:cubicBezTo>
                </a:path>
              </a:pathLst>
            </a:custGeom>
            <a:solidFill>
              <a:srgbClr val="ECB7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BE3238CA-FA34-E947-80AA-B7AABD8E4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5" y="1974850"/>
              <a:ext cx="158750" cy="382588"/>
            </a:xfrm>
            <a:custGeom>
              <a:avLst/>
              <a:gdLst>
                <a:gd name="T0" fmla="*/ 94 w 439"/>
                <a:gd name="T1" fmla="*/ 187 h 1063"/>
                <a:gd name="T2" fmla="*/ 94 w 439"/>
                <a:gd name="T3" fmla="*/ 187 h 1063"/>
                <a:gd name="T4" fmla="*/ 0 w 439"/>
                <a:gd name="T5" fmla="*/ 906 h 1063"/>
                <a:gd name="T6" fmla="*/ 438 w 439"/>
                <a:gd name="T7" fmla="*/ 218 h 1063"/>
                <a:gd name="T8" fmla="*/ 94 w 439"/>
                <a:gd name="T9" fmla="*/ 187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1063">
                  <a:moveTo>
                    <a:pt x="94" y="187"/>
                  </a:moveTo>
                  <a:lnTo>
                    <a:pt x="94" y="187"/>
                  </a:lnTo>
                  <a:cubicBezTo>
                    <a:pt x="0" y="906"/>
                    <a:pt x="0" y="906"/>
                    <a:pt x="0" y="906"/>
                  </a:cubicBezTo>
                  <a:cubicBezTo>
                    <a:pt x="375" y="1062"/>
                    <a:pt x="438" y="218"/>
                    <a:pt x="438" y="218"/>
                  </a:cubicBezTo>
                  <a:cubicBezTo>
                    <a:pt x="344" y="0"/>
                    <a:pt x="94" y="187"/>
                    <a:pt x="94" y="187"/>
                  </a:cubicBezTo>
                </a:path>
              </a:pathLst>
            </a:custGeom>
            <a:solidFill>
              <a:srgbClr val="ECB7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7C1B1ED0-A461-DB4C-91B2-5834899A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1974850"/>
              <a:ext cx="157162" cy="382588"/>
            </a:xfrm>
            <a:custGeom>
              <a:avLst/>
              <a:gdLst>
                <a:gd name="T0" fmla="*/ 0 w 438"/>
                <a:gd name="T1" fmla="*/ 218 h 1063"/>
                <a:gd name="T2" fmla="*/ 0 w 438"/>
                <a:gd name="T3" fmla="*/ 218 h 1063"/>
                <a:gd name="T4" fmla="*/ 437 w 438"/>
                <a:gd name="T5" fmla="*/ 906 h 1063"/>
                <a:gd name="T6" fmla="*/ 344 w 438"/>
                <a:gd name="T7" fmla="*/ 187 h 1063"/>
                <a:gd name="T8" fmla="*/ 0 w 438"/>
                <a:gd name="T9" fmla="*/ 21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063">
                  <a:moveTo>
                    <a:pt x="0" y="218"/>
                  </a:moveTo>
                  <a:lnTo>
                    <a:pt x="0" y="218"/>
                  </a:lnTo>
                  <a:cubicBezTo>
                    <a:pt x="0" y="218"/>
                    <a:pt x="62" y="1062"/>
                    <a:pt x="437" y="906"/>
                  </a:cubicBezTo>
                  <a:cubicBezTo>
                    <a:pt x="344" y="187"/>
                    <a:pt x="344" y="187"/>
                    <a:pt x="344" y="187"/>
                  </a:cubicBezTo>
                  <a:cubicBezTo>
                    <a:pt x="344" y="187"/>
                    <a:pt x="94" y="0"/>
                    <a:pt x="0" y="218"/>
                  </a:cubicBezTo>
                </a:path>
              </a:pathLst>
            </a:custGeom>
            <a:solidFill>
              <a:srgbClr val="ECB7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CCEAD818-09C6-9C49-A3FD-B34A6C38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2886075"/>
              <a:ext cx="2306638" cy="798513"/>
            </a:xfrm>
            <a:custGeom>
              <a:avLst/>
              <a:gdLst>
                <a:gd name="T0" fmla="*/ 2562 w 6407"/>
                <a:gd name="T1" fmla="*/ 0 h 2219"/>
                <a:gd name="T2" fmla="*/ 2562 w 6407"/>
                <a:gd name="T3" fmla="*/ 0 h 2219"/>
                <a:gd name="T4" fmla="*/ 968 w 6407"/>
                <a:gd name="T5" fmla="*/ 500 h 2219"/>
                <a:gd name="T6" fmla="*/ 250 w 6407"/>
                <a:gd name="T7" fmla="*/ 1156 h 2219"/>
                <a:gd name="T8" fmla="*/ 0 w 6407"/>
                <a:gd name="T9" fmla="*/ 2218 h 2219"/>
                <a:gd name="T10" fmla="*/ 3187 w 6407"/>
                <a:gd name="T11" fmla="*/ 2218 h 2219"/>
                <a:gd name="T12" fmla="*/ 3218 w 6407"/>
                <a:gd name="T13" fmla="*/ 2218 h 2219"/>
                <a:gd name="T14" fmla="*/ 6406 w 6407"/>
                <a:gd name="T15" fmla="*/ 2218 h 2219"/>
                <a:gd name="T16" fmla="*/ 6156 w 6407"/>
                <a:gd name="T17" fmla="*/ 1156 h 2219"/>
                <a:gd name="T18" fmla="*/ 5468 w 6407"/>
                <a:gd name="T19" fmla="*/ 500 h 2219"/>
                <a:gd name="T20" fmla="*/ 3875 w 6407"/>
                <a:gd name="T21" fmla="*/ 0 h 2219"/>
                <a:gd name="T22" fmla="*/ 2562 w 6407"/>
                <a:gd name="T2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07" h="2219">
                  <a:moveTo>
                    <a:pt x="2562" y="0"/>
                  </a:moveTo>
                  <a:lnTo>
                    <a:pt x="2562" y="0"/>
                  </a:lnTo>
                  <a:cubicBezTo>
                    <a:pt x="968" y="500"/>
                    <a:pt x="968" y="500"/>
                    <a:pt x="968" y="500"/>
                  </a:cubicBezTo>
                  <a:cubicBezTo>
                    <a:pt x="968" y="500"/>
                    <a:pt x="406" y="594"/>
                    <a:pt x="250" y="1156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3187" y="2218"/>
                    <a:pt x="3187" y="2218"/>
                    <a:pt x="3187" y="2218"/>
                  </a:cubicBezTo>
                  <a:cubicBezTo>
                    <a:pt x="3218" y="2218"/>
                    <a:pt x="3218" y="2218"/>
                    <a:pt x="3218" y="2218"/>
                  </a:cubicBezTo>
                  <a:cubicBezTo>
                    <a:pt x="6406" y="2218"/>
                    <a:pt x="6406" y="2218"/>
                    <a:pt x="6406" y="2218"/>
                  </a:cubicBezTo>
                  <a:cubicBezTo>
                    <a:pt x="6156" y="1156"/>
                    <a:pt x="6156" y="1156"/>
                    <a:pt x="6156" y="1156"/>
                  </a:cubicBezTo>
                  <a:cubicBezTo>
                    <a:pt x="6000" y="594"/>
                    <a:pt x="5468" y="500"/>
                    <a:pt x="5468" y="500"/>
                  </a:cubicBezTo>
                  <a:cubicBezTo>
                    <a:pt x="3875" y="0"/>
                    <a:pt x="3875" y="0"/>
                    <a:pt x="3875" y="0"/>
                  </a:cubicBezTo>
                  <a:cubicBezTo>
                    <a:pt x="2562" y="0"/>
                    <a:pt x="2562" y="0"/>
                    <a:pt x="2562" y="0"/>
                  </a:cubicBezTo>
                </a:path>
              </a:pathLst>
            </a:custGeom>
            <a:solidFill>
              <a:srgbClr val="ECB7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2D5509C8-7211-4F4F-91B8-137B26DBD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2886075"/>
              <a:ext cx="2306638" cy="798513"/>
            </a:xfrm>
            <a:custGeom>
              <a:avLst/>
              <a:gdLst>
                <a:gd name="T0" fmla="*/ 2562 w 6407"/>
                <a:gd name="T1" fmla="*/ 0 h 2219"/>
                <a:gd name="T2" fmla="*/ 2562 w 6407"/>
                <a:gd name="T3" fmla="*/ 0 h 2219"/>
                <a:gd name="T4" fmla="*/ 968 w 6407"/>
                <a:gd name="T5" fmla="*/ 500 h 2219"/>
                <a:gd name="T6" fmla="*/ 250 w 6407"/>
                <a:gd name="T7" fmla="*/ 1156 h 2219"/>
                <a:gd name="T8" fmla="*/ 0 w 6407"/>
                <a:gd name="T9" fmla="*/ 2218 h 2219"/>
                <a:gd name="T10" fmla="*/ 3187 w 6407"/>
                <a:gd name="T11" fmla="*/ 2218 h 2219"/>
                <a:gd name="T12" fmla="*/ 3218 w 6407"/>
                <a:gd name="T13" fmla="*/ 2218 h 2219"/>
                <a:gd name="T14" fmla="*/ 6406 w 6407"/>
                <a:gd name="T15" fmla="*/ 2218 h 2219"/>
                <a:gd name="T16" fmla="*/ 6156 w 6407"/>
                <a:gd name="T17" fmla="*/ 1156 h 2219"/>
                <a:gd name="T18" fmla="*/ 5468 w 6407"/>
                <a:gd name="T19" fmla="*/ 500 h 2219"/>
                <a:gd name="T20" fmla="*/ 3875 w 6407"/>
                <a:gd name="T21" fmla="*/ 0 h 2219"/>
                <a:gd name="T22" fmla="*/ 3218 w 6407"/>
                <a:gd name="T23" fmla="*/ 1406 h 2219"/>
                <a:gd name="T24" fmla="*/ 2562 w 6407"/>
                <a:gd name="T25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07" h="2219">
                  <a:moveTo>
                    <a:pt x="2562" y="0"/>
                  </a:moveTo>
                  <a:lnTo>
                    <a:pt x="2562" y="0"/>
                  </a:lnTo>
                  <a:cubicBezTo>
                    <a:pt x="968" y="500"/>
                    <a:pt x="968" y="500"/>
                    <a:pt x="968" y="500"/>
                  </a:cubicBezTo>
                  <a:cubicBezTo>
                    <a:pt x="968" y="500"/>
                    <a:pt x="406" y="594"/>
                    <a:pt x="250" y="1156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3187" y="2218"/>
                    <a:pt x="3187" y="2218"/>
                    <a:pt x="3187" y="2218"/>
                  </a:cubicBezTo>
                  <a:cubicBezTo>
                    <a:pt x="3218" y="2218"/>
                    <a:pt x="3218" y="2218"/>
                    <a:pt x="3218" y="2218"/>
                  </a:cubicBezTo>
                  <a:cubicBezTo>
                    <a:pt x="6406" y="2218"/>
                    <a:pt x="6406" y="2218"/>
                    <a:pt x="6406" y="2218"/>
                  </a:cubicBezTo>
                  <a:cubicBezTo>
                    <a:pt x="6156" y="1156"/>
                    <a:pt x="6156" y="1156"/>
                    <a:pt x="6156" y="1156"/>
                  </a:cubicBezTo>
                  <a:cubicBezTo>
                    <a:pt x="6000" y="594"/>
                    <a:pt x="5468" y="500"/>
                    <a:pt x="5468" y="500"/>
                  </a:cubicBezTo>
                  <a:cubicBezTo>
                    <a:pt x="3875" y="0"/>
                    <a:pt x="3875" y="0"/>
                    <a:pt x="3875" y="0"/>
                  </a:cubicBezTo>
                  <a:cubicBezTo>
                    <a:pt x="3218" y="1406"/>
                    <a:pt x="3218" y="1406"/>
                    <a:pt x="3218" y="1406"/>
                  </a:cubicBezTo>
                  <a:cubicBezTo>
                    <a:pt x="2562" y="0"/>
                    <a:pt x="2562" y="0"/>
                    <a:pt x="2562" y="0"/>
                  </a:cubicBezTo>
                </a:path>
              </a:pathLst>
            </a:custGeom>
            <a:solidFill>
              <a:srgbClr val="00BB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E3FA27C1-50C8-1F48-B161-6D7B40E9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1603375"/>
              <a:ext cx="247650" cy="1238250"/>
            </a:xfrm>
            <a:custGeom>
              <a:avLst/>
              <a:gdLst>
                <a:gd name="T0" fmla="*/ 250 w 689"/>
                <a:gd name="T1" fmla="*/ 0 h 3439"/>
                <a:gd name="T2" fmla="*/ 250 w 689"/>
                <a:gd name="T3" fmla="*/ 0 h 3439"/>
                <a:gd name="T4" fmla="*/ 0 w 689"/>
                <a:gd name="T5" fmla="*/ 3438 h 3439"/>
                <a:gd name="T6" fmla="*/ 438 w 689"/>
                <a:gd name="T7" fmla="*/ 219 h 3439"/>
                <a:gd name="T8" fmla="*/ 250 w 689"/>
                <a:gd name="T9" fmla="*/ 0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3439">
                  <a:moveTo>
                    <a:pt x="250" y="0"/>
                  </a:moveTo>
                  <a:lnTo>
                    <a:pt x="250" y="0"/>
                  </a:lnTo>
                  <a:cubicBezTo>
                    <a:pt x="250" y="0"/>
                    <a:pt x="657" y="2563"/>
                    <a:pt x="0" y="3438"/>
                  </a:cubicBezTo>
                  <a:cubicBezTo>
                    <a:pt x="0" y="3438"/>
                    <a:pt x="688" y="2782"/>
                    <a:pt x="438" y="219"/>
                  </a:cubicBezTo>
                  <a:cubicBezTo>
                    <a:pt x="250" y="0"/>
                    <a:pt x="250" y="0"/>
                    <a:pt x="250" y="0"/>
                  </a:cubicBezTo>
                </a:path>
              </a:pathLst>
            </a:custGeom>
            <a:solidFill>
              <a:srgbClr val="3D25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BD616B32-6936-9343-B021-E021CBFE2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1603375"/>
              <a:ext cx="247650" cy="1238250"/>
            </a:xfrm>
            <a:custGeom>
              <a:avLst/>
              <a:gdLst>
                <a:gd name="T0" fmla="*/ 437 w 688"/>
                <a:gd name="T1" fmla="*/ 0 h 3439"/>
                <a:gd name="T2" fmla="*/ 437 w 688"/>
                <a:gd name="T3" fmla="*/ 0 h 3439"/>
                <a:gd name="T4" fmla="*/ 687 w 688"/>
                <a:gd name="T5" fmla="*/ 3438 h 3439"/>
                <a:gd name="T6" fmla="*/ 250 w 688"/>
                <a:gd name="T7" fmla="*/ 219 h 3439"/>
                <a:gd name="T8" fmla="*/ 437 w 688"/>
                <a:gd name="T9" fmla="*/ 0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3439">
                  <a:moveTo>
                    <a:pt x="437" y="0"/>
                  </a:moveTo>
                  <a:lnTo>
                    <a:pt x="437" y="0"/>
                  </a:lnTo>
                  <a:cubicBezTo>
                    <a:pt x="437" y="0"/>
                    <a:pt x="31" y="2563"/>
                    <a:pt x="687" y="3438"/>
                  </a:cubicBezTo>
                  <a:cubicBezTo>
                    <a:pt x="687" y="3438"/>
                    <a:pt x="0" y="2782"/>
                    <a:pt x="250" y="219"/>
                  </a:cubicBezTo>
                  <a:cubicBezTo>
                    <a:pt x="437" y="0"/>
                    <a:pt x="437" y="0"/>
                    <a:pt x="437" y="0"/>
                  </a:cubicBezTo>
                </a:path>
              </a:pathLst>
            </a:custGeom>
            <a:solidFill>
              <a:srgbClr val="3D25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682279A-969C-6542-ADEA-C89973390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2886075"/>
              <a:ext cx="922338" cy="798513"/>
            </a:xfrm>
            <a:custGeom>
              <a:avLst/>
              <a:gdLst>
                <a:gd name="T0" fmla="*/ 2562 w 2563"/>
                <a:gd name="T1" fmla="*/ 0 h 2219"/>
                <a:gd name="T2" fmla="*/ 2562 w 2563"/>
                <a:gd name="T3" fmla="*/ 0 h 2219"/>
                <a:gd name="T4" fmla="*/ 2562 w 2563"/>
                <a:gd name="T5" fmla="*/ 2218 h 2219"/>
                <a:gd name="T6" fmla="*/ 0 w 2563"/>
                <a:gd name="T7" fmla="*/ 2218 h 2219"/>
                <a:gd name="T8" fmla="*/ 250 w 2563"/>
                <a:gd name="T9" fmla="*/ 1156 h 2219"/>
                <a:gd name="T10" fmla="*/ 968 w 2563"/>
                <a:gd name="T11" fmla="*/ 500 h 2219"/>
                <a:gd name="T12" fmla="*/ 2562 w 2563"/>
                <a:gd name="T1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3" h="2219">
                  <a:moveTo>
                    <a:pt x="2562" y="0"/>
                  </a:moveTo>
                  <a:lnTo>
                    <a:pt x="2562" y="0"/>
                  </a:lnTo>
                  <a:cubicBezTo>
                    <a:pt x="2562" y="2218"/>
                    <a:pt x="2562" y="2218"/>
                    <a:pt x="2562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0" y="1156"/>
                    <a:pt x="250" y="1156"/>
                    <a:pt x="250" y="1156"/>
                  </a:cubicBezTo>
                  <a:cubicBezTo>
                    <a:pt x="406" y="594"/>
                    <a:pt x="968" y="500"/>
                    <a:pt x="968" y="500"/>
                  </a:cubicBezTo>
                  <a:cubicBezTo>
                    <a:pt x="2562" y="0"/>
                    <a:pt x="2562" y="0"/>
                    <a:pt x="2562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5F05EBD9-413B-DF45-BC84-14DBF4C6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2886075"/>
              <a:ext cx="428625" cy="371475"/>
            </a:xfrm>
            <a:custGeom>
              <a:avLst/>
              <a:gdLst>
                <a:gd name="T0" fmla="*/ 1188 w 1189"/>
                <a:gd name="T1" fmla="*/ 1000 h 1032"/>
                <a:gd name="T2" fmla="*/ 1188 w 1189"/>
                <a:gd name="T3" fmla="*/ 1000 h 1032"/>
                <a:gd name="T4" fmla="*/ 0 w 1189"/>
                <a:gd name="T5" fmla="*/ 1031 h 1032"/>
                <a:gd name="T6" fmla="*/ 344 w 1189"/>
                <a:gd name="T7" fmla="*/ 125 h 1032"/>
                <a:gd name="T8" fmla="*/ 719 w 1189"/>
                <a:gd name="T9" fmla="*/ 0 h 1032"/>
                <a:gd name="T10" fmla="*/ 1188 w 1189"/>
                <a:gd name="T11" fmla="*/ 100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9" h="1032">
                  <a:moveTo>
                    <a:pt x="1188" y="1000"/>
                  </a:moveTo>
                  <a:lnTo>
                    <a:pt x="1188" y="1000"/>
                  </a:lnTo>
                  <a:cubicBezTo>
                    <a:pt x="1188" y="1000"/>
                    <a:pt x="907" y="312"/>
                    <a:pt x="0" y="1031"/>
                  </a:cubicBezTo>
                  <a:cubicBezTo>
                    <a:pt x="344" y="125"/>
                    <a:pt x="344" y="125"/>
                    <a:pt x="344" y="125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1188" y="1000"/>
                  </a:lnTo>
                </a:path>
              </a:pathLst>
            </a:custGeom>
            <a:solidFill>
              <a:srgbClr val="00A7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84F6B11C-B091-D647-A25B-8AD9A5CE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263" y="2886075"/>
              <a:ext cx="911225" cy="798513"/>
            </a:xfrm>
            <a:custGeom>
              <a:avLst/>
              <a:gdLst>
                <a:gd name="T0" fmla="*/ 0 w 2532"/>
                <a:gd name="T1" fmla="*/ 0 h 2219"/>
                <a:gd name="T2" fmla="*/ 0 w 2532"/>
                <a:gd name="T3" fmla="*/ 0 h 2219"/>
                <a:gd name="T4" fmla="*/ 0 w 2532"/>
                <a:gd name="T5" fmla="*/ 2218 h 2219"/>
                <a:gd name="T6" fmla="*/ 2531 w 2532"/>
                <a:gd name="T7" fmla="*/ 2218 h 2219"/>
                <a:gd name="T8" fmla="*/ 2281 w 2532"/>
                <a:gd name="T9" fmla="*/ 1156 h 2219"/>
                <a:gd name="T10" fmla="*/ 1593 w 2532"/>
                <a:gd name="T11" fmla="*/ 500 h 2219"/>
                <a:gd name="T12" fmla="*/ 0 w 2532"/>
                <a:gd name="T1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2" h="2219">
                  <a:moveTo>
                    <a:pt x="0" y="0"/>
                  </a:moveTo>
                  <a:lnTo>
                    <a:pt x="0" y="0"/>
                  </a:lnTo>
                  <a:cubicBezTo>
                    <a:pt x="0" y="2218"/>
                    <a:pt x="0" y="2218"/>
                    <a:pt x="0" y="2218"/>
                  </a:cubicBezTo>
                  <a:cubicBezTo>
                    <a:pt x="2531" y="2218"/>
                    <a:pt x="2531" y="2218"/>
                    <a:pt x="2531" y="2218"/>
                  </a:cubicBezTo>
                  <a:cubicBezTo>
                    <a:pt x="2281" y="1156"/>
                    <a:pt x="2281" y="1156"/>
                    <a:pt x="2281" y="1156"/>
                  </a:cubicBezTo>
                  <a:cubicBezTo>
                    <a:pt x="2125" y="594"/>
                    <a:pt x="1593" y="500"/>
                    <a:pt x="1593" y="5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A301600-DB4D-E547-92F6-9A702FD7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625" y="2886075"/>
              <a:ext cx="393700" cy="371475"/>
            </a:xfrm>
            <a:custGeom>
              <a:avLst/>
              <a:gdLst>
                <a:gd name="T0" fmla="*/ 0 w 1095"/>
                <a:gd name="T1" fmla="*/ 875 h 1032"/>
                <a:gd name="T2" fmla="*/ 0 w 1095"/>
                <a:gd name="T3" fmla="*/ 875 h 1032"/>
                <a:gd name="T4" fmla="*/ 1094 w 1095"/>
                <a:gd name="T5" fmla="*/ 1031 h 1032"/>
                <a:gd name="T6" fmla="*/ 782 w 1095"/>
                <a:gd name="T7" fmla="*/ 125 h 1032"/>
                <a:gd name="T8" fmla="*/ 407 w 1095"/>
                <a:gd name="T9" fmla="*/ 0 h 1032"/>
                <a:gd name="T10" fmla="*/ 0 w 1095"/>
                <a:gd name="T11" fmla="*/ 875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5" h="1032">
                  <a:moveTo>
                    <a:pt x="0" y="875"/>
                  </a:moveTo>
                  <a:lnTo>
                    <a:pt x="0" y="875"/>
                  </a:lnTo>
                  <a:cubicBezTo>
                    <a:pt x="0" y="875"/>
                    <a:pt x="188" y="312"/>
                    <a:pt x="1094" y="1031"/>
                  </a:cubicBezTo>
                  <a:cubicBezTo>
                    <a:pt x="782" y="125"/>
                    <a:pt x="782" y="125"/>
                    <a:pt x="782" y="125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0" y="875"/>
                    <a:pt x="0" y="875"/>
                    <a:pt x="0" y="875"/>
                  </a:cubicBezTo>
                </a:path>
              </a:pathLst>
            </a:custGeom>
            <a:solidFill>
              <a:srgbClr val="00A7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3AD25308-5D11-2740-9C2F-DC6809CD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108075"/>
              <a:ext cx="596900" cy="946150"/>
            </a:xfrm>
            <a:custGeom>
              <a:avLst/>
              <a:gdLst>
                <a:gd name="T0" fmla="*/ 1594 w 1658"/>
                <a:gd name="T1" fmla="*/ 907 h 2626"/>
                <a:gd name="T2" fmla="*/ 1594 w 1658"/>
                <a:gd name="T3" fmla="*/ 907 h 2626"/>
                <a:gd name="T4" fmla="*/ 875 w 1658"/>
                <a:gd name="T5" fmla="*/ 1750 h 2626"/>
                <a:gd name="T6" fmla="*/ 594 w 1658"/>
                <a:gd name="T7" fmla="*/ 2532 h 2626"/>
                <a:gd name="T8" fmla="*/ 438 w 1658"/>
                <a:gd name="T9" fmla="*/ 2625 h 2626"/>
                <a:gd name="T10" fmla="*/ 1657 w 1658"/>
                <a:gd name="T11" fmla="*/ 0 h 2626"/>
                <a:gd name="T12" fmla="*/ 1594 w 1658"/>
                <a:gd name="T13" fmla="*/ 907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8" h="2626">
                  <a:moveTo>
                    <a:pt x="1594" y="907"/>
                  </a:moveTo>
                  <a:lnTo>
                    <a:pt x="1594" y="907"/>
                  </a:lnTo>
                  <a:cubicBezTo>
                    <a:pt x="1594" y="907"/>
                    <a:pt x="1032" y="1094"/>
                    <a:pt x="875" y="1750"/>
                  </a:cubicBezTo>
                  <a:cubicBezTo>
                    <a:pt x="875" y="1750"/>
                    <a:pt x="844" y="2188"/>
                    <a:pt x="594" y="2532"/>
                  </a:cubicBezTo>
                  <a:cubicBezTo>
                    <a:pt x="594" y="2532"/>
                    <a:pt x="500" y="2469"/>
                    <a:pt x="438" y="2625"/>
                  </a:cubicBezTo>
                  <a:cubicBezTo>
                    <a:pt x="438" y="2625"/>
                    <a:pt x="0" y="282"/>
                    <a:pt x="1657" y="0"/>
                  </a:cubicBezTo>
                  <a:cubicBezTo>
                    <a:pt x="1594" y="907"/>
                    <a:pt x="1594" y="907"/>
                    <a:pt x="1594" y="907"/>
                  </a:cubicBezTo>
                </a:path>
              </a:pathLst>
            </a:custGeom>
            <a:solidFill>
              <a:srgbClr val="3C24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F7AEE0EA-D8A7-E547-8077-2DFA7ED11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588" y="939800"/>
              <a:ext cx="1069975" cy="1092200"/>
            </a:xfrm>
            <a:custGeom>
              <a:avLst/>
              <a:gdLst>
                <a:gd name="T0" fmla="*/ 156 w 2970"/>
                <a:gd name="T1" fmla="*/ 1406 h 3032"/>
                <a:gd name="T2" fmla="*/ 156 w 2970"/>
                <a:gd name="T3" fmla="*/ 1406 h 3032"/>
                <a:gd name="T4" fmla="*/ 2000 w 2970"/>
                <a:gd name="T5" fmla="*/ 2750 h 3032"/>
                <a:gd name="T6" fmla="*/ 1875 w 2970"/>
                <a:gd name="T7" fmla="*/ 2375 h 3032"/>
                <a:gd name="T8" fmla="*/ 2594 w 2970"/>
                <a:gd name="T9" fmla="*/ 3000 h 3032"/>
                <a:gd name="T10" fmla="*/ 2687 w 2970"/>
                <a:gd name="T11" fmla="*/ 3031 h 3032"/>
                <a:gd name="T12" fmla="*/ 2719 w 2970"/>
                <a:gd name="T13" fmla="*/ 1218 h 3032"/>
                <a:gd name="T14" fmla="*/ 1094 w 2970"/>
                <a:gd name="T15" fmla="*/ 62 h 3032"/>
                <a:gd name="T16" fmla="*/ 31 w 2970"/>
                <a:gd name="T17" fmla="*/ 875 h 3032"/>
                <a:gd name="T18" fmla="*/ 156 w 2970"/>
                <a:gd name="T19" fmla="*/ 1406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0" h="3032">
                  <a:moveTo>
                    <a:pt x="156" y="1406"/>
                  </a:moveTo>
                  <a:lnTo>
                    <a:pt x="156" y="1406"/>
                  </a:lnTo>
                  <a:cubicBezTo>
                    <a:pt x="156" y="1406"/>
                    <a:pt x="469" y="2375"/>
                    <a:pt x="2000" y="2750"/>
                  </a:cubicBezTo>
                  <a:cubicBezTo>
                    <a:pt x="2000" y="2750"/>
                    <a:pt x="1844" y="2593"/>
                    <a:pt x="1875" y="2375"/>
                  </a:cubicBezTo>
                  <a:cubicBezTo>
                    <a:pt x="1875" y="2375"/>
                    <a:pt x="2062" y="2906"/>
                    <a:pt x="2594" y="3000"/>
                  </a:cubicBezTo>
                  <a:cubicBezTo>
                    <a:pt x="2594" y="3000"/>
                    <a:pt x="2656" y="3000"/>
                    <a:pt x="2687" y="3031"/>
                  </a:cubicBezTo>
                  <a:cubicBezTo>
                    <a:pt x="2687" y="3031"/>
                    <a:pt x="2969" y="2187"/>
                    <a:pt x="2719" y="1218"/>
                  </a:cubicBezTo>
                  <a:cubicBezTo>
                    <a:pt x="2719" y="1218"/>
                    <a:pt x="2531" y="0"/>
                    <a:pt x="1094" y="62"/>
                  </a:cubicBezTo>
                  <a:cubicBezTo>
                    <a:pt x="1094" y="62"/>
                    <a:pt x="0" y="31"/>
                    <a:pt x="31" y="875"/>
                  </a:cubicBezTo>
                  <a:cubicBezTo>
                    <a:pt x="156" y="1406"/>
                    <a:pt x="156" y="1406"/>
                    <a:pt x="156" y="1406"/>
                  </a:cubicBezTo>
                </a:path>
              </a:pathLst>
            </a:custGeom>
            <a:solidFill>
              <a:srgbClr val="3C24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E092222E-444F-174D-BF12-1ED0313E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2638425"/>
              <a:ext cx="11112" cy="34925"/>
            </a:xfrm>
            <a:custGeom>
              <a:avLst/>
              <a:gdLst>
                <a:gd name="T0" fmla="*/ 31 w 32"/>
                <a:gd name="T1" fmla="*/ 94 h 95"/>
                <a:gd name="T2" fmla="*/ 31 w 32"/>
                <a:gd name="T3" fmla="*/ 94 h 95"/>
                <a:gd name="T4" fmla="*/ 31 w 32"/>
                <a:gd name="T5" fmla="*/ 94 h 95"/>
                <a:gd name="T6" fmla="*/ 31 w 32"/>
                <a:gd name="T7" fmla="*/ 94 h 95"/>
                <a:gd name="T8" fmla="*/ 31 w 32"/>
                <a:gd name="T9" fmla="*/ 94 h 95"/>
                <a:gd name="T10" fmla="*/ 31 w 32"/>
                <a:gd name="T11" fmla="*/ 94 h 95"/>
                <a:gd name="T12" fmla="*/ 31 w 32"/>
                <a:gd name="T13" fmla="*/ 94 h 95"/>
                <a:gd name="T14" fmla="*/ 31 w 32"/>
                <a:gd name="T15" fmla="*/ 94 h 95"/>
                <a:gd name="T16" fmla="*/ 31 w 32"/>
                <a:gd name="T17" fmla="*/ 63 h 95"/>
                <a:gd name="T18" fmla="*/ 31 w 32"/>
                <a:gd name="T19" fmla="*/ 63 h 95"/>
                <a:gd name="T20" fmla="*/ 31 w 32"/>
                <a:gd name="T21" fmla="*/ 63 h 95"/>
                <a:gd name="T22" fmla="*/ 31 w 32"/>
                <a:gd name="T23" fmla="*/ 63 h 95"/>
                <a:gd name="T24" fmla="*/ 31 w 32"/>
                <a:gd name="T25" fmla="*/ 63 h 95"/>
                <a:gd name="T26" fmla="*/ 31 w 32"/>
                <a:gd name="T27" fmla="*/ 63 h 95"/>
                <a:gd name="T28" fmla="*/ 31 w 32"/>
                <a:gd name="T29" fmla="*/ 63 h 95"/>
                <a:gd name="T30" fmla="*/ 31 w 32"/>
                <a:gd name="T31" fmla="*/ 63 h 95"/>
                <a:gd name="T32" fmla="*/ 31 w 32"/>
                <a:gd name="T33" fmla="*/ 63 h 95"/>
                <a:gd name="T34" fmla="*/ 31 w 32"/>
                <a:gd name="T35" fmla="*/ 63 h 95"/>
                <a:gd name="T36" fmla="*/ 31 w 32"/>
                <a:gd name="T37" fmla="*/ 63 h 95"/>
                <a:gd name="T38" fmla="*/ 31 w 32"/>
                <a:gd name="T39" fmla="*/ 63 h 95"/>
                <a:gd name="T40" fmla="*/ 31 w 32"/>
                <a:gd name="T41" fmla="*/ 32 h 95"/>
                <a:gd name="T42" fmla="*/ 31 w 32"/>
                <a:gd name="T43" fmla="*/ 32 h 95"/>
                <a:gd name="T44" fmla="*/ 31 w 32"/>
                <a:gd name="T45" fmla="*/ 32 h 95"/>
                <a:gd name="T46" fmla="*/ 31 w 32"/>
                <a:gd name="T47" fmla="*/ 32 h 95"/>
                <a:gd name="T48" fmla="*/ 31 w 32"/>
                <a:gd name="T49" fmla="*/ 32 h 95"/>
                <a:gd name="T50" fmla="*/ 31 w 32"/>
                <a:gd name="T51" fmla="*/ 32 h 95"/>
                <a:gd name="T52" fmla="*/ 0 w 32"/>
                <a:gd name="T53" fmla="*/ 32 h 95"/>
                <a:gd name="T54" fmla="*/ 0 w 32"/>
                <a:gd name="T55" fmla="*/ 32 h 95"/>
                <a:gd name="T56" fmla="*/ 0 w 32"/>
                <a:gd name="T57" fmla="*/ 0 h 95"/>
                <a:gd name="T58" fmla="*/ 0 w 32"/>
                <a:gd name="T59" fmla="*/ 0 h 95"/>
                <a:gd name="T60" fmla="*/ 0 w 32"/>
                <a:gd name="T61" fmla="*/ 0 h 95"/>
                <a:gd name="T62" fmla="*/ 0 w 32"/>
                <a:gd name="T63" fmla="*/ 0 h 95"/>
                <a:gd name="T64" fmla="*/ 0 w 32"/>
                <a:gd name="T65" fmla="*/ 0 h 95"/>
                <a:gd name="T66" fmla="*/ 0 w 32"/>
                <a:gd name="T6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95">
                  <a:moveTo>
                    <a:pt x="31" y="94"/>
                  </a:move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9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94"/>
                  </a:ln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BC355F07-5CC4-9F45-BE0A-6F7A5398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950" y="1412875"/>
              <a:ext cx="428625" cy="1485900"/>
            </a:xfrm>
            <a:custGeom>
              <a:avLst/>
              <a:gdLst>
                <a:gd name="T0" fmla="*/ 1000 w 1189"/>
                <a:gd name="T1" fmla="*/ 3281 h 4126"/>
                <a:gd name="T2" fmla="*/ 1000 w 1189"/>
                <a:gd name="T3" fmla="*/ 3281 h 4126"/>
                <a:gd name="T4" fmla="*/ 1156 w 1189"/>
                <a:gd name="T5" fmla="*/ 3781 h 4126"/>
                <a:gd name="T6" fmla="*/ 1000 w 1189"/>
                <a:gd name="T7" fmla="*/ 3281 h 4126"/>
                <a:gd name="T8" fmla="*/ 750 w 1189"/>
                <a:gd name="T9" fmla="*/ 0 h 4126"/>
                <a:gd name="T10" fmla="*/ 750 w 1189"/>
                <a:gd name="T11" fmla="*/ 0 h 4126"/>
                <a:gd name="T12" fmla="*/ 594 w 1189"/>
                <a:gd name="T13" fmla="*/ 3406 h 4126"/>
                <a:gd name="T14" fmla="*/ 594 w 1189"/>
                <a:gd name="T15" fmla="*/ 3406 h 4126"/>
                <a:gd name="T16" fmla="*/ 594 w 1189"/>
                <a:gd name="T17" fmla="*/ 3406 h 4126"/>
                <a:gd name="T18" fmla="*/ 594 w 1189"/>
                <a:gd name="T19" fmla="*/ 3406 h 4126"/>
                <a:gd name="T20" fmla="*/ 594 w 1189"/>
                <a:gd name="T21" fmla="*/ 3406 h 4126"/>
                <a:gd name="T22" fmla="*/ 594 w 1189"/>
                <a:gd name="T23" fmla="*/ 3438 h 4126"/>
                <a:gd name="T24" fmla="*/ 594 w 1189"/>
                <a:gd name="T25" fmla="*/ 3438 h 4126"/>
                <a:gd name="T26" fmla="*/ 594 w 1189"/>
                <a:gd name="T27" fmla="*/ 3438 h 4126"/>
                <a:gd name="T28" fmla="*/ 625 w 1189"/>
                <a:gd name="T29" fmla="*/ 3438 h 4126"/>
                <a:gd name="T30" fmla="*/ 625 w 1189"/>
                <a:gd name="T31" fmla="*/ 3438 h 4126"/>
                <a:gd name="T32" fmla="*/ 625 w 1189"/>
                <a:gd name="T33" fmla="*/ 3438 h 4126"/>
                <a:gd name="T34" fmla="*/ 625 w 1189"/>
                <a:gd name="T35" fmla="*/ 3438 h 4126"/>
                <a:gd name="T36" fmla="*/ 625 w 1189"/>
                <a:gd name="T37" fmla="*/ 3438 h 4126"/>
                <a:gd name="T38" fmla="*/ 625 w 1189"/>
                <a:gd name="T39" fmla="*/ 3438 h 4126"/>
                <a:gd name="T40" fmla="*/ 625 w 1189"/>
                <a:gd name="T41" fmla="*/ 3469 h 4126"/>
                <a:gd name="T42" fmla="*/ 625 w 1189"/>
                <a:gd name="T43" fmla="*/ 3469 h 4126"/>
                <a:gd name="T44" fmla="*/ 625 w 1189"/>
                <a:gd name="T45" fmla="*/ 3469 h 4126"/>
                <a:gd name="T46" fmla="*/ 625 w 1189"/>
                <a:gd name="T47" fmla="*/ 3469 h 4126"/>
                <a:gd name="T48" fmla="*/ 625 w 1189"/>
                <a:gd name="T49" fmla="*/ 3469 h 4126"/>
                <a:gd name="T50" fmla="*/ 625 w 1189"/>
                <a:gd name="T51" fmla="*/ 3469 h 4126"/>
                <a:gd name="T52" fmla="*/ 625 w 1189"/>
                <a:gd name="T53" fmla="*/ 3469 h 4126"/>
                <a:gd name="T54" fmla="*/ 625 w 1189"/>
                <a:gd name="T55" fmla="*/ 3469 h 4126"/>
                <a:gd name="T56" fmla="*/ 625 w 1189"/>
                <a:gd name="T57" fmla="*/ 3469 h 4126"/>
                <a:gd name="T58" fmla="*/ 625 w 1189"/>
                <a:gd name="T59" fmla="*/ 3469 h 4126"/>
                <a:gd name="T60" fmla="*/ 625 w 1189"/>
                <a:gd name="T61" fmla="*/ 3469 h 4126"/>
                <a:gd name="T62" fmla="*/ 625 w 1189"/>
                <a:gd name="T63" fmla="*/ 3500 h 4126"/>
                <a:gd name="T64" fmla="*/ 625 w 1189"/>
                <a:gd name="T65" fmla="*/ 3500 h 4126"/>
                <a:gd name="T66" fmla="*/ 625 w 1189"/>
                <a:gd name="T67" fmla="*/ 3500 h 4126"/>
                <a:gd name="T68" fmla="*/ 625 w 1189"/>
                <a:gd name="T69" fmla="*/ 3500 h 4126"/>
                <a:gd name="T70" fmla="*/ 625 w 1189"/>
                <a:gd name="T71" fmla="*/ 3500 h 4126"/>
                <a:gd name="T72" fmla="*/ 625 w 1189"/>
                <a:gd name="T73" fmla="*/ 3500 h 4126"/>
                <a:gd name="T74" fmla="*/ 625 w 1189"/>
                <a:gd name="T75" fmla="*/ 3500 h 4126"/>
                <a:gd name="T76" fmla="*/ 625 w 1189"/>
                <a:gd name="T77" fmla="*/ 3500 h 4126"/>
                <a:gd name="T78" fmla="*/ 625 w 1189"/>
                <a:gd name="T79" fmla="*/ 3500 h 4126"/>
                <a:gd name="T80" fmla="*/ 625 w 1189"/>
                <a:gd name="T81" fmla="*/ 3500 h 4126"/>
                <a:gd name="T82" fmla="*/ 656 w 1189"/>
                <a:gd name="T83" fmla="*/ 3688 h 4126"/>
                <a:gd name="T84" fmla="*/ 500 w 1189"/>
                <a:gd name="T85" fmla="*/ 4125 h 4126"/>
                <a:gd name="T86" fmla="*/ 1125 w 1189"/>
                <a:gd name="T87" fmla="*/ 4094 h 4126"/>
                <a:gd name="T88" fmla="*/ 1156 w 1189"/>
                <a:gd name="T89" fmla="*/ 3813 h 4126"/>
                <a:gd name="T90" fmla="*/ 906 w 1189"/>
                <a:gd name="T91" fmla="*/ 3125 h 4126"/>
                <a:gd name="T92" fmla="*/ 813 w 1189"/>
                <a:gd name="T93" fmla="*/ 2906 h 4126"/>
                <a:gd name="T94" fmla="*/ 563 w 1189"/>
                <a:gd name="T95" fmla="*/ 2125 h 4126"/>
                <a:gd name="T96" fmla="*/ 563 w 1189"/>
                <a:gd name="T97" fmla="*/ 1063 h 4126"/>
                <a:gd name="T98" fmla="*/ 750 w 1189"/>
                <a:gd name="T99" fmla="*/ 0 h 4126"/>
                <a:gd name="T100" fmla="*/ 1000 w 1189"/>
                <a:gd name="T101" fmla="*/ 3281 h 4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9" h="4126">
                  <a:moveTo>
                    <a:pt x="1000" y="3281"/>
                  </a:moveTo>
                  <a:lnTo>
                    <a:pt x="1000" y="3281"/>
                  </a:lnTo>
                  <a:cubicBezTo>
                    <a:pt x="1031" y="3469"/>
                    <a:pt x="1094" y="3625"/>
                    <a:pt x="1156" y="3781"/>
                  </a:cubicBezTo>
                  <a:cubicBezTo>
                    <a:pt x="1156" y="3594"/>
                    <a:pt x="1094" y="3438"/>
                    <a:pt x="1000" y="3281"/>
                  </a:cubicBezTo>
                  <a:lnTo>
                    <a:pt x="750" y="0"/>
                  </a:lnTo>
                  <a:lnTo>
                    <a:pt x="750" y="0"/>
                  </a:lnTo>
                  <a:cubicBezTo>
                    <a:pt x="531" y="469"/>
                    <a:pt x="0" y="1844"/>
                    <a:pt x="594" y="3406"/>
                  </a:cubicBezTo>
                  <a:lnTo>
                    <a:pt x="594" y="3406"/>
                  </a:lnTo>
                  <a:lnTo>
                    <a:pt x="594" y="3406"/>
                  </a:lnTo>
                  <a:lnTo>
                    <a:pt x="594" y="3406"/>
                  </a:lnTo>
                  <a:lnTo>
                    <a:pt x="594" y="3406"/>
                  </a:lnTo>
                  <a:cubicBezTo>
                    <a:pt x="594" y="3406"/>
                    <a:pt x="594" y="3406"/>
                    <a:pt x="594" y="3438"/>
                  </a:cubicBezTo>
                  <a:lnTo>
                    <a:pt x="594" y="3438"/>
                  </a:lnTo>
                  <a:lnTo>
                    <a:pt x="594" y="3438"/>
                  </a:lnTo>
                  <a:lnTo>
                    <a:pt x="625" y="3438"/>
                  </a:lnTo>
                  <a:lnTo>
                    <a:pt x="625" y="3438"/>
                  </a:lnTo>
                  <a:lnTo>
                    <a:pt x="625" y="3438"/>
                  </a:lnTo>
                  <a:lnTo>
                    <a:pt x="625" y="3438"/>
                  </a:lnTo>
                  <a:lnTo>
                    <a:pt x="625" y="3438"/>
                  </a:lnTo>
                  <a:lnTo>
                    <a:pt x="625" y="3438"/>
                  </a:lnTo>
                  <a:cubicBezTo>
                    <a:pt x="625" y="3438"/>
                    <a:pt x="625" y="3438"/>
                    <a:pt x="625" y="3469"/>
                  </a:cubicBezTo>
                  <a:lnTo>
                    <a:pt x="625" y="3469"/>
                  </a:lnTo>
                  <a:lnTo>
                    <a:pt x="625" y="3469"/>
                  </a:lnTo>
                  <a:lnTo>
                    <a:pt x="625" y="3469"/>
                  </a:lnTo>
                  <a:lnTo>
                    <a:pt x="625" y="3469"/>
                  </a:lnTo>
                  <a:lnTo>
                    <a:pt x="625" y="3469"/>
                  </a:lnTo>
                  <a:lnTo>
                    <a:pt x="625" y="3469"/>
                  </a:lnTo>
                  <a:lnTo>
                    <a:pt x="625" y="3469"/>
                  </a:lnTo>
                  <a:lnTo>
                    <a:pt x="625" y="3469"/>
                  </a:lnTo>
                  <a:lnTo>
                    <a:pt x="625" y="3469"/>
                  </a:lnTo>
                  <a:lnTo>
                    <a:pt x="625" y="3469"/>
                  </a:lnTo>
                  <a:lnTo>
                    <a:pt x="625" y="3500"/>
                  </a:lnTo>
                  <a:lnTo>
                    <a:pt x="625" y="3500"/>
                  </a:lnTo>
                  <a:lnTo>
                    <a:pt x="625" y="3500"/>
                  </a:lnTo>
                  <a:lnTo>
                    <a:pt x="625" y="3500"/>
                  </a:lnTo>
                  <a:lnTo>
                    <a:pt x="625" y="3500"/>
                  </a:lnTo>
                  <a:lnTo>
                    <a:pt x="625" y="3500"/>
                  </a:lnTo>
                  <a:lnTo>
                    <a:pt x="625" y="3500"/>
                  </a:lnTo>
                  <a:lnTo>
                    <a:pt x="625" y="3500"/>
                  </a:lnTo>
                  <a:lnTo>
                    <a:pt x="625" y="3500"/>
                  </a:lnTo>
                  <a:lnTo>
                    <a:pt x="625" y="3500"/>
                  </a:lnTo>
                  <a:cubicBezTo>
                    <a:pt x="625" y="3500"/>
                    <a:pt x="656" y="3594"/>
                    <a:pt x="656" y="3688"/>
                  </a:cubicBezTo>
                  <a:cubicBezTo>
                    <a:pt x="656" y="3813"/>
                    <a:pt x="625" y="4000"/>
                    <a:pt x="500" y="4125"/>
                  </a:cubicBezTo>
                  <a:cubicBezTo>
                    <a:pt x="1125" y="4094"/>
                    <a:pt x="1125" y="4094"/>
                    <a:pt x="1125" y="4094"/>
                  </a:cubicBezTo>
                  <a:cubicBezTo>
                    <a:pt x="1156" y="4031"/>
                    <a:pt x="1188" y="3938"/>
                    <a:pt x="1156" y="3813"/>
                  </a:cubicBezTo>
                  <a:cubicBezTo>
                    <a:pt x="1094" y="3656"/>
                    <a:pt x="1000" y="3438"/>
                    <a:pt x="906" y="3125"/>
                  </a:cubicBezTo>
                  <a:cubicBezTo>
                    <a:pt x="875" y="3031"/>
                    <a:pt x="844" y="2969"/>
                    <a:pt x="813" y="2906"/>
                  </a:cubicBezTo>
                  <a:cubicBezTo>
                    <a:pt x="656" y="2656"/>
                    <a:pt x="594" y="2406"/>
                    <a:pt x="563" y="2125"/>
                  </a:cubicBezTo>
                  <a:cubicBezTo>
                    <a:pt x="500" y="1781"/>
                    <a:pt x="500" y="1438"/>
                    <a:pt x="563" y="1063"/>
                  </a:cubicBezTo>
                  <a:cubicBezTo>
                    <a:pt x="563" y="750"/>
                    <a:pt x="594" y="344"/>
                    <a:pt x="750" y="0"/>
                  </a:cubicBezTo>
                  <a:lnTo>
                    <a:pt x="1000" y="3281"/>
                  </a:lnTo>
                </a:path>
              </a:pathLst>
            </a:custGeom>
            <a:solidFill>
              <a:srgbClr val="2F19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479D8992-941C-054A-936D-F37A39988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2538413"/>
              <a:ext cx="90488" cy="247650"/>
            </a:xfrm>
            <a:custGeom>
              <a:avLst/>
              <a:gdLst>
                <a:gd name="T0" fmla="*/ 0 w 251"/>
                <a:gd name="T1" fmla="*/ 0 h 689"/>
                <a:gd name="T2" fmla="*/ 0 w 251"/>
                <a:gd name="T3" fmla="*/ 0 h 689"/>
                <a:gd name="T4" fmla="*/ 250 w 251"/>
                <a:gd name="T5" fmla="*/ 688 h 689"/>
                <a:gd name="T6" fmla="*/ 250 w 251"/>
                <a:gd name="T7" fmla="*/ 688 h 689"/>
                <a:gd name="T8" fmla="*/ 250 w 251"/>
                <a:gd name="T9" fmla="*/ 656 h 689"/>
                <a:gd name="T10" fmla="*/ 94 w 251"/>
                <a:gd name="T11" fmla="*/ 156 h 689"/>
                <a:gd name="T12" fmla="*/ 0 w 251"/>
                <a:gd name="T13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689">
                  <a:moveTo>
                    <a:pt x="0" y="0"/>
                  </a:moveTo>
                  <a:lnTo>
                    <a:pt x="0" y="0"/>
                  </a:lnTo>
                  <a:cubicBezTo>
                    <a:pt x="94" y="313"/>
                    <a:pt x="188" y="531"/>
                    <a:pt x="250" y="688"/>
                  </a:cubicBezTo>
                  <a:lnTo>
                    <a:pt x="250" y="688"/>
                  </a:lnTo>
                  <a:cubicBezTo>
                    <a:pt x="250" y="656"/>
                    <a:pt x="250" y="656"/>
                    <a:pt x="250" y="656"/>
                  </a:cubicBezTo>
                  <a:cubicBezTo>
                    <a:pt x="188" y="500"/>
                    <a:pt x="125" y="344"/>
                    <a:pt x="94" y="156"/>
                  </a:cubicBezTo>
                  <a:cubicBezTo>
                    <a:pt x="63" y="94"/>
                    <a:pt x="32" y="31"/>
                    <a:pt x="0" y="0"/>
                  </a:cubicBezTo>
                </a:path>
              </a:pathLst>
            </a:custGeom>
            <a:solidFill>
              <a:srgbClr val="3019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6E9A1278-1FD6-CB46-8901-0CB05C800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0" y="1131888"/>
              <a:ext cx="360363" cy="663575"/>
            </a:xfrm>
            <a:custGeom>
              <a:avLst/>
              <a:gdLst>
                <a:gd name="T0" fmla="*/ 1000 w 1001"/>
                <a:gd name="T1" fmla="*/ 0 h 1845"/>
                <a:gd name="T2" fmla="*/ 1000 w 1001"/>
                <a:gd name="T3" fmla="*/ 0 h 1845"/>
                <a:gd name="T4" fmla="*/ 281 w 1001"/>
                <a:gd name="T5" fmla="*/ 594 h 1845"/>
                <a:gd name="T6" fmla="*/ 281 w 1001"/>
                <a:gd name="T7" fmla="*/ 594 h 1845"/>
                <a:gd name="T8" fmla="*/ 281 w 1001"/>
                <a:gd name="T9" fmla="*/ 594 h 1845"/>
                <a:gd name="T10" fmla="*/ 187 w 1001"/>
                <a:gd name="T11" fmla="*/ 750 h 1845"/>
                <a:gd name="T12" fmla="*/ 187 w 1001"/>
                <a:gd name="T13" fmla="*/ 781 h 1845"/>
                <a:gd name="T14" fmla="*/ 0 w 1001"/>
                <a:gd name="T15" fmla="*/ 1844 h 1845"/>
                <a:gd name="T16" fmla="*/ 156 w 1001"/>
                <a:gd name="T17" fmla="*/ 1219 h 1845"/>
                <a:gd name="T18" fmla="*/ 781 w 1001"/>
                <a:gd name="T19" fmla="*/ 219 h 1845"/>
                <a:gd name="T20" fmla="*/ 812 w 1001"/>
                <a:gd name="T21" fmla="*/ 187 h 1845"/>
                <a:gd name="T22" fmla="*/ 781 w 1001"/>
                <a:gd name="T23" fmla="*/ 219 h 1845"/>
                <a:gd name="T24" fmla="*/ 593 w 1001"/>
                <a:gd name="T25" fmla="*/ 469 h 1845"/>
                <a:gd name="T26" fmla="*/ 625 w 1001"/>
                <a:gd name="T27" fmla="*/ 437 h 1845"/>
                <a:gd name="T28" fmla="*/ 968 w 1001"/>
                <a:gd name="T29" fmla="*/ 156 h 1845"/>
                <a:gd name="T30" fmla="*/ 1000 w 1001"/>
                <a:gd name="T31" fmla="*/ 0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1" h="1845">
                  <a:moveTo>
                    <a:pt x="1000" y="0"/>
                  </a:moveTo>
                  <a:lnTo>
                    <a:pt x="1000" y="0"/>
                  </a:lnTo>
                  <a:cubicBezTo>
                    <a:pt x="656" y="125"/>
                    <a:pt x="437" y="344"/>
                    <a:pt x="281" y="594"/>
                  </a:cubicBezTo>
                  <a:lnTo>
                    <a:pt x="281" y="594"/>
                  </a:lnTo>
                  <a:lnTo>
                    <a:pt x="281" y="594"/>
                  </a:lnTo>
                  <a:cubicBezTo>
                    <a:pt x="250" y="656"/>
                    <a:pt x="218" y="719"/>
                    <a:pt x="187" y="750"/>
                  </a:cubicBezTo>
                  <a:cubicBezTo>
                    <a:pt x="187" y="781"/>
                    <a:pt x="187" y="781"/>
                    <a:pt x="187" y="781"/>
                  </a:cubicBezTo>
                  <a:cubicBezTo>
                    <a:pt x="31" y="1125"/>
                    <a:pt x="0" y="1531"/>
                    <a:pt x="0" y="1844"/>
                  </a:cubicBezTo>
                  <a:cubicBezTo>
                    <a:pt x="31" y="1625"/>
                    <a:pt x="62" y="1406"/>
                    <a:pt x="156" y="1219"/>
                  </a:cubicBezTo>
                  <a:cubicBezTo>
                    <a:pt x="312" y="625"/>
                    <a:pt x="687" y="312"/>
                    <a:pt x="781" y="219"/>
                  </a:cubicBezTo>
                  <a:lnTo>
                    <a:pt x="812" y="187"/>
                  </a:lnTo>
                  <a:cubicBezTo>
                    <a:pt x="812" y="187"/>
                    <a:pt x="812" y="187"/>
                    <a:pt x="781" y="219"/>
                  </a:cubicBezTo>
                  <a:cubicBezTo>
                    <a:pt x="718" y="281"/>
                    <a:pt x="656" y="375"/>
                    <a:pt x="593" y="469"/>
                  </a:cubicBezTo>
                  <a:lnTo>
                    <a:pt x="625" y="437"/>
                  </a:lnTo>
                  <a:cubicBezTo>
                    <a:pt x="718" y="312"/>
                    <a:pt x="843" y="219"/>
                    <a:pt x="968" y="156"/>
                  </a:cubicBezTo>
                  <a:cubicBezTo>
                    <a:pt x="968" y="94"/>
                    <a:pt x="1000" y="62"/>
                    <a:pt x="1000" y="0"/>
                  </a:cubicBezTo>
                </a:path>
              </a:pathLst>
            </a:custGeom>
            <a:solidFill>
              <a:srgbClr val="2F19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96204395-DCC4-B741-8BBD-2C0819490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813" y="1108075"/>
              <a:ext cx="90487" cy="79375"/>
            </a:xfrm>
            <a:custGeom>
              <a:avLst/>
              <a:gdLst>
                <a:gd name="T0" fmla="*/ 250 w 251"/>
                <a:gd name="T1" fmla="*/ 0 h 220"/>
                <a:gd name="T2" fmla="*/ 250 w 251"/>
                <a:gd name="T3" fmla="*/ 0 h 220"/>
                <a:gd name="T4" fmla="*/ 32 w 251"/>
                <a:gd name="T5" fmla="*/ 63 h 220"/>
                <a:gd name="T6" fmla="*/ 0 w 251"/>
                <a:gd name="T7" fmla="*/ 219 h 220"/>
                <a:gd name="T8" fmla="*/ 250 w 251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20">
                  <a:moveTo>
                    <a:pt x="250" y="0"/>
                  </a:moveTo>
                  <a:lnTo>
                    <a:pt x="250" y="0"/>
                  </a:lnTo>
                  <a:cubicBezTo>
                    <a:pt x="188" y="32"/>
                    <a:pt x="94" y="63"/>
                    <a:pt x="32" y="63"/>
                  </a:cubicBezTo>
                  <a:cubicBezTo>
                    <a:pt x="32" y="125"/>
                    <a:pt x="0" y="157"/>
                    <a:pt x="0" y="219"/>
                  </a:cubicBezTo>
                  <a:cubicBezTo>
                    <a:pt x="94" y="157"/>
                    <a:pt x="188" y="94"/>
                    <a:pt x="250" y="0"/>
                  </a:cubicBezTo>
                </a:path>
              </a:pathLst>
            </a:custGeom>
            <a:solidFill>
              <a:srgbClr val="2F19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109BD987-00C8-1A49-B042-0333D012F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1300163"/>
              <a:ext cx="338138" cy="608012"/>
            </a:xfrm>
            <a:custGeom>
              <a:avLst/>
              <a:gdLst>
                <a:gd name="T0" fmla="*/ 531 w 939"/>
                <a:gd name="T1" fmla="*/ 0 h 1688"/>
                <a:gd name="T2" fmla="*/ 531 w 939"/>
                <a:gd name="T3" fmla="*/ 0 h 1688"/>
                <a:gd name="T4" fmla="*/ 125 w 939"/>
                <a:gd name="T5" fmla="*/ 687 h 1688"/>
                <a:gd name="T6" fmla="*/ 94 w 939"/>
                <a:gd name="T7" fmla="*/ 750 h 1688"/>
                <a:gd name="T8" fmla="*/ 31 w 939"/>
                <a:gd name="T9" fmla="*/ 1437 h 1688"/>
                <a:gd name="T10" fmla="*/ 313 w 939"/>
                <a:gd name="T11" fmla="*/ 593 h 1688"/>
                <a:gd name="T12" fmla="*/ 188 w 939"/>
                <a:gd name="T13" fmla="*/ 1687 h 1688"/>
                <a:gd name="T14" fmla="*/ 938 w 939"/>
                <a:gd name="T15" fmla="*/ 281 h 1688"/>
                <a:gd name="T16" fmla="*/ 781 w 939"/>
                <a:gd name="T17" fmla="*/ 218 h 1688"/>
                <a:gd name="T18" fmla="*/ 281 w 939"/>
                <a:gd name="T19" fmla="*/ 437 h 1688"/>
                <a:gd name="T20" fmla="*/ 531 w 939"/>
                <a:gd name="T21" fmla="*/ 0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9" h="1688">
                  <a:moveTo>
                    <a:pt x="531" y="0"/>
                  </a:moveTo>
                  <a:lnTo>
                    <a:pt x="531" y="0"/>
                  </a:lnTo>
                  <a:cubicBezTo>
                    <a:pt x="344" y="218"/>
                    <a:pt x="219" y="437"/>
                    <a:pt x="125" y="687"/>
                  </a:cubicBezTo>
                  <a:cubicBezTo>
                    <a:pt x="94" y="718"/>
                    <a:pt x="94" y="718"/>
                    <a:pt x="94" y="750"/>
                  </a:cubicBezTo>
                  <a:cubicBezTo>
                    <a:pt x="31" y="937"/>
                    <a:pt x="0" y="1187"/>
                    <a:pt x="31" y="1437"/>
                  </a:cubicBezTo>
                  <a:cubicBezTo>
                    <a:pt x="31" y="1437"/>
                    <a:pt x="63" y="906"/>
                    <a:pt x="313" y="593"/>
                  </a:cubicBezTo>
                  <a:cubicBezTo>
                    <a:pt x="313" y="593"/>
                    <a:pt x="125" y="1031"/>
                    <a:pt x="188" y="1687"/>
                  </a:cubicBezTo>
                  <a:cubicBezTo>
                    <a:pt x="188" y="1687"/>
                    <a:pt x="250" y="562"/>
                    <a:pt x="938" y="281"/>
                  </a:cubicBezTo>
                  <a:cubicBezTo>
                    <a:pt x="938" y="281"/>
                    <a:pt x="875" y="218"/>
                    <a:pt x="781" y="218"/>
                  </a:cubicBezTo>
                  <a:cubicBezTo>
                    <a:pt x="656" y="218"/>
                    <a:pt x="500" y="281"/>
                    <a:pt x="281" y="437"/>
                  </a:cubicBezTo>
                  <a:cubicBezTo>
                    <a:pt x="281" y="437"/>
                    <a:pt x="406" y="218"/>
                    <a:pt x="531" y="0"/>
                  </a:cubicBezTo>
                </a:path>
              </a:pathLst>
            </a:custGeom>
            <a:solidFill>
              <a:srgbClr val="563E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1115A4B9-48C3-6F4B-A3CA-64FA9C26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8713" y="1198563"/>
              <a:ext cx="236537" cy="371475"/>
            </a:xfrm>
            <a:custGeom>
              <a:avLst/>
              <a:gdLst>
                <a:gd name="T0" fmla="*/ 625 w 657"/>
                <a:gd name="T1" fmla="*/ 32 h 1033"/>
                <a:gd name="T2" fmla="*/ 625 w 657"/>
                <a:gd name="T3" fmla="*/ 32 h 1033"/>
                <a:gd name="T4" fmla="*/ 0 w 657"/>
                <a:gd name="T5" fmla="*/ 1032 h 1033"/>
                <a:gd name="T6" fmla="*/ 31 w 657"/>
                <a:gd name="T7" fmla="*/ 969 h 1033"/>
                <a:gd name="T8" fmla="*/ 437 w 657"/>
                <a:gd name="T9" fmla="*/ 282 h 1033"/>
                <a:gd name="T10" fmla="*/ 625 w 657"/>
                <a:gd name="T11" fmla="*/ 32 h 1033"/>
                <a:gd name="T12" fmla="*/ 656 w 657"/>
                <a:gd name="T13" fmla="*/ 0 h 1033"/>
                <a:gd name="T14" fmla="*/ 656 w 657"/>
                <a:gd name="T15" fmla="*/ 0 h 1033"/>
                <a:gd name="T16" fmla="*/ 625 w 657"/>
                <a:gd name="T17" fmla="*/ 32 h 1033"/>
                <a:gd name="T18" fmla="*/ 656 w 657"/>
                <a:gd name="T19" fmla="*/ 0 h 1033"/>
                <a:gd name="T20" fmla="*/ 625 w 657"/>
                <a:gd name="T21" fmla="*/ 32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7" h="1033">
                  <a:moveTo>
                    <a:pt x="625" y="32"/>
                  </a:moveTo>
                  <a:lnTo>
                    <a:pt x="625" y="32"/>
                  </a:lnTo>
                  <a:cubicBezTo>
                    <a:pt x="531" y="125"/>
                    <a:pt x="156" y="438"/>
                    <a:pt x="0" y="1032"/>
                  </a:cubicBezTo>
                  <a:cubicBezTo>
                    <a:pt x="0" y="1000"/>
                    <a:pt x="0" y="1000"/>
                    <a:pt x="31" y="969"/>
                  </a:cubicBezTo>
                  <a:cubicBezTo>
                    <a:pt x="125" y="719"/>
                    <a:pt x="250" y="500"/>
                    <a:pt x="437" y="282"/>
                  </a:cubicBezTo>
                  <a:cubicBezTo>
                    <a:pt x="500" y="188"/>
                    <a:pt x="562" y="94"/>
                    <a:pt x="625" y="32"/>
                  </a:cubicBezTo>
                  <a:lnTo>
                    <a:pt x="656" y="0"/>
                  </a:lnTo>
                  <a:lnTo>
                    <a:pt x="656" y="0"/>
                  </a:lnTo>
                  <a:lnTo>
                    <a:pt x="625" y="32"/>
                  </a:lnTo>
                  <a:cubicBezTo>
                    <a:pt x="656" y="0"/>
                    <a:pt x="656" y="0"/>
                    <a:pt x="656" y="0"/>
                  </a:cubicBezTo>
                  <a:lnTo>
                    <a:pt x="625" y="32"/>
                  </a:lnTo>
                </a:path>
              </a:pathLst>
            </a:custGeom>
            <a:solidFill>
              <a:srgbClr val="4A34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4A784AE1-C2C8-E74D-9D15-938FAE0C4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413" y="1379538"/>
              <a:ext cx="506412" cy="473075"/>
            </a:xfrm>
            <a:custGeom>
              <a:avLst/>
              <a:gdLst>
                <a:gd name="T0" fmla="*/ 656 w 1407"/>
                <a:gd name="T1" fmla="*/ 0 h 1314"/>
                <a:gd name="T2" fmla="*/ 656 w 1407"/>
                <a:gd name="T3" fmla="*/ 0 h 1314"/>
                <a:gd name="T4" fmla="*/ 593 w 1407"/>
                <a:gd name="T5" fmla="*/ 657 h 1314"/>
                <a:gd name="T6" fmla="*/ 0 w 1407"/>
                <a:gd name="T7" fmla="*/ 94 h 1314"/>
                <a:gd name="T8" fmla="*/ 1406 w 1407"/>
                <a:gd name="T9" fmla="*/ 1313 h 1314"/>
                <a:gd name="T10" fmla="*/ 718 w 1407"/>
                <a:gd name="T11" fmla="*/ 563 h 1314"/>
                <a:gd name="T12" fmla="*/ 1406 w 1407"/>
                <a:gd name="T13" fmla="*/ 907 h 1314"/>
                <a:gd name="T14" fmla="*/ 656 w 1407"/>
                <a:gd name="T15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7" h="1314">
                  <a:moveTo>
                    <a:pt x="656" y="0"/>
                  </a:moveTo>
                  <a:lnTo>
                    <a:pt x="656" y="0"/>
                  </a:lnTo>
                  <a:cubicBezTo>
                    <a:pt x="656" y="0"/>
                    <a:pt x="343" y="313"/>
                    <a:pt x="593" y="657"/>
                  </a:cubicBezTo>
                  <a:cubicBezTo>
                    <a:pt x="593" y="657"/>
                    <a:pt x="375" y="625"/>
                    <a:pt x="0" y="94"/>
                  </a:cubicBezTo>
                  <a:cubicBezTo>
                    <a:pt x="0" y="94"/>
                    <a:pt x="281" y="1032"/>
                    <a:pt x="1406" y="1313"/>
                  </a:cubicBezTo>
                  <a:cubicBezTo>
                    <a:pt x="1406" y="1313"/>
                    <a:pt x="875" y="1032"/>
                    <a:pt x="718" y="563"/>
                  </a:cubicBezTo>
                  <a:cubicBezTo>
                    <a:pt x="718" y="563"/>
                    <a:pt x="968" y="875"/>
                    <a:pt x="1406" y="907"/>
                  </a:cubicBezTo>
                  <a:cubicBezTo>
                    <a:pt x="1406" y="907"/>
                    <a:pt x="687" y="313"/>
                    <a:pt x="656" y="0"/>
                  </a:cubicBezTo>
                </a:path>
              </a:pathLst>
            </a:custGeom>
            <a:solidFill>
              <a:srgbClr val="563E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DA3455CB-9B57-6B4B-9CEB-D2A03DD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1885950"/>
              <a:ext cx="506413" cy="382588"/>
            </a:xfrm>
            <a:custGeom>
              <a:avLst/>
              <a:gdLst>
                <a:gd name="T0" fmla="*/ 625 w 1407"/>
                <a:gd name="T1" fmla="*/ 0 h 1063"/>
                <a:gd name="T2" fmla="*/ 625 w 1407"/>
                <a:gd name="T3" fmla="*/ 0 h 1063"/>
                <a:gd name="T4" fmla="*/ 0 w 1407"/>
                <a:gd name="T5" fmla="*/ 468 h 1063"/>
                <a:gd name="T6" fmla="*/ 531 w 1407"/>
                <a:gd name="T7" fmla="*/ 1031 h 1063"/>
                <a:gd name="T8" fmla="*/ 1219 w 1407"/>
                <a:gd name="T9" fmla="*/ 562 h 1063"/>
                <a:gd name="T10" fmla="*/ 625 w 1407"/>
                <a:gd name="T11" fmla="*/ 0 h 1063"/>
                <a:gd name="T12" fmla="*/ 1125 w 1407"/>
                <a:gd name="T13" fmla="*/ 562 h 1063"/>
                <a:gd name="T14" fmla="*/ 1125 w 1407"/>
                <a:gd name="T15" fmla="*/ 562 h 1063"/>
                <a:gd name="T16" fmla="*/ 562 w 1407"/>
                <a:gd name="T17" fmla="*/ 968 h 1063"/>
                <a:gd name="T18" fmla="*/ 94 w 1407"/>
                <a:gd name="T19" fmla="*/ 500 h 1063"/>
                <a:gd name="T20" fmla="*/ 625 w 1407"/>
                <a:gd name="T21" fmla="*/ 93 h 1063"/>
                <a:gd name="T22" fmla="*/ 1125 w 1407"/>
                <a:gd name="T23" fmla="*/ 562 h 1063"/>
                <a:gd name="T24" fmla="*/ 625 w 1407"/>
                <a:gd name="T25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7" h="1063">
                  <a:moveTo>
                    <a:pt x="625" y="0"/>
                  </a:moveTo>
                  <a:lnTo>
                    <a:pt x="625" y="0"/>
                  </a:lnTo>
                  <a:cubicBezTo>
                    <a:pt x="312" y="0"/>
                    <a:pt x="0" y="0"/>
                    <a:pt x="0" y="468"/>
                  </a:cubicBezTo>
                  <a:cubicBezTo>
                    <a:pt x="31" y="781"/>
                    <a:pt x="219" y="1031"/>
                    <a:pt x="531" y="1031"/>
                  </a:cubicBezTo>
                  <a:cubicBezTo>
                    <a:pt x="844" y="1062"/>
                    <a:pt x="1125" y="875"/>
                    <a:pt x="1219" y="562"/>
                  </a:cubicBezTo>
                  <a:cubicBezTo>
                    <a:pt x="1281" y="312"/>
                    <a:pt x="1406" y="31"/>
                    <a:pt x="625" y="0"/>
                  </a:cubicBezTo>
                  <a:lnTo>
                    <a:pt x="1125" y="562"/>
                  </a:lnTo>
                  <a:lnTo>
                    <a:pt x="1125" y="562"/>
                  </a:lnTo>
                  <a:cubicBezTo>
                    <a:pt x="1031" y="812"/>
                    <a:pt x="812" y="1000"/>
                    <a:pt x="562" y="968"/>
                  </a:cubicBezTo>
                  <a:cubicBezTo>
                    <a:pt x="281" y="937"/>
                    <a:pt x="94" y="750"/>
                    <a:pt x="94" y="500"/>
                  </a:cubicBezTo>
                  <a:cubicBezTo>
                    <a:pt x="62" y="62"/>
                    <a:pt x="344" y="93"/>
                    <a:pt x="625" y="93"/>
                  </a:cubicBezTo>
                  <a:cubicBezTo>
                    <a:pt x="1312" y="93"/>
                    <a:pt x="1187" y="343"/>
                    <a:pt x="1125" y="562"/>
                  </a:cubicBez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6A93BC7C-F611-DF42-A762-AFC5D294B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838" y="1885950"/>
              <a:ext cx="517525" cy="393700"/>
            </a:xfrm>
            <a:custGeom>
              <a:avLst/>
              <a:gdLst>
                <a:gd name="T0" fmla="*/ 218 w 1438"/>
                <a:gd name="T1" fmla="*/ 593 h 1094"/>
                <a:gd name="T2" fmla="*/ 218 w 1438"/>
                <a:gd name="T3" fmla="*/ 593 h 1094"/>
                <a:gd name="T4" fmla="*/ 906 w 1438"/>
                <a:gd name="T5" fmla="*/ 1062 h 1094"/>
                <a:gd name="T6" fmla="*/ 1406 w 1438"/>
                <a:gd name="T7" fmla="*/ 500 h 1094"/>
                <a:gd name="T8" fmla="*/ 781 w 1438"/>
                <a:gd name="T9" fmla="*/ 31 h 1094"/>
                <a:gd name="T10" fmla="*/ 218 w 1438"/>
                <a:gd name="T11" fmla="*/ 593 h 1094"/>
                <a:gd name="T12" fmla="*/ 812 w 1438"/>
                <a:gd name="T13" fmla="*/ 93 h 1094"/>
                <a:gd name="T14" fmla="*/ 812 w 1438"/>
                <a:gd name="T15" fmla="*/ 93 h 1094"/>
                <a:gd name="T16" fmla="*/ 1343 w 1438"/>
                <a:gd name="T17" fmla="*/ 500 h 1094"/>
                <a:gd name="T18" fmla="*/ 875 w 1438"/>
                <a:gd name="T19" fmla="*/ 1000 h 1094"/>
                <a:gd name="T20" fmla="*/ 312 w 1438"/>
                <a:gd name="T21" fmla="*/ 593 h 1094"/>
                <a:gd name="T22" fmla="*/ 812 w 1438"/>
                <a:gd name="T23" fmla="*/ 93 h 1094"/>
                <a:gd name="T24" fmla="*/ 218 w 1438"/>
                <a:gd name="T25" fmla="*/ 5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8" h="1094">
                  <a:moveTo>
                    <a:pt x="218" y="593"/>
                  </a:moveTo>
                  <a:lnTo>
                    <a:pt x="218" y="593"/>
                  </a:lnTo>
                  <a:cubicBezTo>
                    <a:pt x="312" y="875"/>
                    <a:pt x="593" y="1093"/>
                    <a:pt x="906" y="1062"/>
                  </a:cubicBezTo>
                  <a:cubicBezTo>
                    <a:pt x="1218" y="1031"/>
                    <a:pt x="1406" y="781"/>
                    <a:pt x="1406" y="500"/>
                  </a:cubicBezTo>
                  <a:cubicBezTo>
                    <a:pt x="1437" y="0"/>
                    <a:pt x="1125" y="31"/>
                    <a:pt x="781" y="31"/>
                  </a:cubicBezTo>
                  <a:cubicBezTo>
                    <a:pt x="0" y="62"/>
                    <a:pt x="156" y="343"/>
                    <a:pt x="218" y="593"/>
                  </a:cubicBezTo>
                  <a:lnTo>
                    <a:pt x="812" y="93"/>
                  </a:lnTo>
                  <a:lnTo>
                    <a:pt x="812" y="93"/>
                  </a:lnTo>
                  <a:cubicBezTo>
                    <a:pt x="1062" y="93"/>
                    <a:pt x="1343" y="93"/>
                    <a:pt x="1343" y="500"/>
                  </a:cubicBezTo>
                  <a:cubicBezTo>
                    <a:pt x="1343" y="750"/>
                    <a:pt x="1156" y="968"/>
                    <a:pt x="875" y="1000"/>
                  </a:cubicBezTo>
                  <a:cubicBezTo>
                    <a:pt x="625" y="1031"/>
                    <a:pt x="375" y="843"/>
                    <a:pt x="312" y="593"/>
                  </a:cubicBezTo>
                  <a:cubicBezTo>
                    <a:pt x="250" y="375"/>
                    <a:pt x="125" y="125"/>
                    <a:pt x="812" y="93"/>
                  </a:cubicBezTo>
                  <a:lnTo>
                    <a:pt x="218" y="59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D15BA082-DDBB-A14B-9FE7-0219BB70A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388" y="1919288"/>
              <a:ext cx="134937" cy="90487"/>
            </a:xfrm>
            <a:custGeom>
              <a:avLst/>
              <a:gdLst>
                <a:gd name="T0" fmla="*/ 31 w 376"/>
                <a:gd name="T1" fmla="*/ 250 h 251"/>
                <a:gd name="T2" fmla="*/ 31 w 376"/>
                <a:gd name="T3" fmla="*/ 250 h 251"/>
                <a:gd name="T4" fmla="*/ 343 w 376"/>
                <a:gd name="T5" fmla="*/ 250 h 251"/>
                <a:gd name="T6" fmla="*/ 375 w 376"/>
                <a:gd name="T7" fmla="*/ 63 h 251"/>
                <a:gd name="T8" fmla="*/ 0 w 376"/>
                <a:gd name="T9" fmla="*/ 63 h 251"/>
                <a:gd name="T10" fmla="*/ 31 w 376"/>
                <a:gd name="T11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251">
                  <a:moveTo>
                    <a:pt x="31" y="250"/>
                  </a:moveTo>
                  <a:lnTo>
                    <a:pt x="31" y="250"/>
                  </a:lnTo>
                  <a:cubicBezTo>
                    <a:pt x="31" y="250"/>
                    <a:pt x="187" y="125"/>
                    <a:pt x="343" y="250"/>
                  </a:cubicBezTo>
                  <a:cubicBezTo>
                    <a:pt x="343" y="250"/>
                    <a:pt x="312" y="157"/>
                    <a:pt x="375" y="63"/>
                  </a:cubicBezTo>
                  <a:cubicBezTo>
                    <a:pt x="375" y="63"/>
                    <a:pt x="218" y="0"/>
                    <a:pt x="0" y="63"/>
                  </a:cubicBezTo>
                  <a:cubicBezTo>
                    <a:pt x="0" y="63"/>
                    <a:pt x="31" y="188"/>
                    <a:pt x="31" y="25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93315149-3C93-3A4E-B1B5-9951723EB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1908175"/>
              <a:ext cx="134938" cy="180975"/>
            </a:xfrm>
            <a:custGeom>
              <a:avLst/>
              <a:gdLst>
                <a:gd name="T0" fmla="*/ 375 w 376"/>
                <a:gd name="T1" fmla="*/ 0 h 501"/>
                <a:gd name="T2" fmla="*/ 375 w 376"/>
                <a:gd name="T3" fmla="*/ 0 h 501"/>
                <a:gd name="T4" fmla="*/ 32 w 376"/>
                <a:gd name="T5" fmla="*/ 31 h 501"/>
                <a:gd name="T6" fmla="*/ 0 w 376"/>
                <a:gd name="T7" fmla="*/ 344 h 501"/>
                <a:gd name="T8" fmla="*/ 250 w 376"/>
                <a:gd name="T9" fmla="*/ 500 h 501"/>
                <a:gd name="T10" fmla="*/ 375 w 376"/>
                <a:gd name="T11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501">
                  <a:moveTo>
                    <a:pt x="375" y="0"/>
                  </a:moveTo>
                  <a:lnTo>
                    <a:pt x="375" y="0"/>
                  </a:lnTo>
                  <a:cubicBezTo>
                    <a:pt x="32" y="31"/>
                    <a:pt x="32" y="31"/>
                    <a:pt x="32" y="31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250" y="500"/>
                    <a:pt x="250" y="500"/>
                    <a:pt x="250" y="500"/>
                  </a:cubicBezTo>
                  <a:cubicBezTo>
                    <a:pt x="250" y="500"/>
                    <a:pt x="188" y="219"/>
                    <a:pt x="37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205186D9-A732-A747-B75D-49F0DB1D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1930400"/>
              <a:ext cx="123825" cy="180975"/>
            </a:xfrm>
            <a:custGeom>
              <a:avLst/>
              <a:gdLst>
                <a:gd name="T0" fmla="*/ 0 w 345"/>
                <a:gd name="T1" fmla="*/ 0 h 501"/>
                <a:gd name="T2" fmla="*/ 0 w 345"/>
                <a:gd name="T3" fmla="*/ 0 h 501"/>
                <a:gd name="T4" fmla="*/ 344 w 345"/>
                <a:gd name="T5" fmla="*/ 0 h 501"/>
                <a:gd name="T6" fmla="*/ 344 w 345"/>
                <a:gd name="T7" fmla="*/ 343 h 501"/>
                <a:gd name="T8" fmla="*/ 125 w 345"/>
                <a:gd name="T9" fmla="*/ 500 h 501"/>
                <a:gd name="T10" fmla="*/ 0 w 345"/>
                <a:gd name="T11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01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344" y="0"/>
                    <a:pt x="344" y="0"/>
                  </a:cubicBezTo>
                  <a:cubicBezTo>
                    <a:pt x="344" y="343"/>
                    <a:pt x="344" y="343"/>
                    <a:pt x="344" y="343"/>
                  </a:cubicBezTo>
                  <a:cubicBezTo>
                    <a:pt x="125" y="500"/>
                    <a:pt x="125" y="500"/>
                    <a:pt x="125" y="500"/>
                  </a:cubicBezTo>
                  <a:cubicBezTo>
                    <a:pt x="125" y="500"/>
                    <a:pt x="187" y="187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1FA3B5E8-EE10-8C43-A0D3-6E8168913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1919288"/>
              <a:ext cx="393700" cy="327025"/>
            </a:xfrm>
            <a:custGeom>
              <a:avLst/>
              <a:gdLst>
                <a:gd name="T0" fmla="*/ 687 w 1094"/>
                <a:gd name="T1" fmla="*/ 0 h 908"/>
                <a:gd name="T2" fmla="*/ 687 w 1094"/>
                <a:gd name="T3" fmla="*/ 0 h 908"/>
                <a:gd name="T4" fmla="*/ 562 w 1094"/>
                <a:gd name="T5" fmla="*/ 0 h 908"/>
                <a:gd name="T6" fmla="*/ 0 w 1094"/>
                <a:gd name="T7" fmla="*/ 282 h 908"/>
                <a:gd name="T8" fmla="*/ 62 w 1094"/>
                <a:gd name="T9" fmla="*/ 500 h 908"/>
                <a:gd name="T10" fmla="*/ 593 w 1094"/>
                <a:gd name="T11" fmla="*/ 907 h 908"/>
                <a:gd name="T12" fmla="*/ 625 w 1094"/>
                <a:gd name="T13" fmla="*/ 907 h 908"/>
                <a:gd name="T14" fmla="*/ 1093 w 1094"/>
                <a:gd name="T15" fmla="*/ 469 h 908"/>
                <a:gd name="T16" fmla="*/ 1062 w 1094"/>
                <a:gd name="T17" fmla="*/ 250 h 908"/>
                <a:gd name="T18" fmla="*/ 1031 w 1094"/>
                <a:gd name="T19" fmla="*/ 157 h 908"/>
                <a:gd name="T20" fmla="*/ 906 w 1094"/>
                <a:gd name="T21" fmla="*/ 32 h 908"/>
                <a:gd name="T22" fmla="*/ 781 w 1094"/>
                <a:gd name="T23" fmla="*/ 0 h 908"/>
                <a:gd name="T24" fmla="*/ 781 w 1094"/>
                <a:gd name="T25" fmla="*/ 32 h 908"/>
                <a:gd name="T26" fmla="*/ 718 w 1094"/>
                <a:gd name="T27" fmla="*/ 0 h 908"/>
                <a:gd name="T28" fmla="*/ 687 w 1094"/>
                <a:gd name="T2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4" h="908">
                  <a:moveTo>
                    <a:pt x="687" y="0"/>
                  </a:moveTo>
                  <a:lnTo>
                    <a:pt x="687" y="0"/>
                  </a:lnTo>
                  <a:cubicBezTo>
                    <a:pt x="625" y="0"/>
                    <a:pt x="593" y="0"/>
                    <a:pt x="562" y="0"/>
                  </a:cubicBezTo>
                  <a:cubicBezTo>
                    <a:pt x="93" y="32"/>
                    <a:pt x="0" y="125"/>
                    <a:pt x="0" y="282"/>
                  </a:cubicBezTo>
                  <a:cubicBezTo>
                    <a:pt x="0" y="344"/>
                    <a:pt x="31" y="438"/>
                    <a:pt x="62" y="500"/>
                  </a:cubicBezTo>
                  <a:cubicBezTo>
                    <a:pt x="125" y="719"/>
                    <a:pt x="343" y="907"/>
                    <a:pt x="593" y="907"/>
                  </a:cubicBezTo>
                  <a:lnTo>
                    <a:pt x="625" y="907"/>
                  </a:lnTo>
                  <a:cubicBezTo>
                    <a:pt x="875" y="875"/>
                    <a:pt x="1062" y="688"/>
                    <a:pt x="1093" y="469"/>
                  </a:cubicBezTo>
                  <a:cubicBezTo>
                    <a:pt x="1093" y="375"/>
                    <a:pt x="1062" y="313"/>
                    <a:pt x="1062" y="250"/>
                  </a:cubicBezTo>
                  <a:cubicBezTo>
                    <a:pt x="1062" y="188"/>
                    <a:pt x="1062" y="157"/>
                    <a:pt x="1031" y="157"/>
                  </a:cubicBezTo>
                  <a:cubicBezTo>
                    <a:pt x="1000" y="125"/>
                    <a:pt x="937" y="63"/>
                    <a:pt x="906" y="32"/>
                  </a:cubicBezTo>
                  <a:cubicBezTo>
                    <a:pt x="875" y="32"/>
                    <a:pt x="812" y="0"/>
                    <a:pt x="781" y="0"/>
                  </a:cubicBezTo>
                  <a:cubicBezTo>
                    <a:pt x="781" y="32"/>
                    <a:pt x="781" y="32"/>
                    <a:pt x="781" y="32"/>
                  </a:cubicBezTo>
                  <a:cubicBezTo>
                    <a:pt x="750" y="32"/>
                    <a:pt x="750" y="0"/>
                    <a:pt x="718" y="0"/>
                  </a:cubicBezTo>
                  <a:cubicBezTo>
                    <a:pt x="687" y="0"/>
                    <a:pt x="687" y="0"/>
                    <a:pt x="687" y="0"/>
                  </a:cubicBezTo>
                </a:path>
              </a:pathLst>
            </a:custGeom>
            <a:solidFill>
              <a:srgbClr val="EFC5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B1F8BF1A-4B1E-6F45-955D-97674771C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325" y="2008188"/>
              <a:ext cx="11113" cy="79375"/>
            </a:xfrm>
            <a:custGeom>
              <a:avLst/>
              <a:gdLst>
                <a:gd name="T0" fmla="*/ 0 w 32"/>
                <a:gd name="T1" fmla="*/ 0 h 220"/>
                <a:gd name="T2" fmla="*/ 0 w 32"/>
                <a:gd name="T3" fmla="*/ 0 h 220"/>
                <a:gd name="T4" fmla="*/ 31 w 32"/>
                <a:gd name="T5" fmla="*/ 219 h 220"/>
                <a:gd name="T6" fmla="*/ 31 w 32"/>
                <a:gd name="T7" fmla="*/ 157 h 220"/>
                <a:gd name="T8" fmla="*/ 31 w 32"/>
                <a:gd name="T9" fmla="*/ 125 h 220"/>
                <a:gd name="T10" fmla="*/ 0 w 32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20">
                  <a:moveTo>
                    <a:pt x="0" y="0"/>
                  </a:moveTo>
                  <a:lnTo>
                    <a:pt x="0" y="0"/>
                  </a:lnTo>
                  <a:cubicBezTo>
                    <a:pt x="0" y="63"/>
                    <a:pt x="31" y="125"/>
                    <a:pt x="31" y="219"/>
                  </a:cubicBezTo>
                  <a:cubicBezTo>
                    <a:pt x="31" y="188"/>
                    <a:pt x="31" y="188"/>
                    <a:pt x="31" y="157"/>
                  </a:cubicBezTo>
                  <a:lnTo>
                    <a:pt x="31" y="125"/>
                  </a:lnTo>
                  <a:cubicBezTo>
                    <a:pt x="31" y="63"/>
                    <a:pt x="31" y="32"/>
                    <a:pt x="0" y="0"/>
                  </a:cubicBezTo>
                </a:path>
              </a:pathLst>
            </a:custGeom>
            <a:solidFill>
              <a:srgbClr val="5842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512BBBA3-0FDF-D143-959B-E66CE7C5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1919288"/>
              <a:ext cx="112713" cy="57150"/>
            </a:xfrm>
            <a:custGeom>
              <a:avLst/>
              <a:gdLst>
                <a:gd name="T0" fmla="*/ 188 w 314"/>
                <a:gd name="T1" fmla="*/ 32 h 158"/>
                <a:gd name="T2" fmla="*/ 188 w 314"/>
                <a:gd name="T3" fmla="*/ 32 h 158"/>
                <a:gd name="T4" fmla="*/ 313 w 314"/>
                <a:gd name="T5" fmla="*/ 157 h 158"/>
                <a:gd name="T6" fmla="*/ 188 w 314"/>
                <a:gd name="T7" fmla="*/ 32 h 158"/>
                <a:gd name="T8" fmla="*/ 0 w 314"/>
                <a:gd name="T9" fmla="*/ 0 h 158"/>
                <a:gd name="T10" fmla="*/ 0 w 314"/>
                <a:gd name="T11" fmla="*/ 0 h 158"/>
                <a:gd name="T12" fmla="*/ 63 w 314"/>
                <a:gd name="T13" fmla="*/ 32 h 158"/>
                <a:gd name="T14" fmla="*/ 63 w 314"/>
                <a:gd name="T15" fmla="*/ 0 h 158"/>
                <a:gd name="T16" fmla="*/ 0 w 314"/>
                <a:gd name="T17" fmla="*/ 0 h 158"/>
                <a:gd name="T18" fmla="*/ 188 w 314"/>
                <a:gd name="T19" fmla="*/ 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158">
                  <a:moveTo>
                    <a:pt x="188" y="32"/>
                  </a:moveTo>
                  <a:lnTo>
                    <a:pt x="188" y="32"/>
                  </a:lnTo>
                  <a:cubicBezTo>
                    <a:pt x="219" y="63"/>
                    <a:pt x="282" y="125"/>
                    <a:pt x="313" y="157"/>
                  </a:cubicBezTo>
                  <a:cubicBezTo>
                    <a:pt x="282" y="94"/>
                    <a:pt x="250" y="63"/>
                    <a:pt x="188" y="32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2" y="0"/>
                    <a:pt x="32" y="32"/>
                    <a:pt x="63" y="32"/>
                  </a:cubicBezTo>
                  <a:cubicBezTo>
                    <a:pt x="63" y="32"/>
                    <a:pt x="63" y="32"/>
                    <a:pt x="63" y="0"/>
                  </a:cubicBezTo>
                  <a:cubicBezTo>
                    <a:pt x="32" y="0"/>
                    <a:pt x="32" y="0"/>
                    <a:pt x="0" y="0"/>
                  </a:cubicBezTo>
                  <a:lnTo>
                    <a:pt x="188" y="32"/>
                  </a:lnTo>
                </a:path>
              </a:pathLst>
            </a:custGeom>
            <a:solidFill>
              <a:srgbClr val="5841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8D446079-8640-0749-B599-91F2EB04E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1919288"/>
              <a:ext cx="393700" cy="134937"/>
            </a:xfrm>
            <a:custGeom>
              <a:avLst/>
              <a:gdLst>
                <a:gd name="T0" fmla="*/ 687 w 1094"/>
                <a:gd name="T1" fmla="*/ 0 h 376"/>
                <a:gd name="T2" fmla="*/ 687 w 1094"/>
                <a:gd name="T3" fmla="*/ 0 h 376"/>
                <a:gd name="T4" fmla="*/ 562 w 1094"/>
                <a:gd name="T5" fmla="*/ 0 h 376"/>
                <a:gd name="T6" fmla="*/ 0 w 1094"/>
                <a:gd name="T7" fmla="*/ 282 h 376"/>
                <a:gd name="T8" fmla="*/ 562 w 1094"/>
                <a:gd name="T9" fmla="*/ 0 h 376"/>
                <a:gd name="T10" fmla="*/ 687 w 1094"/>
                <a:gd name="T11" fmla="*/ 0 h 376"/>
                <a:gd name="T12" fmla="*/ 718 w 1094"/>
                <a:gd name="T13" fmla="*/ 0 h 376"/>
                <a:gd name="T14" fmla="*/ 781 w 1094"/>
                <a:gd name="T15" fmla="*/ 0 h 376"/>
                <a:gd name="T16" fmla="*/ 906 w 1094"/>
                <a:gd name="T17" fmla="*/ 32 h 376"/>
                <a:gd name="T18" fmla="*/ 1031 w 1094"/>
                <a:gd name="T19" fmla="*/ 157 h 376"/>
                <a:gd name="T20" fmla="*/ 1062 w 1094"/>
                <a:gd name="T21" fmla="*/ 250 h 376"/>
                <a:gd name="T22" fmla="*/ 1093 w 1094"/>
                <a:gd name="T23" fmla="*/ 375 h 376"/>
                <a:gd name="T24" fmla="*/ 687 w 1094"/>
                <a:gd name="T2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376">
                  <a:moveTo>
                    <a:pt x="687" y="0"/>
                  </a:moveTo>
                  <a:lnTo>
                    <a:pt x="687" y="0"/>
                  </a:lnTo>
                  <a:cubicBezTo>
                    <a:pt x="625" y="0"/>
                    <a:pt x="593" y="0"/>
                    <a:pt x="562" y="0"/>
                  </a:cubicBezTo>
                  <a:cubicBezTo>
                    <a:pt x="93" y="32"/>
                    <a:pt x="0" y="125"/>
                    <a:pt x="0" y="282"/>
                  </a:cubicBezTo>
                  <a:cubicBezTo>
                    <a:pt x="0" y="125"/>
                    <a:pt x="93" y="32"/>
                    <a:pt x="562" y="0"/>
                  </a:cubicBezTo>
                  <a:cubicBezTo>
                    <a:pt x="593" y="0"/>
                    <a:pt x="625" y="0"/>
                    <a:pt x="687" y="0"/>
                  </a:cubicBezTo>
                  <a:cubicBezTo>
                    <a:pt x="687" y="0"/>
                    <a:pt x="687" y="0"/>
                    <a:pt x="718" y="0"/>
                  </a:cubicBezTo>
                  <a:cubicBezTo>
                    <a:pt x="750" y="0"/>
                    <a:pt x="750" y="0"/>
                    <a:pt x="781" y="0"/>
                  </a:cubicBezTo>
                  <a:cubicBezTo>
                    <a:pt x="812" y="0"/>
                    <a:pt x="875" y="32"/>
                    <a:pt x="906" y="32"/>
                  </a:cubicBezTo>
                  <a:cubicBezTo>
                    <a:pt x="968" y="63"/>
                    <a:pt x="1000" y="94"/>
                    <a:pt x="1031" y="157"/>
                  </a:cubicBezTo>
                  <a:cubicBezTo>
                    <a:pt x="1062" y="157"/>
                    <a:pt x="1062" y="188"/>
                    <a:pt x="1062" y="250"/>
                  </a:cubicBezTo>
                  <a:cubicBezTo>
                    <a:pt x="1093" y="282"/>
                    <a:pt x="1093" y="313"/>
                    <a:pt x="1093" y="375"/>
                  </a:cubicBezTo>
                  <a:cubicBezTo>
                    <a:pt x="1093" y="32"/>
                    <a:pt x="906" y="0"/>
                    <a:pt x="687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9BD0958D-9209-164F-9C6B-17641C14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988" y="1919288"/>
              <a:ext cx="393700" cy="315912"/>
            </a:xfrm>
            <a:custGeom>
              <a:avLst/>
              <a:gdLst>
                <a:gd name="T0" fmla="*/ 437 w 1094"/>
                <a:gd name="T1" fmla="*/ 0 h 876"/>
                <a:gd name="T2" fmla="*/ 437 w 1094"/>
                <a:gd name="T3" fmla="*/ 0 h 876"/>
                <a:gd name="T4" fmla="*/ 0 w 1094"/>
                <a:gd name="T5" fmla="*/ 344 h 876"/>
                <a:gd name="T6" fmla="*/ 0 w 1094"/>
                <a:gd name="T7" fmla="*/ 407 h 876"/>
                <a:gd name="T8" fmla="*/ 468 w 1094"/>
                <a:gd name="T9" fmla="*/ 875 h 876"/>
                <a:gd name="T10" fmla="*/ 500 w 1094"/>
                <a:gd name="T11" fmla="*/ 875 h 876"/>
                <a:gd name="T12" fmla="*/ 1031 w 1094"/>
                <a:gd name="T13" fmla="*/ 469 h 876"/>
                <a:gd name="T14" fmla="*/ 1093 w 1094"/>
                <a:gd name="T15" fmla="*/ 250 h 876"/>
                <a:gd name="T16" fmla="*/ 531 w 1094"/>
                <a:gd name="T17" fmla="*/ 0 h 876"/>
                <a:gd name="T18" fmla="*/ 437 w 1094"/>
                <a:gd name="T19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4" h="876">
                  <a:moveTo>
                    <a:pt x="437" y="0"/>
                  </a:moveTo>
                  <a:lnTo>
                    <a:pt x="437" y="0"/>
                  </a:lnTo>
                  <a:cubicBezTo>
                    <a:pt x="218" y="0"/>
                    <a:pt x="0" y="0"/>
                    <a:pt x="0" y="344"/>
                  </a:cubicBezTo>
                  <a:cubicBezTo>
                    <a:pt x="0" y="375"/>
                    <a:pt x="0" y="375"/>
                    <a:pt x="0" y="407"/>
                  </a:cubicBezTo>
                  <a:cubicBezTo>
                    <a:pt x="0" y="625"/>
                    <a:pt x="187" y="844"/>
                    <a:pt x="468" y="875"/>
                  </a:cubicBezTo>
                  <a:lnTo>
                    <a:pt x="500" y="875"/>
                  </a:lnTo>
                  <a:cubicBezTo>
                    <a:pt x="750" y="875"/>
                    <a:pt x="968" y="719"/>
                    <a:pt x="1031" y="469"/>
                  </a:cubicBezTo>
                  <a:cubicBezTo>
                    <a:pt x="1062" y="407"/>
                    <a:pt x="1093" y="313"/>
                    <a:pt x="1093" y="250"/>
                  </a:cubicBezTo>
                  <a:cubicBezTo>
                    <a:pt x="1093" y="125"/>
                    <a:pt x="1000" y="0"/>
                    <a:pt x="531" y="0"/>
                  </a:cubicBezTo>
                  <a:cubicBezTo>
                    <a:pt x="500" y="0"/>
                    <a:pt x="468" y="0"/>
                    <a:pt x="437" y="0"/>
                  </a:cubicBezTo>
                </a:path>
              </a:pathLst>
            </a:custGeom>
            <a:solidFill>
              <a:srgbClr val="EFC5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91DC60B1-3303-9144-9F7E-A8DEC6B83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988" y="1919288"/>
              <a:ext cx="393700" cy="123825"/>
            </a:xfrm>
            <a:custGeom>
              <a:avLst/>
              <a:gdLst>
                <a:gd name="T0" fmla="*/ 437 w 1094"/>
                <a:gd name="T1" fmla="*/ 0 h 345"/>
                <a:gd name="T2" fmla="*/ 437 w 1094"/>
                <a:gd name="T3" fmla="*/ 0 h 345"/>
                <a:gd name="T4" fmla="*/ 0 w 1094"/>
                <a:gd name="T5" fmla="*/ 344 h 345"/>
                <a:gd name="T6" fmla="*/ 437 w 1094"/>
                <a:gd name="T7" fmla="*/ 0 h 345"/>
                <a:gd name="T8" fmla="*/ 531 w 1094"/>
                <a:gd name="T9" fmla="*/ 0 h 345"/>
                <a:gd name="T10" fmla="*/ 1093 w 1094"/>
                <a:gd name="T11" fmla="*/ 250 h 345"/>
                <a:gd name="T12" fmla="*/ 531 w 1094"/>
                <a:gd name="T13" fmla="*/ 0 h 345"/>
                <a:gd name="T14" fmla="*/ 437 w 1094"/>
                <a:gd name="T1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345">
                  <a:moveTo>
                    <a:pt x="437" y="0"/>
                  </a:moveTo>
                  <a:lnTo>
                    <a:pt x="437" y="0"/>
                  </a:lnTo>
                  <a:cubicBezTo>
                    <a:pt x="218" y="0"/>
                    <a:pt x="0" y="0"/>
                    <a:pt x="0" y="344"/>
                  </a:cubicBezTo>
                  <a:cubicBezTo>
                    <a:pt x="0" y="0"/>
                    <a:pt x="218" y="0"/>
                    <a:pt x="437" y="0"/>
                  </a:cubicBezTo>
                  <a:cubicBezTo>
                    <a:pt x="468" y="0"/>
                    <a:pt x="500" y="0"/>
                    <a:pt x="531" y="0"/>
                  </a:cubicBezTo>
                  <a:cubicBezTo>
                    <a:pt x="1000" y="0"/>
                    <a:pt x="1093" y="125"/>
                    <a:pt x="1093" y="250"/>
                  </a:cubicBezTo>
                  <a:cubicBezTo>
                    <a:pt x="1093" y="125"/>
                    <a:pt x="1000" y="0"/>
                    <a:pt x="531" y="0"/>
                  </a:cubicBezTo>
                  <a:cubicBezTo>
                    <a:pt x="500" y="0"/>
                    <a:pt x="468" y="0"/>
                    <a:pt x="437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BBD19592-6561-F64B-8A05-5F4194737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263" y="2808288"/>
              <a:ext cx="258762" cy="169862"/>
            </a:xfrm>
            <a:custGeom>
              <a:avLst/>
              <a:gdLst>
                <a:gd name="T0" fmla="*/ 593 w 719"/>
                <a:gd name="T1" fmla="*/ 188 h 470"/>
                <a:gd name="T2" fmla="*/ 593 w 719"/>
                <a:gd name="T3" fmla="*/ 188 h 470"/>
                <a:gd name="T4" fmla="*/ 0 w 719"/>
                <a:gd name="T5" fmla="*/ 31 h 470"/>
                <a:gd name="T6" fmla="*/ 0 w 719"/>
                <a:gd name="T7" fmla="*/ 31 h 470"/>
                <a:gd name="T8" fmla="*/ 0 w 719"/>
                <a:gd name="T9" fmla="*/ 188 h 470"/>
                <a:gd name="T10" fmla="*/ 31 w 719"/>
                <a:gd name="T11" fmla="*/ 188 h 470"/>
                <a:gd name="T12" fmla="*/ 31 w 719"/>
                <a:gd name="T13" fmla="*/ 188 h 470"/>
                <a:gd name="T14" fmla="*/ 468 w 719"/>
                <a:gd name="T15" fmla="*/ 281 h 470"/>
                <a:gd name="T16" fmla="*/ 531 w 719"/>
                <a:gd name="T17" fmla="*/ 438 h 470"/>
                <a:gd name="T18" fmla="*/ 687 w 719"/>
                <a:gd name="T19" fmla="*/ 469 h 470"/>
                <a:gd name="T20" fmla="*/ 593 w 719"/>
                <a:gd name="T21" fmla="*/ 18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9" h="470">
                  <a:moveTo>
                    <a:pt x="593" y="188"/>
                  </a:moveTo>
                  <a:lnTo>
                    <a:pt x="593" y="188"/>
                  </a:lnTo>
                  <a:cubicBezTo>
                    <a:pt x="468" y="63"/>
                    <a:pt x="281" y="0"/>
                    <a:pt x="0" y="31"/>
                  </a:cubicBezTo>
                  <a:lnTo>
                    <a:pt x="0" y="31"/>
                  </a:lnTo>
                  <a:cubicBezTo>
                    <a:pt x="0" y="188"/>
                    <a:pt x="0" y="188"/>
                    <a:pt x="0" y="188"/>
                  </a:cubicBezTo>
                  <a:cubicBezTo>
                    <a:pt x="31" y="188"/>
                    <a:pt x="31" y="188"/>
                    <a:pt x="31" y="188"/>
                  </a:cubicBezTo>
                  <a:lnTo>
                    <a:pt x="31" y="188"/>
                  </a:lnTo>
                  <a:cubicBezTo>
                    <a:pt x="250" y="188"/>
                    <a:pt x="375" y="219"/>
                    <a:pt x="468" y="281"/>
                  </a:cubicBezTo>
                  <a:cubicBezTo>
                    <a:pt x="531" y="375"/>
                    <a:pt x="531" y="438"/>
                    <a:pt x="531" y="438"/>
                  </a:cubicBezTo>
                  <a:cubicBezTo>
                    <a:pt x="687" y="469"/>
                    <a:pt x="687" y="469"/>
                    <a:pt x="687" y="469"/>
                  </a:cubicBezTo>
                  <a:cubicBezTo>
                    <a:pt x="687" y="469"/>
                    <a:pt x="718" y="313"/>
                    <a:pt x="593" y="188"/>
                  </a:cubicBezTo>
                </a:path>
              </a:pathLst>
            </a:custGeom>
            <a:solidFill>
              <a:srgbClr val="151E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59">
              <a:extLst>
                <a:ext uri="{FF2B5EF4-FFF2-40B4-BE49-F238E27FC236}">
                  <a16:creationId xmlns:a16="http://schemas.microsoft.com/office/drawing/2014/main" id="{3CD5247C-B6F7-4B43-896E-74DBB233D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9825" y="2819400"/>
              <a:ext cx="349250" cy="742950"/>
            </a:xfrm>
            <a:custGeom>
              <a:avLst/>
              <a:gdLst>
                <a:gd name="T0" fmla="*/ 969 w 970"/>
                <a:gd name="T1" fmla="*/ 0 h 2063"/>
                <a:gd name="T2" fmla="*/ 969 w 970"/>
                <a:gd name="T3" fmla="*/ 0 h 2063"/>
                <a:gd name="T4" fmla="*/ 969 w 970"/>
                <a:gd name="T5" fmla="*/ 0 h 2063"/>
                <a:gd name="T6" fmla="*/ 500 w 970"/>
                <a:gd name="T7" fmla="*/ 188 h 2063"/>
                <a:gd name="T8" fmla="*/ 31 w 970"/>
                <a:gd name="T9" fmla="*/ 2062 h 2063"/>
                <a:gd name="T10" fmla="*/ 219 w 970"/>
                <a:gd name="T11" fmla="*/ 2062 h 2063"/>
                <a:gd name="T12" fmla="*/ 625 w 970"/>
                <a:gd name="T13" fmla="*/ 313 h 2063"/>
                <a:gd name="T14" fmla="*/ 969 w 970"/>
                <a:gd name="T15" fmla="*/ 157 h 2063"/>
                <a:gd name="T16" fmla="*/ 969 w 970"/>
                <a:gd name="T17" fmla="*/ 157 h 2063"/>
                <a:gd name="T18" fmla="*/ 969 w 970"/>
                <a:gd name="T19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0" h="2063">
                  <a:moveTo>
                    <a:pt x="969" y="0"/>
                  </a:moveTo>
                  <a:lnTo>
                    <a:pt x="969" y="0"/>
                  </a:lnTo>
                  <a:lnTo>
                    <a:pt x="969" y="0"/>
                  </a:lnTo>
                  <a:cubicBezTo>
                    <a:pt x="938" y="0"/>
                    <a:pt x="719" y="0"/>
                    <a:pt x="500" y="188"/>
                  </a:cubicBezTo>
                  <a:cubicBezTo>
                    <a:pt x="219" y="469"/>
                    <a:pt x="0" y="1219"/>
                    <a:pt x="31" y="2062"/>
                  </a:cubicBezTo>
                  <a:cubicBezTo>
                    <a:pt x="219" y="2062"/>
                    <a:pt x="219" y="2062"/>
                    <a:pt x="219" y="2062"/>
                  </a:cubicBezTo>
                  <a:cubicBezTo>
                    <a:pt x="156" y="1156"/>
                    <a:pt x="469" y="500"/>
                    <a:pt x="625" y="313"/>
                  </a:cubicBezTo>
                  <a:cubicBezTo>
                    <a:pt x="813" y="157"/>
                    <a:pt x="969" y="157"/>
                    <a:pt x="969" y="157"/>
                  </a:cubicBezTo>
                  <a:lnTo>
                    <a:pt x="969" y="157"/>
                  </a:lnTo>
                  <a:lnTo>
                    <a:pt x="969" y="0"/>
                  </a:lnTo>
                </a:path>
              </a:pathLst>
            </a:custGeom>
            <a:solidFill>
              <a:srgbClr val="151E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60">
              <a:extLst>
                <a:ext uri="{FF2B5EF4-FFF2-40B4-BE49-F238E27FC236}">
                  <a16:creationId xmlns:a16="http://schemas.microsoft.com/office/drawing/2014/main" id="{89CB68F6-35ED-5643-9B03-24EE3569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475" y="3302000"/>
              <a:ext cx="169863" cy="382588"/>
            </a:xfrm>
            <a:custGeom>
              <a:avLst/>
              <a:gdLst>
                <a:gd name="T0" fmla="*/ 407 w 470"/>
                <a:gd name="T1" fmla="*/ 0 h 1063"/>
                <a:gd name="T2" fmla="*/ 407 w 470"/>
                <a:gd name="T3" fmla="*/ 0 h 1063"/>
                <a:gd name="T4" fmla="*/ 469 w 470"/>
                <a:gd name="T5" fmla="*/ 31 h 1063"/>
                <a:gd name="T6" fmla="*/ 438 w 470"/>
                <a:gd name="T7" fmla="*/ 656 h 1063"/>
                <a:gd name="T8" fmla="*/ 375 w 470"/>
                <a:gd name="T9" fmla="*/ 843 h 1063"/>
                <a:gd name="T10" fmla="*/ 32 w 470"/>
                <a:gd name="T11" fmla="*/ 1062 h 1063"/>
                <a:gd name="T12" fmla="*/ 0 w 470"/>
                <a:gd name="T13" fmla="*/ 999 h 1063"/>
                <a:gd name="T14" fmla="*/ 32 w 470"/>
                <a:gd name="T15" fmla="*/ 968 h 1063"/>
                <a:gd name="T16" fmla="*/ 344 w 470"/>
                <a:gd name="T17" fmla="*/ 625 h 1063"/>
                <a:gd name="T18" fmla="*/ 344 w 470"/>
                <a:gd name="T19" fmla="*/ 625 h 1063"/>
                <a:gd name="T20" fmla="*/ 375 w 470"/>
                <a:gd name="T21" fmla="*/ 31 h 1063"/>
                <a:gd name="T22" fmla="*/ 407 w 470"/>
                <a:gd name="T23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1063">
                  <a:moveTo>
                    <a:pt x="407" y="0"/>
                  </a:moveTo>
                  <a:lnTo>
                    <a:pt x="407" y="0"/>
                  </a:lnTo>
                  <a:cubicBezTo>
                    <a:pt x="438" y="0"/>
                    <a:pt x="469" y="31"/>
                    <a:pt x="469" y="31"/>
                  </a:cubicBezTo>
                  <a:cubicBezTo>
                    <a:pt x="469" y="62"/>
                    <a:pt x="469" y="313"/>
                    <a:pt x="438" y="656"/>
                  </a:cubicBezTo>
                  <a:cubicBezTo>
                    <a:pt x="438" y="656"/>
                    <a:pt x="407" y="749"/>
                    <a:pt x="375" y="843"/>
                  </a:cubicBezTo>
                  <a:cubicBezTo>
                    <a:pt x="313" y="968"/>
                    <a:pt x="188" y="1062"/>
                    <a:pt x="32" y="1062"/>
                  </a:cubicBezTo>
                  <a:cubicBezTo>
                    <a:pt x="32" y="1062"/>
                    <a:pt x="0" y="1030"/>
                    <a:pt x="0" y="999"/>
                  </a:cubicBezTo>
                  <a:cubicBezTo>
                    <a:pt x="0" y="968"/>
                    <a:pt x="32" y="968"/>
                    <a:pt x="32" y="968"/>
                  </a:cubicBezTo>
                  <a:cubicBezTo>
                    <a:pt x="313" y="968"/>
                    <a:pt x="344" y="656"/>
                    <a:pt x="344" y="625"/>
                  </a:cubicBezTo>
                  <a:lnTo>
                    <a:pt x="344" y="625"/>
                  </a:lnTo>
                  <a:cubicBezTo>
                    <a:pt x="375" y="313"/>
                    <a:pt x="375" y="31"/>
                    <a:pt x="375" y="31"/>
                  </a:cubicBezTo>
                  <a:lnTo>
                    <a:pt x="407" y="0"/>
                  </a:ln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61">
              <a:extLst>
                <a:ext uri="{FF2B5EF4-FFF2-40B4-BE49-F238E27FC236}">
                  <a16:creationId xmlns:a16="http://schemas.microsoft.com/office/drawing/2014/main" id="{43C21A70-129B-0E46-A616-3941C5011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925" y="3370263"/>
              <a:ext cx="123825" cy="303212"/>
            </a:xfrm>
            <a:custGeom>
              <a:avLst/>
              <a:gdLst>
                <a:gd name="T0" fmla="*/ 344 w 345"/>
                <a:gd name="T1" fmla="*/ 0 h 843"/>
                <a:gd name="T2" fmla="*/ 344 w 345"/>
                <a:gd name="T3" fmla="*/ 0 h 843"/>
                <a:gd name="T4" fmla="*/ 282 w 345"/>
                <a:gd name="T5" fmla="*/ 31 h 843"/>
                <a:gd name="T6" fmla="*/ 250 w 345"/>
                <a:gd name="T7" fmla="*/ 468 h 843"/>
                <a:gd name="T8" fmla="*/ 219 w 345"/>
                <a:gd name="T9" fmla="*/ 624 h 843"/>
                <a:gd name="T10" fmla="*/ 0 w 345"/>
                <a:gd name="T11" fmla="*/ 811 h 843"/>
                <a:gd name="T12" fmla="*/ 0 w 345"/>
                <a:gd name="T13" fmla="*/ 811 h 843"/>
                <a:gd name="T14" fmla="*/ 0 w 345"/>
                <a:gd name="T15" fmla="*/ 811 h 843"/>
                <a:gd name="T16" fmla="*/ 0 w 345"/>
                <a:gd name="T17" fmla="*/ 811 h 843"/>
                <a:gd name="T18" fmla="*/ 0 w 345"/>
                <a:gd name="T19" fmla="*/ 811 h 843"/>
                <a:gd name="T20" fmla="*/ 0 w 345"/>
                <a:gd name="T21" fmla="*/ 811 h 843"/>
                <a:gd name="T22" fmla="*/ 0 w 345"/>
                <a:gd name="T23" fmla="*/ 811 h 843"/>
                <a:gd name="T24" fmla="*/ 0 w 345"/>
                <a:gd name="T25" fmla="*/ 811 h 843"/>
                <a:gd name="T26" fmla="*/ 0 w 345"/>
                <a:gd name="T27" fmla="*/ 811 h 843"/>
                <a:gd name="T28" fmla="*/ 0 w 345"/>
                <a:gd name="T29" fmla="*/ 811 h 843"/>
                <a:gd name="T30" fmla="*/ 0 w 345"/>
                <a:gd name="T31" fmla="*/ 811 h 843"/>
                <a:gd name="T32" fmla="*/ 0 w 345"/>
                <a:gd name="T33" fmla="*/ 811 h 843"/>
                <a:gd name="T34" fmla="*/ 0 w 345"/>
                <a:gd name="T35" fmla="*/ 811 h 843"/>
                <a:gd name="T36" fmla="*/ 0 w 345"/>
                <a:gd name="T37" fmla="*/ 811 h 843"/>
                <a:gd name="T38" fmla="*/ 0 w 345"/>
                <a:gd name="T39" fmla="*/ 811 h 843"/>
                <a:gd name="T40" fmla="*/ 0 w 345"/>
                <a:gd name="T41" fmla="*/ 811 h 843"/>
                <a:gd name="T42" fmla="*/ 0 w 345"/>
                <a:gd name="T43" fmla="*/ 811 h 843"/>
                <a:gd name="T44" fmla="*/ 0 w 345"/>
                <a:gd name="T45" fmla="*/ 811 h 843"/>
                <a:gd name="T46" fmla="*/ 0 w 345"/>
                <a:gd name="T47" fmla="*/ 842 h 843"/>
                <a:gd name="T48" fmla="*/ 250 w 345"/>
                <a:gd name="T49" fmla="*/ 655 h 843"/>
                <a:gd name="T50" fmla="*/ 313 w 345"/>
                <a:gd name="T51" fmla="*/ 468 h 843"/>
                <a:gd name="T52" fmla="*/ 344 w 345"/>
                <a:gd name="T53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5" h="843">
                  <a:moveTo>
                    <a:pt x="344" y="0"/>
                  </a:moveTo>
                  <a:lnTo>
                    <a:pt x="344" y="0"/>
                  </a:lnTo>
                  <a:cubicBezTo>
                    <a:pt x="313" y="31"/>
                    <a:pt x="313" y="31"/>
                    <a:pt x="282" y="31"/>
                  </a:cubicBezTo>
                  <a:cubicBezTo>
                    <a:pt x="282" y="125"/>
                    <a:pt x="282" y="281"/>
                    <a:pt x="250" y="468"/>
                  </a:cubicBezTo>
                  <a:cubicBezTo>
                    <a:pt x="250" y="468"/>
                    <a:pt x="250" y="530"/>
                    <a:pt x="219" y="624"/>
                  </a:cubicBezTo>
                  <a:cubicBezTo>
                    <a:pt x="157" y="717"/>
                    <a:pt x="94" y="780"/>
                    <a:pt x="0" y="811"/>
                  </a:cubicBez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lnTo>
                    <a:pt x="0" y="811"/>
                  </a:lnTo>
                  <a:cubicBezTo>
                    <a:pt x="0" y="842"/>
                    <a:pt x="0" y="842"/>
                    <a:pt x="0" y="842"/>
                  </a:cubicBezTo>
                  <a:cubicBezTo>
                    <a:pt x="94" y="842"/>
                    <a:pt x="188" y="749"/>
                    <a:pt x="250" y="655"/>
                  </a:cubicBezTo>
                  <a:cubicBezTo>
                    <a:pt x="282" y="561"/>
                    <a:pt x="313" y="468"/>
                    <a:pt x="313" y="468"/>
                  </a:cubicBezTo>
                  <a:cubicBezTo>
                    <a:pt x="313" y="281"/>
                    <a:pt x="344" y="125"/>
                    <a:pt x="344" y="0"/>
                  </a:cubicBezTo>
                </a:path>
              </a:pathLst>
            </a:custGeom>
            <a:solidFill>
              <a:srgbClr val="92949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62">
              <a:extLst>
                <a:ext uri="{FF2B5EF4-FFF2-40B4-BE49-F238E27FC236}">
                  <a16:creationId xmlns:a16="http://schemas.microsoft.com/office/drawing/2014/main" id="{E26C629E-CC03-9840-BBB1-FAAF2A8DE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3302000"/>
              <a:ext cx="169863" cy="382588"/>
            </a:xfrm>
            <a:custGeom>
              <a:avLst/>
              <a:gdLst>
                <a:gd name="T0" fmla="*/ 63 w 470"/>
                <a:gd name="T1" fmla="*/ 0 h 1063"/>
                <a:gd name="T2" fmla="*/ 63 w 470"/>
                <a:gd name="T3" fmla="*/ 0 h 1063"/>
                <a:gd name="T4" fmla="*/ 0 w 470"/>
                <a:gd name="T5" fmla="*/ 31 h 1063"/>
                <a:gd name="T6" fmla="*/ 31 w 470"/>
                <a:gd name="T7" fmla="*/ 656 h 1063"/>
                <a:gd name="T8" fmla="*/ 94 w 470"/>
                <a:gd name="T9" fmla="*/ 843 h 1063"/>
                <a:gd name="T10" fmla="*/ 438 w 470"/>
                <a:gd name="T11" fmla="*/ 1062 h 1063"/>
                <a:gd name="T12" fmla="*/ 469 w 470"/>
                <a:gd name="T13" fmla="*/ 999 h 1063"/>
                <a:gd name="T14" fmla="*/ 438 w 470"/>
                <a:gd name="T15" fmla="*/ 968 h 1063"/>
                <a:gd name="T16" fmla="*/ 125 w 470"/>
                <a:gd name="T17" fmla="*/ 625 h 1063"/>
                <a:gd name="T18" fmla="*/ 125 w 470"/>
                <a:gd name="T19" fmla="*/ 625 h 1063"/>
                <a:gd name="T20" fmla="*/ 94 w 470"/>
                <a:gd name="T21" fmla="*/ 31 h 1063"/>
                <a:gd name="T22" fmla="*/ 63 w 470"/>
                <a:gd name="T23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1063">
                  <a:moveTo>
                    <a:pt x="63" y="0"/>
                  </a:moveTo>
                  <a:lnTo>
                    <a:pt x="63" y="0"/>
                  </a:lnTo>
                  <a:cubicBezTo>
                    <a:pt x="31" y="0"/>
                    <a:pt x="0" y="31"/>
                    <a:pt x="0" y="31"/>
                  </a:cubicBezTo>
                  <a:cubicBezTo>
                    <a:pt x="0" y="62"/>
                    <a:pt x="0" y="313"/>
                    <a:pt x="31" y="656"/>
                  </a:cubicBezTo>
                  <a:cubicBezTo>
                    <a:pt x="31" y="656"/>
                    <a:pt x="63" y="749"/>
                    <a:pt x="94" y="843"/>
                  </a:cubicBezTo>
                  <a:cubicBezTo>
                    <a:pt x="156" y="968"/>
                    <a:pt x="281" y="1062"/>
                    <a:pt x="438" y="1062"/>
                  </a:cubicBezTo>
                  <a:cubicBezTo>
                    <a:pt x="438" y="1062"/>
                    <a:pt x="469" y="1030"/>
                    <a:pt x="469" y="999"/>
                  </a:cubicBezTo>
                  <a:cubicBezTo>
                    <a:pt x="469" y="968"/>
                    <a:pt x="438" y="968"/>
                    <a:pt x="438" y="968"/>
                  </a:cubicBezTo>
                  <a:cubicBezTo>
                    <a:pt x="156" y="968"/>
                    <a:pt x="125" y="656"/>
                    <a:pt x="125" y="625"/>
                  </a:cubicBezTo>
                  <a:lnTo>
                    <a:pt x="125" y="625"/>
                  </a:lnTo>
                  <a:cubicBezTo>
                    <a:pt x="94" y="313"/>
                    <a:pt x="94" y="31"/>
                    <a:pt x="94" y="31"/>
                  </a:cubicBezTo>
                  <a:lnTo>
                    <a:pt x="63" y="0"/>
                  </a:ln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63">
              <a:extLst>
                <a:ext uri="{FF2B5EF4-FFF2-40B4-BE49-F238E27FC236}">
                  <a16:creationId xmlns:a16="http://schemas.microsoft.com/office/drawing/2014/main" id="{DEA57BB8-3B0E-BC40-81B1-0A2C1123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3370263"/>
              <a:ext cx="146050" cy="303212"/>
            </a:xfrm>
            <a:custGeom>
              <a:avLst/>
              <a:gdLst>
                <a:gd name="T0" fmla="*/ 0 w 407"/>
                <a:gd name="T1" fmla="*/ 0 h 843"/>
                <a:gd name="T2" fmla="*/ 0 w 407"/>
                <a:gd name="T3" fmla="*/ 0 h 843"/>
                <a:gd name="T4" fmla="*/ 31 w 407"/>
                <a:gd name="T5" fmla="*/ 468 h 843"/>
                <a:gd name="T6" fmla="*/ 94 w 407"/>
                <a:gd name="T7" fmla="*/ 655 h 843"/>
                <a:gd name="T8" fmla="*/ 406 w 407"/>
                <a:gd name="T9" fmla="*/ 842 h 843"/>
                <a:gd name="T10" fmla="*/ 375 w 407"/>
                <a:gd name="T11" fmla="*/ 811 h 843"/>
                <a:gd name="T12" fmla="*/ 375 w 407"/>
                <a:gd name="T13" fmla="*/ 811 h 843"/>
                <a:gd name="T14" fmla="*/ 375 w 407"/>
                <a:gd name="T15" fmla="*/ 811 h 843"/>
                <a:gd name="T16" fmla="*/ 375 w 407"/>
                <a:gd name="T17" fmla="*/ 811 h 843"/>
                <a:gd name="T18" fmla="*/ 125 w 407"/>
                <a:gd name="T19" fmla="*/ 624 h 843"/>
                <a:gd name="T20" fmla="*/ 63 w 407"/>
                <a:gd name="T21" fmla="*/ 468 h 843"/>
                <a:gd name="T22" fmla="*/ 63 w 407"/>
                <a:gd name="T23" fmla="*/ 31 h 843"/>
                <a:gd name="T24" fmla="*/ 0 w 407"/>
                <a:gd name="T25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843">
                  <a:moveTo>
                    <a:pt x="0" y="0"/>
                  </a:moveTo>
                  <a:lnTo>
                    <a:pt x="0" y="0"/>
                  </a:lnTo>
                  <a:cubicBezTo>
                    <a:pt x="0" y="125"/>
                    <a:pt x="31" y="281"/>
                    <a:pt x="31" y="468"/>
                  </a:cubicBezTo>
                  <a:cubicBezTo>
                    <a:pt x="31" y="468"/>
                    <a:pt x="63" y="561"/>
                    <a:pt x="94" y="655"/>
                  </a:cubicBezTo>
                  <a:cubicBezTo>
                    <a:pt x="156" y="780"/>
                    <a:pt x="250" y="842"/>
                    <a:pt x="406" y="842"/>
                  </a:cubicBezTo>
                  <a:cubicBezTo>
                    <a:pt x="375" y="842"/>
                    <a:pt x="375" y="842"/>
                    <a:pt x="375" y="811"/>
                  </a:cubicBezTo>
                  <a:lnTo>
                    <a:pt x="375" y="811"/>
                  </a:lnTo>
                  <a:lnTo>
                    <a:pt x="375" y="811"/>
                  </a:lnTo>
                  <a:lnTo>
                    <a:pt x="375" y="811"/>
                  </a:lnTo>
                  <a:cubicBezTo>
                    <a:pt x="281" y="811"/>
                    <a:pt x="188" y="749"/>
                    <a:pt x="125" y="624"/>
                  </a:cubicBezTo>
                  <a:cubicBezTo>
                    <a:pt x="94" y="530"/>
                    <a:pt x="63" y="468"/>
                    <a:pt x="63" y="468"/>
                  </a:cubicBezTo>
                  <a:cubicBezTo>
                    <a:pt x="63" y="281"/>
                    <a:pt x="63" y="125"/>
                    <a:pt x="63" y="31"/>
                  </a:cubicBezTo>
                  <a:cubicBezTo>
                    <a:pt x="31" y="31"/>
                    <a:pt x="31" y="31"/>
                    <a:pt x="0" y="0"/>
                  </a:cubicBezTo>
                </a:path>
              </a:pathLst>
            </a:custGeom>
            <a:solidFill>
              <a:srgbClr val="92949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64">
              <a:extLst>
                <a:ext uri="{FF2B5EF4-FFF2-40B4-BE49-F238E27FC236}">
                  <a16:creationId xmlns:a16="http://schemas.microsoft.com/office/drawing/2014/main" id="{E5FFCCAE-C53E-1741-92C0-C77CDF620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2954338"/>
              <a:ext cx="528637" cy="428625"/>
            </a:xfrm>
            <a:custGeom>
              <a:avLst/>
              <a:gdLst>
                <a:gd name="T0" fmla="*/ 687 w 1470"/>
                <a:gd name="T1" fmla="*/ 0 h 1189"/>
                <a:gd name="T2" fmla="*/ 687 w 1470"/>
                <a:gd name="T3" fmla="*/ 0 h 1189"/>
                <a:gd name="T4" fmla="*/ 687 w 1470"/>
                <a:gd name="T5" fmla="*/ 0 h 1189"/>
                <a:gd name="T6" fmla="*/ 687 w 1470"/>
                <a:gd name="T7" fmla="*/ 0 h 1189"/>
                <a:gd name="T8" fmla="*/ 1125 w 1470"/>
                <a:gd name="T9" fmla="*/ 157 h 1189"/>
                <a:gd name="T10" fmla="*/ 1437 w 1470"/>
                <a:gd name="T11" fmla="*/ 1094 h 1189"/>
                <a:gd name="T12" fmla="*/ 1344 w 1470"/>
                <a:gd name="T13" fmla="*/ 1188 h 1189"/>
                <a:gd name="T14" fmla="*/ 1281 w 1470"/>
                <a:gd name="T15" fmla="*/ 1094 h 1189"/>
                <a:gd name="T16" fmla="*/ 1000 w 1470"/>
                <a:gd name="T17" fmla="*/ 250 h 1189"/>
                <a:gd name="T18" fmla="*/ 687 w 1470"/>
                <a:gd name="T19" fmla="*/ 157 h 1189"/>
                <a:gd name="T20" fmla="*/ 687 w 1470"/>
                <a:gd name="T21" fmla="*/ 157 h 1189"/>
                <a:gd name="T22" fmla="*/ 437 w 1470"/>
                <a:gd name="T23" fmla="*/ 250 h 1189"/>
                <a:gd name="T24" fmla="*/ 156 w 1470"/>
                <a:gd name="T25" fmla="*/ 1094 h 1189"/>
                <a:gd name="T26" fmla="*/ 94 w 1470"/>
                <a:gd name="T27" fmla="*/ 1188 h 1189"/>
                <a:gd name="T28" fmla="*/ 0 w 1470"/>
                <a:gd name="T29" fmla="*/ 1094 h 1189"/>
                <a:gd name="T30" fmla="*/ 344 w 1470"/>
                <a:gd name="T31" fmla="*/ 157 h 1189"/>
                <a:gd name="T32" fmla="*/ 687 w 1470"/>
                <a:gd name="T33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0" h="1189">
                  <a:moveTo>
                    <a:pt x="687" y="0"/>
                  </a:moveTo>
                  <a:lnTo>
                    <a:pt x="687" y="0"/>
                  </a:lnTo>
                  <a:lnTo>
                    <a:pt x="687" y="0"/>
                  </a:lnTo>
                  <a:lnTo>
                    <a:pt x="687" y="0"/>
                  </a:lnTo>
                  <a:cubicBezTo>
                    <a:pt x="875" y="0"/>
                    <a:pt x="1000" y="63"/>
                    <a:pt x="1125" y="157"/>
                  </a:cubicBezTo>
                  <a:cubicBezTo>
                    <a:pt x="1469" y="469"/>
                    <a:pt x="1437" y="1094"/>
                    <a:pt x="1437" y="1094"/>
                  </a:cubicBezTo>
                  <a:cubicBezTo>
                    <a:pt x="1437" y="1157"/>
                    <a:pt x="1406" y="1188"/>
                    <a:pt x="1344" y="1188"/>
                  </a:cubicBezTo>
                  <a:cubicBezTo>
                    <a:pt x="1312" y="1188"/>
                    <a:pt x="1281" y="1157"/>
                    <a:pt x="1281" y="1094"/>
                  </a:cubicBezTo>
                  <a:cubicBezTo>
                    <a:pt x="1281" y="1094"/>
                    <a:pt x="1281" y="500"/>
                    <a:pt x="1000" y="250"/>
                  </a:cubicBezTo>
                  <a:cubicBezTo>
                    <a:pt x="906" y="188"/>
                    <a:pt x="812" y="157"/>
                    <a:pt x="687" y="157"/>
                  </a:cubicBezTo>
                  <a:lnTo>
                    <a:pt x="687" y="157"/>
                  </a:lnTo>
                  <a:cubicBezTo>
                    <a:pt x="687" y="157"/>
                    <a:pt x="562" y="157"/>
                    <a:pt x="437" y="250"/>
                  </a:cubicBezTo>
                  <a:cubicBezTo>
                    <a:pt x="312" y="344"/>
                    <a:pt x="156" y="594"/>
                    <a:pt x="156" y="1094"/>
                  </a:cubicBezTo>
                  <a:cubicBezTo>
                    <a:pt x="156" y="1157"/>
                    <a:pt x="125" y="1188"/>
                    <a:pt x="94" y="1188"/>
                  </a:cubicBezTo>
                  <a:cubicBezTo>
                    <a:pt x="31" y="1188"/>
                    <a:pt x="0" y="1157"/>
                    <a:pt x="0" y="1094"/>
                  </a:cubicBezTo>
                  <a:cubicBezTo>
                    <a:pt x="0" y="657"/>
                    <a:pt x="125" y="313"/>
                    <a:pt x="344" y="157"/>
                  </a:cubicBezTo>
                  <a:cubicBezTo>
                    <a:pt x="500" y="0"/>
                    <a:pt x="656" y="0"/>
                    <a:pt x="687" y="0"/>
                  </a:cubicBezTo>
                </a:path>
              </a:pathLst>
            </a:custGeom>
            <a:solidFill>
              <a:srgbClr val="151E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65">
              <a:extLst>
                <a:ext uri="{FF2B5EF4-FFF2-40B4-BE49-F238E27FC236}">
                  <a16:creationId xmlns:a16="http://schemas.microsoft.com/office/drawing/2014/main" id="{0B9ECFB3-638F-CE42-BC1E-8CD8D307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750" y="3348038"/>
              <a:ext cx="11113" cy="23812"/>
            </a:xfrm>
            <a:custGeom>
              <a:avLst/>
              <a:gdLst>
                <a:gd name="T0" fmla="*/ 31 w 32"/>
                <a:gd name="T1" fmla="*/ 0 h 64"/>
                <a:gd name="T2" fmla="*/ 31 w 32"/>
                <a:gd name="T3" fmla="*/ 0 h 64"/>
                <a:gd name="T4" fmla="*/ 0 w 32"/>
                <a:gd name="T5" fmla="*/ 63 h 64"/>
                <a:gd name="T6" fmla="*/ 0 w 32"/>
                <a:gd name="T7" fmla="*/ 63 h 64"/>
                <a:gd name="T8" fmla="*/ 31 w 3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4">
                  <a:moveTo>
                    <a:pt x="31" y="0"/>
                  </a:moveTo>
                  <a:lnTo>
                    <a:pt x="31" y="0"/>
                  </a:lnTo>
                  <a:cubicBezTo>
                    <a:pt x="31" y="31"/>
                    <a:pt x="0" y="63"/>
                    <a:pt x="0" y="63"/>
                  </a:cubicBezTo>
                  <a:lnTo>
                    <a:pt x="0" y="63"/>
                  </a:lnTo>
                  <a:cubicBezTo>
                    <a:pt x="0" y="63"/>
                    <a:pt x="31" y="31"/>
                    <a:pt x="31" y="0"/>
                  </a:cubicBezTo>
                </a:path>
              </a:pathLst>
            </a:custGeom>
            <a:solidFill>
              <a:srgbClr val="9A9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66">
              <a:extLst>
                <a:ext uri="{FF2B5EF4-FFF2-40B4-BE49-F238E27FC236}">
                  <a16:creationId xmlns:a16="http://schemas.microsoft.com/office/drawing/2014/main" id="{5E5A1BAB-EC5B-8447-A720-9F8392808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3370263"/>
              <a:ext cx="22225" cy="11112"/>
            </a:xfrm>
            <a:custGeom>
              <a:avLst/>
              <a:gdLst>
                <a:gd name="T0" fmla="*/ 62 w 63"/>
                <a:gd name="T1" fmla="*/ 0 h 32"/>
                <a:gd name="T2" fmla="*/ 62 w 63"/>
                <a:gd name="T3" fmla="*/ 0 h 32"/>
                <a:gd name="T4" fmla="*/ 0 w 63"/>
                <a:gd name="T5" fmla="*/ 31 h 32"/>
                <a:gd name="T6" fmla="*/ 0 w 63"/>
                <a:gd name="T7" fmla="*/ 31 h 32"/>
                <a:gd name="T8" fmla="*/ 62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62" y="0"/>
                  </a:moveTo>
                  <a:lnTo>
                    <a:pt x="62" y="0"/>
                  </a:lnTo>
                  <a:cubicBezTo>
                    <a:pt x="31" y="31"/>
                    <a:pt x="31" y="31"/>
                    <a:pt x="0" y="31"/>
                  </a:cubicBezTo>
                  <a:lnTo>
                    <a:pt x="0" y="31"/>
                  </a:lnTo>
                  <a:cubicBezTo>
                    <a:pt x="31" y="31"/>
                    <a:pt x="31" y="31"/>
                    <a:pt x="62" y="0"/>
                  </a:cubicBezTo>
                </a:path>
              </a:pathLst>
            </a:custGeom>
            <a:solidFill>
              <a:srgbClr val="6D6E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67">
              <a:extLst>
                <a:ext uri="{FF2B5EF4-FFF2-40B4-BE49-F238E27FC236}">
                  <a16:creationId xmlns:a16="http://schemas.microsoft.com/office/drawing/2014/main" id="{D9F7002A-939F-7047-AA71-7926571F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33813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486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68">
              <a:extLst>
                <a:ext uri="{FF2B5EF4-FFF2-40B4-BE49-F238E27FC236}">
                  <a16:creationId xmlns:a16="http://schemas.microsoft.com/office/drawing/2014/main" id="{6257D4F4-00A4-3C40-BBD0-A85864AFE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33813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486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69">
              <a:extLst>
                <a:ext uri="{FF2B5EF4-FFF2-40B4-BE49-F238E27FC236}">
                  <a16:creationId xmlns:a16="http://schemas.microsoft.com/office/drawing/2014/main" id="{F0E0B1D5-672C-E747-AF79-9E1995DB3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263" y="33813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486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70">
              <a:extLst>
                <a:ext uri="{FF2B5EF4-FFF2-40B4-BE49-F238E27FC236}">
                  <a16:creationId xmlns:a16="http://schemas.microsoft.com/office/drawing/2014/main" id="{1C1436A0-6223-6145-91B5-5A5432700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33813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486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71">
              <a:extLst>
                <a:ext uri="{FF2B5EF4-FFF2-40B4-BE49-F238E27FC236}">
                  <a16:creationId xmlns:a16="http://schemas.microsoft.com/office/drawing/2014/main" id="{1F163832-4BB7-2A46-8268-1D5EA7D6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33813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486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72">
              <a:extLst>
                <a:ext uri="{FF2B5EF4-FFF2-40B4-BE49-F238E27FC236}">
                  <a16:creationId xmlns:a16="http://schemas.microsoft.com/office/drawing/2014/main" id="{94FA89A7-0D98-8D4C-BFEC-184423AC1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263" y="33813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486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73">
              <a:extLst>
                <a:ext uri="{FF2B5EF4-FFF2-40B4-BE49-F238E27FC236}">
                  <a16:creationId xmlns:a16="http://schemas.microsoft.com/office/drawing/2014/main" id="{15C75E38-E919-4947-BFEB-1E274C55F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263" y="33813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486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74">
              <a:extLst>
                <a:ext uri="{FF2B5EF4-FFF2-40B4-BE49-F238E27FC236}">
                  <a16:creationId xmlns:a16="http://schemas.microsoft.com/office/drawing/2014/main" id="{1CCF273A-9E2F-EB4B-9A6B-DE8C18BB2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2954338"/>
              <a:ext cx="517525" cy="428625"/>
            </a:xfrm>
            <a:custGeom>
              <a:avLst/>
              <a:gdLst>
                <a:gd name="T0" fmla="*/ 687 w 1438"/>
                <a:gd name="T1" fmla="*/ 0 h 1189"/>
                <a:gd name="T2" fmla="*/ 344 w 1438"/>
                <a:gd name="T3" fmla="*/ 157 h 1189"/>
                <a:gd name="T4" fmla="*/ 0 w 1438"/>
                <a:gd name="T5" fmla="*/ 1094 h 1189"/>
                <a:gd name="T6" fmla="*/ 94 w 1438"/>
                <a:gd name="T7" fmla="*/ 1188 h 1189"/>
                <a:gd name="T8" fmla="*/ 94 w 1438"/>
                <a:gd name="T9" fmla="*/ 1188 h 1189"/>
                <a:gd name="T10" fmla="*/ 94 w 1438"/>
                <a:gd name="T11" fmla="*/ 1188 h 1189"/>
                <a:gd name="T12" fmla="*/ 94 w 1438"/>
                <a:gd name="T13" fmla="*/ 1188 h 1189"/>
                <a:gd name="T14" fmla="*/ 94 w 1438"/>
                <a:gd name="T15" fmla="*/ 1188 h 1189"/>
                <a:gd name="T16" fmla="*/ 94 w 1438"/>
                <a:gd name="T17" fmla="*/ 1188 h 1189"/>
                <a:gd name="T18" fmla="*/ 94 w 1438"/>
                <a:gd name="T19" fmla="*/ 1188 h 1189"/>
                <a:gd name="T20" fmla="*/ 94 w 1438"/>
                <a:gd name="T21" fmla="*/ 1188 h 1189"/>
                <a:gd name="T22" fmla="*/ 94 w 1438"/>
                <a:gd name="T23" fmla="*/ 1188 h 1189"/>
                <a:gd name="T24" fmla="*/ 156 w 1438"/>
                <a:gd name="T25" fmla="*/ 1094 h 1189"/>
                <a:gd name="T26" fmla="*/ 375 w 1438"/>
                <a:gd name="T27" fmla="*/ 219 h 1189"/>
                <a:gd name="T28" fmla="*/ 687 w 1438"/>
                <a:gd name="T29" fmla="*/ 94 h 1189"/>
                <a:gd name="T30" fmla="*/ 1062 w 1438"/>
                <a:gd name="T31" fmla="*/ 219 h 1189"/>
                <a:gd name="T32" fmla="*/ 1281 w 1438"/>
                <a:gd name="T33" fmla="*/ 1094 h 1189"/>
                <a:gd name="T34" fmla="*/ 1344 w 1438"/>
                <a:gd name="T35" fmla="*/ 1188 h 1189"/>
                <a:gd name="T36" fmla="*/ 1344 w 1438"/>
                <a:gd name="T37" fmla="*/ 1188 h 1189"/>
                <a:gd name="T38" fmla="*/ 1344 w 1438"/>
                <a:gd name="T39" fmla="*/ 1188 h 1189"/>
                <a:gd name="T40" fmla="*/ 1344 w 1438"/>
                <a:gd name="T41" fmla="*/ 1188 h 1189"/>
                <a:gd name="T42" fmla="*/ 1344 w 1438"/>
                <a:gd name="T43" fmla="*/ 1188 h 1189"/>
                <a:gd name="T44" fmla="*/ 1344 w 1438"/>
                <a:gd name="T45" fmla="*/ 1188 h 1189"/>
                <a:gd name="T46" fmla="*/ 1344 w 1438"/>
                <a:gd name="T47" fmla="*/ 1188 h 1189"/>
                <a:gd name="T48" fmla="*/ 1344 w 1438"/>
                <a:gd name="T49" fmla="*/ 1188 h 1189"/>
                <a:gd name="T50" fmla="*/ 1344 w 1438"/>
                <a:gd name="T51" fmla="*/ 1188 h 1189"/>
                <a:gd name="T52" fmla="*/ 1344 w 1438"/>
                <a:gd name="T53" fmla="*/ 1188 h 1189"/>
                <a:gd name="T54" fmla="*/ 1344 w 1438"/>
                <a:gd name="T55" fmla="*/ 1188 h 1189"/>
                <a:gd name="T56" fmla="*/ 1344 w 1438"/>
                <a:gd name="T57" fmla="*/ 1188 h 1189"/>
                <a:gd name="T58" fmla="*/ 1344 w 1438"/>
                <a:gd name="T59" fmla="*/ 1188 h 1189"/>
                <a:gd name="T60" fmla="*/ 1344 w 1438"/>
                <a:gd name="T61" fmla="*/ 1188 h 1189"/>
                <a:gd name="T62" fmla="*/ 1344 w 1438"/>
                <a:gd name="T63" fmla="*/ 1188 h 1189"/>
                <a:gd name="T64" fmla="*/ 1344 w 1438"/>
                <a:gd name="T65" fmla="*/ 1188 h 1189"/>
                <a:gd name="T66" fmla="*/ 1344 w 1438"/>
                <a:gd name="T67" fmla="*/ 1188 h 1189"/>
                <a:gd name="T68" fmla="*/ 1406 w 1438"/>
                <a:gd name="T69" fmla="*/ 1157 h 1189"/>
                <a:gd name="T70" fmla="*/ 1437 w 1438"/>
                <a:gd name="T71" fmla="*/ 1094 h 1189"/>
                <a:gd name="T72" fmla="*/ 1437 w 1438"/>
                <a:gd name="T73" fmla="*/ 1063 h 1189"/>
                <a:gd name="T74" fmla="*/ 687 w 1438"/>
                <a:gd name="T75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38" h="1189">
                  <a:moveTo>
                    <a:pt x="687" y="0"/>
                  </a:moveTo>
                  <a:lnTo>
                    <a:pt x="687" y="0"/>
                  </a:lnTo>
                  <a:cubicBezTo>
                    <a:pt x="656" y="0"/>
                    <a:pt x="594" y="0"/>
                    <a:pt x="500" y="32"/>
                  </a:cubicBezTo>
                  <a:cubicBezTo>
                    <a:pt x="437" y="63"/>
                    <a:pt x="375" y="94"/>
                    <a:pt x="344" y="157"/>
                  </a:cubicBezTo>
                  <a:cubicBezTo>
                    <a:pt x="219" y="219"/>
                    <a:pt x="156" y="344"/>
                    <a:pt x="94" y="500"/>
                  </a:cubicBezTo>
                  <a:cubicBezTo>
                    <a:pt x="31" y="657"/>
                    <a:pt x="0" y="875"/>
                    <a:pt x="0" y="1094"/>
                  </a:cubicBezTo>
                  <a:cubicBezTo>
                    <a:pt x="0" y="1157"/>
                    <a:pt x="31" y="1188"/>
                    <a:pt x="94" y="1188"/>
                  </a:cubicBez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lnTo>
                    <a:pt x="94" y="1188"/>
                  </a:lnTo>
                  <a:cubicBezTo>
                    <a:pt x="125" y="1188"/>
                    <a:pt x="156" y="1157"/>
                    <a:pt x="156" y="1094"/>
                  </a:cubicBezTo>
                  <a:cubicBezTo>
                    <a:pt x="125" y="1094"/>
                    <a:pt x="94" y="1094"/>
                    <a:pt x="94" y="1031"/>
                  </a:cubicBezTo>
                  <a:cubicBezTo>
                    <a:pt x="94" y="657"/>
                    <a:pt x="187" y="375"/>
                    <a:pt x="375" y="219"/>
                  </a:cubicBezTo>
                  <a:cubicBezTo>
                    <a:pt x="500" y="94"/>
                    <a:pt x="656" y="94"/>
                    <a:pt x="687" y="94"/>
                  </a:cubicBezTo>
                  <a:lnTo>
                    <a:pt x="687" y="94"/>
                  </a:lnTo>
                  <a:lnTo>
                    <a:pt x="687" y="94"/>
                  </a:lnTo>
                  <a:cubicBezTo>
                    <a:pt x="844" y="94"/>
                    <a:pt x="969" y="125"/>
                    <a:pt x="1062" y="219"/>
                  </a:cubicBezTo>
                  <a:cubicBezTo>
                    <a:pt x="1375" y="469"/>
                    <a:pt x="1344" y="1031"/>
                    <a:pt x="1344" y="1063"/>
                  </a:cubicBezTo>
                  <a:cubicBezTo>
                    <a:pt x="1344" y="1094"/>
                    <a:pt x="1312" y="1094"/>
                    <a:pt x="1281" y="1094"/>
                  </a:cubicBezTo>
                  <a:cubicBezTo>
                    <a:pt x="1281" y="1157"/>
                    <a:pt x="1312" y="1188"/>
                    <a:pt x="1344" y="1188"/>
                  </a:cubicBez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lnTo>
                    <a:pt x="1344" y="1188"/>
                  </a:lnTo>
                  <a:cubicBezTo>
                    <a:pt x="1375" y="1188"/>
                    <a:pt x="1375" y="1188"/>
                    <a:pt x="1406" y="1157"/>
                  </a:cubicBezTo>
                  <a:lnTo>
                    <a:pt x="1406" y="1157"/>
                  </a:lnTo>
                  <a:cubicBezTo>
                    <a:pt x="1406" y="1157"/>
                    <a:pt x="1437" y="1125"/>
                    <a:pt x="1437" y="1094"/>
                  </a:cubicBezTo>
                  <a:lnTo>
                    <a:pt x="1437" y="1094"/>
                  </a:lnTo>
                  <a:cubicBezTo>
                    <a:pt x="1437" y="1094"/>
                    <a:pt x="1437" y="1094"/>
                    <a:pt x="1437" y="1063"/>
                  </a:cubicBezTo>
                  <a:cubicBezTo>
                    <a:pt x="1437" y="938"/>
                    <a:pt x="1406" y="407"/>
                    <a:pt x="1125" y="157"/>
                  </a:cubicBezTo>
                  <a:cubicBezTo>
                    <a:pt x="1000" y="63"/>
                    <a:pt x="875" y="0"/>
                    <a:pt x="687" y="0"/>
                  </a:cubicBezTo>
                </a:path>
              </a:pathLst>
            </a:custGeom>
            <a:solidFill>
              <a:srgbClr val="030B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75">
              <a:extLst>
                <a:ext uri="{FF2B5EF4-FFF2-40B4-BE49-F238E27FC236}">
                  <a16:creationId xmlns:a16="http://schemas.microsoft.com/office/drawing/2014/main" id="{E717CD2C-B17F-F749-B7EE-3687C8FC3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5" y="3640138"/>
              <a:ext cx="90488" cy="46037"/>
            </a:xfrm>
            <a:custGeom>
              <a:avLst/>
              <a:gdLst>
                <a:gd name="T0" fmla="*/ 0 w 251"/>
                <a:gd name="T1" fmla="*/ 62 h 126"/>
                <a:gd name="T2" fmla="*/ 0 w 251"/>
                <a:gd name="T3" fmla="*/ 62 h 126"/>
                <a:gd name="T4" fmla="*/ 63 w 251"/>
                <a:gd name="T5" fmla="*/ 0 h 126"/>
                <a:gd name="T6" fmla="*/ 219 w 251"/>
                <a:gd name="T7" fmla="*/ 0 h 126"/>
                <a:gd name="T8" fmla="*/ 250 w 251"/>
                <a:gd name="T9" fmla="*/ 62 h 126"/>
                <a:gd name="T10" fmla="*/ 188 w 251"/>
                <a:gd name="T11" fmla="*/ 125 h 126"/>
                <a:gd name="T12" fmla="*/ 63 w 251"/>
                <a:gd name="T13" fmla="*/ 125 h 126"/>
                <a:gd name="T14" fmla="*/ 0 w 251"/>
                <a:gd name="T15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126">
                  <a:moveTo>
                    <a:pt x="0" y="62"/>
                  </a:moveTo>
                  <a:lnTo>
                    <a:pt x="0" y="62"/>
                  </a:lnTo>
                  <a:cubicBezTo>
                    <a:pt x="0" y="31"/>
                    <a:pt x="32" y="0"/>
                    <a:pt x="63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50" y="0"/>
                    <a:pt x="250" y="31"/>
                    <a:pt x="250" y="62"/>
                  </a:cubicBezTo>
                  <a:cubicBezTo>
                    <a:pt x="250" y="93"/>
                    <a:pt x="250" y="125"/>
                    <a:pt x="188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32" y="125"/>
                    <a:pt x="0" y="93"/>
                    <a:pt x="0" y="62"/>
                  </a:cubicBezTo>
                </a:path>
              </a:pathLst>
            </a:custGeom>
            <a:solidFill>
              <a:srgbClr val="151E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76">
              <a:extLst>
                <a:ext uri="{FF2B5EF4-FFF2-40B4-BE49-F238E27FC236}">
                  <a16:creationId xmlns:a16="http://schemas.microsoft.com/office/drawing/2014/main" id="{0AB01476-459D-8741-8663-C210DB9E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3138" y="3662363"/>
              <a:ext cx="46037" cy="23812"/>
            </a:xfrm>
            <a:custGeom>
              <a:avLst/>
              <a:gdLst>
                <a:gd name="T0" fmla="*/ 62 w 126"/>
                <a:gd name="T1" fmla="*/ 0 h 64"/>
                <a:gd name="T2" fmla="*/ 62 w 126"/>
                <a:gd name="T3" fmla="*/ 0 h 64"/>
                <a:gd name="T4" fmla="*/ 62 w 126"/>
                <a:gd name="T5" fmla="*/ 0 h 64"/>
                <a:gd name="T6" fmla="*/ 0 w 126"/>
                <a:gd name="T7" fmla="*/ 31 h 64"/>
                <a:gd name="T8" fmla="*/ 62 w 126"/>
                <a:gd name="T9" fmla="*/ 63 h 64"/>
                <a:gd name="T10" fmla="*/ 125 w 126"/>
                <a:gd name="T11" fmla="*/ 63 h 64"/>
                <a:gd name="T12" fmla="*/ 62 w 12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64">
                  <a:moveTo>
                    <a:pt x="62" y="0"/>
                  </a:moveTo>
                  <a:lnTo>
                    <a:pt x="62" y="0"/>
                  </a:lnTo>
                  <a:lnTo>
                    <a:pt x="62" y="0"/>
                  </a:lnTo>
                  <a:cubicBezTo>
                    <a:pt x="31" y="0"/>
                    <a:pt x="31" y="0"/>
                    <a:pt x="0" y="31"/>
                  </a:cubicBezTo>
                  <a:cubicBezTo>
                    <a:pt x="0" y="63"/>
                    <a:pt x="31" y="63"/>
                    <a:pt x="62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0"/>
                    <a:pt x="125" y="0"/>
                    <a:pt x="62" y="0"/>
                  </a:cubicBezTo>
                </a:path>
              </a:pathLst>
            </a:custGeom>
            <a:solidFill>
              <a:srgbClr val="465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77">
              <a:extLst>
                <a:ext uri="{FF2B5EF4-FFF2-40B4-BE49-F238E27FC236}">
                  <a16:creationId xmlns:a16="http://schemas.microsoft.com/office/drawing/2014/main" id="{09A38385-A1EF-C347-9938-1AC202DD8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5" y="3640138"/>
              <a:ext cx="23813" cy="22225"/>
            </a:xfrm>
            <a:custGeom>
              <a:avLst/>
              <a:gdLst>
                <a:gd name="T0" fmla="*/ 0 w 64"/>
                <a:gd name="T1" fmla="*/ 31 h 63"/>
                <a:gd name="T2" fmla="*/ 0 w 64"/>
                <a:gd name="T3" fmla="*/ 62 h 63"/>
                <a:gd name="T4" fmla="*/ 0 w 64"/>
                <a:gd name="T5" fmla="*/ 31 h 63"/>
                <a:gd name="T6" fmla="*/ 0 w 64"/>
                <a:gd name="T7" fmla="*/ 31 h 63"/>
                <a:gd name="T8" fmla="*/ 0 w 64"/>
                <a:gd name="T9" fmla="*/ 31 h 63"/>
                <a:gd name="T10" fmla="*/ 0 w 64"/>
                <a:gd name="T11" fmla="*/ 31 h 63"/>
                <a:gd name="T12" fmla="*/ 0 w 64"/>
                <a:gd name="T13" fmla="*/ 31 h 63"/>
                <a:gd name="T14" fmla="*/ 0 w 64"/>
                <a:gd name="T15" fmla="*/ 31 h 63"/>
                <a:gd name="T16" fmla="*/ 63 w 64"/>
                <a:gd name="T17" fmla="*/ 0 h 63"/>
                <a:gd name="T18" fmla="*/ 63 w 64"/>
                <a:gd name="T19" fmla="*/ 0 h 63"/>
                <a:gd name="T20" fmla="*/ 63 w 64"/>
                <a:gd name="T21" fmla="*/ 0 h 63"/>
                <a:gd name="T22" fmla="*/ 63 w 64"/>
                <a:gd name="T23" fmla="*/ 0 h 63"/>
                <a:gd name="T24" fmla="*/ 63 w 64"/>
                <a:gd name="T25" fmla="*/ 0 h 63"/>
                <a:gd name="T26" fmla="*/ 63 w 64"/>
                <a:gd name="T27" fmla="*/ 0 h 63"/>
                <a:gd name="T28" fmla="*/ 63 w 64"/>
                <a:gd name="T29" fmla="*/ 0 h 63"/>
                <a:gd name="T30" fmla="*/ 63 w 64"/>
                <a:gd name="T31" fmla="*/ 0 h 63"/>
                <a:gd name="T32" fmla="*/ 63 w 64"/>
                <a:gd name="T33" fmla="*/ 0 h 63"/>
                <a:gd name="T34" fmla="*/ 63 w 64"/>
                <a:gd name="T35" fmla="*/ 0 h 63"/>
                <a:gd name="T36" fmla="*/ 63 w 64"/>
                <a:gd name="T37" fmla="*/ 0 h 63"/>
                <a:gd name="T38" fmla="*/ 63 w 64"/>
                <a:gd name="T39" fmla="*/ 0 h 63"/>
                <a:gd name="T40" fmla="*/ 63 w 64"/>
                <a:gd name="T41" fmla="*/ 0 h 63"/>
                <a:gd name="T42" fmla="*/ 63 w 64"/>
                <a:gd name="T43" fmla="*/ 0 h 63"/>
                <a:gd name="T44" fmla="*/ 63 w 64"/>
                <a:gd name="T45" fmla="*/ 0 h 63"/>
                <a:gd name="T46" fmla="*/ 63 w 64"/>
                <a:gd name="T47" fmla="*/ 0 h 63"/>
                <a:gd name="T48" fmla="*/ 63 w 64"/>
                <a:gd name="T49" fmla="*/ 0 h 63"/>
                <a:gd name="T50" fmla="*/ 63 w 64"/>
                <a:gd name="T51" fmla="*/ 0 h 63"/>
                <a:gd name="T52" fmla="*/ 63 w 64"/>
                <a:gd name="T53" fmla="*/ 0 h 63"/>
                <a:gd name="T54" fmla="*/ 63 w 64"/>
                <a:gd name="T55" fmla="*/ 0 h 63"/>
                <a:gd name="T56" fmla="*/ 63 w 64"/>
                <a:gd name="T57" fmla="*/ 0 h 63"/>
                <a:gd name="T58" fmla="*/ 63 w 64"/>
                <a:gd name="T59" fmla="*/ 0 h 63"/>
                <a:gd name="T60" fmla="*/ 63 w 64"/>
                <a:gd name="T61" fmla="*/ 0 h 63"/>
                <a:gd name="T62" fmla="*/ 63 w 64"/>
                <a:gd name="T63" fmla="*/ 0 h 63"/>
                <a:gd name="T64" fmla="*/ 63 w 64"/>
                <a:gd name="T65" fmla="*/ 0 h 63"/>
                <a:gd name="T66" fmla="*/ 63 w 64"/>
                <a:gd name="T67" fmla="*/ 0 h 63"/>
                <a:gd name="T68" fmla="*/ 63 w 64"/>
                <a:gd name="T69" fmla="*/ 0 h 63"/>
                <a:gd name="T70" fmla="*/ 63 w 64"/>
                <a:gd name="T71" fmla="*/ 0 h 63"/>
                <a:gd name="T72" fmla="*/ 63 w 64"/>
                <a:gd name="T73" fmla="*/ 0 h 63"/>
                <a:gd name="T74" fmla="*/ 63 w 64"/>
                <a:gd name="T75" fmla="*/ 0 h 63"/>
                <a:gd name="T76" fmla="*/ 0 w 64"/>
                <a:gd name="T7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0" y="31"/>
                  </a:lnTo>
                  <a:cubicBezTo>
                    <a:pt x="0" y="31"/>
                    <a:pt x="0" y="31"/>
                    <a:pt x="0" y="62"/>
                  </a:cubicBezTo>
                  <a:lnTo>
                    <a:pt x="0" y="62"/>
                  </a:lnTo>
                  <a:cubicBezTo>
                    <a:pt x="0" y="31"/>
                    <a:pt x="0" y="31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31"/>
                  </a:lnTo>
                </a:path>
              </a:pathLst>
            </a:custGeom>
            <a:solidFill>
              <a:srgbClr val="7677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78">
              <a:extLst>
                <a:ext uri="{FF2B5EF4-FFF2-40B4-BE49-F238E27FC236}">
                  <a16:creationId xmlns:a16="http://schemas.microsoft.com/office/drawing/2014/main" id="{DE26D08B-55E7-A04E-BD18-3E71BA534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925" y="36623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758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79">
              <a:extLst>
                <a:ext uri="{FF2B5EF4-FFF2-40B4-BE49-F238E27FC236}">
                  <a16:creationId xmlns:a16="http://schemas.microsoft.com/office/drawing/2014/main" id="{A865F11F-FE53-8049-A0E2-A97537436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5" y="3640138"/>
              <a:ext cx="90488" cy="46037"/>
            </a:xfrm>
            <a:custGeom>
              <a:avLst/>
              <a:gdLst>
                <a:gd name="T0" fmla="*/ 63 w 251"/>
                <a:gd name="T1" fmla="*/ 0 h 126"/>
                <a:gd name="T2" fmla="*/ 63 w 251"/>
                <a:gd name="T3" fmla="*/ 0 h 126"/>
                <a:gd name="T4" fmla="*/ 63 w 251"/>
                <a:gd name="T5" fmla="*/ 0 h 126"/>
                <a:gd name="T6" fmla="*/ 63 w 251"/>
                <a:gd name="T7" fmla="*/ 0 h 126"/>
                <a:gd name="T8" fmla="*/ 63 w 251"/>
                <a:gd name="T9" fmla="*/ 0 h 126"/>
                <a:gd name="T10" fmla="*/ 63 w 251"/>
                <a:gd name="T11" fmla="*/ 0 h 126"/>
                <a:gd name="T12" fmla="*/ 63 w 251"/>
                <a:gd name="T13" fmla="*/ 0 h 126"/>
                <a:gd name="T14" fmla="*/ 63 w 251"/>
                <a:gd name="T15" fmla="*/ 0 h 126"/>
                <a:gd name="T16" fmla="*/ 63 w 251"/>
                <a:gd name="T17" fmla="*/ 0 h 126"/>
                <a:gd name="T18" fmla="*/ 63 w 251"/>
                <a:gd name="T19" fmla="*/ 0 h 126"/>
                <a:gd name="T20" fmla="*/ 63 w 251"/>
                <a:gd name="T21" fmla="*/ 0 h 126"/>
                <a:gd name="T22" fmla="*/ 63 w 251"/>
                <a:gd name="T23" fmla="*/ 0 h 126"/>
                <a:gd name="T24" fmla="*/ 63 w 251"/>
                <a:gd name="T25" fmla="*/ 0 h 126"/>
                <a:gd name="T26" fmla="*/ 63 w 251"/>
                <a:gd name="T27" fmla="*/ 0 h 126"/>
                <a:gd name="T28" fmla="*/ 63 w 251"/>
                <a:gd name="T29" fmla="*/ 0 h 126"/>
                <a:gd name="T30" fmla="*/ 63 w 251"/>
                <a:gd name="T31" fmla="*/ 0 h 126"/>
                <a:gd name="T32" fmla="*/ 63 w 251"/>
                <a:gd name="T33" fmla="*/ 0 h 126"/>
                <a:gd name="T34" fmla="*/ 63 w 251"/>
                <a:gd name="T35" fmla="*/ 0 h 126"/>
                <a:gd name="T36" fmla="*/ 63 w 251"/>
                <a:gd name="T37" fmla="*/ 0 h 126"/>
                <a:gd name="T38" fmla="*/ 63 w 251"/>
                <a:gd name="T39" fmla="*/ 0 h 126"/>
                <a:gd name="T40" fmla="*/ 63 w 251"/>
                <a:gd name="T41" fmla="*/ 0 h 126"/>
                <a:gd name="T42" fmla="*/ 63 w 251"/>
                <a:gd name="T43" fmla="*/ 0 h 126"/>
                <a:gd name="T44" fmla="*/ 63 w 251"/>
                <a:gd name="T45" fmla="*/ 0 h 126"/>
                <a:gd name="T46" fmla="*/ 63 w 251"/>
                <a:gd name="T47" fmla="*/ 0 h 126"/>
                <a:gd name="T48" fmla="*/ 63 w 251"/>
                <a:gd name="T49" fmla="*/ 0 h 126"/>
                <a:gd name="T50" fmla="*/ 63 w 251"/>
                <a:gd name="T51" fmla="*/ 0 h 126"/>
                <a:gd name="T52" fmla="*/ 63 w 251"/>
                <a:gd name="T53" fmla="*/ 0 h 126"/>
                <a:gd name="T54" fmla="*/ 63 w 251"/>
                <a:gd name="T55" fmla="*/ 0 h 126"/>
                <a:gd name="T56" fmla="*/ 63 w 251"/>
                <a:gd name="T57" fmla="*/ 0 h 126"/>
                <a:gd name="T58" fmla="*/ 63 w 251"/>
                <a:gd name="T59" fmla="*/ 0 h 126"/>
                <a:gd name="T60" fmla="*/ 63 w 251"/>
                <a:gd name="T61" fmla="*/ 0 h 126"/>
                <a:gd name="T62" fmla="*/ 63 w 251"/>
                <a:gd name="T63" fmla="*/ 0 h 126"/>
                <a:gd name="T64" fmla="*/ 63 w 251"/>
                <a:gd name="T65" fmla="*/ 0 h 126"/>
                <a:gd name="T66" fmla="*/ 0 w 251"/>
                <a:gd name="T67" fmla="*/ 31 h 126"/>
                <a:gd name="T68" fmla="*/ 0 w 251"/>
                <a:gd name="T69" fmla="*/ 31 h 126"/>
                <a:gd name="T70" fmla="*/ 0 w 251"/>
                <a:gd name="T71" fmla="*/ 31 h 126"/>
                <a:gd name="T72" fmla="*/ 0 w 251"/>
                <a:gd name="T73" fmla="*/ 31 h 126"/>
                <a:gd name="T74" fmla="*/ 0 w 251"/>
                <a:gd name="T75" fmla="*/ 31 h 126"/>
                <a:gd name="T76" fmla="*/ 0 w 251"/>
                <a:gd name="T77" fmla="*/ 31 h 126"/>
                <a:gd name="T78" fmla="*/ 0 w 251"/>
                <a:gd name="T79" fmla="*/ 31 h 126"/>
                <a:gd name="T80" fmla="*/ 0 w 251"/>
                <a:gd name="T81" fmla="*/ 62 h 126"/>
                <a:gd name="T82" fmla="*/ 94 w 251"/>
                <a:gd name="T83" fmla="*/ 31 h 126"/>
                <a:gd name="T84" fmla="*/ 125 w 251"/>
                <a:gd name="T85" fmla="*/ 31 h 126"/>
                <a:gd name="T86" fmla="*/ 219 w 251"/>
                <a:gd name="T87" fmla="*/ 125 h 126"/>
                <a:gd name="T88" fmla="*/ 250 w 251"/>
                <a:gd name="T89" fmla="*/ 62 h 126"/>
                <a:gd name="T90" fmla="*/ 250 w 251"/>
                <a:gd name="T91" fmla="*/ 62 h 126"/>
                <a:gd name="T92" fmla="*/ 250 w 251"/>
                <a:gd name="T93" fmla="*/ 62 h 126"/>
                <a:gd name="T94" fmla="*/ 250 w 251"/>
                <a:gd name="T95" fmla="*/ 62 h 126"/>
                <a:gd name="T96" fmla="*/ 250 w 251"/>
                <a:gd name="T97" fmla="*/ 62 h 126"/>
                <a:gd name="T98" fmla="*/ 250 w 251"/>
                <a:gd name="T99" fmla="*/ 62 h 126"/>
                <a:gd name="T100" fmla="*/ 250 w 251"/>
                <a:gd name="T101" fmla="*/ 62 h 126"/>
                <a:gd name="T102" fmla="*/ 250 w 251"/>
                <a:gd name="T103" fmla="*/ 62 h 126"/>
                <a:gd name="T104" fmla="*/ 250 w 251"/>
                <a:gd name="T105" fmla="*/ 62 h 126"/>
                <a:gd name="T106" fmla="*/ 250 w 251"/>
                <a:gd name="T107" fmla="*/ 62 h 126"/>
                <a:gd name="T108" fmla="*/ 250 w 251"/>
                <a:gd name="T109" fmla="*/ 62 h 126"/>
                <a:gd name="T110" fmla="*/ 250 w 251"/>
                <a:gd name="T111" fmla="*/ 62 h 126"/>
                <a:gd name="T112" fmla="*/ 250 w 251"/>
                <a:gd name="T113" fmla="*/ 62 h 126"/>
                <a:gd name="T114" fmla="*/ 250 w 251"/>
                <a:gd name="T115" fmla="*/ 62 h 126"/>
                <a:gd name="T116" fmla="*/ 250 w 251"/>
                <a:gd name="T117" fmla="*/ 62 h 126"/>
                <a:gd name="T118" fmla="*/ 250 w 251"/>
                <a:gd name="T119" fmla="*/ 62 h 126"/>
                <a:gd name="T120" fmla="*/ 250 w 251"/>
                <a:gd name="T121" fmla="*/ 31 h 126"/>
                <a:gd name="T122" fmla="*/ 219 w 251"/>
                <a:gd name="T123" fmla="*/ 0 h 126"/>
                <a:gd name="T124" fmla="*/ 63 w 251"/>
                <a:gd name="T1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126">
                  <a:moveTo>
                    <a:pt x="63" y="0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cubicBezTo>
                    <a:pt x="32" y="0"/>
                    <a:pt x="32" y="0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31"/>
                    <a:pt x="0" y="31"/>
                    <a:pt x="0" y="62"/>
                  </a:cubicBezTo>
                  <a:cubicBezTo>
                    <a:pt x="32" y="31"/>
                    <a:pt x="63" y="31"/>
                    <a:pt x="94" y="31"/>
                  </a:cubicBezTo>
                  <a:lnTo>
                    <a:pt x="125" y="31"/>
                  </a:lnTo>
                  <a:cubicBezTo>
                    <a:pt x="188" y="31"/>
                    <a:pt x="219" y="62"/>
                    <a:pt x="219" y="125"/>
                  </a:cubicBezTo>
                  <a:cubicBezTo>
                    <a:pt x="250" y="125"/>
                    <a:pt x="250" y="93"/>
                    <a:pt x="250" y="62"/>
                  </a:cubicBez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lnTo>
                    <a:pt x="250" y="62"/>
                  </a:lnTo>
                  <a:cubicBezTo>
                    <a:pt x="250" y="31"/>
                    <a:pt x="250" y="31"/>
                    <a:pt x="250" y="31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0000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80">
              <a:extLst>
                <a:ext uri="{FF2B5EF4-FFF2-40B4-BE49-F238E27FC236}">
                  <a16:creationId xmlns:a16="http://schemas.microsoft.com/office/drawing/2014/main" id="{18B959DF-8DF8-9E4C-8389-3FDC3D5CC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3640138"/>
              <a:ext cx="90487" cy="46037"/>
            </a:xfrm>
            <a:custGeom>
              <a:avLst/>
              <a:gdLst>
                <a:gd name="T0" fmla="*/ 250 w 251"/>
                <a:gd name="T1" fmla="*/ 62 h 126"/>
                <a:gd name="T2" fmla="*/ 250 w 251"/>
                <a:gd name="T3" fmla="*/ 62 h 126"/>
                <a:gd name="T4" fmla="*/ 188 w 251"/>
                <a:gd name="T5" fmla="*/ 0 h 126"/>
                <a:gd name="T6" fmla="*/ 63 w 251"/>
                <a:gd name="T7" fmla="*/ 0 h 126"/>
                <a:gd name="T8" fmla="*/ 0 w 251"/>
                <a:gd name="T9" fmla="*/ 62 h 126"/>
                <a:gd name="T10" fmla="*/ 63 w 251"/>
                <a:gd name="T11" fmla="*/ 125 h 126"/>
                <a:gd name="T12" fmla="*/ 188 w 251"/>
                <a:gd name="T13" fmla="*/ 125 h 126"/>
                <a:gd name="T14" fmla="*/ 250 w 251"/>
                <a:gd name="T15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126">
                  <a:moveTo>
                    <a:pt x="250" y="62"/>
                  </a:moveTo>
                  <a:lnTo>
                    <a:pt x="250" y="62"/>
                  </a:lnTo>
                  <a:cubicBezTo>
                    <a:pt x="250" y="31"/>
                    <a:pt x="219" y="0"/>
                    <a:pt x="18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31"/>
                    <a:pt x="0" y="62"/>
                  </a:cubicBezTo>
                  <a:cubicBezTo>
                    <a:pt x="0" y="93"/>
                    <a:pt x="0" y="125"/>
                    <a:pt x="63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219" y="125"/>
                    <a:pt x="250" y="93"/>
                    <a:pt x="250" y="62"/>
                  </a:cubicBezTo>
                </a:path>
              </a:pathLst>
            </a:custGeom>
            <a:solidFill>
              <a:srgbClr val="151E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81">
              <a:extLst>
                <a:ext uri="{FF2B5EF4-FFF2-40B4-BE49-F238E27FC236}">
                  <a16:creationId xmlns:a16="http://schemas.microsoft.com/office/drawing/2014/main" id="{69022D67-1165-9949-B28E-F84023A6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3662363"/>
              <a:ext cx="46037" cy="23812"/>
            </a:xfrm>
            <a:custGeom>
              <a:avLst/>
              <a:gdLst>
                <a:gd name="T0" fmla="*/ 62 w 126"/>
                <a:gd name="T1" fmla="*/ 0 h 64"/>
                <a:gd name="T2" fmla="*/ 62 w 126"/>
                <a:gd name="T3" fmla="*/ 0 h 64"/>
                <a:gd name="T4" fmla="*/ 0 w 126"/>
                <a:gd name="T5" fmla="*/ 63 h 64"/>
                <a:gd name="T6" fmla="*/ 94 w 126"/>
                <a:gd name="T7" fmla="*/ 63 h 64"/>
                <a:gd name="T8" fmla="*/ 125 w 126"/>
                <a:gd name="T9" fmla="*/ 31 h 64"/>
                <a:gd name="T10" fmla="*/ 62 w 126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4">
                  <a:moveTo>
                    <a:pt x="62" y="0"/>
                  </a:moveTo>
                  <a:lnTo>
                    <a:pt x="62" y="0"/>
                  </a:lnTo>
                  <a:cubicBezTo>
                    <a:pt x="31" y="0"/>
                    <a:pt x="0" y="0"/>
                    <a:pt x="0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4" y="63"/>
                    <a:pt x="125" y="63"/>
                    <a:pt x="125" y="31"/>
                  </a:cubicBezTo>
                  <a:cubicBezTo>
                    <a:pt x="125" y="0"/>
                    <a:pt x="94" y="0"/>
                    <a:pt x="62" y="0"/>
                  </a:cubicBezTo>
                </a:path>
              </a:pathLst>
            </a:custGeom>
            <a:solidFill>
              <a:srgbClr val="465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82">
              <a:extLst>
                <a:ext uri="{FF2B5EF4-FFF2-40B4-BE49-F238E27FC236}">
                  <a16:creationId xmlns:a16="http://schemas.microsoft.com/office/drawing/2014/main" id="{BF8A2114-2DD5-5D44-A993-646BB5CB0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2650" y="3640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7677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83">
              <a:extLst>
                <a:ext uri="{FF2B5EF4-FFF2-40B4-BE49-F238E27FC236}">
                  <a16:creationId xmlns:a16="http://schemas.microsoft.com/office/drawing/2014/main" id="{C06991FF-663C-9248-BCF6-FB6FCAA68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3640138"/>
              <a:ext cx="90487" cy="46037"/>
            </a:xfrm>
            <a:custGeom>
              <a:avLst/>
              <a:gdLst>
                <a:gd name="T0" fmla="*/ 188 w 251"/>
                <a:gd name="T1" fmla="*/ 0 h 126"/>
                <a:gd name="T2" fmla="*/ 188 w 251"/>
                <a:gd name="T3" fmla="*/ 0 h 126"/>
                <a:gd name="T4" fmla="*/ 63 w 251"/>
                <a:gd name="T5" fmla="*/ 0 h 126"/>
                <a:gd name="T6" fmla="*/ 0 w 251"/>
                <a:gd name="T7" fmla="*/ 62 h 126"/>
                <a:gd name="T8" fmla="*/ 0 w 251"/>
                <a:gd name="T9" fmla="*/ 62 h 126"/>
                <a:gd name="T10" fmla="*/ 31 w 251"/>
                <a:gd name="T11" fmla="*/ 125 h 126"/>
                <a:gd name="T12" fmla="*/ 125 w 251"/>
                <a:gd name="T13" fmla="*/ 31 h 126"/>
                <a:gd name="T14" fmla="*/ 156 w 251"/>
                <a:gd name="T15" fmla="*/ 31 h 126"/>
                <a:gd name="T16" fmla="*/ 250 w 251"/>
                <a:gd name="T17" fmla="*/ 62 h 126"/>
                <a:gd name="T18" fmla="*/ 188 w 251"/>
                <a:gd name="T1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" h="126">
                  <a:moveTo>
                    <a:pt x="188" y="0"/>
                  </a:moveTo>
                  <a:lnTo>
                    <a:pt x="188" y="0"/>
                  </a:ln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31"/>
                    <a:pt x="0" y="62"/>
                  </a:cubicBezTo>
                  <a:lnTo>
                    <a:pt x="0" y="62"/>
                  </a:lnTo>
                  <a:cubicBezTo>
                    <a:pt x="0" y="93"/>
                    <a:pt x="0" y="125"/>
                    <a:pt x="31" y="125"/>
                  </a:cubicBezTo>
                  <a:cubicBezTo>
                    <a:pt x="31" y="62"/>
                    <a:pt x="63" y="31"/>
                    <a:pt x="125" y="31"/>
                  </a:cubicBezTo>
                  <a:lnTo>
                    <a:pt x="156" y="31"/>
                  </a:lnTo>
                  <a:cubicBezTo>
                    <a:pt x="188" y="31"/>
                    <a:pt x="219" y="31"/>
                    <a:pt x="250" y="62"/>
                  </a:cubicBezTo>
                  <a:cubicBezTo>
                    <a:pt x="250" y="31"/>
                    <a:pt x="219" y="0"/>
                    <a:pt x="188" y="0"/>
                  </a:cubicBezTo>
                </a:path>
              </a:pathLst>
            </a:custGeom>
            <a:solidFill>
              <a:srgbClr val="0000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84">
              <a:extLst>
                <a:ext uri="{FF2B5EF4-FFF2-40B4-BE49-F238E27FC236}">
                  <a16:creationId xmlns:a16="http://schemas.microsoft.com/office/drawing/2014/main" id="{8E28E534-AE9C-BF4C-B56C-16715D2A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338" y="3425825"/>
              <a:ext cx="269875" cy="258763"/>
            </a:xfrm>
            <a:custGeom>
              <a:avLst/>
              <a:gdLst>
                <a:gd name="T0" fmla="*/ 0 w 751"/>
                <a:gd name="T1" fmla="*/ 374 h 719"/>
                <a:gd name="T2" fmla="*/ 0 w 751"/>
                <a:gd name="T3" fmla="*/ 374 h 719"/>
                <a:gd name="T4" fmla="*/ 375 w 751"/>
                <a:gd name="T5" fmla="*/ 0 h 719"/>
                <a:gd name="T6" fmla="*/ 750 w 751"/>
                <a:gd name="T7" fmla="*/ 374 h 719"/>
                <a:gd name="T8" fmla="*/ 375 w 751"/>
                <a:gd name="T9" fmla="*/ 718 h 719"/>
                <a:gd name="T10" fmla="*/ 0 w 751"/>
                <a:gd name="T11" fmla="*/ 374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1" h="719">
                  <a:moveTo>
                    <a:pt x="0" y="374"/>
                  </a:moveTo>
                  <a:lnTo>
                    <a:pt x="0" y="374"/>
                  </a:lnTo>
                  <a:cubicBezTo>
                    <a:pt x="0" y="156"/>
                    <a:pt x="156" y="0"/>
                    <a:pt x="375" y="0"/>
                  </a:cubicBezTo>
                  <a:cubicBezTo>
                    <a:pt x="563" y="0"/>
                    <a:pt x="750" y="156"/>
                    <a:pt x="750" y="374"/>
                  </a:cubicBezTo>
                  <a:cubicBezTo>
                    <a:pt x="750" y="561"/>
                    <a:pt x="563" y="718"/>
                    <a:pt x="375" y="718"/>
                  </a:cubicBezTo>
                  <a:cubicBezTo>
                    <a:pt x="156" y="718"/>
                    <a:pt x="0" y="561"/>
                    <a:pt x="0" y="374"/>
                  </a:cubicBezTo>
                </a:path>
              </a:pathLst>
            </a:custGeom>
            <a:solidFill>
              <a:srgbClr val="151E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85">
              <a:extLst>
                <a:ext uri="{FF2B5EF4-FFF2-40B4-BE49-F238E27FC236}">
                  <a16:creationId xmlns:a16="http://schemas.microsoft.com/office/drawing/2014/main" id="{E63ECBDC-2255-FC41-B172-FE4B6F9D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3460750"/>
              <a:ext cx="192087" cy="190500"/>
            </a:xfrm>
            <a:custGeom>
              <a:avLst/>
              <a:gdLst>
                <a:gd name="T0" fmla="*/ 0 w 532"/>
                <a:gd name="T1" fmla="*/ 280 h 531"/>
                <a:gd name="T2" fmla="*/ 0 w 532"/>
                <a:gd name="T3" fmla="*/ 280 h 531"/>
                <a:gd name="T4" fmla="*/ 281 w 532"/>
                <a:gd name="T5" fmla="*/ 0 h 531"/>
                <a:gd name="T6" fmla="*/ 531 w 532"/>
                <a:gd name="T7" fmla="*/ 280 h 531"/>
                <a:gd name="T8" fmla="*/ 281 w 532"/>
                <a:gd name="T9" fmla="*/ 530 h 531"/>
                <a:gd name="T10" fmla="*/ 0 w 532"/>
                <a:gd name="T11" fmla="*/ 28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531">
                  <a:moveTo>
                    <a:pt x="0" y="280"/>
                  </a:moveTo>
                  <a:lnTo>
                    <a:pt x="0" y="280"/>
                  </a:lnTo>
                  <a:cubicBezTo>
                    <a:pt x="0" y="125"/>
                    <a:pt x="125" y="0"/>
                    <a:pt x="281" y="0"/>
                  </a:cubicBezTo>
                  <a:cubicBezTo>
                    <a:pt x="437" y="0"/>
                    <a:pt x="531" y="125"/>
                    <a:pt x="531" y="280"/>
                  </a:cubicBezTo>
                  <a:cubicBezTo>
                    <a:pt x="531" y="405"/>
                    <a:pt x="437" y="530"/>
                    <a:pt x="281" y="530"/>
                  </a:cubicBezTo>
                  <a:cubicBezTo>
                    <a:pt x="125" y="530"/>
                    <a:pt x="0" y="405"/>
                    <a:pt x="0" y="28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86">
              <a:extLst>
                <a:ext uri="{FF2B5EF4-FFF2-40B4-BE49-F238E27FC236}">
                  <a16:creationId xmlns:a16="http://schemas.microsoft.com/office/drawing/2014/main" id="{C9547F57-926D-0747-9BA1-5722849EC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3471863"/>
              <a:ext cx="158750" cy="168275"/>
            </a:xfrm>
            <a:custGeom>
              <a:avLst/>
              <a:gdLst>
                <a:gd name="T0" fmla="*/ 0 w 439"/>
                <a:gd name="T1" fmla="*/ 249 h 469"/>
                <a:gd name="T2" fmla="*/ 0 w 439"/>
                <a:gd name="T3" fmla="*/ 249 h 469"/>
                <a:gd name="T4" fmla="*/ 219 w 439"/>
                <a:gd name="T5" fmla="*/ 0 h 469"/>
                <a:gd name="T6" fmla="*/ 438 w 439"/>
                <a:gd name="T7" fmla="*/ 249 h 469"/>
                <a:gd name="T8" fmla="*/ 219 w 439"/>
                <a:gd name="T9" fmla="*/ 468 h 469"/>
                <a:gd name="T10" fmla="*/ 0 w 439"/>
                <a:gd name="T11" fmla="*/ 24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69">
                  <a:moveTo>
                    <a:pt x="0" y="249"/>
                  </a:moveTo>
                  <a:lnTo>
                    <a:pt x="0" y="249"/>
                  </a:lnTo>
                  <a:cubicBezTo>
                    <a:pt x="0" y="125"/>
                    <a:pt x="94" y="0"/>
                    <a:pt x="219" y="0"/>
                  </a:cubicBezTo>
                  <a:cubicBezTo>
                    <a:pt x="344" y="0"/>
                    <a:pt x="438" y="125"/>
                    <a:pt x="438" y="249"/>
                  </a:cubicBezTo>
                  <a:cubicBezTo>
                    <a:pt x="438" y="374"/>
                    <a:pt x="344" y="468"/>
                    <a:pt x="219" y="468"/>
                  </a:cubicBezTo>
                  <a:cubicBezTo>
                    <a:pt x="94" y="468"/>
                    <a:pt x="0" y="374"/>
                    <a:pt x="0" y="249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B287747D-28C8-CD4B-987F-BC4309DADDDD}"/>
              </a:ext>
            </a:extLst>
          </p:cNvPr>
          <p:cNvSpPr/>
          <p:nvPr/>
        </p:nvSpPr>
        <p:spPr>
          <a:xfrm rot="10800000" flipH="1">
            <a:off x="5747120" y="9229901"/>
            <a:ext cx="3576039" cy="24092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64">
            <a:extLst>
              <a:ext uri="{FF2B5EF4-FFF2-40B4-BE49-F238E27FC236}">
                <a16:creationId xmlns:a16="http://schemas.microsoft.com/office/drawing/2014/main" id="{8DAFAC4A-50C5-7046-9931-E5A95B91ABC2}"/>
              </a:ext>
            </a:extLst>
          </p:cNvPr>
          <p:cNvSpPr>
            <a:spLocks noChangeArrowheads="1"/>
          </p:cNvSpPr>
          <p:nvPr/>
        </p:nvSpPr>
        <p:spPr bwMode="auto">
          <a:xfrm rot="12600000" flipH="1">
            <a:off x="8177855" y="8848070"/>
            <a:ext cx="786457" cy="680325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89D3DE4B-E6BE-6549-AA00-C21C1EEE270F}"/>
              </a:ext>
            </a:extLst>
          </p:cNvPr>
          <p:cNvSpPr/>
          <p:nvPr/>
        </p:nvSpPr>
        <p:spPr>
          <a:xfrm rot="10800000">
            <a:off x="15084921" y="9229901"/>
            <a:ext cx="3502019" cy="240928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64">
            <a:extLst>
              <a:ext uri="{FF2B5EF4-FFF2-40B4-BE49-F238E27FC236}">
                <a16:creationId xmlns:a16="http://schemas.microsoft.com/office/drawing/2014/main" id="{67253373-8317-DC41-B629-2188C8547176}"/>
              </a:ext>
            </a:extLst>
          </p:cNvPr>
          <p:cNvSpPr>
            <a:spLocks noChangeArrowheads="1"/>
          </p:cNvSpPr>
          <p:nvPr/>
        </p:nvSpPr>
        <p:spPr bwMode="auto">
          <a:xfrm rot="9000000">
            <a:off x="15443771" y="8848071"/>
            <a:ext cx="786457" cy="680325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17997B63-6BCF-6942-876F-46E197EBA9D2}"/>
              </a:ext>
            </a:extLst>
          </p:cNvPr>
          <p:cNvSpPr/>
          <p:nvPr/>
        </p:nvSpPr>
        <p:spPr>
          <a:xfrm flipH="1">
            <a:off x="14261871" y="3995253"/>
            <a:ext cx="3502019" cy="240928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64">
            <a:extLst>
              <a:ext uri="{FF2B5EF4-FFF2-40B4-BE49-F238E27FC236}">
                <a16:creationId xmlns:a16="http://schemas.microsoft.com/office/drawing/2014/main" id="{E98A4041-C794-F041-B591-50B2A57C671C}"/>
              </a:ext>
            </a:extLst>
          </p:cNvPr>
          <p:cNvSpPr>
            <a:spLocks noChangeArrowheads="1"/>
          </p:cNvSpPr>
          <p:nvPr/>
        </p:nvSpPr>
        <p:spPr bwMode="auto">
          <a:xfrm rot="1800000" flipH="1">
            <a:off x="14620721" y="6106044"/>
            <a:ext cx="786457" cy="680325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A090978C-CAC7-0C41-91E1-2B6DCF6A4DE7}"/>
              </a:ext>
            </a:extLst>
          </p:cNvPr>
          <p:cNvSpPr/>
          <p:nvPr/>
        </p:nvSpPr>
        <p:spPr>
          <a:xfrm>
            <a:off x="6767866" y="3995253"/>
            <a:ext cx="3576039" cy="24092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64">
            <a:extLst>
              <a:ext uri="{FF2B5EF4-FFF2-40B4-BE49-F238E27FC236}">
                <a16:creationId xmlns:a16="http://schemas.microsoft.com/office/drawing/2014/main" id="{29459B6F-3F96-F84A-9829-4F20AB0E6D03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9198599" y="6106044"/>
            <a:ext cx="786457" cy="680325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1FA4E82-E9B9-7740-BEDC-8E29FC3DA3F1}"/>
              </a:ext>
            </a:extLst>
          </p:cNvPr>
          <p:cNvGrpSpPr/>
          <p:nvPr/>
        </p:nvGrpSpPr>
        <p:grpSpPr>
          <a:xfrm>
            <a:off x="7725327" y="4418523"/>
            <a:ext cx="1584473" cy="1372537"/>
            <a:chOff x="26544811" y="2315366"/>
            <a:chExt cx="1377705" cy="1193426"/>
          </a:xfrm>
        </p:grpSpPr>
        <p:sp>
          <p:nvSpPr>
            <p:cNvPr id="186" name="Freeform 338">
              <a:extLst>
                <a:ext uri="{FF2B5EF4-FFF2-40B4-BE49-F238E27FC236}">
                  <a16:creationId xmlns:a16="http://schemas.microsoft.com/office/drawing/2014/main" id="{0CFD96D2-8612-2346-8CA2-B6E95BC1C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339">
              <a:extLst>
                <a:ext uri="{FF2B5EF4-FFF2-40B4-BE49-F238E27FC236}">
                  <a16:creationId xmlns:a16="http://schemas.microsoft.com/office/drawing/2014/main" id="{FCC837C0-4BC0-1343-8888-B058DFAAF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252FF21-E156-6F49-B867-43E254B8DD99}"/>
              </a:ext>
            </a:extLst>
          </p:cNvPr>
          <p:cNvGrpSpPr/>
          <p:nvPr/>
        </p:nvGrpSpPr>
        <p:grpSpPr>
          <a:xfrm>
            <a:off x="15542174" y="4403994"/>
            <a:ext cx="933528" cy="1584473"/>
            <a:chOff x="26830003" y="5083937"/>
            <a:chExt cx="811706" cy="1377705"/>
          </a:xfrm>
        </p:grpSpPr>
        <p:sp>
          <p:nvSpPr>
            <p:cNvPr id="189" name="Freeform 340">
              <a:extLst>
                <a:ext uri="{FF2B5EF4-FFF2-40B4-BE49-F238E27FC236}">
                  <a16:creationId xmlns:a16="http://schemas.microsoft.com/office/drawing/2014/main" id="{47454F15-E9E6-4246-8130-0B6A1F092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341">
              <a:extLst>
                <a:ext uri="{FF2B5EF4-FFF2-40B4-BE49-F238E27FC236}">
                  <a16:creationId xmlns:a16="http://schemas.microsoft.com/office/drawing/2014/main" id="{58EDE475-701F-AA4A-A74F-2969F56D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91" name="Freeform 342">
            <a:extLst>
              <a:ext uri="{FF2B5EF4-FFF2-40B4-BE49-F238E27FC236}">
                <a16:creationId xmlns:a16="http://schemas.microsoft.com/office/drawing/2014/main" id="{8009FA03-2BD7-9242-A196-D74C2C30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751" y="9707018"/>
            <a:ext cx="1584473" cy="1438138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AEE6D9E-6EDA-8040-8511-0A783E2D9BDD}"/>
              </a:ext>
            </a:extLst>
          </p:cNvPr>
          <p:cNvGrpSpPr/>
          <p:nvPr/>
        </p:nvGrpSpPr>
        <p:grpSpPr>
          <a:xfrm>
            <a:off x="7039046" y="9679437"/>
            <a:ext cx="994082" cy="1584473"/>
            <a:chOff x="26803678" y="10796585"/>
            <a:chExt cx="864358" cy="1377705"/>
          </a:xfrm>
        </p:grpSpPr>
        <p:sp>
          <p:nvSpPr>
            <p:cNvPr id="193" name="Freeform 343">
              <a:extLst>
                <a:ext uri="{FF2B5EF4-FFF2-40B4-BE49-F238E27FC236}">
                  <a16:creationId xmlns:a16="http://schemas.microsoft.com/office/drawing/2014/main" id="{6649F0C4-01EF-2344-BF94-CB43328D9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344">
              <a:extLst>
                <a:ext uri="{FF2B5EF4-FFF2-40B4-BE49-F238E27FC236}">
                  <a16:creationId xmlns:a16="http://schemas.microsoft.com/office/drawing/2014/main" id="{6BD2257F-D770-3545-ADBF-D9D7476F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DC1C30A-D164-4A4D-B96E-696520D750EF}"/>
              </a:ext>
            </a:extLst>
          </p:cNvPr>
          <p:cNvGrpSpPr/>
          <p:nvPr/>
        </p:nvGrpSpPr>
        <p:grpSpPr>
          <a:xfrm>
            <a:off x="18088070" y="3987957"/>
            <a:ext cx="4174242" cy="2343783"/>
            <a:chOff x="2016531" y="8939448"/>
            <a:chExt cx="4174242" cy="2343783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A93251C-E486-E24B-9352-22A22D17F87A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33C3EFA-ED69-574C-A225-FE8B1D8F4600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5260EE7-6CA0-1449-85F0-D864566C1668}"/>
              </a:ext>
            </a:extLst>
          </p:cNvPr>
          <p:cNvGrpSpPr/>
          <p:nvPr/>
        </p:nvGrpSpPr>
        <p:grpSpPr>
          <a:xfrm>
            <a:off x="19044193" y="9230345"/>
            <a:ext cx="4174242" cy="2343783"/>
            <a:chOff x="2016531" y="8939448"/>
            <a:chExt cx="4174242" cy="2343783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95AC52B-BB55-BC4D-A59E-3B4F7A7A0723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DD3F8A7-12EB-9946-B65F-C650328299FE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BA759E2-5228-5C47-9151-D424E027CE7E}"/>
              </a:ext>
            </a:extLst>
          </p:cNvPr>
          <p:cNvGrpSpPr/>
          <p:nvPr/>
        </p:nvGrpSpPr>
        <p:grpSpPr>
          <a:xfrm flipH="1">
            <a:off x="2158920" y="3987957"/>
            <a:ext cx="4174242" cy="2343783"/>
            <a:chOff x="2016531" y="8939448"/>
            <a:chExt cx="4174242" cy="2343783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D612D0E-8611-2C4C-A536-C4042EA8AFF8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B71BD22-439C-1647-8493-90DBF0DDE834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E981133-BE08-0642-96DA-24AB216E544B}"/>
              </a:ext>
            </a:extLst>
          </p:cNvPr>
          <p:cNvGrpSpPr/>
          <p:nvPr/>
        </p:nvGrpSpPr>
        <p:grpSpPr>
          <a:xfrm flipH="1">
            <a:off x="998867" y="9197045"/>
            <a:ext cx="4174242" cy="2343783"/>
            <a:chOff x="2016531" y="8939448"/>
            <a:chExt cx="4174242" cy="234378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D598574-07A3-064C-834F-1543BB9768AF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06017F6-D34F-BA42-B4D4-9CBC3FFD9A04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04" name="CuadroTexto 350">
            <a:extLst>
              <a:ext uri="{FF2B5EF4-FFF2-40B4-BE49-F238E27FC236}">
                <a16:creationId xmlns:a16="http://schemas.microsoft.com/office/drawing/2014/main" id="{1DC08B14-4461-8042-B112-705C62849EF2}"/>
              </a:ext>
            </a:extLst>
          </p:cNvPr>
          <p:cNvSpPr txBox="1"/>
          <p:nvPr/>
        </p:nvSpPr>
        <p:spPr>
          <a:xfrm>
            <a:off x="7531171" y="1022190"/>
            <a:ext cx="9315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</a:t>
            </a:r>
          </a:p>
        </p:txBody>
      </p:sp>
    </p:spTree>
    <p:extLst>
      <p:ext uri="{BB962C8B-B14F-4D97-AF65-F5344CB8AC3E}">
        <p14:creationId xmlns:p14="http://schemas.microsoft.com/office/powerpoint/2010/main" val="4317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1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3B7096"/>
      </a:accent1>
      <a:accent2>
        <a:srgbClr val="4A8CB6"/>
      </a:accent2>
      <a:accent3>
        <a:srgbClr val="75BCDF"/>
      </a:accent3>
      <a:accent4>
        <a:srgbClr val="9EE1F9"/>
      </a:accent4>
      <a:accent5>
        <a:srgbClr val="3B7096"/>
      </a:accent5>
      <a:accent6>
        <a:srgbClr val="4A8CB6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102666</TotalTime>
  <Words>549</Words>
  <Application>Microsoft Macintosh PowerPoint</Application>
  <PresentationFormat>Custom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Lato Heavy</vt:lpstr>
      <vt:lpstr>Lato Light</vt:lpstr>
      <vt:lpstr>Montserrat Light</vt:lpstr>
      <vt:lpstr>Roboto</vt:lpstr>
      <vt:lpstr>Roboto Bold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17765</cp:revision>
  <dcterms:created xsi:type="dcterms:W3CDTF">2014-11-12T21:47:38Z</dcterms:created>
  <dcterms:modified xsi:type="dcterms:W3CDTF">2020-01-22T23:06:18Z</dcterms:modified>
  <cp:category/>
</cp:coreProperties>
</file>