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9" r:id="rId2"/>
    <p:sldId id="4390" r:id="rId3"/>
    <p:sldId id="4391" r:id="rId4"/>
    <p:sldId id="4392" r:id="rId5"/>
    <p:sldId id="4393" r:id="rId6"/>
    <p:sldId id="4394" r:id="rId7"/>
    <p:sldId id="4395" r:id="rId8"/>
    <p:sldId id="439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48E"/>
    <a:srgbClr val="8F5722"/>
    <a:srgbClr val="6C421D"/>
    <a:srgbClr val="FFBE76"/>
    <a:srgbClr val="DBF9FF"/>
    <a:srgbClr val="F2F2F2"/>
    <a:srgbClr val="EFF1F8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7FFF01-7208-3B42-8082-E066739A07D8}"/>
              </a:ext>
            </a:extLst>
          </p:cNvPr>
          <p:cNvGrpSpPr/>
          <p:nvPr/>
        </p:nvGrpSpPr>
        <p:grpSpPr>
          <a:xfrm>
            <a:off x="2985946" y="3885152"/>
            <a:ext cx="18516883" cy="6274128"/>
            <a:chOff x="2930383" y="3617844"/>
            <a:chExt cx="18516883" cy="62741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E5D5DD-D5D9-AF4A-9046-C0089727B860}"/>
                </a:ext>
              </a:extLst>
            </p:cNvPr>
            <p:cNvGrpSpPr/>
            <p:nvPr/>
          </p:nvGrpSpPr>
          <p:grpSpPr>
            <a:xfrm>
              <a:off x="12670180" y="3617844"/>
              <a:ext cx="8777086" cy="5724523"/>
              <a:chOff x="13549514" y="3673144"/>
              <a:chExt cx="8777086" cy="572452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6B25634-7008-5C41-921C-04C4FF565AE3}"/>
                  </a:ext>
                </a:extLst>
              </p:cNvPr>
              <p:cNvSpPr/>
              <p:nvPr/>
            </p:nvSpPr>
            <p:spPr>
              <a:xfrm>
                <a:off x="13549514" y="3673144"/>
                <a:ext cx="8777086" cy="5724523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0788BA-ABD5-634D-8C1C-4E528F1F8902}"/>
                  </a:ext>
                </a:extLst>
              </p:cNvPr>
              <p:cNvGrpSpPr/>
              <p:nvPr/>
            </p:nvGrpSpPr>
            <p:grpSpPr>
              <a:xfrm>
                <a:off x="14564933" y="4838919"/>
                <a:ext cx="6746247" cy="3392971"/>
                <a:chOff x="16977354" y="5039039"/>
                <a:chExt cx="6746247" cy="339297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28FF62F4-D032-6B4B-AD96-F4F5195CA682}"/>
                    </a:ext>
                  </a:extLst>
                </p:cNvPr>
                <p:cNvGrpSpPr/>
                <p:nvPr/>
              </p:nvGrpSpPr>
              <p:grpSpPr>
                <a:xfrm>
                  <a:off x="16977354" y="5039039"/>
                  <a:ext cx="6743913" cy="1682235"/>
                  <a:chOff x="2717754" y="16175535"/>
                  <a:chExt cx="6757478" cy="1840220"/>
                </a:xfrm>
              </p:grpSpPr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144B5BD2-ADD5-0A4A-9B8E-0F49405D0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4" y="16824605"/>
                    <a:ext cx="6757478" cy="1191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</a:t>
                    </a: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9033D9FC-2DD1-F446-9DD4-6CCF161E3BF6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175535"/>
                    <a:ext cx="5243758" cy="7070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Write Your Title B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8D6B917-E43F-1E46-B1E9-35FDB132722B}"/>
                    </a:ext>
                  </a:extLst>
                </p:cNvPr>
                <p:cNvSpPr txBox="1"/>
                <p:nvPr/>
              </p:nvSpPr>
              <p:spPr>
                <a:xfrm>
                  <a:off x="16979687" y="7108571"/>
                  <a:ext cx="674391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1AD690F-D136-E74D-A099-A217B0398E8A}"/>
                </a:ext>
              </a:extLst>
            </p:cNvPr>
            <p:cNvGrpSpPr/>
            <p:nvPr/>
          </p:nvGrpSpPr>
          <p:grpSpPr>
            <a:xfrm flipH="1">
              <a:off x="2930383" y="3617844"/>
              <a:ext cx="8777086" cy="5724523"/>
              <a:chOff x="13549514" y="3673144"/>
              <a:chExt cx="8777086" cy="5724523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84D6EF1-CEE0-E842-A925-08A9C140AA42}"/>
                  </a:ext>
                </a:extLst>
              </p:cNvPr>
              <p:cNvSpPr/>
              <p:nvPr/>
            </p:nvSpPr>
            <p:spPr>
              <a:xfrm>
                <a:off x="13549514" y="3673144"/>
                <a:ext cx="8777086" cy="5724523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5035262-806C-814B-8DA1-208405AB9277}"/>
                  </a:ext>
                </a:extLst>
              </p:cNvPr>
              <p:cNvGrpSpPr/>
              <p:nvPr/>
            </p:nvGrpSpPr>
            <p:grpSpPr>
              <a:xfrm>
                <a:off x="14564933" y="4838919"/>
                <a:ext cx="6746247" cy="3392971"/>
                <a:chOff x="16977354" y="5039039"/>
                <a:chExt cx="6746247" cy="3392971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61B2E51-06E6-1548-9A49-73A8473094D3}"/>
                    </a:ext>
                  </a:extLst>
                </p:cNvPr>
                <p:cNvGrpSpPr/>
                <p:nvPr/>
              </p:nvGrpSpPr>
              <p:grpSpPr>
                <a:xfrm>
                  <a:off x="16977354" y="5039039"/>
                  <a:ext cx="6743913" cy="1682235"/>
                  <a:chOff x="2717754" y="16175535"/>
                  <a:chExt cx="6757478" cy="1840220"/>
                </a:xfrm>
              </p:grpSpPr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4F914D25-2997-D240-8844-9171334BD980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4" y="16824605"/>
                    <a:ext cx="6757478" cy="1191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4657A010-B70F-2345-940B-FC044F34D5BC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175535"/>
                    <a:ext cx="5243758" cy="7070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Write Your Title A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B55F254-A230-4444-B713-2027D19F133F}"/>
                    </a:ext>
                  </a:extLst>
                </p:cNvPr>
                <p:cNvSpPr txBox="1"/>
                <p:nvPr/>
              </p:nvSpPr>
              <p:spPr>
                <a:xfrm>
                  <a:off x="16979687" y="7108571"/>
                  <a:ext cx="674391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CBC72AF-489E-734E-AFC6-3DE72CA9F95D}"/>
                </a:ext>
              </a:extLst>
            </p:cNvPr>
            <p:cNvSpPr/>
            <p:nvPr/>
          </p:nvSpPr>
          <p:spPr>
            <a:xfrm rot="10800000">
              <a:off x="10448356" y="9506137"/>
              <a:ext cx="834286" cy="38583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riangle 181">
              <a:extLst>
                <a:ext uri="{FF2B5EF4-FFF2-40B4-BE49-F238E27FC236}">
                  <a16:creationId xmlns:a16="http://schemas.microsoft.com/office/drawing/2014/main" id="{706AF1A5-0324-8C4B-820F-99DB1000B294}"/>
                </a:ext>
              </a:extLst>
            </p:cNvPr>
            <p:cNvSpPr/>
            <p:nvPr/>
          </p:nvSpPr>
          <p:spPr>
            <a:xfrm rot="10800000">
              <a:off x="13095010" y="9506137"/>
              <a:ext cx="834286" cy="38583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59178-BD36-7542-8278-8E6F79968495}"/>
              </a:ext>
            </a:extLst>
          </p:cNvPr>
          <p:cNvGrpSpPr/>
          <p:nvPr/>
        </p:nvGrpSpPr>
        <p:grpSpPr>
          <a:xfrm>
            <a:off x="9163050" y="9935714"/>
            <a:ext cx="6051550" cy="3666464"/>
            <a:chOff x="9163050" y="9888482"/>
            <a:chExt cx="6051550" cy="366646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8E324DC-03D7-BB48-A597-363B45B38EC1}"/>
                </a:ext>
              </a:extLst>
            </p:cNvPr>
            <p:cNvGrpSpPr/>
            <p:nvPr/>
          </p:nvGrpSpPr>
          <p:grpSpPr>
            <a:xfrm>
              <a:off x="9163050" y="9888482"/>
              <a:ext cx="6051550" cy="3666464"/>
              <a:chOff x="18162115" y="9170073"/>
              <a:chExt cx="2228664" cy="1350284"/>
            </a:xfrm>
          </p:grpSpPr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349A7343-076C-0146-9870-661BD87BA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85091" y="9170073"/>
                <a:ext cx="2205688" cy="1350284"/>
              </a:xfrm>
              <a:custGeom>
                <a:avLst/>
                <a:gdLst>
                  <a:gd name="T0" fmla="*/ 3218 w 4344"/>
                  <a:gd name="T1" fmla="*/ 2501 h 2658"/>
                  <a:gd name="T2" fmla="*/ 3218 w 4344"/>
                  <a:gd name="T3" fmla="*/ 2501 h 2658"/>
                  <a:gd name="T4" fmla="*/ 594 w 4344"/>
                  <a:gd name="T5" fmla="*/ 1563 h 2658"/>
                  <a:gd name="T6" fmla="*/ 157 w 4344"/>
                  <a:gd name="T7" fmla="*/ 594 h 2658"/>
                  <a:gd name="T8" fmla="*/ 157 w 4344"/>
                  <a:gd name="T9" fmla="*/ 594 h 2658"/>
                  <a:gd name="T10" fmla="*/ 1125 w 4344"/>
                  <a:gd name="T11" fmla="*/ 157 h 2658"/>
                  <a:gd name="T12" fmla="*/ 3749 w 4344"/>
                  <a:gd name="T13" fmla="*/ 1094 h 2658"/>
                  <a:gd name="T14" fmla="*/ 4187 w 4344"/>
                  <a:gd name="T15" fmla="*/ 2063 h 2658"/>
                  <a:gd name="T16" fmla="*/ 4187 w 4344"/>
                  <a:gd name="T17" fmla="*/ 2063 h 2658"/>
                  <a:gd name="T18" fmla="*/ 3218 w 4344"/>
                  <a:gd name="T19" fmla="*/ 250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44" h="2658">
                    <a:moveTo>
                      <a:pt x="3218" y="2501"/>
                    </a:moveTo>
                    <a:lnTo>
                      <a:pt x="3218" y="2501"/>
                    </a:lnTo>
                    <a:cubicBezTo>
                      <a:pt x="594" y="1563"/>
                      <a:pt x="594" y="1563"/>
                      <a:pt x="594" y="1563"/>
                    </a:cubicBezTo>
                    <a:cubicBezTo>
                      <a:pt x="219" y="1438"/>
                      <a:pt x="0" y="1001"/>
                      <a:pt x="157" y="594"/>
                    </a:cubicBezTo>
                    <a:lnTo>
                      <a:pt x="157" y="594"/>
                    </a:lnTo>
                    <a:cubicBezTo>
                      <a:pt x="282" y="219"/>
                      <a:pt x="719" y="0"/>
                      <a:pt x="1125" y="157"/>
                    </a:cubicBezTo>
                    <a:cubicBezTo>
                      <a:pt x="3749" y="1094"/>
                      <a:pt x="3749" y="1094"/>
                      <a:pt x="3749" y="1094"/>
                    </a:cubicBezTo>
                    <a:cubicBezTo>
                      <a:pt x="4124" y="1251"/>
                      <a:pt x="4343" y="1657"/>
                      <a:pt x="4187" y="2063"/>
                    </a:cubicBezTo>
                    <a:lnTo>
                      <a:pt x="4187" y="2063"/>
                    </a:lnTo>
                    <a:cubicBezTo>
                      <a:pt x="4062" y="2438"/>
                      <a:pt x="3624" y="2657"/>
                      <a:pt x="3218" y="2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807C1107-85A1-0640-AB9C-FFE39D327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62115" y="9342510"/>
                <a:ext cx="1253995" cy="1047981"/>
              </a:xfrm>
              <a:custGeom>
                <a:avLst/>
                <a:gdLst>
                  <a:gd name="T0" fmla="*/ 2469 w 2470"/>
                  <a:gd name="T1" fmla="*/ 626 h 2064"/>
                  <a:gd name="T2" fmla="*/ 2469 w 2470"/>
                  <a:gd name="T3" fmla="*/ 626 h 2064"/>
                  <a:gd name="T4" fmla="*/ 1125 w 2470"/>
                  <a:gd name="T5" fmla="*/ 157 h 2064"/>
                  <a:gd name="T6" fmla="*/ 157 w 2470"/>
                  <a:gd name="T7" fmla="*/ 594 h 2064"/>
                  <a:gd name="T8" fmla="*/ 594 w 2470"/>
                  <a:gd name="T9" fmla="*/ 1563 h 2064"/>
                  <a:gd name="T10" fmla="*/ 1969 w 2470"/>
                  <a:gd name="T11" fmla="*/ 2063 h 2064"/>
                  <a:gd name="T12" fmla="*/ 2469 w 2470"/>
                  <a:gd name="T13" fmla="*/ 6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2064">
                    <a:moveTo>
                      <a:pt x="2469" y="626"/>
                    </a:moveTo>
                    <a:lnTo>
                      <a:pt x="2469" y="626"/>
                    </a:lnTo>
                    <a:cubicBezTo>
                      <a:pt x="1125" y="157"/>
                      <a:pt x="1125" y="157"/>
                      <a:pt x="1125" y="157"/>
                    </a:cubicBezTo>
                    <a:cubicBezTo>
                      <a:pt x="719" y="0"/>
                      <a:pt x="282" y="219"/>
                      <a:pt x="157" y="594"/>
                    </a:cubicBezTo>
                    <a:cubicBezTo>
                      <a:pt x="0" y="1001"/>
                      <a:pt x="219" y="1438"/>
                      <a:pt x="594" y="1563"/>
                    </a:cubicBezTo>
                    <a:cubicBezTo>
                      <a:pt x="1969" y="2063"/>
                      <a:pt x="1969" y="2063"/>
                      <a:pt x="1969" y="2063"/>
                    </a:cubicBezTo>
                    <a:lnTo>
                      <a:pt x="2469" y="62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843AD9-BE10-7F42-87C6-2EF17E24DB61}"/>
                </a:ext>
              </a:extLst>
            </p:cNvPr>
            <p:cNvSpPr/>
            <p:nvPr/>
          </p:nvSpPr>
          <p:spPr>
            <a:xfrm>
              <a:off x="10301288" y="11101489"/>
              <a:ext cx="3886200" cy="99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o 349">
            <a:extLst>
              <a:ext uri="{FF2B5EF4-FFF2-40B4-BE49-F238E27FC236}">
                <a16:creationId xmlns:a16="http://schemas.microsoft.com/office/drawing/2014/main" id="{6EE0ECFD-8529-B341-A332-0A7E40E619E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062D910C-5CDF-1C42-A0A3-3C5B03C5B984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029F8977-5818-CC42-9083-870413A4565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97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FFFA8B9-6BA2-9D46-83C8-2836B77E0617}"/>
              </a:ext>
            </a:extLst>
          </p:cNvPr>
          <p:cNvGrpSpPr/>
          <p:nvPr/>
        </p:nvGrpSpPr>
        <p:grpSpPr>
          <a:xfrm>
            <a:off x="2144710" y="4772910"/>
            <a:ext cx="20088225" cy="4164383"/>
            <a:chOff x="2144710" y="4017055"/>
            <a:chExt cx="20088225" cy="4164383"/>
          </a:xfrm>
        </p:grpSpPr>
        <p:sp>
          <p:nvSpPr>
            <p:cNvPr id="29" name="Decision 28">
              <a:extLst>
                <a:ext uri="{FF2B5EF4-FFF2-40B4-BE49-F238E27FC236}">
                  <a16:creationId xmlns:a16="http://schemas.microsoft.com/office/drawing/2014/main" id="{513BAC20-61B3-E641-9D1E-2D7C0AC24BD5}"/>
                </a:ext>
              </a:extLst>
            </p:cNvPr>
            <p:cNvSpPr/>
            <p:nvPr/>
          </p:nvSpPr>
          <p:spPr>
            <a:xfrm>
              <a:off x="2144710" y="6857999"/>
              <a:ext cx="4501203" cy="1323439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ecision 29">
              <a:extLst>
                <a:ext uri="{FF2B5EF4-FFF2-40B4-BE49-F238E27FC236}">
                  <a16:creationId xmlns:a16="http://schemas.microsoft.com/office/drawing/2014/main" id="{6E163C89-4ED3-5B40-8144-29A8946C6608}"/>
                </a:ext>
              </a:extLst>
            </p:cNvPr>
            <p:cNvSpPr/>
            <p:nvPr/>
          </p:nvSpPr>
          <p:spPr>
            <a:xfrm>
              <a:off x="7340384" y="6857999"/>
              <a:ext cx="4501203" cy="1323439"/>
            </a:xfrm>
            <a:prstGeom prst="flowChartDecisi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ecision 30">
              <a:extLst>
                <a:ext uri="{FF2B5EF4-FFF2-40B4-BE49-F238E27FC236}">
                  <a16:creationId xmlns:a16="http://schemas.microsoft.com/office/drawing/2014/main" id="{0E6554CF-746A-1443-AA74-44361CBE03E6}"/>
                </a:ext>
              </a:extLst>
            </p:cNvPr>
            <p:cNvSpPr/>
            <p:nvPr/>
          </p:nvSpPr>
          <p:spPr>
            <a:xfrm>
              <a:off x="12536058" y="6857999"/>
              <a:ext cx="4501203" cy="1323439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ecision 31">
              <a:extLst>
                <a:ext uri="{FF2B5EF4-FFF2-40B4-BE49-F238E27FC236}">
                  <a16:creationId xmlns:a16="http://schemas.microsoft.com/office/drawing/2014/main" id="{87484529-CD6C-E643-A84E-F668C02255AB}"/>
                </a:ext>
              </a:extLst>
            </p:cNvPr>
            <p:cNvSpPr/>
            <p:nvPr/>
          </p:nvSpPr>
          <p:spPr>
            <a:xfrm>
              <a:off x="17731732" y="6857999"/>
              <a:ext cx="4501203" cy="1323439"/>
            </a:xfrm>
            <a:prstGeom prst="flowChartDecisi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6A9CA9-F36B-824F-8E10-E1A2081F3C88}"/>
                </a:ext>
              </a:extLst>
            </p:cNvPr>
            <p:cNvSpPr/>
            <p:nvPr/>
          </p:nvSpPr>
          <p:spPr>
            <a:xfrm>
              <a:off x="2643979" y="4017055"/>
              <a:ext cx="3502663" cy="3502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4A228B-A11B-F645-8070-36957722B7BD}"/>
                </a:ext>
              </a:extLst>
            </p:cNvPr>
            <p:cNvSpPr/>
            <p:nvPr/>
          </p:nvSpPr>
          <p:spPr>
            <a:xfrm>
              <a:off x="7839653" y="4017055"/>
              <a:ext cx="3502663" cy="35026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1FA625-5B07-E549-9165-90E1FDA8B945}"/>
                </a:ext>
              </a:extLst>
            </p:cNvPr>
            <p:cNvSpPr/>
            <p:nvPr/>
          </p:nvSpPr>
          <p:spPr>
            <a:xfrm>
              <a:off x="13035327" y="4017055"/>
              <a:ext cx="3502663" cy="35026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E564FA-6D04-6B45-A72E-E45DE84ECC47}"/>
                </a:ext>
              </a:extLst>
            </p:cNvPr>
            <p:cNvSpPr/>
            <p:nvPr/>
          </p:nvSpPr>
          <p:spPr>
            <a:xfrm>
              <a:off x="18231001" y="4017055"/>
              <a:ext cx="3502663" cy="35026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A0C80B-CA2D-824B-A420-34573238E44B}"/>
              </a:ext>
            </a:extLst>
          </p:cNvPr>
          <p:cNvGrpSpPr/>
          <p:nvPr/>
        </p:nvGrpSpPr>
        <p:grpSpPr>
          <a:xfrm>
            <a:off x="3663802" y="5949313"/>
            <a:ext cx="1362888" cy="1177806"/>
            <a:chOff x="25144813" y="1409409"/>
            <a:chExt cx="1133460" cy="979535"/>
          </a:xfrm>
        </p:grpSpPr>
        <p:sp>
          <p:nvSpPr>
            <p:cNvPr id="54" name="Freeform 344">
              <a:extLst>
                <a:ext uri="{FF2B5EF4-FFF2-40B4-BE49-F238E27FC236}">
                  <a16:creationId xmlns:a16="http://schemas.microsoft.com/office/drawing/2014/main" id="{7F90D97A-581E-9A44-8DE5-E0BA55311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4813" y="1409409"/>
              <a:ext cx="1133460" cy="979535"/>
            </a:xfrm>
            <a:custGeom>
              <a:avLst/>
              <a:gdLst>
                <a:gd name="T0" fmla="*/ 1006 w 1072"/>
                <a:gd name="T1" fmla="*/ 187 h 924"/>
                <a:gd name="T2" fmla="*/ 1006 w 1072"/>
                <a:gd name="T3" fmla="*/ 187 h 924"/>
                <a:gd name="T4" fmla="*/ 894 w 1072"/>
                <a:gd name="T5" fmla="*/ 187 h 924"/>
                <a:gd name="T6" fmla="*/ 782 w 1072"/>
                <a:gd name="T7" fmla="*/ 56 h 924"/>
                <a:gd name="T8" fmla="*/ 530 w 1072"/>
                <a:gd name="T9" fmla="*/ 0 h 924"/>
                <a:gd name="T10" fmla="*/ 279 w 1072"/>
                <a:gd name="T11" fmla="*/ 56 h 924"/>
                <a:gd name="T12" fmla="*/ 167 w 1072"/>
                <a:gd name="T13" fmla="*/ 187 h 924"/>
                <a:gd name="T14" fmla="*/ 65 w 1072"/>
                <a:gd name="T15" fmla="*/ 187 h 924"/>
                <a:gd name="T16" fmla="*/ 0 w 1072"/>
                <a:gd name="T17" fmla="*/ 252 h 924"/>
                <a:gd name="T18" fmla="*/ 0 w 1072"/>
                <a:gd name="T19" fmla="*/ 857 h 924"/>
                <a:gd name="T20" fmla="*/ 65 w 1072"/>
                <a:gd name="T21" fmla="*/ 923 h 924"/>
                <a:gd name="T22" fmla="*/ 1006 w 1072"/>
                <a:gd name="T23" fmla="*/ 923 h 924"/>
                <a:gd name="T24" fmla="*/ 1071 w 1072"/>
                <a:gd name="T25" fmla="*/ 857 h 924"/>
                <a:gd name="T26" fmla="*/ 1071 w 1072"/>
                <a:gd name="T27" fmla="*/ 252 h 924"/>
                <a:gd name="T28" fmla="*/ 1006 w 1072"/>
                <a:gd name="T29" fmla="*/ 187 h 924"/>
                <a:gd name="T30" fmla="*/ 298 w 1072"/>
                <a:gd name="T31" fmla="*/ 103 h 924"/>
                <a:gd name="T32" fmla="*/ 298 w 1072"/>
                <a:gd name="T33" fmla="*/ 103 h 924"/>
                <a:gd name="T34" fmla="*/ 530 w 1072"/>
                <a:gd name="T35" fmla="*/ 56 h 924"/>
                <a:gd name="T36" fmla="*/ 754 w 1072"/>
                <a:gd name="T37" fmla="*/ 103 h 924"/>
                <a:gd name="T38" fmla="*/ 838 w 1072"/>
                <a:gd name="T39" fmla="*/ 187 h 924"/>
                <a:gd name="T40" fmla="*/ 223 w 1072"/>
                <a:gd name="T41" fmla="*/ 187 h 924"/>
                <a:gd name="T42" fmla="*/ 298 w 1072"/>
                <a:gd name="T43" fmla="*/ 103 h 924"/>
                <a:gd name="T44" fmla="*/ 1015 w 1072"/>
                <a:gd name="T45" fmla="*/ 857 h 924"/>
                <a:gd name="T46" fmla="*/ 1015 w 1072"/>
                <a:gd name="T47" fmla="*/ 857 h 924"/>
                <a:gd name="T48" fmla="*/ 1006 w 1072"/>
                <a:gd name="T49" fmla="*/ 876 h 924"/>
                <a:gd name="T50" fmla="*/ 65 w 1072"/>
                <a:gd name="T51" fmla="*/ 876 h 924"/>
                <a:gd name="T52" fmla="*/ 46 w 1072"/>
                <a:gd name="T53" fmla="*/ 857 h 924"/>
                <a:gd name="T54" fmla="*/ 46 w 1072"/>
                <a:gd name="T55" fmla="*/ 252 h 924"/>
                <a:gd name="T56" fmla="*/ 65 w 1072"/>
                <a:gd name="T57" fmla="*/ 242 h 924"/>
                <a:gd name="T58" fmla="*/ 1006 w 1072"/>
                <a:gd name="T59" fmla="*/ 242 h 924"/>
                <a:gd name="T60" fmla="*/ 1015 w 1072"/>
                <a:gd name="T61" fmla="*/ 252 h 924"/>
                <a:gd name="T62" fmla="*/ 1015 w 1072"/>
                <a:gd name="T63" fmla="*/ 85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2" h="924">
                  <a:moveTo>
                    <a:pt x="1006" y="187"/>
                  </a:moveTo>
                  <a:lnTo>
                    <a:pt x="1006" y="187"/>
                  </a:lnTo>
                  <a:cubicBezTo>
                    <a:pt x="894" y="187"/>
                    <a:pt x="894" y="187"/>
                    <a:pt x="894" y="187"/>
                  </a:cubicBezTo>
                  <a:cubicBezTo>
                    <a:pt x="885" y="140"/>
                    <a:pt x="847" y="93"/>
                    <a:pt x="782" y="56"/>
                  </a:cubicBezTo>
                  <a:cubicBezTo>
                    <a:pt x="717" y="19"/>
                    <a:pt x="624" y="0"/>
                    <a:pt x="530" y="0"/>
                  </a:cubicBezTo>
                  <a:cubicBezTo>
                    <a:pt x="437" y="0"/>
                    <a:pt x="344" y="19"/>
                    <a:pt x="279" y="56"/>
                  </a:cubicBezTo>
                  <a:cubicBezTo>
                    <a:pt x="214" y="93"/>
                    <a:pt x="177" y="140"/>
                    <a:pt x="167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28" y="187"/>
                    <a:pt x="0" y="215"/>
                    <a:pt x="0" y="252"/>
                  </a:cubicBezTo>
                  <a:cubicBezTo>
                    <a:pt x="0" y="857"/>
                    <a:pt x="0" y="857"/>
                    <a:pt x="0" y="857"/>
                  </a:cubicBezTo>
                  <a:cubicBezTo>
                    <a:pt x="0" y="895"/>
                    <a:pt x="28" y="923"/>
                    <a:pt x="65" y="923"/>
                  </a:cubicBezTo>
                  <a:cubicBezTo>
                    <a:pt x="1006" y="923"/>
                    <a:pt x="1006" y="923"/>
                    <a:pt x="1006" y="923"/>
                  </a:cubicBezTo>
                  <a:cubicBezTo>
                    <a:pt x="1043" y="923"/>
                    <a:pt x="1071" y="895"/>
                    <a:pt x="1071" y="857"/>
                  </a:cubicBezTo>
                  <a:cubicBezTo>
                    <a:pt x="1071" y="252"/>
                    <a:pt x="1071" y="252"/>
                    <a:pt x="1071" y="252"/>
                  </a:cubicBezTo>
                  <a:cubicBezTo>
                    <a:pt x="1071" y="215"/>
                    <a:pt x="1043" y="187"/>
                    <a:pt x="1006" y="187"/>
                  </a:cubicBezTo>
                  <a:close/>
                  <a:moveTo>
                    <a:pt x="298" y="103"/>
                  </a:moveTo>
                  <a:lnTo>
                    <a:pt x="298" y="103"/>
                  </a:lnTo>
                  <a:cubicBezTo>
                    <a:pt x="363" y="75"/>
                    <a:pt x="447" y="56"/>
                    <a:pt x="530" y="56"/>
                  </a:cubicBezTo>
                  <a:cubicBezTo>
                    <a:pt x="615" y="56"/>
                    <a:pt x="698" y="75"/>
                    <a:pt x="754" y="103"/>
                  </a:cubicBezTo>
                  <a:cubicBezTo>
                    <a:pt x="801" y="131"/>
                    <a:pt x="829" y="159"/>
                    <a:pt x="838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32" y="159"/>
                    <a:pt x="260" y="131"/>
                    <a:pt x="298" y="103"/>
                  </a:cubicBezTo>
                  <a:close/>
                  <a:moveTo>
                    <a:pt x="1015" y="857"/>
                  </a:moveTo>
                  <a:lnTo>
                    <a:pt x="1015" y="857"/>
                  </a:lnTo>
                  <a:cubicBezTo>
                    <a:pt x="1015" y="867"/>
                    <a:pt x="1015" y="876"/>
                    <a:pt x="1006" y="876"/>
                  </a:cubicBezTo>
                  <a:cubicBezTo>
                    <a:pt x="65" y="876"/>
                    <a:pt x="65" y="876"/>
                    <a:pt x="65" y="876"/>
                  </a:cubicBezTo>
                  <a:cubicBezTo>
                    <a:pt x="56" y="876"/>
                    <a:pt x="46" y="867"/>
                    <a:pt x="46" y="857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242"/>
                    <a:pt x="56" y="242"/>
                    <a:pt x="65" y="242"/>
                  </a:cubicBezTo>
                  <a:cubicBezTo>
                    <a:pt x="1006" y="242"/>
                    <a:pt x="1006" y="242"/>
                    <a:pt x="1006" y="242"/>
                  </a:cubicBezTo>
                  <a:cubicBezTo>
                    <a:pt x="1015" y="242"/>
                    <a:pt x="1015" y="242"/>
                    <a:pt x="1015" y="252"/>
                  </a:cubicBezTo>
                  <a:lnTo>
                    <a:pt x="1015" y="8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345">
              <a:extLst>
                <a:ext uri="{FF2B5EF4-FFF2-40B4-BE49-F238E27FC236}">
                  <a16:creationId xmlns:a16="http://schemas.microsoft.com/office/drawing/2014/main" id="{E56E1C8C-3436-5545-A8DF-70BFC6162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9312" y="1782565"/>
              <a:ext cx="415135" cy="424467"/>
            </a:xfrm>
            <a:custGeom>
              <a:avLst/>
              <a:gdLst>
                <a:gd name="T0" fmla="*/ 363 w 392"/>
                <a:gd name="T1" fmla="*/ 84 h 402"/>
                <a:gd name="T2" fmla="*/ 363 w 392"/>
                <a:gd name="T3" fmla="*/ 84 h 402"/>
                <a:gd name="T4" fmla="*/ 307 w 392"/>
                <a:gd name="T5" fmla="*/ 84 h 402"/>
                <a:gd name="T6" fmla="*/ 307 w 392"/>
                <a:gd name="T7" fmla="*/ 28 h 402"/>
                <a:gd name="T8" fmla="*/ 280 w 392"/>
                <a:gd name="T9" fmla="*/ 0 h 402"/>
                <a:gd name="T10" fmla="*/ 112 w 392"/>
                <a:gd name="T11" fmla="*/ 0 h 402"/>
                <a:gd name="T12" fmla="*/ 84 w 392"/>
                <a:gd name="T13" fmla="*/ 28 h 402"/>
                <a:gd name="T14" fmla="*/ 84 w 392"/>
                <a:gd name="T15" fmla="*/ 84 h 402"/>
                <a:gd name="T16" fmla="*/ 28 w 392"/>
                <a:gd name="T17" fmla="*/ 84 h 402"/>
                <a:gd name="T18" fmla="*/ 0 w 392"/>
                <a:gd name="T19" fmla="*/ 112 h 402"/>
                <a:gd name="T20" fmla="*/ 0 w 392"/>
                <a:gd name="T21" fmla="*/ 280 h 402"/>
                <a:gd name="T22" fmla="*/ 28 w 392"/>
                <a:gd name="T23" fmla="*/ 308 h 402"/>
                <a:gd name="T24" fmla="*/ 84 w 392"/>
                <a:gd name="T25" fmla="*/ 308 h 402"/>
                <a:gd name="T26" fmla="*/ 84 w 392"/>
                <a:gd name="T27" fmla="*/ 373 h 402"/>
                <a:gd name="T28" fmla="*/ 112 w 392"/>
                <a:gd name="T29" fmla="*/ 401 h 402"/>
                <a:gd name="T30" fmla="*/ 280 w 392"/>
                <a:gd name="T31" fmla="*/ 401 h 402"/>
                <a:gd name="T32" fmla="*/ 307 w 392"/>
                <a:gd name="T33" fmla="*/ 373 h 402"/>
                <a:gd name="T34" fmla="*/ 307 w 392"/>
                <a:gd name="T35" fmla="*/ 308 h 402"/>
                <a:gd name="T36" fmla="*/ 363 w 392"/>
                <a:gd name="T37" fmla="*/ 308 h 402"/>
                <a:gd name="T38" fmla="*/ 391 w 392"/>
                <a:gd name="T39" fmla="*/ 280 h 402"/>
                <a:gd name="T40" fmla="*/ 391 w 392"/>
                <a:gd name="T41" fmla="*/ 112 h 402"/>
                <a:gd name="T42" fmla="*/ 363 w 392"/>
                <a:gd name="T43" fmla="*/ 84 h 402"/>
                <a:gd name="T44" fmla="*/ 335 w 392"/>
                <a:gd name="T45" fmla="*/ 252 h 402"/>
                <a:gd name="T46" fmla="*/ 335 w 392"/>
                <a:gd name="T47" fmla="*/ 252 h 402"/>
                <a:gd name="T48" fmla="*/ 280 w 392"/>
                <a:gd name="T49" fmla="*/ 252 h 402"/>
                <a:gd name="T50" fmla="*/ 251 w 392"/>
                <a:gd name="T51" fmla="*/ 280 h 402"/>
                <a:gd name="T52" fmla="*/ 251 w 392"/>
                <a:gd name="T53" fmla="*/ 345 h 402"/>
                <a:gd name="T54" fmla="*/ 140 w 392"/>
                <a:gd name="T55" fmla="*/ 345 h 402"/>
                <a:gd name="T56" fmla="*/ 140 w 392"/>
                <a:gd name="T57" fmla="*/ 280 h 402"/>
                <a:gd name="T58" fmla="*/ 112 w 392"/>
                <a:gd name="T59" fmla="*/ 252 h 402"/>
                <a:gd name="T60" fmla="*/ 46 w 392"/>
                <a:gd name="T61" fmla="*/ 252 h 402"/>
                <a:gd name="T62" fmla="*/ 46 w 392"/>
                <a:gd name="T63" fmla="*/ 140 h 402"/>
                <a:gd name="T64" fmla="*/ 112 w 392"/>
                <a:gd name="T65" fmla="*/ 140 h 402"/>
                <a:gd name="T66" fmla="*/ 140 w 392"/>
                <a:gd name="T67" fmla="*/ 112 h 402"/>
                <a:gd name="T68" fmla="*/ 140 w 392"/>
                <a:gd name="T69" fmla="*/ 56 h 402"/>
                <a:gd name="T70" fmla="*/ 251 w 392"/>
                <a:gd name="T71" fmla="*/ 56 h 402"/>
                <a:gd name="T72" fmla="*/ 251 w 392"/>
                <a:gd name="T73" fmla="*/ 112 h 402"/>
                <a:gd name="T74" fmla="*/ 280 w 392"/>
                <a:gd name="T75" fmla="*/ 140 h 402"/>
                <a:gd name="T76" fmla="*/ 335 w 392"/>
                <a:gd name="T77" fmla="*/ 140 h 402"/>
                <a:gd name="T78" fmla="*/ 335 w 392"/>
                <a:gd name="T79" fmla="*/ 25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402">
                  <a:moveTo>
                    <a:pt x="363" y="84"/>
                  </a:moveTo>
                  <a:lnTo>
                    <a:pt x="363" y="84"/>
                  </a:lnTo>
                  <a:cubicBezTo>
                    <a:pt x="307" y="84"/>
                    <a:pt x="307" y="84"/>
                    <a:pt x="307" y="84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07" y="10"/>
                    <a:pt x="298" y="0"/>
                    <a:pt x="28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0"/>
                    <a:pt x="84" y="10"/>
                    <a:pt x="84" y="28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9" y="84"/>
                    <a:pt x="0" y="103"/>
                    <a:pt x="0" y="112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98"/>
                    <a:pt x="9" y="308"/>
                    <a:pt x="28" y="308"/>
                  </a:cubicBezTo>
                  <a:cubicBezTo>
                    <a:pt x="84" y="308"/>
                    <a:pt x="84" y="308"/>
                    <a:pt x="84" y="308"/>
                  </a:cubicBezTo>
                  <a:cubicBezTo>
                    <a:pt x="84" y="373"/>
                    <a:pt x="84" y="373"/>
                    <a:pt x="84" y="373"/>
                  </a:cubicBezTo>
                  <a:cubicBezTo>
                    <a:pt x="84" y="382"/>
                    <a:pt x="93" y="401"/>
                    <a:pt x="112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98" y="401"/>
                    <a:pt x="307" y="382"/>
                    <a:pt x="307" y="373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63" y="308"/>
                    <a:pt x="363" y="308"/>
                    <a:pt x="363" y="308"/>
                  </a:cubicBezTo>
                  <a:cubicBezTo>
                    <a:pt x="382" y="308"/>
                    <a:pt x="391" y="298"/>
                    <a:pt x="391" y="280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1" y="103"/>
                    <a:pt x="382" y="84"/>
                    <a:pt x="363" y="84"/>
                  </a:cubicBezTo>
                  <a:close/>
                  <a:moveTo>
                    <a:pt x="335" y="252"/>
                  </a:moveTo>
                  <a:lnTo>
                    <a:pt x="335" y="252"/>
                  </a:lnTo>
                  <a:cubicBezTo>
                    <a:pt x="280" y="252"/>
                    <a:pt x="280" y="252"/>
                    <a:pt x="280" y="252"/>
                  </a:cubicBezTo>
                  <a:cubicBezTo>
                    <a:pt x="261" y="252"/>
                    <a:pt x="251" y="271"/>
                    <a:pt x="251" y="280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140" y="345"/>
                    <a:pt x="140" y="345"/>
                    <a:pt x="140" y="345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140" y="271"/>
                    <a:pt x="121" y="252"/>
                    <a:pt x="112" y="252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21" y="140"/>
                    <a:pt x="140" y="131"/>
                    <a:pt x="140" y="112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51" y="131"/>
                    <a:pt x="261" y="140"/>
                    <a:pt x="280" y="140"/>
                  </a:cubicBezTo>
                  <a:cubicBezTo>
                    <a:pt x="335" y="140"/>
                    <a:pt x="335" y="140"/>
                    <a:pt x="335" y="140"/>
                  </a:cubicBezTo>
                  <a:lnTo>
                    <a:pt x="335" y="2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6" name="Freeform 346">
            <a:extLst>
              <a:ext uri="{FF2B5EF4-FFF2-40B4-BE49-F238E27FC236}">
                <a16:creationId xmlns:a16="http://schemas.microsoft.com/office/drawing/2014/main" id="{CDD31D9B-5C4F-1540-9966-174C35ED7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6920" y="5935907"/>
            <a:ext cx="1104896" cy="1267544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47">
            <a:extLst>
              <a:ext uri="{FF2B5EF4-FFF2-40B4-BE49-F238E27FC236}">
                <a16:creationId xmlns:a16="http://schemas.microsoft.com/office/drawing/2014/main" id="{2AF19EA4-C80D-964E-9656-9179A1B8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37" y="5949313"/>
            <a:ext cx="723512" cy="1374108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53B5D8-B29E-0849-97D6-06768238A246}"/>
              </a:ext>
            </a:extLst>
          </p:cNvPr>
          <p:cNvGrpSpPr/>
          <p:nvPr/>
        </p:nvGrpSpPr>
        <p:grpSpPr>
          <a:xfrm>
            <a:off x="14324895" y="5949313"/>
            <a:ext cx="936634" cy="1362890"/>
            <a:chOff x="25322062" y="10206566"/>
            <a:chExt cx="778962" cy="1133463"/>
          </a:xfrm>
        </p:grpSpPr>
        <p:sp>
          <p:nvSpPr>
            <p:cNvPr id="59" name="Freeform 348">
              <a:extLst>
                <a:ext uri="{FF2B5EF4-FFF2-40B4-BE49-F238E27FC236}">
                  <a16:creationId xmlns:a16="http://schemas.microsoft.com/office/drawing/2014/main" id="{29FF0EF7-FECE-4A4E-99EF-8BC80FE5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062" y="10206566"/>
              <a:ext cx="778962" cy="1133463"/>
            </a:xfrm>
            <a:custGeom>
              <a:avLst/>
              <a:gdLst>
                <a:gd name="T0" fmla="*/ 671 w 737"/>
                <a:gd name="T1" fmla="*/ 0 h 1072"/>
                <a:gd name="T2" fmla="*/ 671 w 737"/>
                <a:gd name="T3" fmla="*/ 0 h 1072"/>
                <a:gd name="T4" fmla="*/ 65 w 737"/>
                <a:gd name="T5" fmla="*/ 0 h 1072"/>
                <a:gd name="T6" fmla="*/ 0 w 737"/>
                <a:gd name="T7" fmla="*/ 65 h 1072"/>
                <a:gd name="T8" fmla="*/ 0 w 737"/>
                <a:gd name="T9" fmla="*/ 1006 h 1072"/>
                <a:gd name="T10" fmla="*/ 65 w 737"/>
                <a:gd name="T11" fmla="*/ 1071 h 1072"/>
                <a:gd name="T12" fmla="*/ 671 w 737"/>
                <a:gd name="T13" fmla="*/ 1071 h 1072"/>
                <a:gd name="T14" fmla="*/ 736 w 737"/>
                <a:gd name="T15" fmla="*/ 1006 h 1072"/>
                <a:gd name="T16" fmla="*/ 736 w 737"/>
                <a:gd name="T17" fmla="*/ 65 h 1072"/>
                <a:gd name="T18" fmla="*/ 671 w 737"/>
                <a:gd name="T19" fmla="*/ 0 h 1072"/>
                <a:gd name="T20" fmla="*/ 680 w 737"/>
                <a:gd name="T21" fmla="*/ 1006 h 1072"/>
                <a:gd name="T22" fmla="*/ 680 w 737"/>
                <a:gd name="T23" fmla="*/ 1006 h 1072"/>
                <a:gd name="T24" fmla="*/ 671 w 737"/>
                <a:gd name="T25" fmla="*/ 1024 h 1072"/>
                <a:gd name="T26" fmla="*/ 65 w 737"/>
                <a:gd name="T27" fmla="*/ 1024 h 1072"/>
                <a:gd name="T28" fmla="*/ 47 w 737"/>
                <a:gd name="T29" fmla="*/ 1006 h 1072"/>
                <a:gd name="T30" fmla="*/ 47 w 737"/>
                <a:gd name="T31" fmla="*/ 65 h 1072"/>
                <a:gd name="T32" fmla="*/ 65 w 737"/>
                <a:gd name="T33" fmla="*/ 56 h 1072"/>
                <a:gd name="T34" fmla="*/ 671 w 737"/>
                <a:gd name="T35" fmla="*/ 56 h 1072"/>
                <a:gd name="T36" fmla="*/ 680 w 737"/>
                <a:gd name="T37" fmla="*/ 65 h 1072"/>
                <a:gd name="T38" fmla="*/ 680 w 737"/>
                <a:gd name="T39" fmla="*/ 1006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7" h="1072">
                  <a:moveTo>
                    <a:pt x="671" y="0"/>
                  </a:moveTo>
                  <a:lnTo>
                    <a:pt x="671" y="0"/>
                  </a:lnTo>
                  <a:cubicBezTo>
                    <a:pt x="65" y="0"/>
                    <a:pt x="65" y="0"/>
                    <a:pt x="65" y="0"/>
                  </a:cubicBezTo>
                  <a:cubicBezTo>
                    <a:pt x="28" y="0"/>
                    <a:pt x="0" y="28"/>
                    <a:pt x="0" y="6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43"/>
                    <a:pt x="28" y="1071"/>
                    <a:pt x="65" y="1071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708" y="1071"/>
                    <a:pt x="736" y="1043"/>
                    <a:pt x="736" y="1006"/>
                  </a:cubicBezTo>
                  <a:cubicBezTo>
                    <a:pt x="736" y="65"/>
                    <a:pt x="736" y="65"/>
                    <a:pt x="736" y="65"/>
                  </a:cubicBezTo>
                  <a:cubicBezTo>
                    <a:pt x="736" y="28"/>
                    <a:pt x="708" y="0"/>
                    <a:pt x="671" y="0"/>
                  </a:cubicBezTo>
                  <a:close/>
                  <a:moveTo>
                    <a:pt x="680" y="1006"/>
                  </a:moveTo>
                  <a:lnTo>
                    <a:pt x="680" y="1006"/>
                  </a:lnTo>
                  <a:cubicBezTo>
                    <a:pt x="680" y="1015"/>
                    <a:pt x="680" y="1024"/>
                    <a:pt x="671" y="1024"/>
                  </a:cubicBezTo>
                  <a:cubicBezTo>
                    <a:pt x="65" y="1024"/>
                    <a:pt x="65" y="1024"/>
                    <a:pt x="65" y="1024"/>
                  </a:cubicBezTo>
                  <a:cubicBezTo>
                    <a:pt x="56" y="1024"/>
                    <a:pt x="47" y="1015"/>
                    <a:pt x="47" y="100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56"/>
                    <a:pt x="56" y="56"/>
                    <a:pt x="65" y="56"/>
                  </a:cubicBezTo>
                  <a:cubicBezTo>
                    <a:pt x="671" y="56"/>
                    <a:pt x="671" y="56"/>
                    <a:pt x="671" y="56"/>
                  </a:cubicBezTo>
                  <a:cubicBezTo>
                    <a:pt x="680" y="56"/>
                    <a:pt x="680" y="56"/>
                    <a:pt x="680" y="65"/>
                  </a:cubicBezTo>
                  <a:lnTo>
                    <a:pt x="680" y="10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349">
              <a:extLst>
                <a:ext uri="{FF2B5EF4-FFF2-40B4-BE49-F238E27FC236}">
                  <a16:creationId xmlns:a16="http://schemas.microsoft.com/office/drawing/2014/main" id="{F798EE7C-FFD9-9F48-8892-34BA65C4E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318513"/>
              <a:ext cx="200573" cy="195907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93 w 188"/>
                <a:gd name="T7" fmla="*/ 0 h 187"/>
                <a:gd name="T8" fmla="*/ 0 w 188"/>
                <a:gd name="T9" fmla="*/ 93 h 187"/>
                <a:gd name="T10" fmla="*/ 93 w 188"/>
                <a:gd name="T11" fmla="*/ 186 h 187"/>
                <a:gd name="T12" fmla="*/ 93 w 188"/>
                <a:gd name="T13" fmla="*/ 56 h 187"/>
                <a:gd name="T14" fmla="*/ 93 w 188"/>
                <a:gd name="T15" fmla="*/ 56 h 187"/>
                <a:gd name="T16" fmla="*/ 131 w 188"/>
                <a:gd name="T17" fmla="*/ 93 h 187"/>
                <a:gd name="T18" fmla="*/ 93 w 188"/>
                <a:gd name="T19" fmla="*/ 130 h 187"/>
                <a:gd name="T20" fmla="*/ 47 w 188"/>
                <a:gd name="T21" fmla="*/ 93 h 187"/>
                <a:gd name="T22" fmla="*/ 93 w 188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0" y="186"/>
                    <a:pt x="187" y="149"/>
                    <a:pt x="187" y="93"/>
                  </a:cubicBezTo>
                  <a:cubicBezTo>
                    <a:pt x="187" y="47"/>
                    <a:pt x="140" y="0"/>
                    <a:pt x="93" y="0"/>
                  </a:cubicBezTo>
                  <a:cubicBezTo>
                    <a:pt x="38" y="0"/>
                    <a:pt x="0" y="47"/>
                    <a:pt x="0" y="93"/>
                  </a:cubicBezTo>
                  <a:cubicBezTo>
                    <a:pt x="0" y="149"/>
                    <a:pt x="38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1" y="75"/>
                    <a:pt x="131" y="93"/>
                  </a:cubicBezTo>
                  <a:cubicBezTo>
                    <a:pt x="131" y="121"/>
                    <a:pt x="112" y="130"/>
                    <a:pt x="93" y="130"/>
                  </a:cubicBezTo>
                  <a:cubicBezTo>
                    <a:pt x="66" y="130"/>
                    <a:pt x="47" y="121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350">
              <a:extLst>
                <a:ext uri="{FF2B5EF4-FFF2-40B4-BE49-F238E27FC236}">
                  <a16:creationId xmlns:a16="http://schemas.microsoft.com/office/drawing/2014/main" id="{353994FF-6262-A14D-9744-73037130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318513"/>
              <a:ext cx="195907" cy="195907"/>
            </a:xfrm>
            <a:custGeom>
              <a:avLst/>
              <a:gdLst>
                <a:gd name="T0" fmla="*/ 93 w 187"/>
                <a:gd name="T1" fmla="*/ 186 h 187"/>
                <a:gd name="T2" fmla="*/ 93 w 187"/>
                <a:gd name="T3" fmla="*/ 186 h 187"/>
                <a:gd name="T4" fmla="*/ 186 w 187"/>
                <a:gd name="T5" fmla="*/ 93 h 187"/>
                <a:gd name="T6" fmla="*/ 93 w 187"/>
                <a:gd name="T7" fmla="*/ 0 h 187"/>
                <a:gd name="T8" fmla="*/ 0 w 187"/>
                <a:gd name="T9" fmla="*/ 93 h 187"/>
                <a:gd name="T10" fmla="*/ 93 w 187"/>
                <a:gd name="T11" fmla="*/ 186 h 187"/>
                <a:gd name="T12" fmla="*/ 93 w 187"/>
                <a:gd name="T13" fmla="*/ 56 h 187"/>
                <a:gd name="T14" fmla="*/ 93 w 187"/>
                <a:gd name="T15" fmla="*/ 56 h 187"/>
                <a:gd name="T16" fmla="*/ 130 w 187"/>
                <a:gd name="T17" fmla="*/ 93 h 187"/>
                <a:gd name="T18" fmla="*/ 93 w 187"/>
                <a:gd name="T19" fmla="*/ 130 h 187"/>
                <a:gd name="T20" fmla="*/ 56 w 187"/>
                <a:gd name="T21" fmla="*/ 93 h 187"/>
                <a:gd name="T22" fmla="*/ 93 w 187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186"/>
                  </a:moveTo>
                  <a:lnTo>
                    <a:pt x="93" y="186"/>
                  </a:lnTo>
                  <a:cubicBezTo>
                    <a:pt x="149" y="186"/>
                    <a:pt x="186" y="149"/>
                    <a:pt x="186" y="93"/>
                  </a:cubicBezTo>
                  <a:cubicBezTo>
                    <a:pt x="186" y="47"/>
                    <a:pt x="149" y="0"/>
                    <a:pt x="93" y="0"/>
                  </a:cubicBezTo>
                  <a:cubicBezTo>
                    <a:pt x="46" y="0"/>
                    <a:pt x="0" y="47"/>
                    <a:pt x="0" y="93"/>
                  </a:cubicBezTo>
                  <a:cubicBezTo>
                    <a:pt x="0" y="149"/>
                    <a:pt x="46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0" y="75"/>
                    <a:pt x="130" y="93"/>
                  </a:cubicBezTo>
                  <a:cubicBezTo>
                    <a:pt x="130" y="121"/>
                    <a:pt x="112" y="130"/>
                    <a:pt x="93" y="130"/>
                  </a:cubicBezTo>
                  <a:cubicBezTo>
                    <a:pt x="74" y="130"/>
                    <a:pt x="56" y="121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351">
              <a:extLst>
                <a:ext uri="{FF2B5EF4-FFF2-40B4-BE49-F238E27FC236}">
                  <a16:creationId xmlns:a16="http://schemas.microsoft.com/office/drawing/2014/main" id="{81CC0982-41B1-F34C-BAF1-B8EFCC319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682341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0 h 187"/>
                <a:gd name="T14" fmla="*/ 93 w 188"/>
                <a:gd name="T15" fmla="*/ 130 h 187"/>
                <a:gd name="T16" fmla="*/ 56 w 188"/>
                <a:gd name="T17" fmla="*/ 93 h 187"/>
                <a:gd name="T18" fmla="*/ 93 w 188"/>
                <a:gd name="T19" fmla="*/ 46 h 187"/>
                <a:gd name="T20" fmla="*/ 131 w 188"/>
                <a:gd name="T21" fmla="*/ 93 h 187"/>
                <a:gd name="T22" fmla="*/ 93 w 188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39"/>
                    <a:pt x="38" y="186"/>
                    <a:pt x="93" y="186"/>
                  </a:cubicBezTo>
                  <a:cubicBezTo>
                    <a:pt x="140" y="186"/>
                    <a:pt x="187" y="139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66" y="130"/>
                    <a:pt x="56" y="111"/>
                    <a:pt x="56" y="93"/>
                  </a:cubicBezTo>
                  <a:cubicBezTo>
                    <a:pt x="56" y="65"/>
                    <a:pt x="66" y="46"/>
                    <a:pt x="93" y="46"/>
                  </a:cubicBezTo>
                  <a:cubicBezTo>
                    <a:pt x="112" y="46"/>
                    <a:pt x="131" y="65"/>
                    <a:pt x="131" y="93"/>
                  </a:cubicBezTo>
                  <a:cubicBezTo>
                    <a:pt x="131" y="111"/>
                    <a:pt x="112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352">
              <a:extLst>
                <a:ext uri="{FF2B5EF4-FFF2-40B4-BE49-F238E27FC236}">
                  <a16:creationId xmlns:a16="http://schemas.microsoft.com/office/drawing/2014/main" id="{AB51C7AD-C11A-5844-AA57-5FC2B976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682341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0 h 187"/>
                <a:gd name="T14" fmla="*/ 93 w 187"/>
                <a:gd name="T15" fmla="*/ 130 h 187"/>
                <a:gd name="T16" fmla="*/ 56 w 187"/>
                <a:gd name="T17" fmla="*/ 93 h 187"/>
                <a:gd name="T18" fmla="*/ 93 w 187"/>
                <a:gd name="T19" fmla="*/ 46 h 187"/>
                <a:gd name="T20" fmla="*/ 140 w 187"/>
                <a:gd name="T21" fmla="*/ 93 h 187"/>
                <a:gd name="T22" fmla="*/ 93 w 187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39"/>
                    <a:pt x="46" y="186"/>
                    <a:pt x="93" y="186"/>
                  </a:cubicBezTo>
                  <a:cubicBezTo>
                    <a:pt x="149" y="186"/>
                    <a:pt x="186" y="139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74" y="130"/>
                    <a:pt x="56" y="111"/>
                    <a:pt x="56" y="93"/>
                  </a:cubicBezTo>
                  <a:cubicBezTo>
                    <a:pt x="56" y="65"/>
                    <a:pt x="74" y="46"/>
                    <a:pt x="93" y="46"/>
                  </a:cubicBezTo>
                  <a:cubicBezTo>
                    <a:pt x="121" y="46"/>
                    <a:pt x="140" y="65"/>
                    <a:pt x="140" y="93"/>
                  </a:cubicBezTo>
                  <a:cubicBezTo>
                    <a:pt x="140" y="111"/>
                    <a:pt x="121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353">
              <a:extLst>
                <a:ext uri="{FF2B5EF4-FFF2-40B4-BE49-F238E27FC236}">
                  <a16:creationId xmlns:a16="http://schemas.microsoft.com/office/drawing/2014/main" id="{64582EB1-53F6-7443-A4FC-ADBDD630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1036839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1 h 187"/>
                <a:gd name="T14" fmla="*/ 93 w 188"/>
                <a:gd name="T15" fmla="*/ 131 h 187"/>
                <a:gd name="T16" fmla="*/ 47 w 188"/>
                <a:gd name="T17" fmla="*/ 93 h 187"/>
                <a:gd name="T18" fmla="*/ 93 w 188"/>
                <a:gd name="T19" fmla="*/ 56 h 187"/>
                <a:gd name="T20" fmla="*/ 131 w 188"/>
                <a:gd name="T21" fmla="*/ 93 h 187"/>
                <a:gd name="T22" fmla="*/ 93 w 188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40"/>
                    <a:pt x="38" y="186"/>
                    <a:pt x="93" y="186"/>
                  </a:cubicBezTo>
                  <a:cubicBezTo>
                    <a:pt x="140" y="186"/>
                    <a:pt x="187" y="140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66" y="131"/>
                    <a:pt x="47" y="112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ubicBezTo>
                    <a:pt x="112" y="56"/>
                    <a:pt x="131" y="75"/>
                    <a:pt x="131" y="93"/>
                  </a:cubicBezTo>
                  <a:cubicBezTo>
                    <a:pt x="131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354">
              <a:extLst>
                <a:ext uri="{FF2B5EF4-FFF2-40B4-BE49-F238E27FC236}">
                  <a16:creationId xmlns:a16="http://schemas.microsoft.com/office/drawing/2014/main" id="{85D82997-49CC-864F-B2DB-03B6D9B0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1036839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1 h 187"/>
                <a:gd name="T14" fmla="*/ 93 w 187"/>
                <a:gd name="T15" fmla="*/ 131 h 187"/>
                <a:gd name="T16" fmla="*/ 56 w 187"/>
                <a:gd name="T17" fmla="*/ 93 h 187"/>
                <a:gd name="T18" fmla="*/ 93 w 187"/>
                <a:gd name="T19" fmla="*/ 56 h 187"/>
                <a:gd name="T20" fmla="*/ 130 w 187"/>
                <a:gd name="T21" fmla="*/ 93 h 187"/>
                <a:gd name="T22" fmla="*/ 93 w 187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40"/>
                    <a:pt x="46" y="186"/>
                    <a:pt x="93" y="186"/>
                  </a:cubicBezTo>
                  <a:cubicBezTo>
                    <a:pt x="149" y="186"/>
                    <a:pt x="186" y="140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74" y="131"/>
                    <a:pt x="56" y="112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ubicBezTo>
                    <a:pt x="112" y="56"/>
                    <a:pt x="130" y="75"/>
                    <a:pt x="130" y="93"/>
                  </a:cubicBezTo>
                  <a:cubicBezTo>
                    <a:pt x="130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D6DD59-3268-A94B-A597-A4CC1B325977}"/>
              </a:ext>
            </a:extLst>
          </p:cNvPr>
          <p:cNvGrpSpPr/>
          <p:nvPr/>
        </p:nvGrpSpPr>
        <p:grpSpPr>
          <a:xfrm>
            <a:off x="2062339" y="9216086"/>
            <a:ext cx="4665942" cy="2331536"/>
            <a:chOff x="1816200" y="9835517"/>
            <a:chExt cx="4665942" cy="233153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545920-3BDF-AB42-85D0-DD7BCF3013D5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A2A305-9B38-364B-829B-0A21A6E9C3AF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C040C1-AB83-2540-A23B-60CEF95CED19}"/>
              </a:ext>
            </a:extLst>
          </p:cNvPr>
          <p:cNvGrpSpPr/>
          <p:nvPr/>
        </p:nvGrpSpPr>
        <p:grpSpPr>
          <a:xfrm>
            <a:off x="7258013" y="9216086"/>
            <a:ext cx="4665942" cy="2331536"/>
            <a:chOff x="1816200" y="9835517"/>
            <a:chExt cx="4665942" cy="233153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84307A-413F-2146-8AD0-D77FED4A2BE7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90C960E-D806-7846-B5A7-631F76FEF55F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3AF88C-DC44-CC43-B4A0-F490E6AF5828}"/>
              </a:ext>
            </a:extLst>
          </p:cNvPr>
          <p:cNvGrpSpPr/>
          <p:nvPr/>
        </p:nvGrpSpPr>
        <p:grpSpPr>
          <a:xfrm>
            <a:off x="12453687" y="9216086"/>
            <a:ext cx="4665942" cy="2331536"/>
            <a:chOff x="1816200" y="9835517"/>
            <a:chExt cx="4665942" cy="233153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D189EA-C7D2-D349-A420-39AEA1075DB5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18344F-7102-CC41-8E13-D2C849E865EA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BF0F45-197F-EB4F-861C-D90D933BAA76}"/>
              </a:ext>
            </a:extLst>
          </p:cNvPr>
          <p:cNvGrpSpPr/>
          <p:nvPr/>
        </p:nvGrpSpPr>
        <p:grpSpPr>
          <a:xfrm>
            <a:off x="17686397" y="9216086"/>
            <a:ext cx="4665942" cy="2331536"/>
            <a:chOff x="1816200" y="9835517"/>
            <a:chExt cx="4665942" cy="233153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4BA22D-B21F-9E49-8176-F55EDDD75021}"/>
                </a:ext>
              </a:extLst>
            </p:cNvPr>
            <p:cNvSpPr txBox="1"/>
            <p:nvPr/>
          </p:nvSpPr>
          <p:spPr>
            <a:xfrm>
              <a:off x="1816200" y="10481848"/>
              <a:ext cx="4665942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21354E-E8E4-C449-A39F-59FA3BF37830}"/>
                </a:ext>
              </a:extLst>
            </p:cNvPr>
            <p:cNvSpPr txBox="1"/>
            <p:nvPr/>
          </p:nvSpPr>
          <p:spPr>
            <a:xfrm>
              <a:off x="2699585" y="9835517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A016D6DC-2EE4-7D4A-803C-9FE30E5C9E9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6EFEA75C-8DD4-0840-A499-C7103E9AF90E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CA27E42B-AD07-C640-B34E-F7228FE88A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07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6CE8E100-5D14-774D-92E8-D2386729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911" y="976191"/>
            <a:ext cx="3308247" cy="3308247"/>
          </a:xfrm>
          <a:custGeom>
            <a:avLst/>
            <a:gdLst>
              <a:gd name="T0" fmla="*/ 3325 w 3326"/>
              <a:gd name="T1" fmla="*/ 1658 h 3325"/>
              <a:gd name="T2" fmla="*/ 3325 w 3326"/>
              <a:gd name="T3" fmla="*/ 1658 h 3325"/>
              <a:gd name="T4" fmla="*/ 1667 w 3326"/>
              <a:gd name="T5" fmla="*/ 3324 h 3325"/>
              <a:gd name="T6" fmla="*/ 0 w 3326"/>
              <a:gd name="T7" fmla="*/ 1658 h 3325"/>
              <a:gd name="T8" fmla="*/ 1667 w 3326"/>
              <a:gd name="T9" fmla="*/ 0 h 3325"/>
              <a:gd name="T10" fmla="*/ 3325 w 3326"/>
              <a:gd name="T11" fmla="*/ 1658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25">
                <a:moveTo>
                  <a:pt x="3325" y="1658"/>
                </a:moveTo>
                <a:lnTo>
                  <a:pt x="3325" y="1658"/>
                </a:lnTo>
                <a:cubicBezTo>
                  <a:pt x="3325" y="2583"/>
                  <a:pt x="2583" y="3324"/>
                  <a:pt x="1667" y="3324"/>
                </a:cubicBezTo>
                <a:cubicBezTo>
                  <a:pt x="742" y="3324"/>
                  <a:pt x="0" y="2583"/>
                  <a:pt x="0" y="1658"/>
                </a:cubicBezTo>
                <a:cubicBezTo>
                  <a:pt x="0" y="742"/>
                  <a:pt x="742" y="0"/>
                  <a:pt x="1667" y="0"/>
                </a:cubicBezTo>
                <a:cubicBezTo>
                  <a:pt x="2583" y="0"/>
                  <a:pt x="3325" y="742"/>
                  <a:pt x="3325" y="1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DD4338C2-0A6E-0347-8800-4714E3CA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911" y="3828128"/>
            <a:ext cx="3308247" cy="3317022"/>
          </a:xfrm>
          <a:custGeom>
            <a:avLst/>
            <a:gdLst>
              <a:gd name="T0" fmla="*/ 3325 w 3326"/>
              <a:gd name="T1" fmla="*/ 1667 h 3334"/>
              <a:gd name="T2" fmla="*/ 3325 w 3326"/>
              <a:gd name="T3" fmla="*/ 1667 h 3334"/>
              <a:gd name="T4" fmla="*/ 1667 w 3326"/>
              <a:gd name="T5" fmla="*/ 3333 h 3334"/>
              <a:gd name="T6" fmla="*/ 0 w 3326"/>
              <a:gd name="T7" fmla="*/ 1667 h 3334"/>
              <a:gd name="T8" fmla="*/ 1667 w 3326"/>
              <a:gd name="T9" fmla="*/ 0 h 3334"/>
              <a:gd name="T10" fmla="*/ 3325 w 3326"/>
              <a:gd name="T11" fmla="*/ 1667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34">
                <a:moveTo>
                  <a:pt x="3325" y="1667"/>
                </a:moveTo>
                <a:lnTo>
                  <a:pt x="3325" y="1667"/>
                </a:lnTo>
                <a:cubicBezTo>
                  <a:pt x="3325" y="2583"/>
                  <a:pt x="2583" y="3333"/>
                  <a:pt x="1667" y="3333"/>
                </a:cubicBezTo>
                <a:cubicBezTo>
                  <a:pt x="742" y="3333"/>
                  <a:pt x="0" y="2583"/>
                  <a:pt x="0" y="1667"/>
                </a:cubicBezTo>
                <a:cubicBezTo>
                  <a:pt x="0" y="751"/>
                  <a:pt x="742" y="0"/>
                  <a:pt x="1667" y="0"/>
                </a:cubicBezTo>
                <a:cubicBezTo>
                  <a:pt x="2583" y="0"/>
                  <a:pt x="3325" y="751"/>
                  <a:pt x="3325" y="16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38">
            <a:extLst>
              <a:ext uri="{FF2B5EF4-FFF2-40B4-BE49-F238E27FC236}">
                <a16:creationId xmlns:a16="http://schemas.microsoft.com/office/drawing/2014/main" id="{DAB275FD-85A7-6C41-BDF0-D9E61429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182" y="2033603"/>
            <a:ext cx="1377705" cy="1193426"/>
          </a:xfrm>
          <a:custGeom>
            <a:avLst/>
            <a:gdLst>
              <a:gd name="T0" fmla="*/ 1291 w 1384"/>
              <a:gd name="T1" fmla="*/ 248 h 1201"/>
              <a:gd name="T2" fmla="*/ 1291 w 1384"/>
              <a:gd name="T3" fmla="*/ 248 h 1201"/>
              <a:gd name="T4" fmla="*/ 1154 w 1384"/>
              <a:gd name="T5" fmla="*/ 248 h 1201"/>
              <a:gd name="T6" fmla="*/ 1017 w 1384"/>
              <a:gd name="T7" fmla="*/ 74 h 1201"/>
              <a:gd name="T8" fmla="*/ 687 w 1384"/>
              <a:gd name="T9" fmla="*/ 0 h 1201"/>
              <a:gd name="T10" fmla="*/ 357 w 1384"/>
              <a:gd name="T11" fmla="*/ 74 h 1201"/>
              <a:gd name="T12" fmla="*/ 220 w 1384"/>
              <a:gd name="T13" fmla="*/ 248 h 1201"/>
              <a:gd name="T14" fmla="*/ 92 w 1384"/>
              <a:gd name="T15" fmla="*/ 248 h 1201"/>
              <a:gd name="T16" fmla="*/ 0 w 1384"/>
              <a:gd name="T17" fmla="*/ 330 h 1201"/>
              <a:gd name="T18" fmla="*/ 0 w 1384"/>
              <a:gd name="T19" fmla="*/ 1109 h 1201"/>
              <a:gd name="T20" fmla="*/ 92 w 1384"/>
              <a:gd name="T21" fmla="*/ 1200 h 1201"/>
              <a:gd name="T22" fmla="*/ 1291 w 1384"/>
              <a:gd name="T23" fmla="*/ 1200 h 1201"/>
              <a:gd name="T24" fmla="*/ 1383 w 1384"/>
              <a:gd name="T25" fmla="*/ 1109 h 1201"/>
              <a:gd name="T26" fmla="*/ 1383 w 1384"/>
              <a:gd name="T27" fmla="*/ 330 h 1201"/>
              <a:gd name="T28" fmla="*/ 1291 w 1384"/>
              <a:gd name="T29" fmla="*/ 248 h 1201"/>
              <a:gd name="T30" fmla="*/ 394 w 1384"/>
              <a:gd name="T31" fmla="*/ 138 h 1201"/>
              <a:gd name="T32" fmla="*/ 394 w 1384"/>
              <a:gd name="T33" fmla="*/ 138 h 1201"/>
              <a:gd name="T34" fmla="*/ 687 w 1384"/>
              <a:gd name="T35" fmla="*/ 74 h 1201"/>
              <a:gd name="T36" fmla="*/ 980 w 1384"/>
              <a:gd name="T37" fmla="*/ 138 h 1201"/>
              <a:gd name="T38" fmla="*/ 1090 w 1384"/>
              <a:gd name="T39" fmla="*/ 248 h 1201"/>
              <a:gd name="T40" fmla="*/ 284 w 1384"/>
              <a:gd name="T41" fmla="*/ 248 h 1201"/>
              <a:gd name="T42" fmla="*/ 394 w 1384"/>
              <a:gd name="T43" fmla="*/ 138 h 1201"/>
              <a:gd name="T44" fmla="*/ 1319 w 1384"/>
              <a:gd name="T45" fmla="*/ 1109 h 1201"/>
              <a:gd name="T46" fmla="*/ 1319 w 1384"/>
              <a:gd name="T47" fmla="*/ 1109 h 1201"/>
              <a:gd name="T48" fmla="*/ 1291 w 1384"/>
              <a:gd name="T49" fmla="*/ 1127 h 1201"/>
              <a:gd name="T50" fmla="*/ 92 w 1384"/>
              <a:gd name="T51" fmla="*/ 1127 h 1201"/>
              <a:gd name="T52" fmla="*/ 73 w 1384"/>
              <a:gd name="T53" fmla="*/ 1109 h 1201"/>
              <a:gd name="T54" fmla="*/ 73 w 1384"/>
              <a:gd name="T55" fmla="*/ 330 h 1201"/>
              <a:gd name="T56" fmla="*/ 92 w 1384"/>
              <a:gd name="T57" fmla="*/ 312 h 1201"/>
              <a:gd name="T58" fmla="*/ 1291 w 1384"/>
              <a:gd name="T59" fmla="*/ 312 h 1201"/>
              <a:gd name="T60" fmla="*/ 1319 w 1384"/>
              <a:gd name="T61" fmla="*/ 330 h 1201"/>
              <a:gd name="T62" fmla="*/ 1319 w 1384"/>
              <a:gd name="T63" fmla="*/ 1109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84" h="1201">
                <a:moveTo>
                  <a:pt x="1291" y="248"/>
                </a:moveTo>
                <a:lnTo>
                  <a:pt x="1291" y="248"/>
                </a:lnTo>
                <a:cubicBezTo>
                  <a:pt x="1154" y="248"/>
                  <a:pt x="1154" y="248"/>
                  <a:pt x="1154" y="248"/>
                </a:cubicBezTo>
                <a:cubicBezTo>
                  <a:pt x="1145" y="183"/>
                  <a:pt x="1099" y="120"/>
                  <a:pt x="1017" y="74"/>
                </a:cubicBezTo>
                <a:cubicBezTo>
                  <a:pt x="925" y="28"/>
                  <a:pt x="806" y="0"/>
                  <a:pt x="687" y="0"/>
                </a:cubicBezTo>
                <a:cubicBezTo>
                  <a:pt x="568" y="0"/>
                  <a:pt x="449" y="28"/>
                  <a:pt x="357" y="74"/>
                </a:cubicBezTo>
                <a:cubicBezTo>
                  <a:pt x="275" y="120"/>
                  <a:pt x="229" y="183"/>
                  <a:pt x="220" y="248"/>
                </a:cubicBezTo>
                <a:cubicBezTo>
                  <a:pt x="92" y="248"/>
                  <a:pt x="92" y="248"/>
                  <a:pt x="92" y="248"/>
                </a:cubicBezTo>
                <a:cubicBezTo>
                  <a:pt x="37" y="248"/>
                  <a:pt x="0" y="284"/>
                  <a:pt x="0" y="330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54"/>
                  <a:pt x="37" y="1200"/>
                  <a:pt x="92" y="1200"/>
                </a:cubicBezTo>
                <a:cubicBezTo>
                  <a:pt x="1291" y="1200"/>
                  <a:pt x="1291" y="1200"/>
                  <a:pt x="1291" y="1200"/>
                </a:cubicBezTo>
                <a:cubicBezTo>
                  <a:pt x="1346" y="1200"/>
                  <a:pt x="1383" y="1154"/>
                  <a:pt x="1383" y="1109"/>
                </a:cubicBezTo>
                <a:cubicBezTo>
                  <a:pt x="1383" y="330"/>
                  <a:pt x="1383" y="330"/>
                  <a:pt x="1383" y="330"/>
                </a:cubicBezTo>
                <a:cubicBezTo>
                  <a:pt x="1383" y="284"/>
                  <a:pt x="1346" y="248"/>
                  <a:pt x="1291" y="248"/>
                </a:cubicBezTo>
                <a:close/>
                <a:moveTo>
                  <a:pt x="394" y="138"/>
                </a:moveTo>
                <a:lnTo>
                  <a:pt x="394" y="138"/>
                </a:lnTo>
                <a:cubicBezTo>
                  <a:pt x="467" y="92"/>
                  <a:pt x="577" y="74"/>
                  <a:pt x="687" y="74"/>
                </a:cubicBezTo>
                <a:cubicBezTo>
                  <a:pt x="797" y="74"/>
                  <a:pt x="907" y="92"/>
                  <a:pt x="980" y="138"/>
                </a:cubicBezTo>
                <a:cubicBezTo>
                  <a:pt x="1035" y="165"/>
                  <a:pt x="1072" y="202"/>
                  <a:pt x="1090" y="248"/>
                </a:cubicBezTo>
                <a:cubicBezTo>
                  <a:pt x="284" y="248"/>
                  <a:pt x="284" y="248"/>
                  <a:pt x="284" y="248"/>
                </a:cubicBezTo>
                <a:cubicBezTo>
                  <a:pt x="302" y="202"/>
                  <a:pt x="339" y="165"/>
                  <a:pt x="394" y="138"/>
                </a:cubicBezTo>
                <a:close/>
                <a:moveTo>
                  <a:pt x="1319" y="1109"/>
                </a:moveTo>
                <a:lnTo>
                  <a:pt x="1319" y="1109"/>
                </a:lnTo>
                <a:cubicBezTo>
                  <a:pt x="1319" y="1118"/>
                  <a:pt x="1310" y="1127"/>
                  <a:pt x="1291" y="1127"/>
                </a:cubicBezTo>
                <a:cubicBezTo>
                  <a:pt x="92" y="1127"/>
                  <a:pt x="92" y="1127"/>
                  <a:pt x="92" y="1127"/>
                </a:cubicBezTo>
                <a:cubicBezTo>
                  <a:pt x="83" y="1127"/>
                  <a:pt x="73" y="1118"/>
                  <a:pt x="73" y="1109"/>
                </a:cubicBezTo>
                <a:cubicBezTo>
                  <a:pt x="73" y="330"/>
                  <a:pt x="73" y="330"/>
                  <a:pt x="73" y="330"/>
                </a:cubicBezTo>
                <a:cubicBezTo>
                  <a:pt x="73" y="321"/>
                  <a:pt x="83" y="312"/>
                  <a:pt x="92" y="312"/>
                </a:cubicBezTo>
                <a:cubicBezTo>
                  <a:pt x="1291" y="312"/>
                  <a:pt x="1291" y="312"/>
                  <a:pt x="1291" y="312"/>
                </a:cubicBezTo>
                <a:cubicBezTo>
                  <a:pt x="1310" y="312"/>
                  <a:pt x="1319" y="321"/>
                  <a:pt x="1319" y="330"/>
                </a:cubicBezTo>
                <a:lnTo>
                  <a:pt x="1319" y="1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39">
            <a:extLst>
              <a:ext uri="{FF2B5EF4-FFF2-40B4-BE49-F238E27FC236}">
                <a16:creationId xmlns:a16="http://schemas.microsoft.com/office/drawing/2014/main" id="{60104875-B54C-084C-99C2-899F7204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167" y="2485524"/>
            <a:ext cx="513347" cy="513350"/>
          </a:xfrm>
          <a:custGeom>
            <a:avLst/>
            <a:gdLst>
              <a:gd name="T0" fmla="*/ 477 w 514"/>
              <a:gd name="T1" fmla="*/ 110 h 514"/>
              <a:gd name="T2" fmla="*/ 477 w 514"/>
              <a:gd name="T3" fmla="*/ 110 h 514"/>
              <a:gd name="T4" fmla="*/ 403 w 514"/>
              <a:gd name="T5" fmla="*/ 110 h 514"/>
              <a:gd name="T6" fmla="*/ 403 w 514"/>
              <a:gd name="T7" fmla="*/ 37 h 514"/>
              <a:gd name="T8" fmla="*/ 367 w 514"/>
              <a:gd name="T9" fmla="*/ 0 h 514"/>
              <a:gd name="T10" fmla="*/ 147 w 514"/>
              <a:gd name="T11" fmla="*/ 0 h 514"/>
              <a:gd name="T12" fmla="*/ 110 w 514"/>
              <a:gd name="T13" fmla="*/ 37 h 514"/>
              <a:gd name="T14" fmla="*/ 110 w 514"/>
              <a:gd name="T15" fmla="*/ 110 h 514"/>
              <a:gd name="T16" fmla="*/ 37 w 514"/>
              <a:gd name="T17" fmla="*/ 110 h 514"/>
              <a:gd name="T18" fmla="*/ 0 w 514"/>
              <a:gd name="T19" fmla="*/ 147 h 514"/>
              <a:gd name="T20" fmla="*/ 0 w 514"/>
              <a:gd name="T21" fmla="*/ 367 h 514"/>
              <a:gd name="T22" fmla="*/ 37 w 514"/>
              <a:gd name="T23" fmla="*/ 403 h 514"/>
              <a:gd name="T24" fmla="*/ 110 w 514"/>
              <a:gd name="T25" fmla="*/ 403 h 514"/>
              <a:gd name="T26" fmla="*/ 110 w 514"/>
              <a:gd name="T27" fmla="*/ 477 h 514"/>
              <a:gd name="T28" fmla="*/ 147 w 514"/>
              <a:gd name="T29" fmla="*/ 513 h 514"/>
              <a:gd name="T30" fmla="*/ 367 w 514"/>
              <a:gd name="T31" fmla="*/ 513 h 514"/>
              <a:gd name="T32" fmla="*/ 403 w 514"/>
              <a:gd name="T33" fmla="*/ 477 h 514"/>
              <a:gd name="T34" fmla="*/ 403 w 514"/>
              <a:gd name="T35" fmla="*/ 403 h 514"/>
              <a:gd name="T36" fmla="*/ 477 w 514"/>
              <a:gd name="T37" fmla="*/ 403 h 514"/>
              <a:gd name="T38" fmla="*/ 513 w 514"/>
              <a:gd name="T39" fmla="*/ 367 h 514"/>
              <a:gd name="T40" fmla="*/ 513 w 514"/>
              <a:gd name="T41" fmla="*/ 147 h 514"/>
              <a:gd name="T42" fmla="*/ 477 w 514"/>
              <a:gd name="T43" fmla="*/ 110 h 514"/>
              <a:gd name="T44" fmla="*/ 440 w 514"/>
              <a:gd name="T45" fmla="*/ 330 h 514"/>
              <a:gd name="T46" fmla="*/ 440 w 514"/>
              <a:gd name="T47" fmla="*/ 330 h 514"/>
              <a:gd name="T48" fmla="*/ 367 w 514"/>
              <a:gd name="T49" fmla="*/ 330 h 514"/>
              <a:gd name="T50" fmla="*/ 330 w 514"/>
              <a:gd name="T51" fmla="*/ 367 h 514"/>
              <a:gd name="T52" fmla="*/ 330 w 514"/>
              <a:gd name="T53" fmla="*/ 440 h 514"/>
              <a:gd name="T54" fmla="*/ 184 w 514"/>
              <a:gd name="T55" fmla="*/ 440 h 514"/>
              <a:gd name="T56" fmla="*/ 184 w 514"/>
              <a:gd name="T57" fmla="*/ 367 h 514"/>
              <a:gd name="T58" fmla="*/ 147 w 514"/>
              <a:gd name="T59" fmla="*/ 330 h 514"/>
              <a:gd name="T60" fmla="*/ 74 w 514"/>
              <a:gd name="T61" fmla="*/ 330 h 514"/>
              <a:gd name="T62" fmla="*/ 74 w 514"/>
              <a:gd name="T63" fmla="*/ 183 h 514"/>
              <a:gd name="T64" fmla="*/ 147 w 514"/>
              <a:gd name="T65" fmla="*/ 183 h 514"/>
              <a:gd name="T66" fmla="*/ 184 w 514"/>
              <a:gd name="T67" fmla="*/ 147 h 514"/>
              <a:gd name="T68" fmla="*/ 184 w 514"/>
              <a:gd name="T69" fmla="*/ 74 h 514"/>
              <a:gd name="T70" fmla="*/ 330 w 514"/>
              <a:gd name="T71" fmla="*/ 74 h 514"/>
              <a:gd name="T72" fmla="*/ 330 w 514"/>
              <a:gd name="T73" fmla="*/ 147 h 514"/>
              <a:gd name="T74" fmla="*/ 367 w 514"/>
              <a:gd name="T75" fmla="*/ 183 h 514"/>
              <a:gd name="T76" fmla="*/ 440 w 514"/>
              <a:gd name="T77" fmla="*/ 183 h 514"/>
              <a:gd name="T78" fmla="*/ 440 w 514"/>
              <a:gd name="T79" fmla="*/ 33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4" h="514">
                <a:moveTo>
                  <a:pt x="477" y="110"/>
                </a:moveTo>
                <a:lnTo>
                  <a:pt x="477" y="110"/>
                </a:lnTo>
                <a:cubicBezTo>
                  <a:pt x="403" y="110"/>
                  <a:pt x="403" y="110"/>
                  <a:pt x="403" y="110"/>
                </a:cubicBezTo>
                <a:cubicBezTo>
                  <a:pt x="403" y="37"/>
                  <a:pt x="403" y="37"/>
                  <a:pt x="403" y="37"/>
                </a:cubicBezTo>
                <a:cubicBezTo>
                  <a:pt x="403" y="19"/>
                  <a:pt x="385" y="0"/>
                  <a:pt x="36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29" y="0"/>
                  <a:pt x="110" y="19"/>
                  <a:pt x="110" y="3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19" y="110"/>
                  <a:pt x="0" y="128"/>
                  <a:pt x="0" y="14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85"/>
                  <a:pt x="19" y="403"/>
                  <a:pt x="37" y="403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77"/>
                  <a:pt x="110" y="477"/>
                  <a:pt x="110" y="477"/>
                </a:cubicBezTo>
                <a:cubicBezTo>
                  <a:pt x="110" y="495"/>
                  <a:pt x="129" y="513"/>
                  <a:pt x="147" y="513"/>
                </a:cubicBezTo>
                <a:cubicBezTo>
                  <a:pt x="367" y="513"/>
                  <a:pt x="367" y="513"/>
                  <a:pt x="367" y="513"/>
                </a:cubicBezTo>
                <a:cubicBezTo>
                  <a:pt x="385" y="513"/>
                  <a:pt x="403" y="495"/>
                  <a:pt x="403" y="477"/>
                </a:cubicBezTo>
                <a:cubicBezTo>
                  <a:pt x="403" y="403"/>
                  <a:pt x="403" y="403"/>
                  <a:pt x="403" y="403"/>
                </a:cubicBezTo>
                <a:cubicBezTo>
                  <a:pt x="477" y="403"/>
                  <a:pt x="477" y="403"/>
                  <a:pt x="477" y="403"/>
                </a:cubicBezTo>
                <a:cubicBezTo>
                  <a:pt x="495" y="403"/>
                  <a:pt x="513" y="385"/>
                  <a:pt x="513" y="367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13" y="128"/>
                  <a:pt x="495" y="110"/>
                  <a:pt x="477" y="110"/>
                </a:cubicBezTo>
                <a:close/>
                <a:moveTo>
                  <a:pt x="440" y="330"/>
                </a:moveTo>
                <a:lnTo>
                  <a:pt x="440" y="330"/>
                </a:lnTo>
                <a:cubicBezTo>
                  <a:pt x="367" y="330"/>
                  <a:pt x="367" y="330"/>
                  <a:pt x="367" y="330"/>
                </a:cubicBezTo>
                <a:cubicBezTo>
                  <a:pt x="349" y="330"/>
                  <a:pt x="330" y="348"/>
                  <a:pt x="330" y="367"/>
                </a:cubicBezTo>
                <a:cubicBezTo>
                  <a:pt x="330" y="440"/>
                  <a:pt x="330" y="440"/>
                  <a:pt x="330" y="440"/>
                </a:cubicBezTo>
                <a:cubicBezTo>
                  <a:pt x="184" y="440"/>
                  <a:pt x="184" y="440"/>
                  <a:pt x="184" y="440"/>
                </a:cubicBezTo>
                <a:cubicBezTo>
                  <a:pt x="184" y="367"/>
                  <a:pt x="184" y="367"/>
                  <a:pt x="184" y="367"/>
                </a:cubicBezTo>
                <a:cubicBezTo>
                  <a:pt x="184" y="348"/>
                  <a:pt x="165" y="330"/>
                  <a:pt x="147" y="330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74" y="183"/>
                  <a:pt x="74" y="183"/>
                  <a:pt x="74" y="183"/>
                </a:cubicBezTo>
                <a:cubicBezTo>
                  <a:pt x="147" y="183"/>
                  <a:pt x="147" y="183"/>
                  <a:pt x="147" y="183"/>
                </a:cubicBezTo>
                <a:cubicBezTo>
                  <a:pt x="165" y="183"/>
                  <a:pt x="184" y="165"/>
                  <a:pt x="184" y="147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147"/>
                  <a:pt x="330" y="147"/>
                  <a:pt x="330" y="147"/>
                </a:cubicBezTo>
                <a:cubicBezTo>
                  <a:pt x="330" y="165"/>
                  <a:pt x="349" y="183"/>
                  <a:pt x="367" y="183"/>
                </a:cubicBezTo>
                <a:cubicBezTo>
                  <a:pt x="440" y="183"/>
                  <a:pt x="440" y="183"/>
                  <a:pt x="440" y="183"/>
                </a:cubicBezTo>
                <a:lnTo>
                  <a:pt x="440" y="3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40">
            <a:extLst>
              <a:ext uri="{FF2B5EF4-FFF2-40B4-BE49-F238E27FC236}">
                <a16:creationId xmlns:a16="http://schemas.microsoft.com/office/drawing/2014/main" id="{3F37E297-326A-F54E-8D62-D2BF3F8C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374" y="4802174"/>
            <a:ext cx="811706" cy="1377705"/>
          </a:xfrm>
          <a:custGeom>
            <a:avLst/>
            <a:gdLst>
              <a:gd name="T0" fmla="*/ 733 w 816"/>
              <a:gd name="T1" fmla="*/ 376 h 1384"/>
              <a:gd name="T2" fmla="*/ 733 w 816"/>
              <a:gd name="T3" fmla="*/ 376 h 1384"/>
              <a:gd name="T4" fmla="*/ 632 w 816"/>
              <a:gd name="T5" fmla="*/ 376 h 1384"/>
              <a:gd name="T6" fmla="*/ 632 w 816"/>
              <a:gd name="T7" fmla="*/ 202 h 1384"/>
              <a:gd name="T8" fmla="*/ 669 w 816"/>
              <a:gd name="T9" fmla="*/ 202 h 1384"/>
              <a:gd name="T10" fmla="*/ 705 w 816"/>
              <a:gd name="T11" fmla="*/ 165 h 1384"/>
              <a:gd name="T12" fmla="*/ 669 w 816"/>
              <a:gd name="T13" fmla="*/ 129 h 1384"/>
              <a:gd name="T14" fmla="*/ 632 w 816"/>
              <a:gd name="T15" fmla="*/ 129 h 1384"/>
              <a:gd name="T16" fmla="*/ 632 w 816"/>
              <a:gd name="T17" fmla="*/ 28 h 1384"/>
              <a:gd name="T18" fmla="*/ 604 w 816"/>
              <a:gd name="T19" fmla="*/ 0 h 1384"/>
              <a:gd name="T20" fmla="*/ 220 w 816"/>
              <a:gd name="T21" fmla="*/ 0 h 1384"/>
              <a:gd name="T22" fmla="*/ 183 w 816"/>
              <a:gd name="T23" fmla="*/ 28 h 1384"/>
              <a:gd name="T24" fmla="*/ 183 w 816"/>
              <a:gd name="T25" fmla="*/ 129 h 1384"/>
              <a:gd name="T26" fmla="*/ 146 w 816"/>
              <a:gd name="T27" fmla="*/ 129 h 1384"/>
              <a:gd name="T28" fmla="*/ 119 w 816"/>
              <a:gd name="T29" fmla="*/ 165 h 1384"/>
              <a:gd name="T30" fmla="*/ 146 w 816"/>
              <a:gd name="T31" fmla="*/ 202 h 1384"/>
              <a:gd name="T32" fmla="*/ 183 w 816"/>
              <a:gd name="T33" fmla="*/ 202 h 1384"/>
              <a:gd name="T34" fmla="*/ 183 w 816"/>
              <a:gd name="T35" fmla="*/ 376 h 1384"/>
              <a:gd name="T36" fmla="*/ 92 w 816"/>
              <a:gd name="T37" fmla="*/ 376 h 1384"/>
              <a:gd name="T38" fmla="*/ 0 w 816"/>
              <a:gd name="T39" fmla="*/ 467 h 1384"/>
              <a:gd name="T40" fmla="*/ 0 w 816"/>
              <a:gd name="T41" fmla="*/ 1292 h 1384"/>
              <a:gd name="T42" fmla="*/ 92 w 816"/>
              <a:gd name="T43" fmla="*/ 1383 h 1384"/>
              <a:gd name="T44" fmla="*/ 733 w 816"/>
              <a:gd name="T45" fmla="*/ 1383 h 1384"/>
              <a:gd name="T46" fmla="*/ 815 w 816"/>
              <a:gd name="T47" fmla="*/ 1292 h 1384"/>
              <a:gd name="T48" fmla="*/ 815 w 816"/>
              <a:gd name="T49" fmla="*/ 467 h 1384"/>
              <a:gd name="T50" fmla="*/ 733 w 816"/>
              <a:gd name="T51" fmla="*/ 376 h 1384"/>
              <a:gd name="T52" fmla="*/ 256 w 816"/>
              <a:gd name="T53" fmla="*/ 64 h 1384"/>
              <a:gd name="T54" fmla="*/ 256 w 816"/>
              <a:gd name="T55" fmla="*/ 64 h 1384"/>
              <a:gd name="T56" fmla="*/ 568 w 816"/>
              <a:gd name="T57" fmla="*/ 64 h 1384"/>
              <a:gd name="T58" fmla="*/ 568 w 816"/>
              <a:gd name="T59" fmla="*/ 129 h 1384"/>
              <a:gd name="T60" fmla="*/ 256 w 816"/>
              <a:gd name="T61" fmla="*/ 129 h 1384"/>
              <a:gd name="T62" fmla="*/ 256 w 816"/>
              <a:gd name="T63" fmla="*/ 64 h 1384"/>
              <a:gd name="T64" fmla="*/ 256 w 816"/>
              <a:gd name="T65" fmla="*/ 202 h 1384"/>
              <a:gd name="T66" fmla="*/ 256 w 816"/>
              <a:gd name="T67" fmla="*/ 202 h 1384"/>
              <a:gd name="T68" fmla="*/ 568 w 816"/>
              <a:gd name="T69" fmla="*/ 202 h 1384"/>
              <a:gd name="T70" fmla="*/ 568 w 816"/>
              <a:gd name="T71" fmla="*/ 376 h 1384"/>
              <a:gd name="T72" fmla="*/ 256 w 816"/>
              <a:gd name="T73" fmla="*/ 376 h 1384"/>
              <a:gd name="T74" fmla="*/ 256 w 816"/>
              <a:gd name="T75" fmla="*/ 202 h 1384"/>
              <a:gd name="T76" fmla="*/ 751 w 816"/>
              <a:gd name="T77" fmla="*/ 1292 h 1384"/>
              <a:gd name="T78" fmla="*/ 751 w 816"/>
              <a:gd name="T79" fmla="*/ 1292 h 1384"/>
              <a:gd name="T80" fmla="*/ 733 w 816"/>
              <a:gd name="T81" fmla="*/ 1310 h 1384"/>
              <a:gd name="T82" fmla="*/ 92 w 816"/>
              <a:gd name="T83" fmla="*/ 1310 h 1384"/>
              <a:gd name="T84" fmla="*/ 73 w 816"/>
              <a:gd name="T85" fmla="*/ 1292 h 1384"/>
              <a:gd name="T86" fmla="*/ 73 w 816"/>
              <a:gd name="T87" fmla="*/ 467 h 1384"/>
              <a:gd name="T88" fmla="*/ 92 w 816"/>
              <a:gd name="T89" fmla="*/ 449 h 1384"/>
              <a:gd name="T90" fmla="*/ 220 w 816"/>
              <a:gd name="T91" fmla="*/ 449 h 1384"/>
              <a:gd name="T92" fmla="*/ 604 w 816"/>
              <a:gd name="T93" fmla="*/ 449 h 1384"/>
              <a:gd name="T94" fmla="*/ 733 w 816"/>
              <a:gd name="T95" fmla="*/ 449 h 1384"/>
              <a:gd name="T96" fmla="*/ 751 w 816"/>
              <a:gd name="T97" fmla="*/ 467 h 1384"/>
              <a:gd name="T98" fmla="*/ 751 w 816"/>
              <a:gd name="T99" fmla="*/ 129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16" h="1384">
                <a:moveTo>
                  <a:pt x="733" y="376"/>
                </a:moveTo>
                <a:lnTo>
                  <a:pt x="733" y="376"/>
                </a:lnTo>
                <a:cubicBezTo>
                  <a:pt x="632" y="376"/>
                  <a:pt x="632" y="376"/>
                  <a:pt x="632" y="376"/>
                </a:cubicBezTo>
                <a:cubicBezTo>
                  <a:pt x="632" y="202"/>
                  <a:pt x="632" y="202"/>
                  <a:pt x="632" y="202"/>
                </a:cubicBezTo>
                <a:cubicBezTo>
                  <a:pt x="669" y="202"/>
                  <a:pt x="669" y="202"/>
                  <a:pt x="669" y="202"/>
                </a:cubicBezTo>
                <a:cubicBezTo>
                  <a:pt x="687" y="202"/>
                  <a:pt x="705" y="183"/>
                  <a:pt x="705" y="165"/>
                </a:cubicBezTo>
                <a:cubicBezTo>
                  <a:pt x="705" y="147"/>
                  <a:pt x="687" y="129"/>
                  <a:pt x="669" y="129"/>
                </a:cubicBezTo>
                <a:cubicBezTo>
                  <a:pt x="632" y="129"/>
                  <a:pt x="632" y="129"/>
                  <a:pt x="632" y="129"/>
                </a:cubicBezTo>
                <a:cubicBezTo>
                  <a:pt x="632" y="28"/>
                  <a:pt x="632" y="28"/>
                  <a:pt x="632" y="28"/>
                </a:cubicBezTo>
                <a:cubicBezTo>
                  <a:pt x="632" y="10"/>
                  <a:pt x="623" y="0"/>
                  <a:pt x="60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01" y="0"/>
                  <a:pt x="183" y="10"/>
                  <a:pt x="183" y="28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146" y="129"/>
                  <a:pt x="146" y="129"/>
                  <a:pt x="146" y="129"/>
                </a:cubicBezTo>
                <a:cubicBezTo>
                  <a:pt x="128" y="129"/>
                  <a:pt x="119" y="147"/>
                  <a:pt x="119" y="165"/>
                </a:cubicBezTo>
                <a:cubicBezTo>
                  <a:pt x="119" y="183"/>
                  <a:pt x="128" y="202"/>
                  <a:pt x="146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83" y="376"/>
                  <a:pt x="183" y="376"/>
                  <a:pt x="183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36" y="376"/>
                  <a:pt x="0" y="413"/>
                  <a:pt x="0" y="467"/>
                </a:cubicBezTo>
                <a:cubicBezTo>
                  <a:pt x="0" y="1292"/>
                  <a:pt x="0" y="1292"/>
                  <a:pt x="0" y="1292"/>
                </a:cubicBezTo>
                <a:cubicBezTo>
                  <a:pt x="0" y="1337"/>
                  <a:pt x="36" y="1383"/>
                  <a:pt x="92" y="1383"/>
                </a:cubicBezTo>
                <a:cubicBezTo>
                  <a:pt x="733" y="1383"/>
                  <a:pt x="733" y="1383"/>
                  <a:pt x="733" y="1383"/>
                </a:cubicBezTo>
                <a:cubicBezTo>
                  <a:pt x="779" y="1383"/>
                  <a:pt x="815" y="1337"/>
                  <a:pt x="815" y="1292"/>
                </a:cubicBezTo>
                <a:cubicBezTo>
                  <a:pt x="815" y="467"/>
                  <a:pt x="815" y="467"/>
                  <a:pt x="815" y="467"/>
                </a:cubicBezTo>
                <a:cubicBezTo>
                  <a:pt x="815" y="413"/>
                  <a:pt x="779" y="376"/>
                  <a:pt x="733" y="376"/>
                </a:cubicBezTo>
                <a:close/>
                <a:moveTo>
                  <a:pt x="256" y="64"/>
                </a:moveTo>
                <a:lnTo>
                  <a:pt x="256" y="64"/>
                </a:lnTo>
                <a:cubicBezTo>
                  <a:pt x="568" y="64"/>
                  <a:pt x="568" y="64"/>
                  <a:pt x="568" y="64"/>
                </a:cubicBezTo>
                <a:cubicBezTo>
                  <a:pt x="568" y="129"/>
                  <a:pt x="568" y="129"/>
                  <a:pt x="568" y="129"/>
                </a:cubicBezTo>
                <a:cubicBezTo>
                  <a:pt x="256" y="129"/>
                  <a:pt x="256" y="129"/>
                  <a:pt x="256" y="129"/>
                </a:cubicBezTo>
                <a:lnTo>
                  <a:pt x="256" y="64"/>
                </a:lnTo>
                <a:close/>
                <a:moveTo>
                  <a:pt x="256" y="202"/>
                </a:moveTo>
                <a:lnTo>
                  <a:pt x="256" y="202"/>
                </a:lnTo>
                <a:cubicBezTo>
                  <a:pt x="568" y="202"/>
                  <a:pt x="568" y="202"/>
                  <a:pt x="568" y="202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256" y="376"/>
                  <a:pt x="256" y="376"/>
                  <a:pt x="256" y="376"/>
                </a:cubicBezTo>
                <a:lnTo>
                  <a:pt x="256" y="202"/>
                </a:lnTo>
                <a:close/>
                <a:moveTo>
                  <a:pt x="751" y="1292"/>
                </a:moveTo>
                <a:lnTo>
                  <a:pt x="751" y="1292"/>
                </a:lnTo>
                <a:cubicBezTo>
                  <a:pt x="751" y="1301"/>
                  <a:pt x="742" y="1310"/>
                  <a:pt x="733" y="1310"/>
                </a:cubicBezTo>
                <a:cubicBezTo>
                  <a:pt x="92" y="1310"/>
                  <a:pt x="92" y="1310"/>
                  <a:pt x="92" y="1310"/>
                </a:cubicBezTo>
                <a:cubicBezTo>
                  <a:pt x="82" y="1310"/>
                  <a:pt x="73" y="1301"/>
                  <a:pt x="73" y="1292"/>
                </a:cubicBezTo>
                <a:cubicBezTo>
                  <a:pt x="73" y="467"/>
                  <a:pt x="73" y="467"/>
                  <a:pt x="73" y="467"/>
                </a:cubicBezTo>
                <a:cubicBezTo>
                  <a:pt x="73" y="449"/>
                  <a:pt x="82" y="449"/>
                  <a:pt x="92" y="449"/>
                </a:cubicBezTo>
                <a:cubicBezTo>
                  <a:pt x="220" y="449"/>
                  <a:pt x="220" y="449"/>
                  <a:pt x="220" y="449"/>
                </a:cubicBezTo>
                <a:cubicBezTo>
                  <a:pt x="604" y="449"/>
                  <a:pt x="604" y="449"/>
                  <a:pt x="604" y="449"/>
                </a:cubicBezTo>
                <a:cubicBezTo>
                  <a:pt x="733" y="449"/>
                  <a:pt x="733" y="449"/>
                  <a:pt x="733" y="449"/>
                </a:cubicBezTo>
                <a:cubicBezTo>
                  <a:pt x="742" y="449"/>
                  <a:pt x="751" y="449"/>
                  <a:pt x="751" y="467"/>
                </a:cubicBezTo>
                <a:lnTo>
                  <a:pt x="751" y="12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41">
            <a:extLst>
              <a:ext uri="{FF2B5EF4-FFF2-40B4-BE49-F238E27FC236}">
                <a16:creationId xmlns:a16="http://schemas.microsoft.com/office/drawing/2014/main" id="{93B594F2-F7D9-F140-8EBB-09A9ACAF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942" y="5420826"/>
            <a:ext cx="513347" cy="513347"/>
          </a:xfrm>
          <a:custGeom>
            <a:avLst/>
            <a:gdLst>
              <a:gd name="T0" fmla="*/ 448 w 514"/>
              <a:gd name="T1" fmla="*/ 137 h 514"/>
              <a:gd name="T2" fmla="*/ 448 w 514"/>
              <a:gd name="T3" fmla="*/ 137 h 514"/>
              <a:gd name="T4" fmla="*/ 375 w 514"/>
              <a:gd name="T5" fmla="*/ 137 h 514"/>
              <a:gd name="T6" fmla="*/ 375 w 514"/>
              <a:gd name="T7" fmla="*/ 64 h 514"/>
              <a:gd name="T8" fmla="*/ 302 w 514"/>
              <a:gd name="T9" fmla="*/ 0 h 514"/>
              <a:gd name="T10" fmla="*/ 210 w 514"/>
              <a:gd name="T11" fmla="*/ 0 h 514"/>
              <a:gd name="T12" fmla="*/ 137 w 514"/>
              <a:gd name="T13" fmla="*/ 64 h 514"/>
              <a:gd name="T14" fmla="*/ 137 w 514"/>
              <a:gd name="T15" fmla="*/ 137 h 514"/>
              <a:gd name="T16" fmla="*/ 64 w 514"/>
              <a:gd name="T17" fmla="*/ 137 h 514"/>
              <a:gd name="T18" fmla="*/ 0 w 514"/>
              <a:gd name="T19" fmla="*/ 211 h 514"/>
              <a:gd name="T20" fmla="*/ 0 w 514"/>
              <a:gd name="T21" fmla="*/ 302 h 514"/>
              <a:gd name="T22" fmla="*/ 64 w 514"/>
              <a:gd name="T23" fmla="*/ 366 h 514"/>
              <a:gd name="T24" fmla="*/ 137 w 514"/>
              <a:gd name="T25" fmla="*/ 366 h 514"/>
              <a:gd name="T26" fmla="*/ 137 w 514"/>
              <a:gd name="T27" fmla="*/ 440 h 514"/>
              <a:gd name="T28" fmla="*/ 210 w 514"/>
              <a:gd name="T29" fmla="*/ 513 h 514"/>
              <a:gd name="T30" fmla="*/ 302 w 514"/>
              <a:gd name="T31" fmla="*/ 513 h 514"/>
              <a:gd name="T32" fmla="*/ 375 w 514"/>
              <a:gd name="T33" fmla="*/ 440 h 514"/>
              <a:gd name="T34" fmla="*/ 375 w 514"/>
              <a:gd name="T35" fmla="*/ 366 h 514"/>
              <a:gd name="T36" fmla="*/ 448 w 514"/>
              <a:gd name="T37" fmla="*/ 366 h 514"/>
              <a:gd name="T38" fmla="*/ 513 w 514"/>
              <a:gd name="T39" fmla="*/ 302 h 514"/>
              <a:gd name="T40" fmla="*/ 513 w 514"/>
              <a:gd name="T41" fmla="*/ 211 h 514"/>
              <a:gd name="T42" fmla="*/ 448 w 514"/>
              <a:gd name="T43" fmla="*/ 137 h 514"/>
              <a:gd name="T44" fmla="*/ 448 w 514"/>
              <a:gd name="T45" fmla="*/ 302 h 514"/>
              <a:gd name="T46" fmla="*/ 448 w 514"/>
              <a:gd name="T47" fmla="*/ 302 h 514"/>
              <a:gd name="T48" fmla="*/ 302 w 514"/>
              <a:gd name="T49" fmla="*/ 302 h 514"/>
              <a:gd name="T50" fmla="*/ 302 w 514"/>
              <a:gd name="T51" fmla="*/ 440 h 514"/>
              <a:gd name="T52" fmla="*/ 210 w 514"/>
              <a:gd name="T53" fmla="*/ 440 h 514"/>
              <a:gd name="T54" fmla="*/ 210 w 514"/>
              <a:gd name="T55" fmla="*/ 302 h 514"/>
              <a:gd name="T56" fmla="*/ 64 w 514"/>
              <a:gd name="T57" fmla="*/ 302 h 514"/>
              <a:gd name="T58" fmla="*/ 64 w 514"/>
              <a:gd name="T59" fmla="*/ 211 h 514"/>
              <a:gd name="T60" fmla="*/ 210 w 514"/>
              <a:gd name="T61" fmla="*/ 211 h 514"/>
              <a:gd name="T62" fmla="*/ 210 w 514"/>
              <a:gd name="T63" fmla="*/ 64 h 514"/>
              <a:gd name="T64" fmla="*/ 302 w 514"/>
              <a:gd name="T65" fmla="*/ 64 h 514"/>
              <a:gd name="T66" fmla="*/ 302 w 514"/>
              <a:gd name="T67" fmla="*/ 211 h 514"/>
              <a:gd name="T68" fmla="*/ 448 w 514"/>
              <a:gd name="T69" fmla="*/ 211 h 514"/>
              <a:gd name="T70" fmla="*/ 448 w 514"/>
              <a:gd name="T71" fmla="*/ 30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4" h="514">
                <a:moveTo>
                  <a:pt x="448" y="137"/>
                </a:moveTo>
                <a:lnTo>
                  <a:pt x="448" y="137"/>
                </a:lnTo>
                <a:cubicBezTo>
                  <a:pt x="375" y="137"/>
                  <a:pt x="375" y="137"/>
                  <a:pt x="375" y="137"/>
                </a:cubicBezTo>
                <a:cubicBezTo>
                  <a:pt x="375" y="64"/>
                  <a:pt x="375" y="64"/>
                  <a:pt x="375" y="64"/>
                </a:cubicBezTo>
                <a:cubicBezTo>
                  <a:pt x="375" y="28"/>
                  <a:pt x="339" y="0"/>
                  <a:pt x="302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174" y="0"/>
                  <a:pt x="137" y="28"/>
                  <a:pt x="137" y="64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27" y="137"/>
                  <a:pt x="0" y="165"/>
                  <a:pt x="0" y="211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39"/>
                  <a:pt x="27" y="366"/>
                  <a:pt x="64" y="366"/>
                </a:cubicBezTo>
                <a:cubicBezTo>
                  <a:pt x="137" y="366"/>
                  <a:pt x="137" y="366"/>
                  <a:pt x="137" y="366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37" y="486"/>
                  <a:pt x="174" y="513"/>
                  <a:pt x="210" y="513"/>
                </a:cubicBezTo>
                <a:cubicBezTo>
                  <a:pt x="302" y="513"/>
                  <a:pt x="302" y="513"/>
                  <a:pt x="302" y="513"/>
                </a:cubicBezTo>
                <a:cubicBezTo>
                  <a:pt x="339" y="513"/>
                  <a:pt x="375" y="486"/>
                  <a:pt x="375" y="440"/>
                </a:cubicBezTo>
                <a:cubicBezTo>
                  <a:pt x="375" y="366"/>
                  <a:pt x="375" y="366"/>
                  <a:pt x="375" y="366"/>
                </a:cubicBezTo>
                <a:cubicBezTo>
                  <a:pt x="448" y="366"/>
                  <a:pt x="448" y="366"/>
                  <a:pt x="448" y="366"/>
                </a:cubicBezTo>
                <a:cubicBezTo>
                  <a:pt x="485" y="366"/>
                  <a:pt x="513" y="339"/>
                  <a:pt x="513" y="302"/>
                </a:cubicBezTo>
                <a:cubicBezTo>
                  <a:pt x="513" y="211"/>
                  <a:pt x="513" y="211"/>
                  <a:pt x="513" y="211"/>
                </a:cubicBezTo>
                <a:cubicBezTo>
                  <a:pt x="513" y="165"/>
                  <a:pt x="485" y="137"/>
                  <a:pt x="448" y="137"/>
                </a:cubicBezTo>
                <a:close/>
                <a:moveTo>
                  <a:pt x="448" y="302"/>
                </a:moveTo>
                <a:lnTo>
                  <a:pt x="448" y="302"/>
                </a:lnTo>
                <a:cubicBezTo>
                  <a:pt x="302" y="302"/>
                  <a:pt x="302" y="302"/>
                  <a:pt x="302" y="302"/>
                </a:cubicBezTo>
                <a:cubicBezTo>
                  <a:pt x="302" y="440"/>
                  <a:pt x="302" y="440"/>
                  <a:pt x="302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02"/>
                  <a:pt x="210" y="302"/>
                  <a:pt x="210" y="302"/>
                </a:cubicBezTo>
                <a:cubicBezTo>
                  <a:pt x="64" y="302"/>
                  <a:pt x="64" y="302"/>
                  <a:pt x="64" y="302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210" y="211"/>
                  <a:pt x="210" y="211"/>
                  <a:pt x="210" y="211"/>
                </a:cubicBezTo>
                <a:cubicBezTo>
                  <a:pt x="210" y="64"/>
                  <a:pt x="210" y="64"/>
                  <a:pt x="210" y="64"/>
                </a:cubicBezTo>
                <a:cubicBezTo>
                  <a:pt x="302" y="64"/>
                  <a:pt x="302" y="64"/>
                  <a:pt x="302" y="64"/>
                </a:cubicBezTo>
                <a:cubicBezTo>
                  <a:pt x="302" y="211"/>
                  <a:pt x="302" y="211"/>
                  <a:pt x="302" y="211"/>
                </a:cubicBezTo>
                <a:cubicBezTo>
                  <a:pt x="448" y="211"/>
                  <a:pt x="448" y="211"/>
                  <a:pt x="448" y="211"/>
                </a:cubicBezTo>
                <a:lnTo>
                  <a:pt x="448" y="3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C6A29EF-C520-A44A-8D5C-AD486D43DAF1}"/>
              </a:ext>
            </a:extLst>
          </p:cNvPr>
          <p:cNvGrpSpPr/>
          <p:nvPr/>
        </p:nvGrpSpPr>
        <p:grpSpPr>
          <a:xfrm>
            <a:off x="3535631" y="5341162"/>
            <a:ext cx="8168689" cy="8385383"/>
            <a:chOff x="6295694" y="5791842"/>
            <a:chExt cx="7610470" cy="7812357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73DA9BC-5B65-E545-80C3-23863103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702" y="6635178"/>
              <a:ext cx="1528227" cy="2397119"/>
            </a:xfrm>
            <a:custGeom>
              <a:avLst/>
              <a:gdLst>
                <a:gd name="T0" fmla="*/ 1649 w 2636"/>
                <a:gd name="T1" fmla="*/ 0 h 4136"/>
                <a:gd name="T2" fmla="*/ 1649 w 2636"/>
                <a:gd name="T3" fmla="*/ 0 h 4136"/>
                <a:gd name="T4" fmla="*/ 1413 w 2636"/>
                <a:gd name="T5" fmla="*/ 4135 h 4136"/>
                <a:gd name="T6" fmla="*/ 353 w 2636"/>
                <a:gd name="T7" fmla="*/ 3252 h 4136"/>
                <a:gd name="T8" fmla="*/ 0 w 2636"/>
                <a:gd name="T9" fmla="*/ 2134 h 4136"/>
                <a:gd name="T10" fmla="*/ 280 w 2636"/>
                <a:gd name="T11" fmla="*/ 88 h 4136"/>
                <a:gd name="T12" fmla="*/ 1649 w 2636"/>
                <a:gd name="T13" fmla="*/ 0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6" h="4136">
                  <a:moveTo>
                    <a:pt x="1649" y="0"/>
                  </a:moveTo>
                  <a:lnTo>
                    <a:pt x="1649" y="0"/>
                  </a:lnTo>
                  <a:cubicBezTo>
                    <a:pt x="1399" y="1854"/>
                    <a:pt x="2635" y="2413"/>
                    <a:pt x="1413" y="4135"/>
                  </a:cubicBezTo>
                  <a:cubicBezTo>
                    <a:pt x="1413" y="4135"/>
                    <a:pt x="677" y="3311"/>
                    <a:pt x="353" y="3252"/>
                  </a:cubicBezTo>
                  <a:cubicBezTo>
                    <a:pt x="29" y="3193"/>
                    <a:pt x="0" y="2192"/>
                    <a:pt x="0" y="2134"/>
                  </a:cubicBezTo>
                  <a:cubicBezTo>
                    <a:pt x="0" y="2089"/>
                    <a:pt x="280" y="88"/>
                    <a:pt x="280" y="88"/>
                  </a:cubicBezTo>
                  <a:lnTo>
                    <a:pt x="164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948090C6-C08F-A14F-AA7A-269046FFB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1" y="8641294"/>
              <a:ext cx="3547123" cy="2995121"/>
            </a:xfrm>
            <a:custGeom>
              <a:avLst/>
              <a:gdLst>
                <a:gd name="T0" fmla="*/ 221 w 6122"/>
                <a:gd name="T1" fmla="*/ 2339 h 5166"/>
                <a:gd name="T2" fmla="*/ 221 w 6122"/>
                <a:gd name="T3" fmla="*/ 2339 h 5166"/>
                <a:gd name="T4" fmla="*/ 2841 w 6122"/>
                <a:gd name="T5" fmla="*/ 4973 h 5166"/>
                <a:gd name="T6" fmla="*/ 5945 w 6122"/>
                <a:gd name="T7" fmla="*/ 2545 h 5166"/>
                <a:gd name="T8" fmla="*/ 5253 w 6122"/>
                <a:gd name="T9" fmla="*/ 1339 h 5166"/>
                <a:gd name="T10" fmla="*/ 3164 w 6122"/>
                <a:gd name="T11" fmla="*/ 2766 h 5166"/>
                <a:gd name="T12" fmla="*/ 1207 w 6122"/>
                <a:gd name="T13" fmla="*/ 103 h 5166"/>
                <a:gd name="T14" fmla="*/ 221 w 6122"/>
                <a:gd name="T15" fmla="*/ 2339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2" h="5166">
                  <a:moveTo>
                    <a:pt x="221" y="2339"/>
                  </a:moveTo>
                  <a:lnTo>
                    <a:pt x="221" y="2339"/>
                  </a:lnTo>
                  <a:cubicBezTo>
                    <a:pt x="736" y="3473"/>
                    <a:pt x="1369" y="4768"/>
                    <a:pt x="2841" y="4973"/>
                  </a:cubicBezTo>
                  <a:cubicBezTo>
                    <a:pt x="4033" y="5165"/>
                    <a:pt x="5768" y="2913"/>
                    <a:pt x="5945" y="2545"/>
                  </a:cubicBezTo>
                  <a:cubicBezTo>
                    <a:pt x="6121" y="2177"/>
                    <a:pt x="5459" y="1222"/>
                    <a:pt x="5253" y="1339"/>
                  </a:cubicBezTo>
                  <a:cubicBezTo>
                    <a:pt x="5047" y="1442"/>
                    <a:pt x="3312" y="2781"/>
                    <a:pt x="3164" y="2766"/>
                  </a:cubicBezTo>
                  <a:cubicBezTo>
                    <a:pt x="2973" y="2766"/>
                    <a:pt x="2340" y="766"/>
                    <a:pt x="1207" y="103"/>
                  </a:cubicBezTo>
                  <a:cubicBezTo>
                    <a:pt x="1030" y="0"/>
                    <a:pt x="0" y="1854"/>
                    <a:pt x="221" y="2339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77E7F32A-288F-6742-BF3D-1A248DFA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805" y="8280961"/>
              <a:ext cx="4145125" cy="5313016"/>
            </a:xfrm>
            <a:custGeom>
              <a:avLst/>
              <a:gdLst>
                <a:gd name="T0" fmla="*/ 2252 w 7154"/>
                <a:gd name="T1" fmla="*/ 177 h 9169"/>
                <a:gd name="T2" fmla="*/ 2252 w 7154"/>
                <a:gd name="T3" fmla="*/ 177 h 9169"/>
                <a:gd name="T4" fmla="*/ 486 w 7154"/>
                <a:gd name="T5" fmla="*/ 1030 h 9169"/>
                <a:gd name="T6" fmla="*/ 1015 w 7154"/>
                <a:gd name="T7" fmla="*/ 9168 h 9169"/>
                <a:gd name="T8" fmla="*/ 7108 w 7154"/>
                <a:gd name="T9" fmla="*/ 9168 h 9169"/>
                <a:gd name="T10" fmla="*/ 6637 w 7154"/>
                <a:gd name="T11" fmla="*/ 1192 h 9169"/>
                <a:gd name="T12" fmla="*/ 2252 w 7154"/>
                <a:gd name="T13" fmla="*/ 177 h 9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54" h="9169">
                  <a:moveTo>
                    <a:pt x="2252" y="177"/>
                  </a:moveTo>
                  <a:lnTo>
                    <a:pt x="2252" y="177"/>
                  </a:lnTo>
                  <a:cubicBezTo>
                    <a:pt x="1530" y="177"/>
                    <a:pt x="795" y="544"/>
                    <a:pt x="486" y="1030"/>
                  </a:cubicBezTo>
                  <a:cubicBezTo>
                    <a:pt x="0" y="1751"/>
                    <a:pt x="1428" y="5459"/>
                    <a:pt x="1015" y="9168"/>
                  </a:cubicBezTo>
                  <a:cubicBezTo>
                    <a:pt x="3075" y="9168"/>
                    <a:pt x="5048" y="9168"/>
                    <a:pt x="7108" y="9168"/>
                  </a:cubicBezTo>
                  <a:cubicBezTo>
                    <a:pt x="7153" y="7637"/>
                    <a:pt x="6976" y="3796"/>
                    <a:pt x="6637" y="1192"/>
                  </a:cubicBezTo>
                  <a:cubicBezTo>
                    <a:pt x="5872" y="0"/>
                    <a:pt x="3429" y="177"/>
                    <a:pt x="2252" y="177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2867E9F1-C427-AE47-8E95-67B4982AB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921" y="8342294"/>
              <a:ext cx="2072563" cy="5261905"/>
            </a:xfrm>
            <a:custGeom>
              <a:avLst/>
              <a:gdLst>
                <a:gd name="T0" fmla="*/ 2237 w 3577"/>
                <a:gd name="T1" fmla="*/ 132 h 9080"/>
                <a:gd name="T2" fmla="*/ 2237 w 3577"/>
                <a:gd name="T3" fmla="*/ 132 h 9080"/>
                <a:gd name="T4" fmla="*/ 3576 w 3577"/>
                <a:gd name="T5" fmla="*/ 9079 h 9080"/>
                <a:gd name="T6" fmla="*/ 1295 w 3577"/>
                <a:gd name="T7" fmla="*/ 9079 h 9080"/>
                <a:gd name="T8" fmla="*/ 0 w 3577"/>
                <a:gd name="T9" fmla="*/ 74 h 9080"/>
                <a:gd name="T10" fmla="*/ 2237 w 3577"/>
                <a:gd name="T11" fmla="*/ 132 h 9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7" h="9080">
                  <a:moveTo>
                    <a:pt x="2237" y="132"/>
                  </a:moveTo>
                  <a:lnTo>
                    <a:pt x="2237" y="132"/>
                  </a:lnTo>
                  <a:cubicBezTo>
                    <a:pt x="3134" y="618"/>
                    <a:pt x="3326" y="3531"/>
                    <a:pt x="3576" y="9079"/>
                  </a:cubicBezTo>
                  <a:cubicBezTo>
                    <a:pt x="1295" y="9079"/>
                    <a:pt x="1295" y="9079"/>
                    <a:pt x="1295" y="9079"/>
                  </a:cubicBezTo>
                  <a:cubicBezTo>
                    <a:pt x="1192" y="3634"/>
                    <a:pt x="338" y="1001"/>
                    <a:pt x="0" y="74"/>
                  </a:cubicBezTo>
                  <a:cubicBezTo>
                    <a:pt x="721" y="29"/>
                    <a:pt x="1339" y="0"/>
                    <a:pt x="2237" y="13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F67EE9ED-1A2C-8848-B308-02B567B07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482" y="8411294"/>
              <a:ext cx="828003" cy="5192905"/>
            </a:xfrm>
            <a:custGeom>
              <a:avLst/>
              <a:gdLst>
                <a:gd name="T0" fmla="*/ 89 w 1429"/>
                <a:gd name="T1" fmla="*/ 14 h 8962"/>
                <a:gd name="T2" fmla="*/ 89 w 1429"/>
                <a:gd name="T3" fmla="*/ 14 h 8962"/>
                <a:gd name="T4" fmla="*/ 1428 w 1429"/>
                <a:gd name="T5" fmla="*/ 8961 h 8962"/>
                <a:gd name="T6" fmla="*/ 1163 w 1429"/>
                <a:gd name="T7" fmla="*/ 8961 h 8962"/>
                <a:gd name="T8" fmla="*/ 0 w 1429"/>
                <a:gd name="T9" fmla="*/ 0 h 8962"/>
                <a:gd name="T10" fmla="*/ 89 w 1429"/>
                <a:gd name="T11" fmla="*/ 14 h 8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9" h="8962">
                  <a:moveTo>
                    <a:pt x="89" y="14"/>
                  </a:moveTo>
                  <a:lnTo>
                    <a:pt x="89" y="14"/>
                  </a:lnTo>
                  <a:cubicBezTo>
                    <a:pt x="986" y="500"/>
                    <a:pt x="1178" y="3413"/>
                    <a:pt x="1428" y="8961"/>
                  </a:cubicBezTo>
                  <a:cubicBezTo>
                    <a:pt x="1163" y="8961"/>
                    <a:pt x="1163" y="8961"/>
                    <a:pt x="1163" y="8961"/>
                  </a:cubicBezTo>
                  <a:cubicBezTo>
                    <a:pt x="1251" y="7195"/>
                    <a:pt x="972" y="692"/>
                    <a:pt x="0" y="0"/>
                  </a:cubicBezTo>
                  <a:cubicBezTo>
                    <a:pt x="30" y="0"/>
                    <a:pt x="59" y="14"/>
                    <a:pt x="89" y="1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E7BF5FBD-50CF-6E4B-A1A7-DBEE0F58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699" y="8094404"/>
              <a:ext cx="2141563" cy="1663673"/>
            </a:xfrm>
            <a:custGeom>
              <a:avLst/>
              <a:gdLst>
                <a:gd name="T0" fmla="*/ 324 w 3695"/>
                <a:gd name="T1" fmla="*/ 2340 h 2870"/>
                <a:gd name="T2" fmla="*/ 324 w 3695"/>
                <a:gd name="T3" fmla="*/ 2340 h 2870"/>
                <a:gd name="T4" fmla="*/ 162 w 3695"/>
                <a:gd name="T5" fmla="*/ 1604 h 2870"/>
                <a:gd name="T6" fmla="*/ 206 w 3695"/>
                <a:gd name="T7" fmla="*/ 868 h 2870"/>
                <a:gd name="T8" fmla="*/ 633 w 3695"/>
                <a:gd name="T9" fmla="*/ 383 h 2870"/>
                <a:gd name="T10" fmla="*/ 839 w 3695"/>
                <a:gd name="T11" fmla="*/ 324 h 2870"/>
                <a:gd name="T12" fmla="*/ 3533 w 3695"/>
                <a:gd name="T13" fmla="*/ 2767 h 2870"/>
                <a:gd name="T14" fmla="*/ 3577 w 3695"/>
                <a:gd name="T15" fmla="*/ 2869 h 2870"/>
                <a:gd name="T16" fmla="*/ 3694 w 3695"/>
                <a:gd name="T17" fmla="*/ 2825 h 2870"/>
                <a:gd name="T18" fmla="*/ 3650 w 3695"/>
                <a:gd name="T19" fmla="*/ 2723 h 2870"/>
                <a:gd name="T20" fmla="*/ 825 w 3695"/>
                <a:gd name="T21" fmla="*/ 192 h 2870"/>
                <a:gd name="T22" fmla="*/ 589 w 3695"/>
                <a:gd name="T23" fmla="*/ 251 h 2870"/>
                <a:gd name="T24" fmla="*/ 74 w 3695"/>
                <a:gd name="T25" fmla="*/ 825 h 2870"/>
                <a:gd name="T26" fmla="*/ 30 w 3695"/>
                <a:gd name="T27" fmla="*/ 1619 h 2870"/>
                <a:gd name="T28" fmla="*/ 206 w 3695"/>
                <a:gd name="T29" fmla="*/ 2384 h 2870"/>
                <a:gd name="T30" fmla="*/ 324 w 3695"/>
                <a:gd name="T31" fmla="*/ 2340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95" h="2870">
                  <a:moveTo>
                    <a:pt x="324" y="2340"/>
                  </a:moveTo>
                  <a:lnTo>
                    <a:pt x="324" y="2340"/>
                  </a:lnTo>
                  <a:cubicBezTo>
                    <a:pt x="309" y="2281"/>
                    <a:pt x="206" y="1972"/>
                    <a:pt x="162" y="1604"/>
                  </a:cubicBezTo>
                  <a:cubicBezTo>
                    <a:pt x="133" y="1354"/>
                    <a:pt x="133" y="1089"/>
                    <a:pt x="206" y="868"/>
                  </a:cubicBezTo>
                  <a:cubicBezTo>
                    <a:pt x="265" y="648"/>
                    <a:pt x="398" y="456"/>
                    <a:pt x="633" y="383"/>
                  </a:cubicBezTo>
                  <a:cubicBezTo>
                    <a:pt x="692" y="354"/>
                    <a:pt x="766" y="339"/>
                    <a:pt x="839" y="324"/>
                  </a:cubicBezTo>
                  <a:cubicBezTo>
                    <a:pt x="2429" y="147"/>
                    <a:pt x="3032" y="1501"/>
                    <a:pt x="3533" y="2767"/>
                  </a:cubicBezTo>
                  <a:cubicBezTo>
                    <a:pt x="3577" y="2869"/>
                    <a:pt x="3577" y="2869"/>
                    <a:pt x="3577" y="2869"/>
                  </a:cubicBezTo>
                  <a:cubicBezTo>
                    <a:pt x="3694" y="2825"/>
                    <a:pt x="3694" y="2825"/>
                    <a:pt x="3694" y="2825"/>
                  </a:cubicBezTo>
                  <a:cubicBezTo>
                    <a:pt x="3650" y="2723"/>
                    <a:pt x="3650" y="2723"/>
                    <a:pt x="3650" y="2723"/>
                  </a:cubicBezTo>
                  <a:cubicBezTo>
                    <a:pt x="3135" y="1413"/>
                    <a:pt x="2517" y="0"/>
                    <a:pt x="825" y="192"/>
                  </a:cubicBezTo>
                  <a:cubicBezTo>
                    <a:pt x="736" y="206"/>
                    <a:pt x="663" y="221"/>
                    <a:pt x="589" y="251"/>
                  </a:cubicBezTo>
                  <a:cubicBezTo>
                    <a:pt x="309" y="354"/>
                    <a:pt x="147" y="574"/>
                    <a:pt x="74" y="825"/>
                  </a:cubicBezTo>
                  <a:cubicBezTo>
                    <a:pt x="0" y="1075"/>
                    <a:pt x="0" y="1369"/>
                    <a:pt x="30" y="1619"/>
                  </a:cubicBezTo>
                  <a:cubicBezTo>
                    <a:pt x="74" y="2002"/>
                    <a:pt x="177" y="2326"/>
                    <a:pt x="206" y="2384"/>
                  </a:cubicBezTo>
                  <a:lnTo>
                    <a:pt x="324" y="2340"/>
                  </a:ln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702601BC-6B60-1046-A344-2A1DA7A82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921" y="6584067"/>
              <a:ext cx="1696895" cy="2558118"/>
            </a:xfrm>
            <a:custGeom>
              <a:avLst/>
              <a:gdLst>
                <a:gd name="T0" fmla="*/ 2619 w 2929"/>
                <a:gd name="T1" fmla="*/ 2296 h 4416"/>
                <a:gd name="T2" fmla="*/ 2619 w 2929"/>
                <a:gd name="T3" fmla="*/ 2296 h 4416"/>
                <a:gd name="T4" fmla="*/ 1927 w 2929"/>
                <a:gd name="T5" fmla="*/ 2856 h 4416"/>
                <a:gd name="T6" fmla="*/ 1927 w 2929"/>
                <a:gd name="T7" fmla="*/ 3164 h 4416"/>
                <a:gd name="T8" fmla="*/ 1972 w 2929"/>
                <a:gd name="T9" fmla="*/ 3223 h 4416"/>
                <a:gd name="T10" fmla="*/ 1751 w 2929"/>
                <a:gd name="T11" fmla="*/ 4415 h 4416"/>
                <a:gd name="T12" fmla="*/ 426 w 2929"/>
                <a:gd name="T13" fmla="*/ 3164 h 4416"/>
                <a:gd name="T14" fmla="*/ 514 w 2929"/>
                <a:gd name="T15" fmla="*/ 3076 h 4416"/>
                <a:gd name="T16" fmla="*/ 632 w 2929"/>
                <a:gd name="T17" fmla="*/ 2988 h 4416"/>
                <a:gd name="T18" fmla="*/ 691 w 2929"/>
                <a:gd name="T19" fmla="*/ 2252 h 4416"/>
                <a:gd name="T20" fmla="*/ 338 w 2929"/>
                <a:gd name="T21" fmla="*/ 1973 h 4416"/>
                <a:gd name="T22" fmla="*/ 205 w 2929"/>
                <a:gd name="T23" fmla="*/ 1560 h 4416"/>
                <a:gd name="T24" fmla="*/ 485 w 2929"/>
                <a:gd name="T25" fmla="*/ 1516 h 4416"/>
                <a:gd name="T26" fmla="*/ 485 w 2929"/>
                <a:gd name="T27" fmla="*/ 1516 h 4416"/>
                <a:gd name="T28" fmla="*/ 559 w 2929"/>
                <a:gd name="T29" fmla="*/ 280 h 4416"/>
                <a:gd name="T30" fmla="*/ 2237 w 2929"/>
                <a:gd name="T31" fmla="*/ 30 h 4416"/>
                <a:gd name="T32" fmla="*/ 2796 w 2929"/>
                <a:gd name="T33" fmla="*/ 15 h 4416"/>
                <a:gd name="T34" fmla="*/ 2796 w 2929"/>
                <a:gd name="T35" fmla="*/ 1325 h 4416"/>
                <a:gd name="T36" fmla="*/ 2619 w 2929"/>
                <a:gd name="T37" fmla="*/ 2296 h 4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9" h="4416">
                  <a:moveTo>
                    <a:pt x="2619" y="2296"/>
                  </a:moveTo>
                  <a:lnTo>
                    <a:pt x="2619" y="2296"/>
                  </a:lnTo>
                  <a:cubicBezTo>
                    <a:pt x="2384" y="2576"/>
                    <a:pt x="2192" y="2797"/>
                    <a:pt x="1927" y="2856"/>
                  </a:cubicBezTo>
                  <a:cubicBezTo>
                    <a:pt x="1927" y="3164"/>
                    <a:pt x="1927" y="3164"/>
                    <a:pt x="1927" y="3164"/>
                  </a:cubicBezTo>
                  <a:cubicBezTo>
                    <a:pt x="1972" y="3223"/>
                    <a:pt x="1972" y="3223"/>
                    <a:pt x="1972" y="3223"/>
                  </a:cubicBezTo>
                  <a:cubicBezTo>
                    <a:pt x="2163" y="3562"/>
                    <a:pt x="2060" y="4239"/>
                    <a:pt x="1751" y="4415"/>
                  </a:cubicBezTo>
                  <a:cubicBezTo>
                    <a:pt x="1236" y="4224"/>
                    <a:pt x="559" y="3782"/>
                    <a:pt x="426" y="3164"/>
                  </a:cubicBezTo>
                  <a:cubicBezTo>
                    <a:pt x="514" y="3076"/>
                    <a:pt x="514" y="3076"/>
                    <a:pt x="514" y="3076"/>
                  </a:cubicBezTo>
                  <a:cubicBezTo>
                    <a:pt x="632" y="2988"/>
                    <a:pt x="632" y="2988"/>
                    <a:pt x="632" y="2988"/>
                  </a:cubicBezTo>
                  <a:cubicBezTo>
                    <a:pt x="691" y="2252"/>
                    <a:pt x="691" y="2252"/>
                    <a:pt x="691" y="2252"/>
                  </a:cubicBezTo>
                  <a:cubicBezTo>
                    <a:pt x="662" y="2237"/>
                    <a:pt x="412" y="2017"/>
                    <a:pt x="338" y="1973"/>
                  </a:cubicBezTo>
                  <a:cubicBezTo>
                    <a:pt x="264" y="1928"/>
                    <a:pt x="176" y="1737"/>
                    <a:pt x="205" y="1560"/>
                  </a:cubicBezTo>
                  <a:cubicBezTo>
                    <a:pt x="235" y="1398"/>
                    <a:pt x="485" y="1516"/>
                    <a:pt x="485" y="1516"/>
                  </a:cubicBezTo>
                  <a:lnTo>
                    <a:pt x="485" y="1516"/>
                  </a:lnTo>
                  <a:cubicBezTo>
                    <a:pt x="279" y="1001"/>
                    <a:pt x="0" y="560"/>
                    <a:pt x="559" y="280"/>
                  </a:cubicBezTo>
                  <a:cubicBezTo>
                    <a:pt x="1103" y="0"/>
                    <a:pt x="2237" y="30"/>
                    <a:pt x="2237" y="30"/>
                  </a:cubicBezTo>
                  <a:cubicBezTo>
                    <a:pt x="2796" y="15"/>
                    <a:pt x="2796" y="15"/>
                    <a:pt x="2796" y="15"/>
                  </a:cubicBezTo>
                  <a:cubicBezTo>
                    <a:pt x="2663" y="206"/>
                    <a:pt x="2737" y="824"/>
                    <a:pt x="2796" y="1325"/>
                  </a:cubicBezTo>
                  <a:cubicBezTo>
                    <a:pt x="2855" y="1781"/>
                    <a:pt x="2928" y="1928"/>
                    <a:pt x="2619" y="2296"/>
                  </a:cubicBez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19FD443C-EAAC-5442-9AC4-997C5C70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367" y="7984515"/>
              <a:ext cx="546891" cy="554557"/>
            </a:xfrm>
            <a:custGeom>
              <a:avLst/>
              <a:gdLst>
                <a:gd name="T0" fmla="*/ 0 w 943"/>
                <a:gd name="T1" fmla="*/ 0 h 958"/>
                <a:gd name="T2" fmla="*/ 0 w 943"/>
                <a:gd name="T3" fmla="*/ 0 h 958"/>
                <a:gd name="T4" fmla="*/ 501 w 943"/>
                <a:gd name="T5" fmla="*/ 839 h 958"/>
                <a:gd name="T6" fmla="*/ 942 w 943"/>
                <a:gd name="T7" fmla="*/ 957 h 958"/>
                <a:gd name="T8" fmla="*/ 942 w 943"/>
                <a:gd name="T9" fmla="*/ 442 h 958"/>
                <a:gd name="T10" fmla="*/ 0 w 943"/>
                <a:gd name="T11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95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7" y="706"/>
                    <a:pt x="501" y="839"/>
                  </a:cubicBezTo>
                  <a:cubicBezTo>
                    <a:pt x="781" y="957"/>
                    <a:pt x="825" y="942"/>
                    <a:pt x="942" y="957"/>
                  </a:cubicBezTo>
                  <a:cubicBezTo>
                    <a:pt x="942" y="442"/>
                    <a:pt x="942" y="442"/>
                    <a:pt x="942" y="442"/>
                  </a:cubicBezTo>
                  <a:cubicBezTo>
                    <a:pt x="722" y="427"/>
                    <a:pt x="442" y="353"/>
                    <a:pt x="0" y="0"/>
                  </a:cubicBezTo>
                </a:path>
              </a:pathLst>
            </a:custGeom>
            <a:solidFill>
              <a:srgbClr val="E983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5B691C68-F834-9F48-9AD3-07A3930E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029" y="9543409"/>
              <a:ext cx="1732673" cy="1535893"/>
            </a:xfrm>
            <a:custGeom>
              <a:avLst/>
              <a:gdLst>
                <a:gd name="T0" fmla="*/ 1472 w 2989"/>
                <a:gd name="T1" fmla="*/ 0 h 2649"/>
                <a:gd name="T2" fmla="*/ 1472 w 2989"/>
                <a:gd name="T3" fmla="*/ 0 h 2649"/>
                <a:gd name="T4" fmla="*/ 1428 w 2989"/>
                <a:gd name="T5" fmla="*/ 2045 h 2649"/>
                <a:gd name="T6" fmla="*/ 2590 w 2989"/>
                <a:gd name="T7" fmla="*/ 2427 h 2649"/>
                <a:gd name="T8" fmla="*/ 1707 w 2989"/>
                <a:gd name="T9" fmla="*/ 2648 h 2649"/>
                <a:gd name="T10" fmla="*/ 0 w 2989"/>
                <a:gd name="T11" fmla="*/ 1647 h 2649"/>
                <a:gd name="T12" fmla="*/ 942 w 2989"/>
                <a:gd name="T13" fmla="*/ 382 h 2649"/>
                <a:gd name="T14" fmla="*/ 1472 w 2989"/>
                <a:gd name="T15" fmla="*/ 0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9" h="2649">
                  <a:moveTo>
                    <a:pt x="1472" y="0"/>
                  </a:moveTo>
                  <a:lnTo>
                    <a:pt x="1472" y="0"/>
                  </a:lnTo>
                  <a:cubicBezTo>
                    <a:pt x="1398" y="265"/>
                    <a:pt x="1207" y="1868"/>
                    <a:pt x="1428" y="2045"/>
                  </a:cubicBezTo>
                  <a:cubicBezTo>
                    <a:pt x="1707" y="2266"/>
                    <a:pt x="2988" y="2339"/>
                    <a:pt x="2590" y="2427"/>
                  </a:cubicBezTo>
                  <a:cubicBezTo>
                    <a:pt x="1707" y="2648"/>
                    <a:pt x="1707" y="2648"/>
                    <a:pt x="1707" y="2648"/>
                  </a:cubicBezTo>
                  <a:cubicBezTo>
                    <a:pt x="0" y="1647"/>
                    <a:pt x="0" y="1647"/>
                    <a:pt x="0" y="1647"/>
                  </a:cubicBezTo>
                  <a:cubicBezTo>
                    <a:pt x="942" y="382"/>
                    <a:pt x="942" y="382"/>
                    <a:pt x="942" y="382"/>
                  </a:cubicBezTo>
                  <a:lnTo>
                    <a:pt x="147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7F7D0EB2-9F17-FC4A-9023-B40316C8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694" y="8503294"/>
              <a:ext cx="2798342" cy="3266010"/>
            </a:xfrm>
            <a:custGeom>
              <a:avLst/>
              <a:gdLst>
                <a:gd name="T0" fmla="*/ 2399 w 4829"/>
                <a:gd name="T1" fmla="*/ 1707 h 5636"/>
                <a:gd name="T2" fmla="*/ 2399 w 4829"/>
                <a:gd name="T3" fmla="*/ 1707 h 5636"/>
                <a:gd name="T4" fmla="*/ 2105 w 4829"/>
                <a:gd name="T5" fmla="*/ 338 h 5636"/>
                <a:gd name="T6" fmla="*/ 2105 w 4829"/>
                <a:gd name="T7" fmla="*/ 338 h 5636"/>
                <a:gd name="T8" fmla="*/ 898 w 4829"/>
                <a:gd name="T9" fmla="*/ 956 h 5636"/>
                <a:gd name="T10" fmla="*/ 560 w 4829"/>
                <a:gd name="T11" fmla="*/ 5091 h 5636"/>
                <a:gd name="T12" fmla="*/ 4107 w 4829"/>
                <a:gd name="T13" fmla="*/ 5517 h 5636"/>
                <a:gd name="T14" fmla="*/ 4651 w 4829"/>
                <a:gd name="T15" fmla="*/ 4370 h 5636"/>
                <a:gd name="T16" fmla="*/ 4430 w 4829"/>
                <a:gd name="T17" fmla="*/ 4296 h 5636"/>
                <a:gd name="T18" fmla="*/ 2046 w 4829"/>
                <a:gd name="T19" fmla="*/ 3958 h 5636"/>
                <a:gd name="T20" fmla="*/ 2399 w 4829"/>
                <a:gd name="T21" fmla="*/ 1707 h 5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9" h="5636">
                  <a:moveTo>
                    <a:pt x="2399" y="1707"/>
                  </a:moveTo>
                  <a:lnTo>
                    <a:pt x="2399" y="1707"/>
                  </a:lnTo>
                  <a:cubicBezTo>
                    <a:pt x="2664" y="1162"/>
                    <a:pt x="2620" y="677"/>
                    <a:pt x="2105" y="338"/>
                  </a:cubicBezTo>
                  <a:lnTo>
                    <a:pt x="2105" y="338"/>
                  </a:lnTo>
                  <a:cubicBezTo>
                    <a:pt x="1604" y="0"/>
                    <a:pt x="1163" y="412"/>
                    <a:pt x="898" y="956"/>
                  </a:cubicBezTo>
                  <a:cubicBezTo>
                    <a:pt x="383" y="2016"/>
                    <a:pt x="0" y="4399"/>
                    <a:pt x="560" y="5091"/>
                  </a:cubicBezTo>
                  <a:cubicBezTo>
                    <a:pt x="1001" y="5635"/>
                    <a:pt x="3739" y="5621"/>
                    <a:pt x="4107" y="5517"/>
                  </a:cubicBezTo>
                  <a:cubicBezTo>
                    <a:pt x="4195" y="5488"/>
                    <a:pt x="4828" y="4885"/>
                    <a:pt x="4651" y="4370"/>
                  </a:cubicBezTo>
                  <a:cubicBezTo>
                    <a:pt x="4636" y="4311"/>
                    <a:pt x="4519" y="4296"/>
                    <a:pt x="4430" y="4296"/>
                  </a:cubicBezTo>
                  <a:cubicBezTo>
                    <a:pt x="3915" y="4296"/>
                    <a:pt x="2267" y="4090"/>
                    <a:pt x="2046" y="3958"/>
                  </a:cubicBezTo>
                  <a:cubicBezTo>
                    <a:pt x="1678" y="3766"/>
                    <a:pt x="2223" y="2089"/>
                    <a:pt x="2399" y="1707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593416D8-5111-1541-9EA1-024E3FF7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590" y="11017969"/>
              <a:ext cx="725780" cy="700224"/>
            </a:xfrm>
            <a:custGeom>
              <a:avLst/>
              <a:gdLst>
                <a:gd name="T0" fmla="*/ 619 w 1253"/>
                <a:gd name="T1" fmla="*/ 74 h 1208"/>
                <a:gd name="T2" fmla="*/ 619 w 1253"/>
                <a:gd name="T3" fmla="*/ 74 h 1208"/>
                <a:gd name="T4" fmla="*/ 148 w 1253"/>
                <a:gd name="T5" fmla="*/ 736 h 1208"/>
                <a:gd name="T6" fmla="*/ 354 w 1253"/>
                <a:gd name="T7" fmla="*/ 1089 h 1208"/>
                <a:gd name="T8" fmla="*/ 913 w 1253"/>
                <a:gd name="T9" fmla="*/ 913 h 1208"/>
                <a:gd name="T10" fmla="*/ 1178 w 1253"/>
                <a:gd name="T11" fmla="*/ 0 h 1208"/>
                <a:gd name="T12" fmla="*/ 619 w 1253"/>
                <a:gd name="T13" fmla="*/ 74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3" h="1208">
                  <a:moveTo>
                    <a:pt x="619" y="74"/>
                  </a:moveTo>
                  <a:lnTo>
                    <a:pt x="619" y="74"/>
                  </a:lnTo>
                  <a:cubicBezTo>
                    <a:pt x="413" y="206"/>
                    <a:pt x="236" y="471"/>
                    <a:pt x="148" y="736"/>
                  </a:cubicBezTo>
                  <a:cubicBezTo>
                    <a:pt x="45" y="1045"/>
                    <a:pt x="0" y="1207"/>
                    <a:pt x="354" y="1089"/>
                  </a:cubicBezTo>
                  <a:cubicBezTo>
                    <a:pt x="589" y="1016"/>
                    <a:pt x="913" y="913"/>
                    <a:pt x="913" y="913"/>
                  </a:cubicBezTo>
                  <a:cubicBezTo>
                    <a:pt x="1163" y="618"/>
                    <a:pt x="1252" y="251"/>
                    <a:pt x="1178" y="0"/>
                  </a:cubicBezTo>
                  <a:lnTo>
                    <a:pt x="619" y="74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462D7A34-E348-CF43-B290-F62A7DBE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3603" y="9203518"/>
              <a:ext cx="641447" cy="871448"/>
            </a:xfrm>
            <a:custGeom>
              <a:avLst/>
              <a:gdLst>
                <a:gd name="T0" fmla="*/ 59 w 1105"/>
                <a:gd name="T1" fmla="*/ 501 h 1502"/>
                <a:gd name="T2" fmla="*/ 59 w 1105"/>
                <a:gd name="T3" fmla="*/ 501 h 1502"/>
                <a:gd name="T4" fmla="*/ 574 w 1105"/>
                <a:gd name="T5" fmla="*/ 1501 h 1502"/>
                <a:gd name="T6" fmla="*/ 868 w 1105"/>
                <a:gd name="T7" fmla="*/ 1074 h 1502"/>
                <a:gd name="T8" fmla="*/ 398 w 1105"/>
                <a:gd name="T9" fmla="*/ 162 h 1502"/>
                <a:gd name="T10" fmla="*/ 59 w 1105"/>
                <a:gd name="T11" fmla="*/ 501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5" h="1502">
                  <a:moveTo>
                    <a:pt x="59" y="501"/>
                  </a:moveTo>
                  <a:lnTo>
                    <a:pt x="59" y="501"/>
                  </a:lnTo>
                  <a:cubicBezTo>
                    <a:pt x="0" y="839"/>
                    <a:pt x="324" y="1398"/>
                    <a:pt x="574" y="1501"/>
                  </a:cubicBezTo>
                  <a:cubicBezTo>
                    <a:pt x="604" y="1442"/>
                    <a:pt x="766" y="1236"/>
                    <a:pt x="868" y="1074"/>
                  </a:cubicBezTo>
                  <a:cubicBezTo>
                    <a:pt x="1104" y="721"/>
                    <a:pt x="560" y="0"/>
                    <a:pt x="398" y="162"/>
                  </a:cubicBezTo>
                  <a:lnTo>
                    <a:pt x="59" y="5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7F42D55-5E54-AF4B-9F4E-BC6A6F6E5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6827" y="8316739"/>
              <a:ext cx="1119337" cy="1441338"/>
            </a:xfrm>
            <a:custGeom>
              <a:avLst/>
              <a:gdLst>
                <a:gd name="T0" fmla="*/ 251 w 1930"/>
                <a:gd name="T1" fmla="*/ 1472 h 2487"/>
                <a:gd name="T2" fmla="*/ 251 w 1930"/>
                <a:gd name="T3" fmla="*/ 1472 h 2487"/>
                <a:gd name="T4" fmla="*/ 545 w 1930"/>
                <a:gd name="T5" fmla="*/ 589 h 2487"/>
                <a:gd name="T6" fmla="*/ 648 w 1930"/>
                <a:gd name="T7" fmla="*/ 589 h 2487"/>
                <a:gd name="T8" fmla="*/ 692 w 1930"/>
                <a:gd name="T9" fmla="*/ 751 h 2487"/>
                <a:gd name="T10" fmla="*/ 648 w 1930"/>
                <a:gd name="T11" fmla="*/ 1045 h 2487"/>
                <a:gd name="T12" fmla="*/ 1605 w 1930"/>
                <a:gd name="T13" fmla="*/ 118 h 2487"/>
                <a:gd name="T14" fmla="*/ 1767 w 1930"/>
                <a:gd name="T15" fmla="*/ 235 h 2487"/>
                <a:gd name="T16" fmla="*/ 1354 w 1930"/>
                <a:gd name="T17" fmla="*/ 809 h 2487"/>
                <a:gd name="T18" fmla="*/ 1811 w 1930"/>
                <a:gd name="T19" fmla="*/ 515 h 2487"/>
                <a:gd name="T20" fmla="*/ 1870 w 1930"/>
                <a:gd name="T21" fmla="*/ 662 h 2487"/>
                <a:gd name="T22" fmla="*/ 1472 w 1930"/>
                <a:gd name="T23" fmla="*/ 1059 h 2487"/>
                <a:gd name="T24" fmla="*/ 1796 w 1930"/>
                <a:gd name="T25" fmla="*/ 927 h 2487"/>
                <a:gd name="T26" fmla="*/ 1825 w 1930"/>
                <a:gd name="T27" fmla="*/ 1074 h 2487"/>
                <a:gd name="T28" fmla="*/ 1487 w 1930"/>
                <a:gd name="T29" fmla="*/ 1310 h 2487"/>
                <a:gd name="T30" fmla="*/ 1634 w 1930"/>
                <a:gd name="T31" fmla="*/ 1251 h 2487"/>
                <a:gd name="T32" fmla="*/ 1620 w 1930"/>
                <a:gd name="T33" fmla="*/ 1427 h 2487"/>
                <a:gd name="T34" fmla="*/ 928 w 1930"/>
                <a:gd name="T35" fmla="*/ 1869 h 2487"/>
                <a:gd name="T36" fmla="*/ 369 w 1930"/>
                <a:gd name="T37" fmla="*/ 2486 h 2487"/>
                <a:gd name="T38" fmla="*/ 0 w 1930"/>
                <a:gd name="T39" fmla="*/ 1766 h 2487"/>
                <a:gd name="T40" fmla="*/ 251 w 1930"/>
                <a:gd name="T41" fmla="*/ 1472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30" h="2487">
                  <a:moveTo>
                    <a:pt x="251" y="1472"/>
                  </a:moveTo>
                  <a:lnTo>
                    <a:pt x="251" y="1472"/>
                  </a:lnTo>
                  <a:cubicBezTo>
                    <a:pt x="280" y="1325"/>
                    <a:pt x="428" y="692"/>
                    <a:pt x="545" y="589"/>
                  </a:cubicBezTo>
                  <a:cubicBezTo>
                    <a:pt x="604" y="530"/>
                    <a:pt x="619" y="559"/>
                    <a:pt x="648" y="589"/>
                  </a:cubicBezTo>
                  <a:cubicBezTo>
                    <a:pt x="678" y="618"/>
                    <a:pt x="692" y="706"/>
                    <a:pt x="692" y="751"/>
                  </a:cubicBezTo>
                  <a:cubicBezTo>
                    <a:pt x="678" y="868"/>
                    <a:pt x="663" y="986"/>
                    <a:pt x="648" y="1045"/>
                  </a:cubicBezTo>
                  <a:cubicBezTo>
                    <a:pt x="1001" y="854"/>
                    <a:pt x="1340" y="427"/>
                    <a:pt x="1605" y="118"/>
                  </a:cubicBezTo>
                  <a:cubicBezTo>
                    <a:pt x="1708" y="0"/>
                    <a:pt x="1870" y="14"/>
                    <a:pt x="1767" y="235"/>
                  </a:cubicBezTo>
                  <a:cubicBezTo>
                    <a:pt x="1693" y="412"/>
                    <a:pt x="1354" y="809"/>
                    <a:pt x="1354" y="809"/>
                  </a:cubicBezTo>
                  <a:cubicBezTo>
                    <a:pt x="1811" y="515"/>
                    <a:pt x="1811" y="515"/>
                    <a:pt x="1811" y="515"/>
                  </a:cubicBezTo>
                  <a:cubicBezTo>
                    <a:pt x="1929" y="456"/>
                    <a:pt x="1929" y="603"/>
                    <a:pt x="1870" y="662"/>
                  </a:cubicBezTo>
                  <a:cubicBezTo>
                    <a:pt x="1767" y="765"/>
                    <a:pt x="1472" y="1059"/>
                    <a:pt x="1472" y="1059"/>
                  </a:cubicBezTo>
                  <a:cubicBezTo>
                    <a:pt x="1796" y="927"/>
                    <a:pt x="1796" y="927"/>
                    <a:pt x="1796" y="927"/>
                  </a:cubicBezTo>
                  <a:cubicBezTo>
                    <a:pt x="1929" y="883"/>
                    <a:pt x="1855" y="1045"/>
                    <a:pt x="1825" y="1074"/>
                  </a:cubicBezTo>
                  <a:cubicBezTo>
                    <a:pt x="1752" y="1133"/>
                    <a:pt x="1487" y="1310"/>
                    <a:pt x="1487" y="1310"/>
                  </a:cubicBezTo>
                  <a:cubicBezTo>
                    <a:pt x="1634" y="1251"/>
                    <a:pt x="1634" y="1251"/>
                    <a:pt x="1634" y="1251"/>
                  </a:cubicBezTo>
                  <a:cubicBezTo>
                    <a:pt x="1796" y="1192"/>
                    <a:pt x="1678" y="1413"/>
                    <a:pt x="1620" y="1427"/>
                  </a:cubicBezTo>
                  <a:cubicBezTo>
                    <a:pt x="1620" y="1442"/>
                    <a:pt x="1031" y="1810"/>
                    <a:pt x="928" y="1869"/>
                  </a:cubicBezTo>
                  <a:cubicBezTo>
                    <a:pt x="678" y="2016"/>
                    <a:pt x="560" y="2267"/>
                    <a:pt x="369" y="2486"/>
                  </a:cubicBezTo>
                  <a:cubicBezTo>
                    <a:pt x="280" y="2413"/>
                    <a:pt x="30" y="2119"/>
                    <a:pt x="0" y="1766"/>
                  </a:cubicBezTo>
                  <a:lnTo>
                    <a:pt x="251" y="1472"/>
                  </a:ln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3850097-5DAE-044E-AE01-BF6C48CD5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808" y="12768531"/>
              <a:ext cx="948115" cy="138000"/>
            </a:xfrm>
            <a:custGeom>
              <a:avLst/>
              <a:gdLst>
                <a:gd name="T0" fmla="*/ 1633 w 1634"/>
                <a:gd name="T1" fmla="*/ 0 h 237"/>
                <a:gd name="T2" fmla="*/ 0 w 1634"/>
                <a:gd name="T3" fmla="*/ 0 h 237"/>
                <a:gd name="T4" fmla="*/ 0 w 1634"/>
                <a:gd name="T5" fmla="*/ 236 h 237"/>
                <a:gd name="T6" fmla="*/ 1633 w 1634"/>
                <a:gd name="T7" fmla="*/ 236 h 237"/>
                <a:gd name="T8" fmla="*/ 1633 w 1634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237">
                  <a:moveTo>
                    <a:pt x="1633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1633" y="236"/>
                  </a:lnTo>
                  <a:lnTo>
                    <a:pt x="163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3805AF3E-A071-5B4F-95A6-A2B819E1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255" y="10251300"/>
              <a:ext cx="912336" cy="580114"/>
            </a:xfrm>
            <a:custGeom>
              <a:avLst/>
              <a:gdLst>
                <a:gd name="T0" fmla="*/ 1574 w 1575"/>
                <a:gd name="T1" fmla="*/ 765 h 1002"/>
                <a:gd name="T2" fmla="*/ 1574 w 1575"/>
                <a:gd name="T3" fmla="*/ 765 h 1002"/>
                <a:gd name="T4" fmla="*/ 633 w 1575"/>
                <a:gd name="T5" fmla="*/ 883 h 1002"/>
                <a:gd name="T6" fmla="*/ 0 w 1575"/>
                <a:gd name="T7" fmla="*/ 29 h 1002"/>
                <a:gd name="T8" fmla="*/ 88 w 1575"/>
                <a:gd name="T9" fmla="*/ 0 h 1002"/>
                <a:gd name="T10" fmla="*/ 677 w 1575"/>
                <a:gd name="T11" fmla="*/ 794 h 1002"/>
                <a:gd name="T12" fmla="*/ 1530 w 1575"/>
                <a:gd name="T13" fmla="*/ 677 h 1002"/>
                <a:gd name="T14" fmla="*/ 1574 w 1575"/>
                <a:gd name="T15" fmla="*/ 76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5" h="1002">
                  <a:moveTo>
                    <a:pt x="1574" y="765"/>
                  </a:moveTo>
                  <a:lnTo>
                    <a:pt x="1574" y="765"/>
                  </a:lnTo>
                  <a:cubicBezTo>
                    <a:pt x="1177" y="956"/>
                    <a:pt x="883" y="1001"/>
                    <a:pt x="633" y="883"/>
                  </a:cubicBezTo>
                  <a:cubicBezTo>
                    <a:pt x="382" y="765"/>
                    <a:pt x="176" y="485"/>
                    <a:pt x="0" y="2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65" y="426"/>
                    <a:pt x="441" y="677"/>
                    <a:pt x="677" y="794"/>
                  </a:cubicBezTo>
                  <a:cubicBezTo>
                    <a:pt x="898" y="897"/>
                    <a:pt x="1162" y="853"/>
                    <a:pt x="1530" y="677"/>
                  </a:cubicBezTo>
                  <a:lnTo>
                    <a:pt x="1574" y="765"/>
                  </a:lnTo>
                </a:path>
              </a:pathLst>
            </a:custGeom>
            <a:solidFill>
              <a:srgbClr val="DBDC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9AB2F55B-536F-8F4A-B1EC-8D0D8701B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1701" y="9944632"/>
              <a:ext cx="529001" cy="930225"/>
            </a:xfrm>
            <a:custGeom>
              <a:avLst/>
              <a:gdLst>
                <a:gd name="T0" fmla="*/ 29 w 914"/>
                <a:gd name="T1" fmla="*/ 1604 h 1605"/>
                <a:gd name="T2" fmla="*/ 29 w 914"/>
                <a:gd name="T3" fmla="*/ 1604 h 1605"/>
                <a:gd name="T4" fmla="*/ 810 w 914"/>
                <a:gd name="T5" fmla="*/ 1045 h 1605"/>
                <a:gd name="T6" fmla="*/ 678 w 914"/>
                <a:gd name="T7" fmla="*/ 0 h 1605"/>
                <a:gd name="T8" fmla="*/ 589 w 914"/>
                <a:gd name="T9" fmla="*/ 29 h 1605"/>
                <a:gd name="T10" fmla="*/ 707 w 914"/>
                <a:gd name="T11" fmla="*/ 1001 h 1605"/>
                <a:gd name="T12" fmla="*/ 0 w 914"/>
                <a:gd name="T13" fmla="*/ 1516 h 1605"/>
                <a:gd name="T14" fmla="*/ 29 w 914"/>
                <a:gd name="T15" fmla="*/ 1604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1605">
                  <a:moveTo>
                    <a:pt x="29" y="1604"/>
                  </a:moveTo>
                  <a:lnTo>
                    <a:pt x="29" y="1604"/>
                  </a:lnTo>
                  <a:cubicBezTo>
                    <a:pt x="457" y="1472"/>
                    <a:pt x="707" y="1295"/>
                    <a:pt x="810" y="1045"/>
                  </a:cubicBezTo>
                  <a:cubicBezTo>
                    <a:pt x="913" y="780"/>
                    <a:pt x="854" y="441"/>
                    <a:pt x="678" y="0"/>
                  </a:cubicBezTo>
                  <a:cubicBezTo>
                    <a:pt x="589" y="29"/>
                    <a:pt x="589" y="29"/>
                    <a:pt x="589" y="29"/>
                  </a:cubicBezTo>
                  <a:cubicBezTo>
                    <a:pt x="751" y="456"/>
                    <a:pt x="810" y="765"/>
                    <a:pt x="707" y="1001"/>
                  </a:cubicBezTo>
                  <a:cubicBezTo>
                    <a:pt x="619" y="1236"/>
                    <a:pt x="398" y="1398"/>
                    <a:pt x="0" y="1516"/>
                  </a:cubicBezTo>
                  <a:lnTo>
                    <a:pt x="29" y="1604"/>
                  </a:lnTo>
                </a:path>
              </a:pathLst>
            </a:custGeom>
            <a:solidFill>
              <a:srgbClr val="ED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451A7C8C-93A4-DB4F-875A-5986032D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1587" y="9338964"/>
              <a:ext cx="999226" cy="973669"/>
            </a:xfrm>
            <a:custGeom>
              <a:avLst/>
              <a:gdLst>
                <a:gd name="T0" fmla="*/ 589 w 1723"/>
                <a:gd name="T1" fmla="*/ 147 h 1678"/>
                <a:gd name="T2" fmla="*/ 589 w 1723"/>
                <a:gd name="T3" fmla="*/ 147 h 1678"/>
                <a:gd name="T4" fmla="*/ 1679 w 1723"/>
                <a:gd name="T5" fmla="*/ 897 h 1678"/>
                <a:gd name="T6" fmla="*/ 1722 w 1723"/>
                <a:gd name="T7" fmla="*/ 1059 h 1678"/>
                <a:gd name="T8" fmla="*/ 1546 w 1723"/>
                <a:gd name="T9" fmla="*/ 1088 h 1678"/>
                <a:gd name="T10" fmla="*/ 545 w 1723"/>
                <a:gd name="T11" fmla="*/ 324 h 1678"/>
                <a:gd name="T12" fmla="*/ 545 w 1723"/>
                <a:gd name="T13" fmla="*/ 324 h 1678"/>
                <a:gd name="T14" fmla="*/ 324 w 1723"/>
                <a:gd name="T15" fmla="*/ 544 h 1678"/>
                <a:gd name="T16" fmla="*/ 383 w 1723"/>
                <a:gd name="T17" fmla="*/ 1559 h 1678"/>
                <a:gd name="T18" fmla="*/ 354 w 1723"/>
                <a:gd name="T19" fmla="*/ 1647 h 1678"/>
                <a:gd name="T20" fmla="*/ 354 w 1723"/>
                <a:gd name="T21" fmla="*/ 1647 h 1678"/>
                <a:gd name="T22" fmla="*/ 354 w 1723"/>
                <a:gd name="T23" fmla="*/ 1647 h 1678"/>
                <a:gd name="T24" fmla="*/ 339 w 1723"/>
                <a:gd name="T25" fmla="*/ 1647 h 1678"/>
                <a:gd name="T26" fmla="*/ 339 w 1723"/>
                <a:gd name="T27" fmla="*/ 1647 h 1678"/>
                <a:gd name="T28" fmla="*/ 339 w 1723"/>
                <a:gd name="T29" fmla="*/ 1662 h 1678"/>
                <a:gd name="T30" fmla="*/ 339 w 1723"/>
                <a:gd name="T31" fmla="*/ 1662 h 1678"/>
                <a:gd name="T32" fmla="*/ 339 w 1723"/>
                <a:gd name="T33" fmla="*/ 1662 h 1678"/>
                <a:gd name="T34" fmla="*/ 339 w 1723"/>
                <a:gd name="T35" fmla="*/ 1662 h 1678"/>
                <a:gd name="T36" fmla="*/ 339 w 1723"/>
                <a:gd name="T37" fmla="*/ 1662 h 1678"/>
                <a:gd name="T38" fmla="*/ 339 w 1723"/>
                <a:gd name="T39" fmla="*/ 1662 h 1678"/>
                <a:gd name="T40" fmla="*/ 339 w 1723"/>
                <a:gd name="T41" fmla="*/ 1662 h 1678"/>
                <a:gd name="T42" fmla="*/ 339 w 1723"/>
                <a:gd name="T43" fmla="*/ 1662 h 1678"/>
                <a:gd name="T44" fmla="*/ 339 w 1723"/>
                <a:gd name="T45" fmla="*/ 1662 h 1678"/>
                <a:gd name="T46" fmla="*/ 339 w 1723"/>
                <a:gd name="T47" fmla="*/ 1662 h 1678"/>
                <a:gd name="T48" fmla="*/ 339 w 1723"/>
                <a:gd name="T49" fmla="*/ 1662 h 1678"/>
                <a:gd name="T50" fmla="*/ 339 w 1723"/>
                <a:gd name="T51" fmla="*/ 1662 h 1678"/>
                <a:gd name="T52" fmla="*/ 339 w 1723"/>
                <a:gd name="T53" fmla="*/ 1662 h 1678"/>
                <a:gd name="T54" fmla="*/ 339 w 1723"/>
                <a:gd name="T55" fmla="*/ 1662 h 1678"/>
                <a:gd name="T56" fmla="*/ 339 w 1723"/>
                <a:gd name="T57" fmla="*/ 1662 h 1678"/>
                <a:gd name="T58" fmla="*/ 339 w 1723"/>
                <a:gd name="T59" fmla="*/ 1662 h 1678"/>
                <a:gd name="T60" fmla="*/ 339 w 1723"/>
                <a:gd name="T61" fmla="*/ 1662 h 1678"/>
                <a:gd name="T62" fmla="*/ 339 w 1723"/>
                <a:gd name="T63" fmla="*/ 1662 h 1678"/>
                <a:gd name="T64" fmla="*/ 339 w 1723"/>
                <a:gd name="T65" fmla="*/ 1662 h 1678"/>
                <a:gd name="T66" fmla="*/ 339 w 1723"/>
                <a:gd name="T67" fmla="*/ 1662 h 1678"/>
                <a:gd name="T68" fmla="*/ 339 w 1723"/>
                <a:gd name="T69" fmla="*/ 1662 h 1678"/>
                <a:gd name="T70" fmla="*/ 339 w 1723"/>
                <a:gd name="T71" fmla="*/ 1662 h 1678"/>
                <a:gd name="T72" fmla="*/ 339 w 1723"/>
                <a:gd name="T73" fmla="*/ 1662 h 1678"/>
                <a:gd name="T74" fmla="*/ 339 w 1723"/>
                <a:gd name="T75" fmla="*/ 1662 h 1678"/>
                <a:gd name="T76" fmla="*/ 339 w 1723"/>
                <a:gd name="T77" fmla="*/ 1662 h 1678"/>
                <a:gd name="T78" fmla="*/ 339 w 1723"/>
                <a:gd name="T79" fmla="*/ 1662 h 1678"/>
                <a:gd name="T80" fmla="*/ 339 w 1723"/>
                <a:gd name="T81" fmla="*/ 1662 h 1678"/>
                <a:gd name="T82" fmla="*/ 339 w 1723"/>
                <a:gd name="T83" fmla="*/ 1662 h 1678"/>
                <a:gd name="T84" fmla="*/ 339 w 1723"/>
                <a:gd name="T85" fmla="*/ 1662 h 1678"/>
                <a:gd name="T86" fmla="*/ 339 w 1723"/>
                <a:gd name="T87" fmla="*/ 1662 h 1678"/>
                <a:gd name="T88" fmla="*/ 339 w 1723"/>
                <a:gd name="T89" fmla="*/ 1662 h 1678"/>
                <a:gd name="T90" fmla="*/ 339 w 1723"/>
                <a:gd name="T91" fmla="*/ 1662 h 1678"/>
                <a:gd name="T92" fmla="*/ 339 w 1723"/>
                <a:gd name="T93" fmla="*/ 1662 h 1678"/>
                <a:gd name="T94" fmla="*/ 324 w 1723"/>
                <a:gd name="T95" fmla="*/ 1662 h 1678"/>
                <a:gd name="T96" fmla="*/ 324 w 1723"/>
                <a:gd name="T97" fmla="*/ 1662 h 1678"/>
                <a:gd name="T98" fmla="*/ 324 w 1723"/>
                <a:gd name="T99" fmla="*/ 1662 h 1678"/>
                <a:gd name="T100" fmla="*/ 324 w 1723"/>
                <a:gd name="T101" fmla="*/ 1662 h 1678"/>
                <a:gd name="T102" fmla="*/ 324 w 1723"/>
                <a:gd name="T103" fmla="*/ 1662 h 1678"/>
                <a:gd name="T104" fmla="*/ 324 w 1723"/>
                <a:gd name="T105" fmla="*/ 1662 h 1678"/>
                <a:gd name="T106" fmla="*/ 324 w 1723"/>
                <a:gd name="T107" fmla="*/ 1662 h 1678"/>
                <a:gd name="T108" fmla="*/ 324 w 1723"/>
                <a:gd name="T109" fmla="*/ 1662 h 1678"/>
                <a:gd name="T110" fmla="*/ 221 w 1723"/>
                <a:gd name="T111" fmla="*/ 1618 h 1678"/>
                <a:gd name="T112" fmla="*/ 162 w 1723"/>
                <a:gd name="T113" fmla="*/ 471 h 1678"/>
                <a:gd name="T114" fmla="*/ 589 w 1723"/>
                <a:gd name="T115" fmla="*/ 14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3" h="1678">
                  <a:moveTo>
                    <a:pt x="589" y="147"/>
                  </a:moveTo>
                  <a:lnTo>
                    <a:pt x="589" y="147"/>
                  </a:lnTo>
                  <a:cubicBezTo>
                    <a:pt x="1104" y="0"/>
                    <a:pt x="1472" y="471"/>
                    <a:pt x="1679" y="897"/>
                  </a:cubicBezTo>
                  <a:cubicBezTo>
                    <a:pt x="1708" y="970"/>
                    <a:pt x="1722" y="1014"/>
                    <a:pt x="1722" y="1059"/>
                  </a:cubicBezTo>
                  <a:cubicBezTo>
                    <a:pt x="1708" y="1162"/>
                    <a:pt x="1575" y="1147"/>
                    <a:pt x="1546" y="1088"/>
                  </a:cubicBezTo>
                  <a:cubicBezTo>
                    <a:pt x="1413" y="691"/>
                    <a:pt x="1030" y="132"/>
                    <a:pt x="545" y="324"/>
                  </a:cubicBezTo>
                  <a:lnTo>
                    <a:pt x="545" y="324"/>
                  </a:lnTo>
                  <a:cubicBezTo>
                    <a:pt x="530" y="339"/>
                    <a:pt x="398" y="383"/>
                    <a:pt x="324" y="544"/>
                  </a:cubicBezTo>
                  <a:cubicBezTo>
                    <a:pt x="236" y="705"/>
                    <a:pt x="177" y="1014"/>
                    <a:pt x="383" y="1559"/>
                  </a:cubicBezTo>
                  <a:cubicBezTo>
                    <a:pt x="398" y="1588"/>
                    <a:pt x="383" y="1633"/>
                    <a:pt x="354" y="1647"/>
                  </a:cubicBezTo>
                  <a:lnTo>
                    <a:pt x="354" y="1647"/>
                  </a:lnTo>
                  <a:lnTo>
                    <a:pt x="354" y="1647"/>
                  </a:lnTo>
                  <a:cubicBezTo>
                    <a:pt x="339" y="1647"/>
                    <a:pt x="339" y="1647"/>
                    <a:pt x="339" y="1647"/>
                  </a:cubicBezTo>
                  <a:lnTo>
                    <a:pt x="339" y="1647"/>
                  </a:lnTo>
                  <a:cubicBezTo>
                    <a:pt x="339" y="1662"/>
                    <a:pt x="339" y="1662"/>
                    <a:pt x="339" y="1662"/>
                  </a:cubicBez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cubicBezTo>
                    <a:pt x="339" y="1662"/>
                    <a:pt x="339" y="1662"/>
                    <a:pt x="324" y="1662"/>
                  </a:cubicBez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cubicBezTo>
                    <a:pt x="280" y="1677"/>
                    <a:pt x="236" y="1662"/>
                    <a:pt x="221" y="1618"/>
                  </a:cubicBezTo>
                  <a:cubicBezTo>
                    <a:pt x="30" y="1132"/>
                    <a:pt x="0" y="750"/>
                    <a:pt x="162" y="471"/>
                  </a:cubicBezTo>
                  <a:cubicBezTo>
                    <a:pt x="251" y="294"/>
                    <a:pt x="398" y="191"/>
                    <a:pt x="589" y="147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E22B2076-89DD-5949-9BAD-0A7AD7BC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811" y="10805858"/>
              <a:ext cx="171224" cy="120111"/>
            </a:xfrm>
            <a:custGeom>
              <a:avLst/>
              <a:gdLst>
                <a:gd name="T0" fmla="*/ 15 w 295"/>
                <a:gd name="T1" fmla="*/ 133 h 208"/>
                <a:gd name="T2" fmla="*/ 15 w 295"/>
                <a:gd name="T3" fmla="*/ 133 h 208"/>
                <a:gd name="T4" fmla="*/ 74 w 295"/>
                <a:gd name="T5" fmla="*/ 45 h 208"/>
                <a:gd name="T6" fmla="*/ 220 w 295"/>
                <a:gd name="T7" fmla="*/ 0 h 208"/>
                <a:gd name="T8" fmla="*/ 280 w 295"/>
                <a:gd name="T9" fmla="*/ 45 h 208"/>
                <a:gd name="T10" fmla="*/ 250 w 295"/>
                <a:gd name="T11" fmla="*/ 133 h 208"/>
                <a:gd name="T12" fmla="*/ 118 w 295"/>
                <a:gd name="T13" fmla="*/ 191 h 208"/>
                <a:gd name="T14" fmla="*/ 15 w 295"/>
                <a:gd name="T15" fmla="*/ 13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08">
                  <a:moveTo>
                    <a:pt x="15" y="133"/>
                  </a:moveTo>
                  <a:lnTo>
                    <a:pt x="15" y="133"/>
                  </a:lnTo>
                  <a:cubicBezTo>
                    <a:pt x="0" y="103"/>
                    <a:pt x="29" y="45"/>
                    <a:pt x="74" y="45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65" y="0"/>
                    <a:pt x="265" y="30"/>
                    <a:pt x="280" y="45"/>
                  </a:cubicBezTo>
                  <a:cubicBezTo>
                    <a:pt x="294" y="89"/>
                    <a:pt x="294" y="103"/>
                    <a:pt x="250" y="133"/>
                  </a:cubicBezTo>
                  <a:cubicBezTo>
                    <a:pt x="118" y="191"/>
                    <a:pt x="118" y="191"/>
                    <a:pt x="118" y="191"/>
                  </a:cubicBezTo>
                  <a:cubicBezTo>
                    <a:pt x="74" y="207"/>
                    <a:pt x="29" y="177"/>
                    <a:pt x="15" y="133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A8CD60E7-B6D6-1B4D-B92E-B4EDF6A7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0814" y="10583523"/>
              <a:ext cx="171222" cy="127778"/>
            </a:xfrm>
            <a:custGeom>
              <a:avLst/>
              <a:gdLst>
                <a:gd name="T0" fmla="*/ 265 w 296"/>
                <a:gd name="T1" fmla="*/ 59 h 221"/>
                <a:gd name="T2" fmla="*/ 265 w 296"/>
                <a:gd name="T3" fmla="*/ 59 h 221"/>
                <a:gd name="T4" fmla="*/ 162 w 296"/>
                <a:gd name="T5" fmla="*/ 14 h 221"/>
                <a:gd name="T6" fmla="*/ 30 w 296"/>
                <a:gd name="T7" fmla="*/ 88 h 221"/>
                <a:gd name="T8" fmla="*/ 15 w 296"/>
                <a:gd name="T9" fmla="*/ 176 h 221"/>
                <a:gd name="T10" fmla="*/ 89 w 296"/>
                <a:gd name="T11" fmla="*/ 220 h 221"/>
                <a:gd name="T12" fmla="*/ 236 w 296"/>
                <a:gd name="T13" fmla="*/ 161 h 221"/>
                <a:gd name="T14" fmla="*/ 265 w 296"/>
                <a:gd name="T15" fmla="*/ 5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21">
                  <a:moveTo>
                    <a:pt x="265" y="59"/>
                  </a:moveTo>
                  <a:lnTo>
                    <a:pt x="265" y="59"/>
                  </a:lnTo>
                  <a:cubicBezTo>
                    <a:pt x="251" y="14"/>
                    <a:pt x="207" y="0"/>
                    <a:pt x="162" y="14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0" y="118"/>
                    <a:pt x="0" y="147"/>
                    <a:pt x="15" y="176"/>
                  </a:cubicBezTo>
                  <a:cubicBezTo>
                    <a:pt x="30" y="206"/>
                    <a:pt x="45" y="220"/>
                    <a:pt x="89" y="22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5" y="147"/>
                    <a:pt x="295" y="103"/>
                    <a:pt x="265" y="59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4E8D295F-516D-0449-BB9E-2022400F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9706" y="9528076"/>
              <a:ext cx="357779" cy="401223"/>
            </a:xfrm>
            <a:custGeom>
              <a:avLst/>
              <a:gdLst>
                <a:gd name="T0" fmla="*/ 559 w 619"/>
                <a:gd name="T1" fmla="*/ 265 h 691"/>
                <a:gd name="T2" fmla="*/ 559 w 619"/>
                <a:gd name="T3" fmla="*/ 265 h 691"/>
                <a:gd name="T4" fmla="*/ 412 w 619"/>
                <a:gd name="T5" fmla="*/ 646 h 691"/>
                <a:gd name="T6" fmla="*/ 59 w 619"/>
                <a:gd name="T7" fmla="*/ 426 h 691"/>
                <a:gd name="T8" fmla="*/ 206 w 619"/>
                <a:gd name="T9" fmla="*/ 44 h 691"/>
                <a:gd name="T10" fmla="*/ 559 w 619"/>
                <a:gd name="T11" fmla="*/ 2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691">
                  <a:moveTo>
                    <a:pt x="559" y="265"/>
                  </a:moveTo>
                  <a:lnTo>
                    <a:pt x="559" y="265"/>
                  </a:lnTo>
                  <a:cubicBezTo>
                    <a:pt x="618" y="426"/>
                    <a:pt x="545" y="588"/>
                    <a:pt x="412" y="646"/>
                  </a:cubicBezTo>
                  <a:cubicBezTo>
                    <a:pt x="280" y="690"/>
                    <a:pt x="118" y="588"/>
                    <a:pt x="59" y="426"/>
                  </a:cubicBezTo>
                  <a:cubicBezTo>
                    <a:pt x="0" y="265"/>
                    <a:pt x="74" y="103"/>
                    <a:pt x="206" y="44"/>
                  </a:cubicBezTo>
                  <a:cubicBezTo>
                    <a:pt x="353" y="0"/>
                    <a:pt x="500" y="88"/>
                    <a:pt x="559" y="265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4AD65786-3909-994B-98F9-336D1C49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261" y="9579187"/>
              <a:ext cx="247891" cy="273445"/>
            </a:xfrm>
            <a:custGeom>
              <a:avLst/>
              <a:gdLst>
                <a:gd name="T0" fmla="*/ 397 w 428"/>
                <a:gd name="T1" fmla="*/ 177 h 471"/>
                <a:gd name="T2" fmla="*/ 397 w 428"/>
                <a:gd name="T3" fmla="*/ 177 h 471"/>
                <a:gd name="T4" fmla="*/ 280 w 428"/>
                <a:gd name="T5" fmla="*/ 441 h 471"/>
                <a:gd name="T6" fmla="*/ 44 w 428"/>
                <a:gd name="T7" fmla="*/ 293 h 471"/>
                <a:gd name="T8" fmla="*/ 147 w 428"/>
                <a:gd name="T9" fmla="*/ 30 h 471"/>
                <a:gd name="T10" fmla="*/ 397 w 428"/>
                <a:gd name="T11" fmla="*/ 17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471">
                  <a:moveTo>
                    <a:pt x="397" y="177"/>
                  </a:moveTo>
                  <a:lnTo>
                    <a:pt x="397" y="177"/>
                  </a:lnTo>
                  <a:cubicBezTo>
                    <a:pt x="427" y="293"/>
                    <a:pt x="383" y="411"/>
                    <a:pt x="280" y="441"/>
                  </a:cubicBezTo>
                  <a:cubicBezTo>
                    <a:pt x="191" y="470"/>
                    <a:pt x="74" y="411"/>
                    <a:pt x="44" y="293"/>
                  </a:cubicBezTo>
                  <a:cubicBezTo>
                    <a:pt x="0" y="177"/>
                    <a:pt x="44" y="59"/>
                    <a:pt x="147" y="30"/>
                  </a:cubicBezTo>
                  <a:cubicBezTo>
                    <a:pt x="235" y="0"/>
                    <a:pt x="353" y="59"/>
                    <a:pt x="397" y="177"/>
                  </a:cubicBezTo>
                </a:path>
              </a:pathLst>
            </a:custGeom>
            <a:solidFill>
              <a:srgbClr val="B4B5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9B8484FB-9E34-3542-9F07-736B9EBF2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62" y="9612409"/>
              <a:ext cx="161000" cy="186557"/>
            </a:xfrm>
            <a:custGeom>
              <a:avLst/>
              <a:gdLst>
                <a:gd name="T0" fmla="*/ 265 w 280"/>
                <a:gd name="T1" fmla="*/ 118 h 324"/>
                <a:gd name="T2" fmla="*/ 265 w 280"/>
                <a:gd name="T3" fmla="*/ 118 h 324"/>
                <a:gd name="T4" fmla="*/ 191 w 280"/>
                <a:gd name="T5" fmla="*/ 293 h 324"/>
                <a:gd name="T6" fmla="*/ 15 w 280"/>
                <a:gd name="T7" fmla="*/ 205 h 324"/>
                <a:gd name="T8" fmla="*/ 88 w 280"/>
                <a:gd name="T9" fmla="*/ 14 h 324"/>
                <a:gd name="T10" fmla="*/ 265 w 280"/>
                <a:gd name="T11" fmla="*/ 1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324">
                  <a:moveTo>
                    <a:pt x="265" y="118"/>
                  </a:moveTo>
                  <a:lnTo>
                    <a:pt x="265" y="118"/>
                  </a:lnTo>
                  <a:cubicBezTo>
                    <a:pt x="279" y="190"/>
                    <a:pt x="250" y="279"/>
                    <a:pt x="191" y="293"/>
                  </a:cubicBezTo>
                  <a:cubicBezTo>
                    <a:pt x="117" y="323"/>
                    <a:pt x="44" y="279"/>
                    <a:pt x="15" y="205"/>
                  </a:cubicBezTo>
                  <a:cubicBezTo>
                    <a:pt x="0" y="118"/>
                    <a:pt x="29" y="44"/>
                    <a:pt x="88" y="14"/>
                  </a:cubicBezTo>
                  <a:cubicBezTo>
                    <a:pt x="162" y="0"/>
                    <a:pt x="235" y="44"/>
                    <a:pt x="265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EF6D53C6-8557-A843-885A-F14981FF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028" y="5791842"/>
              <a:ext cx="3488344" cy="3513899"/>
            </a:xfrm>
            <a:custGeom>
              <a:avLst/>
              <a:gdLst>
                <a:gd name="T0" fmla="*/ 3856 w 6021"/>
                <a:gd name="T1" fmla="*/ 1987 h 6064"/>
                <a:gd name="T2" fmla="*/ 3856 w 6021"/>
                <a:gd name="T3" fmla="*/ 1987 h 6064"/>
                <a:gd name="T4" fmla="*/ 5637 w 6021"/>
                <a:gd name="T5" fmla="*/ 1898 h 6064"/>
                <a:gd name="T6" fmla="*/ 5401 w 6021"/>
                <a:gd name="T7" fmla="*/ 529 h 6064"/>
                <a:gd name="T8" fmla="*/ 2797 w 6021"/>
                <a:gd name="T9" fmla="*/ 971 h 6064"/>
                <a:gd name="T10" fmla="*/ 2164 w 6021"/>
                <a:gd name="T11" fmla="*/ 2457 h 6064"/>
                <a:gd name="T12" fmla="*/ 15 w 6021"/>
                <a:gd name="T13" fmla="*/ 5121 h 6064"/>
                <a:gd name="T14" fmla="*/ 486 w 6021"/>
                <a:gd name="T15" fmla="*/ 4989 h 6064"/>
                <a:gd name="T16" fmla="*/ 456 w 6021"/>
                <a:gd name="T17" fmla="*/ 6063 h 6064"/>
                <a:gd name="T18" fmla="*/ 1546 w 6021"/>
                <a:gd name="T19" fmla="*/ 4724 h 6064"/>
                <a:gd name="T20" fmla="*/ 2531 w 6021"/>
                <a:gd name="T21" fmla="*/ 4488 h 6064"/>
                <a:gd name="T22" fmla="*/ 2959 w 6021"/>
                <a:gd name="T23" fmla="*/ 4459 h 6064"/>
                <a:gd name="T24" fmla="*/ 3297 w 6021"/>
                <a:gd name="T25" fmla="*/ 4253 h 6064"/>
                <a:gd name="T26" fmla="*/ 3341 w 6021"/>
                <a:gd name="T27" fmla="*/ 3620 h 6064"/>
                <a:gd name="T28" fmla="*/ 3047 w 6021"/>
                <a:gd name="T29" fmla="*/ 3149 h 6064"/>
                <a:gd name="T30" fmla="*/ 3164 w 6021"/>
                <a:gd name="T31" fmla="*/ 2914 h 6064"/>
                <a:gd name="T32" fmla="*/ 3356 w 6021"/>
                <a:gd name="T33" fmla="*/ 3016 h 6064"/>
                <a:gd name="T34" fmla="*/ 3856 w 6021"/>
                <a:gd name="T35" fmla="*/ 1987 h 6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6064">
                  <a:moveTo>
                    <a:pt x="3856" y="1987"/>
                  </a:moveTo>
                  <a:lnTo>
                    <a:pt x="3856" y="1987"/>
                  </a:lnTo>
                  <a:cubicBezTo>
                    <a:pt x="3856" y="1987"/>
                    <a:pt x="5034" y="2266"/>
                    <a:pt x="5637" y="1898"/>
                  </a:cubicBezTo>
                  <a:cubicBezTo>
                    <a:pt x="6020" y="1619"/>
                    <a:pt x="5976" y="927"/>
                    <a:pt x="5401" y="529"/>
                  </a:cubicBezTo>
                  <a:cubicBezTo>
                    <a:pt x="4651" y="0"/>
                    <a:pt x="3356" y="132"/>
                    <a:pt x="2797" y="971"/>
                  </a:cubicBezTo>
                  <a:cubicBezTo>
                    <a:pt x="2605" y="1266"/>
                    <a:pt x="2399" y="1928"/>
                    <a:pt x="2164" y="2457"/>
                  </a:cubicBezTo>
                  <a:cubicBezTo>
                    <a:pt x="1634" y="3664"/>
                    <a:pt x="118" y="3576"/>
                    <a:pt x="15" y="5121"/>
                  </a:cubicBezTo>
                  <a:cubicBezTo>
                    <a:pt x="0" y="5210"/>
                    <a:pt x="192" y="5062"/>
                    <a:pt x="486" y="4989"/>
                  </a:cubicBezTo>
                  <a:cubicBezTo>
                    <a:pt x="147" y="5430"/>
                    <a:pt x="383" y="5960"/>
                    <a:pt x="456" y="6063"/>
                  </a:cubicBezTo>
                  <a:cubicBezTo>
                    <a:pt x="648" y="5489"/>
                    <a:pt x="1060" y="4959"/>
                    <a:pt x="1546" y="4724"/>
                  </a:cubicBezTo>
                  <a:cubicBezTo>
                    <a:pt x="1796" y="4606"/>
                    <a:pt x="2105" y="4518"/>
                    <a:pt x="2531" y="4488"/>
                  </a:cubicBezTo>
                  <a:cubicBezTo>
                    <a:pt x="2679" y="4488"/>
                    <a:pt x="2826" y="4474"/>
                    <a:pt x="2959" y="4459"/>
                  </a:cubicBezTo>
                  <a:cubicBezTo>
                    <a:pt x="3106" y="4327"/>
                    <a:pt x="3253" y="4268"/>
                    <a:pt x="3297" y="4253"/>
                  </a:cubicBezTo>
                  <a:cubicBezTo>
                    <a:pt x="3312" y="4003"/>
                    <a:pt x="3341" y="3767"/>
                    <a:pt x="3341" y="3620"/>
                  </a:cubicBezTo>
                  <a:cubicBezTo>
                    <a:pt x="3341" y="3620"/>
                    <a:pt x="3032" y="3399"/>
                    <a:pt x="3047" y="3149"/>
                  </a:cubicBezTo>
                  <a:cubicBezTo>
                    <a:pt x="3062" y="2899"/>
                    <a:pt x="3135" y="2899"/>
                    <a:pt x="3164" y="2914"/>
                  </a:cubicBezTo>
                  <a:cubicBezTo>
                    <a:pt x="3194" y="2914"/>
                    <a:pt x="3356" y="3016"/>
                    <a:pt x="3356" y="3016"/>
                  </a:cubicBezTo>
                  <a:cubicBezTo>
                    <a:pt x="3414" y="2678"/>
                    <a:pt x="3414" y="2031"/>
                    <a:pt x="3856" y="19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C79B3608-10A9-E946-A4D0-0340DC1B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259" y="10003411"/>
              <a:ext cx="2225897" cy="2039340"/>
            </a:xfrm>
            <a:custGeom>
              <a:avLst/>
              <a:gdLst>
                <a:gd name="T0" fmla="*/ 3841 w 3842"/>
                <a:gd name="T1" fmla="*/ 0 h 3518"/>
                <a:gd name="T2" fmla="*/ 1045 w 3842"/>
                <a:gd name="T3" fmla="*/ 0 h 3518"/>
                <a:gd name="T4" fmla="*/ 0 w 3842"/>
                <a:gd name="T5" fmla="*/ 3517 h 3518"/>
                <a:gd name="T6" fmla="*/ 2781 w 3842"/>
                <a:gd name="T7" fmla="*/ 3517 h 3518"/>
                <a:gd name="T8" fmla="*/ 3841 w 3842"/>
                <a:gd name="T9" fmla="*/ 0 h 3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2" h="3518">
                  <a:moveTo>
                    <a:pt x="3841" y="0"/>
                  </a:moveTo>
                  <a:lnTo>
                    <a:pt x="1045" y="0"/>
                  </a:lnTo>
                  <a:lnTo>
                    <a:pt x="0" y="3517"/>
                  </a:lnTo>
                  <a:lnTo>
                    <a:pt x="2781" y="3517"/>
                  </a:lnTo>
                  <a:lnTo>
                    <a:pt x="384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98E5AD6A-0095-0045-92ED-F14E9B3E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7369" y="10729191"/>
              <a:ext cx="1247115" cy="922558"/>
            </a:xfrm>
            <a:custGeom>
              <a:avLst/>
              <a:gdLst>
                <a:gd name="T0" fmla="*/ 295 w 2150"/>
                <a:gd name="T1" fmla="*/ 559 h 1590"/>
                <a:gd name="T2" fmla="*/ 295 w 2150"/>
                <a:gd name="T3" fmla="*/ 559 h 1590"/>
                <a:gd name="T4" fmla="*/ 692 w 2150"/>
                <a:gd name="T5" fmla="*/ 485 h 1590"/>
                <a:gd name="T6" fmla="*/ 1133 w 2150"/>
                <a:gd name="T7" fmla="*/ 191 h 1590"/>
                <a:gd name="T8" fmla="*/ 1384 w 2150"/>
                <a:gd name="T9" fmla="*/ 29 h 1590"/>
                <a:gd name="T10" fmla="*/ 1281 w 2150"/>
                <a:gd name="T11" fmla="*/ 412 h 1590"/>
                <a:gd name="T12" fmla="*/ 2149 w 2150"/>
                <a:gd name="T13" fmla="*/ 397 h 1590"/>
                <a:gd name="T14" fmla="*/ 147 w 2150"/>
                <a:gd name="T15" fmla="*/ 1280 h 1590"/>
                <a:gd name="T16" fmla="*/ 15 w 2150"/>
                <a:gd name="T17" fmla="*/ 1206 h 1590"/>
                <a:gd name="T18" fmla="*/ 295 w 2150"/>
                <a:gd name="T19" fmla="*/ 559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0" h="1590">
                  <a:moveTo>
                    <a:pt x="295" y="559"/>
                  </a:moveTo>
                  <a:lnTo>
                    <a:pt x="295" y="559"/>
                  </a:lnTo>
                  <a:cubicBezTo>
                    <a:pt x="692" y="485"/>
                    <a:pt x="692" y="485"/>
                    <a:pt x="692" y="485"/>
                  </a:cubicBezTo>
                  <a:cubicBezTo>
                    <a:pt x="1133" y="191"/>
                    <a:pt x="1133" y="191"/>
                    <a:pt x="1133" y="191"/>
                  </a:cubicBezTo>
                  <a:cubicBezTo>
                    <a:pt x="1133" y="191"/>
                    <a:pt x="1310" y="0"/>
                    <a:pt x="1384" y="29"/>
                  </a:cubicBezTo>
                  <a:cubicBezTo>
                    <a:pt x="1384" y="29"/>
                    <a:pt x="1266" y="397"/>
                    <a:pt x="1281" y="412"/>
                  </a:cubicBezTo>
                  <a:cubicBezTo>
                    <a:pt x="1399" y="500"/>
                    <a:pt x="2149" y="382"/>
                    <a:pt x="2149" y="397"/>
                  </a:cubicBezTo>
                  <a:cubicBezTo>
                    <a:pt x="1781" y="1589"/>
                    <a:pt x="1001" y="1015"/>
                    <a:pt x="147" y="1280"/>
                  </a:cubicBezTo>
                  <a:cubicBezTo>
                    <a:pt x="30" y="1324"/>
                    <a:pt x="0" y="1310"/>
                    <a:pt x="15" y="1206"/>
                  </a:cubicBezTo>
                  <a:cubicBezTo>
                    <a:pt x="15" y="1030"/>
                    <a:pt x="118" y="751"/>
                    <a:pt x="295" y="559"/>
                  </a:cubicBez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1230838-2C75-D848-A9DD-A8052F48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264" y="9893521"/>
              <a:ext cx="682335" cy="207001"/>
            </a:xfrm>
            <a:custGeom>
              <a:avLst/>
              <a:gdLst>
                <a:gd name="T0" fmla="*/ 1177 w 1178"/>
                <a:gd name="T1" fmla="*/ 89 h 355"/>
                <a:gd name="T2" fmla="*/ 1177 w 1178"/>
                <a:gd name="T3" fmla="*/ 89 h 355"/>
                <a:gd name="T4" fmla="*/ 868 w 1178"/>
                <a:gd name="T5" fmla="*/ 89 h 355"/>
                <a:gd name="T6" fmla="*/ 868 w 1178"/>
                <a:gd name="T7" fmla="*/ 89 h 355"/>
                <a:gd name="T8" fmla="*/ 662 w 1178"/>
                <a:gd name="T9" fmla="*/ 0 h 355"/>
                <a:gd name="T10" fmla="*/ 441 w 1178"/>
                <a:gd name="T11" fmla="*/ 89 h 355"/>
                <a:gd name="T12" fmla="*/ 441 w 1178"/>
                <a:gd name="T13" fmla="*/ 89 h 355"/>
                <a:gd name="T14" fmla="*/ 88 w 1178"/>
                <a:gd name="T15" fmla="*/ 89 h 355"/>
                <a:gd name="T16" fmla="*/ 0 w 1178"/>
                <a:gd name="T17" fmla="*/ 354 h 355"/>
                <a:gd name="T18" fmla="*/ 1074 w 1178"/>
                <a:gd name="T19" fmla="*/ 354 h 355"/>
                <a:gd name="T20" fmla="*/ 1177 w 1178"/>
                <a:gd name="T21" fmla="*/ 8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8" h="355">
                  <a:moveTo>
                    <a:pt x="1177" y="89"/>
                  </a:moveTo>
                  <a:lnTo>
                    <a:pt x="1177" y="89"/>
                  </a:lnTo>
                  <a:cubicBezTo>
                    <a:pt x="868" y="89"/>
                    <a:pt x="868" y="89"/>
                    <a:pt x="868" y="89"/>
                  </a:cubicBezTo>
                  <a:lnTo>
                    <a:pt x="868" y="89"/>
                  </a:lnTo>
                  <a:cubicBezTo>
                    <a:pt x="868" y="45"/>
                    <a:pt x="779" y="0"/>
                    <a:pt x="662" y="0"/>
                  </a:cubicBezTo>
                  <a:cubicBezTo>
                    <a:pt x="544" y="0"/>
                    <a:pt x="441" y="45"/>
                    <a:pt x="441" y="89"/>
                  </a:cubicBezTo>
                  <a:lnTo>
                    <a:pt x="441" y="89"/>
                  </a:lnTo>
                  <a:cubicBezTo>
                    <a:pt x="88" y="89"/>
                    <a:pt x="88" y="89"/>
                    <a:pt x="88" y="89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1074" y="354"/>
                    <a:pt x="1074" y="354"/>
                    <a:pt x="1074" y="354"/>
                  </a:cubicBezTo>
                  <a:lnTo>
                    <a:pt x="1177" y="8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D7A02EC-EF2F-954D-96EF-C6488C64C487}"/>
              </a:ext>
            </a:extLst>
          </p:cNvPr>
          <p:cNvGrpSpPr/>
          <p:nvPr/>
        </p:nvGrpSpPr>
        <p:grpSpPr>
          <a:xfrm>
            <a:off x="17278143" y="1789197"/>
            <a:ext cx="5600312" cy="1682233"/>
            <a:chOff x="2176393" y="10971401"/>
            <a:chExt cx="5600312" cy="1682233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1686527-8D62-594C-9690-D57062ACA628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960E1A8-1E83-BC4B-84BA-7831B6F73C6F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647CFF-31DF-FB44-9447-6828F2AAACC0}"/>
              </a:ext>
            </a:extLst>
          </p:cNvPr>
          <p:cNvGrpSpPr/>
          <p:nvPr/>
        </p:nvGrpSpPr>
        <p:grpSpPr>
          <a:xfrm>
            <a:off x="17278143" y="4645522"/>
            <a:ext cx="5600312" cy="1682233"/>
            <a:chOff x="2176393" y="10971401"/>
            <a:chExt cx="5600312" cy="168223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A4A8E5E-A6EE-8341-BA92-0FDF0D1E3C3D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FE85BDC-627E-5944-860C-F5107243C4DE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7" name="Freeform 1">
            <a:extLst>
              <a:ext uri="{FF2B5EF4-FFF2-40B4-BE49-F238E27FC236}">
                <a16:creationId xmlns:a16="http://schemas.microsoft.com/office/drawing/2014/main" id="{A1AAB546-55F4-1741-9045-8761DA68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911" y="6685931"/>
            <a:ext cx="3308247" cy="3308247"/>
          </a:xfrm>
          <a:custGeom>
            <a:avLst/>
            <a:gdLst>
              <a:gd name="T0" fmla="*/ 3325 w 3326"/>
              <a:gd name="T1" fmla="*/ 1658 h 3325"/>
              <a:gd name="T2" fmla="*/ 3325 w 3326"/>
              <a:gd name="T3" fmla="*/ 1658 h 3325"/>
              <a:gd name="T4" fmla="*/ 1667 w 3326"/>
              <a:gd name="T5" fmla="*/ 3324 h 3325"/>
              <a:gd name="T6" fmla="*/ 0 w 3326"/>
              <a:gd name="T7" fmla="*/ 1658 h 3325"/>
              <a:gd name="T8" fmla="*/ 1667 w 3326"/>
              <a:gd name="T9" fmla="*/ 0 h 3325"/>
              <a:gd name="T10" fmla="*/ 3325 w 3326"/>
              <a:gd name="T11" fmla="*/ 1658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25">
                <a:moveTo>
                  <a:pt x="3325" y="1658"/>
                </a:moveTo>
                <a:lnTo>
                  <a:pt x="3325" y="1658"/>
                </a:lnTo>
                <a:cubicBezTo>
                  <a:pt x="3325" y="2583"/>
                  <a:pt x="2583" y="3324"/>
                  <a:pt x="1667" y="3324"/>
                </a:cubicBezTo>
                <a:cubicBezTo>
                  <a:pt x="742" y="3324"/>
                  <a:pt x="0" y="2583"/>
                  <a:pt x="0" y="1658"/>
                </a:cubicBezTo>
                <a:cubicBezTo>
                  <a:pt x="0" y="742"/>
                  <a:pt x="742" y="0"/>
                  <a:pt x="1667" y="0"/>
                </a:cubicBezTo>
                <a:cubicBezTo>
                  <a:pt x="2583" y="0"/>
                  <a:pt x="3325" y="742"/>
                  <a:pt x="3325" y="16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">
            <a:extLst>
              <a:ext uri="{FF2B5EF4-FFF2-40B4-BE49-F238E27FC236}">
                <a16:creationId xmlns:a16="http://schemas.microsoft.com/office/drawing/2014/main" id="{55271A8F-F9F3-5940-929F-4AF443F0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911" y="9537868"/>
            <a:ext cx="3308247" cy="3317022"/>
          </a:xfrm>
          <a:custGeom>
            <a:avLst/>
            <a:gdLst>
              <a:gd name="T0" fmla="*/ 3325 w 3326"/>
              <a:gd name="T1" fmla="*/ 1667 h 3334"/>
              <a:gd name="T2" fmla="*/ 3325 w 3326"/>
              <a:gd name="T3" fmla="*/ 1667 h 3334"/>
              <a:gd name="T4" fmla="*/ 1667 w 3326"/>
              <a:gd name="T5" fmla="*/ 3333 h 3334"/>
              <a:gd name="T6" fmla="*/ 0 w 3326"/>
              <a:gd name="T7" fmla="*/ 1667 h 3334"/>
              <a:gd name="T8" fmla="*/ 1667 w 3326"/>
              <a:gd name="T9" fmla="*/ 0 h 3334"/>
              <a:gd name="T10" fmla="*/ 3325 w 3326"/>
              <a:gd name="T11" fmla="*/ 1667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34">
                <a:moveTo>
                  <a:pt x="3325" y="1667"/>
                </a:moveTo>
                <a:lnTo>
                  <a:pt x="3325" y="1667"/>
                </a:lnTo>
                <a:cubicBezTo>
                  <a:pt x="3325" y="2583"/>
                  <a:pt x="2583" y="3333"/>
                  <a:pt x="1667" y="3333"/>
                </a:cubicBezTo>
                <a:cubicBezTo>
                  <a:pt x="742" y="3333"/>
                  <a:pt x="0" y="2583"/>
                  <a:pt x="0" y="1667"/>
                </a:cubicBezTo>
                <a:cubicBezTo>
                  <a:pt x="0" y="751"/>
                  <a:pt x="742" y="0"/>
                  <a:pt x="1667" y="0"/>
                </a:cubicBezTo>
                <a:cubicBezTo>
                  <a:pt x="2583" y="0"/>
                  <a:pt x="3325" y="751"/>
                  <a:pt x="3325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338">
            <a:extLst>
              <a:ext uri="{FF2B5EF4-FFF2-40B4-BE49-F238E27FC236}">
                <a16:creationId xmlns:a16="http://schemas.microsoft.com/office/drawing/2014/main" id="{E54C6320-1AF4-6A4A-B659-3C110BC32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182" y="7743343"/>
            <a:ext cx="1377705" cy="1193426"/>
          </a:xfrm>
          <a:custGeom>
            <a:avLst/>
            <a:gdLst>
              <a:gd name="T0" fmla="*/ 1291 w 1384"/>
              <a:gd name="T1" fmla="*/ 248 h 1201"/>
              <a:gd name="T2" fmla="*/ 1291 w 1384"/>
              <a:gd name="T3" fmla="*/ 248 h 1201"/>
              <a:gd name="T4" fmla="*/ 1154 w 1384"/>
              <a:gd name="T5" fmla="*/ 248 h 1201"/>
              <a:gd name="T6" fmla="*/ 1017 w 1384"/>
              <a:gd name="T7" fmla="*/ 74 h 1201"/>
              <a:gd name="T8" fmla="*/ 687 w 1384"/>
              <a:gd name="T9" fmla="*/ 0 h 1201"/>
              <a:gd name="T10" fmla="*/ 357 w 1384"/>
              <a:gd name="T11" fmla="*/ 74 h 1201"/>
              <a:gd name="T12" fmla="*/ 220 w 1384"/>
              <a:gd name="T13" fmla="*/ 248 h 1201"/>
              <a:gd name="T14" fmla="*/ 92 w 1384"/>
              <a:gd name="T15" fmla="*/ 248 h 1201"/>
              <a:gd name="T16" fmla="*/ 0 w 1384"/>
              <a:gd name="T17" fmla="*/ 330 h 1201"/>
              <a:gd name="T18" fmla="*/ 0 w 1384"/>
              <a:gd name="T19" fmla="*/ 1109 h 1201"/>
              <a:gd name="T20" fmla="*/ 92 w 1384"/>
              <a:gd name="T21" fmla="*/ 1200 h 1201"/>
              <a:gd name="T22" fmla="*/ 1291 w 1384"/>
              <a:gd name="T23" fmla="*/ 1200 h 1201"/>
              <a:gd name="T24" fmla="*/ 1383 w 1384"/>
              <a:gd name="T25" fmla="*/ 1109 h 1201"/>
              <a:gd name="T26" fmla="*/ 1383 w 1384"/>
              <a:gd name="T27" fmla="*/ 330 h 1201"/>
              <a:gd name="T28" fmla="*/ 1291 w 1384"/>
              <a:gd name="T29" fmla="*/ 248 h 1201"/>
              <a:gd name="T30" fmla="*/ 394 w 1384"/>
              <a:gd name="T31" fmla="*/ 138 h 1201"/>
              <a:gd name="T32" fmla="*/ 394 w 1384"/>
              <a:gd name="T33" fmla="*/ 138 h 1201"/>
              <a:gd name="T34" fmla="*/ 687 w 1384"/>
              <a:gd name="T35" fmla="*/ 74 h 1201"/>
              <a:gd name="T36" fmla="*/ 980 w 1384"/>
              <a:gd name="T37" fmla="*/ 138 h 1201"/>
              <a:gd name="T38" fmla="*/ 1090 w 1384"/>
              <a:gd name="T39" fmla="*/ 248 h 1201"/>
              <a:gd name="T40" fmla="*/ 284 w 1384"/>
              <a:gd name="T41" fmla="*/ 248 h 1201"/>
              <a:gd name="T42" fmla="*/ 394 w 1384"/>
              <a:gd name="T43" fmla="*/ 138 h 1201"/>
              <a:gd name="T44" fmla="*/ 1319 w 1384"/>
              <a:gd name="T45" fmla="*/ 1109 h 1201"/>
              <a:gd name="T46" fmla="*/ 1319 w 1384"/>
              <a:gd name="T47" fmla="*/ 1109 h 1201"/>
              <a:gd name="T48" fmla="*/ 1291 w 1384"/>
              <a:gd name="T49" fmla="*/ 1127 h 1201"/>
              <a:gd name="T50" fmla="*/ 92 w 1384"/>
              <a:gd name="T51" fmla="*/ 1127 h 1201"/>
              <a:gd name="T52" fmla="*/ 73 w 1384"/>
              <a:gd name="T53" fmla="*/ 1109 h 1201"/>
              <a:gd name="T54" fmla="*/ 73 w 1384"/>
              <a:gd name="T55" fmla="*/ 330 h 1201"/>
              <a:gd name="T56" fmla="*/ 92 w 1384"/>
              <a:gd name="T57" fmla="*/ 312 h 1201"/>
              <a:gd name="T58" fmla="*/ 1291 w 1384"/>
              <a:gd name="T59" fmla="*/ 312 h 1201"/>
              <a:gd name="T60" fmla="*/ 1319 w 1384"/>
              <a:gd name="T61" fmla="*/ 330 h 1201"/>
              <a:gd name="T62" fmla="*/ 1319 w 1384"/>
              <a:gd name="T63" fmla="*/ 1109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84" h="1201">
                <a:moveTo>
                  <a:pt x="1291" y="248"/>
                </a:moveTo>
                <a:lnTo>
                  <a:pt x="1291" y="248"/>
                </a:lnTo>
                <a:cubicBezTo>
                  <a:pt x="1154" y="248"/>
                  <a:pt x="1154" y="248"/>
                  <a:pt x="1154" y="248"/>
                </a:cubicBezTo>
                <a:cubicBezTo>
                  <a:pt x="1145" y="183"/>
                  <a:pt x="1099" y="120"/>
                  <a:pt x="1017" y="74"/>
                </a:cubicBezTo>
                <a:cubicBezTo>
                  <a:pt x="925" y="28"/>
                  <a:pt x="806" y="0"/>
                  <a:pt x="687" y="0"/>
                </a:cubicBezTo>
                <a:cubicBezTo>
                  <a:pt x="568" y="0"/>
                  <a:pt x="449" y="28"/>
                  <a:pt x="357" y="74"/>
                </a:cubicBezTo>
                <a:cubicBezTo>
                  <a:pt x="275" y="120"/>
                  <a:pt x="229" y="183"/>
                  <a:pt x="220" y="248"/>
                </a:cubicBezTo>
                <a:cubicBezTo>
                  <a:pt x="92" y="248"/>
                  <a:pt x="92" y="248"/>
                  <a:pt x="92" y="248"/>
                </a:cubicBezTo>
                <a:cubicBezTo>
                  <a:pt x="37" y="248"/>
                  <a:pt x="0" y="284"/>
                  <a:pt x="0" y="330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54"/>
                  <a:pt x="37" y="1200"/>
                  <a:pt x="92" y="1200"/>
                </a:cubicBezTo>
                <a:cubicBezTo>
                  <a:pt x="1291" y="1200"/>
                  <a:pt x="1291" y="1200"/>
                  <a:pt x="1291" y="1200"/>
                </a:cubicBezTo>
                <a:cubicBezTo>
                  <a:pt x="1346" y="1200"/>
                  <a:pt x="1383" y="1154"/>
                  <a:pt x="1383" y="1109"/>
                </a:cubicBezTo>
                <a:cubicBezTo>
                  <a:pt x="1383" y="330"/>
                  <a:pt x="1383" y="330"/>
                  <a:pt x="1383" y="330"/>
                </a:cubicBezTo>
                <a:cubicBezTo>
                  <a:pt x="1383" y="284"/>
                  <a:pt x="1346" y="248"/>
                  <a:pt x="1291" y="248"/>
                </a:cubicBezTo>
                <a:close/>
                <a:moveTo>
                  <a:pt x="394" y="138"/>
                </a:moveTo>
                <a:lnTo>
                  <a:pt x="394" y="138"/>
                </a:lnTo>
                <a:cubicBezTo>
                  <a:pt x="467" y="92"/>
                  <a:pt x="577" y="74"/>
                  <a:pt x="687" y="74"/>
                </a:cubicBezTo>
                <a:cubicBezTo>
                  <a:pt x="797" y="74"/>
                  <a:pt x="907" y="92"/>
                  <a:pt x="980" y="138"/>
                </a:cubicBezTo>
                <a:cubicBezTo>
                  <a:pt x="1035" y="165"/>
                  <a:pt x="1072" y="202"/>
                  <a:pt x="1090" y="248"/>
                </a:cubicBezTo>
                <a:cubicBezTo>
                  <a:pt x="284" y="248"/>
                  <a:pt x="284" y="248"/>
                  <a:pt x="284" y="248"/>
                </a:cubicBezTo>
                <a:cubicBezTo>
                  <a:pt x="302" y="202"/>
                  <a:pt x="339" y="165"/>
                  <a:pt x="394" y="138"/>
                </a:cubicBezTo>
                <a:close/>
                <a:moveTo>
                  <a:pt x="1319" y="1109"/>
                </a:moveTo>
                <a:lnTo>
                  <a:pt x="1319" y="1109"/>
                </a:lnTo>
                <a:cubicBezTo>
                  <a:pt x="1319" y="1118"/>
                  <a:pt x="1310" y="1127"/>
                  <a:pt x="1291" y="1127"/>
                </a:cubicBezTo>
                <a:cubicBezTo>
                  <a:pt x="92" y="1127"/>
                  <a:pt x="92" y="1127"/>
                  <a:pt x="92" y="1127"/>
                </a:cubicBezTo>
                <a:cubicBezTo>
                  <a:pt x="83" y="1127"/>
                  <a:pt x="73" y="1118"/>
                  <a:pt x="73" y="1109"/>
                </a:cubicBezTo>
                <a:cubicBezTo>
                  <a:pt x="73" y="330"/>
                  <a:pt x="73" y="330"/>
                  <a:pt x="73" y="330"/>
                </a:cubicBezTo>
                <a:cubicBezTo>
                  <a:pt x="73" y="321"/>
                  <a:pt x="83" y="312"/>
                  <a:pt x="92" y="312"/>
                </a:cubicBezTo>
                <a:cubicBezTo>
                  <a:pt x="1291" y="312"/>
                  <a:pt x="1291" y="312"/>
                  <a:pt x="1291" y="312"/>
                </a:cubicBezTo>
                <a:cubicBezTo>
                  <a:pt x="1310" y="312"/>
                  <a:pt x="1319" y="321"/>
                  <a:pt x="1319" y="330"/>
                </a:cubicBezTo>
                <a:lnTo>
                  <a:pt x="1319" y="1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339">
            <a:extLst>
              <a:ext uri="{FF2B5EF4-FFF2-40B4-BE49-F238E27FC236}">
                <a16:creationId xmlns:a16="http://schemas.microsoft.com/office/drawing/2014/main" id="{64ECFB7E-2895-9B4A-B753-47448752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167" y="8195264"/>
            <a:ext cx="513347" cy="513350"/>
          </a:xfrm>
          <a:custGeom>
            <a:avLst/>
            <a:gdLst>
              <a:gd name="T0" fmla="*/ 477 w 514"/>
              <a:gd name="T1" fmla="*/ 110 h 514"/>
              <a:gd name="T2" fmla="*/ 477 w 514"/>
              <a:gd name="T3" fmla="*/ 110 h 514"/>
              <a:gd name="T4" fmla="*/ 403 w 514"/>
              <a:gd name="T5" fmla="*/ 110 h 514"/>
              <a:gd name="T6" fmla="*/ 403 w 514"/>
              <a:gd name="T7" fmla="*/ 37 h 514"/>
              <a:gd name="T8" fmla="*/ 367 w 514"/>
              <a:gd name="T9" fmla="*/ 0 h 514"/>
              <a:gd name="T10" fmla="*/ 147 w 514"/>
              <a:gd name="T11" fmla="*/ 0 h 514"/>
              <a:gd name="T12" fmla="*/ 110 w 514"/>
              <a:gd name="T13" fmla="*/ 37 h 514"/>
              <a:gd name="T14" fmla="*/ 110 w 514"/>
              <a:gd name="T15" fmla="*/ 110 h 514"/>
              <a:gd name="T16" fmla="*/ 37 w 514"/>
              <a:gd name="T17" fmla="*/ 110 h 514"/>
              <a:gd name="T18" fmla="*/ 0 w 514"/>
              <a:gd name="T19" fmla="*/ 147 h 514"/>
              <a:gd name="T20" fmla="*/ 0 w 514"/>
              <a:gd name="T21" fmla="*/ 367 h 514"/>
              <a:gd name="T22" fmla="*/ 37 w 514"/>
              <a:gd name="T23" fmla="*/ 403 h 514"/>
              <a:gd name="T24" fmla="*/ 110 w 514"/>
              <a:gd name="T25" fmla="*/ 403 h 514"/>
              <a:gd name="T26" fmla="*/ 110 w 514"/>
              <a:gd name="T27" fmla="*/ 477 h 514"/>
              <a:gd name="T28" fmla="*/ 147 w 514"/>
              <a:gd name="T29" fmla="*/ 513 h 514"/>
              <a:gd name="T30" fmla="*/ 367 w 514"/>
              <a:gd name="T31" fmla="*/ 513 h 514"/>
              <a:gd name="T32" fmla="*/ 403 w 514"/>
              <a:gd name="T33" fmla="*/ 477 h 514"/>
              <a:gd name="T34" fmla="*/ 403 w 514"/>
              <a:gd name="T35" fmla="*/ 403 h 514"/>
              <a:gd name="T36" fmla="*/ 477 w 514"/>
              <a:gd name="T37" fmla="*/ 403 h 514"/>
              <a:gd name="T38" fmla="*/ 513 w 514"/>
              <a:gd name="T39" fmla="*/ 367 h 514"/>
              <a:gd name="T40" fmla="*/ 513 w 514"/>
              <a:gd name="T41" fmla="*/ 147 h 514"/>
              <a:gd name="T42" fmla="*/ 477 w 514"/>
              <a:gd name="T43" fmla="*/ 110 h 514"/>
              <a:gd name="T44" fmla="*/ 440 w 514"/>
              <a:gd name="T45" fmla="*/ 330 h 514"/>
              <a:gd name="T46" fmla="*/ 440 w 514"/>
              <a:gd name="T47" fmla="*/ 330 h 514"/>
              <a:gd name="T48" fmla="*/ 367 w 514"/>
              <a:gd name="T49" fmla="*/ 330 h 514"/>
              <a:gd name="T50" fmla="*/ 330 w 514"/>
              <a:gd name="T51" fmla="*/ 367 h 514"/>
              <a:gd name="T52" fmla="*/ 330 w 514"/>
              <a:gd name="T53" fmla="*/ 440 h 514"/>
              <a:gd name="T54" fmla="*/ 184 w 514"/>
              <a:gd name="T55" fmla="*/ 440 h 514"/>
              <a:gd name="T56" fmla="*/ 184 w 514"/>
              <a:gd name="T57" fmla="*/ 367 h 514"/>
              <a:gd name="T58" fmla="*/ 147 w 514"/>
              <a:gd name="T59" fmla="*/ 330 h 514"/>
              <a:gd name="T60" fmla="*/ 74 w 514"/>
              <a:gd name="T61" fmla="*/ 330 h 514"/>
              <a:gd name="T62" fmla="*/ 74 w 514"/>
              <a:gd name="T63" fmla="*/ 183 h 514"/>
              <a:gd name="T64" fmla="*/ 147 w 514"/>
              <a:gd name="T65" fmla="*/ 183 h 514"/>
              <a:gd name="T66" fmla="*/ 184 w 514"/>
              <a:gd name="T67" fmla="*/ 147 h 514"/>
              <a:gd name="T68" fmla="*/ 184 w 514"/>
              <a:gd name="T69" fmla="*/ 74 h 514"/>
              <a:gd name="T70" fmla="*/ 330 w 514"/>
              <a:gd name="T71" fmla="*/ 74 h 514"/>
              <a:gd name="T72" fmla="*/ 330 w 514"/>
              <a:gd name="T73" fmla="*/ 147 h 514"/>
              <a:gd name="T74" fmla="*/ 367 w 514"/>
              <a:gd name="T75" fmla="*/ 183 h 514"/>
              <a:gd name="T76" fmla="*/ 440 w 514"/>
              <a:gd name="T77" fmla="*/ 183 h 514"/>
              <a:gd name="T78" fmla="*/ 440 w 514"/>
              <a:gd name="T79" fmla="*/ 33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4" h="514">
                <a:moveTo>
                  <a:pt x="477" y="110"/>
                </a:moveTo>
                <a:lnTo>
                  <a:pt x="477" y="110"/>
                </a:lnTo>
                <a:cubicBezTo>
                  <a:pt x="403" y="110"/>
                  <a:pt x="403" y="110"/>
                  <a:pt x="403" y="110"/>
                </a:cubicBezTo>
                <a:cubicBezTo>
                  <a:pt x="403" y="37"/>
                  <a:pt x="403" y="37"/>
                  <a:pt x="403" y="37"/>
                </a:cubicBezTo>
                <a:cubicBezTo>
                  <a:pt x="403" y="19"/>
                  <a:pt x="385" y="0"/>
                  <a:pt x="36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29" y="0"/>
                  <a:pt x="110" y="19"/>
                  <a:pt x="110" y="3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19" y="110"/>
                  <a:pt x="0" y="128"/>
                  <a:pt x="0" y="14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85"/>
                  <a:pt x="19" y="403"/>
                  <a:pt x="37" y="403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77"/>
                  <a:pt x="110" y="477"/>
                  <a:pt x="110" y="477"/>
                </a:cubicBezTo>
                <a:cubicBezTo>
                  <a:pt x="110" y="495"/>
                  <a:pt x="129" y="513"/>
                  <a:pt x="147" y="513"/>
                </a:cubicBezTo>
                <a:cubicBezTo>
                  <a:pt x="367" y="513"/>
                  <a:pt x="367" y="513"/>
                  <a:pt x="367" y="513"/>
                </a:cubicBezTo>
                <a:cubicBezTo>
                  <a:pt x="385" y="513"/>
                  <a:pt x="403" y="495"/>
                  <a:pt x="403" y="477"/>
                </a:cubicBezTo>
                <a:cubicBezTo>
                  <a:pt x="403" y="403"/>
                  <a:pt x="403" y="403"/>
                  <a:pt x="403" y="403"/>
                </a:cubicBezTo>
                <a:cubicBezTo>
                  <a:pt x="477" y="403"/>
                  <a:pt x="477" y="403"/>
                  <a:pt x="477" y="403"/>
                </a:cubicBezTo>
                <a:cubicBezTo>
                  <a:pt x="495" y="403"/>
                  <a:pt x="513" y="385"/>
                  <a:pt x="513" y="367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13" y="128"/>
                  <a:pt x="495" y="110"/>
                  <a:pt x="477" y="110"/>
                </a:cubicBezTo>
                <a:close/>
                <a:moveTo>
                  <a:pt x="440" y="330"/>
                </a:moveTo>
                <a:lnTo>
                  <a:pt x="440" y="330"/>
                </a:lnTo>
                <a:cubicBezTo>
                  <a:pt x="367" y="330"/>
                  <a:pt x="367" y="330"/>
                  <a:pt x="367" y="330"/>
                </a:cubicBezTo>
                <a:cubicBezTo>
                  <a:pt x="349" y="330"/>
                  <a:pt x="330" y="348"/>
                  <a:pt x="330" y="367"/>
                </a:cubicBezTo>
                <a:cubicBezTo>
                  <a:pt x="330" y="440"/>
                  <a:pt x="330" y="440"/>
                  <a:pt x="330" y="440"/>
                </a:cubicBezTo>
                <a:cubicBezTo>
                  <a:pt x="184" y="440"/>
                  <a:pt x="184" y="440"/>
                  <a:pt x="184" y="440"/>
                </a:cubicBezTo>
                <a:cubicBezTo>
                  <a:pt x="184" y="367"/>
                  <a:pt x="184" y="367"/>
                  <a:pt x="184" y="367"/>
                </a:cubicBezTo>
                <a:cubicBezTo>
                  <a:pt x="184" y="348"/>
                  <a:pt x="165" y="330"/>
                  <a:pt x="147" y="330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74" y="183"/>
                  <a:pt x="74" y="183"/>
                  <a:pt x="74" y="183"/>
                </a:cubicBezTo>
                <a:cubicBezTo>
                  <a:pt x="147" y="183"/>
                  <a:pt x="147" y="183"/>
                  <a:pt x="147" y="183"/>
                </a:cubicBezTo>
                <a:cubicBezTo>
                  <a:pt x="165" y="183"/>
                  <a:pt x="184" y="165"/>
                  <a:pt x="184" y="147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147"/>
                  <a:pt x="330" y="147"/>
                  <a:pt x="330" y="147"/>
                </a:cubicBezTo>
                <a:cubicBezTo>
                  <a:pt x="330" y="165"/>
                  <a:pt x="349" y="183"/>
                  <a:pt x="367" y="183"/>
                </a:cubicBezTo>
                <a:cubicBezTo>
                  <a:pt x="440" y="183"/>
                  <a:pt x="440" y="183"/>
                  <a:pt x="440" y="183"/>
                </a:cubicBezTo>
                <a:lnTo>
                  <a:pt x="440" y="3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340">
            <a:extLst>
              <a:ext uri="{FF2B5EF4-FFF2-40B4-BE49-F238E27FC236}">
                <a16:creationId xmlns:a16="http://schemas.microsoft.com/office/drawing/2014/main" id="{6E2CE407-577C-EE45-B9DA-B95321CB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374" y="10511914"/>
            <a:ext cx="811706" cy="1377705"/>
          </a:xfrm>
          <a:custGeom>
            <a:avLst/>
            <a:gdLst>
              <a:gd name="T0" fmla="*/ 733 w 816"/>
              <a:gd name="T1" fmla="*/ 376 h 1384"/>
              <a:gd name="T2" fmla="*/ 733 w 816"/>
              <a:gd name="T3" fmla="*/ 376 h 1384"/>
              <a:gd name="T4" fmla="*/ 632 w 816"/>
              <a:gd name="T5" fmla="*/ 376 h 1384"/>
              <a:gd name="T6" fmla="*/ 632 w 816"/>
              <a:gd name="T7" fmla="*/ 202 h 1384"/>
              <a:gd name="T8" fmla="*/ 669 w 816"/>
              <a:gd name="T9" fmla="*/ 202 h 1384"/>
              <a:gd name="T10" fmla="*/ 705 w 816"/>
              <a:gd name="T11" fmla="*/ 165 h 1384"/>
              <a:gd name="T12" fmla="*/ 669 w 816"/>
              <a:gd name="T13" fmla="*/ 129 h 1384"/>
              <a:gd name="T14" fmla="*/ 632 w 816"/>
              <a:gd name="T15" fmla="*/ 129 h 1384"/>
              <a:gd name="T16" fmla="*/ 632 w 816"/>
              <a:gd name="T17" fmla="*/ 28 h 1384"/>
              <a:gd name="T18" fmla="*/ 604 w 816"/>
              <a:gd name="T19" fmla="*/ 0 h 1384"/>
              <a:gd name="T20" fmla="*/ 220 w 816"/>
              <a:gd name="T21" fmla="*/ 0 h 1384"/>
              <a:gd name="T22" fmla="*/ 183 w 816"/>
              <a:gd name="T23" fmla="*/ 28 h 1384"/>
              <a:gd name="T24" fmla="*/ 183 w 816"/>
              <a:gd name="T25" fmla="*/ 129 h 1384"/>
              <a:gd name="T26" fmla="*/ 146 w 816"/>
              <a:gd name="T27" fmla="*/ 129 h 1384"/>
              <a:gd name="T28" fmla="*/ 119 w 816"/>
              <a:gd name="T29" fmla="*/ 165 h 1384"/>
              <a:gd name="T30" fmla="*/ 146 w 816"/>
              <a:gd name="T31" fmla="*/ 202 h 1384"/>
              <a:gd name="T32" fmla="*/ 183 w 816"/>
              <a:gd name="T33" fmla="*/ 202 h 1384"/>
              <a:gd name="T34" fmla="*/ 183 w 816"/>
              <a:gd name="T35" fmla="*/ 376 h 1384"/>
              <a:gd name="T36" fmla="*/ 92 w 816"/>
              <a:gd name="T37" fmla="*/ 376 h 1384"/>
              <a:gd name="T38" fmla="*/ 0 w 816"/>
              <a:gd name="T39" fmla="*/ 467 h 1384"/>
              <a:gd name="T40" fmla="*/ 0 w 816"/>
              <a:gd name="T41" fmla="*/ 1292 h 1384"/>
              <a:gd name="T42" fmla="*/ 92 w 816"/>
              <a:gd name="T43" fmla="*/ 1383 h 1384"/>
              <a:gd name="T44" fmla="*/ 733 w 816"/>
              <a:gd name="T45" fmla="*/ 1383 h 1384"/>
              <a:gd name="T46" fmla="*/ 815 w 816"/>
              <a:gd name="T47" fmla="*/ 1292 h 1384"/>
              <a:gd name="T48" fmla="*/ 815 w 816"/>
              <a:gd name="T49" fmla="*/ 467 h 1384"/>
              <a:gd name="T50" fmla="*/ 733 w 816"/>
              <a:gd name="T51" fmla="*/ 376 h 1384"/>
              <a:gd name="T52" fmla="*/ 256 w 816"/>
              <a:gd name="T53" fmla="*/ 64 h 1384"/>
              <a:gd name="T54" fmla="*/ 256 w 816"/>
              <a:gd name="T55" fmla="*/ 64 h 1384"/>
              <a:gd name="T56" fmla="*/ 568 w 816"/>
              <a:gd name="T57" fmla="*/ 64 h 1384"/>
              <a:gd name="T58" fmla="*/ 568 w 816"/>
              <a:gd name="T59" fmla="*/ 129 h 1384"/>
              <a:gd name="T60" fmla="*/ 256 w 816"/>
              <a:gd name="T61" fmla="*/ 129 h 1384"/>
              <a:gd name="T62" fmla="*/ 256 w 816"/>
              <a:gd name="T63" fmla="*/ 64 h 1384"/>
              <a:gd name="T64" fmla="*/ 256 w 816"/>
              <a:gd name="T65" fmla="*/ 202 h 1384"/>
              <a:gd name="T66" fmla="*/ 256 w 816"/>
              <a:gd name="T67" fmla="*/ 202 h 1384"/>
              <a:gd name="T68" fmla="*/ 568 w 816"/>
              <a:gd name="T69" fmla="*/ 202 h 1384"/>
              <a:gd name="T70" fmla="*/ 568 w 816"/>
              <a:gd name="T71" fmla="*/ 376 h 1384"/>
              <a:gd name="T72" fmla="*/ 256 w 816"/>
              <a:gd name="T73" fmla="*/ 376 h 1384"/>
              <a:gd name="T74" fmla="*/ 256 w 816"/>
              <a:gd name="T75" fmla="*/ 202 h 1384"/>
              <a:gd name="T76" fmla="*/ 751 w 816"/>
              <a:gd name="T77" fmla="*/ 1292 h 1384"/>
              <a:gd name="T78" fmla="*/ 751 w 816"/>
              <a:gd name="T79" fmla="*/ 1292 h 1384"/>
              <a:gd name="T80" fmla="*/ 733 w 816"/>
              <a:gd name="T81" fmla="*/ 1310 h 1384"/>
              <a:gd name="T82" fmla="*/ 92 w 816"/>
              <a:gd name="T83" fmla="*/ 1310 h 1384"/>
              <a:gd name="T84" fmla="*/ 73 w 816"/>
              <a:gd name="T85" fmla="*/ 1292 h 1384"/>
              <a:gd name="T86" fmla="*/ 73 w 816"/>
              <a:gd name="T87" fmla="*/ 467 h 1384"/>
              <a:gd name="T88" fmla="*/ 92 w 816"/>
              <a:gd name="T89" fmla="*/ 449 h 1384"/>
              <a:gd name="T90" fmla="*/ 220 w 816"/>
              <a:gd name="T91" fmla="*/ 449 h 1384"/>
              <a:gd name="T92" fmla="*/ 604 w 816"/>
              <a:gd name="T93" fmla="*/ 449 h 1384"/>
              <a:gd name="T94" fmla="*/ 733 w 816"/>
              <a:gd name="T95" fmla="*/ 449 h 1384"/>
              <a:gd name="T96" fmla="*/ 751 w 816"/>
              <a:gd name="T97" fmla="*/ 467 h 1384"/>
              <a:gd name="T98" fmla="*/ 751 w 816"/>
              <a:gd name="T99" fmla="*/ 129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16" h="1384">
                <a:moveTo>
                  <a:pt x="733" y="376"/>
                </a:moveTo>
                <a:lnTo>
                  <a:pt x="733" y="376"/>
                </a:lnTo>
                <a:cubicBezTo>
                  <a:pt x="632" y="376"/>
                  <a:pt x="632" y="376"/>
                  <a:pt x="632" y="376"/>
                </a:cubicBezTo>
                <a:cubicBezTo>
                  <a:pt x="632" y="202"/>
                  <a:pt x="632" y="202"/>
                  <a:pt x="632" y="202"/>
                </a:cubicBezTo>
                <a:cubicBezTo>
                  <a:pt x="669" y="202"/>
                  <a:pt x="669" y="202"/>
                  <a:pt x="669" y="202"/>
                </a:cubicBezTo>
                <a:cubicBezTo>
                  <a:pt x="687" y="202"/>
                  <a:pt x="705" y="183"/>
                  <a:pt x="705" y="165"/>
                </a:cubicBezTo>
                <a:cubicBezTo>
                  <a:pt x="705" y="147"/>
                  <a:pt x="687" y="129"/>
                  <a:pt x="669" y="129"/>
                </a:cubicBezTo>
                <a:cubicBezTo>
                  <a:pt x="632" y="129"/>
                  <a:pt x="632" y="129"/>
                  <a:pt x="632" y="129"/>
                </a:cubicBezTo>
                <a:cubicBezTo>
                  <a:pt x="632" y="28"/>
                  <a:pt x="632" y="28"/>
                  <a:pt x="632" y="28"/>
                </a:cubicBezTo>
                <a:cubicBezTo>
                  <a:pt x="632" y="10"/>
                  <a:pt x="623" y="0"/>
                  <a:pt x="60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01" y="0"/>
                  <a:pt x="183" y="10"/>
                  <a:pt x="183" y="28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146" y="129"/>
                  <a:pt x="146" y="129"/>
                  <a:pt x="146" y="129"/>
                </a:cubicBezTo>
                <a:cubicBezTo>
                  <a:pt x="128" y="129"/>
                  <a:pt x="119" y="147"/>
                  <a:pt x="119" y="165"/>
                </a:cubicBezTo>
                <a:cubicBezTo>
                  <a:pt x="119" y="183"/>
                  <a:pt x="128" y="202"/>
                  <a:pt x="146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83" y="376"/>
                  <a:pt x="183" y="376"/>
                  <a:pt x="183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36" y="376"/>
                  <a:pt x="0" y="413"/>
                  <a:pt x="0" y="467"/>
                </a:cubicBezTo>
                <a:cubicBezTo>
                  <a:pt x="0" y="1292"/>
                  <a:pt x="0" y="1292"/>
                  <a:pt x="0" y="1292"/>
                </a:cubicBezTo>
                <a:cubicBezTo>
                  <a:pt x="0" y="1337"/>
                  <a:pt x="36" y="1383"/>
                  <a:pt x="92" y="1383"/>
                </a:cubicBezTo>
                <a:cubicBezTo>
                  <a:pt x="733" y="1383"/>
                  <a:pt x="733" y="1383"/>
                  <a:pt x="733" y="1383"/>
                </a:cubicBezTo>
                <a:cubicBezTo>
                  <a:pt x="779" y="1383"/>
                  <a:pt x="815" y="1337"/>
                  <a:pt x="815" y="1292"/>
                </a:cubicBezTo>
                <a:cubicBezTo>
                  <a:pt x="815" y="467"/>
                  <a:pt x="815" y="467"/>
                  <a:pt x="815" y="467"/>
                </a:cubicBezTo>
                <a:cubicBezTo>
                  <a:pt x="815" y="413"/>
                  <a:pt x="779" y="376"/>
                  <a:pt x="733" y="376"/>
                </a:cubicBezTo>
                <a:close/>
                <a:moveTo>
                  <a:pt x="256" y="64"/>
                </a:moveTo>
                <a:lnTo>
                  <a:pt x="256" y="64"/>
                </a:lnTo>
                <a:cubicBezTo>
                  <a:pt x="568" y="64"/>
                  <a:pt x="568" y="64"/>
                  <a:pt x="568" y="64"/>
                </a:cubicBezTo>
                <a:cubicBezTo>
                  <a:pt x="568" y="129"/>
                  <a:pt x="568" y="129"/>
                  <a:pt x="568" y="129"/>
                </a:cubicBezTo>
                <a:cubicBezTo>
                  <a:pt x="256" y="129"/>
                  <a:pt x="256" y="129"/>
                  <a:pt x="256" y="129"/>
                </a:cubicBezTo>
                <a:lnTo>
                  <a:pt x="256" y="64"/>
                </a:lnTo>
                <a:close/>
                <a:moveTo>
                  <a:pt x="256" y="202"/>
                </a:moveTo>
                <a:lnTo>
                  <a:pt x="256" y="202"/>
                </a:lnTo>
                <a:cubicBezTo>
                  <a:pt x="568" y="202"/>
                  <a:pt x="568" y="202"/>
                  <a:pt x="568" y="202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256" y="376"/>
                  <a:pt x="256" y="376"/>
                  <a:pt x="256" y="376"/>
                </a:cubicBezTo>
                <a:lnTo>
                  <a:pt x="256" y="202"/>
                </a:lnTo>
                <a:close/>
                <a:moveTo>
                  <a:pt x="751" y="1292"/>
                </a:moveTo>
                <a:lnTo>
                  <a:pt x="751" y="1292"/>
                </a:lnTo>
                <a:cubicBezTo>
                  <a:pt x="751" y="1301"/>
                  <a:pt x="742" y="1310"/>
                  <a:pt x="733" y="1310"/>
                </a:cubicBezTo>
                <a:cubicBezTo>
                  <a:pt x="92" y="1310"/>
                  <a:pt x="92" y="1310"/>
                  <a:pt x="92" y="1310"/>
                </a:cubicBezTo>
                <a:cubicBezTo>
                  <a:pt x="82" y="1310"/>
                  <a:pt x="73" y="1301"/>
                  <a:pt x="73" y="1292"/>
                </a:cubicBezTo>
                <a:cubicBezTo>
                  <a:pt x="73" y="467"/>
                  <a:pt x="73" y="467"/>
                  <a:pt x="73" y="467"/>
                </a:cubicBezTo>
                <a:cubicBezTo>
                  <a:pt x="73" y="449"/>
                  <a:pt x="82" y="449"/>
                  <a:pt x="92" y="449"/>
                </a:cubicBezTo>
                <a:cubicBezTo>
                  <a:pt x="220" y="449"/>
                  <a:pt x="220" y="449"/>
                  <a:pt x="220" y="449"/>
                </a:cubicBezTo>
                <a:cubicBezTo>
                  <a:pt x="604" y="449"/>
                  <a:pt x="604" y="449"/>
                  <a:pt x="604" y="449"/>
                </a:cubicBezTo>
                <a:cubicBezTo>
                  <a:pt x="733" y="449"/>
                  <a:pt x="733" y="449"/>
                  <a:pt x="733" y="449"/>
                </a:cubicBezTo>
                <a:cubicBezTo>
                  <a:pt x="742" y="449"/>
                  <a:pt x="751" y="449"/>
                  <a:pt x="751" y="467"/>
                </a:cubicBezTo>
                <a:lnTo>
                  <a:pt x="751" y="12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341">
            <a:extLst>
              <a:ext uri="{FF2B5EF4-FFF2-40B4-BE49-F238E27FC236}">
                <a16:creationId xmlns:a16="http://schemas.microsoft.com/office/drawing/2014/main" id="{6C045964-C684-414C-AE60-16EAABE1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942" y="11130566"/>
            <a:ext cx="513347" cy="513347"/>
          </a:xfrm>
          <a:custGeom>
            <a:avLst/>
            <a:gdLst>
              <a:gd name="T0" fmla="*/ 448 w 514"/>
              <a:gd name="T1" fmla="*/ 137 h 514"/>
              <a:gd name="T2" fmla="*/ 448 w 514"/>
              <a:gd name="T3" fmla="*/ 137 h 514"/>
              <a:gd name="T4" fmla="*/ 375 w 514"/>
              <a:gd name="T5" fmla="*/ 137 h 514"/>
              <a:gd name="T6" fmla="*/ 375 w 514"/>
              <a:gd name="T7" fmla="*/ 64 h 514"/>
              <a:gd name="T8" fmla="*/ 302 w 514"/>
              <a:gd name="T9" fmla="*/ 0 h 514"/>
              <a:gd name="T10" fmla="*/ 210 w 514"/>
              <a:gd name="T11" fmla="*/ 0 h 514"/>
              <a:gd name="T12" fmla="*/ 137 w 514"/>
              <a:gd name="T13" fmla="*/ 64 h 514"/>
              <a:gd name="T14" fmla="*/ 137 w 514"/>
              <a:gd name="T15" fmla="*/ 137 h 514"/>
              <a:gd name="T16" fmla="*/ 64 w 514"/>
              <a:gd name="T17" fmla="*/ 137 h 514"/>
              <a:gd name="T18" fmla="*/ 0 w 514"/>
              <a:gd name="T19" fmla="*/ 211 h 514"/>
              <a:gd name="T20" fmla="*/ 0 w 514"/>
              <a:gd name="T21" fmla="*/ 302 h 514"/>
              <a:gd name="T22" fmla="*/ 64 w 514"/>
              <a:gd name="T23" fmla="*/ 366 h 514"/>
              <a:gd name="T24" fmla="*/ 137 w 514"/>
              <a:gd name="T25" fmla="*/ 366 h 514"/>
              <a:gd name="T26" fmla="*/ 137 w 514"/>
              <a:gd name="T27" fmla="*/ 440 h 514"/>
              <a:gd name="T28" fmla="*/ 210 w 514"/>
              <a:gd name="T29" fmla="*/ 513 h 514"/>
              <a:gd name="T30" fmla="*/ 302 w 514"/>
              <a:gd name="T31" fmla="*/ 513 h 514"/>
              <a:gd name="T32" fmla="*/ 375 w 514"/>
              <a:gd name="T33" fmla="*/ 440 h 514"/>
              <a:gd name="T34" fmla="*/ 375 w 514"/>
              <a:gd name="T35" fmla="*/ 366 h 514"/>
              <a:gd name="T36" fmla="*/ 448 w 514"/>
              <a:gd name="T37" fmla="*/ 366 h 514"/>
              <a:gd name="T38" fmla="*/ 513 w 514"/>
              <a:gd name="T39" fmla="*/ 302 h 514"/>
              <a:gd name="T40" fmla="*/ 513 w 514"/>
              <a:gd name="T41" fmla="*/ 211 h 514"/>
              <a:gd name="T42" fmla="*/ 448 w 514"/>
              <a:gd name="T43" fmla="*/ 137 h 514"/>
              <a:gd name="T44" fmla="*/ 448 w 514"/>
              <a:gd name="T45" fmla="*/ 302 h 514"/>
              <a:gd name="T46" fmla="*/ 448 w 514"/>
              <a:gd name="T47" fmla="*/ 302 h 514"/>
              <a:gd name="T48" fmla="*/ 302 w 514"/>
              <a:gd name="T49" fmla="*/ 302 h 514"/>
              <a:gd name="T50" fmla="*/ 302 w 514"/>
              <a:gd name="T51" fmla="*/ 440 h 514"/>
              <a:gd name="T52" fmla="*/ 210 w 514"/>
              <a:gd name="T53" fmla="*/ 440 h 514"/>
              <a:gd name="T54" fmla="*/ 210 w 514"/>
              <a:gd name="T55" fmla="*/ 302 h 514"/>
              <a:gd name="T56" fmla="*/ 64 w 514"/>
              <a:gd name="T57" fmla="*/ 302 h 514"/>
              <a:gd name="T58" fmla="*/ 64 w 514"/>
              <a:gd name="T59" fmla="*/ 211 h 514"/>
              <a:gd name="T60" fmla="*/ 210 w 514"/>
              <a:gd name="T61" fmla="*/ 211 h 514"/>
              <a:gd name="T62" fmla="*/ 210 w 514"/>
              <a:gd name="T63" fmla="*/ 64 h 514"/>
              <a:gd name="T64" fmla="*/ 302 w 514"/>
              <a:gd name="T65" fmla="*/ 64 h 514"/>
              <a:gd name="T66" fmla="*/ 302 w 514"/>
              <a:gd name="T67" fmla="*/ 211 h 514"/>
              <a:gd name="T68" fmla="*/ 448 w 514"/>
              <a:gd name="T69" fmla="*/ 211 h 514"/>
              <a:gd name="T70" fmla="*/ 448 w 514"/>
              <a:gd name="T71" fmla="*/ 30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4" h="514">
                <a:moveTo>
                  <a:pt x="448" y="137"/>
                </a:moveTo>
                <a:lnTo>
                  <a:pt x="448" y="137"/>
                </a:lnTo>
                <a:cubicBezTo>
                  <a:pt x="375" y="137"/>
                  <a:pt x="375" y="137"/>
                  <a:pt x="375" y="137"/>
                </a:cubicBezTo>
                <a:cubicBezTo>
                  <a:pt x="375" y="64"/>
                  <a:pt x="375" y="64"/>
                  <a:pt x="375" y="64"/>
                </a:cubicBezTo>
                <a:cubicBezTo>
                  <a:pt x="375" y="28"/>
                  <a:pt x="339" y="0"/>
                  <a:pt x="302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174" y="0"/>
                  <a:pt x="137" y="28"/>
                  <a:pt x="137" y="64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27" y="137"/>
                  <a:pt x="0" y="165"/>
                  <a:pt x="0" y="211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39"/>
                  <a:pt x="27" y="366"/>
                  <a:pt x="64" y="366"/>
                </a:cubicBezTo>
                <a:cubicBezTo>
                  <a:pt x="137" y="366"/>
                  <a:pt x="137" y="366"/>
                  <a:pt x="137" y="366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37" y="486"/>
                  <a:pt x="174" y="513"/>
                  <a:pt x="210" y="513"/>
                </a:cubicBezTo>
                <a:cubicBezTo>
                  <a:pt x="302" y="513"/>
                  <a:pt x="302" y="513"/>
                  <a:pt x="302" y="513"/>
                </a:cubicBezTo>
                <a:cubicBezTo>
                  <a:pt x="339" y="513"/>
                  <a:pt x="375" y="486"/>
                  <a:pt x="375" y="440"/>
                </a:cubicBezTo>
                <a:cubicBezTo>
                  <a:pt x="375" y="366"/>
                  <a:pt x="375" y="366"/>
                  <a:pt x="375" y="366"/>
                </a:cubicBezTo>
                <a:cubicBezTo>
                  <a:pt x="448" y="366"/>
                  <a:pt x="448" y="366"/>
                  <a:pt x="448" y="366"/>
                </a:cubicBezTo>
                <a:cubicBezTo>
                  <a:pt x="485" y="366"/>
                  <a:pt x="513" y="339"/>
                  <a:pt x="513" y="302"/>
                </a:cubicBezTo>
                <a:cubicBezTo>
                  <a:pt x="513" y="211"/>
                  <a:pt x="513" y="211"/>
                  <a:pt x="513" y="211"/>
                </a:cubicBezTo>
                <a:cubicBezTo>
                  <a:pt x="513" y="165"/>
                  <a:pt x="485" y="137"/>
                  <a:pt x="448" y="137"/>
                </a:cubicBezTo>
                <a:close/>
                <a:moveTo>
                  <a:pt x="448" y="302"/>
                </a:moveTo>
                <a:lnTo>
                  <a:pt x="448" y="302"/>
                </a:lnTo>
                <a:cubicBezTo>
                  <a:pt x="302" y="302"/>
                  <a:pt x="302" y="302"/>
                  <a:pt x="302" y="302"/>
                </a:cubicBezTo>
                <a:cubicBezTo>
                  <a:pt x="302" y="440"/>
                  <a:pt x="302" y="440"/>
                  <a:pt x="302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02"/>
                  <a:pt x="210" y="302"/>
                  <a:pt x="210" y="302"/>
                </a:cubicBezTo>
                <a:cubicBezTo>
                  <a:pt x="64" y="302"/>
                  <a:pt x="64" y="302"/>
                  <a:pt x="64" y="302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210" y="211"/>
                  <a:pt x="210" y="211"/>
                  <a:pt x="210" y="211"/>
                </a:cubicBezTo>
                <a:cubicBezTo>
                  <a:pt x="210" y="64"/>
                  <a:pt x="210" y="64"/>
                  <a:pt x="210" y="64"/>
                </a:cubicBezTo>
                <a:cubicBezTo>
                  <a:pt x="302" y="64"/>
                  <a:pt x="302" y="64"/>
                  <a:pt x="302" y="64"/>
                </a:cubicBezTo>
                <a:cubicBezTo>
                  <a:pt x="302" y="211"/>
                  <a:pt x="302" y="211"/>
                  <a:pt x="302" y="211"/>
                </a:cubicBezTo>
                <a:cubicBezTo>
                  <a:pt x="448" y="211"/>
                  <a:pt x="448" y="211"/>
                  <a:pt x="448" y="211"/>
                </a:cubicBezTo>
                <a:lnTo>
                  <a:pt x="448" y="3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7DB478E-CA99-B74C-910B-2391061D3E74}"/>
              </a:ext>
            </a:extLst>
          </p:cNvPr>
          <p:cNvGrpSpPr/>
          <p:nvPr/>
        </p:nvGrpSpPr>
        <p:grpSpPr>
          <a:xfrm>
            <a:off x="17278143" y="7498937"/>
            <a:ext cx="5600312" cy="1682233"/>
            <a:chOff x="2176393" y="10971401"/>
            <a:chExt cx="5600312" cy="1682233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7F8DED2-861E-D74F-9A4D-28767BBF5160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03414E2-AB9E-5B4D-B2BC-4BD475E65158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D690F72-586A-BD4C-9CFE-E9EE6611BBBA}"/>
              </a:ext>
            </a:extLst>
          </p:cNvPr>
          <p:cNvGrpSpPr/>
          <p:nvPr/>
        </p:nvGrpSpPr>
        <p:grpSpPr>
          <a:xfrm>
            <a:off x="17278143" y="10355262"/>
            <a:ext cx="5600312" cy="1682233"/>
            <a:chOff x="2176393" y="10971401"/>
            <a:chExt cx="5600312" cy="1682233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2DA402B-C032-9541-A3EF-158C0A9AA5EC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A6E449D-F55A-B146-AC2F-7C69B8232904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7" name="Grupo 349">
            <a:extLst>
              <a:ext uri="{FF2B5EF4-FFF2-40B4-BE49-F238E27FC236}">
                <a16:creationId xmlns:a16="http://schemas.microsoft.com/office/drawing/2014/main" id="{50BD1A98-2D5C-F04D-8711-DFDAC20A1B36}"/>
              </a:ext>
            </a:extLst>
          </p:cNvPr>
          <p:cNvGrpSpPr/>
          <p:nvPr/>
        </p:nvGrpSpPr>
        <p:grpSpPr>
          <a:xfrm>
            <a:off x="1586747" y="1404986"/>
            <a:ext cx="6099060" cy="2326780"/>
            <a:chOff x="2697645" y="861425"/>
            <a:chExt cx="22841439" cy="2326780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FA332456-C457-C841-ADE6-6D1A892AEDFF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EE91697A-CD29-CB4B-9FA5-787610027455}"/>
                </a:ext>
              </a:extLst>
            </p:cNvPr>
            <p:cNvSpPr txBox="1"/>
            <p:nvPr/>
          </p:nvSpPr>
          <p:spPr>
            <a:xfrm>
              <a:off x="2697645" y="1710877"/>
              <a:ext cx="190410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74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A6998-D355-D94A-81E0-58509870A0C1}"/>
              </a:ext>
            </a:extLst>
          </p:cNvPr>
          <p:cNvGrpSpPr/>
          <p:nvPr/>
        </p:nvGrpSpPr>
        <p:grpSpPr>
          <a:xfrm>
            <a:off x="8691323" y="4544806"/>
            <a:ext cx="6995004" cy="7203806"/>
            <a:chOff x="10159633" y="5235953"/>
            <a:chExt cx="3501011" cy="3605519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41" name="Freeform 335">
              <a:extLst>
                <a:ext uri="{FF2B5EF4-FFF2-40B4-BE49-F238E27FC236}">
                  <a16:creationId xmlns:a16="http://schemas.microsoft.com/office/drawing/2014/main" id="{9A36DDCB-621A-F049-9A90-1EE381A3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9633" y="5235953"/>
              <a:ext cx="3501011" cy="3605519"/>
            </a:xfrm>
            <a:custGeom>
              <a:avLst/>
              <a:gdLst>
                <a:gd name="T0" fmla="*/ 3409 w 3545"/>
                <a:gd name="T1" fmla="*/ 1848 h 3653"/>
                <a:gd name="T2" fmla="*/ 3409 w 3545"/>
                <a:gd name="T3" fmla="*/ 1848 h 3653"/>
                <a:gd name="T4" fmla="*/ 3409 w 3545"/>
                <a:gd name="T5" fmla="*/ 1848 h 3653"/>
                <a:gd name="T6" fmla="*/ 3409 w 3545"/>
                <a:gd name="T7" fmla="*/ 1758 h 3653"/>
                <a:gd name="T8" fmla="*/ 3445 w 3545"/>
                <a:gd name="T9" fmla="*/ 1119 h 3653"/>
                <a:gd name="T10" fmla="*/ 3129 w 3545"/>
                <a:gd name="T11" fmla="*/ 560 h 3653"/>
                <a:gd name="T12" fmla="*/ 2417 w 3545"/>
                <a:gd name="T13" fmla="*/ 298 h 3653"/>
                <a:gd name="T14" fmla="*/ 1913 w 3545"/>
                <a:gd name="T15" fmla="*/ 190 h 3653"/>
                <a:gd name="T16" fmla="*/ 1913 w 3545"/>
                <a:gd name="T17" fmla="*/ 190 h 3653"/>
                <a:gd name="T18" fmla="*/ 1506 w 3545"/>
                <a:gd name="T19" fmla="*/ 9 h 3653"/>
                <a:gd name="T20" fmla="*/ 1101 w 3545"/>
                <a:gd name="T21" fmla="*/ 72 h 3653"/>
                <a:gd name="T22" fmla="*/ 776 w 3545"/>
                <a:gd name="T23" fmla="*/ 334 h 3653"/>
                <a:gd name="T24" fmla="*/ 641 w 3545"/>
                <a:gd name="T25" fmla="*/ 758 h 3653"/>
                <a:gd name="T26" fmla="*/ 379 w 3545"/>
                <a:gd name="T27" fmla="*/ 1209 h 3653"/>
                <a:gd name="T28" fmla="*/ 82 w 3545"/>
                <a:gd name="T29" fmla="*/ 1543 h 3653"/>
                <a:gd name="T30" fmla="*/ 18 w 3545"/>
                <a:gd name="T31" fmla="*/ 1947 h 3653"/>
                <a:gd name="T32" fmla="*/ 172 w 3545"/>
                <a:gd name="T33" fmla="*/ 2326 h 3653"/>
                <a:gd name="T34" fmla="*/ 514 w 3545"/>
                <a:gd name="T35" fmla="*/ 2588 h 3653"/>
                <a:gd name="T36" fmla="*/ 532 w 3545"/>
                <a:gd name="T37" fmla="*/ 2696 h 3653"/>
                <a:gd name="T38" fmla="*/ 929 w 3545"/>
                <a:gd name="T39" fmla="*/ 3490 h 3653"/>
                <a:gd name="T40" fmla="*/ 1444 w 3545"/>
                <a:gd name="T41" fmla="*/ 3652 h 3653"/>
                <a:gd name="T42" fmla="*/ 1813 w 3545"/>
                <a:gd name="T43" fmla="*/ 3571 h 3653"/>
                <a:gd name="T44" fmla="*/ 2236 w 3545"/>
                <a:gd name="T45" fmla="*/ 3273 h 3653"/>
                <a:gd name="T46" fmla="*/ 2714 w 3545"/>
                <a:gd name="T47" fmla="*/ 3057 h 3653"/>
                <a:gd name="T48" fmla="*/ 3138 w 3545"/>
                <a:gd name="T49" fmla="*/ 2957 h 3653"/>
                <a:gd name="T50" fmla="*/ 3436 w 3545"/>
                <a:gd name="T51" fmla="*/ 2669 h 3653"/>
                <a:gd name="T52" fmla="*/ 3544 w 3545"/>
                <a:gd name="T53" fmla="*/ 2272 h 3653"/>
                <a:gd name="T54" fmla="*/ 3409 w 3545"/>
                <a:gd name="T55" fmla="*/ 1848 h 3653"/>
                <a:gd name="T56" fmla="*/ 3246 w 3545"/>
                <a:gd name="T57" fmla="*/ 2561 h 3653"/>
                <a:gd name="T58" fmla="*/ 3246 w 3545"/>
                <a:gd name="T59" fmla="*/ 2561 h 3653"/>
                <a:gd name="T60" fmla="*/ 2723 w 3545"/>
                <a:gd name="T61" fmla="*/ 2840 h 3653"/>
                <a:gd name="T62" fmla="*/ 2066 w 3545"/>
                <a:gd name="T63" fmla="*/ 3138 h 3653"/>
                <a:gd name="T64" fmla="*/ 1723 w 3545"/>
                <a:gd name="T65" fmla="*/ 3381 h 3653"/>
                <a:gd name="T66" fmla="*/ 1047 w 3545"/>
                <a:gd name="T67" fmla="*/ 3309 h 3653"/>
                <a:gd name="T68" fmla="*/ 740 w 3545"/>
                <a:gd name="T69" fmla="*/ 2705 h 3653"/>
                <a:gd name="T70" fmla="*/ 722 w 3545"/>
                <a:gd name="T71" fmla="*/ 2533 h 3653"/>
                <a:gd name="T72" fmla="*/ 596 w 3545"/>
                <a:gd name="T73" fmla="*/ 2389 h 3653"/>
                <a:gd name="T74" fmla="*/ 235 w 3545"/>
                <a:gd name="T75" fmla="*/ 1920 h 3653"/>
                <a:gd name="T76" fmla="*/ 487 w 3545"/>
                <a:gd name="T77" fmla="*/ 1389 h 3653"/>
                <a:gd name="T78" fmla="*/ 848 w 3545"/>
                <a:gd name="T79" fmla="*/ 767 h 3653"/>
                <a:gd name="T80" fmla="*/ 1182 w 3545"/>
                <a:gd name="T81" fmla="*/ 271 h 3653"/>
                <a:gd name="T82" fmla="*/ 1416 w 3545"/>
                <a:gd name="T83" fmla="*/ 217 h 3653"/>
                <a:gd name="T84" fmla="*/ 1768 w 3545"/>
                <a:gd name="T85" fmla="*/ 352 h 3653"/>
                <a:gd name="T86" fmla="*/ 1768 w 3545"/>
                <a:gd name="T87" fmla="*/ 352 h 3653"/>
                <a:gd name="T88" fmla="*/ 2480 w 3545"/>
                <a:gd name="T89" fmla="*/ 505 h 3653"/>
                <a:gd name="T90" fmla="*/ 2985 w 3545"/>
                <a:gd name="T91" fmla="*/ 713 h 3653"/>
                <a:gd name="T92" fmla="*/ 3201 w 3545"/>
                <a:gd name="T93" fmla="*/ 1686 h 3653"/>
                <a:gd name="T94" fmla="*/ 3228 w 3545"/>
                <a:gd name="T95" fmla="*/ 1966 h 3653"/>
                <a:gd name="T96" fmla="*/ 3228 w 3545"/>
                <a:gd name="T97" fmla="*/ 1974 h 3653"/>
                <a:gd name="T98" fmla="*/ 3246 w 3545"/>
                <a:gd name="T99" fmla="*/ 2561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45" h="3653">
                  <a:moveTo>
                    <a:pt x="3409" y="1848"/>
                  </a:moveTo>
                  <a:lnTo>
                    <a:pt x="3409" y="1848"/>
                  </a:lnTo>
                  <a:lnTo>
                    <a:pt x="3409" y="1848"/>
                  </a:lnTo>
                  <a:cubicBezTo>
                    <a:pt x="3400" y="1830"/>
                    <a:pt x="3391" y="1812"/>
                    <a:pt x="3409" y="1758"/>
                  </a:cubicBezTo>
                  <a:cubicBezTo>
                    <a:pt x="3481" y="1552"/>
                    <a:pt x="3490" y="1335"/>
                    <a:pt x="3445" y="1119"/>
                  </a:cubicBezTo>
                  <a:cubicBezTo>
                    <a:pt x="3400" y="902"/>
                    <a:pt x="3282" y="713"/>
                    <a:pt x="3129" y="560"/>
                  </a:cubicBezTo>
                  <a:cubicBezTo>
                    <a:pt x="2876" y="325"/>
                    <a:pt x="2642" y="235"/>
                    <a:pt x="2417" y="298"/>
                  </a:cubicBezTo>
                  <a:cubicBezTo>
                    <a:pt x="2245" y="343"/>
                    <a:pt x="2057" y="307"/>
                    <a:pt x="1913" y="190"/>
                  </a:cubicBezTo>
                  <a:lnTo>
                    <a:pt x="1913" y="190"/>
                  </a:lnTo>
                  <a:cubicBezTo>
                    <a:pt x="1795" y="91"/>
                    <a:pt x="1651" y="27"/>
                    <a:pt x="1506" y="9"/>
                  </a:cubicBezTo>
                  <a:cubicBezTo>
                    <a:pt x="1371" y="0"/>
                    <a:pt x="1227" y="19"/>
                    <a:pt x="1101" y="72"/>
                  </a:cubicBezTo>
                  <a:cubicBezTo>
                    <a:pt x="965" y="136"/>
                    <a:pt x="857" y="226"/>
                    <a:pt x="776" y="334"/>
                  </a:cubicBezTo>
                  <a:cubicBezTo>
                    <a:pt x="695" y="460"/>
                    <a:pt x="641" y="605"/>
                    <a:pt x="641" y="758"/>
                  </a:cubicBezTo>
                  <a:cubicBezTo>
                    <a:pt x="632" y="938"/>
                    <a:pt x="532" y="1110"/>
                    <a:pt x="379" y="1209"/>
                  </a:cubicBezTo>
                  <a:cubicBezTo>
                    <a:pt x="244" y="1290"/>
                    <a:pt x="145" y="1407"/>
                    <a:pt x="82" y="1543"/>
                  </a:cubicBezTo>
                  <a:cubicBezTo>
                    <a:pt x="27" y="1668"/>
                    <a:pt x="0" y="1803"/>
                    <a:pt x="18" y="1947"/>
                  </a:cubicBezTo>
                  <a:cubicBezTo>
                    <a:pt x="37" y="2083"/>
                    <a:pt x="82" y="2218"/>
                    <a:pt x="172" y="2326"/>
                  </a:cubicBezTo>
                  <a:cubicBezTo>
                    <a:pt x="253" y="2443"/>
                    <a:pt x="379" y="2533"/>
                    <a:pt x="514" y="2588"/>
                  </a:cubicBezTo>
                  <a:cubicBezTo>
                    <a:pt x="523" y="2597"/>
                    <a:pt x="532" y="2624"/>
                    <a:pt x="532" y="2696"/>
                  </a:cubicBezTo>
                  <a:cubicBezTo>
                    <a:pt x="514" y="3012"/>
                    <a:pt x="659" y="3309"/>
                    <a:pt x="929" y="3490"/>
                  </a:cubicBezTo>
                  <a:cubicBezTo>
                    <a:pt x="1083" y="3598"/>
                    <a:pt x="1263" y="3652"/>
                    <a:pt x="1444" y="3652"/>
                  </a:cubicBezTo>
                  <a:cubicBezTo>
                    <a:pt x="1570" y="3652"/>
                    <a:pt x="1687" y="3625"/>
                    <a:pt x="1813" y="3571"/>
                  </a:cubicBezTo>
                  <a:cubicBezTo>
                    <a:pt x="1994" y="3490"/>
                    <a:pt x="2137" y="3390"/>
                    <a:pt x="2236" y="3273"/>
                  </a:cubicBezTo>
                  <a:cubicBezTo>
                    <a:pt x="2344" y="3129"/>
                    <a:pt x="2525" y="3048"/>
                    <a:pt x="2714" y="3057"/>
                  </a:cubicBezTo>
                  <a:cubicBezTo>
                    <a:pt x="2867" y="3066"/>
                    <a:pt x="3012" y="3030"/>
                    <a:pt x="3138" y="2957"/>
                  </a:cubicBezTo>
                  <a:cubicBezTo>
                    <a:pt x="3264" y="2894"/>
                    <a:pt x="3364" y="2795"/>
                    <a:pt x="3436" y="2669"/>
                  </a:cubicBezTo>
                  <a:cubicBezTo>
                    <a:pt x="3508" y="2552"/>
                    <a:pt x="3544" y="2407"/>
                    <a:pt x="3544" y="2272"/>
                  </a:cubicBezTo>
                  <a:cubicBezTo>
                    <a:pt x="3535" y="2119"/>
                    <a:pt x="3490" y="1974"/>
                    <a:pt x="3409" y="1848"/>
                  </a:cubicBezTo>
                  <a:close/>
                  <a:moveTo>
                    <a:pt x="3246" y="2561"/>
                  </a:moveTo>
                  <a:lnTo>
                    <a:pt x="3246" y="2561"/>
                  </a:lnTo>
                  <a:cubicBezTo>
                    <a:pt x="3138" y="2750"/>
                    <a:pt x="2940" y="2858"/>
                    <a:pt x="2723" y="2840"/>
                  </a:cubicBezTo>
                  <a:cubicBezTo>
                    <a:pt x="2471" y="2822"/>
                    <a:pt x="2227" y="2940"/>
                    <a:pt x="2066" y="3138"/>
                  </a:cubicBezTo>
                  <a:cubicBezTo>
                    <a:pt x="1994" y="3228"/>
                    <a:pt x="1876" y="3309"/>
                    <a:pt x="1723" y="3381"/>
                  </a:cubicBezTo>
                  <a:cubicBezTo>
                    <a:pt x="1498" y="3471"/>
                    <a:pt x="1245" y="3454"/>
                    <a:pt x="1047" y="3309"/>
                  </a:cubicBezTo>
                  <a:cubicBezTo>
                    <a:pt x="848" y="3174"/>
                    <a:pt x="731" y="2948"/>
                    <a:pt x="740" y="2705"/>
                  </a:cubicBezTo>
                  <a:cubicBezTo>
                    <a:pt x="749" y="2642"/>
                    <a:pt x="740" y="2579"/>
                    <a:pt x="722" y="2533"/>
                  </a:cubicBezTo>
                  <a:cubicBezTo>
                    <a:pt x="695" y="2443"/>
                    <a:pt x="641" y="2407"/>
                    <a:pt x="596" y="2389"/>
                  </a:cubicBezTo>
                  <a:cubicBezTo>
                    <a:pt x="388" y="2317"/>
                    <a:pt x="253" y="2137"/>
                    <a:pt x="235" y="1920"/>
                  </a:cubicBezTo>
                  <a:cubicBezTo>
                    <a:pt x="208" y="1704"/>
                    <a:pt x="307" y="1507"/>
                    <a:pt x="487" y="1389"/>
                  </a:cubicBezTo>
                  <a:cubicBezTo>
                    <a:pt x="704" y="1254"/>
                    <a:pt x="839" y="1019"/>
                    <a:pt x="848" y="767"/>
                  </a:cubicBezTo>
                  <a:cubicBezTo>
                    <a:pt x="857" y="541"/>
                    <a:pt x="983" y="361"/>
                    <a:pt x="1182" y="271"/>
                  </a:cubicBezTo>
                  <a:cubicBezTo>
                    <a:pt x="1263" y="235"/>
                    <a:pt x="1335" y="217"/>
                    <a:pt x="1416" y="217"/>
                  </a:cubicBezTo>
                  <a:cubicBezTo>
                    <a:pt x="1543" y="217"/>
                    <a:pt x="1669" y="262"/>
                    <a:pt x="1768" y="352"/>
                  </a:cubicBezTo>
                  <a:lnTo>
                    <a:pt x="1768" y="352"/>
                  </a:lnTo>
                  <a:cubicBezTo>
                    <a:pt x="1967" y="514"/>
                    <a:pt x="2236" y="569"/>
                    <a:pt x="2480" y="505"/>
                  </a:cubicBezTo>
                  <a:cubicBezTo>
                    <a:pt x="2624" y="460"/>
                    <a:pt x="2786" y="533"/>
                    <a:pt x="2985" y="713"/>
                  </a:cubicBezTo>
                  <a:cubicBezTo>
                    <a:pt x="3237" y="965"/>
                    <a:pt x="3327" y="1344"/>
                    <a:pt x="3201" y="1686"/>
                  </a:cubicBezTo>
                  <a:cubicBezTo>
                    <a:pt x="3165" y="1794"/>
                    <a:pt x="3174" y="1884"/>
                    <a:pt x="3228" y="1966"/>
                  </a:cubicBezTo>
                  <a:cubicBezTo>
                    <a:pt x="3228" y="1974"/>
                    <a:pt x="3228" y="1974"/>
                    <a:pt x="3228" y="1974"/>
                  </a:cubicBezTo>
                  <a:cubicBezTo>
                    <a:pt x="3355" y="2155"/>
                    <a:pt x="3355" y="2371"/>
                    <a:pt x="3246" y="25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336">
              <a:extLst>
                <a:ext uri="{FF2B5EF4-FFF2-40B4-BE49-F238E27FC236}">
                  <a16:creationId xmlns:a16="http://schemas.microsoft.com/office/drawing/2014/main" id="{6E2E1C11-BD16-BE4E-A770-84B359180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390" y="7321753"/>
              <a:ext cx="474641" cy="474641"/>
            </a:xfrm>
            <a:custGeom>
              <a:avLst/>
              <a:gdLst>
                <a:gd name="T0" fmla="*/ 235 w 479"/>
                <a:gd name="T1" fmla="*/ 0 h 479"/>
                <a:gd name="T2" fmla="*/ 235 w 479"/>
                <a:gd name="T3" fmla="*/ 0 h 479"/>
                <a:gd name="T4" fmla="*/ 0 w 479"/>
                <a:gd name="T5" fmla="*/ 243 h 479"/>
                <a:gd name="T6" fmla="*/ 235 w 479"/>
                <a:gd name="T7" fmla="*/ 478 h 479"/>
                <a:gd name="T8" fmla="*/ 478 w 479"/>
                <a:gd name="T9" fmla="*/ 243 h 479"/>
                <a:gd name="T10" fmla="*/ 235 w 479"/>
                <a:gd name="T11" fmla="*/ 0 h 479"/>
                <a:gd name="T12" fmla="*/ 235 w 479"/>
                <a:gd name="T13" fmla="*/ 261 h 479"/>
                <a:gd name="T14" fmla="*/ 235 w 479"/>
                <a:gd name="T15" fmla="*/ 261 h 479"/>
                <a:gd name="T16" fmla="*/ 207 w 479"/>
                <a:gd name="T17" fmla="*/ 243 h 479"/>
                <a:gd name="T18" fmla="*/ 235 w 479"/>
                <a:gd name="T19" fmla="*/ 216 h 479"/>
                <a:gd name="T20" fmla="*/ 262 w 479"/>
                <a:gd name="T21" fmla="*/ 243 h 479"/>
                <a:gd name="T22" fmla="*/ 235 w 479"/>
                <a:gd name="T23" fmla="*/ 26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9" h="479">
                  <a:moveTo>
                    <a:pt x="235" y="0"/>
                  </a:moveTo>
                  <a:lnTo>
                    <a:pt x="235" y="0"/>
                  </a:lnTo>
                  <a:cubicBezTo>
                    <a:pt x="108" y="0"/>
                    <a:pt x="0" y="108"/>
                    <a:pt x="0" y="243"/>
                  </a:cubicBezTo>
                  <a:cubicBezTo>
                    <a:pt x="0" y="370"/>
                    <a:pt x="108" y="478"/>
                    <a:pt x="235" y="478"/>
                  </a:cubicBezTo>
                  <a:cubicBezTo>
                    <a:pt x="370" y="478"/>
                    <a:pt x="478" y="370"/>
                    <a:pt x="478" y="243"/>
                  </a:cubicBezTo>
                  <a:cubicBezTo>
                    <a:pt x="478" y="108"/>
                    <a:pt x="370" y="0"/>
                    <a:pt x="235" y="0"/>
                  </a:cubicBezTo>
                  <a:close/>
                  <a:moveTo>
                    <a:pt x="235" y="261"/>
                  </a:moveTo>
                  <a:lnTo>
                    <a:pt x="235" y="261"/>
                  </a:lnTo>
                  <a:cubicBezTo>
                    <a:pt x="226" y="261"/>
                    <a:pt x="207" y="252"/>
                    <a:pt x="207" y="243"/>
                  </a:cubicBezTo>
                  <a:cubicBezTo>
                    <a:pt x="207" y="225"/>
                    <a:pt x="226" y="216"/>
                    <a:pt x="235" y="216"/>
                  </a:cubicBezTo>
                  <a:cubicBezTo>
                    <a:pt x="252" y="216"/>
                    <a:pt x="262" y="225"/>
                    <a:pt x="262" y="243"/>
                  </a:cubicBezTo>
                  <a:cubicBezTo>
                    <a:pt x="262" y="252"/>
                    <a:pt x="252" y="261"/>
                    <a:pt x="235" y="2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337">
              <a:extLst>
                <a:ext uri="{FF2B5EF4-FFF2-40B4-BE49-F238E27FC236}">
                  <a16:creationId xmlns:a16="http://schemas.microsoft.com/office/drawing/2014/main" id="{A2AD1727-357A-AE45-B6F0-6533EBF0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6482" y="5649628"/>
              <a:ext cx="474641" cy="474641"/>
            </a:xfrm>
            <a:custGeom>
              <a:avLst/>
              <a:gdLst>
                <a:gd name="T0" fmla="*/ 478 w 479"/>
                <a:gd name="T1" fmla="*/ 235 h 479"/>
                <a:gd name="T2" fmla="*/ 478 w 479"/>
                <a:gd name="T3" fmla="*/ 235 h 479"/>
                <a:gd name="T4" fmla="*/ 243 w 479"/>
                <a:gd name="T5" fmla="*/ 0 h 479"/>
                <a:gd name="T6" fmla="*/ 0 w 479"/>
                <a:gd name="T7" fmla="*/ 235 h 479"/>
                <a:gd name="T8" fmla="*/ 243 w 479"/>
                <a:gd name="T9" fmla="*/ 478 h 479"/>
                <a:gd name="T10" fmla="*/ 478 w 479"/>
                <a:gd name="T11" fmla="*/ 235 h 479"/>
                <a:gd name="T12" fmla="*/ 243 w 479"/>
                <a:gd name="T13" fmla="*/ 262 h 479"/>
                <a:gd name="T14" fmla="*/ 243 w 479"/>
                <a:gd name="T15" fmla="*/ 262 h 479"/>
                <a:gd name="T16" fmla="*/ 216 w 479"/>
                <a:gd name="T17" fmla="*/ 235 h 479"/>
                <a:gd name="T18" fmla="*/ 243 w 479"/>
                <a:gd name="T19" fmla="*/ 208 h 479"/>
                <a:gd name="T20" fmla="*/ 270 w 479"/>
                <a:gd name="T21" fmla="*/ 235 h 479"/>
                <a:gd name="T22" fmla="*/ 243 w 479"/>
                <a:gd name="T23" fmla="*/ 26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9" h="479">
                  <a:moveTo>
                    <a:pt x="478" y="235"/>
                  </a:moveTo>
                  <a:lnTo>
                    <a:pt x="478" y="235"/>
                  </a:lnTo>
                  <a:cubicBezTo>
                    <a:pt x="478" y="109"/>
                    <a:pt x="369" y="0"/>
                    <a:pt x="243" y="0"/>
                  </a:cubicBezTo>
                  <a:cubicBezTo>
                    <a:pt x="108" y="0"/>
                    <a:pt x="0" y="109"/>
                    <a:pt x="0" y="235"/>
                  </a:cubicBezTo>
                  <a:cubicBezTo>
                    <a:pt x="0" y="370"/>
                    <a:pt x="108" y="478"/>
                    <a:pt x="243" y="478"/>
                  </a:cubicBezTo>
                  <a:cubicBezTo>
                    <a:pt x="369" y="478"/>
                    <a:pt x="478" y="370"/>
                    <a:pt x="478" y="235"/>
                  </a:cubicBezTo>
                  <a:close/>
                  <a:moveTo>
                    <a:pt x="243" y="262"/>
                  </a:moveTo>
                  <a:lnTo>
                    <a:pt x="243" y="262"/>
                  </a:lnTo>
                  <a:cubicBezTo>
                    <a:pt x="225" y="262"/>
                    <a:pt x="216" y="253"/>
                    <a:pt x="216" y="235"/>
                  </a:cubicBezTo>
                  <a:cubicBezTo>
                    <a:pt x="216" y="226"/>
                    <a:pt x="225" y="208"/>
                    <a:pt x="243" y="208"/>
                  </a:cubicBezTo>
                  <a:cubicBezTo>
                    <a:pt x="252" y="208"/>
                    <a:pt x="270" y="226"/>
                    <a:pt x="270" y="235"/>
                  </a:cubicBezTo>
                  <a:cubicBezTo>
                    <a:pt x="270" y="253"/>
                    <a:pt x="252" y="262"/>
                    <a:pt x="243" y="26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338">
              <a:extLst>
                <a:ext uri="{FF2B5EF4-FFF2-40B4-BE49-F238E27FC236}">
                  <a16:creationId xmlns:a16="http://schemas.microsoft.com/office/drawing/2014/main" id="{583E5EB2-30E0-CE4D-8A21-933BA74A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569" y="7239019"/>
              <a:ext cx="474638" cy="483347"/>
            </a:xfrm>
            <a:custGeom>
              <a:avLst/>
              <a:gdLst>
                <a:gd name="T0" fmla="*/ 235 w 479"/>
                <a:gd name="T1" fmla="*/ 0 h 489"/>
                <a:gd name="T2" fmla="*/ 235 w 479"/>
                <a:gd name="T3" fmla="*/ 0 h 489"/>
                <a:gd name="T4" fmla="*/ 0 w 479"/>
                <a:gd name="T5" fmla="*/ 244 h 489"/>
                <a:gd name="T6" fmla="*/ 235 w 479"/>
                <a:gd name="T7" fmla="*/ 488 h 489"/>
                <a:gd name="T8" fmla="*/ 478 w 479"/>
                <a:gd name="T9" fmla="*/ 244 h 489"/>
                <a:gd name="T10" fmla="*/ 235 w 479"/>
                <a:gd name="T11" fmla="*/ 0 h 489"/>
                <a:gd name="T12" fmla="*/ 235 w 479"/>
                <a:gd name="T13" fmla="*/ 271 h 489"/>
                <a:gd name="T14" fmla="*/ 235 w 479"/>
                <a:gd name="T15" fmla="*/ 271 h 489"/>
                <a:gd name="T16" fmla="*/ 208 w 479"/>
                <a:gd name="T17" fmla="*/ 244 h 489"/>
                <a:gd name="T18" fmla="*/ 235 w 479"/>
                <a:gd name="T19" fmla="*/ 217 h 489"/>
                <a:gd name="T20" fmla="*/ 262 w 479"/>
                <a:gd name="T21" fmla="*/ 244 h 489"/>
                <a:gd name="T22" fmla="*/ 235 w 479"/>
                <a:gd name="T23" fmla="*/ 27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9" h="489">
                  <a:moveTo>
                    <a:pt x="235" y="0"/>
                  </a:moveTo>
                  <a:lnTo>
                    <a:pt x="235" y="0"/>
                  </a:lnTo>
                  <a:cubicBezTo>
                    <a:pt x="108" y="0"/>
                    <a:pt x="0" y="109"/>
                    <a:pt x="0" y="244"/>
                  </a:cubicBezTo>
                  <a:cubicBezTo>
                    <a:pt x="0" y="379"/>
                    <a:pt x="108" y="488"/>
                    <a:pt x="235" y="488"/>
                  </a:cubicBezTo>
                  <a:cubicBezTo>
                    <a:pt x="370" y="488"/>
                    <a:pt x="478" y="379"/>
                    <a:pt x="478" y="244"/>
                  </a:cubicBezTo>
                  <a:cubicBezTo>
                    <a:pt x="478" y="109"/>
                    <a:pt x="370" y="0"/>
                    <a:pt x="235" y="0"/>
                  </a:cubicBezTo>
                  <a:close/>
                  <a:moveTo>
                    <a:pt x="235" y="271"/>
                  </a:moveTo>
                  <a:lnTo>
                    <a:pt x="235" y="271"/>
                  </a:lnTo>
                  <a:cubicBezTo>
                    <a:pt x="226" y="271"/>
                    <a:pt x="208" y="262"/>
                    <a:pt x="208" y="244"/>
                  </a:cubicBezTo>
                  <a:cubicBezTo>
                    <a:pt x="208" y="226"/>
                    <a:pt x="226" y="217"/>
                    <a:pt x="235" y="217"/>
                  </a:cubicBezTo>
                  <a:cubicBezTo>
                    <a:pt x="253" y="217"/>
                    <a:pt x="262" y="226"/>
                    <a:pt x="262" y="244"/>
                  </a:cubicBezTo>
                  <a:cubicBezTo>
                    <a:pt x="262" y="262"/>
                    <a:pt x="253" y="271"/>
                    <a:pt x="235" y="27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339">
              <a:extLst>
                <a:ext uri="{FF2B5EF4-FFF2-40B4-BE49-F238E27FC236}">
                  <a16:creationId xmlns:a16="http://schemas.microsoft.com/office/drawing/2014/main" id="{71FB3A2A-02A4-EC4B-AC1D-E79F3DD1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06" y="6298449"/>
              <a:ext cx="988471" cy="1654707"/>
            </a:xfrm>
            <a:custGeom>
              <a:avLst/>
              <a:gdLst>
                <a:gd name="T0" fmla="*/ 757 w 1001"/>
                <a:gd name="T1" fmla="*/ 63 h 1677"/>
                <a:gd name="T2" fmla="*/ 757 w 1001"/>
                <a:gd name="T3" fmla="*/ 63 h 1677"/>
                <a:gd name="T4" fmla="*/ 469 w 1001"/>
                <a:gd name="T5" fmla="*/ 18 h 1677"/>
                <a:gd name="T6" fmla="*/ 262 w 1001"/>
                <a:gd name="T7" fmla="*/ 153 h 1677"/>
                <a:gd name="T8" fmla="*/ 280 w 1001"/>
                <a:gd name="T9" fmla="*/ 469 h 1677"/>
                <a:gd name="T10" fmla="*/ 289 w 1001"/>
                <a:gd name="T11" fmla="*/ 900 h 1677"/>
                <a:gd name="T12" fmla="*/ 253 w 1001"/>
                <a:gd name="T13" fmla="*/ 964 h 1677"/>
                <a:gd name="T14" fmla="*/ 54 w 1001"/>
                <a:gd name="T15" fmla="*/ 1532 h 1677"/>
                <a:gd name="T16" fmla="*/ 181 w 1001"/>
                <a:gd name="T17" fmla="*/ 1658 h 1677"/>
                <a:gd name="T18" fmla="*/ 181 w 1001"/>
                <a:gd name="T19" fmla="*/ 1658 h 1677"/>
                <a:gd name="T20" fmla="*/ 316 w 1001"/>
                <a:gd name="T21" fmla="*/ 1676 h 1677"/>
                <a:gd name="T22" fmla="*/ 784 w 1001"/>
                <a:gd name="T23" fmla="*/ 1351 h 1677"/>
                <a:gd name="T24" fmla="*/ 973 w 1001"/>
                <a:gd name="T25" fmla="*/ 864 h 1677"/>
                <a:gd name="T26" fmla="*/ 946 w 1001"/>
                <a:gd name="T27" fmla="*/ 333 h 1677"/>
                <a:gd name="T28" fmla="*/ 757 w 1001"/>
                <a:gd name="T29" fmla="*/ 63 h 1677"/>
                <a:gd name="T30" fmla="*/ 757 w 1001"/>
                <a:gd name="T31" fmla="*/ 828 h 1677"/>
                <a:gd name="T32" fmla="*/ 757 w 1001"/>
                <a:gd name="T33" fmla="*/ 828 h 1677"/>
                <a:gd name="T34" fmla="*/ 605 w 1001"/>
                <a:gd name="T35" fmla="*/ 1225 h 1677"/>
                <a:gd name="T36" fmla="*/ 253 w 1001"/>
                <a:gd name="T37" fmla="*/ 1459 h 1677"/>
                <a:gd name="T38" fmla="*/ 298 w 1001"/>
                <a:gd name="T39" fmla="*/ 1306 h 1677"/>
                <a:gd name="T40" fmla="*/ 433 w 1001"/>
                <a:gd name="T41" fmla="*/ 1072 h 1677"/>
                <a:gd name="T42" fmla="*/ 478 w 1001"/>
                <a:gd name="T43" fmla="*/ 1009 h 1677"/>
                <a:gd name="T44" fmla="*/ 469 w 1001"/>
                <a:gd name="T45" fmla="*/ 378 h 1677"/>
                <a:gd name="T46" fmla="*/ 451 w 1001"/>
                <a:gd name="T47" fmla="*/ 252 h 1677"/>
                <a:gd name="T48" fmla="*/ 505 w 1001"/>
                <a:gd name="T49" fmla="*/ 225 h 1677"/>
                <a:gd name="T50" fmla="*/ 739 w 1001"/>
                <a:gd name="T51" fmla="*/ 405 h 1677"/>
                <a:gd name="T52" fmla="*/ 757 w 1001"/>
                <a:gd name="T53" fmla="*/ 82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1" h="1677">
                  <a:moveTo>
                    <a:pt x="757" y="63"/>
                  </a:moveTo>
                  <a:lnTo>
                    <a:pt x="757" y="63"/>
                  </a:lnTo>
                  <a:cubicBezTo>
                    <a:pt x="686" y="9"/>
                    <a:pt x="587" y="0"/>
                    <a:pt x="469" y="18"/>
                  </a:cubicBezTo>
                  <a:cubicBezTo>
                    <a:pt x="343" y="36"/>
                    <a:pt x="289" y="108"/>
                    <a:pt x="262" y="153"/>
                  </a:cubicBezTo>
                  <a:cubicBezTo>
                    <a:pt x="217" y="234"/>
                    <a:pt x="226" y="342"/>
                    <a:pt x="280" y="469"/>
                  </a:cubicBezTo>
                  <a:cubicBezTo>
                    <a:pt x="352" y="630"/>
                    <a:pt x="352" y="792"/>
                    <a:pt x="289" y="900"/>
                  </a:cubicBezTo>
                  <a:cubicBezTo>
                    <a:pt x="280" y="909"/>
                    <a:pt x="271" y="937"/>
                    <a:pt x="253" y="964"/>
                  </a:cubicBezTo>
                  <a:cubicBezTo>
                    <a:pt x="118" y="1180"/>
                    <a:pt x="0" y="1387"/>
                    <a:pt x="54" y="1532"/>
                  </a:cubicBezTo>
                  <a:cubicBezTo>
                    <a:pt x="72" y="1595"/>
                    <a:pt x="118" y="1640"/>
                    <a:pt x="181" y="1658"/>
                  </a:cubicBezTo>
                  <a:lnTo>
                    <a:pt x="181" y="1658"/>
                  </a:lnTo>
                  <a:cubicBezTo>
                    <a:pt x="226" y="1676"/>
                    <a:pt x="271" y="1676"/>
                    <a:pt x="316" y="1676"/>
                  </a:cubicBezTo>
                  <a:cubicBezTo>
                    <a:pt x="560" y="1676"/>
                    <a:pt x="722" y="1442"/>
                    <a:pt x="784" y="1351"/>
                  </a:cubicBezTo>
                  <a:cubicBezTo>
                    <a:pt x="874" y="1216"/>
                    <a:pt x="937" y="1036"/>
                    <a:pt x="973" y="864"/>
                  </a:cubicBezTo>
                  <a:cubicBezTo>
                    <a:pt x="1000" y="666"/>
                    <a:pt x="991" y="486"/>
                    <a:pt x="946" y="333"/>
                  </a:cubicBezTo>
                  <a:cubicBezTo>
                    <a:pt x="901" y="198"/>
                    <a:pt x="838" y="117"/>
                    <a:pt x="757" y="63"/>
                  </a:cubicBezTo>
                  <a:close/>
                  <a:moveTo>
                    <a:pt x="757" y="828"/>
                  </a:moveTo>
                  <a:lnTo>
                    <a:pt x="757" y="828"/>
                  </a:lnTo>
                  <a:cubicBezTo>
                    <a:pt x="731" y="973"/>
                    <a:pt x="677" y="1117"/>
                    <a:pt x="605" y="1225"/>
                  </a:cubicBezTo>
                  <a:cubicBezTo>
                    <a:pt x="496" y="1397"/>
                    <a:pt x="388" y="1496"/>
                    <a:pt x="253" y="1459"/>
                  </a:cubicBezTo>
                  <a:cubicBezTo>
                    <a:pt x="253" y="1442"/>
                    <a:pt x="262" y="1397"/>
                    <a:pt x="298" y="1306"/>
                  </a:cubicBezTo>
                  <a:cubicBezTo>
                    <a:pt x="343" y="1225"/>
                    <a:pt x="397" y="1135"/>
                    <a:pt x="433" y="1072"/>
                  </a:cubicBezTo>
                  <a:cubicBezTo>
                    <a:pt x="451" y="1045"/>
                    <a:pt x="469" y="1027"/>
                    <a:pt x="478" y="1009"/>
                  </a:cubicBezTo>
                  <a:cubicBezTo>
                    <a:pt x="577" y="837"/>
                    <a:pt x="577" y="603"/>
                    <a:pt x="469" y="378"/>
                  </a:cubicBezTo>
                  <a:cubicBezTo>
                    <a:pt x="442" y="315"/>
                    <a:pt x="442" y="270"/>
                    <a:pt x="451" y="252"/>
                  </a:cubicBezTo>
                  <a:cubicBezTo>
                    <a:pt x="460" y="234"/>
                    <a:pt x="496" y="234"/>
                    <a:pt x="505" y="225"/>
                  </a:cubicBezTo>
                  <a:cubicBezTo>
                    <a:pt x="614" y="207"/>
                    <a:pt x="677" y="216"/>
                    <a:pt x="739" y="405"/>
                  </a:cubicBezTo>
                  <a:cubicBezTo>
                    <a:pt x="775" y="523"/>
                    <a:pt x="784" y="666"/>
                    <a:pt x="757" y="8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BEC9A1-AFC2-9B48-85D4-3F9C90C84655}"/>
              </a:ext>
            </a:extLst>
          </p:cNvPr>
          <p:cNvGrpSpPr/>
          <p:nvPr/>
        </p:nvGrpSpPr>
        <p:grpSpPr>
          <a:xfrm flipH="1">
            <a:off x="8809223" y="6319656"/>
            <a:ext cx="1500348" cy="1500346"/>
            <a:chOff x="4653250" y="5123537"/>
            <a:chExt cx="1152052" cy="11520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318239F-1DCA-D94F-B676-F3178D893917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E8E992-AE22-1841-9104-CACE15AD846D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CB1676-E5A0-D944-AFC9-C49B3A878418}"/>
              </a:ext>
            </a:extLst>
          </p:cNvPr>
          <p:cNvGrpSpPr/>
          <p:nvPr/>
        </p:nvGrpSpPr>
        <p:grpSpPr>
          <a:xfrm flipH="1">
            <a:off x="12515527" y="7442712"/>
            <a:ext cx="1500348" cy="1500346"/>
            <a:chOff x="4653250" y="5123537"/>
            <a:chExt cx="1152052" cy="115205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5E8E33D-E59B-6343-AF89-1F4579745111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2CC83A-62E7-874F-A4F2-4A4623DCFC89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B631E6F-B508-3242-869A-A769BAAE4EF7}"/>
              </a:ext>
            </a:extLst>
          </p:cNvPr>
          <p:cNvGrpSpPr/>
          <p:nvPr/>
        </p:nvGrpSpPr>
        <p:grpSpPr>
          <a:xfrm flipH="1">
            <a:off x="14135731" y="5167321"/>
            <a:ext cx="1500348" cy="1500346"/>
            <a:chOff x="4653250" y="5123537"/>
            <a:chExt cx="1152052" cy="115205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6A625F7-A775-154C-888A-C3411516AFD3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9706B5-09F7-804E-B437-6A83E72E2297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4314CE7-C83E-6149-B374-A7FE7F2FBF0F}"/>
              </a:ext>
            </a:extLst>
          </p:cNvPr>
          <p:cNvGrpSpPr/>
          <p:nvPr/>
        </p:nvGrpSpPr>
        <p:grpSpPr>
          <a:xfrm flipH="1">
            <a:off x="10889611" y="10653721"/>
            <a:ext cx="1500348" cy="1500346"/>
            <a:chOff x="4653250" y="5123537"/>
            <a:chExt cx="1152052" cy="115205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93127AF-65DD-AA48-BF50-E0F5CFEC273C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CB8D30A-2F3A-6A43-B18D-6D8DE990639D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B44851-27AD-0A43-A012-5DA49E2DEC5D}"/>
              </a:ext>
            </a:extLst>
          </p:cNvPr>
          <p:cNvGrpSpPr/>
          <p:nvPr/>
        </p:nvGrpSpPr>
        <p:grpSpPr>
          <a:xfrm>
            <a:off x="16976451" y="5389852"/>
            <a:ext cx="4357989" cy="2208082"/>
            <a:chOff x="2197209" y="4655883"/>
            <a:chExt cx="4357989" cy="22080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1B532B-926A-8040-B653-4DE46DA801C5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3038D79-3E79-744B-A8FB-7E1A54143571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42C01A-CA29-1142-9A56-9C90F2A94EDA}"/>
              </a:ext>
            </a:extLst>
          </p:cNvPr>
          <p:cNvGrpSpPr/>
          <p:nvPr/>
        </p:nvGrpSpPr>
        <p:grpSpPr>
          <a:xfrm flipH="1">
            <a:off x="3043210" y="5389852"/>
            <a:ext cx="4357989" cy="2208082"/>
            <a:chOff x="2197209" y="4655883"/>
            <a:chExt cx="4357989" cy="220808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8376D2-4423-3F48-9DF8-2723D7BDD23A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E7CD14-6593-774B-8D6D-71B44150B9AC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46A73F2-6A10-494C-A48F-80261FEA3B76}"/>
              </a:ext>
            </a:extLst>
          </p:cNvPr>
          <p:cNvSpPr/>
          <p:nvPr/>
        </p:nvSpPr>
        <p:spPr>
          <a:xfrm>
            <a:off x="7676148" y="5558613"/>
            <a:ext cx="368312" cy="3683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654AE7-1345-DB4D-A374-8F20B0597C16}"/>
              </a:ext>
            </a:extLst>
          </p:cNvPr>
          <p:cNvSpPr/>
          <p:nvPr/>
        </p:nvSpPr>
        <p:spPr>
          <a:xfrm>
            <a:off x="16334634" y="5558613"/>
            <a:ext cx="368312" cy="368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098C429-05CB-9240-B01D-32F043D6DD20}"/>
              </a:ext>
            </a:extLst>
          </p:cNvPr>
          <p:cNvGrpSpPr/>
          <p:nvPr/>
        </p:nvGrpSpPr>
        <p:grpSpPr>
          <a:xfrm>
            <a:off x="16976451" y="8867455"/>
            <a:ext cx="4357989" cy="2208082"/>
            <a:chOff x="2197209" y="4655883"/>
            <a:chExt cx="4357989" cy="220808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82A4613-DE9B-8441-B91C-B4A451ACE332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9276B93-A6CA-5D4E-B9A2-FC7FA7D0854D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A041C60-4BC4-2C43-853C-930B95C9D251}"/>
              </a:ext>
            </a:extLst>
          </p:cNvPr>
          <p:cNvGrpSpPr/>
          <p:nvPr/>
        </p:nvGrpSpPr>
        <p:grpSpPr>
          <a:xfrm flipH="1">
            <a:off x="3043210" y="8867455"/>
            <a:ext cx="4357989" cy="2208082"/>
            <a:chOff x="2197209" y="4655883"/>
            <a:chExt cx="4357989" cy="220808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65A9AB-38F3-8842-A7F2-F68158F05B1B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2A344C-2415-3D4F-A22C-45FD3BD75087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876A1692-AAB5-FB48-82C2-2D296AEBEA5D}"/>
              </a:ext>
            </a:extLst>
          </p:cNvPr>
          <p:cNvSpPr/>
          <p:nvPr/>
        </p:nvSpPr>
        <p:spPr>
          <a:xfrm>
            <a:off x="7676148" y="9036216"/>
            <a:ext cx="368312" cy="368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3E7AA9-197D-1A40-A1E0-91D156F75F63}"/>
              </a:ext>
            </a:extLst>
          </p:cNvPr>
          <p:cNvSpPr/>
          <p:nvPr/>
        </p:nvSpPr>
        <p:spPr>
          <a:xfrm>
            <a:off x="16334634" y="9036216"/>
            <a:ext cx="368312" cy="368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A0914594-7CCF-6B4F-9F95-83F00E06209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E713D4E7-658B-2D4E-95B3-837DB5621515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0108E61F-1FEE-C441-BF83-43E253A142A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74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C203437-5CDE-FF44-AA61-3B3302F2AC21}"/>
              </a:ext>
            </a:extLst>
          </p:cNvPr>
          <p:cNvSpPr/>
          <p:nvPr/>
        </p:nvSpPr>
        <p:spPr>
          <a:xfrm>
            <a:off x="12504137" y="8635748"/>
            <a:ext cx="10499835" cy="3405352"/>
          </a:xfrm>
          <a:prstGeom prst="roundRect">
            <a:avLst>
              <a:gd name="adj" fmla="val 9954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1D1D0BB-3679-494A-84A9-687DB788DAB8}"/>
              </a:ext>
            </a:extLst>
          </p:cNvPr>
          <p:cNvSpPr/>
          <p:nvPr/>
        </p:nvSpPr>
        <p:spPr>
          <a:xfrm>
            <a:off x="12504137" y="4540469"/>
            <a:ext cx="10499835" cy="3405352"/>
          </a:xfrm>
          <a:prstGeom prst="roundRect">
            <a:avLst>
              <a:gd name="adj" fmla="val 9954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18004A4-B0EA-5544-9DC1-693358E16617}"/>
              </a:ext>
            </a:extLst>
          </p:cNvPr>
          <p:cNvSpPr/>
          <p:nvPr/>
        </p:nvSpPr>
        <p:spPr>
          <a:xfrm>
            <a:off x="1373678" y="8635748"/>
            <a:ext cx="10499835" cy="3405352"/>
          </a:xfrm>
          <a:prstGeom prst="roundRect">
            <a:avLst>
              <a:gd name="adj" fmla="val 9954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A94B5C-2D0C-B242-A54B-6178DD1CF47E}"/>
              </a:ext>
            </a:extLst>
          </p:cNvPr>
          <p:cNvSpPr/>
          <p:nvPr/>
        </p:nvSpPr>
        <p:spPr>
          <a:xfrm>
            <a:off x="1373678" y="4540469"/>
            <a:ext cx="10499835" cy="3405352"/>
          </a:xfrm>
          <a:prstGeom prst="roundRect">
            <a:avLst>
              <a:gd name="adj" fmla="val 9954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elay 53">
            <a:extLst>
              <a:ext uri="{FF2B5EF4-FFF2-40B4-BE49-F238E27FC236}">
                <a16:creationId xmlns:a16="http://schemas.microsoft.com/office/drawing/2014/main" id="{3868EB21-F9C1-6847-9037-3556E02A6E94}"/>
              </a:ext>
            </a:extLst>
          </p:cNvPr>
          <p:cNvSpPr/>
          <p:nvPr/>
        </p:nvSpPr>
        <p:spPr>
          <a:xfrm>
            <a:off x="1370096" y="4966138"/>
            <a:ext cx="2554013" cy="2554013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elay 54">
            <a:extLst>
              <a:ext uri="{FF2B5EF4-FFF2-40B4-BE49-F238E27FC236}">
                <a16:creationId xmlns:a16="http://schemas.microsoft.com/office/drawing/2014/main" id="{C148D431-C2FA-594E-AE32-6A452F09DA87}"/>
              </a:ext>
            </a:extLst>
          </p:cNvPr>
          <p:cNvSpPr/>
          <p:nvPr/>
        </p:nvSpPr>
        <p:spPr>
          <a:xfrm>
            <a:off x="12504133" y="4966138"/>
            <a:ext cx="2554013" cy="2554013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elay 55">
            <a:extLst>
              <a:ext uri="{FF2B5EF4-FFF2-40B4-BE49-F238E27FC236}">
                <a16:creationId xmlns:a16="http://schemas.microsoft.com/office/drawing/2014/main" id="{B19B1240-3F9E-4F4F-AD49-EA73F735C862}"/>
              </a:ext>
            </a:extLst>
          </p:cNvPr>
          <p:cNvSpPr/>
          <p:nvPr/>
        </p:nvSpPr>
        <p:spPr>
          <a:xfrm>
            <a:off x="1370096" y="9036114"/>
            <a:ext cx="2554013" cy="2554013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elay 56">
            <a:extLst>
              <a:ext uri="{FF2B5EF4-FFF2-40B4-BE49-F238E27FC236}">
                <a16:creationId xmlns:a16="http://schemas.microsoft.com/office/drawing/2014/main" id="{FE13394D-81F2-934A-BEFB-7BA9F8CA81BA}"/>
              </a:ext>
            </a:extLst>
          </p:cNvPr>
          <p:cNvSpPr/>
          <p:nvPr/>
        </p:nvSpPr>
        <p:spPr>
          <a:xfrm>
            <a:off x="12504133" y="9036114"/>
            <a:ext cx="2554013" cy="255401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22626B-C7FB-A644-A763-35E472FA330D}"/>
              </a:ext>
            </a:extLst>
          </p:cNvPr>
          <p:cNvGrpSpPr/>
          <p:nvPr/>
        </p:nvGrpSpPr>
        <p:grpSpPr>
          <a:xfrm>
            <a:off x="4763104" y="5402027"/>
            <a:ext cx="6289661" cy="1682233"/>
            <a:chOff x="2197209" y="4655883"/>
            <a:chExt cx="6289661" cy="168223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79F7B77-D3FE-8743-B6CC-01EA1466CBD0}"/>
                </a:ext>
              </a:extLst>
            </p:cNvPr>
            <p:cNvSpPr txBox="1"/>
            <p:nvPr/>
          </p:nvSpPr>
          <p:spPr>
            <a:xfrm>
              <a:off x="2197209" y="5249228"/>
              <a:ext cx="628966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340A441-1489-AE48-9BED-C76587CBD499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EDEF9D-2393-8941-9DF0-A3D21233AB13}"/>
              </a:ext>
            </a:extLst>
          </p:cNvPr>
          <p:cNvGrpSpPr/>
          <p:nvPr/>
        </p:nvGrpSpPr>
        <p:grpSpPr>
          <a:xfrm>
            <a:off x="4763104" y="9497307"/>
            <a:ext cx="6289661" cy="1682233"/>
            <a:chOff x="2197209" y="4655883"/>
            <a:chExt cx="6289661" cy="168223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9BB935-0779-ED40-99F2-FF15CBD8B5BE}"/>
                </a:ext>
              </a:extLst>
            </p:cNvPr>
            <p:cNvSpPr txBox="1"/>
            <p:nvPr/>
          </p:nvSpPr>
          <p:spPr>
            <a:xfrm>
              <a:off x="2197209" y="5249228"/>
              <a:ext cx="628966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7BF68A-CD5E-7040-9907-4D9F8D8029F9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86CEF5-7CD4-EB4B-9CC4-D52E4329354D}"/>
              </a:ext>
            </a:extLst>
          </p:cNvPr>
          <p:cNvGrpSpPr/>
          <p:nvPr/>
        </p:nvGrpSpPr>
        <p:grpSpPr>
          <a:xfrm>
            <a:off x="15886228" y="5402027"/>
            <a:ext cx="6289661" cy="1682233"/>
            <a:chOff x="2197209" y="4655883"/>
            <a:chExt cx="6289661" cy="168223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1CE296-21F8-E34B-90DA-1B741DA17A5F}"/>
                </a:ext>
              </a:extLst>
            </p:cNvPr>
            <p:cNvSpPr txBox="1"/>
            <p:nvPr/>
          </p:nvSpPr>
          <p:spPr>
            <a:xfrm>
              <a:off x="2197209" y="5249228"/>
              <a:ext cx="628966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1F3635-08D3-A841-88E3-D3447C3C3C44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4C8B51-1EE0-224A-A5B0-7AB998D3E7D2}"/>
              </a:ext>
            </a:extLst>
          </p:cNvPr>
          <p:cNvGrpSpPr/>
          <p:nvPr/>
        </p:nvGrpSpPr>
        <p:grpSpPr>
          <a:xfrm>
            <a:off x="15886228" y="9497307"/>
            <a:ext cx="6289661" cy="1682233"/>
            <a:chOff x="2197209" y="4655883"/>
            <a:chExt cx="6289661" cy="16822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283DE5C-B5AC-AA4F-AF69-1584B8260532}"/>
                </a:ext>
              </a:extLst>
            </p:cNvPr>
            <p:cNvSpPr txBox="1"/>
            <p:nvPr/>
          </p:nvSpPr>
          <p:spPr>
            <a:xfrm>
              <a:off x="2197209" y="5249228"/>
              <a:ext cx="628966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AEC342C-E940-1842-95BD-121E4894BAC1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835AA06-EBA2-7D45-A639-D7B242BD254E}"/>
              </a:ext>
            </a:extLst>
          </p:cNvPr>
          <p:cNvGrpSpPr/>
          <p:nvPr/>
        </p:nvGrpSpPr>
        <p:grpSpPr>
          <a:xfrm>
            <a:off x="1986799" y="5765655"/>
            <a:ext cx="1070444" cy="925076"/>
            <a:chOff x="25144813" y="1409409"/>
            <a:chExt cx="1133460" cy="979535"/>
          </a:xfrm>
        </p:grpSpPr>
        <p:sp>
          <p:nvSpPr>
            <p:cNvPr id="118" name="Freeform 344">
              <a:extLst>
                <a:ext uri="{FF2B5EF4-FFF2-40B4-BE49-F238E27FC236}">
                  <a16:creationId xmlns:a16="http://schemas.microsoft.com/office/drawing/2014/main" id="{BF28C661-15DC-3847-810A-0834D0E3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4813" y="1409409"/>
              <a:ext cx="1133460" cy="979535"/>
            </a:xfrm>
            <a:custGeom>
              <a:avLst/>
              <a:gdLst>
                <a:gd name="T0" fmla="*/ 1006 w 1072"/>
                <a:gd name="T1" fmla="*/ 187 h 924"/>
                <a:gd name="T2" fmla="*/ 1006 w 1072"/>
                <a:gd name="T3" fmla="*/ 187 h 924"/>
                <a:gd name="T4" fmla="*/ 894 w 1072"/>
                <a:gd name="T5" fmla="*/ 187 h 924"/>
                <a:gd name="T6" fmla="*/ 782 w 1072"/>
                <a:gd name="T7" fmla="*/ 56 h 924"/>
                <a:gd name="T8" fmla="*/ 530 w 1072"/>
                <a:gd name="T9" fmla="*/ 0 h 924"/>
                <a:gd name="T10" fmla="*/ 279 w 1072"/>
                <a:gd name="T11" fmla="*/ 56 h 924"/>
                <a:gd name="T12" fmla="*/ 167 w 1072"/>
                <a:gd name="T13" fmla="*/ 187 h 924"/>
                <a:gd name="T14" fmla="*/ 65 w 1072"/>
                <a:gd name="T15" fmla="*/ 187 h 924"/>
                <a:gd name="T16" fmla="*/ 0 w 1072"/>
                <a:gd name="T17" fmla="*/ 252 h 924"/>
                <a:gd name="T18" fmla="*/ 0 w 1072"/>
                <a:gd name="T19" fmla="*/ 857 h 924"/>
                <a:gd name="T20" fmla="*/ 65 w 1072"/>
                <a:gd name="T21" fmla="*/ 923 h 924"/>
                <a:gd name="T22" fmla="*/ 1006 w 1072"/>
                <a:gd name="T23" fmla="*/ 923 h 924"/>
                <a:gd name="T24" fmla="*/ 1071 w 1072"/>
                <a:gd name="T25" fmla="*/ 857 h 924"/>
                <a:gd name="T26" fmla="*/ 1071 w 1072"/>
                <a:gd name="T27" fmla="*/ 252 h 924"/>
                <a:gd name="T28" fmla="*/ 1006 w 1072"/>
                <a:gd name="T29" fmla="*/ 187 h 924"/>
                <a:gd name="T30" fmla="*/ 298 w 1072"/>
                <a:gd name="T31" fmla="*/ 103 h 924"/>
                <a:gd name="T32" fmla="*/ 298 w 1072"/>
                <a:gd name="T33" fmla="*/ 103 h 924"/>
                <a:gd name="T34" fmla="*/ 530 w 1072"/>
                <a:gd name="T35" fmla="*/ 56 h 924"/>
                <a:gd name="T36" fmla="*/ 754 w 1072"/>
                <a:gd name="T37" fmla="*/ 103 h 924"/>
                <a:gd name="T38" fmla="*/ 838 w 1072"/>
                <a:gd name="T39" fmla="*/ 187 h 924"/>
                <a:gd name="T40" fmla="*/ 223 w 1072"/>
                <a:gd name="T41" fmla="*/ 187 h 924"/>
                <a:gd name="T42" fmla="*/ 298 w 1072"/>
                <a:gd name="T43" fmla="*/ 103 h 924"/>
                <a:gd name="T44" fmla="*/ 1015 w 1072"/>
                <a:gd name="T45" fmla="*/ 857 h 924"/>
                <a:gd name="T46" fmla="*/ 1015 w 1072"/>
                <a:gd name="T47" fmla="*/ 857 h 924"/>
                <a:gd name="T48" fmla="*/ 1006 w 1072"/>
                <a:gd name="T49" fmla="*/ 876 h 924"/>
                <a:gd name="T50" fmla="*/ 65 w 1072"/>
                <a:gd name="T51" fmla="*/ 876 h 924"/>
                <a:gd name="T52" fmla="*/ 46 w 1072"/>
                <a:gd name="T53" fmla="*/ 857 h 924"/>
                <a:gd name="T54" fmla="*/ 46 w 1072"/>
                <a:gd name="T55" fmla="*/ 252 h 924"/>
                <a:gd name="T56" fmla="*/ 65 w 1072"/>
                <a:gd name="T57" fmla="*/ 242 h 924"/>
                <a:gd name="T58" fmla="*/ 1006 w 1072"/>
                <a:gd name="T59" fmla="*/ 242 h 924"/>
                <a:gd name="T60" fmla="*/ 1015 w 1072"/>
                <a:gd name="T61" fmla="*/ 252 h 924"/>
                <a:gd name="T62" fmla="*/ 1015 w 1072"/>
                <a:gd name="T63" fmla="*/ 85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2" h="924">
                  <a:moveTo>
                    <a:pt x="1006" y="187"/>
                  </a:moveTo>
                  <a:lnTo>
                    <a:pt x="1006" y="187"/>
                  </a:lnTo>
                  <a:cubicBezTo>
                    <a:pt x="894" y="187"/>
                    <a:pt x="894" y="187"/>
                    <a:pt x="894" y="187"/>
                  </a:cubicBezTo>
                  <a:cubicBezTo>
                    <a:pt x="885" y="140"/>
                    <a:pt x="847" y="93"/>
                    <a:pt x="782" y="56"/>
                  </a:cubicBezTo>
                  <a:cubicBezTo>
                    <a:pt x="717" y="19"/>
                    <a:pt x="624" y="0"/>
                    <a:pt x="530" y="0"/>
                  </a:cubicBezTo>
                  <a:cubicBezTo>
                    <a:pt x="437" y="0"/>
                    <a:pt x="344" y="19"/>
                    <a:pt x="279" y="56"/>
                  </a:cubicBezTo>
                  <a:cubicBezTo>
                    <a:pt x="214" y="93"/>
                    <a:pt x="177" y="140"/>
                    <a:pt x="167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28" y="187"/>
                    <a:pt x="0" y="215"/>
                    <a:pt x="0" y="252"/>
                  </a:cubicBezTo>
                  <a:cubicBezTo>
                    <a:pt x="0" y="857"/>
                    <a:pt x="0" y="857"/>
                    <a:pt x="0" y="857"/>
                  </a:cubicBezTo>
                  <a:cubicBezTo>
                    <a:pt x="0" y="895"/>
                    <a:pt x="28" y="923"/>
                    <a:pt x="65" y="923"/>
                  </a:cubicBezTo>
                  <a:cubicBezTo>
                    <a:pt x="1006" y="923"/>
                    <a:pt x="1006" y="923"/>
                    <a:pt x="1006" y="923"/>
                  </a:cubicBezTo>
                  <a:cubicBezTo>
                    <a:pt x="1043" y="923"/>
                    <a:pt x="1071" y="895"/>
                    <a:pt x="1071" y="857"/>
                  </a:cubicBezTo>
                  <a:cubicBezTo>
                    <a:pt x="1071" y="252"/>
                    <a:pt x="1071" y="252"/>
                    <a:pt x="1071" y="252"/>
                  </a:cubicBezTo>
                  <a:cubicBezTo>
                    <a:pt x="1071" y="215"/>
                    <a:pt x="1043" y="187"/>
                    <a:pt x="1006" y="187"/>
                  </a:cubicBezTo>
                  <a:close/>
                  <a:moveTo>
                    <a:pt x="298" y="103"/>
                  </a:moveTo>
                  <a:lnTo>
                    <a:pt x="298" y="103"/>
                  </a:lnTo>
                  <a:cubicBezTo>
                    <a:pt x="363" y="75"/>
                    <a:pt x="447" y="56"/>
                    <a:pt x="530" y="56"/>
                  </a:cubicBezTo>
                  <a:cubicBezTo>
                    <a:pt x="615" y="56"/>
                    <a:pt x="698" y="75"/>
                    <a:pt x="754" y="103"/>
                  </a:cubicBezTo>
                  <a:cubicBezTo>
                    <a:pt x="801" y="131"/>
                    <a:pt x="829" y="159"/>
                    <a:pt x="838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32" y="159"/>
                    <a:pt x="260" y="131"/>
                    <a:pt x="298" y="103"/>
                  </a:cubicBezTo>
                  <a:close/>
                  <a:moveTo>
                    <a:pt x="1015" y="857"/>
                  </a:moveTo>
                  <a:lnTo>
                    <a:pt x="1015" y="857"/>
                  </a:lnTo>
                  <a:cubicBezTo>
                    <a:pt x="1015" y="867"/>
                    <a:pt x="1015" y="876"/>
                    <a:pt x="1006" y="876"/>
                  </a:cubicBezTo>
                  <a:cubicBezTo>
                    <a:pt x="65" y="876"/>
                    <a:pt x="65" y="876"/>
                    <a:pt x="65" y="876"/>
                  </a:cubicBezTo>
                  <a:cubicBezTo>
                    <a:pt x="56" y="876"/>
                    <a:pt x="46" y="867"/>
                    <a:pt x="46" y="857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242"/>
                    <a:pt x="56" y="242"/>
                    <a:pt x="65" y="242"/>
                  </a:cubicBezTo>
                  <a:cubicBezTo>
                    <a:pt x="1006" y="242"/>
                    <a:pt x="1006" y="242"/>
                    <a:pt x="1006" y="242"/>
                  </a:cubicBezTo>
                  <a:cubicBezTo>
                    <a:pt x="1015" y="242"/>
                    <a:pt x="1015" y="242"/>
                    <a:pt x="1015" y="252"/>
                  </a:cubicBezTo>
                  <a:lnTo>
                    <a:pt x="1015" y="8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345">
              <a:extLst>
                <a:ext uri="{FF2B5EF4-FFF2-40B4-BE49-F238E27FC236}">
                  <a16:creationId xmlns:a16="http://schemas.microsoft.com/office/drawing/2014/main" id="{907F8402-92FA-E142-8916-C418C20B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9312" y="1782565"/>
              <a:ext cx="415135" cy="424467"/>
            </a:xfrm>
            <a:custGeom>
              <a:avLst/>
              <a:gdLst>
                <a:gd name="T0" fmla="*/ 363 w 392"/>
                <a:gd name="T1" fmla="*/ 84 h 402"/>
                <a:gd name="T2" fmla="*/ 363 w 392"/>
                <a:gd name="T3" fmla="*/ 84 h 402"/>
                <a:gd name="T4" fmla="*/ 307 w 392"/>
                <a:gd name="T5" fmla="*/ 84 h 402"/>
                <a:gd name="T6" fmla="*/ 307 w 392"/>
                <a:gd name="T7" fmla="*/ 28 h 402"/>
                <a:gd name="T8" fmla="*/ 280 w 392"/>
                <a:gd name="T9" fmla="*/ 0 h 402"/>
                <a:gd name="T10" fmla="*/ 112 w 392"/>
                <a:gd name="T11" fmla="*/ 0 h 402"/>
                <a:gd name="T12" fmla="*/ 84 w 392"/>
                <a:gd name="T13" fmla="*/ 28 h 402"/>
                <a:gd name="T14" fmla="*/ 84 w 392"/>
                <a:gd name="T15" fmla="*/ 84 h 402"/>
                <a:gd name="T16" fmla="*/ 28 w 392"/>
                <a:gd name="T17" fmla="*/ 84 h 402"/>
                <a:gd name="T18" fmla="*/ 0 w 392"/>
                <a:gd name="T19" fmla="*/ 112 h 402"/>
                <a:gd name="T20" fmla="*/ 0 w 392"/>
                <a:gd name="T21" fmla="*/ 280 h 402"/>
                <a:gd name="T22" fmla="*/ 28 w 392"/>
                <a:gd name="T23" fmla="*/ 308 h 402"/>
                <a:gd name="T24" fmla="*/ 84 w 392"/>
                <a:gd name="T25" fmla="*/ 308 h 402"/>
                <a:gd name="T26" fmla="*/ 84 w 392"/>
                <a:gd name="T27" fmla="*/ 373 h 402"/>
                <a:gd name="T28" fmla="*/ 112 w 392"/>
                <a:gd name="T29" fmla="*/ 401 h 402"/>
                <a:gd name="T30" fmla="*/ 280 w 392"/>
                <a:gd name="T31" fmla="*/ 401 h 402"/>
                <a:gd name="T32" fmla="*/ 307 w 392"/>
                <a:gd name="T33" fmla="*/ 373 h 402"/>
                <a:gd name="T34" fmla="*/ 307 w 392"/>
                <a:gd name="T35" fmla="*/ 308 h 402"/>
                <a:gd name="T36" fmla="*/ 363 w 392"/>
                <a:gd name="T37" fmla="*/ 308 h 402"/>
                <a:gd name="T38" fmla="*/ 391 w 392"/>
                <a:gd name="T39" fmla="*/ 280 h 402"/>
                <a:gd name="T40" fmla="*/ 391 w 392"/>
                <a:gd name="T41" fmla="*/ 112 h 402"/>
                <a:gd name="T42" fmla="*/ 363 w 392"/>
                <a:gd name="T43" fmla="*/ 84 h 402"/>
                <a:gd name="T44" fmla="*/ 335 w 392"/>
                <a:gd name="T45" fmla="*/ 252 h 402"/>
                <a:gd name="T46" fmla="*/ 335 w 392"/>
                <a:gd name="T47" fmla="*/ 252 h 402"/>
                <a:gd name="T48" fmla="*/ 280 w 392"/>
                <a:gd name="T49" fmla="*/ 252 h 402"/>
                <a:gd name="T50" fmla="*/ 251 w 392"/>
                <a:gd name="T51" fmla="*/ 280 h 402"/>
                <a:gd name="T52" fmla="*/ 251 w 392"/>
                <a:gd name="T53" fmla="*/ 345 h 402"/>
                <a:gd name="T54" fmla="*/ 140 w 392"/>
                <a:gd name="T55" fmla="*/ 345 h 402"/>
                <a:gd name="T56" fmla="*/ 140 w 392"/>
                <a:gd name="T57" fmla="*/ 280 h 402"/>
                <a:gd name="T58" fmla="*/ 112 w 392"/>
                <a:gd name="T59" fmla="*/ 252 h 402"/>
                <a:gd name="T60" fmla="*/ 46 w 392"/>
                <a:gd name="T61" fmla="*/ 252 h 402"/>
                <a:gd name="T62" fmla="*/ 46 w 392"/>
                <a:gd name="T63" fmla="*/ 140 h 402"/>
                <a:gd name="T64" fmla="*/ 112 w 392"/>
                <a:gd name="T65" fmla="*/ 140 h 402"/>
                <a:gd name="T66" fmla="*/ 140 w 392"/>
                <a:gd name="T67" fmla="*/ 112 h 402"/>
                <a:gd name="T68" fmla="*/ 140 w 392"/>
                <a:gd name="T69" fmla="*/ 56 h 402"/>
                <a:gd name="T70" fmla="*/ 251 w 392"/>
                <a:gd name="T71" fmla="*/ 56 h 402"/>
                <a:gd name="T72" fmla="*/ 251 w 392"/>
                <a:gd name="T73" fmla="*/ 112 h 402"/>
                <a:gd name="T74" fmla="*/ 280 w 392"/>
                <a:gd name="T75" fmla="*/ 140 h 402"/>
                <a:gd name="T76" fmla="*/ 335 w 392"/>
                <a:gd name="T77" fmla="*/ 140 h 402"/>
                <a:gd name="T78" fmla="*/ 335 w 392"/>
                <a:gd name="T79" fmla="*/ 25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402">
                  <a:moveTo>
                    <a:pt x="363" y="84"/>
                  </a:moveTo>
                  <a:lnTo>
                    <a:pt x="363" y="84"/>
                  </a:lnTo>
                  <a:cubicBezTo>
                    <a:pt x="307" y="84"/>
                    <a:pt x="307" y="84"/>
                    <a:pt x="307" y="84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07" y="10"/>
                    <a:pt x="298" y="0"/>
                    <a:pt x="28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0"/>
                    <a:pt x="84" y="10"/>
                    <a:pt x="84" y="28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9" y="84"/>
                    <a:pt x="0" y="103"/>
                    <a:pt x="0" y="112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98"/>
                    <a:pt x="9" y="308"/>
                    <a:pt x="28" y="308"/>
                  </a:cubicBezTo>
                  <a:cubicBezTo>
                    <a:pt x="84" y="308"/>
                    <a:pt x="84" y="308"/>
                    <a:pt x="84" y="308"/>
                  </a:cubicBezTo>
                  <a:cubicBezTo>
                    <a:pt x="84" y="373"/>
                    <a:pt x="84" y="373"/>
                    <a:pt x="84" y="373"/>
                  </a:cubicBezTo>
                  <a:cubicBezTo>
                    <a:pt x="84" y="382"/>
                    <a:pt x="93" y="401"/>
                    <a:pt x="112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98" y="401"/>
                    <a:pt x="307" y="382"/>
                    <a:pt x="307" y="373"/>
                  </a:cubicBezTo>
                  <a:cubicBezTo>
                    <a:pt x="307" y="308"/>
                    <a:pt x="307" y="308"/>
                    <a:pt x="307" y="308"/>
                  </a:cubicBezTo>
                  <a:cubicBezTo>
                    <a:pt x="363" y="308"/>
                    <a:pt x="363" y="308"/>
                    <a:pt x="363" y="308"/>
                  </a:cubicBezTo>
                  <a:cubicBezTo>
                    <a:pt x="382" y="308"/>
                    <a:pt x="391" y="298"/>
                    <a:pt x="391" y="280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1" y="103"/>
                    <a:pt x="382" y="84"/>
                    <a:pt x="363" y="84"/>
                  </a:cubicBezTo>
                  <a:close/>
                  <a:moveTo>
                    <a:pt x="335" y="252"/>
                  </a:moveTo>
                  <a:lnTo>
                    <a:pt x="335" y="252"/>
                  </a:lnTo>
                  <a:cubicBezTo>
                    <a:pt x="280" y="252"/>
                    <a:pt x="280" y="252"/>
                    <a:pt x="280" y="252"/>
                  </a:cubicBezTo>
                  <a:cubicBezTo>
                    <a:pt x="261" y="252"/>
                    <a:pt x="251" y="271"/>
                    <a:pt x="251" y="280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140" y="345"/>
                    <a:pt x="140" y="345"/>
                    <a:pt x="140" y="345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140" y="271"/>
                    <a:pt x="121" y="252"/>
                    <a:pt x="112" y="252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21" y="140"/>
                    <a:pt x="140" y="131"/>
                    <a:pt x="140" y="112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51" y="131"/>
                    <a:pt x="261" y="140"/>
                    <a:pt x="280" y="140"/>
                  </a:cubicBezTo>
                  <a:cubicBezTo>
                    <a:pt x="335" y="140"/>
                    <a:pt x="335" y="140"/>
                    <a:pt x="335" y="140"/>
                  </a:cubicBezTo>
                  <a:lnTo>
                    <a:pt x="335" y="2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0" name="Freeform 346">
            <a:extLst>
              <a:ext uri="{FF2B5EF4-FFF2-40B4-BE49-F238E27FC236}">
                <a16:creationId xmlns:a16="http://schemas.microsoft.com/office/drawing/2014/main" id="{D27EE752-0263-8F4F-95F8-D1C7B91A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8644" y="9809795"/>
            <a:ext cx="867811" cy="995558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347">
            <a:extLst>
              <a:ext uri="{FF2B5EF4-FFF2-40B4-BE49-F238E27FC236}">
                <a16:creationId xmlns:a16="http://schemas.microsoft.com/office/drawing/2014/main" id="{4F9A36C4-ABEF-CF4C-8413-020D51A2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84" y="9820472"/>
            <a:ext cx="568263" cy="1079257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B12C794-5B4E-9F42-9931-17C62B158C5F}"/>
              </a:ext>
            </a:extLst>
          </p:cNvPr>
          <p:cNvGrpSpPr/>
          <p:nvPr/>
        </p:nvGrpSpPr>
        <p:grpSpPr>
          <a:xfrm>
            <a:off x="13218902" y="5692970"/>
            <a:ext cx="735654" cy="1070445"/>
            <a:chOff x="25322062" y="10206566"/>
            <a:chExt cx="778962" cy="1133463"/>
          </a:xfrm>
        </p:grpSpPr>
        <p:sp>
          <p:nvSpPr>
            <p:cNvPr id="123" name="Freeform 348">
              <a:extLst>
                <a:ext uri="{FF2B5EF4-FFF2-40B4-BE49-F238E27FC236}">
                  <a16:creationId xmlns:a16="http://schemas.microsoft.com/office/drawing/2014/main" id="{99FA02FB-6E49-D84E-BF8A-C57CCA7E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062" y="10206566"/>
              <a:ext cx="778962" cy="1133463"/>
            </a:xfrm>
            <a:custGeom>
              <a:avLst/>
              <a:gdLst>
                <a:gd name="T0" fmla="*/ 671 w 737"/>
                <a:gd name="T1" fmla="*/ 0 h 1072"/>
                <a:gd name="T2" fmla="*/ 671 w 737"/>
                <a:gd name="T3" fmla="*/ 0 h 1072"/>
                <a:gd name="T4" fmla="*/ 65 w 737"/>
                <a:gd name="T5" fmla="*/ 0 h 1072"/>
                <a:gd name="T6" fmla="*/ 0 w 737"/>
                <a:gd name="T7" fmla="*/ 65 h 1072"/>
                <a:gd name="T8" fmla="*/ 0 w 737"/>
                <a:gd name="T9" fmla="*/ 1006 h 1072"/>
                <a:gd name="T10" fmla="*/ 65 w 737"/>
                <a:gd name="T11" fmla="*/ 1071 h 1072"/>
                <a:gd name="T12" fmla="*/ 671 w 737"/>
                <a:gd name="T13" fmla="*/ 1071 h 1072"/>
                <a:gd name="T14" fmla="*/ 736 w 737"/>
                <a:gd name="T15" fmla="*/ 1006 h 1072"/>
                <a:gd name="T16" fmla="*/ 736 w 737"/>
                <a:gd name="T17" fmla="*/ 65 h 1072"/>
                <a:gd name="T18" fmla="*/ 671 w 737"/>
                <a:gd name="T19" fmla="*/ 0 h 1072"/>
                <a:gd name="T20" fmla="*/ 680 w 737"/>
                <a:gd name="T21" fmla="*/ 1006 h 1072"/>
                <a:gd name="T22" fmla="*/ 680 w 737"/>
                <a:gd name="T23" fmla="*/ 1006 h 1072"/>
                <a:gd name="T24" fmla="*/ 671 w 737"/>
                <a:gd name="T25" fmla="*/ 1024 h 1072"/>
                <a:gd name="T26" fmla="*/ 65 w 737"/>
                <a:gd name="T27" fmla="*/ 1024 h 1072"/>
                <a:gd name="T28" fmla="*/ 47 w 737"/>
                <a:gd name="T29" fmla="*/ 1006 h 1072"/>
                <a:gd name="T30" fmla="*/ 47 w 737"/>
                <a:gd name="T31" fmla="*/ 65 h 1072"/>
                <a:gd name="T32" fmla="*/ 65 w 737"/>
                <a:gd name="T33" fmla="*/ 56 h 1072"/>
                <a:gd name="T34" fmla="*/ 671 w 737"/>
                <a:gd name="T35" fmla="*/ 56 h 1072"/>
                <a:gd name="T36" fmla="*/ 680 w 737"/>
                <a:gd name="T37" fmla="*/ 65 h 1072"/>
                <a:gd name="T38" fmla="*/ 680 w 737"/>
                <a:gd name="T39" fmla="*/ 1006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7" h="1072">
                  <a:moveTo>
                    <a:pt x="671" y="0"/>
                  </a:moveTo>
                  <a:lnTo>
                    <a:pt x="671" y="0"/>
                  </a:lnTo>
                  <a:cubicBezTo>
                    <a:pt x="65" y="0"/>
                    <a:pt x="65" y="0"/>
                    <a:pt x="65" y="0"/>
                  </a:cubicBezTo>
                  <a:cubicBezTo>
                    <a:pt x="28" y="0"/>
                    <a:pt x="0" y="28"/>
                    <a:pt x="0" y="6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43"/>
                    <a:pt x="28" y="1071"/>
                    <a:pt x="65" y="1071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708" y="1071"/>
                    <a:pt x="736" y="1043"/>
                    <a:pt x="736" y="1006"/>
                  </a:cubicBezTo>
                  <a:cubicBezTo>
                    <a:pt x="736" y="65"/>
                    <a:pt x="736" y="65"/>
                    <a:pt x="736" y="65"/>
                  </a:cubicBezTo>
                  <a:cubicBezTo>
                    <a:pt x="736" y="28"/>
                    <a:pt x="708" y="0"/>
                    <a:pt x="671" y="0"/>
                  </a:cubicBezTo>
                  <a:close/>
                  <a:moveTo>
                    <a:pt x="680" y="1006"/>
                  </a:moveTo>
                  <a:lnTo>
                    <a:pt x="680" y="1006"/>
                  </a:lnTo>
                  <a:cubicBezTo>
                    <a:pt x="680" y="1015"/>
                    <a:pt x="680" y="1024"/>
                    <a:pt x="671" y="1024"/>
                  </a:cubicBezTo>
                  <a:cubicBezTo>
                    <a:pt x="65" y="1024"/>
                    <a:pt x="65" y="1024"/>
                    <a:pt x="65" y="1024"/>
                  </a:cubicBezTo>
                  <a:cubicBezTo>
                    <a:pt x="56" y="1024"/>
                    <a:pt x="47" y="1015"/>
                    <a:pt x="47" y="100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56"/>
                    <a:pt x="56" y="56"/>
                    <a:pt x="65" y="56"/>
                  </a:cubicBezTo>
                  <a:cubicBezTo>
                    <a:pt x="671" y="56"/>
                    <a:pt x="671" y="56"/>
                    <a:pt x="671" y="56"/>
                  </a:cubicBezTo>
                  <a:cubicBezTo>
                    <a:pt x="680" y="56"/>
                    <a:pt x="680" y="56"/>
                    <a:pt x="680" y="65"/>
                  </a:cubicBezTo>
                  <a:lnTo>
                    <a:pt x="680" y="10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349">
              <a:extLst>
                <a:ext uri="{FF2B5EF4-FFF2-40B4-BE49-F238E27FC236}">
                  <a16:creationId xmlns:a16="http://schemas.microsoft.com/office/drawing/2014/main" id="{CD1E04A6-FE5F-C54D-B184-4691CA6A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318513"/>
              <a:ext cx="200573" cy="195907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93 w 188"/>
                <a:gd name="T7" fmla="*/ 0 h 187"/>
                <a:gd name="T8" fmla="*/ 0 w 188"/>
                <a:gd name="T9" fmla="*/ 93 h 187"/>
                <a:gd name="T10" fmla="*/ 93 w 188"/>
                <a:gd name="T11" fmla="*/ 186 h 187"/>
                <a:gd name="T12" fmla="*/ 93 w 188"/>
                <a:gd name="T13" fmla="*/ 56 h 187"/>
                <a:gd name="T14" fmla="*/ 93 w 188"/>
                <a:gd name="T15" fmla="*/ 56 h 187"/>
                <a:gd name="T16" fmla="*/ 131 w 188"/>
                <a:gd name="T17" fmla="*/ 93 h 187"/>
                <a:gd name="T18" fmla="*/ 93 w 188"/>
                <a:gd name="T19" fmla="*/ 130 h 187"/>
                <a:gd name="T20" fmla="*/ 47 w 188"/>
                <a:gd name="T21" fmla="*/ 93 h 187"/>
                <a:gd name="T22" fmla="*/ 93 w 188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0" y="186"/>
                    <a:pt x="187" y="149"/>
                    <a:pt x="187" y="93"/>
                  </a:cubicBezTo>
                  <a:cubicBezTo>
                    <a:pt x="187" y="47"/>
                    <a:pt x="140" y="0"/>
                    <a:pt x="93" y="0"/>
                  </a:cubicBezTo>
                  <a:cubicBezTo>
                    <a:pt x="38" y="0"/>
                    <a:pt x="0" y="47"/>
                    <a:pt x="0" y="93"/>
                  </a:cubicBezTo>
                  <a:cubicBezTo>
                    <a:pt x="0" y="149"/>
                    <a:pt x="38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1" y="75"/>
                    <a:pt x="131" y="93"/>
                  </a:cubicBezTo>
                  <a:cubicBezTo>
                    <a:pt x="131" y="121"/>
                    <a:pt x="112" y="130"/>
                    <a:pt x="93" y="130"/>
                  </a:cubicBezTo>
                  <a:cubicBezTo>
                    <a:pt x="66" y="130"/>
                    <a:pt x="47" y="121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50">
              <a:extLst>
                <a:ext uri="{FF2B5EF4-FFF2-40B4-BE49-F238E27FC236}">
                  <a16:creationId xmlns:a16="http://schemas.microsoft.com/office/drawing/2014/main" id="{5234BFBA-AEE4-C843-9D94-55BEEFFD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318513"/>
              <a:ext cx="195907" cy="195907"/>
            </a:xfrm>
            <a:custGeom>
              <a:avLst/>
              <a:gdLst>
                <a:gd name="T0" fmla="*/ 93 w 187"/>
                <a:gd name="T1" fmla="*/ 186 h 187"/>
                <a:gd name="T2" fmla="*/ 93 w 187"/>
                <a:gd name="T3" fmla="*/ 186 h 187"/>
                <a:gd name="T4" fmla="*/ 186 w 187"/>
                <a:gd name="T5" fmla="*/ 93 h 187"/>
                <a:gd name="T6" fmla="*/ 93 w 187"/>
                <a:gd name="T7" fmla="*/ 0 h 187"/>
                <a:gd name="T8" fmla="*/ 0 w 187"/>
                <a:gd name="T9" fmla="*/ 93 h 187"/>
                <a:gd name="T10" fmla="*/ 93 w 187"/>
                <a:gd name="T11" fmla="*/ 186 h 187"/>
                <a:gd name="T12" fmla="*/ 93 w 187"/>
                <a:gd name="T13" fmla="*/ 56 h 187"/>
                <a:gd name="T14" fmla="*/ 93 w 187"/>
                <a:gd name="T15" fmla="*/ 56 h 187"/>
                <a:gd name="T16" fmla="*/ 130 w 187"/>
                <a:gd name="T17" fmla="*/ 93 h 187"/>
                <a:gd name="T18" fmla="*/ 93 w 187"/>
                <a:gd name="T19" fmla="*/ 130 h 187"/>
                <a:gd name="T20" fmla="*/ 56 w 187"/>
                <a:gd name="T21" fmla="*/ 93 h 187"/>
                <a:gd name="T22" fmla="*/ 93 w 187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186"/>
                  </a:moveTo>
                  <a:lnTo>
                    <a:pt x="93" y="186"/>
                  </a:lnTo>
                  <a:cubicBezTo>
                    <a:pt x="149" y="186"/>
                    <a:pt x="186" y="149"/>
                    <a:pt x="186" y="93"/>
                  </a:cubicBezTo>
                  <a:cubicBezTo>
                    <a:pt x="186" y="47"/>
                    <a:pt x="149" y="0"/>
                    <a:pt x="93" y="0"/>
                  </a:cubicBezTo>
                  <a:cubicBezTo>
                    <a:pt x="46" y="0"/>
                    <a:pt x="0" y="47"/>
                    <a:pt x="0" y="93"/>
                  </a:cubicBezTo>
                  <a:cubicBezTo>
                    <a:pt x="0" y="149"/>
                    <a:pt x="46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0" y="75"/>
                    <a:pt x="130" y="93"/>
                  </a:cubicBezTo>
                  <a:cubicBezTo>
                    <a:pt x="130" y="121"/>
                    <a:pt x="112" y="130"/>
                    <a:pt x="93" y="130"/>
                  </a:cubicBezTo>
                  <a:cubicBezTo>
                    <a:pt x="74" y="130"/>
                    <a:pt x="56" y="121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351">
              <a:extLst>
                <a:ext uri="{FF2B5EF4-FFF2-40B4-BE49-F238E27FC236}">
                  <a16:creationId xmlns:a16="http://schemas.microsoft.com/office/drawing/2014/main" id="{20393E87-AF98-354B-AA7C-6E8EF4A2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682341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0 h 187"/>
                <a:gd name="T14" fmla="*/ 93 w 188"/>
                <a:gd name="T15" fmla="*/ 130 h 187"/>
                <a:gd name="T16" fmla="*/ 56 w 188"/>
                <a:gd name="T17" fmla="*/ 93 h 187"/>
                <a:gd name="T18" fmla="*/ 93 w 188"/>
                <a:gd name="T19" fmla="*/ 46 h 187"/>
                <a:gd name="T20" fmla="*/ 131 w 188"/>
                <a:gd name="T21" fmla="*/ 93 h 187"/>
                <a:gd name="T22" fmla="*/ 93 w 188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39"/>
                    <a:pt x="38" y="186"/>
                    <a:pt x="93" y="186"/>
                  </a:cubicBezTo>
                  <a:cubicBezTo>
                    <a:pt x="140" y="186"/>
                    <a:pt x="187" y="139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66" y="130"/>
                    <a:pt x="56" y="111"/>
                    <a:pt x="56" y="93"/>
                  </a:cubicBezTo>
                  <a:cubicBezTo>
                    <a:pt x="56" y="65"/>
                    <a:pt x="66" y="46"/>
                    <a:pt x="93" y="46"/>
                  </a:cubicBezTo>
                  <a:cubicBezTo>
                    <a:pt x="112" y="46"/>
                    <a:pt x="131" y="65"/>
                    <a:pt x="131" y="93"/>
                  </a:cubicBezTo>
                  <a:cubicBezTo>
                    <a:pt x="131" y="111"/>
                    <a:pt x="112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52">
              <a:extLst>
                <a:ext uri="{FF2B5EF4-FFF2-40B4-BE49-F238E27FC236}">
                  <a16:creationId xmlns:a16="http://schemas.microsoft.com/office/drawing/2014/main" id="{6CEE9543-A83A-F541-BEAA-F0E7EA52D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682341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0 h 187"/>
                <a:gd name="T14" fmla="*/ 93 w 187"/>
                <a:gd name="T15" fmla="*/ 130 h 187"/>
                <a:gd name="T16" fmla="*/ 56 w 187"/>
                <a:gd name="T17" fmla="*/ 93 h 187"/>
                <a:gd name="T18" fmla="*/ 93 w 187"/>
                <a:gd name="T19" fmla="*/ 46 h 187"/>
                <a:gd name="T20" fmla="*/ 140 w 187"/>
                <a:gd name="T21" fmla="*/ 93 h 187"/>
                <a:gd name="T22" fmla="*/ 93 w 187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39"/>
                    <a:pt x="46" y="186"/>
                    <a:pt x="93" y="186"/>
                  </a:cubicBezTo>
                  <a:cubicBezTo>
                    <a:pt x="149" y="186"/>
                    <a:pt x="186" y="139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74" y="130"/>
                    <a:pt x="56" y="111"/>
                    <a:pt x="56" y="93"/>
                  </a:cubicBezTo>
                  <a:cubicBezTo>
                    <a:pt x="56" y="65"/>
                    <a:pt x="74" y="46"/>
                    <a:pt x="93" y="46"/>
                  </a:cubicBezTo>
                  <a:cubicBezTo>
                    <a:pt x="121" y="46"/>
                    <a:pt x="140" y="65"/>
                    <a:pt x="140" y="93"/>
                  </a:cubicBezTo>
                  <a:cubicBezTo>
                    <a:pt x="140" y="111"/>
                    <a:pt x="121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353">
              <a:extLst>
                <a:ext uri="{FF2B5EF4-FFF2-40B4-BE49-F238E27FC236}">
                  <a16:creationId xmlns:a16="http://schemas.microsoft.com/office/drawing/2014/main" id="{22376FAC-1EBA-3D43-88F7-D7E1B0CA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1036839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1 h 187"/>
                <a:gd name="T14" fmla="*/ 93 w 188"/>
                <a:gd name="T15" fmla="*/ 131 h 187"/>
                <a:gd name="T16" fmla="*/ 47 w 188"/>
                <a:gd name="T17" fmla="*/ 93 h 187"/>
                <a:gd name="T18" fmla="*/ 93 w 188"/>
                <a:gd name="T19" fmla="*/ 56 h 187"/>
                <a:gd name="T20" fmla="*/ 131 w 188"/>
                <a:gd name="T21" fmla="*/ 93 h 187"/>
                <a:gd name="T22" fmla="*/ 93 w 188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40"/>
                    <a:pt x="38" y="186"/>
                    <a:pt x="93" y="186"/>
                  </a:cubicBezTo>
                  <a:cubicBezTo>
                    <a:pt x="140" y="186"/>
                    <a:pt x="187" y="140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66" y="131"/>
                    <a:pt x="47" y="112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ubicBezTo>
                    <a:pt x="112" y="56"/>
                    <a:pt x="131" y="75"/>
                    <a:pt x="131" y="93"/>
                  </a:cubicBezTo>
                  <a:cubicBezTo>
                    <a:pt x="131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354">
              <a:extLst>
                <a:ext uri="{FF2B5EF4-FFF2-40B4-BE49-F238E27FC236}">
                  <a16:creationId xmlns:a16="http://schemas.microsoft.com/office/drawing/2014/main" id="{1EC7D7EA-C5C2-7C47-AD69-447F39CC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1036839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1 h 187"/>
                <a:gd name="T14" fmla="*/ 93 w 187"/>
                <a:gd name="T15" fmla="*/ 131 h 187"/>
                <a:gd name="T16" fmla="*/ 56 w 187"/>
                <a:gd name="T17" fmla="*/ 93 h 187"/>
                <a:gd name="T18" fmla="*/ 93 w 187"/>
                <a:gd name="T19" fmla="*/ 56 h 187"/>
                <a:gd name="T20" fmla="*/ 130 w 187"/>
                <a:gd name="T21" fmla="*/ 93 h 187"/>
                <a:gd name="T22" fmla="*/ 93 w 187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40"/>
                    <a:pt x="46" y="186"/>
                    <a:pt x="93" y="186"/>
                  </a:cubicBezTo>
                  <a:cubicBezTo>
                    <a:pt x="149" y="186"/>
                    <a:pt x="186" y="140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74" y="131"/>
                    <a:pt x="56" y="112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ubicBezTo>
                    <a:pt x="112" y="56"/>
                    <a:pt x="130" y="75"/>
                    <a:pt x="130" y="93"/>
                  </a:cubicBezTo>
                  <a:cubicBezTo>
                    <a:pt x="130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B5071DAF-9988-4E42-BDBA-E2516A4FA05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B661B3D9-C478-094E-813F-2A1E01E12D77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E6DF9AE8-F431-5748-8CB4-CF525FBA8A9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1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1EC4B4-5D1B-9B45-B775-36FDDEF9BD1C}"/>
              </a:ext>
            </a:extLst>
          </p:cNvPr>
          <p:cNvGrpSpPr/>
          <p:nvPr/>
        </p:nvGrpSpPr>
        <p:grpSpPr>
          <a:xfrm>
            <a:off x="10588498" y="3735377"/>
            <a:ext cx="2981198" cy="9115724"/>
            <a:chOff x="4056063" y="728663"/>
            <a:chExt cx="1979612" cy="6053137"/>
          </a:xfrm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EE0BBAAA-FD3F-9549-B53A-2DE563093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263" y="3282950"/>
              <a:ext cx="561975" cy="3217863"/>
            </a:xfrm>
            <a:custGeom>
              <a:avLst/>
              <a:gdLst>
                <a:gd name="T0" fmla="*/ 0 w 1562"/>
                <a:gd name="T1" fmla="*/ 219 h 8938"/>
                <a:gd name="T2" fmla="*/ 750 w 1562"/>
                <a:gd name="T3" fmla="*/ 8937 h 8938"/>
                <a:gd name="T4" fmla="*/ 1249 w 1562"/>
                <a:gd name="T5" fmla="*/ 8937 h 8938"/>
                <a:gd name="T6" fmla="*/ 1343 w 1562"/>
                <a:gd name="T7" fmla="*/ 1749 h 8938"/>
                <a:gd name="T8" fmla="*/ 1561 w 1562"/>
                <a:gd name="T9" fmla="*/ 1749 h 8938"/>
                <a:gd name="T10" fmla="*/ 1561 w 1562"/>
                <a:gd name="T11" fmla="*/ 0 h 8938"/>
                <a:gd name="T12" fmla="*/ 0 w 1562"/>
                <a:gd name="T13" fmla="*/ 219 h 8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2" h="8938">
                  <a:moveTo>
                    <a:pt x="0" y="219"/>
                  </a:moveTo>
                  <a:lnTo>
                    <a:pt x="750" y="8937"/>
                  </a:lnTo>
                  <a:lnTo>
                    <a:pt x="1249" y="8937"/>
                  </a:lnTo>
                  <a:lnTo>
                    <a:pt x="1343" y="1749"/>
                  </a:lnTo>
                  <a:lnTo>
                    <a:pt x="1561" y="1749"/>
                  </a:lnTo>
                  <a:lnTo>
                    <a:pt x="1561" y="0"/>
                  </a:lnTo>
                  <a:lnTo>
                    <a:pt x="0" y="219"/>
                  </a:lnTo>
                </a:path>
              </a:pathLst>
            </a:custGeom>
            <a:solidFill>
              <a:srgbClr val="3A6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9B82A318-96CC-7441-A8D0-A2692B5C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563" y="3282950"/>
              <a:ext cx="574675" cy="3217863"/>
            </a:xfrm>
            <a:custGeom>
              <a:avLst/>
              <a:gdLst>
                <a:gd name="T0" fmla="*/ 1594 w 1595"/>
                <a:gd name="T1" fmla="*/ 219 h 8938"/>
                <a:gd name="T2" fmla="*/ 844 w 1595"/>
                <a:gd name="T3" fmla="*/ 8937 h 8938"/>
                <a:gd name="T4" fmla="*/ 344 w 1595"/>
                <a:gd name="T5" fmla="*/ 8937 h 8938"/>
                <a:gd name="T6" fmla="*/ 250 w 1595"/>
                <a:gd name="T7" fmla="*/ 1749 h 8938"/>
                <a:gd name="T8" fmla="*/ 0 w 1595"/>
                <a:gd name="T9" fmla="*/ 1749 h 8938"/>
                <a:gd name="T10" fmla="*/ 0 w 1595"/>
                <a:gd name="T11" fmla="*/ 0 h 8938"/>
                <a:gd name="T12" fmla="*/ 1594 w 1595"/>
                <a:gd name="T13" fmla="*/ 219 h 8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5" h="8938">
                  <a:moveTo>
                    <a:pt x="1594" y="219"/>
                  </a:moveTo>
                  <a:lnTo>
                    <a:pt x="844" y="8937"/>
                  </a:lnTo>
                  <a:lnTo>
                    <a:pt x="344" y="8937"/>
                  </a:lnTo>
                  <a:lnTo>
                    <a:pt x="250" y="1749"/>
                  </a:lnTo>
                  <a:lnTo>
                    <a:pt x="0" y="1749"/>
                  </a:lnTo>
                  <a:lnTo>
                    <a:pt x="0" y="0"/>
                  </a:lnTo>
                  <a:lnTo>
                    <a:pt x="1594" y="219"/>
                  </a:lnTo>
                </a:path>
              </a:pathLst>
            </a:custGeom>
            <a:solidFill>
              <a:srgbClr val="3A63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F8BE0D5D-B422-9244-8064-F3AAA3CF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8" y="2101850"/>
              <a:ext cx="842962" cy="1620838"/>
            </a:xfrm>
            <a:custGeom>
              <a:avLst/>
              <a:gdLst>
                <a:gd name="T0" fmla="*/ 2342 w 2343"/>
                <a:gd name="T1" fmla="*/ 4438 h 4501"/>
                <a:gd name="T2" fmla="*/ 1499 w 2343"/>
                <a:gd name="T3" fmla="*/ 4500 h 4501"/>
                <a:gd name="T4" fmla="*/ 1249 w 2343"/>
                <a:gd name="T5" fmla="*/ 3875 h 4501"/>
                <a:gd name="T6" fmla="*/ 1061 w 2343"/>
                <a:gd name="T7" fmla="*/ 4500 h 4501"/>
                <a:gd name="T8" fmla="*/ 0 w 2343"/>
                <a:gd name="T9" fmla="*/ 4469 h 4501"/>
                <a:gd name="T10" fmla="*/ 0 w 2343"/>
                <a:gd name="T11" fmla="*/ 0 h 4501"/>
                <a:gd name="T12" fmla="*/ 2342 w 2343"/>
                <a:gd name="T13" fmla="*/ 0 h 4501"/>
                <a:gd name="T14" fmla="*/ 2342 w 2343"/>
                <a:gd name="T15" fmla="*/ 4438 h 4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3" h="4501">
                  <a:moveTo>
                    <a:pt x="2342" y="4438"/>
                  </a:moveTo>
                  <a:lnTo>
                    <a:pt x="1499" y="4500"/>
                  </a:lnTo>
                  <a:lnTo>
                    <a:pt x="1249" y="3875"/>
                  </a:lnTo>
                  <a:lnTo>
                    <a:pt x="1061" y="4500"/>
                  </a:lnTo>
                  <a:lnTo>
                    <a:pt x="0" y="4469"/>
                  </a:lnTo>
                  <a:lnTo>
                    <a:pt x="0" y="0"/>
                  </a:lnTo>
                  <a:lnTo>
                    <a:pt x="2342" y="0"/>
                  </a:lnTo>
                  <a:lnTo>
                    <a:pt x="2342" y="4438"/>
                  </a:lnTo>
                </a:path>
              </a:pathLst>
            </a:custGeom>
            <a:solidFill>
              <a:srgbClr val="AEC9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D82F8CCE-9595-0B4D-9C3F-E0D0B365D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1719263"/>
              <a:ext cx="1327150" cy="630237"/>
            </a:xfrm>
            <a:custGeom>
              <a:avLst/>
              <a:gdLst>
                <a:gd name="T0" fmla="*/ 3686 w 3687"/>
                <a:gd name="T1" fmla="*/ 937 h 1751"/>
                <a:gd name="T2" fmla="*/ 3686 w 3687"/>
                <a:gd name="T3" fmla="*/ 937 h 1751"/>
                <a:gd name="T4" fmla="*/ 3686 w 3687"/>
                <a:gd name="T5" fmla="*/ 937 h 1751"/>
                <a:gd name="T6" fmla="*/ 2717 w 3687"/>
                <a:gd name="T7" fmla="*/ 1593 h 1751"/>
                <a:gd name="T8" fmla="*/ 2686 w 3687"/>
                <a:gd name="T9" fmla="*/ 1593 h 1751"/>
                <a:gd name="T10" fmla="*/ 1999 w 3687"/>
                <a:gd name="T11" fmla="*/ 1718 h 1751"/>
                <a:gd name="T12" fmla="*/ 1842 w 3687"/>
                <a:gd name="T13" fmla="*/ 1750 h 1751"/>
                <a:gd name="T14" fmla="*/ 1686 w 3687"/>
                <a:gd name="T15" fmla="*/ 1718 h 1751"/>
                <a:gd name="T16" fmla="*/ 1062 w 3687"/>
                <a:gd name="T17" fmla="*/ 1625 h 1751"/>
                <a:gd name="T18" fmla="*/ 93 w 3687"/>
                <a:gd name="T19" fmla="*/ 1031 h 1751"/>
                <a:gd name="T20" fmla="*/ 0 w 3687"/>
                <a:gd name="T21" fmla="*/ 937 h 1751"/>
                <a:gd name="T22" fmla="*/ 93 w 3687"/>
                <a:gd name="T23" fmla="*/ 843 h 1751"/>
                <a:gd name="T24" fmla="*/ 250 w 3687"/>
                <a:gd name="T25" fmla="*/ 750 h 1751"/>
                <a:gd name="T26" fmla="*/ 1031 w 3687"/>
                <a:gd name="T27" fmla="*/ 375 h 1751"/>
                <a:gd name="T28" fmla="*/ 1093 w 3687"/>
                <a:gd name="T29" fmla="*/ 375 h 1751"/>
                <a:gd name="T30" fmla="*/ 1250 w 3687"/>
                <a:gd name="T31" fmla="*/ 281 h 1751"/>
                <a:gd name="T32" fmla="*/ 1624 w 3687"/>
                <a:gd name="T33" fmla="*/ 218 h 1751"/>
                <a:gd name="T34" fmla="*/ 1811 w 3687"/>
                <a:gd name="T35" fmla="*/ 31 h 1751"/>
                <a:gd name="T36" fmla="*/ 1811 w 3687"/>
                <a:gd name="T37" fmla="*/ 0 h 1751"/>
                <a:gd name="T38" fmla="*/ 1842 w 3687"/>
                <a:gd name="T39" fmla="*/ 31 h 1751"/>
                <a:gd name="T40" fmla="*/ 1842 w 3687"/>
                <a:gd name="T41" fmla="*/ 0 h 1751"/>
                <a:gd name="T42" fmla="*/ 1842 w 3687"/>
                <a:gd name="T43" fmla="*/ 31 h 1751"/>
                <a:gd name="T44" fmla="*/ 2030 w 3687"/>
                <a:gd name="T45" fmla="*/ 218 h 1751"/>
                <a:gd name="T46" fmla="*/ 2405 w 3687"/>
                <a:gd name="T47" fmla="*/ 281 h 1751"/>
                <a:gd name="T48" fmla="*/ 2624 w 3687"/>
                <a:gd name="T49" fmla="*/ 375 h 1751"/>
                <a:gd name="T50" fmla="*/ 2686 w 3687"/>
                <a:gd name="T51" fmla="*/ 406 h 1751"/>
                <a:gd name="T52" fmla="*/ 2717 w 3687"/>
                <a:gd name="T53" fmla="*/ 437 h 1751"/>
                <a:gd name="T54" fmla="*/ 3405 w 3687"/>
                <a:gd name="T55" fmla="*/ 750 h 1751"/>
                <a:gd name="T56" fmla="*/ 3686 w 3687"/>
                <a:gd name="T57" fmla="*/ 937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7" h="1751">
                  <a:moveTo>
                    <a:pt x="3686" y="937"/>
                  </a:moveTo>
                  <a:lnTo>
                    <a:pt x="3686" y="937"/>
                  </a:lnTo>
                  <a:lnTo>
                    <a:pt x="3686" y="937"/>
                  </a:lnTo>
                  <a:cubicBezTo>
                    <a:pt x="3405" y="1218"/>
                    <a:pt x="3092" y="1437"/>
                    <a:pt x="2717" y="1593"/>
                  </a:cubicBezTo>
                  <a:lnTo>
                    <a:pt x="2686" y="1593"/>
                  </a:lnTo>
                  <a:cubicBezTo>
                    <a:pt x="2467" y="1656"/>
                    <a:pt x="2249" y="1718"/>
                    <a:pt x="1999" y="1718"/>
                  </a:cubicBezTo>
                  <a:cubicBezTo>
                    <a:pt x="1936" y="1750"/>
                    <a:pt x="1874" y="1750"/>
                    <a:pt x="1842" y="1750"/>
                  </a:cubicBezTo>
                  <a:cubicBezTo>
                    <a:pt x="1780" y="1750"/>
                    <a:pt x="1717" y="1750"/>
                    <a:pt x="1686" y="1718"/>
                  </a:cubicBezTo>
                  <a:cubicBezTo>
                    <a:pt x="1468" y="1718"/>
                    <a:pt x="1281" y="1687"/>
                    <a:pt x="1062" y="1625"/>
                  </a:cubicBezTo>
                  <a:cubicBezTo>
                    <a:pt x="718" y="1500"/>
                    <a:pt x="375" y="1312"/>
                    <a:pt x="93" y="1031"/>
                  </a:cubicBezTo>
                  <a:cubicBezTo>
                    <a:pt x="62" y="1000"/>
                    <a:pt x="31" y="968"/>
                    <a:pt x="0" y="937"/>
                  </a:cubicBezTo>
                  <a:cubicBezTo>
                    <a:pt x="31" y="906"/>
                    <a:pt x="62" y="875"/>
                    <a:pt x="93" y="843"/>
                  </a:cubicBezTo>
                  <a:cubicBezTo>
                    <a:pt x="156" y="812"/>
                    <a:pt x="187" y="781"/>
                    <a:pt x="250" y="750"/>
                  </a:cubicBezTo>
                  <a:cubicBezTo>
                    <a:pt x="1031" y="375"/>
                    <a:pt x="1031" y="375"/>
                    <a:pt x="1031" y="375"/>
                  </a:cubicBezTo>
                  <a:cubicBezTo>
                    <a:pt x="1093" y="375"/>
                    <a:pt x="1093" y="375"/>
                    <a:pt x="1093" y="375"/>
                  </a:cubicBezTo>
                  <a:cubicBezTo>
                    <a:pt x="1250" y="281"/>
                    <a:pt x="1250" y="281"/>
                    <a:pt x="1250" y="281"/>
                  </a:cubicBezTo>
                  <a:cubicBezTo>
                    <a:pt x="1624" y="218"/>
                    <a:pt x="1624" y="218"/>
                    <a:pt x="1624" y="218"/>
                  </a:cubicBezTo>
                  <a:cubicBezTo>
                    <a:pt x="1811" y="31"/>
                    <a:pt x="1811" y="31"/>
                    <a:pt x="1811" y="31"/>
                  </a:cubicBezTo>
                  <a:cubicBezTo>
                    <a:pt x="1811" y="0"/>
                    <a:pt x="1811" y="0"/>
                    <a:pt x="1811" y="0"/>
                  </a:cubicBezTo>
                  <a:cubicBezTo>
                    <a:pt x="1842" y="31"/>
                    <a:pt x="1842" y="31"/>
                    <a:pt x="1842" y="31"/>
                  </a:cubicBezTo>
                  <a:cubicBezTo>
                    <a:pt x="1842" y="0"/>
                    <a:pt x="1842" y="0"/>
                    <a:pt x="1842" y="0"/>
                  </a:cubicBezTo>
                  <a:cubicBezTo>
                    <a:pt x="1842" y="31"/>
                    <a:pt x="1842" y="31"/>
                    <a:pt x="1842" y="31"/>
                  </a:cubicBezTo>
                  <a:cubicBezTo>
                    <a:pt x="2030" y="218"/>
                    <a:pt x="2030" y="218"/>
                    <a:pt x="2030" y="218"/>
                  </a:cubicBezTo>
                  <a:cubicBezTo>
                    <a:pt x="2405" y="281"/>
                    <a:pt x="2405" y="281"/>
                    <a:pt x="2405" y="281"/>
                  </a:cubicBezTo>
                  <a:cubicBezTo>
                    <a:pt x="2624" y="375"/>
                    <a:pt x="2624" y="375"/>
                    <a:pt x="2624" y="375"/>
                  </a:cubicBezTo>
                  <a:cubicBezTo>
                    <a:pt x="2686" y="406"/>
                    <a:pt x="2686" y="406"/>
                    <a:pt x="2686" y="406"/>
                  </a:cubicBezTo>
                  <a:cubicBezTo>
                    <a:pt x="2717" y="437"/>
                    <a:pt x="2717" y="437"/>
                    <a:pt x="2717" y="437"/>
                  </a:cubicBezTo>
                  <a:cubicBezTo>
                    <a:pt x="3405" y="750"/>
                    <a:pt x="3405" y="750"/>
                    <a:pt x="3405" y="750"/>
                  </a:cubicBezTo>
                  <a:cubicBezTo>
                    <a:pt x="3499" y="781"/>
                    <a:pt x="3592" y="875"/>
                    <a:pt x="3686" y="937"/>
                  </a:cubicBezTo>
                </a:path>
              </a:pathLst>
            </a:custGeom>
            <a:solidFill>
              <a:srgbClr val="AEC9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23F9C95-D95C-614A-AC7F-DF7B9F3F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475" y="1471613"/>
              <a:ext cx="415925" cy="371475"/>
            </a:xfrm>
            <a:custGeom>
              <a:avLst/>
              <a:gdLst>
                <a:gd name="T0" fmla="*/ 1030 w 1156"/>
                <a:gd name="T1" fmla="*/ 0 h 1032"/>
                <a:gd name="T2" fmla="*/ 156 w 1156"/>
                <a:gd name="T3" fmla="*/ 0 h 1032"/>
                <a:gd name="T4" fmla="*/ 0 w 1156"/>
                <a:gd name="T5" fmla="*/ 1031 h 1032"/>
                <a:gd name="T6" fmla="*/ 1155 w 1156"/>
                <a:gd name="T7" fmla="*/ 1000 h 1032"/>
                <a:gd name="T8" fmla="*/ 1030 w 1156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032">
                  <a:moveTo>
                    <a:pt x="1030" y="0"/>
                  </a:moveTo>
                  <a:lnTo>
                    <a:pt x="156" y="0"/>
                  </a:lnTo>
                  <a:lnTo>
                    <a:pt x="0" y="1031"/>
                  </a:lnTo>
                  <a:lnTo>
                    <a:pt x="1155" y="1000"/>
                  </a:lnTo>
                  <a:lnTo>
                    <a:pt x="1030" y="0"/>
                  </a:lnTo>
                </a:path>
              </a:pathLst>
            </a:custGeom>
            <a:solidFill>
              <a:srgbClr val="F2AA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0DFEF39-731A-4646-A649-E19B602D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650" y="785813"/>
              <a:ext cx="674688" cy="990600"/>
            </a:xfrm>
            <a:custGeom>
              <a:avLst/>
              <a:gdLst>
                <a:gd name="T0" fmla="*/ 1749 w 1875"/>
                <a:gd name="T1" fmla="*/ 1156 h 2751"/>
                <a:gd name="T2" fmla="*/ 1749 w 1875"/>
                <a:gd name="T3" fmla="*/ 1156 h 2751"/>
                <a:gd name="T4" fmla="*/ 1499 w 1875"/>
                <a:gd name="T5" fmla="*/ 125 h 2751"/>
                <a:gd name="T6" fmla="*/ 936 w 1875"/>
                <a:gd name="T7" fmla="*/ 0 h 2751"/>
                <a:gd name="T8" fmla="*/ 344 w 1875"/>
                <a:gd name="T9" fmla="*/ 125 h 2751"/>
                <a:gd name="T10" fmla="*/ 94 w 1875"/>
                <a:gd name="T11" fmla="*/ 1156 h 2751"/>
                <a:gd name="T12" fmla="*/ 469 w 1875"/>
                <a:gd name="T13" fmla="*/ 2406 h 2751"/>
                <a:gd name="T14" fmla="*/ 1405 w 1875"/>
                <a:gd name="T15" fmla="*/ 2406 h 2751"/>
                <a:gd name="T16" fmla="*/ 1749 w 1875"/>
                <a:gd name="T17" fmla="*/ 1156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5" h="2751">
                  <a:moveTo>
                    <a:pt x="1749" y="1156"/>
                  </a:moveTo>
                  <a:lnTo>
                    <a:pt x="1749" y="1156"/>
                  </a:lnTo>
                  <a:cubicBezTo>
                    <a:pt x="1718" y="844"/>
                    <a:pt x="1874" y="250"/>
                    <a:pt x="1499" y="125"/>
                  </a:cubicBezTo>
                  <a:cubicBezTo>
                    <a:pt x="1218" y="0"/>
                    <a:pt x="999" y="0"/>
                    <a:pt x="936" y="0"/>
                  </a:cubicBezTo>
                  <a:cubicBezTo>
                    <a:pt x="843" y="0"/>
                    <a:pt x="625" y="0"/>
                    <a:pt x="344" y="125"/>
                  </a:cubicBezTo>
                  <a:cubicBezTo>
                    <a:pt x="0" y="250"/>
                    <a:pt x="125" y="844"/>
                    <a:pt x="94" y="1156"/>
                  </a:cubicBezTo>
                  <a:cubicBezTo>
                    <a:pt x="62" y="1437"/>
                    <a:pt x="312" y="2156"/>
                    <a:pt x="469" y="2406"/>
                  </a:cubicBezTo>
                  <a:cubicBezTo>
                    <a:pt x="656" y="2719"/>
                    <a:pt x="1186" y="2750"/>
                    <a:pt x="1405" y="2406"/>
                  </a:cubicBezTo>
                  <a:cubicBezTo>
                    <a:pt x="1593" y="2187"/>
                    <a:pt x="1811" y="1437"/>
                    <a:pt x="1749" y="1156"/>
                  </a:cubicBezTo>
                </a:path>
              </a:pathLst>
            </a:custGeom>
            <a:solidFill>
              <a:srgbClr val="F2B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AA6E96B0-5DA2-3542-858F-BD4E79F5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1201738"/>
              <a:ext cx="158750" cy="192087"/>
            </a:xfrm>
            <a:custGeom>
              <a:avLst/>
              <a:gdLst>
                <a:gd name="T0" fmla="*/ 438 w 439"/>
                <a:gd name="T1" fmla="*/ 250 h 532"/>
                <a:gd name="T2" fmla="*/ 438 w 439"/>
                <a:gd name="T3" fmla="*/ 250 h 532"/>
                <a:gd name="T4" fmla="*/ 219 w 439"/>
                <a:gd name="T5" fmla="*/ 531 h 532"/>
                <a:gd name="T6" fmla="*/ 32 w 439"/>
                <a:gd name="T7" fmla="*/ 250 h 532"/>
                <a:gd name="T8" fmla="*/ 157 w 439"/>
                <a:gd name="T9" fmla="*/ 0 h 532"/>
                <a:gd name="T10" fmla="*/ 438 w 439"/>
                <a:gd name="T11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532">
                  <a:moveTo>
                    <a:pt x="438" y="250"/>
                  </a:moveTo>
                  <a:lnTo>
                    <a:pt x="438" y="250"/>
                  </a:lnTo>
                  <a:cubicBezTo>
                    <a:pt x="438" y="406"/>
                    <a:pt x="344" y="531"/>
                    <a:pt x="219" y="531"/>
                  </a:cubicBezTo>
                  <a:cubicBezTo>
                    <a:pt x="125" y="531"/>
                    <a:pt x="32" y="406"/>
                    <a:pt x="32" y="250"/>
                  </a:cubicBezTo>
                  <a:cubicBezTo>
                    <a:pt x="0" y="94"/>
                    <a:pt x="32" y="0"/>
                    <a:pt x="157" y="0"/>
                  </a:cubicBezTo>
                  <a:cubicBezTo>
                    <a:pt x="282" y="0"/>
                    <a:pt x="438" y="94"/>
                    <a:pt x="438" y="250"/>
                  </a:cubicBezTo>
                </a:path>
              </a:pathLst>
            </a:custGeom>
            <a:solidFill>
              <a:srgbClr val="F2B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0144FF4-9018-F149-8062-AA56B4648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1201738"/>
              <a:ext cx="157162" cy="192087"/>
            </a:xfrm>
            <a:custGeom>
              <a:avLst/>
              <a:gdLst>
                <a:gd name="T0" fmla="*/ 0 w 438"/>
                <a:gd name="T1" fmla="*/ 250 h 532"/>
                <a:gd name="T2" fmla="*/ 0 w 438"/>
                <a:gd name="T3" fmla="*/ 250 h 532"/>
                <a:gd name="T4" fmla="*/ 218 w 438"/>
                <a:gd name="T5" fmla="*/ 531 h 532"/>
                <a:gd name="T6" fmla="*/ 437 w 438"/>
                <a:gd name="T7" fmla="*/ 250 h 532"/>
                <a:gd name="T8" fmla="*/ 281 w 438"/>
                <a:gd name="T9" fmla="*/ 0 h 532"/>
                <a:gd name="T10" fmla="*/ 0 w 438"/>
                <a:gd name="T11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93" y="531"/>
                    <a:pt x="218" y="531"/>
                  </a:cubicBezTo>
                  <a:cubicBezTo>
                    <a:pt x="312" y="531"/>
                    <a:pt x="406" y="406"/>
                    <a:pt x="437" y="250"/>
                  </a:cubicBezTo>
                  <a:cubicBezTo>
                    <a:pt x="437" y="94"/>
                    <a:pt x="406" y="0"/>
                    <a:pt x="281" y="0"/>
                  </a:cubicBezTo>
                  <a:cubicBezTo>
                    <a:pt x="187" y="0"/>
                    <a:pt x="0" y="94"/>
                    <a:pt x="0" y="250"/>
                  </a:cubicBezTo>
                </a:path>
              </a:pathLst>
            </a:custGeom>
            <a:solidFill>
              <a:srgbClr val="F2B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FB50C6A-6354-9C43-BA6C-E14796BD2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728663"/>
              <a:ext cx="539750" cy="585787"/>
            </a:xfrm>
            <a:custGeom>
              <a:avLst/>
              <a:gdLst>
                <a:gd name="T0" fmla="*/ 93 w 1500"/>
                <a:gd name="T1" fmla="*/ 1188 h 1627"/>
                <a:gd name="T2" fmla="*/ 93 w 1500"/>
                <a:gd name="T3" fmla="*/ 1188 h 1627"/>
                <a:gd name="T4" fmla="*/ 187 w 1500"/>
                <a:gd name="T5" fmla="*/ 1626 h 1627"/>
                <a:gd name="T6" fmla="*/ 250 w 1500"/>
                <a:gd name="T7" fmla="*/ 1626 h 1627"/>
                <a:gd name="T8" fmla="*/ 312 w 1500"/>
                <a:gd name="T9" fmla="*/ 876 h 1627"/>
                <a:gd name="T10" fmla="*/ 1499 w 1500"/>
                <a:gd name="T11" fmla="*/ 344 h 1627"/>
                <a:gd name="T12" fmla="*/ 187 w 1500"/>
                <a:gd name="T13" fmla="*/ 376 h 1627"/>
                <a:gd name="T14" fmla="*/ 93 w 1500"/>
                <a:gd name="T15" fmla="*/ 118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0" h="1627">
                  <a:moveTo>
                    <a:pt x="93" y="1188"/>
                  </a:moveTo>
                  <a:lnTo>
                    <a:pt x="93" y="1188"/>
                  </a:lnTo>
                  <a:lnTo>
                    <a:pt x="187" y="1626"/>
                  </a:lnTo>
                  <a:cubicBezTo>
                    <a:pt x="218" y="1626"/>
                    <a:pt x="250" y="1626"/>
                    <a:pt x="250" y="1626"/>
                  </a:cubicBezTo>
                  <a:cubicBezTo>
                    <a:pt x="312" y="876"/>
                    <a:pt x="312" y="876"/>
                    <a:pt x="312" y="876"/>
                  </a:cubicBezTo>
                  <a:cubicBezTo>
                    <a:pt x="312" y="876"/>
                    <a:pt x="1499" y="751"/>
                    <a:pt x="1499" y="344"/>
                  </a:cubicBezTo>
                  <a:cubicBezTo>
                    <a:pt x="1499" y="0"/>
                    <a:pt x="468" y="63"/>
                    <a:pt x="187" y="376"/>
                  </a:cubicBezTo>
                  <a:cubicBezTo>
                    <a:pt x="0" y="532"/>
                    <a:pt x="93" y="1188"/>
                    <a:pt x="93" y="118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60077D3-FA59-D74E-9EF0-5ECC1858E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752475"/>
              <a:ext cx="327025" cy="550863"/>
            </a:xfrm>
            <a:custGeom>
              <a:avLst/>
              <a:gdLst>
                <a:gd name="T0" fmla="*/ 812 w 907"/>
                <a:gd name="T1" fmla="*/ 1125 h 1532"/>
                <a:gd name="T2" fmla="*/ 812 w 907"/>
                <a:gd name="T3" fmla="*/ 1125 h 1532"/>
                <a:gd name="T4" fmla="*/ 719 w 907"/>
                <a:gd name="T5" fmla="*/ 1531 h 1532"/>
                <a:gd name="T6" fmla="*/ 687 w 907"/>
                <a:gd name="T7" fmla="*/ 1531 h 1532"/>
                <a:gd name="T8" fmla="*/ 562 w 907"/>
                <a:gd name="T9" fmla="*/ 719 h 1532"/>
                <a:gd name="T10" fmla="*/ 0 w 907"/>
                <a:gd name="T11" fmla="*/ 281 h 1532"/>
                <a:gd name="T12" fmla="*/ 719 w 907"/>
                <a:gd name="T13" fmla="*/ 313 h 1532"/>
                <a:gd name="T14" fmla="*/ 812 w 907"/>
                <a:gd name="T15" fmla="*/ 1125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7" h="1532">
                  <a:moveTo>
                    <a:pt x="812" y="1125"/>
                  </a:moveTo>
                  <a:lnTo>
                    <a:pt x="812" y="1125"/>
                  </a:lnTo>
                  <a:cubicBezTo>
                    <a:pt x="812" y="1125"/>
                    <a:pt x="750" y="1531"/>
                    <a:pt x="719" y="1531"/>
                  </a:cubicBezTo>
                  <a:lnTo>
                    <a:pt x="687" y="1531"/>
                  </a:lnTo>
                  <a:cubicBezTo>
                    <a:pt x="562" y="719"/>
                    <a:pt x="562" y="719"/>
                    <a:pt x="562" y="719"/>
                  </a:cubicBezTo>
                  <a:cubicBezTo>
                    <a:pt x="562" y="719"/>
                    <a:pt x="0" y="531"/>
                    <a:pt x="0" y="281"/>
                  </a:cubicBezTo>
                  <a:cubicBezTo>
                    <a:pt x="0" y="0"/>
                    <a:pt x="437" y="0"/>
                    <a:pt x="719" y="313"/>
                  </a:cubicBezTo>
                  <a:cubicBezTo>
                    <a:pt x="906" y="469"/>
                    <a:pt x="812" y="1125"/>
                    <a:pt x="812" y="1125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CD14AF7B-40D4-534B-9672-18F92B26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1944688"/>
              <a:ext cx="754062" cy="1620837"/>
            </a:xfrm>
            <a:custGeom>
              <a:avLst/>
              <a:gdLst>
                <a:gd name="T0" fmla="*/ 1781 w 2095"/>
                <a:gd name="T1" fmla="*/ 4500 h 4501"/>
                <a:gd name="T2" fmla="*/ 1781 w 2095"/>
                <a:gd name="T3" fmla="*/ 4500 h 4501"/>
                <a:gd name="T4" fmla="*/ 1219 w 2095"/>
                <a:gd name="T5" fmla="*/ 4000 h 4501"/>
                <a:gd name="T6" fmla="*/ 93 w 2095"/>
                <a:gd name="T7" fmla="*/ 2937 h 4501"/>
                <a:gd name="T8" fmla="*/ 1219 w 2095"/>
                <a:gd name="T9" fmla="*/ 312 h 4501"/>
                <a:gd name="T10" fmla="*/ 1312 w 2095"/>
                <a:gd name="T11" fmla="*/ 218 h 4501"/>
                <a:gd name="T12" fmla="*/ 1469 w 2095"/>
                <a:gd name="T13" fmla="*/ 125 h 4501"/>
                <a:gd name="T14" fmla="*/ 1750 w 2095"/>
                <a:gd name="T15" fmla="*/ 0 h 4501"/>
                <a:gd name="T16" fmla="*/ 1281 w 2095"/>
                <a:gd name="T17" fmla="*/ 2093 h 4501"/>
                <a:gd name="T18" fmla="*/ 1156 w 2095"/>
                <a:gd name="T19" fmla="*/ 2531 h 4501"/>
                <a:gd name="T20" fmla="*/ 1250 w 2095"/>
                <a:gd name="T21" fmla="*/ 2625 h 4501"/>
                <a:gd name="T22" fmla="*/ 2094 w 2095"/>
                <a:gd name="T23" fmla="*/ 3468 h 4501"/>
                <a:gd name="T24" fmla="*/ 1781 w 2095"/>
                <a:gd name="T25" fmla="*/ 4500 h 4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5" h="4501">
                  <a:moveTo>
                    <a:pt x="1781" y="4500"/>
                  </a:moveTo>
                  <a:lnTo>
                    <a:pt x="1781" y="4500"/>
                  </a:lnTo>
                  <a:cubicBezTo>
                    <a:pt x="1594" y="4375"/>
                    <a:pt x="1437" y="4125"/>
                    <a:pt x="1219" y="4000"/>
                  </a:cubicBezTo>
                  <a:cubicBezTo>
                    <a:pt x="375" y="3343"/>
                    <a:pt x="156" y="3062"/>
                    <a:pt x="93" y="2937"/>
                  </a:cubicBezTo>
                  <a:cubicBezTo>
                    <a:pt x="0" y="2750"/>
                    <a:pt x="1219" y="312"/>
                    <a:pt x="1219" y="312"/>
                  </a:cubicBezTo>
                  <a:cubicBezTo>
                    <a:pt x="1312" y="218"/>
                    <a:pt x="1312" y="218"/>
                    <a:pt x="1312" y="218"/>
                  </a:cubicBezTo>
                  <a:cubicBezTo>
                    <a:pt x="1344" y="187"/>
                    <a:pt x="1406" y="156"/>
                    <a:pt x="1469" y="125"/>
                  </a:cubicBezTo>
                  <a:cubicBezTo>
                    <a:pt x="1750" y="0"/>
                    <a:pt x="1750" y="0"/>
                    <a:pt x="1750" y="0"/>
                  </a:cubicBezTo>
                  <a:cubicBezTo>
                    <a:pt x="1281" y="2093"/>
                    <a:pt x="1281" y="2093"/>
                    <a:pt x="1281" y="2093"/>
                  </a:cubicBezTo>
                  <a:cubicBezTo>
                    <a:pt x="1156" y="2531"/>
                    <a:pt x="1156" y="2531"/>
                    <a:pt x="1156" y="2531"/>
                  </a:cubicBezTo>
                  <a:cubicBezTo>
                    <a:pt x="1250" y="2625"/>
                    <a:pt x="1250" y="2625"/>
                    <a:pt x="1250" y="2625"/>
                  </a:cubicBezTo>
                  <a:cubicBezTo>
                    <a:pt x="2094" y="3468"/>
                    <a:pt x="2094" y="3468"/>
                    <a:pt x="2094" y="3468"/>
                  </a:cubicBezTo>
                  <a:cubicBezTo>
                    <a:pt x="1562" y="3843"/>
                    <a:pt x="1781" y="4500"/>
                    <a:pt x="1781" y="4500"/>
                  </a:cubicBezTo>
                </a:path>
              </a:pathLst>
            </a:custGeom>
            <a:solidFill>
              <a:srgbClr val="DFE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1B0AECB-EFB9-D64C-9F4A-8BB2CEADF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988" y="1854200"/>
              <a:ext cx="415925" cy="2700338"/>
            </a:xfrm>
            <a:custGeom>
              <a:avLst/>
              <a:gdLst>
                <a:gd name="T0" fmla="*/ 1156 w 1157"/>
                <a:gd name="T1" fmla="*/ 0 h 7500"/>
                <a:gd name="T2" fmla="*/ 1156 w 1157"/>
                <a:gd name="T3" fmla="*/ 0 h 7500"/>
                <a:gd name="T4" fmla="*/ 1125 w 1157"/>
                <a:gd name="T5" fmla="*/ 1250 h 7500"/>
                <a:gd name="T6" fmla="*/ 1125 w 1157"/>
                <a:gd name="T7" fmla="*/ 7467 h 7500"/>
                <a:gd name="T8" fmla="*/ 0 w 1157"/>
                <a:gd name="T9" fmla="*/ 7155 h 7500"/>
                <a:gd name="T10" fmla="*/ 63 w 1157"/>
                <a:gd name="T11" fmla="*/ 4312 h 7500"/>
                <a:gd name="T12" fmla="*/ 94 w 1157"/>
                <a:gd name="T13" fmla="*/ 2875 h 7500"/>
                <a:gd name="T14" fmla="*/ 125 w 1157"/>
                <a:gd name="T15" fmla="*/ 2343 h 7500"/>
                <a:gd name="T16" fmla="*/ 156 w 1157"/>
                <a:gd name="T17" fmla="*/ 656 h 7500"/>
                <a:gd name="T18" fmla="*/ 156 w 1157"/>
                <a:gd name="T19" fmla="*/ 468 h 7500"/>
                <a:gd name="T20" fmla="*/ 313 w 1157"/>
                <a:gd name="T21" fmla="*/ 375 h 7500"/>
                <a:gd name="T22" fmla="*/ 594 w 1157"/>
                <a:gd name="T23" fmla="*/ 250 h 7500"/>
                <a:gd name="T24" fmla="*/ 1094 w 1157"/>
                <a:gd name="T25" fmla="*/ 0 h 7500"/>
                <a:gd name="T26" fmla="*/ 1156 w 1157"/>
                <a:gd name="T27" fmla="*/ 0 h 7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7" h="7500">
                  <a:moveTo>
                    <a:pt x="1156" y="0"/>
                  </a:moveTo>
                  <a:lnTo>
                    <a:pt x="1156" y="0"/>
                  </a:lnTo>
                  <a:cubicBezTo>
                    <a:pt x="1125" y="1250"/>
                    <a:pt x="1125" y="1250"/>
                    <a:pt x="1125" y="1250"/>
                  </a:cubicBezTo>
                  <a:cubicBezTo>
                    <a:pt x="1125" y="7467"/>
                    <a:pt x="1125" y="7467"/>
                    <a:pt x="1125" y="7467"/>
                  </a:cubicBezTo>
                  <a:cubicBezTo>
                    <a:pt x="469" y="7499"/>
                    <a:pt x="0" y="7155"/>
                    <a:pt x="0" y="7155"/>
                  </a:cubicBezTo>
                  <a:cubicBezTo>
                    <a:pt x="63" y="4312"/>
                    <a:pt x="63" y="4312"/>
                    <a:pt x="63" y="4312"/>
                  </a:cubicBezTo>
                  <a:cubicBezTo>
                    <a:pt x="94" y="2875"/>
                    <a:pt x="94" y="2875"/>
                    <a:pt x="94" y="2875"/>
                  </a:cubicBezTo>
                  <a:cubicBezTo>
                    <a:pt x="125" y="2343"/>
                    <a:pt x="125" y="2343"/>
                    <a:pt x="125" y="2343"/>
                  </a:cubicBezTo>
                  <a:cubicBezTo>
                    <a:pt x="156" y="656"/>
                    <a:pt x="156" y="656"/>
                    <a:pt x="156" y="656"/>
                  </a:cubicBezTo>
                  <a:cubicBezTo>
                    <a:pt x="156" y="468"/>
                    <a:pt x="156" y="468"/>
                    <a:pt x="156" y="468"/>
                  </a:cubicBezTo>
                  <a:cubicBezTo>
                    <a:pt x="188" y="437"/>
                    <a:pt x="250" y="406"/>
                    <a:pt x="313" y="375"/>
                  </a:cubicBezTo>
                  <a:cubicBezTo>
                    <a:pt x="594" y="250"/>
                    <a:pt x="594" y="250"/>
                    <a:pt x="594" y="250"/>
                  </a:cubicBezTo>
                  <a:cubicBezTo>
                    <a:pt x="1094" y="0"/>
                    <a:pt x="1094" y="0"/>
                    <a:pt x="1094" y="0"/>
                  </a:cubicBezTo>
                  <a:lnTo>
                    <a:pt x="1156" y="0"/>
                  </a:lnTo>
                </a:path>
              </a:pathLst>
            </a:custGeom>
            <a:solidFill>
              <a:srgbClr val="DFE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2F32AF56-8C45-544C-8145-0C3517CF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1865313"/>
              <a:ext cx="404813" cy="2689225"/>
            </a:xfrm>
            <a:custGeom>
              <a:avLst/>
              <a:gdLst>
                <a:gd name="T0" fmla="*/ 1125 w 1126"/>
                <a:gd name="T1" fmla="*/ 7124 h 7469"/>
                <a:gd name="T2" fmla="*/ 1125 w 1126"/>
                <a:gd name="T3" fmla="*/ 7124 h 7469"/>
                <a:gd name="T4" fmla="*/ 31 w 1126"/>
                <a:gd name="T5" fmla="*/ 7436 h 7469"/>
                <a:gd name="T6" fmla="*/ 0 w 1126"/>
                <a:gd name="T7" fmla="*/ 1187 h 7469"/>
                <a:gd name="T8" fmla="*/ 0 w 1126"/>
                <a:gd name="T9" fmla="*/ 0 h 7469"/>
                <a:gd name="T10" fmla="*/ 31 w 1126"/>
                <a:gd name="T11" fmla="*/ 31 h 7469"/>
                <a:gd name="T12" fmla="*/ 719 w 1126"/>
                <a:gd name="T13" fmla="*/ 344 h 7469"/>
                <a:gd name="T14" fmla="*/ 1000 w 1126"/>
                <a:gd name="T15" fmla="*/ 531 h 7469"/>
                <a:gd name="T16" fmla="*/ 1000 w 1126"/>
                <a:gd name="T17" fmla="*/ 531 h 7469"/>
                <a:gd name="T18" fmla="*/ 1125 w 1126"/>
                <a:gd name="T19" fmla="*/ 7124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7469">
                  <a:moveTo>
                    <a:pt x="1125" y="7124"/>
                  </a:moveTo>
                  <a:lnTo>
                    <a:pt x="1125" y="7124"/>
                  </a:lnTo>
                  <a:cubicBezTo>
                    <a:pt x="1125" y="7124"/>
                    <a:pt x="688" y="7468"/>
                    <a:pt x="31" y="7436"/>
                  </a:cubicBezTo>
                  <a:cubicBezTo>
                    <a:pt x="0" y="1187"/>
                    <a:pt x="0" y="1187"/>
                    <a:pt x="0" y="11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719" y="344"/>
                    <a:pt x="719" y="344"/>
                    <a:pt x="719" y="344"/>
                  </a:cubicBezTo>
                  <a:cubicBezTo>
                    <a:pt x="813" y="375"/>
                    <a:pt x="906" y="469"/>
                    <a:pt x="1000" y="531"/>
                  </a:cubicBezTo>
                  <a:lnTo>
                    <a:pt x="1000" y="531"/>
                  </a:lnTo>
                  <a:lnTo>
                    <a:pt x="1125" y="7124"/>
                  </a:lnTo>
                </a:path>
              </a:pathLst>
            </a:custGeom>
            <a:solidFill>
              <a:srgbClr val="DFE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AF2D521A-0FD9-7447-9F74-137E6664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200" y="1843088"/>
              <a:ext cx="134938" cy="439737"/>
            </a:xfrm>
            <a:custGeom>
              <a:avLst/>
              <a:gdLst>
                <a:gd name="T0" fmla="*/ 0 w 376"/>
                <a:gd name="T1" fmla="*/ 1219 h 1220"/>
                <a:gd name="T2" fmla="*/ 0 w 376"/>
                <a:gd name="T3" fmla="*/ 1219 h 1220"/>
                <a:gd name="T4" fmla="*/ 156 w 376"/>
                <a:gd name="T5" fmla="*/ 94 h 1220"/>
                <a:gd name="T6" fmla="*/ 375 w 376"/>
                <a:gd name="T7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1220">
                  <a:moveTo>
                    <a:pt x="0" y="1219"/>
                  </a:moveTo>
                  <a:lnTo>
                    <a:pt x="0" y="1219"/>
                  </a:lnTo>
                  <a:cubicBezTo>
                    <a:pt x="0" y="1219"/>
                    <a:pt x="94" y="188"/>
                    <a:pt x="156" y="94"/>
                  </a:cubicBezTo>
                  <a:cubicBezTo>
                    <a:pt x="187" y="0"/>
                    <a:pt x="375" y="0"/>
                    <a:pt x="375" y="0"/>
                  </a:cubicBezTo>
                </a:path>
              </a:pathLst>
            </a:custGeom>
            <a:noFill/>
            <a:ln w="33840" cap="flat">
              <a:solidFill>
                <a:srgbClr val="424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640C6FC5-7540-B544-8FD5-3958BBF23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325" y="1831975"/>
              <a:ext cx="112713" cy="225425"/>
            </a:xfrm>
            <a:custGeom>
              <a:avLst/>
              <a:gdLst>
                <a:gd name="T0" fmla="*/ 312 w 313"/>
                <a:gd name="T1" fmla="*/ 625 h 626"/>
                <a:gd name="T2" fmla="*/ 312 w 313"/>
                <a:gd name="T3" fmla="*/ 625 h 626"/>
                <a:gd name="T4" fmla="*/ 218 w 313"/>
                <a:gd name="T5" fmla="*/ 125 h 626"/>
                <a:gd name="T6" fmla="*/ 0 w 313"/>
                <a:gd name="T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626">
                  <a:moveTo>
                    <a:pt x="312" y="625"/>
                  </a:moveTo>
                  <a:lnTo>
                    <a:pt x="312" y="625"/>
                  </a:lnTo>
                  <a:cubicBezTo>
                    <a:pt x="312" y="625"/>
                    <a:pt x="281" y="219"/>
                    <a:pt x="218" y="125"/>
                  </a:cubicBezTo>
                  <a:cubicBezTo>
                    <a:pt x="187" y="31"/>
                    <a:pt x="0" y="0"/>
                    <a:pt x="0" y="0"/>
                  </a:cubicBezTo>
                </a:path>
              </a:pathLst>
            </a:custGeom>
            <a:noFill/>
            <a:ln w="33840" cap="flat">
              <a:solidFill>
                <a:srgbClr val="424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0B9A58F-66FA-7D4D-A189-19E9C55C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175" y="2046288"/>
              <a:ext cx="393700" cy="619125"/>
            </a:xfrm>
            <a:custGeom>
              <a:avLst/>
              <a:gdLst>
                <a:gd name="T0" fmla="*/ 438 w 1095"/>
                <a:gd name="T1" fmla="*/ 1719 h 1720"/>
                <a:gd name="T2" fmla="*/ 438 w 1095"/>
                <a:gd name="T3" fmla="*/ 1719 h 1720"/>
                <a:gd name="T4" fmla="*/ 125 w 1095"/>
                <a:gd name="T5" fmla="*/ 1312 h 1720"/>
                <a:gd name="T6" fmla="*/ 32 w 1095"/>
                <a:gd name="T7" fmla="*/ 562 h 1720"/>
                <a:gd name="T8" fmla="*/ 469 w 1095"/>
                <a:gd name="T9" fmla="*/ 31 h 1720"/>
                <a:gd name="T10" fmla="*/ 469 w 1095"/>
                <a:gd name="T11" fmla="*/ 31 h 1720"/>
                <a:gd name="T12" fmla="*/ 969 w 1095"/>
                <a:gd name="T13" fmla="*/ 469 h 1720"/>
                <a:gd name="T14" fmla="*/ 1063 w 1095"/>
                <a:gd name="T15" fmla="*/ 1219 h 1720"/>
                <a:gd name="T16" fmla="*/ 844 w 1095"/>
                <a:gd name="T17" fmla="*/ 1656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5" h="1720">
                  <a:moveTo>
                    <a:pt x="438" y="1719"/>
                  </a:moveTo>
                  <a:lnTo>
                    <a:pt x="438" y="1719"/>
                  </a:lnTo>
                  <a:cubicBezTo>
                    <a:pt x="250" y="1656"/>
                    <a:pt x="125" y="1500"/>
                    <a:pt x="125" y="1312"/>
                  </a:cubicBezTo>
                  <a:cubicBezTo>
                    <a:pt x="32" y="562"/>
                    <a:pt x="32" y="562"/>
                    <a:pt x="32" y="562"/>
                  </a:cubicBezTo>
                  <a:cubicBezTo>
                    <a:pt x="0" y="281"/>
                    <a:pt x="188" y="62"/>
                    <a:pt x="469" y="31"/>
                  </a:cubicBezTo>
                  <a:lnTo>
                    <a:pt x="469" y="31"/>
                  </a:lnTo>
                  <a:cubicBezTo>
                    <a:pt x="719" y="0"/>
                    <a:pt x="969" y="187"/>
                    <a:pt x="969" y="469"/>
                  </a:cubicBezTo>
                  <a:cubicBezTo>
                    <a:pt x="1063" y="1219"/>
                    <a:pt x="1063" y="1219"/>
                    <a:pt x="1063" y="1219"/>
                  </a:cubicBezTo>
                  <a:cubicBezTo>
                    <a:pt x="1094" y="1406"/>
                    <a:pt x="1000" y="1562"/>
                    <a:pt x="844" y="1656"/>
                  </a:cubicBezTo>
                </a:path>
              </a:pathLst>
            </a:custGeom>
            <a:noFill/>
            <a:ln w="33840" cap="flat">
              <a:solidFill>
                <a:srgbClr val="424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6C540FF-F073-E347-A480-12C447B19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4037013"/>
              <a:ext cx="225425" cy="112712"/>
            </a:xfrm>
            <a:custGeom>
              <a:avLst/>
              <a:gdLst>
                <a:gd name="T0" fmla="*/ 625 w 626"/>
                <a:gd name="T1" fmla="*/ 188 h 314"/>
                <a:gd name="T2" fmla="*/ 625 w 626"/>
                <a:gd name="T3" fmla="*/ 188 h 314"/>
                <a:gd name="T4" fmla="*/ 31 w 626"/>
                <a:gd name="T5" fmla="*/ 250 h 314"/>
                <a:gd name="T6" fmla="*/ 31 w 626"/>
                <a:gd name="T7" fmla="*/ 94 h 314"/>
                <a:gd name="T8" fmla="*/ 0 w 626"/>
                <a:gd name="T9" fmla="*/ 94 h 314"/>
                <a:gd name="T10" fmla="*/ 594 w 626"/>
                <a:gd name="T11" fmla="*/ 0 h 314"/>
                <a:gd name="T12" fmla="*/ 625 w 626"/>
                <a:gd name="T13" fmla="*/ 18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6" h="314">
                  <a:moveTo>
                    <a:pt x="625" y="188"/>
                  </a:moveTo>
                  <a:lnTo>
                    <a:pt x="625" y="188"/>
                  </a:lnTo>
                  <a:cubicBezTo>
                    <a:pt x="500" y="250"/>
                    <a:pt x="250" y="313"/>
                    <a:pt x="31" y="250"/>
                  </a:cubicBezTo>
                  <a:cubicBezTo>
                    <a:pt x="31" y="156"/>
                    <a:pt x="31" y="94"/>
                    <a:pt x="3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594" y="0"/>
                    <a:pt x="625" y="63"/>
                    <a:pt x="625" y="188"/>
                  </a:cubicBezTo>
                </a:path>
              </a:pathLst>
            </a:custGeom>
            <a:solidFill>
              <a:srgbClr val="F2B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F0CE419-9084-9141-9E0E-15562F01A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5" y="2057400"/>
              <a:ext cx="450850" cy="2092325"/>
            </a:xfrm>
            <a:custGeom>
              <a:avLst/>
              <a:gdLst>
                <a:gd name="T0" fmla="*/ 1250 w 1251"/>
                <a:gd name="T1" fmla="*/ 5624 h 5813"/>
                <a:gd name="T2" fmla="*/ 1250 w 1251"/>
                <a:gd name="T3" fmla="*/ 5624 h 5813"/>
                <a:gd name="T4" fmla="*/ 1125 w 1251"/>
                <a:gd name="T5" fmla="*/ 5687 h 5813"/>
                <a:gd name="T6" fmla="*/ 531 w 1251"/>
                <a:gd name="T7" fmla="*/ 5749 h 5813"/>
                <a:gd name="T8" fmla="*/ 375 w 1251"/>
                <a:gd name="T9" fmla="*/ 5687 h 5813"/>
                <a:gd name="T10" fmla="*/ 656 w 1251"/>
                <a:gd name="T11" fmla="*/ 0 h 5813"/>
                <a:gd name="T12" fmla="*/ 1094 w 1251"/>
                <a:gd name="T13" fmla="*/ 3469 h 5813"/>
                <a:gd name="T14" fmla="*/ 1250 w 1251"/>
                <a:gd name="T15" fmla="*/ 5624 h 5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1" h="5813">
                  <a:moveTo>
                    <a:pt x="1250" y="5624"/>
                  </a:moveTo>
                  <a:lnTo>
                    <a:pt x="1250" y="5624"/>
                  </a:lnTo>
                  <a:cubicBezTo>
                    <a:pt x="1250" y="5624"/>
                    <a:pt x="1187" y="5655"/>
                    <a:pt x="1125" y="5687"/>
                  </a:cubicBezTo>
                  <a:cubicBezTo>
                    <a:pt x="1000" y="5749"/>
                    <a:pt x="750" y="5812"/>
                    <a:pt x="531" y="5749"/>
                  </a:cubicBezTo>
                  <a:cubicBezTo>
                    <a:pt x="469" y="5718"/>
                    <a:pt x="437" y="5718"/>
                    <a:pt x="375" y="5687"/>
                  </a:cubicBezTo>
                  <a:cubicBezTo>
                    <a:pt x="0" y="5436"/>
                    <a:pt x="656" y="0"/>
                    <a:pt x="656" y="0"/>
                  </a:cubicBezTo>
                  <a:cubicBezTo>
                    <a:pt x="656" y="0"/>
                    <a:pt x="1031" y="2563"/>
                    <a:pt x="1094" y="3469"/>
                  </a:cubicBezTo>
                  <a:cubicBezTo>
                    <a:pt x="1156" y="4375"/>
                    <a:pt x="1250" y="5624"/>
                    <a:pt x="1250" y="5624"/>
                  </a:cubicBezTo>
                </a:path>
              </a:pathLst>
            </a:custGeom>
            <a:solidFill>
              <a:srgbClr val="DFE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583126FA-C7A0-1F46-9713-FDE0179A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2574925"/>
              <a:ext cx="742950" cy="990600"/>
            </a:xfrm>
            <a:custGeom>
              <a:avLst/>
              <a:gdLst>
                <a:gd name="T0" fmla="*/ 531 w 2062"/>
                <a:gd name="T1" fmla="*/ 2750 h 2751"/>
                <a:gd name="T2" fmla="*/ 0 w 2062"/>
                <a:gd name="T3" fmla="*/ 0 h 2751"/>
                <a:gd name="T4" fmla="*/ 1812 w 2062"/>
                <a:gd name="T5" fmla="*/ 0 h 2751"/>
                <a:gd name="T6" fmla="*/ 2061 w 2062"/>
                <a:gd name="T7" fmla="*/ 2750 h 2751"/>
                <a:gd name="T8" fmla="*/ 531 w 2062"/>
                <a:gd name="T9" fmla="*/ 2750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2" h="2751">
                  <a:moveTo>
                    <a:pt x="531" y="2750"/>
                  </a:moveTo>
                  <a:lnTo>
                    <a:pt x="0" y="0"/>
                  </a:lnTo>
                  <a:lnTo>
                    <a:pt x="1812" y="0"/>
                  </a:lnTo>
                  <a:lnTo>
                    <a:pt x="2061" y="2750"/>
                  </a:lnTo>
                  <a:lnTo>
                    <a:pt x="531" y="2750"/>
                  </a:lnTo>
                </a:path>
              </a:pathLst>
            </a:custGeom>
            <a:solidFill>
              <a:srgbClr val="3B59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98AD2E18-2344-5145-A6FB-2B80C240C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2800350"/>
              <a:ext cx="528638" cy="696913"/>
            </a:xfrm>
            <a:custGeom>
              <a:avLst/>
              <a:gdLst>
                <a:gd name="T0" fmla="*/ 344 w 1470"/>
                <a:gd name="T1" fmla="*/ 0 h 1938"/>
                <a:gd name="T2" fmla="*/ 344 w 1470"/>
                <a:gd name="T3" fmla="*/ 0 h 1938"/>
                <a:gd name="T4" fmla="*/ 1469 w 1470"/>
                <a:gd name="T5" fmla="*/ 781 h 1938"/>
                <a:gd name="T6" fmla="*/ 1407 w 1470"/>
                <a:gd name="T7" fmla="*/ 1937 h 1938"/>
                <a:gd name="T8" fmla="*/ 125 w 1470"/>
                <a:gd name="T9" fmla="*/ 750 h 1938"/>
                <a:gd name="T10" fmla="*/ 344 w 1470"/>
                <a:gd name="T11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0" h="1938">
                  <a:moveTo>
                    <a:pt x="344" y="0"/>
                  </a:moveTo>
                  <a:lnTo>
                    <a:pt x="344" y="0"/>
                  </a:lnTo>
                  <a:cubicBezTo>
                    <a:pt x="344" y="0"/>
                    <a:pt x="719" y="437"/>
                    <a:pt x="1469" y="781"/>
                  </a:cubicBezTo>
                  <a:cubicBezTo>
                    <a:pt x="1469" y="781"/>
                    <a:pt x="1157" y="1187"/>
                    <a:pt x="1407" y="1937"/>
                  </a:cubicBezTo>
                  <a:cubicBezTo>
                    <a:pt x="1407" y="1937"/>
                    <a:pt x="313" y="1750"/>
                    <a:pt x="125" y="750"/>
                  </a:cubicBezTo>
                  <a:cubicBezTo>
                    <a:pt x="0" y="93"/>
                    <a:pt x="344" y="0"/>
                    <a:pt x="344" y="0"/>
                  </a:cubicBezTo>
                </a:path>
              </a:pathLst>
            </a:custGeom>
            <a:solidFill>
              <a:srgbClr val="DFE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6DAC805D-D05D-CD40-A8B6-4E0DB792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113" y="2630488"/>
              <a:ext cx="57150" cy="57150"/>
            </a:xfrm>
            <a:custGeom>
              <a:avLst/>
              <a:gdLst>
                <a:gd name="T0" fmla="*/ 157 w 158"/>
                <a:gd name="T1" fmla="*/ 94 h 157"/>
                <a:gd name="T2" fmla="*/ 157 w 158"/>
                <a:gd name="T3" fmla="*/ 94 h 157"/>
                <a:gd name="T4" fmla="*/ 63 w 158"/>
                <a:gd name="T5" fmla="*/ 156 h 157"/>
                <a:gd name="T6" fmla="*/ 0 w 158"/>
                <a:gd name="T7" fmla="*/ 94 h 157"/>
                <a:gd name="T8" fmla="*/ 63 w 158"/>
                <a:gd name="T9" fmla="*/ 0 h 157"/>
                <a:gd name="T10" fmla="*/ 157 w 158"/>
                <a:gd name="T11" fmla="*/ 9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57">
                  <a:moveTo>
                    <a:pt x="157" y="94"/>
                  </a:moveTo>
                  <a:lnTo>
                    <a:pt x="157" y="94"/>
                  </a:lnTo>
                  <a:cubicBezTo>
                    <a:pt x="157" y="125"/>
                    <a:pt x="125" y="156"/>
                    <a:pt x="63" y="156"/>
                  </a:cubicBezTo>
                  <a:cubicBezTo>
                    <a:pt x="32" y="156"/>
                    <a:pt x="0" y="125"/>
                    <a:pt x="0" y="94"/>
                  </a:cubicBezTo>
                  <a:cubicBezTo>
                    <a:pt x="0" y="31"/>
                    <a:pt x="32" y="0"/>
                    <a:pt x="63" y="0"/>
                  </a:cubicBezTo>
                  <a:cubicBezTo>
                    <a:pt x="125" y="0"/>
                    <a:pt x="157" y="31"/>
                    <a:pt x="157" y="9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08B85CFE-2862-DB4E-8FA4-491967E2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608263"/>
              <a:ext cx="57150" cy="57150"/>
            </a:xfrm>
            <a:custGeom>
              <a:avLst/>
              <a:gdLst>
                <a:gd name="T0" fmla="*/ 156 w 157"/>
                <a:gd name="T1" fmla="*/ 94 h 158"/>
                <a:gd name="T2" fmla="*/ 156 w 157"/>
                <a:gd name="T3" fmla="*/ 94 h 158"/>
                <a:gd name="T4" fmla="*/ 93 w 157"/>
                <a:gd name="T5" fmla="*/ 157 h 158"/>
                <a:gd name="T6" fmla="*/ 0 w 157"/>
                <a:gd name="T7" fmla="*/ 94 h 158"/>
                <a:gd name="T8" fmla="*/ 93 w 157"/>
                <a:gd name="T9" fmla="*/ 0 h 158"/>
                <a:gd name="T10" fmla="*/ 156 w 157"/>
                <a:gd name="T11" fmla="*/ 9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158">
                  <a:moveTo>
                    <a:pt x="156" y="94"/>
                  </a:moveTo>
                  <a:lnTo>
                    <a:pt x="156" y="94"/>
                  </a:lnTo>
                  <a:cubicBezTo>
                    <a:pt x="156" y="125"/>
                    <a:pt x="125" y="157"/>
                    <a:pt x="93" y="157"/>
                  </a:cubicBezTo>
                  <a:cubicBezTo>
                    <a:pt x="31" y="157"/>
                    <a:pt x="0" y="125"/>
                    <a:pt x="0" y="94"/>
                  </a:cubicBezTo>
                  <a:cubicBezTo>
                    <a:pt x="0" y="32"/>
                    <a:pt x="31" y="0"/>
                    <a:pt x="93" y="0"/>
                  </a:cubicBezTo>
                  <a:cubicBezTo>
                    <a:pt x="125" y="0"/>
                    <a:pt x="156" y="32"/>
                    <a:pt x="156" y="94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1F75A982-49C6-7C4C-B261-9CDC6E3B8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1741488"/>
              <a:ext cx="292100" cy="247650"/>
            </a:xfrm>
            <a:custGeom>
              <a:avLst/>
              <a:gdLst>
                <a:gd name="T0" fmla="*/ 0 w 812"/>
                <a:gd name="T1" fmla="*/ 344 h 689"/>
                <a:gd name="T2" fmla="*/ 250 w 812"/>
                <a:gd name="T3" fmla="*/ 0 h 689"/>
                <a:gd name="T4" fmla="*/ 811 w 812"/>
                <a:gd name="T5" fmla="*/ 250 h 689"/>
                <a:gd name="T6" fmla="*/ 624 w 812"/>
                <a:gd name="T7" fmla="*/ 688 h 689"/>
                <a:gd name="T8" fmla="*/ 0 w 812"/>
                <a:gd name="T9" fmla="*/ 34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689">
                  <a:moveTo>
                    <a:pt x="0" y="344"/>
                  </a:moveTo>
                  <a:lnTo>
                    <a:pt x="250" y="0"/>
                  </a:lnTo>
                  <a:lnTo>
                    <a:pt x="811" y="250"/>
                  </a:lnTo>
                  <a:lnTo>
                    <a:pt x="624" y="688"/>
                  </a:lnTo>
                  <a:lnTo>
                    <a:pt x="0" y="344"/>
                  </a:lnTo>
                </a:path>
              </a:pathLst>
            </a:custGeom>
            <a:solidFill>
              <a:srgbClr val="ED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A055DE86-5A6F-0346-97C4-0E21ED64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1741488"/>
              <a:ext cx="282575" cy="247650"/>
            </a:xfrm>
            <a:custGeom>
              <a:avLst/>
              <a:gdLst>
                <a:gd name="T0" fmla="*/ 782 w 783"/>
                <a:gd name="T1" fmla="*/ 344 h 689"/>
                <a:gd name="T2" fmla="*/ 532 w 783"/>
                <a:gd name="T3" fmla="*/ 0 h 689"/>
                <a:gd name="T4" fmla="*/ 0 w 783"/>
                <a:gd name="T5" fmla="*/ 250 h 689"/>
                <a:gd name="T6" fmla="*/ 157 w 783"/>
                <a:gd name="T7" fmla="*/ 688 h 689"/>
                <a:gd name="T8" fmla="*/ 782 w 783"/>
                <a:gd name="T9" fmla="*/ 34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689">
                  <a:moveTo>
                    <a:pt x="782" y="344"/>
                  </a:moveTo>
                  <a:lnTo>
                    <a:pt x="532" y="0"/>
                  </a:lnTo>
                  <a:lnTo>
                    <a:pt x="0" y="250"/>
                  </a:lnTo>
                  <a:lnTo>
                    <a:pt x="157" y="688"/>
                  </a:lnTo>
                  <a:lnTo>
                    <a:pt x="782" y="344"/>
                  </a:lnTo>
                </a:path>
              </a:pathLst>
            </a:custGeom>
            <a:solidFill>
              <a:srgbClr val="ED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DC74532B-A878-DF41-BB7D-B3918BB2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825" y="2259013"/>
              <a:ext cx="158750" cy="157162"/>
            </a:xfrm>
            <a:custGeom>
              <a:avLst/>
              <a:gdLst>
                <a:gd name="T0" fmla="*/ 438 w 439"/>
                <a:gd name="T1" fmla="*/ 218 h 438"/>
                <a:gd name="T2" fmla="*/ 438 w 439"/>
                <a:gd name="T3" fmla="*/ 218 h 438"/>
                <a:gd name="T4" fmla="*/ 219 w 439"/>
                <a:gd name="T5" fmla="*/ 437 h 438"/>
                <a:gd name="T6" fmla="*/ 0 w 439"/>
                <a:gd name="T7" fmla="*/ 218 h 438"/>
                <a:gd name="T8" fmla="*/ 219 w 439"/>
                <a:gd name="T9" fmla="*/ 0 h 438"/>
                <a:gd name="T10" fmla="*/ 438 w 439"/>
                <a:gd name="T11" fmla="*/ 21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438" y="218"/>
                  </a:moveTo>
                  <a:lnTo>
                    <a:pt x="438" y="218"/>
                  </a:lnTo>
                  <a:cubicBezTo>
                    <a:pt x="438" y="343"/>
                    <a:pt x="344" y="437"/>
                    <a:pt x="219" y="437"/>
                  </a:cubicBezTo>
                  <a:cubicBezTo>
                    <a:pt x="94" y="437"/>
                    <a:pt x="0" y="343"/>
                    <a:pt x="0" y="218"/>
                  </a:cubicBezTo>
                  <a:cubicBezTo>
                    <a:pt x="0" y="93"/>
                    <a:pt x="94" y="0"/>
                    <a:pt x="219" y="0"/>
                  </a:cubicBezTo>
                  <a:cubicBezTo>
                    <a:pt x="344" y="0"/>
                    <a:pt x="438" y="93"/>
                    <a:pt x="438" y="21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B27C6100-5819-F84C-89D3-E0B0B7A61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2305050"/>
              <a:ext cx="68262" cy="68263"/>
            </a:xfrm>
            <a:custGeom>
              <a:avLst/>
              <a:gdLst>
                <a:gd name="T0" fmla="*/ 188 w 189"/>
                <a:gd name="T1" fmla="*/ 93 h 188"/>
                <a:gd name="T2" fmla="*/ 188 w 189"/>
                <a:gd name="T3" fmla="*/ 93 h 188"/>
                <a:gd name="T4" fmla="*/ 94 w 189"/>
                <a:gd name="T5" fmla="*/ 187 h 188"/>
                <a:gd name="T6" fmla="*/ 0 w 189"/>
                <a:gd name="T7" fmla="*/ 93 h 188"/>
                <a:gd name="T8" fmla="*/ 94 w 189"/>
                <a:gd name="T9" fmla="*/ 0 h 188"/>
                <a:gd name="T10" fmla="*/ 188 w 189"/>
                <a:gd name="T11" fmla="*/ 9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8">
                  <a:moveTo>
                    <a:pt x="188" y="93"/>
                  </a:moveTo>
                  <a:lnTo>
                    <a:pt x="188" y="93"/>
                  </a:lnTo>
                  <a:cubicBezTo>
                    <a:pt x="188" y="125"/>
                    <a:pt x="156" y="187"/>
                    <a:pt x="94" y="187"/>
                  </a:cubicBezTo>
                  <a:cubicBezTo>
                    <a:pt x="31" y="187"/>
                    <a:pt x="0" y="125"/>
                    <a:pt x="0" y="93"/>
                  </a:cubicBezTo>
                  <a:cubicBezTo>
                    <a:pt x="0" y="31"/>
                    <a:pt x="31" y="0"/>
                    <a:pt x="94" y="0"/>
                  </a:cubicBezTo>
                  <a:cubicBezTo>
                    <a:pt x="156" y="0"/>
                    <a:pt x="188" y="31"/>
                    <a:pt x="188" y="93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3D6F2DDF-A577-D54C-89C7-4D1D1958D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6465888"/>
              <a:ext cx="573088" cy="315912"/>
            </a:xfrm>
            <a:custGeom>
              <a:avLst/>
              <a:gdLst>
                <a:gd name="T0" fmla="*/ 969 w 1594"/>
                <a:gd name="T1" fmla="*/ 31 h 876"/>
                <a:gd name="T2" fmla="*/ 969 w 1594"/>
                <a:gd name="T3" fmla="*/ 31 h 876"/>
                <a:gd name="T4" fmla="*/ 62 w 1594"/>
                <a:gd name="T5" fmla="*/ 688 h 876"/>
                <a:gd name="T6" fmla="*/ 687 w 1594"/>
                <a:gd name="T7" fmla="*/ 813 h 876"/>
                <a:gd name="T8" fmla="*/ 1593 w 1594"/>
                <a:gd name="T9" fmla="*/ 250 h 876"/>
                <a:gd name="T10" fmla="*/ 1499 w 1594"/>
                <a:gd name="T11" fmla="*/ 0 h 876"/>
                <a:gd name="T12" fmla="*/ 969 w 1594"/>
                <a:gd name="T13" fmla="*/ 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4" h="876">
                  <a:moveTo>
                    <a:pt x="969" y="31"/>
                  </a:moveTo>
                  <a:lnTo>
                    <a:pt x="969" y="31"/>
                  </a:lnTo>
                  <a:cubicBezTo>
                    <a:pt x="969" y="31"/>
                    <a:pt x="0" y="594"/>
                    <a:pt x="62" y="688"/>
                  </a:cubicBezTo>
                  <a:cubicBezTo>
                    <a:pt x="125" y="781"/>
                    <a:pt x="500" y="875"/>
                    <a:pt x="687" y="813"/>
                  </a:cubicBezTo>
                  <a:cubicBezTo>
                    <a:pt x="906" y="719"/>
                    <a:pt x="1593" y="313"/>
                    <a:pt x="1593" y="250"/>
                  </a:cubicBezTo>
                  <a:cubicBezTo>
                    <a:pt x="1561" y="156"/>
                    <a:pt x="1499" y="0"/>
                    <a:pt x="1499" y="0"/>
                  </a:cubicBezTo>
                  <a:cubicBezTo>
                    <a:pt x="1499" y="0"/>
                    <a:pt x="1250" y="63"/>
                    <a:pt x="969" y="31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1FB30B1E-2FBF-D74F-9E80-9CFC8230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6465888"/>
              <a:ext cx="574675" cy="315912"/>
            </a:xfrm>
            <a:custGeom>
              <a:avLst/>
              <a:gdLst>
                <a:gd name="T0" fmla="*/ 625 w 1595"/>
                <a:gd name="T1" fmla="*/ 31 h 876"/>
                <a:gd name="T2" fmla="*/ 625 w 1595"/>
                <a:gd name="T3" fmla="*/ 31 h 876"/>
                <a:gd name="T4" fmla="*/ 1531 w 1595"/>
                <a:gd name="T5" fmla="*/ 688 h 876"/>
                <a:gd name="T6" fmla="*/ 906 w 1595"/>
                <a:gd name="T7" fmla="*/ 813 h 876"/>
                <a:gd name="T8" fmla="*/ 0 w 1595"/>
                <a:gd name="T9" fmla="*/ 250 h 876"/>
                <a:gd name="T10" fmla="*/ 94 w 1595"/>
                <a:gd name="T11" fmla="*/ 0 h 876"/>
                <a:gd name="T12" fmla="*/ 625 w 1595"/>
                <a:gd name="T13" fmla="*/ 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5" h="876">
                  <a:moveTo>
                    <a:pt x="625" y="31"/>
                  </a:moveTo>
                  <a:lnTo>
                    <a:pt x="625" y="31"/>
                  </a:lnTo>
                  <a:cubicBezTo>
                    <a:pt x="625" y="31"/>
                    <a:pt x="1594" y="594"/>
                    <a:pt x="1531" y="688"/>
                  </a:cubicBezTo>
                  <a:cubicBezTo>
                    <a:pt x="1469" y="781"/>
                    <a:pt x="1125" y="875"/>
                    <a:pt x="906" y="813"/>
                  </a:cubicBezTo>
                  <a:cubicBezTo>
                    <a:pt x="687" y="719"/>
                    <a:pt x="0" y="313"/>
                    <a:pt x="0" y="250"/>
                  </a:cubicBezTo>
                  <a:cubicBezTo>
                    <a:pt x="31" y="156"/>
                    <a:pt x="94" y="0"/>
                    <a:pt x="94" y="0"/>
                  </a:cubicBezTo>
                  <a:cubicBezTo>
                    <a:pt x="94" y="0"/>
                    <a:pt x="375" y="63"/>
                    <a:pt x="625" y="31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6EF0C65-8F14-E64F-9C84-645B09B34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8" y="3081338"/>
              <a:ext cx="101600" cy="439737"/>
            </a:xfrm>
            <a:custGeom>
              <a:avLst/>
              <a:gdLst>
                <a:gd name="T0" fmla="*/ 281 w 282"/>
                <a:gd name="T1" fmla="*/ 562 h 1220"/>
                <a:gd name="T2" fmla="*/ 281 w 282"/>
                <a:gd name="T3" fmla="*/ 562 h 1220"/>
                <a:gd name="T4" fmla="*/ 250 w 282"/>
                <a:gd name="T5" fmla="*/ 781 h 1220"/>
                <a:gd name="T6" fmla="*/ 125 w 282"/>
                <a:gd name="T7" fmla="*/ 1156 h 1220"/>
                <a:gd name="T8" fmla="*/ 31 w 282"/>
                <a:gd name="T9" fmla="*/ 750 h 1220"/>
                <a:gd name="T10" fmla="*/ 93 w 282"/>
                <a:gd name="T11" fmla="*/ 187 h 1220"/>
                <a:gd name="T12" fmla="*/ 187 w 282"/>
                <a:gd name="T13" fmla="*/ 0 h 1220"/>
                <a:gd name="T14" fmla="*/ 281 w 282"/>
                <a:gd name="T15" fmla="*/ 187 h 1220"/>
                <a:gd name="T16" fmla="*/ 281 w 282"/>
                <a:gd name="T17" fmla="*/ 562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220">
                  <a:moveTo>
                    <a:pt x="281" y="562"/>
                  </a:moveTo>
                  <a:lnTo>
                    <a:pt x="281" y="562"/>
                  </a:lnTo>
                  <a:cubicBezTo>
                    <a:pt x="281" y="656"/>
                    <a:pt x="281" y="719"/>
                    <a:pt x="250" y="781"/>
                  </a:cubicBezTo>
                  <a:cubicBezTo>
                    <a:pt x="218" y="1094"/>
                    <a:pt x="187" y="1219"/>
                    <a:pt x="125" y="1156"/>
                  </a:cubicBezTo>
                  <a:cubicBezTo>
                    <a:pt x="93" y="1125"/>
                    <a:pt x="31" y="937"/>
                    <a:pt x="31" y="750"/>
                  </a:cubicBezTo>
                  <a:cubicBezTo>
                    <a:pt x="0" y="562"/>
                    <a:pt x="31" y="375"/>
                    <a:pt x="93" y="187"/>
                  </a:cubicBezTo>
                  <a:cubicBezTo>
                    <a:pt x="125" y="125"/>
                    <a:pt x="156" y="62"/>
                    <a:pt x="187" y="0"/>
                  </a:cubicBezTo>
                  <a:cubicBezTo>
                    <a:pt x="187" y="0"/>
                    <a:pt x="250" y="31"/>
                    <a:pt x="281" y="187"/>
                  </a:cubicBezTo>
                  <a:cubicBezTo>
                    <a:pt x="281" y="281"/>
                    <a:pt x="281" y="406"/>
                    <a:pt x="281" y="562"/>
                  </a:cubicBezTo>
                </a:path>
              </a:pathLst>
            </a:custGeom>
            <a:solidFill>
              <a:srgbClr val="AEC9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6C0561C5-897B-B846-973F-8FD1259A0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638" y="3035300"/>
              <a:ext cx="415925" cy="393700"/>
            </a:xfrm>
            <a:custGeom>
              <a:avLst/>
              <a:gdLst>
                <a:gd name="T0" fmla="*/ 1092 w 1156"/>
                <a:gd name="T1" fmla="*/ 1031 h 1095"/>
                <a:gd name="T2" fmla="*/ 1092 w 1156"/>
                <a:gd name="T3" fmla="*/ 1031 h 1095"/>
                <a:gd name="T4" fmla="*/ 343 w 1156"/>
                <a:gd name="T5" fmla="*/ 937 h 1095"/>
                <a:gd name="T6" fmla="*/ 250 w 1156"/>
                <a:gd name="T7" fmla="*/ 906 h 1095"/>
                <a:gd name="T8" fmla="*/ 31 w 1156"/>
                <a:gd name="T9" fmla="*/ 875 h 1095"/>
                <a:gd name="T10" fmla="*/ 93 w 1156"/>
                <a:gd name="T11" fmla="*/ 312 h 1095"/>
                <a:gd name="T12" fmla="*/ 281 w 1156"/>
                <a:gd name="T13" fmla="*/ 312 h 1095"/>
                <a:gd name="T14" fmla="*/ 312 w 1156"/>
                <a:gd name="T15" fmla="*/ 312 h 1095"/>
                <a:gd name="T16" fmla="*/ 531 w 1156"/>
                <a:gd name="T17" fmla="*/ 156 h 1095"/>
                <a:gd name="T18" fmla="*/ 937 w 1156"/>
                <a:gd name="T19" fmla="*/ 31 h 1095"/>
                <a:gd name="T20" fmla="*/ 750 w 1156"/>
                <a:gd name="T21" fmla="*/ 312 h 1095"/>
                <a:gd name="T22" fmla="*/ 1092 w 1156"/>
                <a:gd name="T23" fmla="*/ 344 h 1095"/>
                <a:gd name="T24" fmla="*/ 1092 w 1156"/>
                <a:gd name="T25" fmla="*/ 1031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6" h="1095">
                  <a:moveTo>
                    <a:pt x="1092" y="1031"/>
                  </a:moveTo>
                  <a:lnTo>
                    <a:pt x="1092" y="1031"/>
                  </a:lnTo>
                  <a:cubicBezTo>
                    <a:pt x="1061" y="1094"/>
                    <a:pt x="500" y="1031"/>
                    <a:pt x="343" y="937"/>
                  </a:cubicBezTo>
                  <a:cubicBezTo>
                    <a:pt x="312" y="937"/>
                    <a:pt x="281" y="937"/>
                    <a:pt x="250" y="906"/>
                  </a:cubicBezTo>
                  <a:cubicBezTo>
                    <a:pt x="187" y="906"/>
                    <a:pt x="125" y="875"/>
                    <a:pt x="31" y="875"/>
                  </a:cubicBezTo>
                  <a:cubicBezTo>
                    <a:pt x="0" y="687"/>
                    <a:pt x="31" y="500"/>
                    <a:pt x="93" y="312"/>
                  </a:cubicBezTo>
                  <a:cubicBezTo>
                    <a:pt x="156" y="312"/>
                    <a:pt x="218" y="344"/>
                    <a:pt x="281" y="312"/>
                  </a:cubicBezTo>
                  <a:cubicBezTo>
                    <a:pt x="281" y="312"/>
                    <a:pt x="281" y="312"/>
                    <a:pt x="312" y="312"/>
                  </a:cubicBezTo>
                  <a:cubicBezTo>
                    <a:pt x="343" y="281"/>
                    <a:pt x="437" y="187"/>
                    <a:pt x="531" y="156"/>
                  </a:cubicBezTo>
                  <a:cubicBezTo>
                    <a:pt x="656" y="94"/>
                    <a:pt x="906" y="0"/>
                    <a:pt x="937" y="31"/>
                  </a:cubicBezTo>
                  <a:cubicBezTo>
                    <a:pt x="999" y="125"/>
                    <a:pt x="781" y="250"/>
                    <a:pt x="750" y="312"/>
                  </a:cubicBezTo>
                  <a:cubicBezTo>
                    <a:pt x="750" y="312"/>
                    <a:pt x="999" y="312"/>
                    <a:pt x="1092" y="344"/>
                  </a:cubicBezTo>
                  <a:cubicBezTo>
                    <a:pt x="1155" y="406"/>
                    <a:pt x="1124" y="969"/>
                    <a:pt x="1092" y="1031"/>
                  </a:cubicBezTo>
                </a:path>
              </a:pathLst>
            </a:custGeom>
            <a:solidFill>
              <a:srgbClr val="F2B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C9B87BF8-06F0-4D4A-93DD-425A0127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2687638"/>
              <a:ext cx="46038" cy="1473200"/>
            </a:xfrm>
            <a:custGeom>
              <a:avLst/>
              <a:gdLst>
                <a:gd name="T0" fmla="*/ 125 w 126"/>
                <a:gd name="T1" fmla="*/ 4030 h 4094"/>
                <a:gd name="T2" fmla="*/ 125 w 126"/>
                <a:gd name="T3" fmla="*/ 4030 h 4094"/>
                <a:gd name="T4" fmla="*/ 125 w 126"/>
                <a:gd name="T5" fmla="*/ 0 h 4094"/>
                <a:gd name="T6" fmla="*/ 0 w 126"/>
                <a:gd name="T7" fmla="*/ 4030 h 4094"/>
                <a:gd name="T8" fmla="*/ 125 w 126"/>
                <a:gd name="T9" fmla="*/ 4030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094">
                  <a:moveTo>
                    <a:pt x="125" y="4030"/>
                  </a:moveTo>
                  <a:lnTo>
                    <a:pt x="125" y="403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0" y="4030"/>
                    <a:pt x="0" y="4030"/>
                    <a:pt x="0" y="4030"/>
                  </a:cubicBezTo>
                  <a:cubicBezTo>
                    <a:pt x="0" y="4030"/>
                    <a:pt x="31" y="4093"/>
                    <a:pt x="125" y="4030"/>
                  </a:cubicBezTo>
                </a:path>
              </a:pathLst>
            </a:custGeom>
            <a:solidFill>
              <a:srgbClr val="AEC9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DF9C5180-8049-0D4D-BD71-B866AD52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4070350"/>
              <a:ext cx="203200" cy="338138"/>
            </a:xfrm>
            <a:custGeom>
              <a:avLst/>
              <a:gdLst>
                <a:gd name="T0" fmla="*/ 62 w 563"/>
                <a:gd name="T1" fmla="*/ 0 h 938"/>
                <a:gd name="T2" fmla="*/ 62 w 563"/>
                <a:gd name="T3" fmla="*/ 0 h 938"/>
                <a:gd name="T4" fmla="*/ 312 w 563"/>
                <a:gd name="T5" fmla="*/ 156 h 938"/>
                <a:gd name="T6" fmla="*/ 562 w 563"/>
                <a:gd name="T7" fmla="*/ 750 h 938"/>
                <a:gd name="T8" fmla="*/ 562 w 563"/>
                <a:gd name="T9" fmla="*/ 906 h 938"/>
                <a:gd name="T10" fmla="*/ 0 w 563"/>
                <a:gd name="T11" fmla="*/ 187 h 938"/>
                <a:gd name="T12" fmla="*/ 62 w 563"/>
                <a:gd name="T13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938">
                  <a:moveTo>
                    <a:pt x="62" y="0"/>
                  </a:moveTo>
                  <a:lnTo>
                    <a:pt x="62" y="0"/>
                  </a:lnTo>
                  <a:cubicBezTo>
                    <a:pt x="62" y="31"/>
                    <a:pt x="250" y="156"/>
                    <a:pt x="312" y="156"/>
                  </a:cubicBezTo>
                  <a:cubicBezTo>
                    <a:pt x="562" y="750"/>
                    <a:pt x="562" y="750"/>
                    <a:pt x="562" y="750"/>
                  </a:cubicBezTo>
                  <a:cubicBezTo>
                    <a:pt x="562" y="906"/>
                    <a:pt x="562" y="906"/>
                    <a:pt x="562" y="906"/>
                  </a:cubicBezTo>
                  <a:cubicBezTo>
                    <a:pt x="562" y="906"/>
                    <a:pt x="62" y="937"/>
                    <a:pt x="0" y="187"/>
                  </a:cubicBezTo>
                  <a:lnTo>
                    <a:pt x="62" y="0"/>
                  </a:lnTo>
                </a:path>
              </a:pathLst>
            </a:custGeom>
            <a:solidFill>
              <a:srgbClr val="AEC9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8FFCAE15-94D9-FB46-BF2E-734723071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75" y="4103688"/>
              <a:ext cx="269875" cy="258762"/>
            </a:xfrm>
            <a:custGeom>
              <a:avLst/>
              <a:gdLst>
                <a:gd name="T0" fmla="*/ 750 w 751"/>
                <a:gd name="T1" fmla="*/ 375 h 719"/>
                <a:gd name="T2" fmla="*/ 750 w 751"/>
                <a:gd name="T3" fmla="*/ 375 h 719"/>
                <a:gd name="T4" fmla="*/ 344 w 751"/>
                <a:gd name="T5" fmla="*/ 718 h 719"/>
                <a:gd name="T6" fmla="*/ 94 w 751"/>
                <a:gd name="T7" fmla="*/ 437 h 719"/>
                <a:gd name="T8" fmla="*/ 0 w 751"/>
                <a:gd name="T9" fmla="*/ 31 h 719"/>
                <a:gd name="T10" fmla="*/ 719 w 751"/>
                <a:gd name="T11" fmla="*/ 0 h 719"/>
                <a:gd name="T12" fmla="*/ 750 w 751"/>
                <a:gd name="T13" fmla="*/ 37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1" h="719">
                  <a:moveTo>
                    <a:pt x="750" y="375"/>
                  </a:moveTo>
                  <a:lnTo>
                    <a:pt x="750" y="375"/>
                  </a:lnTo>
                  <a:cubicBezTo>
                    <a:pt x="719" y="593"/>
                    <a:pt x="406" y="718"/>
                    <a:pt x="344" y="718"/>
                  </a:cubicBezTo>
                  <a:cubicBezTo>
                    <a:pt x="94" y="656"/>
                    <a:pt x="125" y="531"/>
                    <a:pt x="94" y="437"/>
                  </a:cubicBezTo>
                  <a:cubicBezTo>
                    <a:pt x="94" y="187"/>
                    <a:pt x="0" y="218"/>
                    <a:pt x="0" y="31"/>
                  </a:cubicBezTo>
                  <a:cubicBezTo>
                    <a:pt x="219" y="93"/>
                    <a:pt x="594" y="62"/>
                    <a:pt x="719" y="0"/>
                  </a:cubicBezTo>
                  <a:cubicBezTo>
                    <a:pt x="750" y="125"/>
                    <a:pt x="750" y="281"/>
                    <a:pt x="750" y="375"/>
                  </a:cubicBezTo>
                </a:path>
              </a:pathLst>
            </a:custGeom>
            <a:solidFill>
              <a:srgbClr val="F2B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242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BD285BD-983C-8347-A54B-E803012ABABF}"/>
              </a:ext>
            </a:extLst>
          </p:cNvPr>
          <p:cNvGrpSpPr/>
          <p:nvPr/>
        </p:nvGrpSpPr>
        <p:grpSpPr>
          <a:xfrm>
            <a:off x="7324425" y="7444407"/>
            <a:ext cx="2188936" cy="2181074"/>
            <a:chOff x="7343301" y="1204889"/>
            <a:chExt cx="2188936" cy="2181074"/>
          </a:xfrm>
        </p:grpSpPr>
        <p:sp>
          <p:nvSpPr>
            <p:cNvPr id="138" name="Freeform 2">
              <a:extLst>
                <a:ext uri="{FF2B5EF4-FFF2-40B4-BE49-F238E27FC236}">
                  <a16:creationId xmlns:a16="http://schemas.microsoft.com/office/drawing/2014/main" id="{524397E9-985F-D143-8EAD-C63DC75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01" y="1204889"/>
              <a:ext cx="2188936" cy="2181074"/>
            </a:xfrm>
            <a:custGeom>
              <a:avLst/>
              <a:gdLst>
                <a:gd name="T0" fmla="*/ 443379 w 2457"/>
                <a:gd name="T1" fmla="*/ 0 h 2447"/>
                <a:gd name="T2" fmla="*/ 443379 w 2457"/>
                <a:gd name="T3" fmla="*/ 0 h 2447"/>
                <a:gd name="T4" fmla="*/ 883878 w 2457"/>
                <a:gd name="T5" fmla="*/ 440351 h 2447"/>
                <a:gd name="T6" fmla="*/ 443379 w 2457"/>
                <a:gd name="T7" fmla="*/ 880702 h 2447"/>
                <a:gd name="T8" fmla="*/ 0 w 2457"/>
                <a:gd name="T9" fmla="*/ 440351 h 2447"/>
                <a:gd name="T10" fmla="*/ 443379 w 2457"/>
                <a:gd name="T11" fmla="*/ 0 h 2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7" h="2447">
                  <a:moveTo>
                    <a:pt x="1232" y="0"/>
                  </a:moveTo>
                  <a:lnTo>
                    <a:pt x="1232" y="0"/>
                  </a:lnTo>
                  <a:cubicBezTo>
                    <a:pt x="1901" y="0"/>
                    <a:pt x="2456" y="545"/>
                    <a:pt x="2456" y="1223"/>
                  </a:cubicBezTo>
                  <a:cubicBezTo>
                    <a:pt x="2456" y="1902"/>
                    <a:pt x="1901" y="2446"/>
                    <a:pt x="1232" y="2446"/>
                  </a:cubicBezTo>
                  <a:cubicBezTo>
                    <a:pt x="554" y="2446"/>
                    <a:pt x="0" y="1902"/>
                    <a:pt x="0" y="1223"/>
                  </a:cubicBezTo>
                  <a:cubicBezTo>
                    <a:pt x="0" y="545"/>
                    <a:pt x="554" y="0"/>
                    <a:pt x="12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5AFDB80-CD7D-9043-BD7A-670602302B1F}"/>
                </a:ext>
              </a:extLst>
            </p:cNvPr>
            <p:cNvGrpSpPr/>
            <p:nvPr/>
          </p:nvGrpSpPr>
          <p:grpSpPr>
            <a:xfrm>
              <a:off x="8109141" y="1737298"/>
              <a:ext cx="657255" cy="1088889"/>
              <a:chOff x="7873556" y="14074518"/>
              <a:chExt cx="582355" cy="964801"/>
            </a:xfrm>
          </p:grpSpPr>
          <p:sp>
            <p:nvSpPr>
              <p:cNvPr id="140" name="Google Shape;164;p6">
                <a:extLst>
                  <a:ext uri="{FF2B5EF4-FFF2-40B4-BE49-F238E27FC236}">
                    <a16:creationId xmlns:a16="http://schemas.microsoft.com/office/drawing/2014/main" id="{FB832670-2D80-C447-882B-FBC4962EC071}"/>
                  </a:ext>
                </a:extLst>
              </p:cNvPr>
              <p:cNvSpPr/>
              <p:nvPr/>
            </p:nvSpPr>
            <p:spPr>
              <a:xfrm>
                <a:off x="7873556" y="14074518"/>
                <a:ext cx="582355" cy="964801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77" extrusionOk="0">
                    <a:moveTo>
                      <a:pt x="506" y="262"/>
                    </a:moveTo>
                    <a:lnTo>
                      <a:pt x="506" y="262"/>
                    </a:ln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145"/>
                      <a:pt x="452" y="145"/>
                      <a:pt x="452" y="145"/>
                    </a:cubicBezTo>
                    <a:cubicBezTo>
                      <a:pt x="479" y="145"/>
                      <a:pt x="479" y="145"/>
                      <a:pt x="479" y="145"/>
                    </a:cubicBezTo>
                    <a:cubicBezTo>
                      <a:pt x="488" y="145"/>
                      <a:pt x="506" y="136"/>
                      <a:pt x="506" y="117"/>
                    </a:cubicBezTo>
                    <a:cubicBezTo>
                      <a:pt x="506" y="108"/>
                      <a:pt x="488" y="90"/>
                      <a:pt x="479" y="90"/>
                    </a:cubicBezTo>
                    <a:cubicBezTo>
                      <a:pt x="452" y="90"/>
                      <a:pt x="452" y="90"/>
                      <a:pt x="452" y="90"/>
                    </a:cubicBezTo>
                    <a:cubicBezTo>
                      <a:pt x="452" y="27"/>
                      <a:pt x="452" y="27"/>
                      <a:pt x="452" y="27"/>
                    </a:cubicBezTo>
                    <a:cubicBezTo>
                      <a:pt x="452" y="9"/>
                      <a:pt x="443" y="0"/>
                      <a:pt x="434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45" y="0"/>
                      <a:pt x="136" y="9"/>
                      <a:pt x="136" y="27"/>
                    </a:cubicBezTo>
                    <a:cubicBezTo>
                      <a:pt x="136" y="90"/>
                      <a:pt x="136" y="90"/>
                      <a:pt x="136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0" y="90"/>
                      <a:pt x="82" y="108"/>
                      <a:pt x="82" y="117"/>
                    </a:cubicBezTo>
                    <a:cubicBezTo>
                      <a:pt x="82" y="136"/>
                      <a:pt x="100" y="145"/>
                      <a:pt x="109" y="145"/>
                    </a:cubicBezTo>
                    <a:cubicBezTo>
                      <a:pt x="136" y="145"/>
                      <a:pt x="136" y="145"/>
                      <a:pt x="136" y="145"/>
                    </a:cubicBezTo>
                    <a:cubicBezTo>
                      <a:pt x="136" y="262"/>
                      <a:pt x="136" y="262"/>
                      <a:pt x="136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36" y="262"/>
                      <a:pt x="0" y="298"/>
                      <a:pt x="0" y="343"/>
                    </a:cubicBezTo>
                    <a:cubicBezTo>
                      <a:pt x="0" y="904"/>
                      <a:pt x="0" y="904"/>
                      <a:pt x="0" y="904"/>
                    </a:cubicBezTo>
                    <a:cubicBezTo>
                      <a:pt x="0" y="940"/>
                      <a:pt x="36" y="976"/>
                      <a:pt x="82" y="976"/>
                    </a:cubicBezTo>
                    <a:cubicBezTo>
                      <a:pt x="506" y="976"/>
                      <a:pt x="506" y="976"/>
                      <a:pt x="506" y="976"/>
                    </a:cubicBezTo>
                    <a:cubicBezTo>
                      <a:pt x="552" y="976"/>
                      <a:pt x="588" y="940"/>
                      <a:pt x="588" y="904"/>
                    </a:cubicBezTo>
                    <a:cubicBezTo>
                      <a:pt x="588" y="343"/>
                      <a:pt x="588" y="343"/>
                      <a:pt x="588" y="343"/>
                    </a:cubicBezTo>
                    <a:cubicBezTo>
                      <a:pt x="588" y="298"/>
                      <a:pt x="552" y="262"/>
                      <a:pt x="506" y="262"/>
                    </a:cubicBezTo>
                    <a:close/>
                    <a:moveTo>
                      <a:pt x="190" y="45"/>
                    </a:moveTo>
                    <a:lnTo>
                      <a:pt x="190" y="45"/>
                    </a:lnTo>
                    <a:cubicBezTo>
                      <a:pt x="407" y="45"/>
                      <a:pt x="407" y="45"/>
                      <a:pt x="407" y="45"/>
                    </a:cubicBezTo>
                    <a:cubicBezTo>
                      <a:pt x="407" y="90"/>
                      <a:pt x="407" y="90"/>
                      <a:pt x="407" y="90"/>
                    </a:cubicBezTo>
                    <a:cubicBezTo>
                      <a:pt x="190" y="90"/>
                      <a:pt x="190" y="90"/>
                      <a:pt x="190" y="90"/>
                    </a:cubicBezTo>
                    <a:lnTo>
                      <a:pt x="190" y="45"/>
                    </a:lnTo>
                    <a:close/>
                    <a:moveTo>
                      <a:pt x="190" y="145"/>
                    </a:moveTo>
                    <a:lnTo>
                      <a:pt x="190" y="145"/>
                    </a:lnTo>
                    <a:cubicBezTo>
                      <a:pt x="407" y="145"/>
                      <a:pt x="407" y="145"/>
                      <a:pt x="407" y="145"/>
                    </a:cubicBezTo>
                    <a:cubicBezTo>
                      <a:pt x="407" y="262"/>
                      <a:pt x="407" y="262"/>
                      <a:pt x="407" y="262"/>
                    </a:cubicBezTo>
                    <a:cubicBezTo>
                      <a:pt x="190" y="262"/>
                      <a:pt x="190" y="262"/>
                      <a:pt x="190" y="262"/>
                    </a:cubicBezTo>
                    <a:lnTo>
                      <a:pt x="190" y="145"/>
                    </a:lnTo>
                    <a:close/>
                    <a:moveTo>
                      <a:pt x="533" y="904"/>
                    </a:moveTo>
                    <a:lnTo>
                      <a:pt x="533" y="904"/>
                    </a:lnTo>
                    <a:cubicBezTo>
                      <a:pt x="533" y="913"/>
                      <a:pt x="524" y="921"/>
                      <a:pt x="506" y="921"/>
                    </a:cubicBezTo>
                    <a:cubicBezTo>
                      <a:pt x="82" y="921"/>
                      <a:pt x="82" y="921"/>
                      <a:pt x="82" y="921"/>
                    </a:cubicBezTo>
                    <a:cubicBezTo>
                      <a:pt x="64" y="921"/>
                      <a:pt x="55" y="913"/>
                      <a:pt x="55" y="904"/>
                    </a:cubicBezTo>
                    <a:cubicBezTo>
                      <a:pt x="55" y="343"/>
                      <a:pt x="55" y="343"/>
                      <a:pt x="55" y="343"/>
                    </a:cubicBezTo>
                    <a:cubicBezTo>
                      <a:pt x="55" y="325"/>
                      <a:pt x="64" y="316"/>
                      <a:pt x="82" y="316"/>
                    </a:cubicBezTo>
                    <a:cubicBezTo>
                      <a:pt x="163" y="316"/>
                      <a:pt x="163" y="316"/>
                      <a:pt x="163" y="316"/>
                    </a:cubicBezTo>
                    <a:cubicBezTo>
                      <a:pt x="434" y="316"/>
                      <a:pt x="434" y="316"/>
                      <a:pt x="434" y="316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524" y="316"/>
                      <a:pt x="533" y="325"/>
                      <a:pt x="533" y="343"/>
                    </a:cubicBezTo>
                    <a:lnTo>
                      <a:pt x="533" y="9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65;p6">
                <a:extLst>
                  <a:ext uri="{FF2B5EF4-FFF2-40B4-BE49-F238E27FC236}">
                    <a16:creationId xmlns:a16="http://schemas.microsoft.com/office/drawing/2014/main" id="{344757DC-F0B7-FA4D-84D8-4AAEFBFC115B}"/>
                  </a:ext>
                </a:extLst>
              </p:cNvPr>
              <p:cNvSpPr/>
              <p:nvPr/>
            </p:nvSpPr>
            <p:spPr>
              <a:xfrm>
                <a:off x="7999590" y="14465652"/>
                <a:ext cx="330292" cy="43459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43" extrusionOk="0">
                    <a:moveTo>
                      <a:pt x="316" y="162"/>
                    </a:moveTo>
                    <a:lnTo>
                      <a:pt x="316" y="162"/>
                    </a:lnTo>
                    <a:cubicBezTo>
                      <a:pt x="190" y="162"/>
                      <a:pt x="190" y="162"/>
                      <a:pt x="190" y="162"/>
                    </a:cubicBezTo>
                    <a:cubicBezTo>
                      <a:pt x="271" y="27"/>
                      <a:pt x="271" y="27"/>
                      <a:pt x="271" y="27"/>
                    </a:cubicBezTo>
                    <a:cubicBezTo>
                      <a:pt x="280" y="18"/>
                      <a:pt x="280" y="9"/>
                      <a:pt x="271" y="9"/>
                    </a:cubicBezTo>
                    <a:cubicBezTo>
                      <a:pt x="262" y="0"/>
                      <a:pt x="253" y="0"/>
                      <a:pt x="253" y="9"/>
                    </a:cubicBezTo>
                    <a:cubicBezTo>
                      <a:pt x="9" y="234"/>
                      <a:pt x="9" y="234"/>
                      <a:pt x="9" y="234"/>
                    </a:cubicBezTo>
                    <a:cubicBezTo>
                      <a:pt x="9" y="234"/>
                      <a:pt x="0" y="244"/>
                      <a:pt x="9" y="253"/>
                    </a:cubicBezTo>
                    <a:lnTo>
                      <a:pt x="18" y="262"/>
                    </a:lnTo>
                    <a:cubicBezTo>
                      <a:pt x="135" y="262"/>
                      <a:pt x="135" y="262"/>
                      <a:pt x="135" y="262"/>
                    </a:cubicBezTo>
                    <a:cubicBezTo>
                      <a:pt x="36" y="415"/>
                      <a:pt x="36" y="415"/>
                      <a:pt x="36" y="415"/>
                    </a:cubicBezTo>
                    <a:cubicBezTo>
                      <a:pt x="27" y="424"/>
                      <a:pt x="27" y="433"/>
                      <a:pt x="36" y="442"/>
                    </a:cubicBezTo>
                    <a:lnTo>
                      <a:pt x="45" y="442"/>
                    </a:lnTo>
                    <a:cubicBezTo>
                      <a:pt x="54" y="442"/>
                      <a:pt x="54" y="442"/>
                      <a:pt x="54" y="442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4" y="189"/>
                      <a:pt x="334" y="180"/>
                      <a:pt x="325" y="180"/>
                    </a:cubicBezTo>
                    <a:cubicBezTo>
                      <a:pt x="325" y="171"/>
                      <a:pt x="316" y="162"/>
                      <a:pt x="316" y="162"/>
                    </a:cubicBezTo>
                    <a:close/>
                    <a:moveTo>
                      <a:pt x="135" y="325"/>
                    </a:moveTo>
                    <a:lnTo>
                      <a:pt x="135" y="325"/>
                    </a:lnTo>
                    <a:cubicBezTo>
                      <a:pt x="181" y="253"/>
                      <a:pt x="181" y="253"/>
                      <a:pt x="181" y="253"/>
                    </a:cubicBezTo>
                    <a:cubicBezTo>
                      <a:pt x="181" y="244"/>
                      <a:pt x="181" y="244"/>
                      <a:pt x="181" y="234"/>
                    </a:cubicBezTo>
                    <a:cubicBezTo>
                      <a:pt x="181" y="225"/>
                      <a:pt x="172" y="225"/>
                      <a:pt x="172" y="225"/>
                    </a:cubicBezTo>
                    <a:cubicBezTo>
                      <a:pt x="63" y="225"/>
                      <a:pt x="63" y="225"/>
                      <a:pt x="63" y="225"/>
                    </a:cubicBezTo>
                    <a:cubicBezTo>
                      <a:pt x="190" y="108"/>
                      <a:pt x="190" y="108"/>
                      <a:pt x="190" y="108"/>
                    </a:cubicBezTo>
                    <a:cubicBezTo>
                      <a:pt x="144" y="171"/>
                      <a:pt x="144" y="171"/>
                      <a:pt x="144" y="171"/>
                    </a:cubicBezTo>
                    <a:cubicBezTo>
                      <a:pt x="144" y="180"/>
                      <a:pt x="144" y="189"/>
                      <a:pt x="144" y="189"/>
                    </a:cubicBezTo>
                    <a:cubicBezTo>
                      <a:pt x="153" y="198"/>
                      <a:pt x="153" y="198"/>
                      <a:pt x="162" y="198"/>
                    </a:cubicBezTo>
                    <a:cubicBezTo>
                      <a:pt x="271" y="198"/>
                      <a:pt x="271" y="198"/>
                      <a:pt x="271" y="198"/>
                    </a:cubicBezTo>
                    <a:lnTo>
                      <a:pt x="135" y="3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B93B91A-CA6A-FF49-91AA-4A748568EDB1}"/>
              </a:ext>
            </a:extLst>
          </p:cNvPr>
          <p:cNvGrpSpPr/>
          <p:nvPr/>
        </p:nvGrpSpPr>
        <p:grpSpPr>
          <a:xfrm>
            <a:off x="14945605" y="7389466"/>
            <a:ext cx="2181077" cy="2181074"/>
            <a:chOff x="7437618" y="10330038"/>
            <a:chExt cx="2181077" cy="2181074"/>
          </a:xfrm>
        </p:grpSpPr>
        <p:sp>
          <p:nvSpPr>
            <p:cNvPr id="143" name="Freeform 4">
              <a:extLst>
                <a:ext uri="{FF2B5EF4-FFF2-40B4-BE49-F238E27FC236}">
                  <a16:creationId xmlns:a16="http://schemas.microsoft.com/office/drawing/2014/main" id="{E2553DA5-0969-8547-841E-2E2F9F5B1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618" y="10330038"/>
              <a:ext cx="2181077" cy="2181074"/>
            </a:xfrm>
            <a:custGeom>
              <a:avLst/>
              <a:gdLst>
                <a:gd name="T0" fmla="*/ 440351 w 2447"/>
                <a:gd name="T1" fmla="*/ 880702 h 2448"/>
                <a:gd name="T2" fmla="*/ 440351 w 2447"/>
                <a:gd name="T3" fmla="*/ 880702 h 2448"/>
                <a:gd name="T4" fmla="*/ 0 w 2447"/>
                <a:gd name="T5" fmla="*/ 440531 h 2448"/>
                <a:gd name="T6" fmla="*/ 440351 w 2447"/>
                <a:gd name="T7" fmla="*/ 0 h 2448"/>
                <a:gd name="T8" fmla="*/ 880703 w 2447"/>
                <a:gd name="T9" fmla="*/ 440531 h 2448"/>
                <a:gd name="T10" fmla="*/ 440351 w 2447"/>
                <a:gd name="T11" fmla="*/ 880702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7" h="2448">
                  <a:moveTo>
                    <a:pt x="1223" y="2447"/>
                  </a:moveTo>
                  <a:lnTo>
                    <a:pt x="1223" y="2447"/>
                  </a:lnTo>
                  <a:cubicBezTo>
                    <a:pt x="545" y="2447"/>
                    <a:pt x="0" y="1902"/>
                    <a:pt x="0" y="1224"/>
                  </a:cubicBezTo>
                  <a:cubicBezTo>
                    <a:pt x="0" y="545"/>
                    <a:pt x="545" y="0"/>
                    <a:pt x="1223" y="0"/>
                  </a:cubicBezTo>
                  <a:cubicBezTo>
                    <a:pt x="1901" y="0"/>
                    <a:pt x="2446" y="545"/>
                    <a:pt x="2446" y="1224"/>
                  </a:cubicBezTo>
                  <a:cubicBezTo>
                    <a:pt x="2446" y="1902"/>
                    <a:pt x="1901" y="2447"/>
                    <a:pt x="1223" y="24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4" name="Grupo 6">
              <a:extLst>
                <a:ext uri="{FF2B5EF4-FFF2-40B4-BE49-F238E27FC236}">
                  <a16:creationId xmlns:a16="http://schemas.microsoft.com/office/drawing/2014/main" id="{F2905500-BBE7-9F4A-9BE2-BE0349D4DE5A}"/>
                </a:ext>
              </a:extLst>
            </p:cNvPr>
            <p:cNvGrpSpPr/>
            <p:nvPr/>
          </p:nvGrpSpPr>
          <p:grpSpPr>
            <a:xfrm>
              <a:off x="8167842" y="10879539"/>
              <a:ext cx="720627" cy="1152342"/>
              <a:chOff x="9106880" y="7131951"/>
              <a:chExt cx="1024953" cy="1638983"/>
            </a:xfrm>
            <a:solidFill>
              <a:schemeClr val="bg1"/>
            </a:solidFill>
          </p:grpSpPr>
          <p:sp>
            <p:nvSpPr>
              <p:cNvPr id="145" name="Google Shape;314;p8">
                <a:extLst>
                  <a:ext uri="{FF2B5EF4-FFF2-40B4-BE49-F238E27FC236}">
                    <a16:creationId xmlns:a16="http://schemas.microsoft.com/office/drawing/2014/main" id="{7318F6DF-D526-9043-8DEA-05ECB5BB6EF1}"/>
                  </a:ext>
                </a:extLst>
              </p:cNvPr>
              <p:cNvSpPr/>
              <p:nvPr/>
            </p:nvSpPr>
            <p:spPr>
              <a:xfrm>
                <a:off x="9106880" y="7131951"/>
                <a:ext cx="1024953" cy="1638983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528" extrusionOk="0">
                    <a:moveTo>
                      <a:pt x="478" y="1527"/>
                    </a:moveTo>
                    <a:lnTo>
                      <a:pt x="478" y="1527"/>
                    </a:lnTo>
                    <a:lnTo>
                      <a:pt x="478" y="1527"/>
                    </a:lnTo>
                    <a:cubicBezTo>
                      <a:pt x="460" y="1527"/>
                      <a:pt x="451" y="1518"/>
                      <a:pt x="442" y="1509"/>
                    </a:cubicBezTo>
                    <a:cubicBezTo>
                      <a:pt x="442" y="1509"/>
                      <a:pt x="334" y="1310"/>
                      <a:pt x="225" y="1093"/>
                    </a:cubicBezTo>
                    <a:cubicBezTo>
                      <a:pt x="81" y="795"/>
                      <a:pt x="0" y="587"/>
                      <a:pt x="0" y="479"/>
                    </a:cubicBezTo>
                    <a:cubicBezTo>
                      <a:pt x="0" y="217"/>
                      <a:pt x="216" y="0"/>
                      <a:pt x="478" y="0"/>
                    </a:cubicBezTo>
                    <a:cubicBezTo>
                      <a:pt x="740" y="0"/>
                      <a:pt x="957" y="217"/>
                      <a:pt x="957" y="479"/>
                    </a:cubicBezTo>
                    <a:cubicBezTo>
                      <a:pt x="957" y="587"/>
                      <a:pt x="876" y="795"/>
                      <a:pt x="731" y="1093"/>
                    </a:cubicBezTo>
                    <a:cubicBezTo>
                      <a:pt x="623" y="1310"/>
                      <a:pt x="506" y="1509"/>
                      <a:pt x="506" y="1509"/>
                    </a:cubicBezTo>
                    <a:cubicBezTo>
                      <a:pt x="496" y="1518"/>
                      <a:pt x="487" y="1527"/>
                      <a:pt x="478" y="1527"/>
                    </a:cubicBezTo>
                    <a:close/>
                    <a:moveTo>
                      <a:pt x="478" y="72"/>
                    </a:moveTo>
                    <a:lnTo>
                      <a:pt x="478" y="72"/>
                    </a:lnTo>
                    <a:cubicBezTo>
                      <a:pt x="253" y="72"/>
                      <a:pt x="72" y="253"/>
                      <a:pt x="72" y="479"/>
                    </a:cubicBezTo>
                    <a:cubicBezTo>
                      <a:pt x="72" y="551"/>
                      <a:pt x="108" y="705"/>
                      <a:pt x="289" y="1066"/>
                    </a:cubicBezTo>
                    <a:cubicBezTo>
                      <a:pt x="361" y="1211"/>
                      <a:pt x="433" y="1346"/>
                      <a:pt x="478" y="1419"/>
                    </a:cubicBezTo>
                    <a:cubicBezTo>
                      <a:pt x="515" y="1346"/>
                      <a:pt x="596" y="1211"/>
                      <a:pt x="668" y="1057"/>
                    </a:cubicBezTo>
                    <a:cubicBezTo>
                      <a:pt x="849" y="705"/>
                      <a:pt x="885" y="551"/>
                      <a:pt x="885" y="479"/>
                    </a:cubicBezTo>
                    <a:cubicBezTo>
                      <a:pt x="885" y="253"/>
                      <a:pt x="704" y="72"/>
                      <a:pt x="4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315;p8">
                <a:extLst>
                  <a:ext uri="{FF2B5EF4-FFF2-40B4-BE49-F238E27FC236}">
                    <a16:creationId xmlns:a16="http://schemas.microsoft.com/office/drawing/2014/main" id="{998D3351-5443-9A42-BE89-FF0F3F9A26D9}"/>
                  </a:ext>
                </a:extLst>
              </p:cNvPr>
              <p:cNvSpPr/>
              <p:nvPr/>
            </p:nvSpPr>
            <p:spPr>
              <a:xfrm>
                <a:off x="9262747" y="7481474"/>
                <a:ext cx="717941" cy="62347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80" extrusionOk="0">
                    <a:moveTo>
                      <a:pt x="334" y="579"/>
                    </a:moveTo>
                    <a:lnTo>
                      <a:pt x="334" y="579"/>
                    </a:lnTo>
                    <a:cubicBezTo>
                      <a:pt x="325" y="579"/>
                      <a:pt x="316" y="579"/>
                      <a:pt x="307" y="570"/>
                    </a:cubicBezTo>
                    <a:cubicBezTo>
                      <a:pt x="99" y="362"/>
                      <a:pt x="99" y="362"/>
                      <a:pt x="99" y="362"/>
                    </a:cubicBezTo>
                    <a:cubicBezTo>
                      <a:pt x="99" y="353"/>
                      <a:pt x="99" y="353"/>
                      <a:pt x="99" y="353"/>
                    </a:cubicBezTo>
                    <a:cubicBezTo>
                      <a:pt x="54" y="316"/>
                      <a:pt x="54" y="316"/>
                      <a:pt x="54" y="316"/>
                    </a:cubicBezTo>
                    <a:cubicBezTo>
                      <a:pt x="18" y="280"/>
                      <a:pt x="0" y="235"/>
                      <a:pt x="0" y="181"/>
                    </a:cubicBezTo>
                    <a:cubicBezTo>
                      <a:pt x="0" y="136"/>
                      <a:pt x="18" y="91"/>
                      <a:pt x="54" y="54"/>
                    </a:cubicBezTo>
                    <a:cubicBezTo>
                      <a:pt x="90" y="18"/>
                      <a:pt x="135" y="0"/>
                      <a:pt x="190" y="0"/>
                    </a:cubicBezTo>
                    <a:cubicBezTo>
                      <a:pt x="235" y="0"/>
                      <a:pt x="280" y="18"/>
                      <a:pt x="316" y="54"/>
                    </a:cubicBezTo>
                    <a:cubicBezTo>
                      <a:pt x="334" y="73"/>
                      <a:pt x="334" y="73"/>
                      <a:pt x="334" y="73"/>
                    </a:cubicBezTo>
                    <a:cubicBezTo>
                      <a:pt x="352" y="54"/>
                      <a:pt x="352" y="54"/>
                      <a:pt x="352" y="54"/>
                    </a:cubicBezTo>
                    <a:cubicBezTo>
                      <a:pt x="388" y="18"/>
                      <a:pt x="434" y="0"/>
                      <a:pt x="488" y="0"/>
                    </a:cubicBezTo>
                    <a:cubicBezTo>
                      <a:pt x="533" y="0"/>
                      <a:pt x="578" y="18"/>
                      <a:pt x="615" y="54"/>
                    </a:cubicBezTo>
                    <a:cubicBezTo>
                      <a:pt x="651" y="91"/>
                      <a:pt x="669" y="136"/>
                      <a:pt x="669" y="181"/>
                    </a:cubicBezTo>
                    <a:cubicBezTo>
                      <a:pt x="669" y="235"/>
                      <a:pt x="651" y="280"/>
                      <a:pt x="615" y="316"/>
                    </a:cubicBezTo>
                    <a:lnTo>
                      <a:pt x="615" y="316"/>
                    </a:lnTo>
                    <a:cubicBezTo>
                      <a:pt x="569" y="353"/>
                      <a:pt x="569" y="353"/>
                      <a:pt x="569" y="353"/>
                    </a:cubicBezTo>
                    <a:cubicBezTo>
                      <a:pt x="569" y="353"/>
                      <a:pt x="569" y="353"/>
                      <a:pt x="569" y="362"/>
                    </a:cubicBezTo>
                    <a:cubicBezTo>
                      <a:pt x="362" y="570"/>
                      <a:pt x="362" y="570"/>
                      <a:pt x="362" y="570"/>
                    </a:cubicBezTo>
                    <a:cubicBezTo>
                      <a:pt x="352" y="579"/>
                      <a:pt x="343" y="579"/>
                      <a:pt x="334" y="579"/>
                    </a:cubicBezTo>
                    <a:close/>
                    <a:moveTo>
                      <a:pt x="154" y="307"/>
                    </a:moveTo>
                    <a:lnTo>
                      <a:pt x="154" y="307"/>
                    </a:lnTo>
                    <a:cubicBezTo>
                      <a:pt x="334" y="497"/>
                      <a:pt x="334" y="497"/>
                      <a:pt x="334" y="497"/>
                    </a:cubicBezTo>
                    <a:cubicBezTo>
                      <a:pt x="524" y="307"/>
                      <a:pt x="524" y="307"/>
                      <a:pt x="524" y="307"/>
                    </a:cubicBezTo>
                    <a:lnTo>
                      <a:pt x="524" y="307"/>
                    </a:lnTo>
                    <a:cubicBezTo>
                      <a:pt x="560" y="262"/>
                      <a:pt x="560" y="262"/>
                      <a:pt x="560" y="262"/>
                    </a:cubicBezTo>
                    <a:cubicBezTo>
                      <a:pt x="587" y="244"/>
                      <a:pt x="596" y="217"/>
                      <a:pt x="596" y="181"/>
                    </a:cubicBezTo>
                    <a:cubicBezTo>
                      <a:pt x="596" y="154"/>
                      <a:pt x="587" y="127"/>
                      <a:pt x="560" y="100"/>
                    </a:cubicBezTo>
                    <a:cubicBezTo>
                      <a:pt x="542" y="82"/>
                      <a:pt x="515" y="73"/>
                      <a:pt x="488" y="73"/>
                    </a:cubicBezTo>
                    <a:cubicBezTo>
                      <a:pt x="452" y="73"/>
                      <a:pt x="425" y="82"/>
                      <a:pt x="407" y="100"/>
                    </a:cubicBezTo>
                    <a:cubicBezTo>
                      <a:pt x="362" y="145"/>
                      <a:pt x="362" y="145"/>
                      <a:pt x="362" y="145"/>
                    </a:cubicBezTo>
                    <a:cubicBezTo>
                      <a:pt x="352" y="154"/>
                      <a:pt x="343" y="154"/>
                      <a:pt x="334" y="154"/>
                    </a:cubicBezTo>
                    <a:cubicBezTo>
                      <a:pt x="325" y="154"/>
                      <a:pt x="316" y="154"/>
                      <a:pt x="307" y="145"/>
                    </a:cubicBezTo>
                    <a:cubicBezTo>
                      <a:pt x="271" y="100"/>
                      <a:pt x="271" y="100"/>
                      <a:pt x="271" y="100"/>
                    </a:cubicBezTo>
                    <a:cubicBezTo>
                      <a:pt x="244" y="82"/>
                      <a:pt x="217" y="73"/>
                      <a:pt x="190" y="73"/>
                    </a:cubicBezTo>
                    <a:cubicBezTo>
                      <a:pt x="154" y="73"/>
                      <a:pt x="127" y="82"/>
                      <a:pt x="109" y="100"/>
                    </a:cubicBezTo>
                    <a:cubicBezTo>
                      <a:pt x="81" y="127"/>
                      <a:pt x="72" y="154"/>
                      <a:pt x="72" y="181"/>
                    </a:cubicBezTo>
                    <a:cubicBezTo>
                      <a:pt x="72" y="217"/>
                      <a:pt x="81" y="244"/>
                      <a:pt x="109" y="262"/>
                    </a:cubicBezTo>
                    <a:cubicBezTo>
                      <a:pt x="154" y="307"/>
                      <a:pt x="154" y="307"/>
                      <a:pt x="154" y="307"/>
                    </a:cubicBezTo>
                    <a:close/>
                    <a:moveTo>
                      <a:pt x="587" y="289"/>
                    </a:moveTo>
                    <a:lnTo>
                      <a:pt x="587" y="2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6D2134D-9E1C-204B-8A96-9882657E3D25}"/>
              </a:ext>
            </a:extLst>
          </p:cNvPr>
          <p:cNvGrpSpPr/>
          <p:nvPr/>
        </p:nvGrpSpPr>
        <p:grpSpPr>
          <a:xfrm>
            <a:off x="8112850" y="3989272"/>
            <a:ext cx="2181074" cy="2181077"/>
            <a:chOff x="6231150" y="3488140"/>
            <a:chExt cx="2181074" cy="2181077"/>
          </a:xfrm>
        </p:grpSpPr>
        <p:sp>
          <p:nvSpPr>
            <p:cNvPr id="148" name="Freeform 3">
              <a:extLst>
                <a:ext uri="{FF2B5EF4-FFF2-40B4-BE49-F238E27FC236}">
                  <a16:creationId xmlns:a16="http://schemas.microsoft.com/office/drawing/2014/main" id="{CF6AFE82-B522-5344-ADF4-5599307B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150" y="3488140"/>
              <a:ext cx="2181074" cy="2181077"/>
            </a:xfrm>
            <a:custGeom>
              <a:avLst/>
              <a:gdLst>
                <a:gd name="T0" fmla="*/ 440351 w 2447"/>
                <a:gd name="T1" fmla="*/ 0 h 2447"/>
                <a:gd name="T2" fmla="*/ 440351 w 2447"/>
                <a:gd name="T3" fmla="*/ 0 h 2447"/>
                <a:gd name="T4" fmla="*/ 880702 w 2447"/>
                <a:gd name="T5" fmla="*/ 440351 h 2447"/>
                <a:gd name="T6" fmla="*/ 440351 w 2447"/>
                <a:gd name="T7" fmla="*/ 880703 h 2447"/>
                <a:gd name="T8" fmla="*/ 0 w 2447"/>
                <a:gd name="T9" fmla="*/ 440351 h 2447"/>
                <a:gd name="T10" fmla="*/ 440351 w 2447"/>
                <a:gd name="T11" fmla="*/ 0 h 2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7" h="2447">
                  <a:moveTo>
                    <a:pt x="1223" y="0"/>
                  </a:moveTo>
                  <a:lnTo>
                    <a:pt x="1223" y="0"/>
                  </a:lnTo>
                  <a:cubicBezTo>
                    <a:pt x="1902" y="0"/>
                    <a:pt x="2446" y="544"/>
                    <a:pt x="2446" y="1223"/>
                  </a:cubicBezTo>
                  <a:cubicBezTo>
                    <a:pt x="2446" y="1901"/>
                    <a:pt x="1902" y="2446"/>
                    <a:pt x="1223" y="2446"/>
                  </a:cubicBezTo>
                  <a:cubicBezTo>
                    <a:pt x="544" y="2446"/>
                    <a:pt x="0" y="1901"/>
                    <a:pt x="0" y="1223"/>
                  </a:cubicBezTo>
                  <a:cubicBezTo>
                    <a:pt x="0" y="544"/>
                    <a:pt x="544" y="0"/>
                    <a:pt x="12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Google Shape;465;p9">
              <a:extLst>
                <a:ext uri="{FF2B5EF4-FFF2-40B4-BE49-F238E27FC236}">
                  <a16:creationId xmlns:a16="http://schemas.microsoft.com/office/drawing/2014/main" id="{969F8BBF-7E98-824A-82E4-5E8CA945B056}"/>
                </a:ext>
              </a:extLst>
            </p:cNvPr>
            <p:cNvSpPr/>
            <p:nvPr/>
          </p:nvSpPr>
          <p:spPr>
            <a:xfrm>
              <a:off x="6836135" y="4092251"/>
              <a:ext cx="1014332" cy="1008222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480" y="728"/>
                  </a:moveTo>
                  <a:lnTo>
                    <a:pt x="480" y="728"/>
                  </a:lnTo>
                  <a:cubicBezTo>
                    <a:pt x="249" y="728"/>
                    <a:pt x="249" y="728"/>
                    <a:pt x="249" y="728"/>
                  </a:cubicBezTo>
                  <a:cubicBezTo>
                    <a:pt x="232" y="728"/>
                    <a:pt x="224" y="720"/>
                    <a:pt x="224" y="712"/>
                  </a:cubicBezTo>
                  <a:cubicBezTo>
                    <a:pt x="224" y="505"/>
                    <a:pt x="224" y="505"/>
                    <a:pt x="224" y="505"/>
                  </a:cubicBezTo>
                  <a:cubicBezTo>
                    <a:pt x="25" y="505"/>
                    <a:pt x="25" y="505"/>
                    <a:pt x="25" y="505"/>
                  </a:cubicBezTo>
                  <a:cubicBezTo>
                    <a:pt x="9" y="505"/>
                    <a:pt x="0" y="497"/>
                    <a:pt x="0" y="48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40"/>
                    <a:pt x="9" y="224"/>
                    <a:pt x="25" y="224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4" y="8"/>
                    <a:pt x="232" y="0"/>
                    <a:pt x="249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9" y="0"/>
                    <a:pt x="505" y="8"/>
                    <a:pt x="505" y="25"/>
                  </a:cubicBezTo>
                  <a:cubicBezTo>
                    <a:pt x="505" y="224"/>
                    <a:pt x="505" y="224"/>
                    <a:pt x="505" y="224"/>
                  </a:cubicBezTo>
                  <a:cubicBezTo>
                    <a:pt x="704" y="224"/>
                    <a:pt x="704" y="224"/>
                    <a:pt x="704" y="224"/>
                  </a:cubicBezTo>
                  <a:cubicBezTo>
                    <a:pt x="721" y="224"/>
                    <a:pt x="729" y="240"/>
                    <a:pt x="729" y="248"/>
                  </a:cubicBezTo>
                  <a:cubicBezTo>
                    <a:pt x="729" y="480"/>
                    <a:pt x="729" y="480"/>
                    <a:pt x="729" y="480"/>
                  </a:cubicBezTo>
                  <a:cubicBezTo>
                    <a:pt x="729" y="497"/>
                    <a:pt x="721" y="505"/>
                    <a:pt x="704" y="505"/>
                  </a:cubicBezTo>
                  <a:cubicBezTo>
                    <a:pt x="505" y="505"/>
                    <a:pt x="505" y="505"/>
                    <a:pt x="505" y="505"/>
                  </a:cubicBezTo>
                  <a:cubicBezTo>
                    <a:pt x="505" y="712"/>
                    <a:pt x="505" y="712"/>
                    <a:pt x="505" y="712"/>
                  </a:cubicBezTo>
                  <a:cubicBezTo>
                    <a:pt x="505" y="720"/>
                    <a:pt x="489" y="728"/>
                    <a:pt x="480" y="728"/>
                  </a:cubicBezTo>
                  <a:close/>
                  <a:moveTo>
                    <a:pt x="274" y="687"/>
                  </a:moveTo>
                  <a:lnTo>
                    <a:pt x="274" y="687"/>
                  </a:lnTo>
                  <a:cubicBezTo>
                    <a:pt x="456" y="687"/>
                    <a:pt x="456" y="687"/>
                    <a:pt x="456" y="687"/>
                  </a:cubicBezTo>
                  <a:cubicBezTo>
                    <a:pt x="456" y="480"/>
                    <a:pt x="456" y="480"/>
                    <a:pt x="456" y="480"/>
                  </a:cubicBezTo>
                  <a:cubicBezTo>
                    <a:pt x="456" y="472"/>
                    <a:pt x="464" y="455"/>
                    <a:pt x="480" y="455"/>
                  </a:cubicBezTo>
                  <a:cubicBezTo>
                    <a:pt x="687" y="455"/>
                    <a:pt x="687" y="455"/>
                    <a:pt x="687" y="455"/>
                  </a:cubicBezTo>
                  <a:cubicBezTo>
                    <a:pt x="687" y="273"/>
                    <a:pt x="687" y="273"/>
                    <a:pt x="687" y="273"/>
                  </a:cubicBezTo>
                  <a:cubicBezTo>
                    <a:pt x="480" y="273"/>
                    <a:pt x="480" y="273"/>
                    <a:pt x="480" y="273"/>
                  </a:cubicBezTo>
                  <a:cubicBezTo>
                    <a:pt x="464" y="273"/>
                    <a:pt x="456" y="265"/>
                    <a:pt x="456" y="248"/>
                  </a:cubicBezTo>
                  <a:cubicBezTo>
                    <a:pt x="456" y="41"/>
                    <a:pt x="456" y="41"/>
                    <a:pt x="456" y="41"/>
                  </a:cubicBezTo>
                  <a:cubicBezTo>
                    <a:pt x="274" y="41"/>
                    <a:pt x="274" y="41"/>
                    <a:pt x="274" y="41"/>
                  </a:cubicBezTo>
                  <a:cubicBezTo>
                    <a:pt x="274" y="248"/>
                    <a:pt x="274" y="248"/>
                    <a:pt x="274" y="248"/>
                  </a:cubicBezTo>
                  <a:cubicBezTo>
                    <a:pt x="274" y="265"/>
                    <a:pt x="257" y="273"/>
                    <a:pt x="249" y="273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455"/>
                    <a:pt x="42" y="455"/>
                    <a:pt x="42" y="455"/>
                  </a:cubicBezTo>
                  <a:cubicBezTo>
                    <a:pt x="249" y="455"/>
                    <a:pt x="249" y="455"/>
                    <a:pt x="249" y="455"/>
                  </a:cubicBezTo>
                  <a:cubicBezTo>
                    <a:pt x="257" y="455"/>
                    <a:pt x="274" y="472"/>
                    <a:pt x="274" y="480"/>
                  </a:cubicBezTo>
                  <a:lnTo>
                    <a:pt x="274" y="6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D24489-3538-7D49-B8D5-096EC0C2412F}"/>
              </a:ext>
            </a:extLst>
          </p:cNvPr>
          <p:cNvGrpSpPr/>
          <p:nvPr/>
        </p:nvGrpSpPr>
        <p:grpSpPr>
          <a:xfrm>
            <a:off x="14268297" y="3989097"/>
            <a:ext cx="2188936" cy="2181077"/>
            <a:chOff x="7343301" y="5728163"/>
            <a:chExt cx="2188936" cy="2181077"/>
          </a:xfrm>
        </p:grpSpPr>
        <p:sp>
          <p:nvSpPr>
            <p:cNvPr id="151" name="Freeform 1">
              <a:extLst>
                <a:ext uri="{FF2B5EF4-FFF2-40B4-BE49-F238E27FC236}">
                  <a16:creationId xmlns:a16="http://schemas.microsoft.com/office/drawing/2014/main" id="{184C2520-D88B-E14A-8307-B1924D378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01" y="5728163"/>
              <a:ext cx="2188936" cy="2181077"/>
            </a:xfrm>
            <a:custGeom>
              <a:avLst/>
              <a:gdLst>
                <a:gd name="T0" fmla="*/ 443379 w 2457"/>
                <a:gd name="T1" fmla="*/ 0 h 2446"/>
                <a:gd name="T2" fmla="*/ 443379 w 2457"/>
                <a:gd name="T3" fmla="*/ 0 h 2446"/>
                <a:gd name="T4" fmla="*/ 883878 w 2457"/>
                <a:gd name="T5" fmla="*/ 440532 h 2446"/>
                <a:gd name="T6" fmla="*/ 443379 w 2457"/>
                <a:gd name="T7" fmla="*/ 880703 h 2446"/>
                <a:gd name="T8" fmla="*/ 0 w 2457"/>
                <a:gd name="T9" fmla="*/ 440532 h 2446"/>
                <a:gd name="T10" fmla="*/ 443379 w 2457"/>
                <a:gd name="T11" fmla="*/ 0 h 2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7" h="2446">
                  <a:moveTo>
                    <a:pt x="1232" y="0"/>
                  </a:moveTo>
                  <a:lnTo>
                    <a:pt x="1232" y="0"/>
                  </a:lnTo>
                  <a:cubicBezTo>
                    <a:pt x="1901" y="0"/>
                    <a:pt x="2456" y="545"/>
                    <a:pt x="2456" y="1223"/>
                  </a:cubicBezTo>
                  <a:cubicBezTo>
                    <a:pt x="2456" y="1900"/>
                    <a:pt x="1901" y="2445"/>
                    <a:pt x="1232" y="2445"/>
                  </a:cubicBezTo>
                  <a:cubicBezTo>
                    <a:pt x="554" y="2445"/>
                    <a:pt x="0" y="1900"/>
                    <a:pt x="0" y="1223"/>
                  </a:cubicBezTo>
                  <a:cubicBezTo>
                    <a:pt x="0" y="545"/>
                    <a:pt x="554" y="0"/>
                    <a:pt x="12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28A64DAE-F2E6-274A-96CC-3DE6B7233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6807" y="6362657"/>
              <a:ext cx="1385146" cy="895326"/>
            </a:xfrm>
            <a:custGeom>
              <a:avLst/>
              <a:gdLst>
                <a:gd name="T0" fmla="*/ 946 w 1523"/>
                <a:gd name="T1" fmla="*/ 982 h 983"/>
                <a:gd name="T2" fmla="*/ 946 w 1523"/>
                <a:gd name="T3" fmla="*/ 982 h 983"/>
                <a:gd name="T4" fmla="*/ 943 w 1523"/>
                <a:gd name="T5" fmla="*/ 982 h 983"/>
                <a:gd name="T6" fmla="*/ 908 w 1523"/>
                <a:gd name="T7" fmla="*/ 952 h 983"/>
                <a:gd name="T8" fmla="*/ 756 w 1523"/>
                <a:gd name="T9" fmla="*/ 212 h 983"/>
                <a:gd name="T10" fmla="*/ 620 w 1523"/>
                <a:gd name="T11" fmla="*/ 780 h 983"/>
                <a:gd name="T12" fmla="*/ 587 w 1523"/>
                <a:gd name="T13" fmla="*/ 808 h 983"/>
                <a:gd name="T14" fmla="*/ 549 w 1523"/>
                <a:gd name="T15" fmla="*/ 787 h 983"/>
                <a:gd name="T16" fmla="*/ 384 w 1523"/>
                <a:gd name="T17" fmla="*/ 469 h 983"/>
                <a:gd name="T18" fmla="*/ 249 w 1523"/>
                <a:gd name="T19" fmla="*/ 613 h 983"/>
                <a:gd name="T20" fmla="*/ 221 w 1523"/>
                <a:gd name="T21" fmla="*/ 624 h 983"/>
                <a:gd name="T22" fmla="*/ 38 w 1523"/>
                <a:gd name="T23" fmla="*/ 624 h 983"/>
                <a:gd name="T24" fmla="*/ 0 w 1523"/>
                <a:gd name="T25" fmla="*/ 586 h 983"/>
                <a:gd name="T26" fmla="*/ 38 w 1523"/>
                <a:gd name="T27" fmla="*/ 548 h 983"/>
                <a:gd name="T28" fmla="*/ 205 w 1523"/>
                <a:gd name="T29" fmla="*/ 548 h 983"/>
                <a:gd name="T30" fmla="*/ 365 w 1523"/>
                <a:gd name="T31" fmla="*/ 379 h 983"/>
                <a:gd name="T32" fmla="*/ 398 w 1523"/>
                <a:gd name="T33" fmla="*/ 366 h 983"/>
                <a:gd name="T34" fmla="*/ 427 w 1523"/>
                <a:gd name="T35" fmla="*/ 387 h 983"/>
                <a:gd name="T36" fmla="*/ 569 w 1523"/>
                <a:gd name="T37" fmla="*/ 662 h 983"/>
                <a:gd name="T38" fmla="*/ 721 w 1523"/>
                <a:gd name="T39" fmla="*/ 30 h 983"/>
                <a:gd name="T40" fmla="*/ 759 w 1523"/>
                <a:gd name="T41" fmla="*/ 0 h 983"/>
                <a:gd name="T42" fmla="*/ 796 w 1523"/>
                <a:gd name="T43" fmla="*/ 30 h 983"/>
                <a:gd name="T44" fmla="*/ 954 w 1523"/>
                <a:gd name="T45" fmla="*/ 797 h 983"/>
                <a:gd name="T46" fmla="*/ 1088 w 1523"/>
                <a:gd name="T47" fmla="*/ 398 h 983"/>
                <a:gd name="T48" fmla="*/ 1114 w 1523"/>
                <a:gd name="T49" fmla="*/ 372 h 983"/>
                <a:gd name="T50" fmla="*/ 1149 w 1523"/>
                <a:gd name="T51" fmla="*/ 382 h 983"/>
                <a:gd name="T52" fmla="*/ 1317 w 1523"/>
                <a:gd name="T53" fmla="*/ 548 h 983"/>
                <a:gd name="T54" fmla="*/ 1484 w 1523"/>
                <a:gd name="T55" fmla="*/ 548 h 983"/>
                <a:gd name="T56" fmla="*/ 1522 w 1523"/>
                <a:gd name="T57" fmla="*/ 586 h 983"/>
                <a:gd name="T58" fmla="*/ 1484 w 1523"/>
                <a:gd name="T59" fmla="*/ 624 h 983"/>
                <a:gd name="T60" fmla="*/ 1301 w 1523"/>
                <a:gd name="T61" fmla="*/ 624 h 983"/>
                <a:gd name="T62" fmla="*/ 1275 w 1523"/>
                <a:gd name="T63" fmla="*/ 613 h 983"/>
                <a:gd name="T64" fmla="*/ 1140 w 1523"/>
                <a:gd name="T65" fmla="*/ 480 h 983"/>
                <a:gd name="T66" fmla="*/ 981 w 1523"/>
                <a:gd name="T67" fmla="*/ 956 h 983"/>
                <a:gd name="T68" fmla="*/ 946 w 1523"/>
                <a:gd name="T69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3" h="983">
                  <a:moveTo>
                    <a:pt x="946" y="982"/>
                  </a:moveTo>
                  <a:lnTo>
                    <a:pt x="946" y="982"/>
                  </a:lnTo>
                  <a:cubicBezTo>
                    <a:pt x="945" y="982"/>
                    <a:pt x="945" y="982"/>
                    <a:pt x="943" y="982"/>
                  </a:cubicBezTo>
                  <a:cubicBezTo>
                    <a:pt x="926" y="981"/>
                    <a:pt x="912" y="968"/>
                    <a:pt x="908" y="952"/>
                  </a:cubicBezTo>
                  <a:cubicBezTo>
                    <a:pt x="756" y="212"/>
                    <a:pt x="756" y="212"/>
                    <a:pt x="756" y="212"/>
                  </a:cubicBezTo>
                  <a:cubicBezTo>
                    <a:pt x="620" y="780"/>
                    <a:pt x="620" y="780"/>
                    <a:pt x="620" y="780"/>
                  </a:cubicBezTo>
                  <a:cubicBezTo>
                    <a:pt x="617" y="794"/>
                    <a:pt x="603" y="807"/>
                    <a:pt x="587" y="808"/>
                  </a:cubicBezTo>
                  <a:cubicBezTo>
                    <a:pt x="572" y="810"/>
                    <a:pt x="557" y="802"/>
                    <a:pt x="549" y="787"/>
                  </a:cubicBezTo>
                  <a:cubicBezTo>
                    <a:pt x="384" y="469"/>
                    <a:pt x="384" y="469"/>
                    <a:pt x="384" y="469"/>
                  </a:cubicBezTo>
                  <a:cubicBezTo>
                    <a:pt x="249" y="613"/>
                    <a:pt x="249" y="613"/>
                    <a:pt x="249" y="613"/>
                  </a:cubicBezTo>
                  <a:cubicBezTo>
                    <a:pt x="241" y="621"/>
                    <a:pt x="232" y="624"/>
                    <a:pt x="221" y="624"/>
                  </a:cubicBezTo>
                  <a:cubicBezTo>
                    <a:pt x="38" y="624"/>
                    <a:pt x="38" y="624"/>
                    <a:pt x="38" y="624"/>
                  </a:cubicBezTo>
                  <a:cubicBezTo>
                    <a:pt x="18" y="624"/>
                    <a:pt x="0" y="608"/>
                    <a:pt x="0" y="586"/>
                  </a:cubicBezTo>
                  <a:cubicBezTo>
                    <a:pt x="0" y="566"/>
                    <a:pt x="18" y="548"/>
                    <a:pt x="38" y="548"/>
                  </a:cubicBezTo>
                  <a:cubicBezTo>
                    <a:pt x="205" y="548"/>
                    <a:pt x="205" y="548"/>
                    <a:pt x="205" y="548"/>
                  </a:cubicBezTo>
                  <a:cubicBezTo>
                    <a:pt x="365" y="379"/>
                    <a:pt x="365" y="379"/>
                    <a:pt x="365" y="379"/>
                  </a:cubicBezTo>
                  <a:cubicBezTo>
                    <a:pt x="373" y="369"/>
                    <a:pt x="385" y="364"/>
                    <a:pt x="398" y="366"/>
                  </a:cubicBezTo>
                  <a:cubicBezTo>
                    <a:pt x="409" y="367"/>
                    <a:pt x="420" y="375"/>
                    <a:pt x="427" y="387"/>
                  </a:cubicBezTo>
                  <a:cubicBezTo>
                    <a:pt x="569" y="662"/>
                    <a:pt x="569" y="662"/>
                    <a:pt x="569" y="662"/>
                  </a:cubicBezTo>
                  <a:cubicBezTo>
                    <a:pt x="721" y="30"/>
                    <a:pt x="721" y="30"/>
                    <a:pt x="721" y="30"/>
                  </a:cubicBezTo>
                  <a:cubicBezTo>
                    <a:pt x="726" y="12"/>
                    <a:pt x="742" y="0"/>
                    <a:pt x="759" y="0"/>
                  </a:cubicBezTo>
                  <a:cubicBezTo>
                    <a:pt x="777" y="0"/>
                    <a:pt x="793" y="12"/>
                    <a:pt x="796" y="30"/>
                  </a:cubicBezTo>
                  <a:cubicBezTo>
                    <a:pt x="954" y="797"/>
                    <a:pt x="954" y="797"/>
                    <a:pt x="954" y="797"/>
                  </a:cubicBezTo>
                  <a:cubicBezTo>
                    <a:pt x="1088" y="398"/>
                    <a:pt x="1088" y="398"/>
                    <a:pt x="1088" y="398"/>
                  </a:cubicBezTo>
                  <a:cubicBezTo>
                    <a:pt x="1091" y="385"/>
                    <a:pt x="1102" y="375"/>
                    <a:pt x="1114" y="372"/>
                  </a:cubicBezTo>
                  <a:cubicBezTo>
                    <a:pt x="1127" y="369"/>
                    <a:pt x="1141" y="372"/>
                    <a:pt x="1149" y="382"/>
                  </a:cubicBezTo>
                  <a:cubicBezTo>
                    <a:pt x="1317" y="548"/>
                    <a:pt x="1317" y="548"/>
                    <a:pt x="1317" y="548"/>
                  </a:cubicBezTo>
                  <a:cubicBezTo>
                    <a:pt x="1484" y="548"/>
                    <a:pt x="1484" y="548"/>
                    <a:pt x="1484" y="548"/>
                  </a:cubicBezTo>
                  <a:cubicBezTo>
                    <a:pt x="1504" y="548"/>
                    <a:pt x="1522" y="566"/>
                    <a:pt x="1522" y="586"/>
                  </a:cubicBezTo>
                  <a:cubicBezTo>
                    <a:pt x="1522" y="608"/>
                    <a:pt x="1504" y="624"/>
                    <a:pt x="1484" y="624"/>
                  </a:cubicBezTo>
                  <a:cubicBezTo>
                    <a:pt x="1301" y="624"/>
                    <a:pt x="1301" y="624"/>
                    <a:pt x="1301" y="624"/>
                  </a:cubicBezTo>
                  <a:cubicBezTo>
                    <a:pt x="1292" y="624"/>
                    <a:pt x="1281" y="621"/>
                    <a:pt x="1275" y="613"/>
                  </a:cubicBezTo>
                  <a:cubicBezTo>
                    <a:pt x="1140" y="480"/>
                    <a:pt x="1140" y="480"/>
                    <a:pt x="1140" y="480"/>
                  </a:cubicBezTo>
                  <a:cubicBezTo>
                    <a:pt x="981" y="956"/>
                    <a:pt x="981" y="956"/>
                    <a:pt x="981" y="956"/>
                  </a:cubicBezTo>
                  <a:cubicBezTo>
                    <a:pt x="977" y="971"/>
                    <a:pt x="962" y="982"/>
                    <a:pt x="946" y="9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9707A83-4CBA-104F-BE81-509A4E856B07}"/>
              </a:ext>
            </a:extLst>
          </p:cNvPr>
          <p:cNvGrpSpPr/>
          <p:nvPr/>
        </p:nvGrpSpPr>
        <p:grpSpPr>
          <a:xfrm>
            <a:off x="16852490" y="4230137"/>
            <a:ext cx="5600312" cy="1682233"/>
            <a:chOff x="2176393" y="10971401"/>
            <a:chExt cx="5600312" cy="168223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0D5C2B6-19B0-B34E-8B57-38E81102E9CB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E2CF54C-6261-864C-8CEA-1159F5FDF067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0FEACF-115B-3C41-BAB0-C67C4ED2E6C8}"/>
              </a:ext>
            </a:extLst>
          </p:cNvPr>
          <p:cNvGrpSpPr/>
          <p:nvPr/>
        </p:nvGrpSpPr>
        <p:grpSpPr>
          <a:xfrm>
            <a:off x="17570885" y="7713573"/>
            <a:ext cx="5600312" cy="1682233"/>
            <a:chOff x="2176393" y="10971401"/>
            <a:chExt cx="5600312" cy="1682233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A3B94C-26AC-DF42-B42D-04308FE598E7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9A8C4AA-E707-2A4B-A48D-C72F44B4A3D5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CAEB264-24BE-FF44-8859-DADC47D944A4}"/>
              </a:ext>
            </a:extLst>
          </p:cNvPr>
          <p:cNvGrpSpPr/>
          <p:nvPr/>
        </p:nvGrpSpPr>
        <p:grpSpPr>
          <a:xfrm flipH="1">
            <a:off x="2112254" y="4230137"/>
            <a:ext cx="5600312" cy="1682233"/>
            <a:chOff x="2176393" y="10971401"/>
            <a:chExt cx="5600312" cy="168223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27F8ED3-48A3-574E-963D-455BD35317D7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35DBE93-B0AB-1346-802E-653EA3589D58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79FF645-98C3-C948-864C-D0E221019982}"/>
              </a:ext>
            </a:extLst>
          </p:cNvPr>
          <p:cNvGrpSpPr/>
          <p:nvPr/>
        </p:nvGrpSpPr>
        <p:grpSpPr>
          <a:xfrm flipH="1">
            <a:off x="1269613" y="7713573"/>
            <a:ext cx="5600312" cy="1682233"/>
            <a:chOff x="2176393" y="10971401"/>
            <a:chExt cx="5600312" cy="1682233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418720C-D860-D14D-BC65-09E75B16A80B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DBE3B54-152C-514B-8449-BD8714776F77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6" name="CuadroTexto 350">
            <a:extLst>
              <a:ext uri="{FF2B5EF4-FFF2-40B4-BE49-F238E27FC236}">
                <a16:creationId xmlns:a16="http://schemas.microsoft.com/office/drawing/2014/main" id="{8F6E8401-42C2-1C4C-898C-9C8FE29E474A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28385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330D0FE6-6323-0743-AC04-B622BBD63978}"/>
              </a:ext>
            </a:extLst>
          </p:cNvPr>
          <p:cNvGrpSpPr/>
          <p:nvPr/>
        </p:nvGrpSpPr>
        <p:grpSpPr>
          <a:xfrm>
            <a:off x="9856978" y="3823816"/>
            <a:ext cx="4663694" cy="8753286"/>
            <a:chOff x="9282389" y="3695438"/>
            <a:chExt cx="5480554" cy="10286455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52EE800E-F72D-5745-B897-31342355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89" y="3695438"/>
              <a:ext cx="5480554" cy="10286455"/>
            </a:xfrm>
            <a:custGeom>
              <a:avLst/>
              <a:gdLst>
                <a:gd name="T0" fmla="*/ 6087 w 6088"/>
                <a:gd name="T1" fmla="*/ 10317 h 11432"/>
                <a:gd name="T2" fmla="*/ 6087 w 6088"/>
                <a:gd name="T3" fmla="*/ 10317 h 11432"/>
                <a:gd name="T4" fmla="*/ 4900 w 6088"/>
                <a:gd name="T5" fmla="*/ 11431 h 11432"/>
                <a:gd name="T6" fmla="*/ 1114 w 6088"/>
                <a:gd name="T7" fmla="*/ 11431 h 11432"/>
                <a:gd name="T8" fmla="*/ 0 w 6088"/>
                <a:gd name="T9" fmla="*/ 10317 h 11432"/>
                <a:gd name="T10" fmla="*/ 0 w 6088"/>
                <a:gd name="T11" fmla="*/ 1114 h 11432"/>
                <a:gd name="T12" fmla="*/ 1114 w 6088"/>
                <a:gd name="T13" fmla="*/ 0 h 11432"/>
                <a:gd name="T14" fmla="*/ 4900 w 6088"/>
                <a:gd name="T15" fmla="*/ 0 h 11432"/>
                <a:gd name="T16" fmla="*/ 6087 w 6088"/>
                <a:gd name="T17" fmla="*/ 1114 h 11432"/>
                <a:gd name="T18" fmla="*/ 6087 w 6088"/>
                <a:gd name="T19" fmla="*/ 10317 h 1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88" h="11432">
                  <a:moveTo>
                    <a:pt x="6087" y="10317"/>
                  </a:moveTo>
                  <a:lnTo>
                    <a:pt x="6087" y="10317"/>
                  </a:lnTo>
                  <a:cubicBezTo>
                    <a:pt x="6087" y="10911"/>
                    <a:pt x="5567" y="11431"/>
                    <a:pt x="4900" y="11431"/>
                  </a:cubicBezTo>
                  <a:cubicBezTo>
                    <a:pt x="1114" y="11431"/>
                    <a:pt x="1114" y="11431"/>
                    <a:pt x="1114" y="11431"/>
                  </a:cubicBezTo>
                  <a:cubicBezTo>
                    <a:pt x="520" y="11431"/>
                    <a:pt x="0" y="10911"/>
                    <a:pt x="0" y="10317"/>
                  </a:cubicBezTo>
                  <a:cubicBezTo>
                    <a:pt x="0" y="1114"/>
                    <a:pt x="0" y="1114"/>
                    <a:pt x="0" y="1114"/>
                  </a:cubicBezTo>
                  <a:cubicBezTo>
                    <a:pt x="0" y="520"/>
                    <a:pt x="520" y="0"/>
                    <a:pt x="1114" y="0"/>
                  </a:cubicBezTo>
                  <a:cubicBezTo>
                    <a:pt x="4900" y="0"/>
                    <a:pt x="4900" y="0"/>
                    <a:pt x="4900" y="0"/>
                  </a:cubicBezTo>
                  <a:cubicBezTo>
                    <a:pt x="5567" y="0"/>
                    <a:pt x="6087" y="520"/>
                    <a:pt x="6087" y="1114"/>
                  </a:cubicBezTo>
                  <a:lnTo>
                    <a:pt x="6087" y="103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FA54DC7-A064-7549-9A84-9C17FF05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282" y="3961331"/>
              <a:ext cx="4944800" cy="9754669"/>
            </a:xfrm>
            <a:custGeom>
              <a:avLst/>
              <a:gdLst>
                <a:gd name="T0" fmla="*/ 4603 w 5494"/>
                <a:gd name="T1" fmla="*/ 0 h 10838"/>
                <a:gd name="T2" fmla="*/ 4603 w 5494"/>
                <a:gd name="T3" fmla="*/ 0 h 10838"/>
                <a:gd name="T4" fmla="*/ 3712 w 5494"/>
                <a:gd name="T5" fmla="*/ 0 h 10838"/>
                <a:gd name="T6" fmla="*/ 3489 w 5494"/>
                <a:gd name="T7" fmla="*/ 223 h 10838"/>
                <a:gd name="T8" fmla="*/ 1781 w 5494"/>
                <a:gd name="T9" fmla="*/ 223 h 10838"/>
                <a:gd name="T10" fmla="*/ 1560 w 5494"/>
                <a:gd name="T11" fmla="*/ 0 h 10838"/>
                <a:gd name="T12" fmla="*/ 817 w 5494"/>
                <a:gd name="T13" fmla="*/ 0 h 10838"/>
                <a:gd name="T14" fmla="*/ 0 w 5494"/>
                <a:gd name="T15" fmla="*/ 817 h 10838"/>
                <a:gd name="T16" fmla="*/ 0 w 5494"/>
                <a:gd name="T17" fmla="*/ 10020 h 10838"/>
                <a:gd name="T18" fmla="*/ 817 w 5494"/>
                <a:gd name="T19" fmla="*/ 10837 h 10838"/>
                <a:gd name="T20" fmla="*/ 4603 w 5494"/>
                <a:gd name="T21" fmla="*/ 10837 h 10838"/>
                <a:gd name="T22" fmla="*/ 5493 w 5494"/>
                <a:gd name="T23" fmla="*/ 10020 h 10838"/>
                <a:gd name="T24" fmla="*/ 5493 w 5494"/>
                <a:gd name="T25" fmla="*/ 817 h 10838"/>
                <a:gd name="T26" fmla="*/ 4603 w 5494"/>
                <a:gd name="T27" fmla="*/ 0 h 10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4" h="10838">
                  <a:moveTo>
                    <a:pt x="4603" y="0"/>
                  </a:moveTo>
                  <a:lnTo>
                    <a:pt x="4603" y="0"/>
                  </a:lnTo>
                  <a:cubicBezTo>
                    <a:pt x="3712" y="0"/>
                    <a:pt x="3712" y="0"/>
                    <a:pt x="3712" y="0"/>
                  </a:cubicBezTo>
                  <a:cubicBezTo>
                    <a:pt x="3712" y="150"/>
                    <a:pt x="3638" y="223"/>
                    <a:pt x="3489" y="223"/>
                  </a:cubicBezTo>
                  <a:cubicBezTo>
                    <a:pt x="1781" y="223"/>
                    <a:pt x="1781" y="223"/>
                    <a:pt x="1781" y="223"/>
                  </a:cubicBezTo>
                  <a:cubicBezTo>
                    <a:pt x="1634" y="223"/>
                    <a:pt x="1560" y="150"/>
                    <a:pt x="1560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373" y="0"/>
                    <a:pt x="0" y="373"/>
                    <a:pt x="0" y="817"/>
                  </a:cubicBezTo>
                  <a:cubicBezTo>
                    <a:pt x="0" y="10020"/>
                    <a:pt x="0" y="10020"/>
                    <a:pt x="0" y="10020"/>
                  </a:cubicBezTo>
                  <a:cubicBezTo>
                    <a:pt x="0" y="10466"/>
                    <a:pt x="373" y="10837"/>
                    <a:pt x="817" y="10837"/>
                  </a:cubicBezTo>
                  <a:cubicBezTo>
                    <a:pt x="4603" y="10837"/>
                    <a:pt x="4603" y="10837"/>
                    <a:pt x="4603" y="10837"/>
                  </a:cubicBezTo>
                  <a:cubicBezTo>
                    <a:pt x="5123" y="10837"/>
                    <a:pt x="5493" y="10466"/>
                    <a:pt x="5493" y="10020"/>
                  </a:cubicBezTo>
                  <a:cubicBezTo>
                    <a:pt x="5493" y="817"/>
                    <a:pt x="5493" y="817"/>
                    <a:pt x="5493" y="817"/>
                  </a:cubicBezTo>
                  <a:cubicBezTo>
                    <a:pt x="5493" y="373"/>
                    <a:pt x="5123" y="0"/>
                    <a:pt x="4603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5A7087A-5BAF-5A40-9DAC-8C6A43B9ACB6}"/>
              </a:ext>
            </a:extLst>
          </p:cNvPr>
          <p:cNvSpPr/>
          <p:nvPr/>
        </p:nvSpPr>
        <p:spPr>
          <a:xfrm>
            <a:off x="5417266" y="4452453"/>
            <a:ext cx="3576039" cy="24092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164">
            <a:extLst>
              <a:ext uri="{FF2B5EF4-FFF2-40B4-BE49-F238E27FC236}">
                <a16:creationId xmlns:a16="http://schemas.microsoft.com/office/drawing/2014/main" id="{625040E9-F90A-9844-B191-D7E4CB5EFCEC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9801257" y="4805339"/>
            <a:ext cx="654299" cy="3493797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E8D01B-F1DB-B545-AA50-66917FDF54DB}"/>
              </a:ext>
            </a:extLst>
          </p:cNvPr>
          <p:cNvGrpSpPr/>
          <p:nvPr/>
        </p:nvGrpSpPr>
        <p:grpSpPr>
          <a:xfrm>
            <a:off x="6374727" y="4875723"/>
            <a:ext cx="1584473" cy="1372537"/>
            <a:chOff x="26544811" y="2315366"/>
            <a:chExt cx="1377705" cy="1193426"/>
          </a:xfrm>
        </p:grpSpPr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0AC4A06-7D3E-7F4B-987E-30C8C0CE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5E776065-C6D3-FA43-8957-DBC5EE638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20A73D8-7DBA-554C-81E8-4CE623CC6700}"/>
              </a:ext>
            </a:extLst>
          </p:cNvPr>
          <p:cNvSpPr/>
          <p:nvPr/>
        </p:nvSpPr>
        <p:spPr>
          <a:xfrm flipV="1">
            <a:off x="5417266" y="9600902"/>
            <a:ext cx="3576039" cy="240928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64">
            <a:extLst>
              <a:ext uri="{FF2B5EF4-FFF2-40B4-BE49-F238E27FC236}">
                <a16:creationId xmlns:a16="http://schemas.microsoft.com/office/drawing/2014/main" id="{151747A2-111A-A64B-B969-09D3F1995F4B}"/>
              </a:ext>
            </a:extLst>
          </p:cNvPr>
          <p:cNvSpPr>
            <a:spLocks noChangeArrowheads="1"/>
          </p:cNvSpPr>
          <p:nvPr/>
        </p:nvSpPr>
        <p:spPr bwMode="auto">
          <a:xfrm rot="3600000" flipV="1">
            <a:off x="9801257" y="8163504"/>
            <a:ext cx="654299" cy="3493797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426A776-2F1D-A647-B3FC-9F1095CE9790}"/>
              </a:ext>
            </a:extLst>
          </p:cNvPr>
          <p:cNvSpPr/>
          <p:nvPr/>
        </p:nvSpPr>
        <p:spPr>
          <a:xfrm flipH="1">
            <a:off x="15521642" y="4452453"/>
            <a:ext cx="3576039" cy="240928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64">
            <a:extLst>
              <a:ext uri="{FF2B5EF4-FFF2-40B4-BE49-F238E27FC236}">
                <a16:creationId xmlns:a16="http://schemas.microsoft.com/office/drawing/2014/main" id="{FCAD1288-7759-A04B-90EB-87ED21D3528E}"/>
              </a:ext>
            </a:extLst>
          </p:cNvPr>
          <p:cNvSpPr>
            <a:spLocks noChangeArrowheads="1"/>
          </p:cNvSpPr>
          <p:nvPr/>
        </p:nvSpPr>
        <p:spPr bwMode="auto">
          <a:xfrm rot="3600000" flipH="1">
            <a:off x="14059391" y="4805339"/>
            <a:ext cx="654299" cy="3493797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8AEC7D-C485-6B48-B6EA-4B2BA702AFD0}"/>
              </a:ext>
            </a:extLst>
          </p:cNvPr>
          <p:cNvSpPr/>
          <p:nvPr/>
        </p:nvSpPr>
        <p:spPr>
          <a:xfrm flipH="1" flipV="1">
            <a:off x="15521642" y="9600902"/>
            <a:ext cx="3576039" cy="24092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64">
            <a:extLst>
              <a:ext uri="{FF2B5EF4-FFF2-40B4-BE49-F238E27FC236}">
                <a16:creationId xmlns:a16="http://schemas.microsoft.com/office/drawing/2014/main" id="{534DCC43-11CF-624B-8D49-F5E8777F1D9A}"/>
              </a:ext>
            </a:extLst>
          </p:cNvPr>
          <p:cNvSpPr>
            <a:spLocks noChangeArrowheads="1"/>
          </p:cNvSpPr>
          <p:nvPr/>
        </p:nvSpPr>
        <p:spPr bwMode="auto">
          <a:xfrm rot="18000000" flipH="1" flipV="1">
            <a:off x="14059391" y="8163504"/>
            <a:ext cx="654299" cy="3493797"/>
          </a:xfrm>
          <a:custGeom>
            <a:avLst/>
            <a:gdLst>
              <a:gd name="T0" fmla="*/ 642 w 1275"/>
              <a:gd name="T1" fmla="*/ 1103 h 1104"/>
              <a:gd name="T2" fmla="*/ 958 w 1275"/>
              <a:gd name="T3" fmla="*/ 547 h 1104"/>
              <a:gd name="T4" fmla="*/ 1274 w 1275"/>
              <a:gd name="T5" fmla="*/ 0 h 1104"/>
              <a:gd name="T6" fmla="*/ 642 w 1275"/>
              <a:gd name="T7" fmla="*/ 0 h 1104"/>
              <a:gd name="T8" fmla="*/ 0 w 1275"/>
              <a:gd name="T9" fmla="*/ 0 h 1104"/>
              <a:gd name="T10" fmla="*/ 325 w 1275"/>
              <a:gd name="T11" fmla="*/ 547 h 1104"/>
              <a:gd name="T12" fmla="*/ 642 w 1275"/>
              <a:gd name="T13" fmla="*/ 110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5" h="1104">
                <a:moveTo>
                  <a:pt x="642" y="1103"/>
                </a:moveTo>
                <a:lnTo>
                  <a:pt x="958" y="547"/>
                </a:lnTo>
                <a:lnTo>
                  <a:pt x="1274" y="0"/>
                </a:lnTo>
                <a:lnTo>
                  <a:pt x="642" y="0"/>
                </a:lnTo>
                <a:lnTo>
                  <a:pt x="0" y="0"/>
                </a:lnTo>
                <a:lnTo>
                  <a:pt x="325" y="547"/>
                </a:lnTo>
                <a:lnTo>
                  <a:pt x="642" y="11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" name="Freeform 346">
            <a:extLst>
              <a:ext uri="{FF2B5EF4-FFF2-40B4-BE49-F238E27FC236}">
                <a16:creationId xmlns:a16="http://schemas.microsoft.com/office/drawing/2014/main" id="{BC3C18FE-42B1-FD42-A4AE-796C3062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8606" y="10104677"/>
            <a:ext cx="1221867" cy="1401733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47">
            <a:extLst>
              <a:ext uri="{FF2B5EF4-FFF2-40B4-BE49-F238E27FC236}">
                <a16:creationId xmlns:a16="http://schemas.microsoft.com/office/drawing/2014/main" id="{271EA1E9-F684-7B47-9C78-C140D7C1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777" y="10104181"/>
            <a:ext cx="800108" cy="1519582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B767F8-5E2A-A843-8F68-6B6F2DA6CBDF}"/>
              </a:ext>
            </a:extLst>
          </p:cNvPr>
          <p:cNvGrpSpPr/>
          <p:nvPr/>
        </p:nvGrpSpPr>
        <p:grpSpPr>
          <a:xfrm>
            <a:off x="16790153" y="4903508"/>
            <a:ext cx="1035792" cy="1507174"/>
            <a:chOff x="25322062" y="10206566"/>
            <a:chExt cx="778962" cy="1133463"/>
          </a:xfrm>
        </p:grpSpPr>
        <p:sp>
          <p:nvSpPr>
            <p:cNvPr id="105" name="Freeform 348">
              <a:extLst>
                <a:ext uri="{FF2B5EF4-FFF2-40B4-BE49-F238E27FC236}">
                  <a16:creationId xmlns:a16="http://schemas.microsoft.com/office/drawing/2014/main" id="{8529E112-48FA-6E4C-A5FA-0956E1CA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2062" y="10206566"/>
              <a:ext cx="778962" cy="1133463"/>
            </a:xfrm>
            <a:custGeom>
              <a:avLst/>
              <a:gdLst>
                <a:gd name="T0" fmla="*/ 671 w 737"/>
                <a:gd name="T1" fmla="*/ 0 h 1072"/>
                <a:gd name="T2" fmla="*/ 671 w 737"/>
                <a:gd name="T3" fmla="*/ 0 h 1072"/>
                <a:gd name="T4" fmla="*/ 65 w 737"/>
                <a:gd name="T5" fmla="*/ 0 h 1072"/>
                <a:gd name="T6" fmla="*/ 0 w 737"/>
                <a:gd name="T7" fmla="*/ 65 h 1072"/>
                <a:gd name="T8" fmla="*/ 0 w 737"/>
                <a:gd name="T9" fmla="*/ 1006 h 1072"/>
                <a:gd name="T10" fmla="*/ 65 w 737"/>
                <a:gd name="T11" fmla="*/ 1071 h 1072"/>
                <a:gd name="T12" fmla="*/ 671 w 737"/>
                <a:gd name="T13" fmla="*/ 1071 h 1072"/>
                <a:gd name="T14" fmla="*/ 736 w 737"/>
                <a:gd name="T15" fmla="*/ 1006 h 1072"/>
                <a:gd name="T16" fmla="*/ 736 w 737"/>
                <a:gd name="T17" fmla="*/ 65 h 1072"/>
                <a:gd name="T18" fmla="*/ 671 w 737"/>
                <a:gd name="T19" fmla="*/ 0 h 1072"/>
                <a:gd name="T20" fmla="*/ 680 w 737"/>
                <a:gd name="T21" fmla="*/ 1006 h 1072"/>
                <a:gd name="T22" fmla="*/ 680 w 737"/>
                <a:gd name="T23" fmla="*/ 1006 h 1072"/>
                <a:gd name="T24" fmla="*/ 671 w 737"/>
                <a:gd name="T25" fmla="*/ 1024 h 1072"/>
                <a:gd name="T26" fmla="*/ 65 w 737"/>
                <a:gd name="T27" fmla="*/ 1024 h 1072"/>
                <a:gd name="T28" fmla="*/ 47 w 737"/>
                <a:gd name="T29" fmla="*/ 1006 h 1072"/>
                <a:gd name="T30" fmla="*/ 47 w 737"/>
                <a:gd name="T31" fmla="*/ 65 h 1072"/>
                <a:gd name="T32" fmla="*/ 65 w 737"/>
                <a:gd name="T33" fmla="*/ 56 h 1072"/>
                <a:gd name="T34" fmla="*/ 671 w 737"/>
                <a:gd name="T35" fmla="*/ 56 h 1072"/>
                <a:gd name="T36" fmla="*/ 680 w 737"/>
                <a:gd name="T37" fmla="*/ 65 h 1072"/>
                <a:gd name="T38" fmla="*/ 680 w 737"/>
                <a:gd name="T39" fmla="*/ 1006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7" h="1072">
                  <a:moveTo>
                    <a:pt x="671" y="0"/>
                  </a:moveTo>
                  <a:lnTo>
                    <a:pt x="671" y="0"/>
                  </a:lnTo>
                  <a:cubicBezTo>
                    <a:pt x="65" y="0"/>
                    <a:pt x="65" y="0"/>
                    <a:pt x="65" y="0"/>
                  </a:cubicBezTo>
                  <a:cubicBezTo>
                    <a:pt x="28" y="0"/>
                    <a:pt x="0" y="28"/>
                    <a:pt x="0" y="6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43"/>
                    <a:pt x="28" y="1071"/>
                    <a:pt x="65" y="1071"/>
                  </a:cubicBezTo>
                  <a:cubicBezTo>
                    <a:pt x="671" y="1071"/>
                    <a:pt x="671" y="1071"/>
                    <a:pt x="671" y="1071"/>
                  </a:cubicBezTo>
                  <a:cubicBezTo>
                    <a:pt x="708" y="1071"/>
                    <a:pt x="736" y="1043"/>
                    <a:pt x="736" y="1006"/>
                  </a:cubicBezTo>
                  <a:cubicBezTo>
                    <a:pt x="736" y="65"/>
                    <a:pt x="736" y="65"/>
                    <a:pt x="736" y="65"/>
                  </a:cubicBezTo>
                  <a:cubicBezTo>
                    <a:pt x="736" y="28"/>
                    <a:pt x="708" y="0"/>
                    <a:pt x="671" y="0"/>
                  </a:cubicBezTo>
                  <a:close/>
                  <a:moveTo>
                    <a:pt x="680" y="1006"/>
                  </a:moveTo>
                  <a:lnTo>
                    <a:pt x="680" y="1006"/>
                  </a:lnTo>
                  <a:cubicBezTo>
                    <a:pt x="680" y="1015"/>
                    <a:pt x="680" y="1024"/>
                    <a:pt x="671" y="1024"/>
                  </a:cubicBezTo>
                  <a:cubicBezTo>
                    <a:pt x="65" y="1024"/>
                    <a:pt x="65" y="1024"/>
                    <a:pt x="65" y="1024"/>
                  </a:cubicBezTo>
                  <a:cubicBezTo>
                    <a:pt x="56" y="1024"/>
                    <a:pt x="47" y="1015"/>
                    <a:pt x="47" y="100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56"/>
                    <a:pt x="56" y="56"/>
                    <a:pt x="65" y="56"/>
                  </a:cubicBezTo>
                  <a:cubicBezTo>
                    <a:pt x="671" y="56"/>
                    <a:pt x="671" y="56"/>
                    <a:pt x="671" y="56"/>
                  </a:cubicBezTo>
                  <a:cubicBezTo>
                    <a:pt x="680" y="56"/>
                    <a:pt x="680" y="56"/>
                    <a:pt x="680" y="65"/>
                  </a:cubicBezTo>
                  <a:lnTo>
                    <a:pt x="680" y="10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49">
              <a:extLst>
                <a:ext uri="{FF2B5EF4-FFF2-40B4-BE49-F238E27FC236}">
                  <a16:creationId xmlns:a16="http://schemas.microsoft.com/office/drawing/2014/main" id="{399F7CEA-ECBF-E647-8221-3057023CB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318513"/>
              <a:ext cx="200573" cy="195907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93 w 188"/>
                <a:gd name="T7" fmla="*/ 0 h 187"/>
                <a:gd name="T8" fmla="*/ 0 w 188"/>
                <a:gd name="T9" fmla="*/ 93 h 187"/>
                <a:gd name="T10" fmla="*/ 93 w 188"/>
                <a:gd name="T11" fmla="*/ 186 h 187"/>
                <a:gd name="T12" fmla="*/ 93 w 188"/>
                <a:gd name="T13" fmla="*/ 56 h 187"/>
                <a:gd name="T14" fmla="*/ 93 w 188"/>
                <a:gd name="T15" fmla="*/ 56 h 187"/>
                <a:gd name="T16" fmla="*/ 131 w 188"/>
                <a:gd name="T17" fmla="*/ 93 h 187"/>
                <a:gd name="T18" fmla="*/ 93 w 188"/>
                <a:gd name="T19" fmla="*/ 130 h 187"/>
                <a:gd name="T20" fmla="*/ 47 w 188"/>
                <a:gd name="T21" fmla="*/ 93 h 187"/>
                <a:gd name="T22" fmla="*/ 93 w 188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0" y="186"/>
                    <a:pt x="187" y="149"/>
                    <a:pt x="187" y="93"/>
                  </a:cubicBezTo>
                  <a:cubicBezTo>
                    <a:pt x="187" y="47"/>
                    <a:pt x="140" y="0"/>
                    <a:pt x="93" y="0"/>
                  </a:cubicBezTo>
                  <a:cubicBezTo>
                    <a:pt x="38" y="0"/>
                    <a:pt x="0" y="47"/>
                    <a:pt x="0" y="93"/>
                  </a:cubicBezTo>
                  <a:cubicBezTo>
                    <a:pt x="0" y="149"/>
                    <a:pt x="38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1" y="75"/>
                    <a:pt x="131" y="93"/>
                  </a:cubicBezTo>
                  <a:cubicBezTo>
                    <a:pt x="131" y="121"/>
                    <a:pt x="112" y="130"/>
                    <a:pt x="93" y="130"/>
                  </a:cubicBezTo>
                  <a:cubicBezTo>
                    <a:pt x="66" y="130"/>
                    <a:pt x="47" y="121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50">
              <a:extLst>
                <a:ext uri="{FF2B5EF4-FFF2-40B4-BE49-F238E27FC236}">
                  <a16:creationId xmlns:a16="http://schemas.microsoft.com/office/drawing/2014/main" id="{CF67A95E-055F-F946-BD1F-E6512E03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318513"/>
              <a:ext cx="195907" cy="195907"/>
            </a:xfrm>
            <a:custGeom>
              <a:avLst/>
              <a:gdLst>
                <a:gd name="T0" fmla="*/ 93 w 187"/>
                <a:gd name="T1" fmla="*/ 186 h 187"/>
                <a:gd name="T2" fmla="*/ 93 w 187"/>
                <a:gd name="T3" fmla="*/ 186 h 187"/>
                <a:gd name="T4" fmla="*/ 186 w 187"/>
                <a:gd name="T5" fmla="*/ 93 h 187"/>
                <a:gd name="T6" fmla="*/ 93 w 187"/>
                <a:gd name="T7" fmla="*/ 0 h 187"/>
                <a:gd name="T8" fmla="*/ 0 w 187"/>
                <a:gd name="T9" fmla="*/ 93 h 187"/>
                <a:gd name="T10" fmla="*/ 93 w 187"/>
                <a:gd name="T11" fmla="*/ 186 h 187"/>
                <a:gd name="T12" fmla="*/ 93 w 187"/>
                <a:gd name="T13" fmla="*/ 56 h 187"/>
                <a:gd name="T14" fmla="*/ 93 w 187"/>
                <a:gd name="T15" fmla="*/ 56 h 187"/>
                <a:gd name="T16" fmla="*/ 130 w 187"/>
                <a:gd name="T17" fmla="*/ 93 h 187"/>
                <a:gd name="T18" fmla="*/ 93 w 187"/>
                <a:gd name="T19" fmla="*/ 130 h 187"/>
                <a:gd name="T20" fmla="*/ 56 w 187"/>
                <a:gd name="T21" fmla="*/ 93 h 187"/>
                <a:gd name="T22" fmla="*/ 93 w 187"/>
                <a:gd name="T23" fmla="*/ 5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186"/>
                  </a:moveTo>
                  <a:lnTo>
                    <a:pt x="93" y="186"/>
                  </a:lnTo>
                  <a:cubicBezTo>
                    <a:pt x="149" y="186"/>
                    <a:pt x="186" y="149"/>
                    <a:pt x="186" y="93"/>
                  </a:cubicBezTo>
                  <a:cubicBezTo>
                    <a:pt x="186" y="47"/>
                    <a:pt x="149" y="0"/>
                    <a:pt x="93" y="0"/>
                  </a:cubicBezTo>
                  <a:cubicBezTo>
                    <a:pt x="46" y="0"/>
                    <a:pt x="0" y="47"/>
                    <a:pt x="0" y="93"/>
                  </a:cubicBezTo>
                  <a:cubicBezTo>
                    <a:pt x="0" y="149"/>
                    <a:pt x="46" y="186"/>
                    <a:pt x="93" y="186"/>
                  </a:cubicBezTo>
                  <a:close/>
                  <a:moveTo>
                    <a:pt x="93" y="56"/>
                  </a:moveTo>
                  <a:lnTo>
                    <a:pt x="93" y="56"/>
                  </a:lnTo>
                  <a:cubicBezTo>
                    <a:pt x="112" y="56"/>
                    <a:pt x="130" y="75"/>
                    <a:pt x="130" y="93"/>
                  </a:cubicBezTo>
                  <a:cubicBezTo>
                    <a:pt x="130" y="121"/>
                    <a:pt x="112" y="130"/>
                    <a:pt x="93" y="130"/>
                  </a:cubicBezTo>
                  <a:cubicBezTo>
                    <a:pt x="74" y="130"/>
                    <a:pt x="56" y="121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351">
              <a:extLst>
                <a:ext uri="{FF2B5EF4-FFF2-40B4-BE49-F238E27FC236}">
                  <a16:creationId xmlns:a16="http://schemas.microsoft.com/office/drawing/2014/main" id="{325B56AA-EC28-BD43-9EA0-626A193C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0682341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0 h 187"/>
                <a:gd name="T14" fmla="*/ 93 w 188"/>
                <a:gd name="T15" fmla="*/ 130 h 187"/>
                <a:gd name="T16" fmla="*/ 56 w 188"/>
                <a:gd name="T17" fmla="*/ 93 h 187"/>
                <a:gd name="T18" fmla="*/ 93 w 188"/>
                <a:gd name="T19" fmla="*/ 46 h 187"/>
                <a:gd name="T20" fmla="*/ 131 w 188"/>
                <a:gd name="T21" fmla="*/ 93 h 187"/>
                <a:gd name="T22" fmla="*/ 93 w 188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39"/>
                    <a:pt x="38" y="186"/>
                    <a:pt x="93" y="186"/>
                  </a:cubicBezTo>
                  <a:cubicBezTo>
                    <a:pt x="140" y="186"/>
                    <a:pt x="187" y="139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66" y="130"/>
                    <a:pt x="56" y="111"/>
                    <a:pt x="56" y="93"/>
                  </a:cubicBezTo>
                  <a:cubicBezTo>
                    <a:pt x="56" y="65"/>
                    <a:pt x="66" y="46"/>
                    <a:pt x="93" y="46"/>
                  </a:cubicBezTo>
                  <a:cubicBezTo>
                    <a:pt x="112" y="46"/>
                    <a:pt x="131" y="65"/>
                    <a:pt x="131" y="93"/>
                  </a:cubicBezTo>
                  <a:cubicBezTo>
                    <a:pt x="131" y="111"/>
                    <a:pt x="112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52">
              <a:extLst>
                <a:ext uri="{FF2B5EF4-FFF2-40B4-BE49-F238E27FC236}">
                  <a16:creationId xmlns:a16="http://schemas.microsoft.com/office/drawing/2014/main" id="{EF294C1A-BBA8-084F-AD76-CAAC4956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0682341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0 h 187"/>
                <a:gd name="T14" fmla="*/ 93 w 187"/>
                <a:gd name="T15" fmla="*/ 130 h 187"/>
                <a:gd name="T16" fmla="*/ 56 w 187"/>
                <a:gd name="T17" fmla="*/ 93 h 187"/>
                <a:gd name="T18" fmla="*/ 93 w 187"/>
                <a:gd name="T19" fmla="*/ 46 h 187"/>
                <a:gd name="T20" fmla="*/ 140 w 187"/>
                <a:gd name="T21" fmla="*/ 93 h 187"/>
                <a:gd name="T22" fmla="*/ 93 w 187"/>
                <a:gd name="T23" fmla="*/ 13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39"/>
                    <a:pt x="46" y="186"/>
                    <a:pt x="93" y="186"/>
                  </a:cubicBezTo>
                  <a:cubicBezTo>
                    <a:pt x="149" y="186"/>
                    <a:pt x="186" y="139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0"/>
                  </a:moveTo>
                  <a:lnTo>
                    <a:pt x="93" y="130"/>
                  </a:lnTo>
                  <a:cubicBezTo>
                    <a:pt x="74" y="130"/>
                    <a:pt x="56" y="111"/>
                    <a:pt x="56" y="93"/>
                  </a:cubicBezTo>
                  <a:cubicBezTo>
                    <a:pt x="56" y="65"/>
                    <a:pt x="74" y="46"/>
                    <a:pt x="93" y="46"/>
                  </a:cubicBezTo>
                  <a:cubicBezTo>
                    <a:pt x="121" y="46"/>
                    <a:pt x="140" y="65"/>
                    <a:pt x="140" y="93"/>
                  </a:cubicBezTo>
                  <a:cubicBezTo>
                    <a:pt x="140" y="111"/>
                    <a:pt x="121" y="130"/>
                    <a:pt x="93" y="1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353">
              <a:extLst>
                <a:ext uri="{FF2B5EF4-FFF2-40B4-BE49-F238E27FC236}">
                  <a16:creationId xmlns:a16="http://schemas.microsoft.com/office/drawing/2014/main" id="{F4DEBBC2-1FE5-694C-B1A6-4E55798D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8001" y="11036839"/>
              <a:ext cx="200573" cy="195907"/>
            </a:xfrm>
            <a:custGeom>
              <a:avLst/>
              <a:gdLst>
                <a:gd name="T0" fmla="*/ 93 w 188"/>
                <a:gd name="T1" fmla="*/ 0 h 187"/>
                <a:gd name="T2" fmla="*/ 93 w 188"/>
                <a:gd name="T3" fmla="*/ 0 h 187"/>
                <a:gd name="T4" fmla="*/ 0 w 188"/>
                <a:gd name="T5" fmla="*/ 93 h 187"/>
                <a:gd name="T6" fmla="*/ 93 w 188"/>
                <a:gd name="T7" fmla="*/ 186 h 187"/>
                <a:gd name="T8" fmla="*/ 187 w 188"/>
                <a:gd name="T9" fmla="*/ 93 h 187"/>
                <a:gd name="T10" fmla="*/ 93 w 188"/>
                <a:gd name="T11" fmla="*/ 0 h 187"/>
                <a:gd name="T12" fmla="*/ 93 w 188"/>
                <a:gd name="T13" fmla="*/ 131 h 187"/>
                <a:gd name="T14" fmla="*/ 93 w 188"/>
                <a:gd name="T15" fmla="*/ 131 h 187"/>
                <a:gd name="T16" fmla="*/ 47 w 188"/>
                <a:gd name="T17" fmla="*/ 93 h 187"/>
                <a:gd name="T18" fmla="*/ 93 w 188"/>
                <a:gd name="T19" fmla="*/ 56 h 187"/>
                <a:gd name="T20" fmla="*/ 131 w 188"/>
                <a:gd name="T21" fmla="*/ 93 h 187"/>
                <a:gd name="T22" fmla="*/ 93 w 188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87">
                  <a:moveTo>
                    <a:pt x="93" y="0"/>
                  </a:moveTo>
                  <a:lnTo>
                    <a:pt x="93" y="0"/>
                  </a:lnTo>
                  <a:cubicBezTo>
                    <a:pt x="38" y="0"/>
                    <a:pt x="0" y="37"/>
                    <a:pt x="0" y="93"/>
                  </a:cubicBezTo>
                  <a:cubicBezTo>
                    <a:pt x="0" y="140"/>
                    <a:pt x="38" y="186"/>
                    <a:pt x="93" y="186"/>
                  </a:cubicBezTo>
                  <a:cubicBezTo>
                    <a:pt x="140" y="186"/>
                    <a:pt x="187" y="140"/>
                    <a:pt x="187" y="93"/>
                  </a:cubicBezTo>
                  <a:cubicBezTo>
                    <a:pt x="187" y="37"/>
                    <a:pt x="140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66" y="131"/>
                    <a:pt x="47" y="112"/>
                    <a:pt x="47" y="93"/>
                  </a:cubicBezTo>
                  <a:cubicBezTo>
                    <a:pt x="47" y="75"/>
                    <a:pt x="66" y="56"/>
                    <a:pt x="93" y="56"/>
                  </a:cubicBezTo>
                  <a:cubicBezTo>
                    <a:pt x="112" y="56"/>
                    <a:pt x="131" y="75"/>
                    <a:pt x="131" y="93"/>
                  </a:cubicBezTo>
                  <a:cubicBezTo>
                    <a:pt x="131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354">
              <a:extLst>
                <a:ext uri="{FF2B5EF4-FFF2-40B4-BE49-F238E27FC236}">
                  <a16:creationId xmlns:a16="http://schemas.microsoft.com/office/drawing/2014/main" id="{2562E338-0EB2-4E41-96BC-00A3DA48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4513" y="11036839"/>
              <a:ext cx="195907" cy="195907"/>
            </a:xfrm>
            <a:custGeom>
              <a:avLst/>
              <a:gdLst>
                <a:gd name="T0" fmla="*/ 93 w 187"/>
                <a:gd name="T1" fmla="*/ 0 h 187"/>
                <a:gd name="T2" fmla="*/ 93 w 187"/>
                <a:gd name="T3" fmla="*/ 0 h 187"/>
                <a:gd name="T4" fmla="*/ 0 w 187"/>
                <a:gd name="T5" fmla="*/ 93 h 187"/>
                <a:gd name="T6" fmla="*/ 93 w 187"/>
                <a:gd name="T7" fmla="*/ 186 h 187"/>
                <a:gd name="T8" fmla="*/ 186 w 187"/>
                <a:gd name="T9" fmla="*/ 93 h 187"/>
                <a:gd name="T10" fmla="*/ 93 w 187"/>
                <a:gd name="T11" fmla="*/ 0 h 187"/>
                <a:gd name="T12" fmla="*/ 93 w 187"/>
                <a:gd name="T13" fmla="*/ 131 h 187"/>
                <a:gd name="T14" fmla="*/ 93 w 187"/>
                <a:gd name="T15" fmla="*/ 131 h 187"/>
                <a:gd name="T16" fmla="*/ 56 w 187"/>
                <a:gd name="T17" fmla="*/ 93 h 187"/>
                <a:gd name="T18" fmla="*/ 93 w 187"/>
                <a:gd name="T19" fmla="*/ 56 h 187"/>
                <a:gd name="T20" fmla="*/ 130 w 187"/>
                <a:gd name="T21" fmla="*/ 93 h 187"/>
                <a:gd name="T22" fmla="*/ 93 w 187"/>
                <a:gd name="T23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93" y="0"/>
                  </a:lnTo>
                  <a:cubicBezTo>
                    <a:pt x="46" y="0"/>
                    <a:pt x="0" y="37"/>
                    <a:pt x="0" y="93"/>
                  </a:cubicBezTo>
                  <a:cubicBezTo>
                    <a:pt x="0" y="140"/>
                    <a:pt x="46" y="186"/>
                    <a:pt x="93" y="186"/>
                  </a:cubicBezTo>
                  <a:cubicBezTo>
                    <a:pt x="149" y="186"/>
                    <a:pt x="186" y="140"/>
                    <a:pt x="186" y="93"/>
                  </a:cubicBezTo>
                  <a:cubicBezTo>
                    <a:pt x="186" y="37"/>
                    <a:pt x="149" y="0"/>
                    <a:pt x="93" y="0"/>
                  </a:cubicBezTo>
                  <a:close/>
                  <a:moveTo>
                    <a:pt x="93" y="131"/>
                  </a:moveTo>
                  <a:lnTo>
                    <a:pt x="93" y="131"/>
                  </a:lnTo>
                  <a:cubicBezTo>
                    <a:pt x="74" y="131"/>
                    <a:pt x="56" y="112"/>
                    <a:pt x="56" y="93"/>
                  </a:cubicBezTo>
                  <a:cubicBezTo>
                    <a:pt x="56" y="75"/>
                    <a:pt x="74" y="56"/>
                    <a:pt x="93" y="56"/>
                  </a:cubicBezTo>
                  <a:cubicBezTo>
                    <a:pt x="112" y="56"/>
                    <a:pt x="130" y="75"/>
                    <a:pt x="130" y="93"/>
                  </a:cubicBezTo>
                  <a:cubicBezTo>
                    <a:pt x="130" y="112"/>
                    <a:pt x="112" y="131"/>
                    <a:pt x="93" y="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0BDB33F-71DC-F44B-B802-A649D215F473}"/>
              </a:ext>
            </a:extLst>
          </p:cNvPr>
          <p:cNvGrpSpPr/>
          <p:nvPr/>
        </p:nvGrpSpPr>
        <p:grpSpPr>
          <a:xfrm>
            <a:off x="19509446" y="4426816"/>
            <a:ext cx="4357989" cy="2208082"/>
            <a:chOff x="2197209" y="4655883"/>
            <a:chExt cx="4357989" cy="220808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758E833-0517-C047-BDA8-FB4733E50F1D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1256B2-BFE4-9341-B4A6-2C4D38A800CD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572DECD-844A-E541-980C-F4D2C1A85EB4}"/>
              </a:ext>
            </a:extLst>
          </p:cNvPr>
          <p:cNvGrpSpPr/>
          <p:nvPr/>
        </p:nvGrpSpPr>
        <p:grpSpPr>
          <a:xfrm flipH="1">
            <a:off x="598286" y="4426816"/>
            <a:ext cx="4357989" cy="2208082"/>
            <a:chOff x="2197209" y="4655883"/>
            <a:chExt cx="4357989" cy="220808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A4D9100-615B-1F46-B122-E6F1026F52CB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AC5027D-5B85-EE44-8C8E-8F9596909408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091916-C16C-9641-86CF-5C2169E2FD59}"/>
              </a:ext>
            </a:extLst>
          </p:cNvPr>
          <p:cNvGrpSpPr/>
          <p:nvPr/>
        </p:nvGrpSpPr>
        <p:grpSpPr>
          <a:xfrm>
            <a:off x="19509446" y="9710016"/>
            <a:ext cx="4357989" cy="2208082"/>
            <a:chOff x="2197209" y="4655883"/>
            <a:chExt cx="4357989" cy="220808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321030-DE09-7649-9D34-C86310262E78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14E904E-3AF1-304C-A8D8-E919A758E957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9BECCF-076C-9444-ABF3-4AFB0B6B5DE3}"/>
              </a:ext>
            </a:extLst>
          </p:cNvPr>
          <p:cNvGrpSpPr/>
          <p:nvPr/>
        </p:nvGrpSpPr>
        <p:grpSpPr>
          <a:xfrm flipH="1">
            <a:off x="598286" y="9710016"/>
            <a:ext cx="4357989" cy="2208082"/>
            <a:chOff x="2197209" y="4655883"/>
            <a:chExt cx="4357989" cy="220808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D86B98-107E-4A40-8B80-30449D953FB1}"/>
                </a:ext>
              </a:extLst>
            </p:cNvPr>
            <p:cNvSpPr txBox="1"/>
            <p:nvPr/>
          </p:nvSpPr>
          <p:spPr>
            <a:xfrm>
              <a:off x="2197209" y="5249228"/>
              <a:ext cx="435798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B9BE57-3AB3-A94F-ABC6-92D26A9A05B7}"/>
                </a:ext>
              </a:extLst>
            </p:cNvPr>
            <p:cNvSpPr/>
            <p:nvPr/>
          </p:nvSpPr>
          <p:spPr>
            <a:xfrm>
              <a:off x="2197210" y="4655883"/>
              <a:ext cx="43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A8C1D5-F194-214C-9E78-65A1B3C63589}"/>
              </a:ext>
            </a:extLst>
          </p:cNvPr>
          <p:cNvGrpSpPr/>
          <p:nvPr/>
        </p:nvGrpSpPr>
        <p:grpSpPr>
          <a:xfrm>
            <a:off x="10921830" y="6935152"/>
            <a:ext cx="2530612" cy="2530611"/>
            <a:chOff x="10921557" y="8809744"/>
            <a:chExt cx="2530612" cy="2530611"/>
          </a:xfrm>
        </p:grpSpPr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63F2A790-E592-7345-9BBA-9C64EF60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1557" y="8809744"/>
              <a:ext cx="2530612" cy="2530611"/>
            </a:xfrm>
            <a:custGeom>
              <a:avLst/>
              <a:gdLst>
                <a:gd name="T0" fmla="*/ 2844 w 2845"/>
                <a:gd name="T1" fmla="*/ 1406 h 2844"/>
                <a:gd name="T2" fmla="*/ 2844 w 2845"/>
                <a:gd name="T3" fmla="*/ 1406 h 2844"/>
                <a:gd name="T4" fmla="*/ 1438 w 2845"/>
                <a:gd name="T5" fmla="*/ 2843 h 2844"/>
                <a:gd name="T6" fmla="*/ 0 w 2845"/>
                <a:gd name="T7" fmla="*/ 1406 h 2844"/>
                <a:gd name="T8" fmla="*/ 1438 w 2845"/>
                <a:gd name="T9" fmla="*/ 0 h 2844"/>
                <a:gd name="T10" fmla="*/ 2844 w 2845"/>
                <a:gd name="T11" fmla="*/ 1406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5" h="2844">
                  <a:moveTo>
                    <a:pt x="2844" y="1406"/>
                  </a:moveTo>
                  <a:lnTo>
                    <a:pt x="2844" y="1406"/>
                  </a:lnTo>
                  <a:cubicBezTo>
                    <a:pt x="2844" y="2219"/>
                    <a:pt x="2219" y="2843"/>
                    <a:pt x="1438" y="2843"/>
                  </a:cubicBezTo>
                  <a:cubicBezTo>
                    <a:pt x="656" y="2843"/>
                    <a:pt x="0" y="2219"/>
                    <a:pt x="0" y="1406"/>
                  </a:cubicBezTo>
                  <a:cubicBezTo>
                    <a:pt x="0" y="625"/>
                    <a:pt x="656" y="0"/>
                    <a:pt x="1438" y="0"/>
                  </a:cubicBezTo>
                  <a:cubicBezTo>
                    <a:pt x="2219" y="0"/>
                    <a:pt x="2844" y="625"/>
                    <a:pt x="2844" y="14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6D6D9AF3-6422-9147-B74B-BAD71B4A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4903" y="9225627"/>
              <a:ext cx="1667459" cy="1667457"/>
            </a:xfrm>
            <a:custGeom>
              <a:avLst/>
              <a:gdLst>
                <a:gd name="T0" fmla="*/ 1750 w 1876"/>
                <a:gd name="T1" fmla="*/ 625 h 1876"/>
                <a:gd name="T2" fmla="*/ 1750 w 1876"/>
                <a:gd name="T3" fmla="*/ 625 h 1876"/>
                <a:gd name="T4" fmla="*/ 1250 w 1876"/>
                <a:gd name="T5" fmla="*/ 625 h 1876"/>
                <a:gd name="T6" fmla="*/ 1250 w 1876"/>
                <a:gd name="T7" fmla="*/ 125 h 1876"/>
                <a:gd name="T8" fmla="*/ 1125 w 1876"/>
                <a:gd name="T9" fmla="*/ 0 h 1876"/>
                <a:gd name="T10" fmla="*/ 719 w 1876"/>
                <a:gd name="T11" fmla="*/ 0 h 1876"/>
                <a:gd name="T12" fmla="*/ 594 w 1876"/>
                <a:gd name="T13" fmla="*/ 125 h 1876"/>
                <a:gd name="T14" fmla="*/ 594 w 1876"/>
                <a:gd name="T15" fmla="*/ 625 h 1876"/>
                <a:gd name="T16" fmla="*/ 125 w 1876"/>
                <a:gd name="T17" fmla="*/ 625 h 1876"/>
                <a:gd name="T18" fmla="*/ 0 w 1876"/>
                <a:gd name="T19" fmla="*/ 750 h 1876"/>
                <a:gd name="T20" fmla="*/ 0 w 1876"/>
                <a:gd name="T21" fmla="*/ 1156 h 1876"/>
                <a:gd name="T22" fmla="*/ 125 w 1876"/>
                <a:gd name="T23" fmla="*/ 1281 h 1876"/>
                <a:gd name="T24" fmla="*/ 594 w 1876"/>
                <a:gd name="T25" fmla="*/ 1281 h 1876"/>
                <a:gd name="T26" fmla="*/ 594 w 1876"/>
                <a:gd name="T27" fmla="*/ 1750 h 1876"/>
                <a:gd name="T28" fmla="*/ 719 w 1876"/>
                <a:gd name="T29" fmla="*/ 1875 h 1876"/>
                <a:gd name="T30" fmla="*/ 1125 w 1876"/>
                <a:gd name="T31" fmla="*/ 1875 h 1876"/>
                <a:gd name="T32" fmla="*/ 1250 w 1876"/>
                <a:gd name="T33" fmla="*/ 1750 h 1876"/>
                <a:gd name="T34" fmla="*/ 1250 w 1876"/>
                <a:gd name="T35" fmla="*/ 1281 h 1876"/>
                <a:gd name="T36" fmla="*/ 1750 w 1876"/>
                <a:gd name="T37" fmla="*/ 1281 h 1876"/>
                <a:gd name="T38" fmla="*/ 1875 w 1876"/>
                <a:gd name="T39" fmla="*/ 1156 h 1876"/>
                <a:gd name="T40" fmla="*/ 1875 w 1876"/>
                <a:gd name="T41" fmla="*/ 750 h 1876"/>
                <a:gd name="T42" fmla="*/ 1750 w 1876"/>
                <a:gd name="T43" fmla="*/ 625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76" h="1876">
                  <a:moveTo>
                    <a:pt x="1750" y="625"/>
                  </a:moveTo>
                  <a:lnTo>
                    <a:pt x="1750" y="625"/>
                  </a:lnTo>
                  <a:cubicBezTo>
                    <a:pt x="1250" y="625"/>
                    <a:pt x="1250" y="625"/>
                    <a:pt x="1250" y="625"/>
                  </a:cubicBezTo>
                  <a:cubicBezTo>
                    <a:pt x="1250" y="125"/>
                    <a:pt x="1250" y="125"/>
                    <a:pt x="1250" y="125"/>
                  </a:cubicBezTo>
                  <a:cubicBezTo>
                    <a:pt x="1250" y="62"/>
                    <a:pt x="1219" y="0"/>
                    <a:pt x="1125" y="0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656" y="0"/>
                    <a:pt x="594" y="62"/>
                    <a:pt x="594" y="125"/>
                  </a:cubicBezTo>
                  <a:cubicBezTo>
                    <a:pt x="594" y="625"/>
                    <a:pt x="594" y="625"/>
                    <a:pt x="594" y="625"/>
                  </a:cubicBezTo>
                  <a:cubicBezTo>
                    <a:pt x="125" y="625"/>
                    <a:pt x="125" y="625"/>
                    <a:pt x="125" y="625"/>
                  </a:cubicBezTo>
                  <a:cubicBezTo>
                    <a:pt x="63" y="625"/>
                    <a:pt x="0" y="687"/>
                    <a:pt x="0" y="750"/>
                  </a:cubicBezTo>
                  <a:cubicBezTo>
                    <a:pt x="0" y="1156"/>
                    <a:pt x="0" y="1156"/>
                    <a:pt x="0" y="1156"/>
                  </a:cubicBezTo>
                  <a:cubicBezTo>
                    <a:pt x="0" y="1218"/>
                    <a:pt x="63" y="1281"/>
                    <a:pt x="125" y="1281"/>
                  </a:cubicBezTo>
                  <a:cubicBezTo>
                    <a:pt x="594" y="1281"/>
                    <a:pt x="594" y="1281"/>
                    <a:pt x="594" y="1281"/>
                  </a:cubicBezTo>
                  <a:cubicBezTo>
                    <a:pt x="594" y="1750"/>
                    <a:pt x="594" y="1750"/>
                    <a:pt x="594" y="1750"/>
                  </a:cubicBezTo>
                  <a:cubicBezTo>
                    <a:pt x="594" y="1843"/>
                    <a:pt x="656" y="1875"/>
                    <a:pt x="719" y="1875"/>
                  </a:cubicBezTo>
                  <a:cubicBezTo>
                    <a:pt x="1125" y="1875"/>
                    <a:pt x="1125" y="1875"/>
                    <a:pt x="1125" y="1875"/>
                  </a:cubicBezTo>
                  <a:cubicBezTo>
                    <a:pt x="1219" y="1875"/>
                    <a:pt x="1250" y="1843"/>
                    <a:pt x="1250" y="1750"/>
                  </a:cubicBezTo>
                  <a:cubicBezTo>
                    <a:pt x="1250" y="1281"/>
                    <a:pt x="1250" y="1281"/>
                    <a:pt x="1250" y="1281"/>
                  </a:cubicBezTo>
                  <a:cubicBezTo>
                    <a:pt x="1750" y="1281"/>
                    <a:pt x="1750" y="1281"/>
                    <a:pt x="1750" y="1281"/>
                  </a:cubicBezTo>
                  <a:cubicBezTo>
                    <a:pt x="1813" y="1281"/>
                    <a:pt x="1875" y="1218"/>
                    <a:pt x="1875" y="1156"/>
                  </a:cubicBezTo>
                  <a:cubicBezTo>
                    <a:pt x="1875" y="750"/>
                    <a:pt x="1875" y="750"/>
                    <a:pt x="1875" y="750"/>
                  </a:cubicBezTo>
                  <a:cubicBezTo>
                    <a:pt x="1875" y="687"/>
                    <a:pt x="1813" y="625"/>
                    <a:pt x="1750" y="6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0D06F0B7-FED5-F34D-97E4-9705A1056680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105908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094529-304D-FF4D-8182-FF9384710DFF}"/>
              </a:ext>
            </a:extLst>
          </p:cNvPr>
          <p:cNvGrpSpPr/>
          <p:nvPr/>
        </p:nvGrpSpPr>
        <p:grpSpPr>
          <a:xfrm>
            <a:off x="6593515" y="5347152"/>
            <a:ext cx="10543106" cy="5551280"/>
            <a:chOff x="6426874" y="5259410"/>
            <a:chExt cx="10876388" cy="5726764"/>
          </a:xfrm>
        </p:grpSpPr>
        <p:sp>
          <p:nvSpPr>
            <p:cNvPr id="45" name="Freeform 347">
              <a:extLst>
                <a:ext uri="{FF2B5EF4-FFF2-40B4-BE49-F238E27FC236}">
                  <a16:creationId xmlns:a16="http://schemas.microsoft.com/office/drawing/2014/main" id="{13CBFC06-C669-3C48-A147-C36AA58316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001686" y="2684598"/>
              <a:ext cx="5726764" cy="10876388"/>
            </a:xfrm>
            <a:custGeom>
              <a:avLst/>
              <a:gdLst>
                <a:gd name="T0" fmla="*/ 522 w 569"/>
                <a:gd name="T1" fmla="*/ 680 h 1082"/>
                <a:gd name="T2" fmla="*/ 568 w 569"/>
                <a:gd name="T3" fmla="*/ 540 h 1082"/>
                <a:gd name="T4" fmla="*/ 522 w 569"/>
                <a:gd name="T5" fmla="*/ 391 h 1082"/>
                <a:gd name="T6" fmla="*/ 568 w 569"/>
                <a:gd name="T7" fmla="*/ 28 h 1082"/>
                <a:gd name="T8" fmla="*/ 513 w 569"/>
                <a:gd name="T9" fmla="*/ 19 h 1082"/>
                <a:gd name="T10" fmla="*/ 28 w 569"/>
                <a:gd name="T11" fmla="*/ 0 h 1082"/>
                <a:gd name="T12" fmla="*/ 158 w 569"/>
                <a:gd name="T13" fmla="*/ 289 h 1082"/>
                <a:gd name="T14" fmla="*/ 37 w 569"/>
                <a:gd name="T15" fmla="*/ 391 h 1082"/>
                <a:gd name="T16" fmla="*/ 158 w 569"/>
                <a:gd name="T17" fmla="*/ 792 h 1082"/>
                <a:gd name="T18" fmla="*/ 28 w 569"/>
                <a:gd name="T19" fmla="*/ 1081 h 1082"/>
                <a:gd name="T20" fmla="*/ 513 w 569"/>
                <a:gd name="T21" fmla="*/ 1053 h 1082"/>
                <a:gd name="T22" fmla="*/ 568 w 569"/>
                <a:gd name="T23" fmla="*/ 1053 h 1082"/>
                <a:gd name="T24" fmla="*/ 522 w 569"/>
                <a:gd name="T25" fmla="*/ 680 h 1082"/>
                <a:gd name="T26" fmla="*/ 56 w 569"/>
                <a:gd name="T27" fmla="*/ 75 h 1082"/>
                <a:gd name="T28" fmla="*/ 485 w 569"/>
                <a:gd name="T29" fmla="*/ 140 h 1082"/>
                <a:gd name="T30" fmla="*/ 56 w 569"/>
                <a:gd name="T31" fmla="*/ 75 h 1082"/>
                <a:gd name="T32" fmla="*/ 121 w 569"/>
                <a:gd name="T33" fmla="*/ 196 h 1082"/>
                <a:gd name="T34" fmla="*/ 279 w 569"/>
                <a:gd name="T35" fmla="*/ 261 h 1082"/>
                <a:gd name="T36" fmla="*/ 279 w 569"/>
                <a:gd name="T37" fmla="*/ 308 h 1082"/>
                <a:gd name="T38" fmla="*/ 447 w 569"/>
                <a:gd name="T39" fmla="*/ 382 h 1082"/>
                <a:gd name="T40" fmla="*/ 279 w 569"/>
                <a:gd name="T41" fmla="*/ 308 h 1082"/>
                <a:gd name="T42" fmla="*/ 84 w 569"/>
                <a:gd name="T43" fmla="*/ 438 h 1082"/>
                <a:gd name="T44" fmla="*/ 513 w 569"/>
                <a:gd name="T45" fmla="*/ 513 h 1082"/>
                <a:gd name="T46" fmla="*/ 84 w 569"/>
                <a:gd name="T47" fmla="*/ 438 h 1082"/>
                <a:gd name="T48" fmla="*/ 75 w 569"/>
                <a:gd name="T49" fmla="*/ 643 h 1082"/>
                <a:gd name="T50" fmla="*/ 513 w 569"/>
                <a:gd name="T51" fmla="*/ 568 h 1082"/>
                <a:gd name="T52" fmla="*/ 75 w 569"/>
                <a:gd name="T53" fmla="*/ 643 h 1082"/>
                <a:gd name="T54" fmla="*/ 503 w 569"/>
                <a:gd name="T55" fmla="*/ 1006 h 1082"/>
                <a:gd name="T56" fmla="*/ 84 w 569"/>
                <a:gd name="T57" fmla="*/ 941 h 1082"/>
                <a:gd name="T58" fmla="*/ 503 w 569"/>
                <a:gd name="T59" fmla="*/ 1006 h 1082"/>
                <a:gd name="T60" fmla="*/ 438 w 569"/>
                <a:gd name="T61" fmla="*/ 885 h 1082"/>
                <a:gd name="T62" fmla="*/ 279 w 569"/>
                <a:gd name="T63" fmla="*/ 820 h 1082"/>
                <a:gd name="T64" fmla="*/ 279 w 569"/>
                <a:gd name="T65" fmla="*/ 764 h 1082"/>
                <a:gd name="T66" fmla="*/ 112 w 569"/>
                <a:gd name="T67" fmla="*/ 699 h 1082"/>
                <a:gd name="T68" fmla="*/ 279 w 569"/>
                <a:gd name="T69" fmla="*/ 764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1082">
                  <a:moveTo>
                    <a:pt x="522" y="680"/>
                  </a:moveTo>
                  <a:lnTo>
                    <a:pt x="522" y="680"/>
                  </a:lnTo>
                  <a:cubicBezTo>
                    <a:pt x="531" y="680"/>
                    <a:pt x="531" y="680"/>
                    <a:pt x="531" y="680"/>
                  </a:cubicBezTo>
                  <a:cubicBezTo>
                    <a:pt x="550" y="634"/>
                    <a:pt x="568" y="587"/>
                    <a:pt x="568" y="540"/>
                  </a:cubicBezTo>
                  <a:cubicBezTo>
                    <a:pt x="568" y="485"/>
                    <a:pt x="550" y="438"/>
                    <a:pt x="522" y="391"/>
                  </a:cubicBezTo>
                  <a:lnTo>
                    <a:pt x="522" y="391"/>
                  </a:lnTo>
                  <a:cubicBezTo>
                    <a:pt x="494" y="345"/>
                    <a:pt x="457" y="308"/>
                    <a:pt x="401" y="289"/>
                  </a:cubicBezTo>
                  <a:cubicBezTo>
                    <a:pt x="503" y="242"/>
                    <a:pt x="568" y="140"/>
                    <a:pt x="568" y="28"/>
                  </a:cubicBezTo>
                  <a:cubicBezTo>
                    <a:pt x="568" y="19"/>
                    <a:pt x="550" y="0"/>
                    <a:pt x="540" y="0"/>
                  </a:cubicBezTo>
                  <a:cubicBezTo>
                    <a:pt x="522" y="0"/>
                    <a:pt x="513" y="10"/>
                    <a:pt x="51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7" y="10"/>
                    <a:pt x="37" y="0"/>
                    <a:pt x="28" y="0"/>
                  </a:cubicBezTo>
                  <a:cubicBezTo>
                    <a:pt x="9" y="0"/>
                    <a:pt x="0" y="19"/>
                    <a:pt x="0" y="28"/>
                  </a:cubicBezTo>
                  <a:cubicBezTo>
                    <a:pt x="0" y="140"/>
                    <a:pt x="65" y="242"/>
                    <a:pt x="158" y="289"/>
                  </a:cubicBezTo>
                  <a:cubicBezTo>
                    <a:pt x="112" y="308"/>
                    <a:pt x="75" y="345"/>
                    <a:pt x="47" y="391"/>
                  </a:cubicBezTo>
                  <a:lnTo>
                    <a:pt x="37" y="391"/>
                  </a:lnTo>
                  <a:cubicBezTo>
                    <a:pt x="19" y="438"/>
                    <a:pt x="0" y="485"/>
                    <a:pt x="0" y="540"/>
                  </a:cubicBezTo>
                  <a:cubicBezTo>
                    <a:pt x="0" y="652"/>
                    <a:pt x="65" y="746"/>
                    <a:pt x="158" y="792"/>
                  </a:cubicBezTo>
                  <a:cubicBezTo>
                    <a:pt x="65" y="839"/>
                    <a:pt x="0" y="941"/>
                    <a:pt x="0" y="1053"/>
                  </a:cubicBezTo>
                  <a:cubicBezTo>
                    <a:pt x="0" y="1062"/>
                    <a:pt x="9" y="1081"/>
                    <a:pt x="28" y="1081"/>
                  </a:cubicBezTo>
                  <a:cubicBezTo>
                    <a:pt x="37" y="1081"/>
                    <a:pt x="47" y="1072"/>
                    <a:pt x="56" y="1053"/>
                  </a:cubicBezTo>
                  <a:cubicBezTo>
                    <a:pt x="513" y="1053"/>
                    <a:pt x="513" y="1053"/>
                    <a:pt x="513" y="1053"/>
                  </a:cubicBezTo>
                  <a:cubicBezTo>
                    <a:pt x="513" y="1072"/>
                    <a:pt x="522" y="1081"/>
                    <a:pt x="540" y="1081"/>
                  </a:cubicBezTo>
                  <a:cubicBezTo>
                    <a:pt x="550" y="1081"/>
                    <a:pt x="568" y="1062"/>
                    <a:pt x="568" y="1053"/>
                  </a:cubicBezTo>
                  <a:cubicBezTo>
                    <a:pt x="568" y="941"/>
                    <a:pt x="503" y="839"/>
                    <a:pt x="401" y="792"/>
                  </a:cubicBezTo>
                  <a:cubicBezTo>
                    <a:pt x="457" y="774"/>
                    <a:pt x="494" y="736"/>
                    <a:pt x="522" y="680"/>
                  </a:cubicBezTo>
                  <a:close/>
                  <a:moveTo>
                    <a:pt x="56" y="75"/>
                  </a:moveTo>
                  <a:lnTo>
                    <a:pt x="56" y="75"/>
                  </a:lnTo>
                  <a:cubicBezTo>
                    <a:pt x="503" y="75"/>
                    <a:pt x="503" y="75"/>
                    <a:pt x="503" y="75"/>
                  </a:cubicBezTo>
                  <a:cubicBezTo>
                    <a:pt x="503" y="103"/>
                    <a:pt x="494" y="121"/>
                    <a:pt x="485" y="140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21"/>
                    <a:pt x="65" y="103"/>
                    <a:pt x="56" y="75"/>
                  </a:cubicBezTo>
                  <a:close/>
                  <a:moveTo>
                    <a:pt x="121" y="196"/>
                  </a:moveTo>
                  <a:lnTo>
                    <a:pt x="121" y="196"/>
                  </a:lnTo>
                  <a:cubicBezTo>
                    <a:pt x="438" y="196"/>
                    <a:pt x="438" y="196"/>
                    <a:pt x="438" y="196"/>
                  </a:cubicBezTo>
                  <a:cubicBezTo>
                    <a:pt x="401" y="233"/>
                    <a:pt x="345" y="261"/>
                    <a:pt x="279" y="261"/>
                  </a:cubicBezTo>
                  <a:cubicBezTo>
                    <a:pt x="224" y="261"/>
                    <a:pt x="168" y="233"/>
                    <a:pt x="121" y="196"/>
                  </a:cubicBezTo>
                  <a:close/>
                  <a:moveTo>
                    <a:pt x="279" y="308"/>
                  </a:moveTo>
                  <a:lnTo>
                    <a:pt x="279" y="308"/>
                  </a:lnTo>
                  <a:cubicBezTo>
                    <a:pt x="345" y="308"/>
                    <a:pt x="401" y="336"/>
                    <a:pt x="447" y="382"/>
                  </a:cubicBezTo>
                  <a:cubicBezTo>
                    <a:pt x="121" y="382"/>
                    <a:pt x="121" y="382"/>
                    <a:pt x="121" y="382"/>
                  </a:cubicBezTo>
                  <a:cubicBezTo>
                    <a:pt x="158" y="336"/>
                    <a:pt x="224" y="308"/>
                    <a:pt x="279" y="308"/>
                  </a:cubicBezTo>
                  <a:close/>
                  <a:moveTo>
                    <a:pt x="84" y="438"/>
                  </a:moveTo>
                  <a:lnTo>
                    <a:pt x="84" y="438"/>
                  </a:lnTo>
                  <a:cubicBezTo>
                    <a:pt x="485" y="438"/>
                    <a:pt x="485" y="438"/>
                    <a:pt x="485" y="438"/>
                  </a:cubicBezTo>
                  <a:cubicBezTo>
                    <a:pt x="494" y="457"/>
                    <a:pt x="503" y="485"/>
                    <a:pt x="513" y="513"/>
                  </a:cubicBezTo>
                  <a:cubicBezTo>
                    <a:pt x="56" y="513"/>
                    <a:pt x="56" y="513"/>
                    <a:pt x="56" y="513"/>
                  </a:cubicBezTo>
                  <a:cubicBezTo>
                    <a:pt x="56" y="485"/>
                    <a:pt x="65" y="457"/>
                    <a:pt x="84" y="438"/>
                  </a:cubicBezTo>
                  <a:close/>
                  <a:moveTo>
                    <a:pt x="75" y="643"/>
                  </a:moveTo>
                  <a:lnTo>
                    <a:pt x="75" y="643"/>
                  </a:lnTo>
                  <a:cubicBezTo>
                    <a:pt x="65" y="615"/>
                    <a:pt x="56" y="596"/>
                    <a:pt x="56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03" y="596"/>
                    <a:pt x="503" y="615"/>
                    <a:pt x="485" y="643"/>
                  </a:cubicBezTo>
                  <a:lnTo>
                    <a:pt x="75" y="643"/>
                  </a:lnTo>
                  <a:close/>
                  <a:moveTo>
                    <a:pt x="503" y="1006"/>
                  </a:moveTo>
                  <a:lnTo>
                    <a:pt x="503" y="1006"/>
                  </a:lnTo>
                  <a:cubicBezTo>
                    <a:pt x="56" y="1006"/>
                    <a:pt x="56" y="1006"/>
                    <a:pt x="56" y="1006"/>
                  </a:cubicBezTo>
                  <a:cubicBezTo>
                    <a:pt x="65" y="978"/>
                    <a:pt x="75" y="960"/>
                    <a:pt x="84" y="941"/>
                  </a:cubicBezTo>
                  <a:cubicBezTo>
                    <a:pt x="485" y="941"/>
                    <a:pt x="485" y="941"/>
                    <a:pt x="485" y="941"/>
                  </a:cubicBezTo>
                  <a:cubicBezTo>
                    <a:pt x="494" y="960"/>
                    <a:pt x="503" y="978"/>
                    <a:pt x="503" y="1006"/>
                  </a:cubicBezTo>
                  <a:close/>
                  <a:moveTo>
                    <a:pt x="438" y="885"/>
                  </a:moveTo>
                  <a:lnTo>
                    <a:pt x="438" y="885"/>
                  </a:lnTo>
                  <a:cubicBezTo>
                    <a:pt x="121" y="885"/>
                    <a:pt x="121" y="885"/>
                    <a:pt x="121" y="885"/>
                  </a:cubicBezTo>
                  <a:cubicBezTo>
                    <a:pt x="168" y="848"/>
                    <a:pt x="224" y="820"/>
                    <a:pt x="279" y="820"/>
                  </a:cubicBezTo>
                  <a:cubicBezTo>
                    <a:pt x="345" y="820"/>
                    <a:pt x="401" y="848"/>
                    <a:pt x="438" y="885"/>
                  </a:cubicBezTo>
                  <a:close/>
                  <a:moveTo>
                    <a:pt x="279" y="764"/>
                  </a:moveTo>
                  <a:lnTo>
                    <a:pt x="279" y="764"/>
                  </a:lnTo>
                  <a:cubicBezTo>
                    <a:pt x="214" y="764"/>
                    <a:pt x="158" y="736"/>
                    <a:pt x="112" y="699"/>
                  </a:cubicBezTo>
                  <a:cubicBezTo>
                    <a:pt x="447" y="699"/>
                    <a:pt x="447" y="699"/>
                    <a:pt x="447" y="699"/>
                  </a:cubicBezTo>
                  <a:cubicBezTo>
                    <a:pt x="410" y="736"/>
                    <a:pt x="354" y="764"/>
                    <a:pt x="279" y="764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7EED0B-CD97-5540-93F1-68943C408069}"/>
                </a:ext>
              </a:extLst>
            </p:cNvPr>
            <p:cNvGrpSpPr/>
            <p:nvPr/>
          </p:nvGrpSpPr>
          <p:grpSpPr>
            <a:xfrm flipH="1">
              <a:off x="7539223" y="5357654"/>
              <a:ext cx="1500348" cy="1500346"/>
              <a:chOff x="4653250" y="5123537"/>
              <a:chExt cx="1152052" cy="115205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4B8A70-B52A-0344-AD2B-29981EC88101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78366F-4575-E647-9229-36AD0E1994A6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3E9C21-408B-DD4B-A8E7-F61D64A24C1E}"/>
                </a:ext>
              </a:extLst>
            </p:cNvPr>
            <p:cNvGrpSpPr/>
            <p:nvPr/>
          </p:nvGrpSpPr>
          <p:grpSpPr>
            <a:xfrm flipH="1">
              <a:off x="9699153" y="7690274"/>
              <a:ext cx="1500348" cy="1500346"/>
              <a:chOff x="4653250" y="5123537"/>
              <a:chExt cx="1152052" cy="115205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DE1B1E5-772A-2244-BF99-393CBDC57726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3ECB55-A641-9E46-840B-E39A8D5E4C5F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94EB7B8-4496-1F44-8444-C4AAA069D89A}"/>
                </a:ext>
              </a:extLst>
            </p:cNvPr>
            <p:cNvGrpSpPr/>
            <p:nvPr/>
          </p:nvGrpSpPr>
          <p:grpSpPr>
            <a:xfrm flipH="1">
              <a:off x="12997125" y="8879241"/>
              <a:ext cx="1500348" cy="1500346"/>
              <a:chOff x="4653250" y="5123537"/>
              <a:chExt cx="1152052" cy="115205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1A8408-8840-F74A-9234-ACA82D01D62F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8129D-5C0D-164D-ADF8-EB002B048C3D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6E70C22-36BD-E848-BFB0-D60B13AC7D22}"/>
                </a:ext>
              </a:extLst>
            </p:cNvPr>
            <p:cNvGrpSpPr/>
            <p:nvPr/>
          </p:nvGrpSpPr>
          <p:grpSpPr>
            <a:xfrm flipH="1">
              <a:off x="14837157" y="6269379"/>
              <a:ext cx="1500348" cy="1500346"/>
              <a:chOff x="4653250" y="5123537"/>
              <a:chExt cx="1152052" cy="11520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74D7DC4-1F7D-9E44-A7EE-C17E2B876EC3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E878DB-5CAC-6D49-8283-9DAD2F395AD2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2C1B4A-0438-CE46-BE89-5D00D1BBD8E2}"/>
              </a:ext>
            </a:extLst>
          </p:cNvPr>
          <p:cNvGrpSpPr/>
          <p:nvPr/>
        </p:nvGrpSpPr>
        <p:grpSpPr>
          <a:xfrm>
            <a:off x="960647" y="5180882"/>
            <a:ext cx="5001250" cy="5685685"/>
            <a:chOff x="1163847" y="5389852"/>
            <a:chExt cx="5001250" cy="568568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1F1B2A0-67B1-BE48-A726-01295025B137}"/>
                </a:ext>
              </a:extLst>
            </p:cNvPr>
            <p:cNvGrpSpPr/>
            <p:nvPr/>
          </p:nvGrpSpPr>
          <p:grpSpPr>
            <a:xfrm flipH="1">
              <a:off x="1163847" y="5389852"/>
              <a:ext cx="4357989" cy="2208082"/>
              <a:chOff x="2197209" y="4655883"/>
              <a:chExt cx="4357989" cy="220808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9661F0-155C-684C-A715-DB1ADFEFDFCA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4357989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7E02183-4C3D-7841-9CE6-280411A8AB2C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43579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055698A-1F73-AF4C-9D0D-48ADCA357972}"/>
                </a:ext>
              </a:extLst>
            </p:cNvPr>
            <p:cNvSpPr/>
            <p:nvPr/>
          </p:nvSpPr>
          <p:spPr>
            <a:xfrm>
              <a:off x="5796785" y="5558613"/>
              <a:ext cx="368312" cy="3683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56BFC-B3AF-0A42-90CB-0C6029DBCD07}"/>
                </a:ext>
              </a:extLst>
            </p:cNvPr>
            <p:cNvGrpSpPr/>
            <p:nvPr/>
          </p:nvGrpSpPr>
          <p:grpSpPr>
            <a:xfrm flipH="1">
              <a:off x="1163847" y="8867455"/>
              <a:ext cx="4357989" cy="2208082"/>
              <a:chOff x="2197209" y="4655883"/>
              <a:chExt cx="4357989" cy="2208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C01B73-1B80-3648-A4C9-C5C8F0E624A8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4357989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8CA220C-B678-784A-8D42-FB9B569BEBD1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43579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F46D19-FEC7-EA4B-8240-10566C590D55}"/>
                </a:ext>
              </a:extLst>
            </p:cNvPr>
            <p:cNvSpPr/>
            <p:nvPr/>
          </p:nvSpPr>
          <p:spPr>
            <a:xfrm>
              <a:off x="5796785" y="9036216"/>
              <a:ext cx="368312" cy="3683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2C9FD-D6E1-C941-B544-33B91AD09091}"/>
              </a:ext>
            </a:extLst>
          </p:cNvPr>
          <p:cNvGrpSpPr/>
          <p:nvPr/>
        </p:nvGrpSpPr>
        <p:grpSpPr>
          <a:xfrm>
            <a:off x="17855239" y="5178391"/>
            <a:ext cx="4999806" cy="5685685"/>
            <a:chOff x="16334634" y="5389852"/>
            <a:chExt cx="4999806" cy="56856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F00606C-5A6D-7E44-9A41-E969A2670051}"/>
                </a:ext>
              </a:extLst>
            </p:cNvPr>
            <p:cNvGrpSpPr/>
            <p:nvPr/>
          </p:nvGrpSpPr>
          <p:grpSpPr>
            <a:xfrm>
              <a:off x="16976451" y="5389852"/>
              <a:ext cx="4357989" cy="2208082"/>
              <a:chOff x="2197209" y="4655883"/>
              <a:chExt cx="4357989" cy="220808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F2B082-8A25-1744-956F-C1F175E9E125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4357989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7473C61-B492-1841-BD1A-B1D90305F6E7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43579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3457CEE-5637-3F4C-AA2B-5F18DE8236C4}"/>
                </a:ext>
              </a:extLst>
            </p:cNvPr>
            <p:cNvSpPr/>
            <p:nvPr/>
          </p:nvSpPr>
          <p:spPr>
            <a:xfrm>
              <a:off x="16334634" y="5558613"/>
              <a:ext cx="368312" cy="3683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50E3249-C8A4-FA4E-9FB2-281FE8C44555}"/>
                </a:ext>
              </a:extLst>
            </p:cNvPr>
            <p:cNvGrpSpPr/>
            <p:nvPr/>
          </p:nvGrpSpPr>
          <p:grpSpPr>
            <a:xfrm>
              <a:off x="16976451" y="8867455"/>
              <a:ext cx="4357989" cy="2208082"/>
              <a:chOff x="2197209" y="4655883"/>
              <a:chExt cx="4357989" cy="220808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2D2D4C-1A53-E243-A9EE-7C81A071BD35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4357989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E64BBF2-45CF-FB48-9E6A-2029CF803137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43579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1408C71-3A39-E646-9095-6202E3BD06E3}"/>
                </a:ext>
              </a:extLst>
            </p:cNvPr>
            <p:cNvSpPr/>
            <p:nvPr/>
          </p:nvSpPr>
          <p:spPr>
            <a:xfrm>
              <a:off x="16334634" y="9036216"/>
              <a:ext cx="368312" cy="368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D9B0C4A2-30DD-1648-B586-9D108991E0A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3E2C5085-A525-8345-9B90-7E4F1DBE9461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8D158A4A-BF84-7242-B40D-38A04FF50CE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45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9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EEC7EC"/>
      </a:accent1>
      <a:accent2>
        <a:srgbClr val="BA9BBC"/>
      </a:accent2>
      <a:accent3>
        <a:srgbClr val="8474A7"/>
      </a:accent3>
      <a:accent4>
        <a:srgbClr val="5A6FBC"/>
      </a:accent4>
      <a:accent5>
        <a:srgbClr val="4B9AD4"/>
      </a:accent5>
      <a:accent6>
        <a:srgbClr val="EEC7E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102667</TotalTime>
  <Words>615</Words>
  <Application>Microsoft Macintosh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17765</cp:revision>
  <dcterms:created xsi:type="dcterms:W3CDTF">2014-11-12T21:47:38Z</dcterms:created>
  <dcterms:modified xsi:type="dcterms:W3CDTF">2020-01-22T23:07:48Z</dcterms:modified>
  <cp:category/>
</cp:coreProperties>
</file>