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3" r:id="rId1"/>
  </p:sldMasterIdLst>
  <p:notesMasterIdLst>
    <p:notesMasterId r:id="rId10"/>
  </p:notesMasterIdLst>
  <p:sldIdLst>
    <p:sldId id="297" r:id="rId2"/>
    <p:sldId id="298" r:id="rId3"/>
    <p:sldId id="299" r:id="rId4"/>
    <p:sldId id="300" r:id="rId5"/>
    <p:sldId id="301" r:id="rId6"/>
    <p:sldId id="302" r:id="rId7"/>
    <p:sldId id="303" r:id="rId8"/>
    <p:sldId id="304" r:id="rId9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C85834"/>
    <a:srgbClr val="D3EBF5"/>
    <a:srgbClr val="C4D4E2"/>
    <a:srgbClr val="FFC88A"/>
    <a:srgbClr val="F2F2F2"/>
    <a:srgbClr val="5A5A66"/>
    <a:srgbClr val="000000"/>
    <a:srgbClr val="EFF1F8"/>
    <a:srgbClr val="373737"/>
    <a:srgbClr val="4454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93" autoAdjust="0"/>
    <p:restoredTop sz="50000" autoAdjust="0"/>
  </p:normalViewPr>
  <p:slideViewPr>
    <p:cSldViewPr snapToGrid="0" snapToObjects="1">
      <p:cViewPr>
        <p:scale>
          <a:sx n="52" d="100"/>
          <a:sy n="52" d="100"/>
        </p:scale>
        <p:origin x="-432" y="-104"/>
      </p:cViewPr>
      <p:guideLst/>
    </p:cSldViewPr>
  </p:slid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9/30/19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1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84844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2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86027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3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98242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4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6666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5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63384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6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25642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7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13718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8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9484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158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9/30/19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004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5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086" indent="-457086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13712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2285429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3199600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4113771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Freeform 361">
            <a:extLst>
              <a:ext uri="{FF2B5EF4-FFF2-40B4-BE49-F238E27FC236}">
                <a16:creationId xmlns:a16="http://schemas.microsoft.com/office/drawing/2014/main" id="{03F6B83E-A917-D641-867D-BB8DA36714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75845" y="2844503"/>
            <a:ext cx="1387672" cy="1387669"/>
          </a:xfrm>
          <a:custGeom>
            <a:avLst/>
            <a:gdLst>
              <a:gd name="T0" fmla="*/ 965 w 1310"/>
              <a:gd name="T1" fmla="*/ 1308 h 1309"/>
              <a:gd name="T2" fmla="*/ 965 w 1310"/>
              <a:gd name="T3" fmla="*/ 1308 h 1309"/>
              <a:gd name="T4" fmla="*/ 345 w 1310"/>
              <a:gd name="T5" fmla="*/ 1308 h 1309"/>
              <a:gd name="T6" fmla="*/ 0 w 1310"/>
              <a:gd name="T7" fmla="*/ 964 h 1309"/>
              <a:gd name="T8" fmla="*/ 0 w 1310"/>
              <a:gd name="T9" fmla="*/ 344 h 1309"/>
              <a:gd name="T10" fmla="*/ 345 w 1310"/>
              <a:gd name="T11" fmla="*/ 0 h 1309"/>
              <a:gd name="T12" fmla="*/ 965 w 1310"/>
              <a:gd name="T13" fmla="*/ 0 h 1309"/>
              <a:gd name="T14" fmla="*/ 1309 w 1310"/>
              <a:gd name="T15" fmla="*/ 344 h 1309"/>
              <a:gd name="T16" fmla="*/ 1309 w 1310"/>
              <a:gd name="T17" fmla="*/ 964 h 1309"/>
              <a:gd name="T18" fmla="*/ 965 w 1310"/>
              <a:gd name="T19" fmla="*/ 1308 h 1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10" h="1309">
                <a:moveTo>
                  <a:pt x="965" y="1308"/>
                </a:moveTo>
                <a:lnTo>
                  <a:pt x="965" y="1308"/>
                </a:lnTo>
                <a:cubicBezTo>
                  <a:pt x="345" y="1308"/>
                  <a:pt x="345" y="1308"/>
                  <a:pt x="345" y="1308"/>
                </a:cubicBezTo>
                <a:cubicBezTo>
                  <a:pt x="155" y="1308"/>
                  <a:pt x="0" y="1153"/>
                  <a:pt x="0" y="964"/>
                </a:cubicBezTo>
                <a:cubicBezTo>
                  <a:pt x="0" y="344"/>
                  <a:pt x="0" y="344"/>
                  <a:pt x="0" y="344"/>
                </a:cubicBezTo>
                <a:cubicBezTo>
                  <a:pt x="0" y="155"/>
                  <a:pt x="155" y="0"/>
                  <a:pt x="345" y="0"/>
                </a:cubicBezTo>
                <a:cubicBezTo>
                  <a:pt x="965" y="0"/>
                  <a:pt x="965" y="0"/>
                  <a:pt x="965" y="0"/>
                </a:cubicBezTo>
                <a:cubicBezTo>
                  <a:pt x="1154" y="0"/>
                  <a:pt x="1309" y="155"/>
                  <a:pt x="1309" y="344"/>
                </a:cubicBezTo>
                <a:cubicBezTo>
                  <a:pt x="1309" y="964"/>
                  <a:pt x="1309" y="964"/>
                  <a:pt x="1309" y="964"/>
                </a:cubicBezTo>
                <a:cubicBezTo>
                  <a:pt x="1309" y="1153"/>
                  <a:pt x="1154" y="1308"/>
                  <a:pt x="965" y="1308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5" name="Freeform 362">
            <a:extLst>
              <a:ext uri="{FF2B5EF4-FFF2-40B4-BE49-F238E27FC236}">
                <a16:creationId xmlns:a16="http://schemas.microsoft.com/office/drawing/2014/main" id="{671B8580-5428-A142-A00B-07C08E1FB5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75845" y="4568577"/>
            <a:ext cx="1387672" cy="1387672"/>
          </a:xfrm>
          <a:custGeom>
            <a:avLst/>
            <a:gdLst>
              <a:gd name="T0" fmla="*/ 965 w 1310"/>
              <a:gd name="T1" fmla="*/ 1309 h 1310"/>
              <a:gd name="T2" fmla="*/ 965 w 1310"/>
              <a:gd name="T3" fmla="*/ 1309 h 1310"/>
              <a:gd name="T4" fmla="*/ 345 w 1310"/>
              <a:gd name="T5" fmla="*/ 1309 h 1310"/>
              <a:gd name="T6" fmla="*/ 0 w 1310"/>
              <a:gd name="T7" fmla="*/ 964 h 1310"/>
              <a:gd name="T8" fmla="*/ 0 w 1310"/>
              <a:gd name="T9" fmla="*/ 344 h 1310"/>
              <a:gd name="T10" fmla="*/ 345 w 1310"/>
              <a:gd name="T11" fmla="*/ 0 h 1310"/>
              <a:gd name="T12" fmla="*/ 965 w 1310"/>
              <a:gd name="T13" fmla="*/ 0 h 1310"/>
              <a:gd name="T14" fmla="*/ 1309 w 1310"/>
              <a:gd name="T15" fmla="*/ 344 h 1310"/>
              <a:gd name="T16" fmla="*/ 1309 w 1310"/>
              <a:gd name="T17" fmla="*/ 964 h 1310"/>
              <a:gd name="T18" fmla="*/ 965 w 1310"/>
              <a:gd name="T19" fmla="*/ 1309 h 13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10" h="1310">
                <a:moveTo>
                  <a:pt x="965" y="1309"/>
                </a:moveTo>
                <a:lnTo>
                  <a:pt x="965" y="1309"/>
                </a:lnTo>
                <a:cubicBezTo>
                  <a:pt x="345" y="1309"/>
                  <a:pt x="345" y="1309"/>
                  <a:pt x="345" y="1309"/>
                </a:cubicBezTo>
                <a:cubicBezTo>
                  <a:pt x="155" y="1309"/>
                  <a:pt x="0" y="1154"/>
                  <a:pt x="0" y="964"/>
                </a:cubicBezTo>
                <a:cubicBezTo>
                  <a:pt x="0" y="344"/>
                  <a:pt x="0" y="344"/>
                  <a:pt x="0" y="344"/>
                </a:cubicBezTo>
                <a:cubicBezTo>
                  <a:pt x="0" y="155"/>
                  <a:pt x="155" y="0"/>
                  <a:pt x="345" y="0"/>
                </a:cubicBezTo>
                <a:cubicBezTo>
                  <a:pt x="965" y="0"/>
                  <a:pt x="965" y="0"/>
                  <a:pt x="965" y="0"/>
                </a:cubicBezTo>
                <a:cubicBezTo>
                  <a:pt x="1154" y="0"/>
                  <a:pt x="1309" y="155"/>
                  <a:pt x="1309" y="344"/>
                </a:cubicBezTo>
                <a:cubicBezTo>
                  <a:pt x="1309" y="964"/>
                  <a:pt x="1309" y="964"/>
                  <a:pt x="1309" y="964"/>
                </a:cubicBezTo>
                <a:cubicBezTo>
                  <a:pt x="1309" y="1154"/>
                  <a:pt x="1154" y="1309"/>
                  <a:pt x="965" y="1309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6" name="Freeform 363">
            <a:extLst>
              <a:ext uri="{FF2B5EF4-FFF2-40B4-BE49-F238E27FC236}">
                <a16:creationId xmlns:a16="http://schemas.microsoft.com/office/drawing/2014/main" id="{4A9A7F11-2B9B-6141-8935-86D3FBBBAD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7411" y="2844503"/>
            <a:ext cx="1387669" cy="1387669"/>
          </a:xfrm>
          <a:custGeom>
            <a:avLst/>
            <a:gdLst>
              <a:gd name="T0" fmla="*/ 965 w 1310"/>
              <a:gd name="T1" fmla="*/ 1308 h 1309"/>
              <a:gd name="T2" fmla="*/ 965 w 1310"/>
              <a:gd name="T3" fmla="*/ 1308 h 1309"/>
              <a:gd name="T4" fmla="*/ 345 w 1310"/>
              <a:gd name="T5" fmla="*/ 1308 h 1309"/>
              <a:gd name="T6" fmla="*/ 0 w 1310"/>
              <a:gd name="T7" fmla="*/ 964 h 1309"/>
              <a:gd name="T8" fmla="*/ 0 w 1310"/>
              <a:gd name="T9" fmla="*/ 344 h 1309"/>
              <a:gd name="T10" fmla="*/ 345 w 1310"/>
              <a:gd name="T11" fmla="*/ 0 h 1309"/>
              <a:gd name="T12" fmla="*/ 965 w 1310"/>
              <a:gd name="T13" fmla="*/ 0 h 1309"/>
              <a:gd name="T14" fmla="*/ 1309 w 1310"/>
              <a:gd name="T15" fmla="*/ 344 h 1309"/>
              <a:gd name="T16" fmla="*/ 1309 w 1310"/>
              <a:gd name="T17" fmla="*/ 964 h 1309"/>
              <a:gd name="T18" fmla="*/ 965 w 1310"/>
              <a:gd name="T19" fmla="*/ 1308 h 1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10" h="1309">
                <a:moveTo>
                  <a:pt x="965" y="1308"/>
                </a:moveTo>
                <a:lnTo>
                  <a:pt x="965" y="1308"/>
                </a:lnTo>
                <a:cubicBezTo>
                  <a:pt x="345" y="1308"/>
                  <a:pt x="345" y="1308"/>
                  <a:pt x="345" y="1308"/>
                </a:cubicBezTo>
                <a:cubicBezTo>
                  <a:pt x="155" y="1308"/>
                  <a:pt x="0" y="1153"/>
                  <a:pt x="0" y="964"/>
                </a:cubicBezTo>
                <a:cubicBezTo>
                  <a:pt x="0" y="344"/>
                  <a:pt x="0" y="344"/>
                  <a:pt x="0" y="344"/>
                </a:cubicBezTo>
                <a:cubicBezTo>
                  <a:pt x="0" y="155"/>
                  <a:pt x="155" y="0"/>
                  <a:pt x="345" y="0"/>
                </a:cubicBezTo>
                <a:cubicBezTo>
                  <a:pt x="965" y="0"/>
                  <a:pt x="965" y="0"/>
                  <a:pt x="965" y="0"/>
                </a:cubicBezTo>
                <a:cubicBezTo>
                  <a:pt x="1154" y="0"/>
                  <a:pt x="1309" y="155"/>
                  <a:pt x="1309" y="344"/>
                </a:cubicBezTo>
                <a:cubicBezTo>
                  <a:pt x="1309" y="964"/>
                  <a:pt x="1309" y="964"/>
                  <a:pt x="1309" y="964"/>
                </a:cubicBezTo>
                <a:cubicBezTo>
                  <a:pt x="1309" y="1153"/>
                  <a:pt x="1154" y="1308"/>
                  <a:pt x="965" y="1308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7" name="Freeform 364">
            <a:extLst>
              <a:ext uri="{FF2B5EF4-FFF2-40B4-BE49-F238E27FC236}">
                <a16:creationId xmlns:a16="http://schemas.microsoft.com/office/drawing/2014/main" id="{4606899A-622B-1543-BCD6-9856F1BF71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7411" y="4568577"/>
            <a:ext cx="1387669" cy="1387672"/>
          </a:xfrm>
          <a:custGeom>
            <a:avLst/>
            <a:gdLst>
              <a:gd name="T0" fmla="*/ 965 w 1310"/>
              <a:gd name="T1" fmla="*/ 1309 h 1310"/>
              <a:gd name="T2" fmla="*/ 965 w 1310"/>
              <a:gd name="T3" fmla="*/ 1309 h 1310"/>
              <a:gd name="T4" fmla="*/ 345 w 1310"/>
              <a:gd name="T5" fmla="*/ 1309 h 1310"/>
              <a:gd name="T6" fmla="*/ 0 w 1310"/>
              <a:gd name="T7" fmla="*/ 964 h 1310"/>
              <a:gd name="T8" fmla="*/ 0 w 1310"/>
              <a:gd name="T9" fmla="*/ 344 h 1310"/>
              <a:gd name="T10" fmla="*/ 345 w 1310"/>
              <a:gd name="T11" fmla="*/ 0 h 1310"/>
              <a:gd name="T12" fmla="*/ 965 w 1310"/>
              <a:gd name="T13" fmla="*/ 0 h 1310"/>
              <a:gd name="T14" fmla="*/ 1309 w 1310"/>
              <a:gd name="T15" fmla="*/ 344 h 1310"/>
              <a:gd name="T16" fmla="*/ 1309 w 1310"/>
              <a:gd name="T17" fmla="*/ 964 h 1310"/>
              <a:gd name="T18" fmla="*/ 965 w 1310"/>
              <a:gd name="T19" fmla="*/ 1309 h 13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10" h="1310">
                <a:moveTo>
                  <a:pt x="965" y="1309"/>
                </a:moveTo>
                <a:lnTo>
                  <a:pt x="965" y="1309"/>
                </a:lnTo>
                <a:cubicBezTo>
                  <a:pt x="345" y="1309"/>
                  <a:pt x="345" y="1309"/>
                  <a:pt x="345" y="1309"/>
                </a:cubicBezTo>
                <a:cubicBezTo>
                  <a:pt x="155" y="1309"/>
                  <a:pt x="0" y="1154"/>
                  <a:pt x="0" y="964"/>
                </a:cubicBezTo>
                <a:cubicBezTo>
                  <a:pt x="0" y="344"/>
                  <a:pt x="0" y="344"/>
                  <a:pt x="0" y="344"/>
                </a:cubicBezTo>
                <a:cubicBezTo>
                  <a:pt x="0" y="155"/>
                  <a:pt x="155" y="0"/>
                  <a:pt x="345" y="0"/>
                </a:cubicBezTo>
                <a:cubicBezTo>
                  <a:pt x="965" y="0"/>
                  <a:pt x="965" y="0"/>
                  <a:pt x="965" y="0"/>
                </a:cubicBezTo>
                <a:cubicBezTo>
                  <a:pt x="1154" y="0"/>
                  <a:pt x="1309" y="155"/>
                  <a:pt x="1309" y="344"/>
                </a:cubicBezTo>
                <a:cubicBezTo>
                  <a:pt x="1309" y="964"/>
                  <a:pt x="1309" y="964"/>
                  <a:pt x="1309" y="964"/>
                </a:cubicBezTo>
                <a:cubicBezTo>
                  <a:pt x="1309" y="1154"/>
                  <a:pt x="1154" y="1309"/>
                  <a:pt x="965" y="1309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8" name="Freeform 365">
            <a:extLst>
              <a:ext uri="{FF2B5EF4-FFF2-40B4-BE49-F238E27FC236}">
                <a16:creationId xmlns:a16="http://schemas.microsoft.com/office/drawing/2014/main" id="{57DD4C17-551B-2C43-BB07-FBC5935333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75845" y="9320298"/>
            <a:ext cx="1387672" cy="1387669"/>
          </a:xfrm>
          <a:custGeom>
            <a:avLst/>
            <a:gdLst>
              <a:gd name="T0" fmla="*/ 965 w 1310"/>
              <a:gd name="T1" fmla="*/ 1308 h 1309"/>
              <a:gd name="T2" fmla="*/ 965 w 1310"/>
              <a:gd name="T3" fmla="*/ 1308 h 1309"/>
              <a:gd name="T4" fmla="*/ 345 w 1310"/>
              <a:gd name="T5" fmla="*/ 1308 h 1309"/>
              <a:gd name="T6" fmla="*/ 0 w 1310"/>
              <a:gd name="T7" fmla="*/ 964 h 1309"/>
              <a:gd name="T8" fmla="*/ 0 w 1310"/>
              <a:gd name="T9" fmla="*/ 336 h 1309"/>
              <a:gd name="T10" fmla="*/ 345 w 1310"/>
              <a:gd name="T11" fmla="*/ 0 h 1309"/>
              <a:gd name="T12" fmla="*/ 965 w 1310"/>
              <a:gd name="T13" fmla="*/ 0 h 1309"/>
              <a:gd name="T14" fmla="*/ 1309 w 1310"/>
              <a:gd name="T15" fmla="*/ 336 h 1309"/>
              <a:gd name="T16" fmla="*/ 1309 w 1310"/>
              <a:gd name="T17" fmla="*/ 964 h 1309"/>
              <a:gd name="T18" fmla="*/ 965 w 1310"/>
              <a:gd name="T19" fmla="*/ 1308 h 1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10" h="1309">
                <a:moveTo>
                  <a:pt x="965" y="1308"/>
                </a:moveTo>
                <a:lnTo>
                  <a:pt x="965" y="1308"/>
                </a:lnTo>
                <a:cubicBezTo>
                  <a:pt x="345" y="1308"/>
                  <a:pt x="345" y="1308"/>
                  <a:pt x="345" y="1308"/>
                </a:cubicBezTo>
                <a:cubicBezTo>
                  <a:pt x="155" y="1308"/>
                  <a:pt x="0" y="1154"/>
                  <a:pt x="0" y="964"/>
                </a:cubicBezTo>
                <a:cubicBezTo>
                  <a:pt x="0" y="336"/>
                  <a:pt x="0" y="336"/>
                  <a:pt x="0" y="336"/>
                </a:cubicBezTo>
                <a:cubicBezTo>
                  <a:pt x="0" y="146"/>
                  <a:pt x="155" y="0"/>
                  <a:pt x="345" y="0"/>
                </a:cubicBezTo>
                <a:cubicBezTo>
                  <a:pt x="965" y="0"/>
                  <a:pt x="965" y="0"/>
                  <a:pt x="965" y="0"/>
                </a:cubicBezTo>
                <a:cubicBezTo>
                  <a:pt x="1154" y="0"/>
                  <a:pt x="1309" y="146"/>
                  <a:pt x="1309" y="336"/>
                </a:cubicBezTo>
                <a:cubicBezTo>
                  <a:pt x="1309" y="964"/>
                  <a:pt x="1309" y="964"/>
                  <a:pt x="1309" y="964"/>
                </a:cubicBezTo>
                <a:cubicBezTo>
                  <a:pt x="1309" y="1154"/>
                  <a:pt x="1154" y="1308"/>
                  <a:pt x="965" y="1308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1" name="Freeform 366">
            <a:extLst>
              <a:ext uri="{FF2B5EF4-FFF2-40B4-BE49-F238E27FC236}">
                <a16:creationId xmlns:a16="http://schemas.microsoft.com/office/drawing/2014/main" id="{E40811AA-85E9-0947-A914-3F9777DCBD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75845" y="11044371"/>
            <a:ext cx="1387672" cy="1387672"/>
          </a:xfrm>
          <a:custGeom>
            <a:avLst/>
            <a:gdLst>
              <a:gd name="T0" fmla="*/ 965 w 1310"/>
              <a:gd name="T1" fmla="*/ 1309 h 1310"/>
              <a:gd name="T2" fmla="*/ 965 w 1310"/>
              <a:gd name="T3" fmla="*/ 1309 h 1310"/>
              <a:gd name="T4" fmla="*/ 345 w 1310"/>
              <a:gd name="T5" fmla="*/ 1309 h 1310"/>
              <a:gd name="T6" fmla="*/ 0 w 1310"/>
              <a:gd name="T7" fmla="*/ 964 h 1310"/>
              <a:gd name="T8" fmla="*/ 0 w 1310"/>
              <a:gd name="T9" fmla="*/ 336 h 1310"/>
              <a:gd name="T10" fmla="*/ 345 w 1310"/>
              <a:gd name="T11" fmla="*/ 0 h 1310"/>
              <a:gd name="T12" fmla="*/ 965 w 1310"/>
              <a:gd name="T13" fmla="*/ 0 h 1310"/>
              <a:gd name="T14" fmla="*/ 1309 w 1310"/>
              <a:gd name="T15" fmla="*/ 336 h 1310"/>
              <a:gd name="T16" fmla="*/ 1309 w 1310"/>
              <a:gd name="T17" fmla="*/ 964 h 1310"/>
              <a:gd name="T18" fmla="*/ 965 w 1310"/>
              <a:gd name="T19" fmla="*/ 1309 h 13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10" h="1310">
                <a:moveTo>
                  <a:pt x="965" y="1309"/>
                </a:moveTo>
                <a:lnTo>
                  <a:pt x="965" y="1309"/>
                </a:lnTo>
                <a:cubicBezTo>
                  <a:pt x="345" y="1309"/>
                  <a:pt x="345" y="1309"/>
                  <a:pt x="345" y="1309"/>
                </a:cubicBezTo>
                <a:cubicBezTo>
                  <a:pt x="155" y="1309"/>
                  <a:pt x="0" y="1154"/>
                  <a:pt x="0" y="964"/>
                </a:cubicBezTo>
                <a:cubicBezTo>
                  <a:pt x="0" y="336"/>
                  <a:pt x="0" y="336"/>
                  <a:pt x="0" y="336"/>
                </a:cubicBezTo>
                <a:cubicBezTo>
                  <a:pt x="0" y="147"/>
                  <a:pt x="155" y="0"/>
                  <a:pt x="345" y="0"/>
                </a:cubicBezTo>
                <a:cubicBezTo>
                  <a:pt x="965" y="0"/>
                  <a:pt x="965" y="0"/>
                  <a:pt x="965" y="0"/>
                </a:cubicBezTo>
                <a:cubicBezTo>
                  <a:pt x="1154" y="0"/>
                  <a:pt x="1309" y="147"/>
                  <a:pt x="1309" y="336"/>
                </a:cubicBezTo>
                <a:cubicBezTo>
                  <a:pt x="1309" y="964"/>
                  <a:pt x="1309" y="964"/>
                  <a:pt x="1309" y="964"/>
                </a:cubicBezTo>
                <a:cubicBezTo>
                  <a:pt x="1309" y="1154"/>
                  <a:pt x="1154" y="1309"/>
                  <a:pt x="965" y="1309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2" name="Freeform 367">
            <a:extLst>
              <a:ext uri="{FF2B5EF4-FFF2-40B4-BE49-F238E27FC236}">
                <a16:creationId xmlns:a16="http://schemas.microsoft.com/office/drawing/2014/main" id="{8FFC4D4F-2E86-EE44-897D-8B99A7AED4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7411" y="9320298"/>
            <a:ext cx="1387669" cy="1387669"/>
          </a:xfrm>
          <a:custGeom>
            <a:avLst/>
            <a:gdLst>
              <a:gd name="T0" fmla="*/ 965 w 1310"/>
              <a:gd name="T1" fmla="*/ 1308 h 1309"/>
              <a:gd name="T2" fmla="*/ 965 w 1310"/>
              <a:gd name="T3" fmla="*/ 1308 h 1309"/>
              <a:gd name="T4" fmla="*/ 345 w 1310"/>
              <a:gd name="T5" fmla="*/ 1308 h 1309"/>
              <a:gd name="T6" fmla="*/ 0 w 1310"/>
              <a:gd name="T7" fmla="*/ 964 h 1309"/>
              <a:gd name="T8" fmla="*/ 0 w 1310"/>
              <a:gd name="T9" fmla="*/ 336 h 1309"/>
              <a:gd name="T10" fmla="*/ 345 w 1310"/>
              <a:gd name="T11" fmla="*/ 0 h 1309"/>
              <a:gd name="T12" fmla="*/ 965 w 1310"/>
              <a:gd name="T13" fmla="*/ 0 h 1309"/>
              <a:gd name="T14" fmla="*/ 1309 w 1310"/>
              <a:gd name="T15" fmla="*/ 336 h 1309"/>
              <a:gd name="T16" fmla="*/ 1309 w 1310"/>
              <a:gd name="T17" fmla="*/ 964 h 1309"/>
              <a:gd name="T18" fmla="*/ 965 w 1310"/>
              <a:gd name="T19" fmla="*/ 1308 h 1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10" h="1309">
                <a:moveTo>
                  <a:pt x="965" y="1308"/>
                </a:moveTo>
                <a:lnTo>
                  <a:pt x="965" y="1308"/>
                </a:lnTo>
                <a:cubicBezTo>
                  <a:pt x="345" y="1308"/>
                  <a:pt x="345" y="1308"/>
                  <a:pt x="345" y="1308"/>
                </a:cubicBezTo>
                <a:cubicBezTo>
                  <a:pt x="155" y="1308"/>
                  <a:pt x="0" y="1154"/>
                  <a:pt x="0" y="964"/>
                </a:cubicBezTo>
                <a:cubicBezTo>
                  <a:pt x="0" y="336"/>
                  <a:pt x="0" y="336"/>
                  <a:pt x="0" y="336"/>
                </a:cubicBezTo>
                <a:cubicBezTo>
                  <a:pt x="0" y="146"/>
                  <a:pt x="155" y="0"/>
                  <a:pt x="345" y="0"/>
                </a:cubicBezTo>
                <a:cubicBezTo>
                  <a:pt x="965" y="0"/>
                  <a:pt x="965" y="0"/>
                  <a:pt x="965" y="0"/>
                </a:cubicBezTo>
                <a:cubicBezTo>
                  <a:pt x="1154" y="0"/>
                  <a:pt x="1309" y="146"/>
                  <a:pt x="1309" y="336"/>
                </a:cubicBezTo>
                <a:cubicBezTo>
                  <a:pt x="1309" y="964"/>
                  <a:pt x="1309" y="964"/>
                  <a:pt x="1309" y="964"/>
                </a:cubicBezTo>
                <a:cubicBezTo>
                  <a:pt x="1309" y="1154"/>
                  <a:pt x="1154" y="1308"/>
                  <a:pt x="965" y="1308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3" name="Freeform 368">
            <a:extLst>
              <a:ext uri="{FF2B5EF4-FFF2-40B4-BE49-F238E27FC236}">
                <a16:creationId xmlns:a16="http://schemas.microsoft.com/office/drawing/2014/main" id="{6B097AD9-BE90-C74D-BE92-CE677C7DF9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7411" y="11044371"/>
            <a:ext cx="1387669" cy="1387672"/>
          </a:xfrm>
          <a:custGeom>
            <a:avLst/>
            <a:gdLst>
              <a:gd name="T0" fmla="*/ 965 w 1310"/>
              <a:gd name="T1" fmla="*/ 1309 h 1310"/>
              <a:gd name="T2" fmla="*/ 965 w 1310"/>
              <a:gd name="T3" fmla="*/ 1309 h 1310"/>
              <a:gd name="T4" fmla="*/ 345 w 1310"/>
              <a:gd name="T5" fmla="*/ 1309 h 1310"/>
              <a:gd name="T6" fmla="*/ 0 w 1310"/>
              <a:gd name="T7" fmla="*/ 964 h 1310"/>
              <a:gd name="T8" fmla="*/ 0 w 1310"/>
              <a:gd name="T9" fmla="*/ 336 h 1310"/>
              <a:gd name="T10" fmla="*/ 345 w 1310"/>
              <a:gd name="T11" fmla="*/ 0 h 1310"/>
              <a:gd name="T12" fmla="*/ 965 w 1310"/>
              <a:gd name="T13" fmla="*/ 0 h 1310"/>
              <a:gd name="T14" fmla="*/ 1309 w 1310"/>
              <a:gd name="T15" fmla="*/ 336 h 1310"/>
              <a:gd name="T16" fmla="*/ 1309 w 1310"/>
              <a:gd name="T17" fmla="*/ 964 h 1310"/>
              <a:gd name="T18" fmla="*/ 965 w 1310"/>
              <a:gd name="T19" fmla="*/ 1309 h 13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10" h="1310">
                <a:moveTo>
                  <a:pt x="965" y="1309"/>
                </a:moveTo>
                <a:lnTo>
                  <a:pt x="965" y="1309"/>
                </a:lnTo>
                <a:cubicBezTo>
                  <a:pt x="345" y="1309"/>
                  <a:pt x="345" y="1309"/>
                  <a:pt x="345" y="1309"/>
                </a:cubicBezTo>
                <a:cubicBezTo>
                  <a:pt x="155" y="1309"/>
                  <a:pt x="0" y="1154"/>
                  <a:pt x="0" y="964"/>
                </a:cubicBezTo>
                <a:cubicBezTo>
                  <a:pt x="0" y="336"/>
                  <a:pt x="0" y="336"/>
                  <a:pt x="0" y="336"/>
                </a:cubicBezTo>
                <a:cubicBezTo>
                  <a:pt x="0" y="147"/>
                  <a:pt x="155" y="0"/>
                  <a:pt x="345" y="0"/>
                </a:cubicBezTo>
                <a:cubicBezTo>
                  <a:pt x="965" y="0"/>
                  <a:pt x="965" y="0"/>
                  <a:pt x="965" y="0"/>
                </a:cubicBezTo>
                <a:cubicBezTo>
                  <a:pt x="1154" y="0"/>
                  <a:pt x="1309" y="147"/>
                  <a:pt x="1309" y="336"/>
                </a:cubicBezTo>
                <a:cubicBezTo>
                  <a:pt x="1309" y="964"/>
                  <a:pt x="1309" y="964"/>
                  <a:pt x="1309" y="964"/>
                </a:cubicBezTo>
                <a:cubicBezTo>
                  <a:pt x="1309" y="1154"/>
                  <a:pt x="1154" y="1309"/>
                  <a:pt x="965" y="1309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4" name="Freeform 369">
            <a:extLst>
              <a:ext uri="{FF2B5EF4-FFF2-40B4-BE49-F238E27FC236}">
                <a16:creationId xmlns:a16="http://schemas.microsoft.com/office/drawing/2014/main" id="{1B2D1B61-3AC4-9541-86E5-3C74848FC4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08032" y="3550017"/>
            <a:ext cx="3167813" cy="1714732"/>
          </a:xfrm>
          <a:custGeom>
            <a:avLst/>
            <a:gdLst>
              <a:gd name="T0" fmla="*/ 2988 w 2989"/>
              <a:gd name="T1" fmla="*/ 1618 h 1619"/>
              <a:gd name="T2" fmla="*/ 0 w 2989"/>
              <a:gd name="T3" fmla="*/ 809 h 1619"/>
              <a:gd name="T4" fmla="*/ 2988 w 2989"/>
              <a:gd name="T5" fmla="*/ 0 h 16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989" h="1619">
                <a:moveTo>
                  <a:pt x="2988" y="1618"/>
                </a:moveTo>
                <a:lnTo>
                  <a:pt x="0" y="809"/>
                </a:lnTo>
                <a:lnTo>
                  <a:pt x="2988" y="0"/>
                </a:ln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35" name="Freeform 370">
            <a:extLst>
              <a:ext uri="{FF2B5EF4-FFF2-40B4-BE49-F238E27FC236}">
                <a16:creationId xmlns:a16="http://schemas.microsoft.com/office/drawing/2014/main" id="{C4CD5371-EB24-9745-8C88-F694A57BDB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08032" y="10016467"/>
            <a:ext cx="3167813" cy="1714732"/>
          </a:xfrm>
          <a:custGeom>
            <a:avLst/>
            <a:gdLst>
              <a:gd name="T0" fmla="*/ 2988 w 2989"/>
              <a:gd name="T1" fmla="*/ 1619 h 1620"/>
              <a:gd name="T2" fmla="*/ 0 w 2989"/>
              <a:gd name="T3" fmla="*/ 810 h 1620"/>
              <a:gd name="T4" fmla="*/ 2988 w 2989"/>
              <a:gd name="T5" fmla="*/ 0 h 16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989" h="1620">
                <a:moveTo>
                  <a:pt x="2988" y="1619"/>
                </a:moveTo>
                <a:lnTo>
                  <a:pt x="0" y="810"/>
                </a:lnTo>
                <a:lnTo>
                  <a:pt x="2988" y="0"/>
                </a:ln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36" name="Freeform 371">
            <a:extLst>
              <a:ext uri="{FF2B5EF4-FFF2-40B4-BE49-F238E27FC236}">
                <a16:creationId xmlns:a16="http://schemas.microsoft.com/office/drawing/2014/main" id="{DF24C607-ACC5-8A49-9160-972277A94E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55080" y="3550017"/>
            <a:ext cx="3167813" cy="1714732"/>
          </a:xfrm>
          <a:custGeom>
            <a:avLst/>
            <a:gdLst>
              <a:gd name="T0" fmla="*/ 0 w 2989"/>
              <a:gd name="T1" fmla="*/ 1618 h 1619"/>
              <a:gd name="T2" fmla="*/ 2988 w 2989"/>
              <a:gd name="T3" fmla="*/ 809 h 1619"/>
              <a:gd name="T4" fmla="*/ 0 w 2989"/>
              <a:gd name="T5" fmla="*/ 0 h 16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989" h="1619">
                <a:moveTo>
                  <a:pt x="0" y="1618"/>
                </a:moveTo>
                <a:lnTo>
                  <a:pt x="2988" y="809"/>
                </a:lnTo>
                <a:lnTo>
                  <a:pt x="0" y="0"/>
                </a:ln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37" name="Freeform 372">
            <a:extLst>
              <a:ext uri="{FF2B5EF4-FFF2-40B4-BE49-F238E27FC236}">
                <a16:creationId xmlns:a16="http://schemas.microsoft.com/office/drawing/2014/main" id="{368DB94F-BBF5-744F-A96E-AF47F97B45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55080" y="10016467"/>
            <a:ext cx="3167813" cy="1714732"/>
          </a:xfrm>
          <a:custGeom>
            <a:avLst/>
            <a:gdLst>
              <a:gd name="T0" fmla="*/ 0 w 2989"/>
              <a:gd name="T1" fmla="*/ 1619 h 1620"/>
              <a:gd name="T2" fmla="*/ 2988 w 2989"/>
              <a:gd name="T3" fmla="*/ 810 h 1620"/>
              <a:gd name="T4" fmla="*/ 0 w 2989"/>
              <a:gd name="T5" fmla="*/ 0 h 16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989" h="1620">
                <a:moveTo>
                  <a:pt x="0" y="1619"/>
                </a:moveTo>
                <a:lnTo>
                  <a:pt x="2988" y="810"/>
                </a:lnTo>
                <a:lnTo>
                  <a:pt x="0" y="0"/>
                </a:ln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38" name="Line 373">
            <a:extLst>
              <a:ext uri="{FF2B5EF4-FFF2-40B4-BE49-F238E27FC236}">
                <a16:creationId xmlns:a16="http://schemas.microsoft.com/office/drawing/2014/main" id="{39D53DE0-D01A-5341-A69D-022E6B3BC4C3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42103" y="7642944"/>
            <a:ext cx="2452951" cy="2452954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39" name="Line 374">
            <a:extLst>
              <a:ext uri="{FF2B5EF4-FFF2-40B4-BE49-F238E27FC236}">
                <a16:creationId xmlns:a16="http://schemas.microsoft.com/office/drawing/2014/main" id="{3213DFFB-57ED-4743-9ADE-F5C841DD649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142103" y="5185319"/>
            <a:ext cx="2452951" cy="2462299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40" name="Line 375">
            <a:extLst>
              <a:ext uri="{FF2B5EF4-FFF2-40B4-BE49-F238E27FC236}">
                <a16:creationId xmlns:a16="http://schemas.microsoft.com/office/drawing/2014/main" id="{21C0E849-4126-924C-AC33-027AA904627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9684478" y="5185319"/>
            <a:ext cx="2462296" cy="2462299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41" name="Line 376">
            <a:extLst>
              <a:ext uri="{FF2B5EF4-FFF2-40B4-BE49-F238E27FC236}">
                <a16:creationId xmlns:a16="http://schemas.microsoft.com/office/drawing/2014/main" id="{6C415B31-4B49-584D-ACBC-BD736428380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684478" y="7642944"/>
            <a:ext cx="2462296" cy="2452954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42" name="Freeform 377">
            <a:extLst>
              <a:ext uri="{FF2B5EF4-FFF2-40B4-BE49-F238E27FC236}">
                <a16:creationId xmlns:a16="http://schemas.microsoft.com/office/drawing/2014/main" id="{9C5C44C3-E7DE-1F4E-AA11-A2F6C98E75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47877" y="6348721"/>
            <a:ext cx="2588449" cy="2588449"/>
          </a:xfrm>
          <a:custGeom>
            <a:avLst/>
            <a:gdLst>
              <a:gd name="T0" fmla="*/ 2100 w 2445"/>
              <a:gd name="T1" fmla="*/ 2444 h 2445"/>
              <a:gd name="T2" fmla="*/ 2100 w 2445"/>
              <a:gd name="T3" fmla="*/ 2444 h 2445"/>
              <a:gd name="T4" fmla="*/ 344 w 2445"/>
              <a:gd name="T5" fmla="*/ 2444 h 2445"/>
              <a:gd name="T6" fmla="*/ 0 w 2445"/>
              <a:gd name="T7" fmla="*/ 2100 h 2445"/>
              <a:gd name="T8" fmla="*/ 0 w 2445"/>
              <a:gd name="T9" fmla="*/ 344 h 2445"/>
              <a:gd name="T10" fmla="*/ 344 w 2445"/>
              <a:gd name="T11" fmla="*/ 0 h 2445"/>
              <a:gd name="T12" fmla="*/ 2100 w 2445"/>
              <a:gd name="T13" fmla="*/ 0 h 2445"/>
              <a:gd name="T14" fmla="*/ 2444 w 2445"/>
              <a:gd name="T15" fmla="*/ 344 h 2445"/>
              <a:gd name="T16" fmla="*/ 2444 w 2445"/>
              <a:gd name="T17" fmla="*/ 2100 h 2445"/>
              <a:gd name="T18" fmla="*/ 2100 w 2445"/>
              <a:gd name="T19" fmla="*/ 2444 h 24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445" h="2445">
                <a:moveTo>
                  <a:pt x="2100" y="2444"/>
                </a:moveTo>
                <a:lnTo>
                  <a:pt x="2100" y="2444"/>
                </a:lnTo>
                <a:cubicBezTo>
                  <a:pt x="344" y="2444"/>
                  <a:pt x="344" y="2444"/>
                  <a:pt x="344" y="2444"/>
                </a:cubicBezTo>
                <a:cubicBezTo>
                  <a:pt x="155" y="2444"/>
                  <a:pt x="0" y="2289"/>
                  <a:pt x="0" y="2100"/>
                </a:cubicBezTo>
                <a:cubicBezTo>
                  <a:pt x="0" y="344"/>
                  <a:pt x="0" y="344"/>
                  <a:pt x="0" y="344"/>
                </a:cubicBezTo>
                <a:cubicBezTo>
                  <a:pt x="0" y="155"/>
                  <a:pt x="155" y="0"/>
                  <a:pt x="344" y="0"/>
                </a:cubicBezTo>
                <a:cubicBezTo>
                  <a:pt x="2100" y="0"/>
                  <a:pt x="2100" y="0"/>
                  <a:pt x="2100" y="0"/>
                </a:cubicBezTo>
                <a:cubicBezTo>
                  <a:pt x="2290" y="0"/>
                  <a:pt x="2444" y="155"/>
                  <a:pt x="2444" y="344"/>
                </a:cubicBezTo>
                <a:cubicBezTo>
                  <a:pt x="2444" y="2100"/>
                  <a:pt x="2444" y="2100"/>
                  <a:pt x="2444" y="2100"/>
                </a:cubicBezTo>
                <a:cubicBezTo>
                  <a:pt x="2444" y="2289"/>
                  <a:pt x="2290" y="2444"/>
                  <a:pt x="2100" y="2444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3" name="Freeform 378">
            <a:extLst>
              <a:ext uri="{FF2B5EF4-FFF2-40B4-BE49-F238E27FC236}">
                <a16:creationId xmlns:a16="http://schemas.microsoft.com/office/drawing/2014/main" id="{E0189380-3732-0A46-8301-AAD9E5D690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13809" y="3110822"/>
            <a:ext cx="2593120" cy="2593123"/>
          </a:xfrm>
          <a:custGeom>
            <a:avLst/>
            <a:gdLst>
              <a:gd name="T0" fmla="*/ 2101 w 2446"/>
              <a:gd name="T1" fmla="*/ 2446 h 2447"/>
              <a:gd name="T2" fmla="*/ 2101 w 2446"/>
              <a:gd name="T3" fmla="*/ 2446 h 2447"/>
              <a:gd name="T4" fmla="*/ 344 w 2446"/>
              <a:gd name="T5" fmla="*/ 2446 h 2447"/>
              <a:gd name="T6" fmla="*/ 0 w 2446"/>
              <a:gd name="T7" fmla="*/ 2101 h 2447"/>
              <a:gd name="T8" fmla="*/ 0 w 2446"/>
              <a:gd name="T9" fmla="*/ 345 h 2447"/>
              <a:gd name="T10" fmla="*/ 344 w 2446"/>
              <a:gd name="T11" fmla="*/ 0 h 2447"/>
              <a:gd name="T12" fmla="*/ 2101 w 2446"/>
              <a:gd name="T13" fmla="*/ 0 h 2447"/>
              <a:gd name="T14" fmla="*/ 2445 w 2446"/>
              <a:gd name="T15" fmla="*/ 345 h 2447"/>
              <a:gd name="T16" fmla="*/ 2445 w 2446"/>
              <a:gd name="T17" fmla="*/ 2101 h 2447"/>
              <a:gd name="T18" fmla="*/ 2101 w 2446"/>
              <a:gd name="T19" fmla="*/ 2446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446" h="2447">
                <a:moveTo>
                  <a:pt x="2101" y="2446"/>
                </a:moveTo>
                <a:lnTo>
                  <a:pt x="2101" y="2446"/>
                </a:lnTo>
                <a:cubicBezTo>
                  <a:pt x="344" y="2446"/>
                  <a:pt x="344" y="2446"/>
                  <a:pt x="344" y="2446"/>
                </a:cubicBezTo>
                <a:cubicBezTo>
                  <a:pt x="155" y="2446"/>
                  <a:pt x="0" y="2291"/>
                  <a:pt x="0" y="2101"/>
                </a:cubicBezTo>
                <a:cubicBezTo>
                  <a:pt x="0" y="345"/>
                  <a:pt x="0" y="345"/>
                  <a:pt x="0" y="345"/>
                </a:cubicBezTo>
                <a:cubicBezTo>
                  <a:pt x="0" y="155"/>
                  <a:pt x="155" y="0"/>
                  <a:pt x="344" y="0"/>
                </a:cubicBezTo>
                <a:cubicBezTo>
                  <a:pt x="2101" y="0"/>
                  <a:pt x="2101" y="0"/>
                  <a:pt x="2101" y="0"/>
                </a:cubicBezTo>
                <a:cubicBezTo>
                  <a:pt x="2290" y="0"/>
                  <a:pt x="2445" y="155"/>
                  <a:pt x="2445" y="345"/>
                </a:cubicBezTo>
                <a:cubicBezTo>
                  <a:pt x="2445" y="2101"/>
                  <a:pt x="2445" y="2101"/>
                  <a:pt x="2445" y="2101"/>
                </a:cubicBezTo>
                <a:cubicBezTo>
                  <a:pt x="2445" y="2291"/>
                  <a:pt x="2290" y="2446"/>
                  <a:pt x="2101" y="2446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4" name="Freeform 379">
            <a:extLst>
              <a:ext uri="{FF2B5EF4-FFF2-40B4-BE49-F238E27FC236}">
                <a16:creationId xmlns:a16="http://schemas.microsoft.com/office/drawing/2014/main" id="{4B45DF1D-DFC1-9643-A898-C3B2059590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13809" y="9577272"/>
            <a:ext cx="2593120" cy="2593123"/>
          </a:xfrm>
          <a:custGeom>
            <a:avLst/>
            <a:gdLst>
              <a:gd name="T0" fmla="*/ 2101 w 2446"/>
              <a:gd name="T1" fmla="*/ 2445 h 2446"/>
              <a:gd name="T2" fmla="*/ 2101 w 2446"/>
              <a:gd name="T3" fmla="*/ 2445 h 2446"/>
              <a:gd name="T4" fmla="*/ 344 w 2446"/>
              <a:gd name="T5" fmla="*/ 2445 h 2446"/>
              <a:gd name="T6" fmla="*/ 0 w 2446"/>
              <a:gd name="T7" fmla="*/ 2101 h 2446"/>
              <a:gd name="T8" fmla="*/ 0 w 2446"/>
              <a:gd name="T9" fmla="*/ 344 h 2446"/>
              <a:gd name="T10" fmla="*/ 344 w 2446"/>
              <a:gd name="T11" fmla="*/ 0 h 2446"/>
              <a:gd name="T12" fmla="*/ 2101 w 2446"/>
              <a:gd name="T13" fmla="*/ 0 h 2446"/>
              <a:gd name="T14" fmla="*/ 2445 w 2446"/>
              <a:gd name="T15" fmla="*/ 344 h 2446"/>
              <a:gd name="T16" fmla="*/ 2445 w 2446"/>
              <a:gd name="T17" fmla="*/ 2101 h 2446"/>
              <a:gd name="T18" fmla="*/ 2101 w 2446"/>
              <a:gd name="T19" fmla="*/ 244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446" h="2446">
                <a:moveTo>
                  <a:pt x="2101" y="2445"/>
                </a:moveTo>
                <a:lnTo>
                  <a:pt x="2101" y="2445"/>
                </a:lnTo>
                <a:cubicBezTo>
                  <a:pt x="344" y="2445"/>
                  <a:pt x="344" y="2445"/>
                  <a:pt x="344" y="2445"/>
                </a:cubicBezTo>
                <a:cubicBezTo>
                  <a:pt x="155" y="2445"/>
                  <a:pt x="0" y="2290"/>
                  <a:pt x="0" y="2101"/>
                </a:cubicBezTo>
                <a:cubicBezTo>
                  <a:pt x="0" y="344"/>
                  <a:pt x="0" y="344"/>
                  <a:pt x="0" y="344"/>
                </a:cubicBezTo>
                <a:cubicBezTo>
                  <a:pt x="0" y="155"/>
                  <a:pt x="155" y="0"/>
                  <a:pt x="344" y="0"/>
                </a:cubicBezTo>
                <a:cubicBezTo>
                  <a:pt x="2101" y="0"/>
                  <a:pt x="2101" y="0"/>
                  <a:pt x="2101" y="0"/>
                </a:cubicBezTo>
                <a:cubicBezTo>
                  <a:pt x="2290" y="0"/>
                  <a:pt x="2445" y="155"/>
                  <a:pt x="2445" y="344"/>
                </a:cubicBezTo>
                <a:cubicBezTo>
                  <a:pt x="2445" y="2101"/>
                  <a:pt x="2445" y="2101"/>
                  <a:pt x="2445" y="2101"/>
                </a:cubicBezTo>
                <a:cubicBezTo>
                  <a:pt x="2445" y="2290"/>
                  <a:pt x="2290" y="2445"/>
                  <a:pt x="2101" y="2445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5" name="Freeform 380">
            <a:extLst>
              <a:ext uri="{FF2B5EF4-FFF2-40B4-BE49-F238E27FC236}">
                <a16:creationId xmlns:a16="http://schemas.microsoft.com/office/drawing/2014/main" id="{806D2516-ECA6-A743-A98C-BFBD7A6BC8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8015" y="3110822"/>
            <a:ext cx="2583775" cy="2593123"/>
          </a:xfrm>
          <a:custGeom>
            <a:avLst/>
            <a:gdLst>
              <a:gd name="T0" fmla="*/ 2101 w 2438"/>
              <a:gd name="T1" fmla="*/ 2446 h 2447"/>
              <a:gd name="T2" fmla="*/ 2101 w 2438"/>
              <a:gd name="T3" fmla="*/ 2446 h 2447"/>
              <a:gd name="T4" fmla="*/ 336 w 2438"/>
              <a:gd name="T5" fmla="*/ 2446 h 2447"/>
              <a:gd name="T6" fmla="*/ 0 w 2438"/>
              <a:gd name="T7" fmla="*/ 2101 h 2447"/>
              <a:gd name="T8" fmla="*/ 0 w 2438"/>
              <a:gd name="T9" fmla="*/ 345 h 2447"/>
              <a:gd name="T10" fmla="*/ 336 w 2438"/>
              <a:gd name="T11" fmla="*/ 0 h 2447"/>
              <a:gd name="T12" fmla="*/ 2101 w 2438"/>
              <a:gd name="T13" fmla="*/ 0 h 2447"/>
              <a:gd name="T14" fmla="*/ 2437 w 2438"/>
              <a:gd name="T15" fmla="*/ 345 h 2447"/>
              <a:gd name="T16" fmla="*/ 2437 w 2438"/>
              <a:gd name="T17" fmla="*/ 2101 h 2447"/>
              <a:gd name="T18" fmla="*/ 2101 w 2438"/>
              <a:gd name="T19" fmla="*/ 2446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438" h="2447">
                <a:moveTo>
                  <a:pt x="2101" y="2446"/>
                </a:moveTo>
                <a:lnTo>
                  <a:pt x="2101" y="2446"/>
                </a:lnTo>
                <a:cubicBezTo>
                  <a:pt x="336" y="2446"/>
                  <a:pt x="336" y="2446"/>
                  <a:pt x="336" y="2446"/>
                </a:cubicBezTo>
                <a:cubicBezTo>
                  <a:pt x="146" y="2446"/>
                  <a:pt x="0" y="2291"/>
                  <a:pt x="0" y="2101"/>
                </a:cubicBezTo>
                <a:cubicBezTo>
                  <a:pt x="0" y="345"/>
                  <a:pt x="0" y="345"/>
                  <a:pt x="0" y="345"/>
                </a:cubicBezTo>
                <a:cubicBezTo>
                  <a:pt x="0" y="155"/>
                  <a:pt x="146" y="0"/>
                  <a:pt x="336" y="0"/>
                </a:cubicBezTo>
                <a:cubicBezTo>
                  <a:pt x="2101" y="0"/>
                  <a:pt x="2101" y="0"/>
                  <a:pt x="2101" y="0"/>
                </a:cubicBezTo>
                <a:cubicBezTo>
                  <a:pt x="2291" y="0"/>
                  <a:pt x="2437" y="155"/>
                  <a:pt x="2437" y="345"/>
                </a:cubicBezTo>
                <a:cubicBezTo>
                  <a:pt x="2437" y="2101"/>
                  <a:pt x="2437" y="2101"/>
                  <a:pt x="2437" y="2101"/>
                </a:cubicBezTo>
                <a:cubicBezTo>
                  <a:pt x="2437" y="2291"/>
                  <a:pt x="2291" y="2446"/>
                  <a:pt x="2101" y="2446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6" name="Freeform 381">
            <a:extLst>
              <a:ext uri="{FF2B5EF4-FFF2-40B4-BE49-F238E27FC236}">
                <a16:creationId xmlns:a16="http://schemas.microsoft.com/office/drawing/2014/main" id="{72832FAE-5131-584B-8BE0-240F4FFACB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8015" y="9577272"/>
            <a:ext cx="2583775" cy="2593123"/>
          </a:xfrm>
          <a:custGeom>
            <a:avLst/>
            <a:gdLst>
              <a:gd name="T0" fmla="*/ 2101 w 2438"/>
              <a:gd name="T1" fmla="*/ 2445 h 2446"/>
              <a:gd name="T2" fmla="*/ 2101 w 2438"/>
              <a:gd name="T3" fmla="*/ 2445 h 2446"/>
              <a:gd name="T4" fmla="*/ 336 w 2438"/>
              <a:gd name="T5" fmla="*/ 2445 h 2446"/>
              <a:gd name="T6" fmla="*/ 0 w 2438"/>
              <a:gd name="T7" fmla="*/ 2101 h 2446"/>
              <a:gd name="T8" fmla="*/ 0 w 2438"/>
              <a:gd name="T9" fmla="*/ 344 h 2446"/>
              <a:gd name="T10" fmla="*/ 336 w 2438"/>
              <a:gd name="T11" fmla="*/ 0 h 2446"/>
              <a:gd name="T12" fmla="*/ 2101 w 2438"/>
              <a:gd name="T13" fmla="*/ 0 h 2446"/>
              <a:gd name="T14" fmla="*/ 2437 w 2438"/>
              <a:gd name="T15" fmla="*/ 344 h 2446"/>
              <a:gd name="T16" fmla="*/ 2437 w 2438"/>
              <a:gd name="T17" fmla="*/ 2101 h 2446"/>
              <a:gd name="T18" fmla="*/ 2101 w 2438"/>
              <a:gd name="T19" fmla="*/ 244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438" h="2446">
                <a:moveTo>
                  <a:pt x="2101" y="2445"/>
                </a:moveTo>
                <a:lnTo>
                  <a:pt x="2101" y="2445"/>
                </a:lnTo>
                <a:cubicBezTo>
                  <a:pt x="336" y="2445"/>
                  <a:pt x="336" y="2445"/>
                  <a:pt x="336" y="2445"/>
                </a:cubicBezTo>
                <a:cubicBezTo>
                  <a:pt x="146" y="2445"/>
                  <a:pt x="0" y="2290"/>
                  <a:pt x="0" y="2101"/>
                </a:cubicBezTo>
                <a:cubicBezTo>
                  <a:pt x="0" y="344"/>
                  <a:pt x="0" y="344"/>
                  <a:pt x="0" y="344"/>
                </a:cubicBezTo>
                <a:cubicBezTo>
                  <a:pt x="0" y="155"/>
                  <a:pt x="146" y="0"/>
                  <a:pt x="336" y="0"/>
                </a:cubicBezTo>
                <a:cubicBezTo>
                  <a:pt x="2101" y="0"/>
                  <a:pt x="2101" y="0"/>
                  <a:pt x="2101" y="0"/>
                </a:cubicBezTo>
                <a:cubicBezTo>
                  <a:pt x="2291" y="0"/>
                  <a:pt x="2437" y="155"/>
                  <a:pt x="2437" y="344"/>
                </a:cubicBezTo>
                <a:cubicBezTo>
                  <a:pt x="2437" y="2101"/>
                  <a:pt x="2437" y="2101"/>
                  <a:pt x="2437" y="2101"/>
                </a:cubicBezTo>
                <a:cubicBezTo>
                  <a:pt x="2437" y="2290"/>
                  <a:pt x="2291" y="2445"/>
                  <a:pt x="2101" y="2445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0" name="Freeform 595">
            <a:extLst>
              <a:ext uri="{FF2B5EF4-FFF2-40B4-BE49-F238E27FC236}">
                <a16:creationId xmlns:a16="http://schemas.microsoft.com/office/drawing/2014/main" id="{37EDA344-E58A-AD40-8967-D6BCB6744C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0052" y="9740804"/>
            <a:ext cx="331731" cy="527967"/>
          </a:xfrm>
          <a:custGeom>
            <a:avLst/>
            <a:gdLst>
              <a:gd name="T0" fmla="*/ 146 w 311"/>
              <a:gd name="T1" fmla="*/ 499 h 500"/>
              <a:gd name="T2" fmla="*/ 146 w 311"/>
              <a:gd name="T3" fmla="*/ 499 h 500"/>
              <a:gd name="T4" fmla="*/ 26 w 311"/>
              <a:gd name="T5" fmla="*/ 473 h 500"/>
              <a:gd name="T6" fmla="*/ 8 w 311"/>
              <a:gd name="T7" fmla="*/ 430 h 500"/>
              <a:gd name="T8" fmla="*/ 51 w 311"/>
              <a:gd name="T9" fmla="*/ 413 h 500"/>
              <a:gd name="T10" fmla="*/ 215 w 311"/>
              <a:gd name="T11" fmla="*/ 422 h 500"/>
              <a:gd name="T12" fmla="*/ 241 w 311"/>
              <a:gd name="T13" fmla="*/ 361 h 500"/>
              <a:gd name="T14" fmla="*/ 137 w 311"/>
              <a:gd name="T15" fmla="*/ 284 h 500"/>
              <a:gd name="T16" fmla="*/ 60 w 311"/>
              <a:gd name="T17" fmla="*/ 232 h 500"/>
              <a:gd name="T18" fmla="*/ 8 w 311"/>
              <a:gd name="T19" fmla="*/ 146 h 500"/>
              <a:gd name="T20" fmla="*/ 69 w 311"/>
              <a:gd name="T21" fmla="*/ 43 h 500"/>
              <a:gd name="T22" fmla="*/ 284 w 311"/>
              <a:gd name="T23" fmla="*/ 34 h 500"/>
              <a:gd name="T24" fmla="*/ 301 w 311"/>
              <a:gd name="T25" fmla="*/ 77 h 500"/>
              <a:gd name="T26" fmla="*/ 258 w 311"/>
              <a:gd name="T27" fmla="*/ 94 h 500"/>
              <a:gd name="T28" fmla="*/ 103 w 311"/>
              <a:gd name="T29" fmla="*/ 94 h 500"/>
              <a:gd name="T30" fmla="*/ 69 w 311"/>
              <a:gd name="T31" fmla="*/ 146 h 500"/>
              <a:gd name="T32" fmla="*/ 172 w 311"/>
              <a:gd name="T33" fmla="*/ 224 h 500"/>
              <a:gd name="T34" fmla="*/ 258 w 311"/>
              <a:gd name="T35" fmla="*/ 275 h 500"/>
              <a:gd name="T36" fmla="*/ 301 w 311"/>
              <a:gd name="T37" fmla="*/ 361 h 500"/>
              <a:gd name="T38" fmla="*/ 249 w 311"/>
              <a:gd name="T39" fmla="*/ 473 h 500"/>
              <a:gd name="T40" fmla="*/ 146 w 311"/>
              <a:gd name="T41" fmla="*/ 499 h 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311" h="500">
                <a:moveTo>
                  <a:pt x="146" y="499"/>
                </a:moveTo>
                <a:lnTo>
                  <a:pt x="146" y="499"/>
                </a:lnTo>
                <a:cubicBezTo>
                  <a:pt x="103" y="499"/>
                  <a:pt x="69" y="491"/>
                  <a:pt x="26" y="473"/>
                </a:cubicBezTo>
                <a:cubicBezTo>
                  <a:pt x="8" y="465"/>
                  <a:pt x="0" y="448"/>
                  <a:pt x="8" y="430"/>
                </a:cubicBezTo>
                <a:cubicBezTo>
                  <a:pt x="17" y="413"/>
                  <a:pt x="34" y="413"/>
                  <a:pt x="51" y="413"/>
                </a:cubicBezTo>
                <a:cubicBezTo>
                  <a:pt x="112" y="439"/>
                  <a:pt x="172" y="448"/>
                  <a:pt x="215" y="422"/>
                </a:cubicBezTo>
                <a:cubicBezTo>
                  <a:pt x="232" y="404"/>
                  <a:pt x="241" y="387"/>
                  <a:pt x="241" y="361"/>
                </a:cubicBezTo>
                <a:cubicBezTo>
                  <a:pt x="241" y="336"/>
                  <a:pt x="189" y="310"/>
                  <a:pt x="137" y="284"/>
                </a:cubicBezTo>
                <a:cubicBezTo>
                  <a:pt x="112" y="267"/>
                  <a:pt x="77" y="250"/>
                  <a:pt x="60" y="232"/>
                </a:cubicBezTo>
                <a:cubicBezTo>
                  <a:pt x="26" y="207"/>
                  <a:pt x="8" y="181"/>
                  <a:pt x="8" y="146"/>
                </a:cubicBezTo>
                <a:cubicBezTo>
                  <a:pt x="8" y="103"/>
                  <a:pt x="26" y="69"/>
                  <a:pt x="69" y="43"/>
                </a:cubicBezTo>
                <a:cubicBezTo>
                  <a:pt x="120" y="0"/>
                  <a:pt x="206" y="0"/>
                  <a:pt x="284" y="34"/>
                </a:cubicBezTo>
                <a:cubicBezTo>
                  <a:pt x="301" y="43"/>
                  <a:pt x="310" y="60"/>
                  <a:pt x="301" y="77"/>
                </a:cubicBezTo>
                <a:cubicBezTo>
                  <a:pt x="293" y="94"/>
                  <a:pt x="275" y="94"/>
                  <a:pt x="258" y="94"/>
                </a:cubicBezTo>
                <a:cubicBezTo>
                  <a:pt x="198" y="69"/>
                  <a:pt x="137" y="69"/>
                  <a:pt x="103" y="94"/>
                </a:cubicBezTo>
                <a:cubicBezTo>
                  <a:pt x="77" y="103"/>
                  <a:pt x="69" y="120"/>
                  <a:pt x="69" y="146"/>
                </a:cubicBezTo>
                <a:cubicBezTo>
                  <a:pt x="69" y="181"/>
                  <a:pt x="120" y="207"/>
                  <a:pt x="172" y="224"/>
                </a:cubicBezTo>
                <a:cubicBezTo>
                  <a:pt x="198" y="241"/>
                  <a:pt x="232" y="258"/>
                  <a:pt x="258" y="275"/>
                </a:cubicBezTo>
                <a:cubicBezTo>
                  <a:pt x="293" y="301"/>
                  <a:pt x="301" y="327"/>
                  <a:pt x="301" y="361"/>
                </a:cubicBezTo>
                <a:cubicBezTo>
                  <a:pt x="301" y="404"/>
                  <a:pt x="284" y="448"/>
                  <a:pt x="249" y="473"/>
                </a:cubicBezTo>
                <a:cubicBezTo>
                  <a:pt x="215" y="491"/>
                  <a:pt x="180" y="499"/>
                  <a:pt x="146" y="49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1" name="Freeform 596">
            <a:extLst>
              <a:ext uri="{FF2B5EF4-FFF2-40B4-BE49-F238E27FC236}">
                <a16:creationId xmlns:a16="http://schemas.microsoft.com/office/drawing/2014/main" id="{2560E7C0-A337-844D-965F-5ACAAEFC88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6203" y="9623995"/>
            <a:ext cx="74757" cy="121480"/>
          </a:xfrm>
          <a:custGeom>
            <a:avLst/>
            <a:gdLst>
              <a:gd name="T0" fmla="*/ 35 w 70"/>
              <a:gd name="T1" fmla="*/ 112 h 113"/>
              <a:gd name="T2" fmla="*/ 35 w 70"/>
              <a:gd name="T3" fmla="*/ 112 h 113"/>
              <a:gd name="T4" fmla="*/ 0 w 70"/>
              <a:gd name="T5" fmla="*/ 78 h 113"/>
              <a:gd name="T6" fmla="*/ 0 w 70"/>
              <a:gd name="T7" fmla="*/ 34 h 113"/>
              <a:gd name="T8" fmla="*/ 35 w 70"/>
              <a:gd name="T9" fmla="*/ 0 h 113"/>
              <a:gd name="T10" fmla="*/ 69 w 70"/>
              <a:gd name="T11" fmla="*/ 34 h 113"/>
              <a:gd name="T12" fmla="*/ 69 w 70"/>
              <a:gd name="T13" fmla="*/ 78 h 113"/>
              <a:gd name="T14" fmla="*/ 35 w 70"/>
              <a:gd name="T15" fmla="*/ 112 h 1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0" h="113">
                <a:moveTo>
                  <a:pt x="35" y="112"/>
                </a:moveTo>
                <a:lnTo>
                  <a:pt x="35" y="112"/>
                </a:lnTo>
                <a:cubicBezTo>
                  <a:pt x="17" y="112"/>
                  <a:pt x="0" y="95"/>
                  <a:pt x="0" y="78"/>
                </a:cubicBezTo>
                <a:cubicBezTo>
                  <a:pt x="0" y="34"/>
                  <a:pt x="0" y="34"/>
                  <a:pt x="0" y="34"/>
                </a:cubicBezTo>
                <a:cubicBezTo>
                  <a:pt x="0" y="17"/>
                  <a:pt x="17" y="0"/>
                  <a:pt x="35" y="0"/>
                </a:cubicBezTo>
                <a:cubicBezTo>
                  <a:pt x="52" y="0"/>
                  <a:pt x="69" y="17"/>
                  <a:pt x="69" y="34"/>
                </a:cubicBezTo>
                <a:cubicBezTo>
                  <a:pt x="69" y="78"/>
                  <a:pt x="69" y="78"/>
                  <a:pt x="69" y="78"/>
                </a:cubicBezTo>
                <a:cubicBezTo>
                  <a:pt x="69" y="95"/>
                  <a:pt x="52" y="112"/>
                  <a:pt x="35" y="11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2" name="Freeform 597">
            <a:extLst>
              <a:ext uri="{FF2B5EF4-FFF2-40B4-BE49-F238E27FC236}">
                <a16:creationId xmlns:a16="http://schemas.microsoft.com/office/drawing/2014/main" id="{0FA34BE4-8A0E-3A4A-B770-81D38FCA07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6203" y="10278116"/>
            <a:ext cx="74757" cy="121480"/>
          </a:xfrm>
          <a:custGeom>
            <a:avLst/>
            <a:gdLst>
              <a:gd name="T0" fmla="*/ 35 w 70"/>
              <a:gd name="T1" fmla="*/ 112 h 113"/>
              <a:gd name="T2" fmla="*/ 35 w 70"/>
              <a:gd name="T3" fmla="*/ 112 h 113"/>
              <a:gd name="T4" fmla="*/ 0 w 70"/>
              <a:gd name="T5" fmla="*/ 77 h 113"/>
              <a:gd name="T6" fmla="*/ 0 w 70"/>
              <a:gd name="T7" fmla="*/ 34 h 113"/>
              <a:gd name="T8" fmla="*/ 35 w 70"/>
              <a:gd name="T9" fmla="*/ 0 h 113"/>
              <a:gd name="T10" fmla="*/ 69 w 70"/>
              <a:gd name="T11" fmla="*/ 34 h 113"/>
              <a:gd name="T12" fmla="*/ 69 w 70"/>
              <a:gd name="T13" fmla="*/ 77 h 113"/>
              <a:gd name="T14" fmla="*/ 35 w 70"/>
              <a:gd name="T15" fmla="*/ 112 h 1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0" h="113">
                <a:moveTo>
                  <a:pt x="35" y="112"/>
                </a:moveTo>
                <a:lnTo>
                  <a:pt x="35" y="112"/>
                </a:lnTo>
                <a:cubicBezTo>
                  <a:pt x="17" y="112"/>
                  <a:pt x="0" y="95"/>
                  <a:pt x="0" y="77"/>
                </a:cubicBezTo>
                <a:cubicBezTo>
                  <a:pt x="0" y="34"/>
                  <a:pt x="0" y="34"/>
                  <a:pt x="0" y="34"/>
                </a:cubicBezTo>
                <a:cubicBezTo>
                  <a:pt x="0" y="17"/>
                  <a:pt x="17" y="0"/>
                  <a:pt x="35" y="0"/>
                </a:cubicBezTo>
                <a:cubicBezTo>
                  <a:pt x="52" y="0"/>
                  <a:pt x="69" y="17"/>
                  <a:pt x="69" y="34"/>
                </a:cubicBezTo>
                <a:cubicBezTo>
                  <a:pt x="69" y="77"/>
                  <a:pt x="69" y="77"/>
                  <a:pt x="69" y="77"/>
                </a:cubicBezTo>
                <a:cubicBezTo>
                  <a:pt x="69" y="95"/>
                  <a:pt x="52" y="112"/>
                  <a:pt x="35" y="11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3" name="Freeform 598">
            <a:extLst>
              <a:ext uri="{FF2B5EF4-FFF2-40B4-BE49-F238E27FC236}">
                <a16:creationId xmlns:a16="http://schemas.microsoft.com/office/drawing/2014/main" id="{D31B41AB-D0D4-8548-BEB2-E41B2664AD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76755" y="5007772"/>
            <a:ext cx="985852" cy="513952"/>
          </a:xfrm>
          <a:custGeom>
            <a:avLst/>
            <a:gdLst>
              <a:gd name="T0" fmla="*/ 895 w 931"/>
              <a:gd name="T1" fmla="*/ 482 h 483"/>
              <a:gd name="T2" fmla="*/ 895 w 931"/>
              <a:gd name="T3" fmla="*/ 482 h 483"/>
              <a:gd name="T4" fmla="*/ 34 w 931"/>
              <a:gd name="T5" fmla="*/ 482 h 483"/>
              <a:gd name="T6" fmla="*/ 0 w 931"/>
              <a:gd name="T7" fmla="*/ 457 h 483"/>
              <a:gd name="T8" fmla="*/ 0 w 931"/>
              <a:gd name="T9" fmla="*/ 35 h 483"/>
              <a:gd name="T10" fmla="*/ 34 w 931"/>
              <a:gd name="T11" fmla="*/ 0 h 483"/>
              <a:gd name="T12" fmla="*/ 895 w 931"/>
              <a:gd name="T13" fmla="*/ 0 h 483"/>
              <a:gd name="T14" fmla="*/ 930 w 931"/>
              <a:gd name="T15" fmla="*/ 35 h 483"/>
              <a:gd name="T16" fmla="*/ 930 w 931"/>
              <a:gd name="T17" fmla="*/ 457 h 483"/>
              <a:gd name="T18" fmla="*/ 895 w 931"/>
              <a:gd name="T19" fmla="*/ 482 h 483"/>
              <a:gd name="T20" fmla="*/ 43 w 931"/>
              <a:gd name="T21" fmla="*/ 439 h 483"/>
              <a:gd name="T22" fmla="*/ 43 w 931"/>
              <a:gd name="T23" fmla="*/ 439 h 483"/>
              <a:gd name="T24" fmla="*/ 887 w 931"/>
              <a:gd name="T25" fmla="*/ 439 h 483"/>
              <a:gd name="T26" fmla="*/ 887 w 931"/>
              <a:gd name="T27" fmla="*/ 43 h 483"/>
              <a:gd name="T28" fmla="*/ 43 w 931"/>
              <a:gd name="T29" fmla="*/ 43 h 483"/>
              <a:gd name="T30" fmla="*/ 43 w 931"/>
              <a:gd name="T31" fmla="*/ 439 h 483"/>
              <a:gd name="T32" fmla="*/ 895 w 931"/>
              <a:gd name="T33" fmla="*/ 43 h 483"/>
              <a:gd name="T34" fmla="*/ 895 w 931"/>
              <a:gd name="T35" fmla="*/ 43 h 4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931" h="483">
                <a:moveTo>
                  <a:pt x="895" y="482"/>
                </a:moveTo>
                <a:lnTo>
                  <a:pt x="895" y="482"/>
                </a:lnTo>
                <a:cubicBezTo>
                  <a:pt x="34" y="482"/>
                  <a:pt x="34" y="482"/>
                  <a:pt x="34" y="482"/>
                </a:cubicBezTo>
                <a:cubicBezTo>
                  <a:pt x="17" y="482"/>
                  <a:pt x="0" y="474"/>
                  <a:pt x="0" y="457"/>
                </a:cubicBezTo>
                <a:cubicBezTo>
                  <a:pt x="0" y="35"/>
                  <a:pt x="0" y="35"/>
                  <a:pt x="0" y="35"/>
                </a:cubicBezTo>
                <a:cubicBezTo>
                  <a:pt x="0" y="17"/>
                  <a:pt x="17" y="0"/>
                  <a:pt x="34" y="0"/>
                </a:cubicBezTo>
                <a:cubicBezTo>
                  <a:pt x="895" y="0"/>
                  <a:pt x="895" y="0"/>
                  <a:pt x="895" y="0"/>
                </a:cubicBezTo>
                <a:cubicBezTo>
                  <a:pt x="913" y="0"/>
                  <a:pt x="930" y="17"/>
                  <a:pt x="930" y="35"/>
                </a:cubicBezTo>
                <a:cubicBezTo>
                  <a:pt x="930" y="457"/>
                  <a:pt x="930" y="457"/>
                  <a:pt x="930" y="457"/>
                </a:cubicBezTo>
                <a:cubicBezTo>
                  <a:pt x="930" y="474"/>
                  <a:pt x="913" y="482"/>
                  <a:pt x="895" y="482"/>
                </a:cubicBezTo>
                <a:close/>
                <a:moveTo>
                  <a:pt x="43" y="439"/>
                </a:moveTo>
                <a:lnTo>
                  <a:pt x="43" y="439"/>
                </a:lnTo>
                <a:cubicBezTo>
                  <a:pt x="887" y="439"/>
                  <a:pt x="887" y="439"/>
                  <a:pt x="887" y="439"/>
                </a:cubicBezTo>
                <a:cubicBezTo>
                  <a:pt x="887" y="43"/>
                  <a:pt x="887" y="43"/>
                  <a:pt x="887" y="43"/>
                </a:cubicBezTo>
                <a:cubicBezTo>
                  <a:pt x="43" y="43"/>
                  <a:pt x="43" y="43"/>
                  <a:pt x="43" y="43"/>
                </a:cubicBezTo>
                <a:lnTo>
                  <a:pt x="43" y="439"/>
                </a:lnTo>
                <a:close/>
                <a:moveTo>
                  <a:pt x="895" y="43"/>
                </a:moveTo>
                <a:lnTo>
                  <a:pt x="895" y="4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4" name="Freeform 599">
            <a:extLst>
              <a:ext uri="{FF2B5EF4-FFF2-40B4-BE49-F238E27FC236}">
                <a16:creationId xmlns:a16="http://schemas.microsoft.com/office/drawing/2014/main" id="{BA380E56-6855-7344-B9B0-541E7986FF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69228" y="5161959"/>
            <a:ext cx="200907" cy="210252"/>
          </a:xfrm>
          <a:custGeom>
            <a:avLst/>
            <a:gdLst>
              <a:gd name="T0" fmla="*/ 95 w 191"/>
              <a:gd name="T1" fmla="*/ 43 h 199"/>
              <a:gd name="T2" fmla="*/ 95 w 191"/>
              <a:gd name="T3" fmla="*/ 43 h 199"/>
              <a:gd name="T4" fmla="*/ 146 w 191"/>
              <a:gd name="T5" fmla="*/ 94 h 199"/>
              <a:gd name="T6" fmla="*/ 95 w 191"/>
              <a:gd name="T7" fmla="*/ 154 h 199"/>
              <a:gd name="T8" fmla="*/ 43 w 191"/>
              <a:gd name="T9" fmla="*/ 94 h 199"/>
              <a:gd name="T10" fmla="*/ 95 w 191"/>
              <a:gd name="T11" fmla="*/ 43 h 199"/>
              <a:gd name="T12" fmla="*/ 95 w 191"/>
              <a:gd name="T13" fmla="*/ 0 h 199"/>
              <a:gd name="T14" fmla="*/ 95 w 191"/>
              <a:gd name="T15" fmla="*/ 0 h 199"/>
              <a:gd name="T16" fmla="*/ 0 w 191"/>
              <a:gd name="T17" fmla="*/ 94 h 199"/>
              <a:gd name="T18" fmla="*/ 95 w 191"/>
              <a:gd name="T19" fmla="*/ 198 h 199"/>
              <a:gd name="T20" fmla="*/ 190 w 191"/>
              <a:gd name="T21" fmla="*/ 94 h 199"/>
              <a:gd name="T22" fmla="*/ 95 w 191"/>
              <a:gd name="T23" fmla="*/ 0 h 199"/>
              <a:gd name="T24" fmla="*/ 95 w 191"/>
              <a:gd name="T25" fmla="*/ 43 h 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91" h="199">
                <a:moveTo>
                  <a:pt x="95" y="43"/>
                </a:moveTo>
                <a:lnTo>
                  <a:pt x="95" y="43"/>
                </a:lnTo>
                <a:cubicBezTo>
                  <a:pt x="129" y="43"/>
                  <a:pt x="146" y="68"/>
                  <a:pt x="146" y="94"/>
                </a:cubicBezTo>
                <a:cubicBezTo>
                  <a:pt x="146" y="129"/>
                  <a:pt x="129" y="154"/>
                  <a:pt x="95" y="154"/>
                </a:cubicBezTo>
                <a:cubicBezTo>
                  <a:pt x="60" y="154"/>
                  <a:pt x="43" y="129"/>
                  <a:pt x="43" y="94"/>
                </a:cubicBezTo>
                <a:cubicBezTo>
                  <a:pt x="43" y="68"/>
                  <a:pt x="60" y="43"/>
                  <a:pt x="95" y="43"/>
                </a:cubicBezTo>
                <a:lnTo>
                  <a:pt x="95" y="0"/>
                </a:lnTo>
                <a:lnTo>
                  <a:pt x="95" y="0"/>
                </a:lnTo>
                <a:cubicBezTo>
                  <a:pt x="43" y="0"/>
                  <a:pt x="0" y="43"/>
                  <a:pt x="0" y="94"/>
                </a:cubicBezTo>
                <a:cubicBezTo>
                  <a:pt x="0" y="146"/>
                  <a:pt x="43" y="198"/>
                  <a:pt x="95" y="198"/>
                </a:cubicBezTo>
                <a:cubicBezTo>
                  <a:pt x="146" y="198"/>
                  <a:pt x="190" y="146"/>
                  <a:pt x="190" y="94"/>
                </a:cubicBezTo>
                <a:cubicBezTo>
                  <a:pt x="190" y="43"/>
                  <a:pt x="146" y="0"/>
                  <a:pt x="95" y="0"/>
                </a:cubicBezTo>
                <a:lnTo>
                  <a:pt x="95" y="43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5" name="Freeform 600">
            <a:extLst>
              <a:ext uri="{FF2B5EF4-FFF2-40B4-BE49-F238E27FC236}">
                <a16:creationId xmlns:a16="http://schemas.microsoft.com/office/drawing/2014/main" id="{062DE86A-5958-804D-A957-7BA5E7F892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37493" y="5068513"/>
            <a:ext cx="850357" cy="383128"/>
          </a:xfrm>
          <a:custGeom>
            <a:avLst/>
            <a:gdLst>
              <a:gd name="T0" fmla="*/ 715 w 802"/>
              <a:gd name="T1" fmla="*/ 44 h 363"/>
              <a:gd name="T2" fmla="*/ 715 w 802"/>
              <a:gd name="T3" fmla="*/ 44 h 363"/>
              <a:gd name="T4" fmla="*/ 758 w 802"/>
              <a:gd name="T5" fmla="*/ 87 h 363"/>
              <a:gd name="T6" fmla="*/ 758 w 802"/>
              <a:gd name="T7" fmla="*/ 276 h 363"/>
              <a:gd name="T8" fmla="*/ 715 w 802"/>
              <a:gd name="T9" fmla="*/ 319 h 363"/>
              <a:gd name="T10" fmla="*/ 86 w 802"/>
              <a:gd name="T11" fmla="*/ 319 h 363"/>
              <a:gd name="T12" fmla="*/ 43 w 802"/>
              <a:gd name="T13" fmla="*/ 276 h 363"/>
              <a:gd name="T14" fmla="*/ 43 w 802"/>
              <a:gd name="T15" fmla="*/ 87 h 363"/>
              <a:gd name="T16" fmla="*/ 86 w 802"/>
              <a:gd name="T17" fmla="*/ 44 h 363"/>
              <a:gd name="T18" fmla="*/ 715 w 802"/>
              <a:gd name="T19" fmla="*/ 44 h 363"/>
              <a:gd name="T20" fmla="*/ 715 w 802"/>
              <a:gd name="T21" fmla="*/ 0 h 363"/>
              <a:gd name="T22" fmla="*/ 715 w 802"/>
              <a:gd name="T23" fmla="*/ 0 h 363"/>
              <a:gd name="T24" fmla="*/ 86 w 802"/>
              <a:gd name="T25" fmla="*/ 0 h 363"/>
              <a:gd name="T26" fmla="*/ 43 w 802"/>
              <a:gd name="T27" fmla="*/ 44 h 363"/>
              <a:gd name="T28" fmla="*/ 0 w 802"/>
              <a:gd name="T29" fmla="*/ 87 h 363"/>
              <a:gd name="T30" fmla="*/ 0 w 802"/>
              <a:gd name="T31" fmla="*/ 276 h 363"/>
              <a:gd name="T32" fmla="*/ 43 w 802"/>
              <a:gd name="T33" fmla="*/ 319 h 363"/>
              <a:gd name="T34" fmla="*/ 86 w 802"/>
              <a:gd name="T35" fmla="*/ 362 h 363"/>
              <a:gd name="T36" fmla="*/ 715 w 802"/>
              <a:gd name="T37" fmla="*/ 362 h 363"/>
              <a:gd name="T38" fmla="*/ 758 w 802"/>
              <a:gd name="T39" fmla="*/ 319 h 363"/>
              <a:gd name="T40" fmla="*/ 801 w 802"/>
              <a:gd name="T41" fmla="*/ 276 h 363"/>
              <a:gd name="T42" fmla="*/ 801 w 802"/>
              <a:gd name="T43" fmla="*/ 87 h 363"/>
              <a:gd name="T44" fmla="*/ 758 w 802"/>
              <a:gd name="T45" fmla="*/ 44 h 363"/>
              <a:gd name="T46" fmla="*/ 715 w 802"/>
              <a:gd name="T47" fmla="*/ 0 h 363"/>
              <a:gd name="T48" fmla="*/ 715 w 802"/>
              <a:gd name="T49" fmla="*/ 44 h 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802" h="363">
                <a:moveTo>
                  <a:pt x="715" y="44"/>
                </a:moveTo>
                <a:lnTo>
                  <a:pt x="715" y="44"/>
                </a:lnTo>
                <a:cubicBezTo>
                  <a:pt x="715" y="69"/>
                  <a:pt x="741" y="87"/>
                  <a:pt x="758" y="87"/>
                </a:cubicBezTo>
                <a:cubicBezTo>
                  <a:pt x="758" y="276"/>
                  <a:pt x="758" y="276"/>
                  <a:pt x="758" y="276"/>
                </a:cubicBezTo>
                <a:cubicBezTo>
                  <a:pt x="741" y="276"/>
                  <a:pt x="715" y="302"/>
                  <a:pt x="715" y="319"/>
                </a:cubicBezTo>
                <a:cubicBezTo>
                  <a:pt x="86" y="319"/>
                  <a:pt x="86" y="319"/>
                  <a:pt x="86" y="319"/>
                </a:cubicBezTo>
                <a:cubicBezTo>
                  <a:pt x="86" y="302"/>
                  <a:pt x="69" y="276"/>
                  <a:pt x="43" y="276"/>
                </a:cubicBezTo>
                <a:cubicBezTo>
                  <a:pt x="43" y="87"/>
                  <a:pt x="43" y="87"/>
                  <a:pt x="43" y="87"/>
                </a:cubicBezTo>
                <a:cubicBezTo>
                  <a:pt x="69" y="87"/>
                  <a:pt x="86" y="69"/>
                  <a:pt x="86" y="44"/>
                </a:cubicBezTo>
                <a:cubicBezTo>
                  <a:pt x="715" y="44"/>
                  <a:pt x="715" y="44"/>
                  <a:pt x="715" y="44"/>
                </a:cubicBezTo>
                <a:lnTo>
                  <a:pt x="715" y="0"/>
                </a:lnTo>
                <a:lnTo>
                  <a:pt x="715" y="0"/>
                </a:lnTo>
                <a:cubicBezTo>
                  <a:pt x="86" y="0"/>
                  <a:pt x="86" y="0"/>
                  <a:pt x="86" y="0"/>
                </a:cubicBezTo>
                <a:cubicBezTo>
                  <a:pt x="60" y="0"/>
                  <a:pt x="43" y="18"/>
                  <a:pt x="43" y="44"/>
                </a:cubicBezTo>
                <a:cubicBezTo>
                  <a:pt x="17" y="44"/>
                  <a:pt x="0" y="61"/>
                  <a:pt x="0" y="87"/>
                </a:cubicBezTo>
                <a:cubicBezTo>
                  <a:pt x="0" y="276"/>
                  <a:pt x="0" y="276"/>
                  <a:pt x="0" y="276"/>
                </a:cubicBezTo>
                <a:cubicBezTo>
                  <a:pt x="0" y="302"/>
                  <a:pt x="17" y="319"/>
                  <a:pt x="43" y="319"/>
                </a:cubicBezTo>
                <a:cubicBezTo>
                  <a:pt x="43" y="345"/>
                  <a:pt x="60" y="362"/>
                  <a:pt x="86" y="362"/>
                </a:cubicBezTo>
                <a:cubicBezTo>
                  <a:pt x="715" y="362"/>
                  <a:pt x="715" y="362"/>
                  <a:pt x="715" y="362"/>
                </a:cubicBezTo>
                <a:cubicBezTo>
                  <a:pt x="741" y="362"/>
                  <a:pt x="758" y="345"/>
                  <a:pt x="758" y="319"/>
                </a:cubicBezTo>
                <a:cubicBezTo>
                  <a:pt x="784" y="319"/>
                  <a:pt x="801" y="302"/>
                  <a:pt x="801" y="276"/>
                </a:cubicBezTo>
                <a:cubicBezTo>
                  <a:pt x="801" y="87"/>
                  <a:pt x="801" y="87"/>
                  <a:pt x="801" y="87"/>
                </a:cubicBezTo>
                <a:cubicBezTo>
                  <a:pt x="801" y="61"/>
                  <a:pt x="784" y="44"/>
                  <a:pt x="758" y="44"/>
                </a:cubicBezTo>
                <a:cubicBezTo>
                  <a:pt x="758" y="18"/>
                  <a:pt x="741" y="0"/>
                  <a:pt x="715" y="0"/>
                </a:cubicBezTo>
                <a:lnTo>
                  <a:pt x="715" y="44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6" name="Freeform 601">
            <a:extLst>
              <a:ext uri="{FF2B5EF4-FFF2-40B4-BE49-F238E27FC236}">
                <a16:creationId xmlns:a16="http://schemas.microsoft.com/office/drawing/2014/main" id="{659FCD11-2B9C-F647-A332-02948195BA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40803" y="3540673"/>
            <a:ext cx="985855" cy="747566"/>
          </a:xfrm>
          <a:custGeom>
            <a:avLst/>
            <a:gdLst>
              <a:gd name="T0" fmla="*/ 861 w 931"/>
              <a:gd name="T1" fmla="*/ 706 h 707"/>
              <a:gd name="T2" fmla="*/ 861 w 931"/>
              <a:gd name="T3" fmla="*/ 706 h 707"/>
              <a:gd name="T4" fmla="*/ 60 w 931"/>
              <a:gd name="T5" fmla="*/ 706 h 707"/>
              <a:gd name="T6" fmla="*/ 0 w 931"/>
              <a:gd name="T7" fmla="*/ 646 h 707"/>
              <a:gd name="T8" fmla="*/ 0 w 931"/>
              <a:gd name="T9" fmla="*/ 69 h 707"/>
              <a:gd name="T10" fmla="*/ 60 w 931"/>
              <a:gd name="T11" fmla="*/ 0 h 707"/>
              <a:gd name="T12" fmla="*/ 861 w 931"/>
              <a:gd name="T13" fmla="*/ 0 h 707"/>
              <a:gd name="T14" fmla="*/ 930 w 931"/>
              <a:gd name="T15" fmla="*/ 69 h 707"/>
              <a:gd name="T16" fmla="*/ 930 w 931"/>
              <a:gd name="T17" fmla="*/ 646 h 707"/>
              <a:gd name="T18" fmla="*/ 861 w 931"/>
              <a:gd name="T19" fmla="*/ 706 h 707"/>
              <a:gd name="T20" fmla="*/ 60 w 931"/>
              <a:gd name="T21" fmla="*/ 43 h 707"/>
              <a:gd name="T22" fmla="*/ 60 w 931"/>
              <a:gd name="T23" fmla="*/ 43 h 707"/>
              <a:gd name="T24" fmla="*/ 43 w 931"/>
              <a:gd name="T25" fmla="*/ 69 h 707"/>
              <a:gd name="T26" fmla="*/ 43 w 931"/>
              <a:gd name="T27" fmla="*/ 646 h 707"/>
              <a:gd name="T28" fmla="*/ 60 w 931"/>
              <a:gd name="T29" fmla="*/ 663 h 707"/>
              <a:gd name="T30" fmla="*/ 861 w 931"/>
              <a:gd name="T31" fmla="*/ 663 h 707"/>
              <a:gd name="T32" fmla="*/ 887 w 931"/>
              <a:gd name="T33" fmla="*/ 646 h 707"/>
              <a:gd name="T34" fmla="*/ 887 w 931"/>
              <a:gd name="T35" fmla="*/ 69 h 707"/>
              <a:gd name="T36" fmla="*/ 861 w 931"/>
              <a:gd name="T37" fmla="*/ 43 h 707"/>
              <a:gd name="T38" fmla="*/ 60 w 931"/>
              <a:gd name="T39" fmla="*/ 43 h 7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931" h="707">
                <a:moveTo>
                  <a:pt x="861" y="706"/>
                </a:moveTo>
                <a:lnTo>
                  <a:pt x="861" y="706"/>
                </a:lnTo>
                <a:cubicBezTo>
                  <a:pt x="60" y="706"/>
                  <a:pt x="60" y="706"/>
                  <a:pt x="60" y="706"/>
                </a:cubicBezTo>
                <a:cubicBezTo>
                  <a:pt x="26" y="706"/>
                  <a:pt x="0" y="680"/>
                  <a:pt x="0" y="646"/>
                </a:cubicBezTo>
                <a:cubicBezTo>
                  <a:pt x="0" y="69"/>
                  <a:pt x="0" y="69"/>
                  <a:pt x="0" y="69"/>
                </a:cubicBezTo>
                <a:cubicBezTo>
                  <a:pt x="0" y="26"/>
                  <a:pt x="26" y="0"/>
                  <a:pt x="60" y="0"/>
                </a:cubicBezTo>
                <a:cubicBezTo>
                  <a:pt x="861" y="0"/>
                  <a:pt x="861" y="0"/>
                  <a:pt x="861" y="0"/>
                </a:cubicBezTo>
                <a:cubicBezTo>
                  <a:pt x="896" y="0"/>
                  <a:pt x="930" y="26"/>
                  <a:pt x="930" y="69"/>
                </a:cubicBezTo>
                <a:cubicBezTo>
                  <a:pt x="930" y="646"/>
                  <a:pt x="930" y="646"/>
                  <a:pt x="930" y="646"/>
                </a:cubicBezTo>
                <a:cubicBezTo>
                  <a:pt x="930" y="680"/>
                  <a:pt x="896" y="706"/>
                  <a:pt x="861" y="706"/>
                </a:cubicBezTo>
                <a:close/>
                <a:moveTo>
                  <a:pt x="60" y="43"/>
                </a:moveTo>
                <a:lnTo>
                  <a:pt x="60" y="43"/>
                </a:lnTo>
                <a:cubicBezTo>
                  <a:pt x="52" y="43"/>
                  <a:pt x="43" y="52"/>
                  <a:pt x="43" y="69"/>
                </a:cubicBezTo>
                <a:cubicBezTo>
                  <a:pt x="43" y="646"/>
                  <a:pt x="43" y="646"/>
                  <a:pt x="43" y="646"/>
                </a:cubicBezTo>
                <a:cubicBezTo>
                  <a:pt x="43" y="654"/>
                  <a:pt x="52" y="663"/>
                  <a:pt x="60" y="663"/>
                </a:cubicBezTo>
                <a:cubicBezTo>
                  <a:pt x="861" y="663"/>
                  <a:pt x="861" y="663"/>
                  <a:pt x="861" y="663"/>
                </a:cubicBezTo>
                <a:cubicBezTo>
                  <a:pt x="879" y="663"/>
                  <a:pt x="887" y="654"/>
                  <a:pt x="887" y="646"/>
                </a:cubicBezTo>
                <a:cubicBezTo>
                  <a:pt x="887" y="69"/>
                  <a:pt x="887" y="69"/>
                  <a:pt x="887" y="69"/>
                </a:cubicBezTo>
                <a:cubicBezTo>
                  <a:pt x="887" y="52"/>
                  <a:pt x="879" y="43"/>
                  <a:pt x="861" y="43"/>
                </a:cubicBezTo>
                <a:lnTo>
                  <a:pt x="60" y="4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7" name="Freeform 602">
            <a:extLst>
              <a:ext uri="{FF2B5EF4-FFF2-40B4-BE49-F238E27FC236}">
                <a16:creationId xmlns:a16="http://schemas.microsoft.com/office/drawing/2014/main" id="{E02F3449-9CA5-0743-89B4-8216FA2595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36132" y="3657482"/>
            <a:ext cx="995196" cy="46723"/>
          </a:xfrm>
          <a:custGeom>
            <a:avLst/>
            <a:gdLst>
              <a:gd name="T0" fmla="*/ 912 w 939"/>
              <a:gd name="T1" fmla="*/ 43 h 44"/>
              <a:gd name="T2" fmla="*/ 912 w 939"/>
              <a:gd name="T3" fmla="*/ 43 h 44"/>
              <a:gd name="T4" fmla="*/ 26 w 939"/>
              <a:gd name="T5" fmla="*/ 43 h 44"/>
              <a:gd name="T6" fmla="*/ 0 w 939"/>
              <a:gd name="T7" fmla="*/ 17 h 44"/>
              <a:gd name="T8" fmla="*/ 26 w 939"/>
              <a:gd name="T9" fmla="*/ 0 h 44"/>
              <a:gd name="T10" fmla="*/ 912 w 939"/>
              <a:gd name="T11" fmla="*/ 0 h 44"/>
              <a:gd name="T12" fmla="*/ 938 w 939"/>
              <a:gd name="T13" fmla="*/ 17 h 44"/>
              <a:gd name="T14" fmla="*/ 912 w 939"/>
              <a:gd name="T15" fmla="*/ 43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39" h="44">
                <a:moveTo>
                  <a:pt x="912" y="43"/>
                </a:moveTo>
                <a:lnTo>
                  <a:pt x="912" y="43"/>
                </a:lnTo>
                <a:cubicBezTo>
                  <a:pt x="26" y="43"/>
                  <a:pt x="26" y="43"/>
                  <a:pt x="26" y="43"/>
                </a:cubicBezTo>
                <a:cubicBezTo>
                  <a:pt x="17" y="43"/>
                  <a:pt x="0" y="34"/>
                  <a:pt x="0" y="17"/>
                </a:cubicBezTo>
                <a:cubicBezTo>
                  <a:pt x="0" y="9"/>
                  <a:pt x="17" y="0"/>
                  <a:pt x="26" y="0"/>
                </a:cubicBezTo>
                <a:cubicBezTo>
                  <a:pt x="912" y="0"/>
                  <a:pt x="912" y="0"/>
                  <a:pt x="912" y="0"/>
                </a:cubicBezTo>
                <a:cubicBezTo>
                  <a:pt x="921" y="0"/>
                  <a:pt x="938" y="9"/>
                  <a:pt x="938" y="17"/>
                </a:cubicBezTo>
                <a:cubicBezTo>
                  <a:pt x="938" y="34"/>
                  <a:pt x="921" y="43"/>
                  <a:pt x="912" y="4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8" name="Freeform 603">
            <a:extLst>
              <a:ext uri="{FF2B5EF4-FFF2-40B4-BE49-F238E27FC236}">
                <a16:creationId xmlns:a16="http://schemas.microsoft.com/office/drawing/2014/main" id="{4250FA42-4D02-354D-A7C8-B12386AB34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36132" y="3774287"/>
            <a:ext cx="995196" cy="46723"/>
          </a:xfrm>
          <a:custGeom>
            <a:avLst/>
            <a:gdLst>
              <a:gd name="T0" fmla="*/ 912 w 939"/>
              <a:gd name="T1" fmla="*/ 43 h 44"/>
              <a:gd name="T2" fmla="*/ 912 w 939"/>
              <a:gd name="T3" fmla="*/ 43 h 44"/>
              <a:gd name="T4" fmla="*/ 26 w 939"/>
              <a:gd name="T5" fmla="*/ 43 h 44"/>
              <a:gd name="T6" fmla="*/ 0 w 939"/>
              <a:gd name="T7" fmla="*/ 17 h 44"/>
              <a:gd name="T8" fmla="*/ 26 w 939"/>
              <a:gd name="T9" fmla="*/ 0 h 44"/>
              <a:gd name="T10" fmla="*/ 912 w 939"/>
              <a:gd name="T11" fmla="*/ 0 h 44"/>
              <a:gd name="T12" fmla="*/ 938 w 939"/>
              <a:gd name="T13" fmla="*/ 17 h 44"/>
              <a:gd name="T14" fmla="*/ 912 w 939"/>
              <a:gd name="T15" fmla="*/ 43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39" h="44">
                <a:moveTo>
                  <a:pt x="912" y="43"/>
                </a:moveTo>
                <a:lnTo>
                  <a:pt x="912" y="43"/>
                </a:lnTo>
                <a:cubicBezTo>
                  <a:pt x="26" y="43"/>
                  <a:pt x="26" y="43"/>
                  <a:pt x="26" y="43"/>
                </a:cubicBezTo>
                <a:cubicBezTo>
                  <a:pt x="17" y="43"/>
                  <a:pt x="0" y="26"/>
                  <a:pt x="0" y="17"/>
                </a:cubicBezTo>
                <a:cubicBezTo>
                  <a:pt x="0" y="8"/>
                  <a:pt x="17" y="0"/>
                  <a:pt x="26" y="0"/>
                </a:cubicBezTo>
                <a:cubicBezTo>
                  <a:pt x="912" y="0"/>
                  <a:pt x="912" y="0"/>
                  <a:pt x="912" y="0"/>
                </a:cubicBezTo>
                <a:cubicBezTo>
                  <a:pt x="921" y="0"/>
                  <a:pt x="938" y="8"/>
                  <a:pt x="938" y="17"/>
                </a:cubicBezTo>
                <a:cubicBezTo>
                  <a:pt x="938" y="26"/>
                  <a:pt x="921" y="43"/>
                  <a:pt x="912" y="4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9" name="Freeform 604">
            <a:extLst>
              <a:ext uri="{FF2B5EF4-FFF2-40B4-BE49-F238E27FC236}">
                <a16:creationId xmlns:a16="http://schemas.microsoft.com/office/drawing/2014/main" id="{488510A5-E857-8B47-9B7B-71A84C3C0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80908" y="4003231"/>
            <a:ext cx="228941" cy="163529"/>
          </a:xfrm>
          <a:custGeom>
            <a:avLst/>
            <a:gdLst>
              <a:gd name="T0" fmla="*/ 189 w 216"/>
              <a:gd name="T1" fmla="*/ 155 h 156"/>
              <a:gd name="T2" fmla="*/ 189 w 216"/>
              <a:gd name="T3" fmla="*/ 155 h 156"/>
              <a:gd name="T4" fmla="*/ 26 w 216"/>
              <a:gd name="T5" fmla="*/ 155 h 156"/>
              <a:gd name="T6" fmla="*/ 0 w 216"/>
              <a:gd name="T7" fmla="*/ 138 h 156"/>
              <a:gd name="T8" fmla="*/ 0 w 216"/>
              <a:gd name="T9" fmla="*/ 26 h 156"/>
              <a:gd name="T10" fmla="*/ 26 w 216"/>
              <a:gd name="T11" fmla="*/ 0 h 156"/>
              <a:gd name="T12" fmla="*/ 189 w 216"/>
              <a:gd name="T13" fmla="*/ 0 h 156"/>
              <a:gd name="T14" fmla="*/ 215 w 216"/>
              <a:gd name="T15" fmla="*/ 26 h 156"/>
              <a:gd name="T16" fmla="*/ 215 w 216"/>
              <a:gd name="T17" fmla="*/ 138 h 156"/>
              <a:gd name="T18" fmla="*/ 189 w 216"/>
              <a:gd name="T19" fmla="*/ 155 h 156"/>
              <a:gd name="T20" fmla="*/ 43 w 216"/>
              <a:gd name="T21" fmla="*/ 112 h 156"/>
              <a:gd name="T22" fmla="*/ 43 w 216"/>
              <a:gd name="T23" fmla="*/ 112 h 156"/>
              <a:gd name="T24" fmla="*/ 172 w 216"/>
              <a:gd name="T25" fmla="*/ 112 h 156"/>
              <a:gd name="T26" fmla="*/ 172 w 216"/>
              <a:gd name="T27" fmla="*/ 43 h 156"/>
              <a:gd name="T28" fmla="*/ 43 w 216"/>
              <a:gd name="T29" fmla="*/ 43 h 156"/>
              <a:gd name="T30" fmla="*/ 43 w 216"/>
              <a:gd name="T31" fmla="*/ 112 h 1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16" h="156">
                <a:moveTo>
                  <a:pt x="189" y="155"/>
                </a:moveTo>
                <a:lnTo>
                  <a:pt x="189" y="155"/>
                </a:lnTo>
                <a:cubicBezTo>
                  <a:pt x="26" y="155"/>
                  <a:pt x="26" y="155"/>
                  <a:pt x="26" y="155"/>
                </a:cubicBezTo>
                <a:cubicBezTo>
                  <a:pt x="9" y="155"/>
                  <a:pt x="0" y="147"/>
                  <a:pt x="0" y="138"/>
                </a:cubicBezTo>
                <a:cubicBezTo>
                  <a:pt x="0" y="26"/>
                  <a:pt x="0" y="26"/>
                  <a:pt x="0" y="26"/>
                </a:cubicBezTo>
                <a:cubicBezTo>
                  <a:pt x="0" y="17"/>
                  <a:pt x="9" y="0"/>
                  <a:pt x="26" y="0"/>
                </a:cubicBezTo>
                <a:cubicBezTo>
                  <a:pt x="189" y="0"/>
                  <a:pt x="189" y="0"/>
                  <a:pt x="189" y="0"/>
                </a:cubicBezTo>
                <a:cubicBezTo>
                  <a:pt x="207" y="0"/>
                  <a:pt x="215" y="17"/>
                  <a:pt x="215" y="26"/>
                </a:cubicBezTo>
                <a:cubicBezTo>
                  <a:pt x="215" y="138"/>
                  <a:pt x="215" y="138"/>
                  <a:pt x="215" y="138"/>
                </a:cubicBezTo>
                <a:cubicBezTo>
                  <a:pt x="215" y="147"/>
                  <a:pt x="207" y="155"/>
                  <a:pt x="189" y="155"/>
                </a:cubicBezTo>
                <a:close/>
                <a:moveTo>
                  <a:pt x="43" y="112"/>
                </a:moveTo>
                <a:lnTo>
                  <a:pt x="43" y="112"/>
                </a:lnTo>
                <a:cubicBezTo>
                  <a:pt x="172" y="112"/>
                  <a:pt x="172" y="112"/>
                  <a:pt x="172" y="112"/>
                </a:cubicBezTo>
                <a:cubicBezTo>
                  <a:pt x="172" y="43"/>
                  <a:pt x="172" y="43"/>
                  <a:pt x="172" y="43"/>
                </a:cubicBezTo>
                <a:cubicBezTo>
                  <a:pt x="43" y="43"/>
                  <a:pt x="43" y="43"/>
                  <a:pt x="43" y="43"/>
                </a:cubicBezTo>
                <a:lnTo>
                  <a:pt x="43" y="11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0" name="Freeform 605">
            <a:extLst>
              <a:ext uri="{FF2B5EF4-FFF2-40B4-BE49-F238E27FC236}">
                <a16:creationId xmlns:a16="http://schemas.microsoft.com/office/drawing/2014/main" id="{24428CCE-8845-AE46-9D79-40AD7E937F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62283" y="4003231"/>
            <a:ext cx="163532" cy="46723"/>
          </a:xfrm>
          <a:custGeom>
            <a:avLst/>
            <a:gdLst>
              <a:gd name="T0" fmla="*/ 129 w 156"/>
              <a:gd name="T1" fmla="*/ 43 h 44"/>
              <a:gd name="T2" fmla="*/ 129 w 156"/>
              <a:gd name="T3" fmla="*/ 43 h 44"/>
              <a:gd name="T4" fmla="*/ 17 w 156"/>
              <a:gd name="T5" fmla="*/ 43 h 44"/>
              <a:gd name="T6" fmla="*/ 0 w 156"/>
              <a:gd name="T7" fmla="*/ 26 h 44"/>
              <a:gd name="T8" fmla="*/ 17 w 156"/>
              <a:gd name="T9" fmla="*/ 0 h 44"/>
              <a:gd name="T10" fmla="*/ 129 w 156"/>
              <a:gd name="T11" fmla="*/ 0 h 44"/>
              <a:gd name="T12" fmla="*/ 155 w 156"/>
              <a:gd name="T13" fmla="*/ 26 h 44"/>
              <a:gd name="T14" fmla="*/ 129 w 156"/>
              <a:gd name="T15" fmla="*/ 43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56" h="44">
                <a:moveTo>
                  <a:pt x="129" y="43"/>
                </a:moveTo>
                <a:lnTo>
                  <a:pt x="129" y="43"/>
                </a:lnTo>
                <a:cubicBezTo>
                  <a:pt x="17" y="43"/>
                  <a:pt x="17" y="43"/>
                  <a:pt x="17" y="43"/>
                </a:cubicBezTo>
                <a:cubicBezTo>
                  <a:pt x="9" y="43"/>
                  <a:pt x="0" y="34"/>
                  <a:pt x="0" y="26"/>
                </a:cubicBezTo>
                <a:cubicBezTo>
                  <a:pt x="0" y="17"/>
                  <a:pt x="9" y="0"/>
                  <a:pt x="17" y="0"/>
                </a:cubicBezTo>
                <a:cubicBezTo>
                  <a:pt x="129" y="0"/>
                  <a:pt x="129" y="0"/>
                  <a:pt x="129" y="0"/>
                </a:cubicBezTo>
                <a:cubicBezTo>
                  <a:pt x="147" y="0"/>
                  <a:pt x="155" y="17"/>
                  <a:pt x="155" y="26"/>
                </a:cubicBezTo>
                <a:cubicBezTo>
                  <a:pt x="155" y="34"/>
                  <a:pt x="147" y="43"/>
                  <a:pt x="129" y="4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1" name="Freeform 606">
            <a:extLst>
              <a:ext uri="{FF2B5EF4-FFF2-40B4-BE49-F238E27FC236}">
                <a16:creationId xmlns:a16="http://schemas.microsoft.com/office/drawing/2014/main" id="{799B0934-E591-2641-BCC8-E2B3E645B4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62283" y="4120037"/>
            <a:ext cx="275667" cy="46723"/>
          </a:xfrm>
          <a:custGeom>
            <a:avLst/>
            <a:gdLst>
              <a:gd name="T0" fmla="*/ 241 w 259"/>
              <a:gd name="T1" fmla="*/ 43 h 44"/>
              <a:gd name="T2" fmla="*/ 241 w 259"/>
              <a:gd name="T3" fmla="*/ 43 h 44"/>
              <a:gd name="T4" fmla="*/ 17 w 259"/>
              <a:gd name="T5" fmla="*/ 43 h 44"/>
              <a:gd name="T6" fmla="*/ 0 w 259"/>
              <a:gd name="T7" fmla="*/ 26 h 44"/>
              <a:gd name="T8" fmla="*/ 17 w 259"/>
              <a:gd name="T9" fmla="*/ 0 h 44"/>
              <a:gd name="T10" fmla="*/ 241 w 259"/>
              <a:gd name="T11" fmla="*/ 0 h 44"/>
              <a:gd name="T12" fmla="*/ 258 w 259"/>
              <a:gd name="T13" fmla="*/ 26 h 44"/>
              <a:gd name="T14" fmla="*/ 241 w 259"/>
              <a:gd name="T15" fmla="*/ 43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59" h="44">
                <a:moveTo>
                  <a:pt x="241" y="43"/>
                </a:moveTo>
                <a:lnTo>
                  <a:pt x="241" y="43"/>
                </a:lnTo>
                <a:cubicBezTo>
                  <a:pt x="17" y="43"/>
                  <a:pt x="17" y="43"/>
                  <a:pt x="17" y="43"/>
                </a:cubicBezTo>
                <a:cubicBezTo>
                  <a:pt x="9" y="43"/>
                  <a:pt x="0" y="35"/>
                  <a:pt x="0" y="26"/>
                </a:cubicBezTo>
                <a:cubicBezTo>
                  <a:pt x="0" y="9"/>
                  <a:pt x="9" y="0"/>
                  <a:pt x="17" y="0"/>
                </a:cubicBezTo>
                <a:cubicBezTo>
                  <a:pt x="241" y="0"/>
                  <a:pt x="241" y="0"/>
                  <a:pt x="241" y="0"/>
                </a:cubicBezTo>
                <a:cubicBezTo>
                  <a:pt x="250" y="0"/>
                  <a:pt x="258" y="9"/>
                  <a:pt x="258" y="26"/>
                </a:cubicBezTo>
                <a:cubicBezTo>
                  <a:pt x="258" y="35"/>
                  <a:pt x="250" y="43"/>
                  <a:pt x="241" y="4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2" name="Freeform 607">
            <a:extLst>
              <a:ext uri="{FF2B5EF4-FFF2-40B4-BE49-F238E27FC236}">
                <a16:creationId xmlns:a16="http://schemas.microsoft.com/office/drawing/2014/main" id="{D599B67F-1C30-6544-AF7E-CDF88A5EB8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50538" y="9740804"/>
            <a:ext cx="364439" cy="537312"/>
          </a:xfrm>
          <a:custGeom>
            <a:avLst/>
            <a:gdLst>
              <a:gd name="T0" fmla="*/ 250 w 345"/>
              <a:gd name="T1" fmla="*/ 508 h 509"/>
              <a:gd name="T2" fmla="*/ 250 w 345"/>
              <a:gd name="T3" fmla="*/ 508 h 509"/>
              <a:gd name="T4" fmla="*/ 0 w 345"/>
              <a:gd name="T5" fmla="*/ 258 h 509"/>
              <a:gd name="T6" fmla="*/ 250 w 345"/>
              <a:gd name="T7" fmla="*/ 0 h 509"/>
              <a:gd name="T8" fmla="*/ 318 w 345"/>
              <a:gd name="T9" fmla="*/ 8 h 509"/>
              <a:gd name="T10" fmla="*/ 336 w 345"/>
              <a:gd name="T11" fmla="*/ 51 h 509"/>
              <a:gd name="T12" fmla="*/ 301 w 345"/>
              <a:gd name="T13" fmla="*/ 69 h 509"/>
              <a:gd name="T14" fmla="*/ 250 w 345"/>
              <a:gd name="T15" fmla="*/ 60 h 509"/>
              <a:gd name="T16" fmla="*/ 60 w 345"/>
              <a:gd name="T17" fmla="*/ 258 h 509"/>
              <a:gd name="T18" fmla="*/ 250 w 345"/>
              <a:gd name="T19" fmla="*/ 448 h 509"/>
              <a:gd name="T20" fmla="*/ 301 w 345"/>
              <a:gd name="T21" fmla="*/ 439 h 509"/>
              <a:gd name="T22" fmla="*/ 336 w 345"/>
              <a:gd name="T23" fmla="*/ 465 h 509"/>
              <a:gd name="T24" fmla="*/ 310 w 345"/>
              <a:gd name="T25" fmla="*/ 499 h 509"/>
              <a:gd name="T26" fmla="*/ 250 w 345"/>
              <a:gd name="T27" fmla="*/ 508 h 5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45" h="509">
                <a:moveTo>
                  <a:pt x="250" y="508"/>
                </a:moveTo>
                <a:lnTo>
                  <a:pt x="250" y="508"/>
                </a:lnTo>
                <a:cubicBezTo>
                  <a:pt x="112" y="508"/>
                  <a:pt x="0" y="396"/>
                  <a:pt x="0" y="258"/>
                </a:cubicBezTo>
                <a:cubicBezTo>
                  <a:pt x="0" y="112"/>
                  <a:pt x="112" y="0"/>
                  <a:pt x="250" y="0"/>
                </a:cubicBezTo>
                <a:cubicBezTo>
                  <a:pt x="275" y="0"/>
                  <a:pt x="293" y="8"/>
                  <a:pt x="318" y="8"/>
                </a:cubicBezTo>
                <a:cubicBezTo>
                  <a:pt x="336" y="17"/>
                  <a:pt x="344" y="34"/>
                  <a:pt x="336" y="51"/>
                </a:cubicBezTo>
                <a:cubicBezTo>
                  <a:pt x="336" y="60"/>
                  <a:pt x="318" y="77"/>
                  <a:pt x="301" y="69"/>
                </a:cubicBezTo>
                <a:cubicBezTo>
                  <a:pt x="284" y="69"/>
                  <a:pt x="267" y="60"/>
                  <a:pt x="250" y="60"/>
                </a:cubicBezTo>
                <a:cubicBezTo>
                  <a:pt x="146" y="60"/>
                  <a:pt x="60" y="146"/>
                  <a:pt x="60" y="258"/>
                </a:cubicBezTo>
                <a:cubicBezTo>
                  <a:pt x="60" y="361"/>
                  <a:pt x="146" y="448"/>
                  <a:pt x="250" y="448"/>
                </a:cubicBezTo>
                <a:cubicBezTo>
                  <a:pt x="267" y="448"/>
                  <a:pt x="284" y="448"/>
                  <a:pt x="301" y="439"/>
                </a:cubicBezTo>
                <a:cubicBezTo>
                  <a:pt x="318" y="439"/>
                  <a:pt x="336" y="448"/>
                  <a:pt x="336" y="465"/>
                </a:cubicBezTo>
                <a:cubicBezTo>
                  <a:pt x="344" y="482"/>
                  <a:pt x="327" y="499"/>
                  <a:pt x="310" y="499"/>
                </a:cubicBezTo>
                <a:cubicBezTo>
                  <a:pt x="293" y="508"/>
                  <a:pt x="275" y="508"/>
                  <a:pt x="250" y="50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3" name="Freeform 608">
            <a:extLst>
              <a:ext uri="{FF2B5EF4-FFF2-40B4-BE49-F238E27FC236}">
                <a16:creationId xmlns:a16="http://schemas.microsoft.com/office/drawing/2014/main" id="{F6289A10-462C-804D-B353-0ABD5D5772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29059" y="9913677"/>
            <a:ext cx="303697" cy="65412"/>
          </a:xfrm>
          <a:custGeom>
            <a:avLst/>
            <a:gdLst>
              <a:gd name="T0" fmla="*/ 250 w 285"/>
              <a:gd name="T1" fmla="*/ 61 h 62"/>
              <a:gd name="T2" fmla="*/ 250 w 285"/>
              <a:gd name="T3" fmla="*/ 61 h 62"/>
              <a:gd name="T4" fmla="*/ 26 w 285"/>
              <a:gd name="T5" fmla="*/ 61 h 62"/>
              <a:gd name="T6" fmla="*/ 0 w 285"/>
              <a:gd name="T7" fmla="*/ 35 h 62"/>
              <a:gd name="T8" fmla="*/ 26 w 285"/>
              <a:gd name="T9" fmla="*/ 0 h 62"/>
              <a:gd name="T10" fmla="*/ 250 w 285"/>
              <a:gd name="T11" fmla="*/ 0 h 62"/>
              <a:gd name="T12" fmla="*/ 284 w 285"/>
              <a:gd name="T13" fmla="*/ 35 h 62"/>
              <a:gd name="T14" fmla="*/ 250 w 285"/>
              <a:gd name="T15" fmla="*/ 61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85" h="62">
                <a:moveTo>
                  <a:pt x="250" y="61"/>
                </a:moveTo>
                <a:lnTo>
                  <a:pt x="250" y="61"/>
                </a:lnTo>
                <a:cubicBezTo>
                  <a:pt x="26" y="61"/>
                  <a:pt x="26" y="61"/>
                  <a:pt x="26" y="61"/>
                </a:cubicBezTo>
                <a:cubicBezTo>
                  <a:pt x="17" y="61"/>
                  <a:pt x="0" y="52"/>
                  <a:pt x="0" y="35"/>
                </a:cubicBezTo>
                <a:cubicBezTo>
                  <a:pt x="0" y="18"/>
                  <a:pt x="17" y="0"/>
                  <a:pt x="26" y="0"/>
                </a:cubicBezTo>
                <a:cubicBezTo>
                  <a:pt x="250" y="0"/>
                  <a:pt x="250" y="0"/>
                  <a:pt x="250" y="0"/>
                </a:cubicBezTo>
                <a:cubicBezTo>
                  <a:pt x="267" y="0"/>
                  <a:pt x="284" y="18"/>
                  <a:pt x="284" y="35"/>
                </a:cubicBezTo>
                <a:cubicBezTo>
                  <a:pt x="284" y="52"/>
                  <a:pt x="267" y="61"/>
                  <a:pt x="250" y="6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4" name="Freeform 609">
            <a:extLst>
              <a:ext uri="{FF2B5EF4-FFF2-40B4-BE49-F238E27FC236}">
                <a16:creationId xmlns:a16="http://schemas.microsoft.com/office/drawing/2014/main" id="{CB2943FB-C95C-7948-9D65-EF864CE663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29059" y="10030486"/>
            <a:ext cx="303697" cy="65412"/>
          </a:xfrm>
          <a:custGeom>
            <a:avLst/>
            <a:gdLst>
              <a:gd name="T0" fmla="*/ 250 w 285"/>
              <a:gd name="T1" fmla="*/ 61 h 62"/>
              <a:gd name="T2" fmla="*/ 250 w 285"/>
              <a:gd name="T3" fmla="*/ 61 h 62"/>
              <a:gd name="T4" fmla="*/ 26 w 285"/>
              <a:gd name="T5" fmla="*/ 61 h 62"/>
              <a:gd name="T6" fmla="*/ 0 w 285"/>
              <a:gd name="T7" fmla="*/ 35 h 62"/>
              <a:gd name="T8" fmla="*/ 26 w 285"/>
              <a:gd name="T9" fmla="*/ 0 h 62"/>
              <a:gd name="T10" fmla="*/ 250 w 285"/>
              <a:gd name="T11" fmla="*/ 0 h 62"/>
              <a:gd name="T12" fmla="*/ 284 w 285"/>
              <a:gd name="T13" fmla="*/ 35 h 62"/>
              <a:gd name="T14" fmla="*/ 250 w 285"/>
              <a:gd name="T15" fmla="*/ 61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85" h="62">
                <a:moveTo>
                  <a:pt x="250" y="61"/>
                </a:moveTo>
                <a:lnTo>
                  <a:pt x="250" y="61"/>
                </a:lnTo>
                <a:cubicBezTo>
                  <a:pt x="26" y="61"/>
                  <a:pt x="26" y="61"/>
                  <a:pt x="26" y="61"/>
                </a:cubicBezTo>
                <a:cubicBezTo>
                  <a:pt x="17" y="61"/>
                  <a:pt x="0" y="52"/>
                  <a:pt x="0" y="35"/>
                </a:cubicBezTo>
                <a:cubicBezTo>
                  <a:pt x="0" y="18"/>
                  <a:pt x="17" y="0"/>
                  <a:pt x="26" y="0"/>
                </a:cubicBezTo>
                <a:cubicBezTo>
                  <a:pt x="250" y="0"/>
                  <a:pt x="250" y="0"/>
                  <a:pt x="250" y="0"/>
                </a:cubicBezTo>
                <a:cubicBezTo>
                  <a:pt x="267" y="0"/>
                  <a:pt x="284" y="18"/>
                  <a:pt x="284" y="35"/>
                </a:cubicBezTo>
                <a:cubicBezTo>
                  <a:pt x="284" y="52"/>
                  <a:pt x="267" y="61"/>
                  <a:pt x="250" y="6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5" name="Freeform 610">
            <a:extLst>
              <a:ext uri="{FF2B5EF4-FFF2-40B4-BE49-F238E27FC236}">
                <a16:creationId xmlns:a16="http://schemas.microsoft.com/office/drawing/2014/main" id="{8024A392-0409-8F43-B58C-427AEF3D60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47748" y="3265009"/>
            <a:ext cx="256975" cy="256975"/>
          </a:xfrm>
          <a:custGeom>
            <a:avLst/>
            <a:gdLst>
              <a:gd name="T0" fmla="*/ 207 w 242"/>
              <a:gd name="T1" fmla="*/ 241 h 242"/>
              <a:gd name="T2" fmla="*/ 207 w 242"/>
              <a:gd name="T3" fmla="*/ 241 h 242"/>
              <a:gd name="T4" fmla="*/ 189 w 242"/>
              <a:gd name="T5" fmla="*/ 232 h 242"/>
              <a:gd name="T6" fmla="*/ 9 w 242"/>
              <a:gd name="T7" fmla="*/ 60 h 242"/>
              <a:gd name="T8" fmla="*/ 9 w 242"/>
              <a:gd name="T9" fmla="*/ 17 h 242"/>
              <a:gd name="T10" fmla="*/ 52 w 242"/>
              <a:gd name="T11" fmla="*/ 17 h 242"/>
              <a:gd name="T12" fmla="*/ 233 w 242"/>
              <a:gd name="T13" fmla="*/ 189 h 242"/>
              <a:gd name="T14" fmla="*/ 233 w 242"/>
              <a:gd name="T15" fmla="*/ 232 h 242"/>
              <a:gd name="T16" fmla="*/ 207 w 242"/>
              <a:gd name="T17" fmla="*/ 241 h 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2" h="242">
                <a:moveTo>
                  <a:pt x="207" y="241"/>
                </a:moveTo>
                <a:lnTo>
                  <a:pt x="207" y="241"/>
                </a:lnTo>
                <a:cubicBezTo>
                  <a:pt x="198" y="241"/>
                  <a:pt x="189" y="241"/>
                  <a:pt x="189" y="232"/>
                </a:cubicBezTo>
                <a:cubicBezTo>
                  <a:pt x="9" y="60"/>
                  <a:pt x="9" y="60"/>
                  <a:pt x="9" y="60"/>
                </a:cubicBezTo>
                <a:cubicBezTo>
                  <a:pt x="0" y="43"/>
                  <a:pt x="0" y="26"/>
                  <a:pt x="9" y="17"/>
                </a:cubicBezTo>
                <a:cubicBezTo>
                  <a:pt x="26" y="0"/>
                  <a:pt x="43" y="0"/>
                  <a:pt x="52" y="17"/>
                </a:cubicBezTo>
                <a:cubicBezTo>
                  <a:pt x="233" y="189"/>
                  <a:pt x="233" y="189"/>
                  <a:pt x="233" y="189"/>
                </a:cubicBezTo>
                <a:cubicBezTo>
                  <a:pt x="241" y="206"/>
                  <a:pt x="241" y="224"/>
                  <a:pt x="233" y="232"/>
                </a:cubicBezTo>
                <a:cubicBezTo>
                  <a:pt x="224" y="241"/>
                  <a:pt x="215" y="241"/>
                  <a:pt x="207" y="24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6" name="Freeform 611">
            <a:extLst>
              <a:ext uri="{FF2B5EF4-FFF2-40B4-BE49-F238E27FC236}">
                <a16:creationId xmlns:a16="http://schemas.microsoft.com/office/drawing/2014/main" id="{E3854678-EDE0-BF43-9FB5-66BB4C65E7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29966" y="3274354"/>
            <a:ext cx="256977" cy="247630"/>
          </a:xfrm>
          <a:custGeom>
            <a:avLst/>
            <a:gdLst>
              <a:gd name="T0" fmla="*/ 35 w 242"/>
              <a:gd name="T1" fmla="*/ 233 h 234"/>
              <a:gd name="T2" fmla="*/ 35 w 242"/>
              <a:gd name="T3" fmla="*/ 233 h 234"/>
              <a:gd name="T4" fmla="*/ 17 w 242"/>
              <a:gd name="T5" fmla="*/ 224 h 234"/>
              <a:gd name="T6" fmla="*/ 17 w 242"/>
              <a:gd name="T7" fmla="*/ 181 h 234"/>
              <a:gd name="T8" fmla="*/ 190 w 242"/>
              <a:gd name="T9" fmla="*/ 9 h 234"/>
              <a:gd name="T10" fmla="*/ 233 w 242"/>
              <a:gd name="T11" fmla="*/ 9 h 234"/>
              <a:gd name="T12" fmla="*/ 233 w 242"/>
              <a:gd name="T13" fmla="*/ 52 h 234"/>
              <a:gd name="T14" fmla="*/ 61 w 242"/>
              <a:gd name="T15" fmla="*/ 224 h 234"/>
              <a:gd name="T16" fmla="*/ 35 w 242"/>
              <a:gd name="T17" fmla="*/ 233 h 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2" h="234">
                <a:moveTo>
                  <a:pt x="35" y="233"/>
                </a:moveTo>
                <a:lnTo>
                  <a:pt x="35" y="233"/>
                </a:lnTo>
                <a:cubicBezTo>
                  <a:pt x="26" y="233"/>
                  <a:pt x="17" y="233"/>
                  <a:pt x="17" y="224"/>
                </a:cubicBezTo>
                <a:cubicBezTo>
                  <a:pt x="0" y="216"/>
                  <a:pt x="0" y="198"/>
                  <a:pt x="17" y="181"/>
                </a:cubicBezTo>
                <a:cubicBezTo>
                  <a:pt x="190" y="9"/>
                  <a:pt x="190" y="9"/>
                  <a:pt x="190" y="9"/>
                </a:cubicBezTo>
                <a:cubicBezTo>
                  <a:pt x="198" y="0"/>
                  <a:pt x="224" y="0"/>
                  <a:pt x="233" y="9"/>
                </a:cubicBezTo>
                <a:cubicBezTo>
                  <a:pt x="241" y="26"/>
                  <a:pt x="241" y="43"/>
                  <a:pt x="233" y="52"/>
                </a:cubicBezTo>
                <a:cubicBezTo>
                  <a:pt x="61" y="224"/>
                  <a:pt x="61" y="224"/>
                  <a:pt x="61" y="224"/>
                </a:cubicBezTo>
                <a:cubicBezTo>
                  <a:pt x="52" y="233"/>
                  <a:pt x="43" y="233"/>
                  <a:pt x="35" y="23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7" name="Freeform 612">
            <a:extLst>
              <a:ext uri="{FF2B5EF4-FFF2-40B4-BE49-F238E27FC236}">
                <a16:creationId xmlns:a16="http://schemas.microsoft.com/office/drawing/2014/main" id="{5F478BB7-5ECC-E34D-A964-14F6438C78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39310" y="3456572"/>
            <a:ext cx="65412" cy="350423"/>
          </a:xfrm>
          <a:custGeom>
            <a:avLst/>
            <a:gdLst>
              <a:gd name="T0" fmla="*/ 26 w 61"/>
              <a:gd name="T1" fmla="*/ 328 h 329"/>
              <a:gd name="T2" fmla="*/ 26 w 61"/>
              <a:gd name="T3" fmla="*/ 328 h 329"/>
              <a:gd name="T4" fmla="*/ 0 w 61"/>
              <a:gd name="T5" fmla="*/ 302 h 329"/>
              <a:gd name="T6" fmla="*/ 0 w 61"/>
              <a:gd name="T7" fmla="*/ 35 h 329"/>
              <a:gd name="T8" fmla="*/ 26 w 61"/>
              <a:gd name="T9" fmla="*/ 0 h 329"/>
              <a:gd name="T10" fmla="*/ 26 w 61"/>
              <a:gd name="T11" fmla="*/ 0 h 329"/>
              <a:gd name="T12" fmla="*/ 60 w 61"/>
              <a:gd name="T13" fmla="*/ 35 h 329"/>
              <a:gd name="T14" fmla="*/ 60 w 61"/>
              <a:gd name="T15" fmla="*/ 302 h 329"/>
              <a:gd name="T16" fmla="*/ 26 w 61"/>
              <a:gd name="T17" fmla="*/ 328 h 3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1" h="329">
                <a:moveTo>
                  <a:pt x="26" y="328"/>
                </a:moveTo>
                <a:lnTo>
                  <a:pt x="26" y="328"/>
                </a:lnTo>
                <a:cubicBezTo>
                  <a:pt x="8" y="328"/>
                  <a:pt x="0" y="319"/>
                  <a:pt x="0" y="302"/>
                </a:cubicBezTo>
                <a:cubicBezTo>
                  <a:pt x="0" y="35"/>
                  <a:pt x="0" y="35"/>
                  <a:pt x="0" y="35"/>
                </a:cubicBezTo>
                <a:cubicBezTo>
                  <a:pt x="0" y="18"/>
                  <a:pt x="8" y="0"/>
                  <a:pt x="26" y="0"/>
                </a:cubicBezTo>
                <a:lnTo>
                  <a:pt x="26" y="0"/>
                </a:lnTo>
                <a:cubicBezTo>
                  <a:pt x="43" y="0"/>
                  <a:pt x="60" y="18"/>
                  <a:pt x="60" y="35"/>
                </a:cubicBezTo>
                <a:cubicBezTo>
                  <a:pt x="60" y="302"/>
                  <a:pt x="60" y="302"/>
                  <a:pt x="60" y="302"/>
                </a:cubicBezTo>
                <a:cubicBezTo>
                  <a:pt x="60" y="319"/>
                  <a:pt x="43" y="328"/>
                  <a:pt x="26" y="32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8" name="Freeform 613">
            <a:extLst>
              <a:ext uri="{FF2B5EF4-FFF2-40B4-BE49-F238E27FC236}">
                <a16:creationId xmlns:a16="http://schemas.microsoft.com/office/drawing/2014/main" id="{43798DB9-BD84-B947-B62A-E7D92EAAD5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41194" y="3550017"/>
            <a:ext cx="256975" cy="74757"/>
          </a:xfrm>
          <a:custGeom>
            <a:avLst/>
            <a:gdLst>
              <a:gd name="T0" fmla="*/ 216 w 242"/>
              <a:gd name="T1" fmla="*/ 69 h 70"/>
              <a:gd name="T2" fmla="*/ 216 w 242"/>
              <a:gd name="T3" fmla="*/ 69 h 70"/>
              <a:gd name="T4" fmla="*/ 35 w 242"/>
              <a:gd name="T5" fmla="*/ 69 h 70"/>
              <a:gd name="T6" fmla="*/ 0 w 242"/>
              <a:gd name="T7" fmla="*/ 34 h 70"/>
              <a:gd name="T8" fmla="*/ 35 w 242"/>
              <a:gd name="T9" fmla="*/ 0 h 70"/>
              <a:gd name="T10" fmla="*/ 216 w 242"/>
              <a:gd name="T11" fmla="*/ 0 h 70"/>
              <a:gd name="T12" fmla="*/ 241 w 242"/>
              <a:gd name="T13" fmla="*/ 34 h 70"/>
              <a:gd name="T14" fmla="*/ 216 w 242"/>
              <a:gd name="T15" fmla="*/ 69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42" h="70">
                <a:moveTo>
                  <a:pt x="216" y="69"/>
                </a:moveTo>
                <a:lnTo>
                  <a:pt x="216" y="69"/>
                </a:lnTo>
                <a:cubicBezTo>
                  <a:pt x="35" y="69"/>
                  <a:pt x="35" y="69"/>
                  <a:pt x="35" y="69"/>
                </a:cubicBezTo>
                <a:cubicBezTo>
                  <a:pt x="17" y="69"/>
                  <a:pt x="0" y="51"/>
                  <a:pt x="0" y="34"/>
                </a:cubicBezTo>
                <a:cubicBezTo>
                  <a:pt x="0" y="17"/>
                  <a:pt x="17" y="0"/>
                  <a:pt x="35" y="0"/>
                </a:cubicBezTo>
                <a:cubicBezTo>
                  <a:pt x="216" y="0"/>
                  <a:pt x="216" y="0"/>
                  <a:pt x="216" y="0"/>
                </a:cubicBezTo>
                <a:cubicBezTo>
                  <a:pt x="233" y="0"/>
                  <a:pt x="241" y="17"/>
                  <a:pt x="241" y="34"/>
                </a:cubicBezTo>
                <a:cubicBezTo>
                  <a:pt x="241" y="51"/>
                  <a:pt x="233" y="69"/>
                  <a:pt x="216" y="6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9" name="Freeform 614">
            <a:extLst>
              <a:ext uri="{FF2B5EF4-FFF2-40B4-BE49-F238E27FC236}">
                <a16:creationId xmlns:a16="http://schemas.microsoft.com/office/drawing/2014/main" id="{860218EE-B4A7-2941-8C5E-80EFB8CE5C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41194" y="3648137"/>
            <a:ext cx="256975" cy="65412"/>
          </a:xfrm>
          <a:custGeom>
            <a:avLst/>
            <a:gdLst>
              <a:gd name="T0" fmla="*/ 216 w 242"/>
              <a:gd name="T1" fmla="*/ 60 h 61"/>
              <a:gd name="T2" fmla="*/ 216 w 242"/>
              <a:gd name="T3" fmla="*/ 60 h 61"/>
              <a:gd name="T4" fmla="*/ 35 w 242"/>
              <a:gd name="T5" fmla="*/ 60 h 61"/>
              <a:gd name="T6" fmla="*/ 0 w 242"/>
              <a:gd name="T7" fmla="*/ 35 h 61"/>
              <a:gd name="T8" fmla="*/ 35 w 242"/>
              <a:gd name="T9" fmla="*/ 0 h 61"/>
              <a:gd name="T10" fmla="*/ 216 w 242"/>
              <a:gd name="T11" fmla="*/ 0 h 61"/>
              <a:gd name="T12" fmla="*/ 241 w 242"/>
              <a:gd name="T13" fmla="*/ 35 h 61"/>
              <a:gd name="T14" fmla="*/ 216 w 242"/>
              <a:gd name="T15" fmla="*/ 60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42" h="61">
                <a:moveTo>
                  <a:pt x="216" y="60"/>
                </a:moveTo>
                <a:lnTo>
                  <a:pt x="216" y="60"/>
                </a:lnTo>
                <a:cubicBezTo>
                  <a:pt x="35" y="60"/>
                  <a:pt x="35" y="60"/>
                  <a:pt x="35" y="60"/>
                </a:cubicBezTo>
                <a:cubicBezTo>
                  <a:pt x="17" y="60"/>
                  <a:pt x="0" y="52"/>
                  <a:pt x="0" y="35"/>
                </a:cubicBezTo>
                <a:cubicBezTo>
                  <a:pt x="0" y="18"/>
                  <a:pt x="17" y="0"/>
                  <a:pt x="35" y="0"/>
                </a:cubicBezTo>
                <a:cubicBezTo>
                  <a:pt x="216" y="0"/>
                  <a:pt x="216" y="0"/>
                  <a:pt x="216" y="0"/>
                </a:cubicBezTo>
                <a:cubicBezTo>
                  <a:pt x="233" y="0"/>
                  <a:pt x="241" y="18"/>
                  <a:pt x="241" y="35"/>
                </a:cubicBezTo>
                <a:cubicBezTo>
                  <a:pt x="241" y="52"/>
                  <a:pt x="233" y="60"/>
                  <a:pt x="216" y="6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0" name="Freeform 615">
            <a:extLst>
              <a:ext uri="{FF2B5EF4-FFF2-40B4-BE49-F238E27FC236}">
                <a16:creationId xmlns:a16="http://schemas.microsoft.com/office/drawing/2014/main" id="{3C252B3D-01EC-C34A-8D64-DC49814DC0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95964" y="10095898"/>
            <a:ext cx="1224140" cy="747566"/>
          </a:xfrm>
          <a:custGeom>
            <a:avLst/>
            <a:gdLst>
              <a:gd name="T0" fmla="*/ 1120 w 1155"/>
              <a:gd name="T1" fmla="*/ 706 h 707"/>
              <a:gd name="T2" fmla="*/ 1120 w 1155"/>
              <a:gd name="T3" fmla="*/ 706 h 707"/>
              <a:gd name="T4" fmla="*/ 35 w 1155"/>
              <a:gd name="T5" fmla="*/ 706 h 707"/>
              <a:gd name="T6" fmla="*/ 0 w 1155"/>
              <a:gd name="T7" fmla="*/ 671 h 707"/>
              <a:gd name="T8" fmla="*/ 0 w 1155"/>
              <a:gd name="T9" fmla="*/ 34 h 707"/>
              <a:gd name="T10" fmla="*/ 35 w 1155"/>
              <a:gd name="T11" fmla="*/ 0 h 707"/>
              <a:gd name="T12" fmla="*/ 1120 w 1155"/>
              <a:gd name="T13" fmla="*/ 0 h 707"/>
              <a:gd name="T14" fmla="*/ 1154 w 1155"/>
              <a:gd name="T15" fmla="*/ 34 h 707"/>
              <a:gd name="T16" fmla="*/ 1154 w 1155"/>
              <a:gd name="T17" fmla="*/ 671 h 707"/>
              <a:gd name="T18" fmla="*/ 1120 w 1155"/>
              <a:gd name="T19" fmla="*/ 706 h 707"/>
              <a:gd name="T20" fmla="*/ 44 w 1155"/>
              <a:gd name="T21" fmla="*/ 663 h 707"/>
              <a:gd name="T22" fmla="*/ 44 w 1155"/>
              <a:gd name="T23" fmla="*/ 663 h 707"/>
              <a:gd name="T24" fmla="*/ 1111 w 1155"/>
              <a:gd name="T25" fmla="*/ 663 h 707"/>
              <a:gd name="T26" fmla="*/ 1111 w 1155"/>
              <a:gd name="T27" fmla="*/ 43 h 707"/>
              <a:gd name="T28" fmla="*/ 44 w 1155"/>
              <a:gd name="T29" fmla="*/ 43 h 707"/>
              <a:gd name="T30" fmla="*/ 44 w 1155"/>
              <a:gd name="T31" fmla="*/ 663 h 7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155" h="707">
                <a:moveTo>
                  <a:pt x="1120" y="706"/>
                </a:moveTo>
                <a:lnTo>
                  <a:pt x="1120" y="706"/>
                </a:lnTo>
                <a:cubicBezTo>
                  <a:pt x="35" y="706"/>
                  <a:pt x="35" y="706"/>
                  <a:pt x="35" y="706"/>
                </a:cubicBezTo>
                <a:cubicBezTo>
                  <a:pt x="18" y="706"/>
                  <a:pt x="0" y="688"/>
                  <a:pt x="0" y="671"/>
                </a:cubicBezTo>
                <a:cubicBezTo>
                  <a:pt x="0" y="34"/>
                  <a:pt x="0" y="34"/>
                  <a:pt x="0" y="34"/>
                </a:cubicBezTo>
                <a:cubicBezTo>
                  <a:pt x="0" y="8"/>
                  <a:pt x="18" y="0"/>
                  <a:pt x="35" y="0"/>
                </a:cubicBezTo>
                <a:cubicBezTo>
                  <a:pt x="1120" y="0"/>
                  <a:pt x="1120" y="0"/>
                  <a:pt x="1120" y="0"/>
                </a:cubicBezTo>
                <a:cubicBezTo>
                  <a:pt x="1137" y="0"/>
                  <a:pt x="1154" y="8"/>
                  <a:pt x="1154" y="34"/>
                </a:cubicBezTo>
                <a:cubicBezTo>
                  <a:pt x="1154" y="671"/>
                  <a:pt x="1154" y="671"/>
                  <a:pt x="1154" y="671"/>
                </a:cubicBezTo>
                <a:cubicBezTo>
                  <a:pt x="1154" y="688"/>
                  <a:pt x="1137" y="706"/>
                  <a:pt x="1120" y="706"/>
                </a:cubicBezTo>
                <a:close/>
                <a:moveTo>
                  <a:pt x="44" y="663"/>
                </a:moveTo>
                <a:lnTo>
                  <a:pt x="44" y="663"/>
                </a:lnTo>
                <a:cubicBezTo>
                  <a:pt x="1111" y="663"/>
                  <a:pt x="1111" y="663"/>
                  <a:pt x="1111" y="663"/>
                </a:cubicBezTo>
                <a:cubicBezTo>
                  <a:pt x="1111" y="43"/>
                  <a:pt x="1111" y="43"/>
                  <a:pt x="1111" y="43"/>
                </a:cubicBezTo>
                <a:cubicBezTo>
                  <a:pt x="44" y="43"/>
                  <a:pt x="44" y="43"/>
                  <a:pt x="44" y="43"/>
                </a:cubicBezTo>
                <a:lnTo>
                  <a:pt x="44" y="66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1" name="Freeform 616">
            <a:extLst>
              <a:ext uri="{FF2B5EF4-FFF2-40B4-BE49-F238E27FC236}">
                <a16:creationId xmlns:a16="http://schemas.microsoft.com/office/drawing/2014/main" id="{EF02F7E3-BCC2-1844-A526-05B849D30E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17443" y="10208033"/>
            <a:ext cx="518623" cy="46723"/>
          </a:xfrm>
          <a:custGeom>
            <a:avLst/>
            <a:gdLst>
              <a:gd name="T0" fmla="*/ 464 w 491"/>
              <a:gd name="T1" fmla="*/ 43 h 44"/>
              <a:gd name="T2" fmla="*/ 464 w 491"/>
              <a:gd name="T3" fmla="*/ 43 h 44"/>
              <a:gd name="T4" fmla="*/ 25 w 491"/>
              <a:gd name="T5" fmla="*/ 43 h 44"/>
              <a:gd name="T6" fmla="*/ 0 w 491"/>
              <a:gd name="T7" fmla="*/ 26 h 44"/>
              <a:gd name="T8" fmla="*/ 25 w 491"/>
              <a:gd name="T9" fmla="*/ 0 h 44"/>
              <a:gd name="T10" fmla="*/ 464 w 491"/>
              <a:gd name="T11" fmla="*/ 0 h 44"/>
              <a:gd name="T12" fmla="*/ 490 w 491"/>
              <a:gd name="T13" fmla="*/ 26 h 44"/>
              <a:gd name="T14" fmla="*/ 464 w 491"/>
              <a:gd name="T15" fmla="*/ 43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91" h="44">
                <a:moveTo>
                  <a:pt x="464" y="43"/>
                </a:moveTo>
                <a:lnTo>
                  <a:pt x="464" y="43"/>
                </a:lnTo>
                <a:cubicBezTo>
                  <a:pt x="25" y="43"/>
                  <a:pt x="25" y="43"/>
                  <a:pt x="25" y="43"/>
                </a:cubicBezTo>
                <a:cubicBezTo>
                  <a:pt x="8" y="43"/>
                  <a:pt x="0" y="34"/>
                  <a:pt x="0" y="26"/>
                </a:cubicBezTo>
                <a:cubicBezTo>
                  <a:pt x="0" y="17"/>
                  <a:pt x="8" y="0"/>
                  <a:pt x="25" y="0"/>
                </a:cubicBezTo>
                <a:cubicBezTo>
                  <a:pt x="464" y="0"/>
                  <a:pt x="464" y="0"/>
                  <a:pt x="464" y="0"/>
                </a:cubicBezTo>
                <a:cubicBezTo>
                  <a:pt x="473" y="0"/>
                  <a:pt x="490" y="17"/>
                  <a:pt x="490" y="26"/>
                </a:cubicBezTo>
                <a:cubicBezTo>
                  <a:pt x="490" y="34"/>
                  <a:pt x="473" y="43"/>
                  <a:pt x="464" y="4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2" name="Freeform 617">
            <a:extLst>
              <a:ext uri="{FF2B5EF4-FFF2-40B4-BE49-F238E27FC236}">
                <a16:creationId xmlns:a16="http://schemas.microsoft.com/office/drawing/2014/main" id="{CC30D8FA-8FB4-DF44-9AED-E8DB917150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17443" y="10324839"/>
            <a:ext cx="392472" cy="46723"/>
          </a:xfrm>
          <a:custGeom>
            <a:avLst/>
            <a:gdLst>
              <a:gd name="T0" fmla="*/ 352 w 371"/>
              <a:gd name="T1" fmla="*/ 43 h 44"/>
              <a:gd name="T2" fmla="*/ 352 w 371"/>
              <a:gd name="T3" fmla="*/ 43 h 44"/>
              <a:gd name="T4" fmla="*/ 25 w 371"/>
              <a:gd name="T5" fmla="*/ 43 h 44"/>
              <a:gd name="T6" fmla="*/ 0 w 371"/>
              <a:gd name="T7" fmla="*/ 26 h 44"/>
              <a:gd name="T8" fmla="*/ 25 w 371"/>
              <a:gd name="T9" fmla="*/ 0 h 44"/>
              <a:gd name="T10" fmla="*/ 352 w 371"/>
              <a:gd name="T11" fmla="*/ 0 h 44"/>
              <a:gd name="T12" fmla="*/ 370 w 371"/>
              <a:gd name="T13" fmla="*/ 26 h 44"/>
              <a:gd name="T14" fmla="*/ 352 w 371"/>
              <a:gd name="T15" fmla="*/ 43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71" h="44">
                <a:moveTo>
                  <a:pt x="352" y="43"/>
                </a:moveTo>
                <a:lnTo>
                  <a:pt x="352" y="43"/>
                </a:lnTo>
                <a:cubicBezTo>
                  <a:pt x="25" y="43"/>
                  <a:pt x="25" y="43"/>
                  <a:pt x="25" y="43"/>
                </a:cubicBezTo>
                <a:cubicBezTo>
                  <a:pt x="8" y="43"/>
                  <a:pt x="0" y="34"/>
                  <a:pt x="0" y="26"/>
                </a:cubicBezTo>
                <a:cubicBezTo>
                  <a:pt x="0" y="9"/>
                  <a:pt x="8" y="0"/>
                  <a:pt x="25" y="0"/>
                </a:cubicBezTo>
                <a:cubicBezTo>
                  <a:pt x="352" y="0"/>
                  <a:pt x="352" y="0"/>
                  <a:pt x="352" y="0"/>
                </a:cubicBezTo>
                <a:cubicBezTo>
                  <a:pt x="361" y="0"/>
                  <a:pt x="370" y="9"/>
                  <a:pt x="370" y="26"/>
                </a:cubicBezTo>
                <a:cubicBezTo>
                  <a:pt x="370" y="34"/>
                  <a:pt x="361" y="43"/>
                  <a:pt x="352" y="4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3" name="Freeform 618">
            <a:extLst>
              <a:ext uri="{FF2B5EF4-FFF2-40B4-BE49-F238E27FC236}">
                <a16:creationId xmlns:a16="http://schemas.microsoft.com/office/drawing/2014/main" id="{A586FA99-6548-6F49-B26C-6473487AF7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56572" y="10679933"/>
            <a:ext cx="46723" cy="46723"/>
          </a:xfrm>
          <a:custGeom>
            <a:avLst/>
            <a:gdLst>
              <a:gd name="T0" fmla="*/ 26 w 44"/>
              <a:gd name="T1" fmla="*/ 43 h 44"/>
              <a:gd name="T2" fmla="*/ 26 w 44"/>
              <a:gd name="T3" fmla="*/ 43 h 44"/>
              <a:gd name="T4" fmla="*/ 26 w 44"/>
              <a:gd name="T5" fmla="*/ 43 h 44"/>
              <a:gd name="T6" fmla="*/ 0 w 44"/>
              <a:gd name="T7" fmla="*/ 25 h 44"/>
              <a:gd name="T8" fmla="*/ 26 w 44"/>
              <a:gd name="T9" fmla="*/ 0 h 44"/>
              <a:gd name="T10" fmla="*/ 26 w 44"/>
              <a:gd name="T11" fmla="*/ 0 h 44"/>
              <a:gd name="T12" fmla="*/ 43 w 44"/>
              <a:gd name="T13" fmla="*/ 25 h 44"/>
              <a:gd name="T14" fmla="*/ 26 w 44"/>
              <a:gd name="T15" fmla="*/ 43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4" h="44">
                <a:moveTo>
                  <a:pt x="26" y="43"/>
                </a:moveTo>
                <a:lnTo>
                  <a:pt x="26" y="43"/>
                </a:lnTo>
                <a:lnTo>
                  <a:pt x="26" y="43"/>
                </a:lnTo>
                <a:cubicBezTo>
                  <a:pt x="9" y="43"/>
                  <a:pt x="0" y="34"/>
                  <a:pt x="0" y="25"/>
                </a:cubicBezTo>
                <a:cubicBezTo>
                  <a:pt x="0" y="8"/>
                  <a:pt x="9" y="0"/>
                  <a:pt x="26" y="0"/>
                </a:cubicBezTo>
                <a:lnTo>
                  <a:pt x="26" y="0"/>
                </a:lnTo>
                <a:cubicBezTo>
                  <a:pt x="35" y="0"/>
                  <a:pt x="43" y="8"/>
                  <a:pt x="43" y="25"/>
                </a:cubicBezTo>
                <a:cubicBezTo>
                  <a:pt x="43" y="34"/>
                  <a:pt x="35" y="43"/>
                  <a:pt x="26" y="4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4" name="Freeform 619">
            <a:extLst>
              <a:ext uri="{FF2B5EF4-FFF2-40B4-BE49-F238E27FC236}">
                <a16:creationId xmlns:a16="http://schemas.microsoft.com/office/drawing/2014/main" id="{20B18EAB-9F0E-6941-93E9-9DD97F88AB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71564" y="10679933"/>
            <a:ext cx="266319" cy="46723"/>
          </a:xfrm>
          <a:custGeom>
            <a:avLst/>
            <a:gdLst>
              <a:gd name="T0" fmla="*/ 223 w 250"/>
              <a:gd name="T1" fmla="*/ 43 h 44"/>
              <a:gd name="T2" fmla="*/ 223 w 250"/>
              <a:gd name="T3" fmla="*/ 43 h 44"/>
              <a:gd name="T4" fmla="*/ 223 w 250"/>
              <a:gd name="T5" fmla="*/ 43 h 44"/>
              <a:gd name="T6" fmla="*/ 197 w 250"/>
              <a:gd name="T7" fmla="*/ 25 h 44"/>
              <a:gd name="T8" fmla="*/ 223 w 250"/>
              <a:gd name="T9" fmla="*/ 0 h 44"/>
              <a:gd name="T10" fmla="*/ 223 w 250"/>
              <a:gd name="T11" fmla="*/ 0 h 44"/>
              <a:gd name="T12" fmla="*/ 249 w 250"/>
              <a:gd name="T13" fmla="*/ 25 h 44"/>
              <a:gd name="T14" fmla="*/ 223 w 250"/>
              <a:gd name="T15" fmla="*/ 43 h 44"/>
              <a:gd name="T16" fmla="*/ 154 w 250"/>
              <a:gd name="T17" fmla="*/ 43 h 44"/>
              <a:gd name="T18" fmla="*/ 154 w 250"/>
              <a:gd name="T19" fmla="*/ 43 h 44"/>
              <a:gd name="T20" fmla="*/ 154 w 250"/>
              <a:gd name="T21" fmla="*/ 43 h 44"/>
              <a:gd name="T22" fmla="*/ 137 w 250"/>
              <a:gd name="T23" fmla="*/ 25 h 44"/>
              <a:gd name="T24" fmla="*/ 154 w 250"/>
              <a:gd name="T25" fmla="*/ 0 h 44"/>
              <a:gd name="T26" fmla="*/ 154 w 250"/>
              <a:gd name="T27" fmla="*/ 0 h 44"/>
              <a:gd name="T28" fmla="*/ 180 w 250"/>
              <a:gd name="T29" fmla="*/ 25 h 44"/>
              <a:gd name="T30" fmla="*/ 154 w 250"/>
              <a:gd name="T31" fmla="*/ 43 h 44"/>
              <a:gd name="T32" fmla="*/ 94 w 250"/>
              <a:gd name="T33" fmla="*/ 43 h 44"/>
              <a:gd name="T34" fmla="*/ 94 w 250"/>
              <a:gd name="T35" fmla="*/ 43 h 44"/>
              <a:gd name="T36" fmla="*/ 85 w 250"/>
              <a:gd name="T37" fmla="*/ 43 h 44"/>
              <a:gd name="T38" fmla="*/ 68 w 250"/>
              <a:gd name="T39" fmla="*/ 25 h 44"/>
              <a:gd name="T40" fmla="*/ 85 w 250"/>
              <a:gd name="T41" fmla="*/ 0 h 44"/>
              <a:gd name="T42" fmla="*/ 94 w 250"/>
              <a:gd name="T43" fmla="*/ 0 h 44"/>
              <a:gd name="T44" fmla="*/ 111 w 250"/>
              <a:gd name="T45" fmla="*/ 25 h 44"/>
              <a:gd name="T46" fmla="*/ 94 w 250"/>
              <a:gd name="T47" fmla="*/ 43 h 44"/>
              <a:gd name="T48" fmla="*/ 25 w 250"/>
              <a:gd name="T49" fmla="*/ 43 h 44"/>
              <a:gd name="T50" fmla="*/ 25 w 250"/>
              <a:gd name="T51" fmla="*/ 43 h 44"/>
              <a:gd name="T52" fmla="*/ 25 w 250"/>
              <a:gd name="T53" fmla="*/ 43 h 44"/>
              <a:gd name="T54" fmla="*/ 0 w 250"/>
              <a:gd name="T55" fmla="*/ 25 h 44"/>
              <a:gd name="T56" fmla="*/ 25 w 250"/>
              <a:gd name="T57" fmla="*/ 0 h 44"/>
              <a:gd name="T58" fmla="*/ 25 w 250"/>
              <a:gd name="T59" fmla="*/ 0 h 44"/>
              <a:gd name="T60" fmla="*/ 42 w 250"/>
              <a:gd name="T61" fmla="*/ 25 h 44"/>
              <a:gd name="T62" fmla="*/ 25 w 250"/>
              <a:gd name="T63" fmla="*/ 43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50" h="44">
                <a:moveTo>
                  <a:pt x="223" y="43"/>
                </a:moveTo>
                <a:lnTo>
                  <a:pt x="223" y="43"/>
                </a:lnTo>
                <a:lnTo>
                  <a:pt x="223" y="43"/>
                </a:lnTo>
                <a:cubicBezTo>
                  <a:pt x="206" y="43"/>
                  <a:pt x="197" y="34"/>
                  <a:pt x="197" y="25"/>
                </a:cubicBezTo>
                <a:cubicBezTo>
                  <a:pt x="197" y="8"/>
                  <a:pt x="206" y="0"/>
                  <a:pt x="223" y="0"/>
                </a:cubicBezTo>
                <a:lnTo>
                  <a:pt x="223" y="0"/>
                </a:lnTo>
                <a:cubicBezTo>
                  <a:pt x="232" y="0"/>
                  <a:pt x="249" y="8"/>
                  <a:pt x="249" y="25"/>
                </a:cubicBezTo>
                <a:cubicBezTo>
                  <a:pt x="249" y="34"/>
                  <a:pt x="232" y="43"/>
                  <a:pt x="223" y="43"/>
                </a:cubicBezTo>
                <a:close/>
                <a:moveTo>
                  <a:pt x="154" y="43"/>
                </a:moveTo>
                <a:lnTo>
                  <a:pt x="154" y="43"/>
                </a:lnTo>
                <a:lnTo>
                  <a:pt x="154" y="43"/>
                </a:lnTo>
                <a:cubicBezTo>
                  <a:pt x="146" y="43"/>
                  <a:pt x="137" y="34"/>
                  <a:pt x="137" y="25"/>
                </a:cubicBezTo>
                <a:cubicBezTo>
                  <a:pt x="137" y="8"/>
                  <a:pt x="146" y="0"/>
                  <a:pt x="154" y="0"/>
                </a:cubicBezTo>
                <a:lnTo>
                  <a:pt x="154" y="0"/>
                </a:lnTo>
                <a:cubicBezTo>
                  <a:pt x="172" y="0"/>
                  <a:pt x="180" y="8"/>
                  <a:pt x="180" y="25"/>
                </a:cubicBezTo>
                <a:cubicBezTo>
                  <a:pt x="180" y="34"/>
                  <a:pt x="172" y="43"/>
                  <a:pt x="154" y="43"/>
                </a:cubicBezTo>
                <a:close/>
                <a:moveTo>
                  <a:pt x="94" y="43"/>
                </a:moveTo>
                <a:lnTo>
                  <a:pt x="94" y="43"/>
                </a:lnTo>
                <a:cubicBezTo>
                  <a:pt x="85" y="43"/>
                  <a:pt x="85" y="43"/>
                  <a:pt x="85" y="43"/>
                </a:cubicBezTo>
                <a:cubicBezTo>
                  <a:pt x="77" y="43"/>
                  <a:pt x="68" y="34"/>
                  <a:pt x="68" y="25"/>
                </a:cubicBezTo>
                <a:cubicBezTo>
                  <a:pt x="68" y="8"/>
                  <a:pt x="77" y="0"/>
                  <a:pt x="85" y="0"/>
                </a:cubicBezTo>
                <a:cubicBezTo>
                  <a:pt x="94" y="0"/>
                  <a:pt x="94" y="0"/>
                  <a:pt x="94" y="0"/>
                </a:cubicBezTo>
                <a:cubicBezTo>
                  <a:pt x="103" y="0"/>
                  <a:pt x="111" y="8"/>
                  <a:pt x="111" y="25"/>
                </a:cubicBezTo>
                <a:cubicBezTo>
                  <a:pt x="111" y="34"/>
                  <a:pt x="103" y="43"/>
                  <a:pt x="94" y="43"/>
                </a:cubicBezTo>
                <a:close/>
                <a:moveTo>
                  <a:pt x="25" y="43"/>
                </a:moveTo>
                <a:lnTo>
                  <a:pt x="25" y="43"/>
                </a:lnTo>
                <a:lnTo>
                  <a:pt x="25" y="43"/>
                </a:lnTo>
                <a:cubicBezTo>
                  <a:pt x="8" y="43"/>
                  <a:pt x="0" y="34"/>
                  <a:pt x="0" y="25"/>
                </a:cubicBezTo>
                <a:cubicBezTo>
                  <a:pt x="0" y="8"/>
                  <a:pt x="8" y="0"/>
                  <a:pt x="25" y="0"/>
                </a:cubicBezTo>
                <a:lnTo>
                  <a:pt x="25" y="0"/>
                </a:lnTo>
                <a:cubicBezTo>
                  <a:pt x="34" y="0"/>
                  <a:pt x="42" y="8"/>
                  <a:pt x="42" y="25"/>
                </a:cubicBezTo>
                <a:cubicBezTo>
                  <a:pt x="42" y="34"/>
                  <a:pt x="34" y="43"/>
                  <a:pt x="25" y="43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5" name="Freeform 620">
            <a:extLst>
              <a:ext uri="{FF2B5EF4-FFF2-40B4-BE49-F238E27FC236}">
                <a16:creationId xmlns:a16="http://schemas.microsoft.com/office/drawing/2014/main" id="{86D9F3E2-0DAE-534E-8CC0-5D2E1677F3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06152" y="10679933"/>
            <a:ext cx="46723" cy="46723"/>
          </a:xfrm>
          <a:custGeom>
            <a:avLst/>
            <a:gdLst>
              <a:gd name="T0" fmla="*/ 17 w 44"/>
              <a:gd name="T1" fmla="*/ 43 h 44"/>
              <a:gd name="T2" fmla="*/ 17 w 44"/>
              <a:gd name="T3" fmla="*/ 43 h 44"/>
              <a:gd name="T4" fmla="*/ 17 w 44"/>
              <a:gd name="T5" fmla="*/ 43 h 44"/>
              <a:gd name="T6" fmla="*/ 0 w 44"/>
              <a:gd name="T7" fmla="*/ 25 h 44"/>
              <a:gd name="T8" fmla="*/ 17 w 44"/>
              <a:gd name="T9" fmla="*/ 0 h 44"/>
              <a:gd name="T10" fmla="*/ 17 w 44"/>
              <a:gd name="T11" fmla="*/ 0 h 44"/>
              <a:gd name="T12" fmla="*/ 43 w 44"/>
              <a:gd name="T13" fmla="*/ 25 h 44"/>
              <a:gd name="T14" fmla="*/ 17 w 44"/>
              <a:gd name="T15" fmla="*/ 43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4" h="44">
                <a:moveTo>
                  <a:pt x="17" y="43"/>
                </a:moveTo>
                <a:lnTo>
                  <a:pt x="17" y="43"/>
                </a:lnTo>
                <a:lnTo>
                  <a:pt x="17" y="43"/>
                </a:lnTo>
                <a:cubicBezTo>
                  <a:pt x="9" y="43"/>
                  <a:pt x="0" y="34"/>
                  <a:pt x="0" y="25"/>
                </a:cubicBezTo>
                <a:cubicBezTo>
                  <a:pt x="0" y="8"/>
                  <a:pt x="9" y="0"/>
                  <a:pt x="17" y="0"/>
                </a:cubicBezTo>
                <a:lnTo>
                  <a:pt x="17" y="0"/>
                </a:lnTo>
                <a:cubicBezTo>
                  <a:pt x="35" y="0"/>
                  <a:pt x="43" y="8"/>
                  <a:pt x="43" y="25"/>
                </a:cubicBezTo>
                <a:cubicBezTo>
                  <a:pt x="43" y="34"/>
                  <a:pt x="35" y="43"/>
                  <a:pt x="17" y="4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6" name="Freeform 621">
            <a:extLst>
              <a:ext uri="{FF2B5EF4-FFF2-40B4-BE49-F238E27FC236}">
                <a16:creationId xmlns:a16="http://schemas.microsoft.com/office/drawing/2014/main" id="{0FD3D424-9602-D947-B98F-84074693BD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01478" y="10563127"/>
            <a:ext cx="401817" cy="46723"/>
          </a:xfrm>
          <a:custGeom>
            <a:avLst/>
            <a:gdLst>
              <a:gd name="T0" fmla="*/ 361 w 379"/>
              <a:gd name="T1" fmla="*/ 43 h 44"/>
              <a:gd name="T2" fmla="*/ 361 w 379"/>
              <a:gd name="T3" fmla="*/ 43 h 44"/>
              <a:gd name="T4" fmla="*/ 25 w 379"/>
              <a:gd name="T5" fmla="*/ 43 h 44"/>
              <a:gd name="T6" fmla="*/ 0 w 379"/>
              <a:gd name="T7" fmla="*/ 17 h 44"/>
              <a:gd name="T8" fmla="*/ 25 w 379"/>
              <a:gd name="T9" fmla="*/ 0 h 44"/>
              <a:gd name="T10" fmla="*/ 361 w 379"/>
              <a:gd name="T11" fmla="*/ 0 h 44"/>
              <a:gd name="T12" fmla="*/ 378 w 379"/>
              <a:gd name="T13" fmla="*/ 17 h 44"/>
              <a:gd name="T14" fmla="*/ 361 w 379"/>
              <a:gd name="T15" fmla="*/ 43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79" h="44">
                <a:moveTo>
                  <a:pt x="361" y="43"/>
                </a:moveTo>
                <a:lnTo>
                  <a:pt x="361" y="43"/>
                </a:lnTo>
                <a:cubicBezTo>
                  <a:pt x="25" y="43"/>
                  <a:pt x="25" y="43"/>
                  <a:pt x="25" y="43"/>
                </a:cubicBezTo>
                <a:cubicBezTo>
                  <a:pt x="8" y="43"/>
                  <a:pt x="0" y="34"/>
                  <a:pt x="0" y="17"/>
                </a:cubicBezTo>
                <a:cubicBezTo>
                  <a:pt x="0" y="8"/>
                  <a:pt x="8" y="0"/>
                  <a:pt x="25" y="0"/>
                </a:cubicBezTo>
                <a:cubicBezTo>
                  <a:pt x="361" y="0"/>
                  <a:pt x="361" y="0"/>
                  <a:pt x="361" y="0"/>
                </a:cubicBezTo>
                <a:cubicBezTo>
                  <a:pt x="370" y="0"/>
                  <a:pt x="378" y="8"/>
                  <a:pt x="378" y="17"/>
                </a:cubicBezTo>
                <a:cubicBezTo>
                  <a:pt x="378" y="34"/>
                  <a:pt x="370" y="43"/>
                  <a:pt x="361" y="4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7" name="Freeform 622">
            <a:extLst>
              <a:ext uri="{FF2B5EF4-FFF2-40B4-BE49-F238E27FC236}">
                <a16:creationId xmlns:a16="http://schemas.microsoft.com/office/drawing/2014/main" id="{F7DD5064-D125-7E4E-82D1-5F013E90D2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17443" y="10563127"/>
            <a:ext cx="219596" cy="163529"/>
          </a:xfrm>
          <a:custGeom>
            <a:avLst/>
            <a:gdLst>
              <a:gd name="T0" fmla="*/ 189 w 207"/>
              <a:gd name="T1" fmla="*/ 155 h 156"/>
              <a:gd name="T2" fmla="*/ 189 w 207"/>
              <a:gd name="T3" fmla="*/ 155 h 156"/>
              <a:gd name="T4" fmla="*/ 25 w 207"/>
              <a:gd name="T5" fmla="*/ 155 h 156"/>
              <a:gd name="T6" fmla="*/ 0 w 207"/>
              <a:gd name="T7" fmla="*/ 129 h 156"/>
              <a:gd name="T8" fmla="*/ 0 w 207"/>
              <a:gd name="T9" fmla="*/ 17 h 156"/>
              <a:gd name="T10" fmla="*/ 25 w 207"/>
              <a:gd name="T11" fmla="*/ 0 h 156"/>
              <a:gd name="T12" fmla="*/ 189 w 207"/>
              <a:gd name="T13" fmla="*/ 0 h 156"/>
              <a:gd name="T14" fmla="*/ 206 w 207"/>
              <a:gd name="T15" fmla="*/ 17 h 156"/>
              <a:gd name="T16" fmla="*/ 206 w 207"/>
              <a:gd name="T17" fmla="*/ 129 h 156"/>
              <a:gd name="T18" fmla="*/ 189 w 207"/>
              <a:gd name="T19" fmla="*/ 155 h 156"/>
              <a:gd name="T20" fmla="*/ 43 w 207"/>
              <a:gd name="T21" fmla="*/ 112 h 156"/>
              <a:gd name="T22" fmla="*/ 43 w 207"/>
              <a:gd name="T23" fmla="*/ 112 h 156"/>
              <a:gd name="T24" fmla="*/ 163 w 207"/>
              <a:gd name="T25" fmla="*/ 112 h 156"/>
              <a:gd name="T26" fmla="*/ 163 w 207"/>
              <a:gd name="T27" fmla="*/ 43 h 156"/>
              <a:gd name="T28" fmla="*/ 43 w 207"/>
              <a:gd name="T29" fmla="*/ 43 h 156"/>
              <a:gd name="T30" fmla="*/ 43 w 207"/>
              <a:gd name="T31" fmla="*/ 112 h 1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07" h="156">
                <a:moveTo>
                  <a:pt x="189" y="155"/>
                </a:moveTo>
                <a:lnTo>
                  <a:pt x="189" y="155"/>
                </a:lnTo>
                <a:cubicBezTo>
                  <a:pt x="25" y="155"/>
                  <a:pt x="25" y="155"/>
                  <a:pt x="25" y="155"/>
                </a:cubicBezTo>
                <a:cubicBezTo>
                  <a:pt x="8" y="155"/>
                  <a:pt x="0" y="137"/>
                  <a:pt x="0" y="129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8"/>
                  <a:pt x="8" y="0"/>
                  <a:pt x="25" y="0"/>
                </a:cubicBezTo>
                <a:cubicBezTo>
                  <a:pt x="189" y="0"/>
                  <a:pt x="189" y="0"/>
                  <a:pt x="189" y="0"/>
                </a:cubicBezTo>
                <a:cubicBezTo>
                  <a:pt x="197" y="0"/>
                  <a:pt x="206" y="8"/>
                  <a:pt x="206" y="17"/>
                </a:cubicBezTo>
                <a:cubicBezTo>
                  <a:pt x="206" y="129"/>
                  <a:pt x="206" y="129"/>
                  <a:pt x="206" y="129"/>
                </a:cubicBezTo>
                <a:cubicBezTo>
                  <a:pt x="206" y="137"/>
                  <a:pt x="197" y="155"/>
                  <a:pt x="189" y="155"/>
                </a:cubicBezTo>
                <a:close/>
                <a:moveTo>
                  <a:pt x="43" y="112"/>
                </a:moveTo>
                <a:lnTo>
                  <a:pt x="43" y="112"/>
                </a:lnTo>
                <a:cubicBezTo>
                  <a:pt x="163" y="112"/>
                  <a:pt x="163" y="112"/>
                  <a:pt x="163" y="112"/>
                </a:cubicBezTo>
                <a:cubicBezTo>
                  <a:pt x="163" y="43"/>
                  <a:pt x="163" y="43"/>
                  <a:pt x="163" y="43"/>
                </a:cubicBezTo>
                <a:cubicBezTo>
                  <a:pt x="43" y="43"/>
                  <a:pt x="43" y="43"/>
                  <a:pt x="43" y="43"/>
                </a:cubicBezTo>
                <a:lnTo>
                  <a:pt x="43" y="11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8" name="Freeform 623">
            <a:extLst>
              <a:ext uri="{FF2B5EF4-FFF2-40B4-BE49-F238E27FC236}">
                <a16:creationId xmlns:a16="http://schemas.microsoft.com/office/drawing/2014/main" id="{DB751599-93B3-D645-BC41-AED991958F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35093" y="10208033"/>
            <a:ext cx="163532" cy="46723"/>
          </a:xfrm>
          <a:custGeom>
            <a:avLst/>
            <a:gdLst>
              <a:gd name="T0" fmla="*/ 138 w 156"/>
              <a:gd name="T1" fmla="*/ 43 h 44"/>
              <a:gd name="T2" fmla="*/ 138 w 156"/>
              <a:gd name="T3" fmla="*/ 43 h 44"/>
              <a:gd name="T4" fmla="*/ 26 w 156"/>
              <a:gd name="T5" fmla="*/ 43 h 44"/>
              <a:gd name="T6" fmla="*/ 0 w 156"/>
              <a:gd name="T7" fmla="*/ 26 h 44"/>
              <a:gd name="T8" fmla="*/ 26 w 156"/>
              <a:gd name="T9" fmla="*/ 0 h 44"/>
              <a:gd name="T10" fmla="*/ 138 w 156"/>
              <a:gd name="T11" fmla="*/ 0 h 44"/>
              <a:gd name="T12" fmla="*/ 155 w 156"/>
              <a:gd name="T13" fmla="*/ 26 h 44"/>
              <a:gd name="T14" fmla="*/ 138 w 156"/>
              <a:gd name="T15" fmla="*/ 43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56" h="44">
                <a:moveTo>
                  <a:pt x="138" y="43"/>
                </a:moveTo>
                <a:lnTo>
                  <a:pt x="138" y="43"/>
                </a:lnTo>
                <a:cubicBezTo>
                  <a:pt x="26" y="43"/>
                  <a:pt x="26" y="43"/>
                  <a:pt x="26" y="43"/>
                </a:cubicBezTo>
                <a:cubicBezTo>
                  <a:pt x="9" y="43"/>
                  <a:pt x="0" y="34"/>
                  <a:pt x="0" y="26"/>
                </a:cubicBezTo>
                <a:cubicBezTo>
                  <a:pt x="0" y="17"/>
                  <a:pt x="9" y="0"/>
                  <a:pt x="26" y="0"/>
                </a:cubicBezTo>
                <a:cubicBezTo>
                  <a:pt x="138" y="0"/>
                  <a:pt x="138" y="0"/>
                  <a:pt x="138" y="0"/>
                </a:cubicBezTo>
                <a:cubicBezTo>
                  <a:pt x="147" y="0"/>
                  <a:pt x="155" y="17"/>
                  <a:pt x="155" y="26"/>
                </a:cubicBezTo>
                <a:cubicBezTo>
                  <a:pt x="155" y="34"/>
                  <a:pt x="147" y="43"/>
                  <a:pt x="138" y="4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9" name="Freeform 624">
            <a:extLst>
              <a:ext uri="{FF2B5EF4-FFF2-40B4-BE49-F238E27FC236}">
                <a16:creationId xmlns:a16="http://schemas.microsoft.com/office/drawing/2014/main" id="{4875C9A3-348B-2642-9FA7-D458E2B525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7917" y="3265009"/>
            <a:ext cx="546657" cy="537312"/>
          </a:xfrm>
          <a:custGeom>
            <a:avLst/>
            <a:gdLst>
              <a:gd name="T0" fmla="*/ 35 w 518"/>
              <a:gd name="T1" fmla="*/ 508 h 509"/>
              <a:gd name="T2" fmla="*/ 35 w 518"/>
              <a:gd name="T3" fmla="*/ 508 h 509"/>
              <a:gd name="T4" fmla="*/ 18 w 518"/>
              <a:gd name="T5" fmla="*/ 499 h 509"/>
              <a:gd name="T6" fmla="*/ 18 w 518"/>
              <a:gd name="T7" fmla="*/ 456 h 509"/>
              <a:gd name="T8" fmla="*/ 457 w 518"/>
              <a:gd name="T9" fmla="*/ 17 h 509"/>
              <a:gd name="T10" fmla="*/ 500 w 518"/>
              <a:gd name="T11" fmla="*/ 17 h 509"/>
              <a:gd name="T12" fmla="*/ 500 w 518"/>
              <a:gd name="T13" fmla="*/ 60 h 509"/>
              <a:gd name="T14" fmla="*/ 61 w 518"/>
              <a:gd name="T15" fmla="*/ 499 h 509"/>
              <a:gd name="T16" fmla="*/ 35 w 518"/>
              <a:gd name="T17" fmla="*/ 508 h 5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18" h="509">
                <a:moveTo>
                  <a:pt x="35" y="508"/>
                </a:moveTo>
                <a:lnTo>
                  <a:pt x="35" y="508"/>
                </a:lnTo>
                <a:cubicBezTo>
                  <a:pt x="26" y="508"/>
                  <a:pt x="18" y="508"/>
                  <a:pt x="18" y="499"/>
                </a:cubicBezTo>
                <a:cubicBezTo>
                  <a:pt x="0" y="490"/>
                  <a:pt x="0" y="473"/>
                  <a:pt x="18" y="456"/>
                </a:cubicBezTo>
                <a:cubicBezTo>
                  <a:pt x="457" y="17"/>
                  <a:pt x="457" y="17"/>
                  <a:pt x="457" y="17"/>
                </a:cubicBezTo>
                <a:cubicBezTo>
                  <a:pt x="465" y="0"/>
                  <a:pt x="491" y="0"/>
                  <a:pt x="500" y="17"/>
                </a:cubicBezTo>
                <a:cubicBezTo>
                  <a:pt x="517" y="26"/>
                  <a:pt x="517" y="51"/>
                  <a:pt x="500" y="60"/>
                </a:cubicBezTo>
                <a:cubicBezTo>
                  <a:pt x="61" y="499"/>
                  <a:pt x="61" y="499"/>
                  <a:pt x="61" y="499"/>
                </a:cubicBezTo>
                <a:cubicBezTo>
                  <a:pt x="52" y="508"/>
                  <a:pt x="43" y="508"/>
                  <a:pt x="35" y="50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0" name="Freeform 625">
            <a:extLst>
              <a:ext uri="{FF2B5EF4-FFF2-40B4-BE49-F238E27FC236}">
                <a16:creationId xmlns:a16="http://schemas.microsoft.com/office/drawing/2014/main" id="{FC7C0D3E-70E6-4D44-A0B8-1946E7F88A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8573" y="3255665"/>
            <a:ext cx="210252" cy="210252"/>
          </a:xfrm>
          <a:custGeom>
            <a:avLst/>
            <a:gdLst>
              <a:gd name="T0" fmla="*/ 103 w 199"/>
              <a:gd name="T1" fmla="*/ 43 h 199"/>
              <a:gd name="T2" fmla="*/ 103 w 199"/>
              <a:gd name="T3" fmla="*/ 43 h 199"/>
              <a:gd name="T4" fmla="*/ 155 w 199"/>
              <a:gd name="T5" fmla="*/ 103 h 199"/>
              <a:gd name="T6" fmla="*/ 103 w 199"/>
              <a:gd name="T7" fmla="*/ 155 h 199"/>
              <a:gd name="T8" fmla="*/ 43 w 199"/>
              <a:gd name="T9" fmla="*/ 103 h 199"/>
              <a:gd name="T10" fmla="*/ 103 w 199"/>
              <a:gd name="T11" fmla="*/ 43 h 199"/>
              <a:gd name="T12" fmla="*/ 103 w 199"/>
              <a:gd name="T13" fmla="*/ 0 h 199"/>
              <a:gd name="T14" fmla="*/ 103 w 199"/>
              <a:gd name="T15" fmla="*/ 0 h 199"/>
              <a:gd name="T16" fmla="*/ 0 w 199"/>
              <a:gd name="T17" fmla="*/ 103 h 199"/>
              <a:gd name="T18" fmla="*/ 103 w 199"/>
              <a:gd name="T19" fmla="*/ 198 h 199"/>
              <a:gd name="T20" fmla="*/ 198 w 199"/>
              <a:gd name="T21" fmla="*/ 103 h 199"/>
              <a:gd name="T22" fmla="*/ 103 w 199"/>
              <a:gd name="T23" fmla="*/ 0 h 199"/>
              <a:gd name="T24" fmla="*/ 103 w 199"/>
              <a:gd name="T25" fmla="*/ 43 h 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99" h="199">
                <a:moveTo>
                  <a:pt x="103" y="43"/>
                </a:moveTo>
                <a:lnTo>
                  <a:pt x="103" y="43"/>
                </a:lnTo>
                <a:cubicBezTo>
                  <a:pt x="129" y="43"/>
                  <a:pt x="155" y="69"/>
                  <a:pt x="155" y="103"/>
                </a:cubicBezTo>
                <a:cubicBezTo>
                  <a:pt x="155" y="129"/>
                  <a:pt x="129" y="155"/>
                  <a:pt x="103" y="155"/>
                </a:cubicBezTo>
                <a:cubicBezTo>
                  <a:pt x="69" y="155"/>
                  <a:pt x="43" y="129"/>
                  <a:pt x="43" y="103"/>
                </a:cubicBezTo>
                <a:cubicBezTo>
                  <a:pt x="43" y="69"/>
                  <a:pt x="69" y="43"/>
                  <a:pt x="103" y="43"/>
                </a:cubicBezTo>
                <a:lnTo>
                  <a:pt x="103" y="0"/>
                </a:lnTo>
                <a:lnTo>
                  <a:pt x="103" y="0"/>
                </a:lnTo>
                <a:cubicBezTo>
                  <a:pt x="51" y="0"/>
                  <a:pt x="0" y="43"/>
                  <a:pt x="0" y="103"/>
                </a:cubicBezTo>
                <a:cubicBezTo>
                  <a:pt x="0" y="155"/>
                  <a:pt x="51" y="198"/>
                  <a:pt x="103" y="198"/>
                </a:cubicBezTo>
                <a:cubicBezTo>
                  <a:pt x="155" y="198"/>
                  <a:pt x="198" y="155"/>
                  <a:pt x="198" y="103"/>
                </a:cubicBezTo>
                <a:cubicBezTo>
                  <a:pt x="198" y="43"/>
                  <a:pt x="155" y="0"/>
                  <a:pt x="103" y="0"/>
                </a:cubicBezTo>
                <a:lnTo>
                  <a:pt x="103" y="43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1" name="Freeform 626">
            <a:extLst>
              <a:ext uri="{FF2B5EF4-FFF2-40B4-BE49-F238E27FC236}">
                <a16:creationId xmlns:a16="http://schemas.microsoft.com/office/drawing/2014/main" id="{FC4A4F7B-14A6-D44A-8299-57C1D24F1B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8338" y="3610759"/>
            <a:ext cx="210255" cy="210252"/>
          </a:xfrm>
          <a:custGeom>
            <a:avLst/>
            <a:gdLst>
              <a:gd name="T0" fmla="*/ 94 w 199"/>
              <a:gd name="T1" fmla="*/ 43 h 199"/>
              <a:gd name="T2" fmla="*/ 94 w 199"/>
              <a:gd name="T3" fmla="*/ 43 h 199"/>
              <a:gd name="T4" fmla="*/ 155 w 199"/>
              <a:gd name="T5" fmla="*/ 94 h 199"/>
              <a:gd name="T6" fmla="*/ 94 w 199"/>
              <a:gd name="T7" fmla="*/ 155 h 199"/>
              <a:gd name="T8" fmla="*/ 43 w 199"/>
              <a:gd name="T9" fmla="*/ 94 h 199"/>
              <a:gd name="T10" fmla="*/ 94 w 199"/>
              <a:gd name="T11" fmla="*/ 43 h 199"/>
              <a:gd name="T12" fmla="*/ 94 w 199"/>
              <a:gd name="T13" fmla="*/ 0 h 199"/>
              <a:gd name="T14" fmla="*/ 94 w 199"/>
              <a:gd name="T15" fmla="*/ 0 h 199"/>
              <a:gd name="T16" fmla="*/ 0 w 199"/>
              <a:gd name="T17" fmla="*/ 94 h 199"/>
              <a:gd name="T18" fmla="*/ 94 w 199"/>
              <a:gd name="T19" fmla="*/ 198 h 199"/>
              <a:gd name="T20" fmla="*/ 198 w 199"/>
              <a:gd name="T21" fmla="*/ 94 h 199"/>
              <a:gd name="T22" fmla="*/ 94 w 199"/>
              <a:gd name="T23" fmla="*/ 0 h 199"/>
              <a:gd name="T24" fmla="*/ 94 w 199"/>
              <a:gd name="T25" fmla="*/ 43 h 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99" h="199">
                <a:moveTo>
                  <a:pt x="94" y="43"/>
                </a:moveTo>
                <a:lnTo>
                  <a:pt x="94" y="43"/>
                </a:lnTo>
                <a:cubicBezTo>
                  <a:pt x="129" y="43"/>
                  <a:pt x="155" y="69"/>
                  <a:pt x="155" y="94"/>
                </a:cubicBezTo>
                <a:cubicBezTo>
                  <a:pt x="155" y="129"/>
                  <a:pt x="129" y="155"/>
                  <a:pt x="94" y="155"/>
                </a:cubicBezTo>
                <a:cubicBezTo>
                  <a:pt x="69" y="155"/>
                  <a:pt x="43" y="129"/>
                  <a:pt x="43" y="94"/>
                </a:cubicBezTo>
                <a:cubicBezTo>
                  <a:pt x="43" y="69"/>
                  <a:pt x="69" y="43"/>
                  <a:pt x="94" y="43"/>
                </a:cubicBezTo>
                <a:lnTo>
                  <a:pt x="94" y="0"/>
                </a:lnTo>
                <a:lnTo>
                  <a:pt x="94" y="0"/>
                </a:lnTo>
                <a:cubicBezTo>
                  <a:pt x="43" y="0"/>
                  <a:pt x="0" y="43"/>
                  <a:pt x="0" y="94"/>
                </a:cubicBezTo>
                <a:cubicBezTo>
                  <a:pt x="0" y="155"/>
                  <a:pt x="43" y="198"/>
                  <a:pt x="94" y="198"/>
                </a:cubicBezTo>
                <a:cubicBezTo>
                  <a:pt x="155" y="198"/>
                  <a:pt x="198" y="155"/>
                  <a:pt x="198" y="94"/>
                </a:cubicBezTo>
                <a:cubicBezTo>
                  <a:pt x="198" y="43"/>
                  <a:pt x="155" y="0"/>
                  <a:pt x="94" y="0"/>
                </a:cubicBezTo>
                <a:lnTo>
                  <a:pt x="94" y="43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2" name="Freeform 627">
            <a:extLst>
              <a:ext uri="{FF2B5EF4-FFF2-40B4-BE49-F238E27FC236}">
                <a16:creationId xmlns:a16="http://schemas.microsoft.com/office/drawing/2014/main" id="{E9E89252-C072-3445-8BDF-E2EEA480B7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992" y="11385450"/>
            <a:ext cx="859701" cy="705514"/>
          </a:xfrm>
          <a:custGeom>
            <a:avLst/>
            <a:gdLst>
              <a:gd name="T0" fmla="*/ 628 w 810"/>
              <a:gd name="T1" fmla="*/ 663 h 664"/>
              <a:gd name="T2" fmla="*/ 559 w 810"/>
              <a:gd name="T3" fmla="*/ 611 h 664"/>
              <a:gd name="T4" fmla="*/ 542 w 810"/>
              <a:gd name="T5" fmla="*/ 533 h 664"/>
              <a:gd name="T6" fmla="*/ 430 w 810"/>
              <a:gd name="T7" fmla="*/ 542 h 664"/>
              <a:gd name="T8" fmla="*/ 327 w 810"/>
              <a:gd name="T9" fmla="*/ 594 h 664"/>
              <a:gd name="T10" fmla="*/ 206 w 810"/>
              <a:gd name="T11" fmla="*/ 611 h 664"/>
              <a:gd name="T12" fmla="*/ 137 w 810"/>
              <a:gd name="T13" fmla="*/ 447 h 664"/>
              <a:gd name="T14" fmla="*/ 43 w 810"/>
              <a:gd name="T15" fmla="*/ 387 h 664"/>
              <a:gd name="T16" fmla="*/ 0 w 810"/>
              <a:gd name="T17" fmla="*/ 344 h 664"/>
              <a:gd name="T18" fmla="*/ 43 w 810"/>
              <a:gd name="T19" fmla="*/ 223 h 664"/>
              <a:gd name="T20" fmla="*/ 146 w 810"/>
              <a:gd name="T21" fmla="*/ 120 h 664"/>
              <a:gd name="T22" fmla="*/ 94 w 810"/>
              <a:gd name="T23" fmla="*/ 17 h 664"/>
              <a:gd name="T24" fmla="*/ 249 w 810"/>
              <a:gd name="T25" fmla="*/ 34 h 664"/>
              <a:gd name="T26" fmla="*/ 430 w 810"/>
              <a:gd name="T27" fmla="*/ 43 h 664"/>
              <a:gd name="T28" fmla="*/ 809 w 810"/>
              <a:gd name="T29" fmla="*/ 301 h 664"/>
              <a:gd name="T30" fmla="*/ 749 w 810"/>
              <a:gd name="T31" fmla="*/ 447 h 664"/>
              <a:gd name="T32" fmla="*/ 697 w 810"/>
              <a:gd name="T33" fmla="*/ 568 h 664"/>
              <a:gd name="T34" fmla="*/ 628 w 810"/>
              <a:gd name="T35" fmla="*/ 663 h 664"/>
              <a:gd name="T36" fmla="*/ 603 w 810"/>
              <a:gd name="T37" fmla="*/ 602 h 664"/>
              <a:gd name="T38" fmla="*/ 654 w 810"/>
              <a:gd name="T39" fmla="*/ 594 h 664"/>
              <a:gd name="T40" fmla="*/ 663 w 810"/>
              <a:gd name="T41" fmla="*/ 508 h 664"/>
              <a:gd name="T42" fmla="*/ 732 w 810"/>
              <a:gd name="T43" fmla="*/ 396 h 664"/>
              <a:gd name="T44" fmla="*/ 671 w 810"/>
              <a:gd name="T45" fmla="*/ 146 h 664"/>
              <a:gd name="T46" fmla="*/ 387 w 810"/>
              <a:gd name="T47" fmla="*/ 86 h 664"/>
              <a:gd name="T48" fmla="*/ 232 w 810"/>
              <a:gd name="T49" fmla="*/ 77 h 664"/>
              <a:gd name="T50" fmla="*/ 189 w 810"/>
              <a:gd name="T51" fmla="*/ 103 h 664"/>
              <a:gd name="T52" fmla="*/ 189 w 810"/>
              <a:gd name="T53" fmla="*/ 138 h 664"/>
              <a:gd name="T54" fmla="*/ 43 w 810"/>
              <a:gd name="T55" fmla="*/ 266 h 664"/>
              <a:gd name="T56" fmla="*/ 43 w 810"/>
              <a:gd name="T57" fmla="*/ 344 h 664"/>
              <a:gd name="T58" fmla="*/ 60 w 810"/>
              <a:gd name="T59" fmla="*/ 353 h 664"/>
              <a:gd name="T60" fmla="*/ 155 w 810"/>
              <a:gd name="T61" fmla="*/ 404 h 664"/>
              <a:gd name="T62" fmla="*/ 249 w 810"/>
              <a:gd name="T63" fmla="*/ 602 h 664"/>
              <a:gd name="T64" fmla="*/ 284 w 810"/>
              <a:gd name="T65" fmla="*/ 594 h 664"/>
              <a:gd name="T66" fmla="*/ 293 w 810"/>
              <a:gd name="T67" fmla="*/ 490 h 664"/>
              <a:gd name="T68" fmla="*/ 430 w 810"/>
              <a:gd name="T69" fmla="*/ 499 h 664"/>
              <a:gd name="T70" fmla="*/ 568 w 810"/>
              <a:gd name="T71" fmla="*/ 490 h 664"/>
              <a:gd name="T72" fmla="*/ 594 w 810"/>
              <a:gd name="T73" fmla="*/ 542 h 6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810" h="664">
                <a:moveTo>
                  <a:pt x="628" y="663"/>
                </a:moveTo>
                <a:lnTo>
                  <a:pt x="628" y="663"/>
                </a:lnTo>
                <a:cubicBezTo>
                  <a:pt x="594" y="663"/>
                  <a:pt x="568" y="645"/>
                  <a:pt x="559" y="611"/>
                </a:cubicBezTo>
                <a:lnTo>
                  <a:pt x="559" y="611"/>
                </a:lnTo>
                <a:cubicBezTo>
                  <a:pt x="551" y="551"/>
                  <a:pt x="551" y="551"/>
                  <a:pt x="551" y="551"/>
                </a:cubicBezTo>
                <a:cubicBezTo>
                  <a:pt x="551" y="542"/>
                  <a:pt x="551" y="533"/>
                  <a:pt x="542" y="533"/>
                </a:cubicBezTo>
                <a:cubicBezTo>
                  <a:pt x="542" y="525"/>
                  <a:pt x="542" y="525"/>
                  <a:pt x="542" y="525"/>
                </a:cubicBezTo>
                <a:cubicBezTo>
                  <a:pt x="508" y="533"/>
                  <a:pt x="473" y="542"/>
                  <a:pt x="430" y="542"/>
                </a:cubicBezTo>
                <a:cubicBezTo>
                  <a:pt x="396" y="542"/>
                  <a:pt x="361" y="533"/>
                  <a:pt x="327" y="533"/>
                </a:cubicBezTo>
                <a:cubicBezTo>
                  <a:pt x="327" y="594"/>
                  <a:pt x="327" y="594"/>
                  <a:pt x="327" y="594"/>
                </a:cubicBezTo>
                <a:cubicBezTo>
                  <a:pt x="327" y="628"/>
                  <a:pt x="301" y="663"/>
                  <a:pt x="267" y="663"/>
                </a:cubicBezTo>
                <a:cubicBezTo>
                  <a:pt x="232" y="663"/>
                  <a:pt x="206" y="637"/>
                  <a:pt x="206" y="611"/>
                </a:cubicBezTo>
                <a:cubicBezTo>
                  <a:pt x="172" y="465"/>
                  <a:pt x="172" y="465"/>
                  <a:pt x="172" y="465"/>
                </a:cubicBezTo>
                <a:cubicBezTo>
                  <a:pt x="163" y="456"/>
                  <a:pt x="146" y="456"/>
                  <a:pt x="137" y="447"/>
                </a:cubicBezTo>
                <a:cubicBezTo>
                  <a:pt x="120" y="439"/>
                  <a:pt x="103" y="439"/>
                  <a:pt x="94" y="422"/>
                </a:cubicBezTo>
                <a:cubicBezTo>
                  <a:pt x="77" y="404"/>
                  <a:pt x="60" y="396"/>
                  <a:pt x="43" y="387"/>
                </a:cubicBezTo>
                <a:cubicBezTo>
                  <a:pt x="34" y="387"/>
                  <a:pt x="34" y="387"/>
                  <a:pt x="26" y="387"/>
                </a:cubicBezTo>
                <a:cubicBezTo>
                  <a:pt x="8" y="379"/>
                  <a:pt x="0" y="361"/>
                  <a:pt x="0" y="344"/>
                </a:cubicBezTo>
                <a:cubicBezTo>
                  <a:pt x="0" y="266"/>
                  <a:pt x="0" y="266"/>
                  <a:pt x="0" y="266"/>
                </a:cubicBezTo>
                <a:cubicBezTo>
                  <a:pt x="0" y="241"/>
                  <a:pt x="17" y="223"/>
                  <a:pt x="43" y="223"/>
                </a:cubicBezTo>
                <a:cubicBezTo>
                  <a:pt x="60" y="223"/>
                  <a:pt x="69" y="206"/>
                  <a:pt x="77" y="189"/>
                </a:cubicBezTo>
                <a:cubicBezTo>
                  <a:pt x="94" y="163"/>
                  <a:pt x="112" y="138"/>
                  <a:pt x="146" y="120"/>
                </a:cubicBezTo>
                <a:cubicBezTo>
                  <a:pt x="94" y="60"/>
                  <a:pt x="94" y="60"/>
                  <a:pt x="94" y="60"/>
                </a:cubicBezTo>
                <a:cubicBezTo>
                  <a:pt x="86" y="51"/>
                  <a:pt x="86" y="34"/>
                  <a:pt x="94" y="17"/>
                </a:cubicBezTo>
                <a:cubicBezTo>
                  <a:pt x="103" y="8"/>
                  <a:pt x="120" y="0"/>
                  <a:pt x="129" y="8"/>
                </a:cubicBezTo>
                <a:cubicBezTo>
                  <a:pt x="172" y="8"/>
                  <a:pt x="232" y="25"/>
                  <a:pt x="249" y="34"/>
                </a:cubicBezTo>
                <a:cubicBezTo>
                  <a:pt x="275" y="43"/>
                  <a:pt x="344" y="43"/>
                  <a:pt x="387" y="43"/>
                </a:cubicBezTo>
                <a:cubicBezTo>
                  <a:pt x="396" y="43"/>
                  <a:pt x="413" y="43"/>
                  <a:pt x="430" y="43"/>
                </a:cubicBezTo>
                <a:cubicBezTo>
                  <a:pt x="534" y="43"/>
                  <a:pt x="628" y="69"/>
                  <a:pt x="697" y="112"/>
                </a:cubicBezTo>
                <a:cubicBezTo>
                  <a:pt x="775" y="163"/>
                  <a:pt x="809" y="232"/>
                  <a:pt x="809" y="301"/>
                </a:cubicBezTo>
                <a:cubicBezTo>
                  <a:pt x="809" y="344"/>
                  <a:pt x="800" y="387"/>
                  <a:pt x="766" y="422"/>
                </a:cubicBezTo>
                <a:cubicBezTo>
                  <a:pt x="766" y="430"/>
                  <a:pt x="757" y="439"/>
                  <a:pt x="749" y="447"/>
                </a:cubicBezTo>
                <a:cubicBezTo>
                  <a:pt x="732" y="473"/>
                  <a:pt x="714" y="490"/>
                  <a:pt x="706" y="525"/>
                </a:cubicBezTo>
                <a:cubicBezTo>
                  <a:pt x="706" y="533"/>
                  <a:pt x="697" y="551"/>
                  <a:pt x="697" y="568"/>
                </a:cubicBezTo>
                <a:cubicBezTo>
                  <a:pt x="697" y="568"/>
                  <a:pt x="697" y="576"/>
                  <a:pt x="697" y="594"/>
                </a:cubicBezTo>
                <a:cubicBezTo>
                  <a:pt x="689" y="628"/>
                  <a:pt x="663" y="663"/>
                  <a:pt x="628" y="663"/>
                </a:cubicBezTo>
                <a:close/>
                <a:moveTo>
                  <a:pt x="603" y="602"/>
                </a:moveTo>
                <a:lnTo>
                  <a:pt x="603" y="602"/>
                </a:lnTo>
                <a:cubicBezTo>
                  <a:pt x="611" y="611"/>
                  <a:pt x="620" y="620"/>
                  <a:pt x="628" y="620"/>
                </a:cubicBezTo>
                <a:cubicBezTo>
                  <a:pt x="637" y="620"/>
                  <a:pt x="654" y="611"/>
                  <a:pt x="654" y="594"/>
                </a:cubicBezTo>
                <a:cubicBezTo>
                  <a:pt x="654" y="576"/>
                  <a:pt x="654" y="568"/>
                  <a:pt x="654" y="559"/>
                </a:cubicBezTo>
                <a:cubicBezTo>
                  <a:pt x="654" y="542"/>
                  <a:pt x="663" y="525"/>
                  <a:pt x="663" y="508"/>
                </a:cubicBezTo>
                <a:cubicBezTo>
                  <a:pt x="680" y="473"/>
                  <a:pt x="697" y="447"/>
                  <a:pt x="723" y="413"/>
                </a:cubicBezTo>
                <a:cubicBezTo>
                  <a:pt x="723" y="413"/>
                  <a:pt x="732" y="404"/>
                  <a:pt x="732" y="396"/>
                </a:cubicBezTo>
                <a:cubicBezTo>
                  <a:pt x="757" y="370"/>
                  <a:pt x="766" y="335"/>
                  <a:pt x="766" y="301"/>
                </a:cubicBezTo>
                <a:cubicBezTo>
                  <a:pt x="766" y="249"/>
                  <a:pt x="732" y="189"/>
                  <a:pt x="671" y="146"/>
                </a:cubicBezTo>
                <a:cubicBezTo>
                  <a:pt x="611" y="103"/>
                  <a:pt x="525" y="86"/>
                  <a:pt x="430" y="86"/>
                </a:cubicBezTo>
                <a:cubicBezTo>
                  <a:pt x="413" y="86"/>
                  <a:pt x="404" y="86"/>
                  <a:pt x="387" y="86"/>
                </a:cubicBezTo>
                <a:lnTo>
                  <a:pt x="387" y="86"/>
                </a:lnTo>
                <a:cubicBezTo>
                  <a:pt x="379" y="86"/>
                  <a:pt x="275" y="86"/>
                  <a:pt x="232" y="77"/>
                </a:cubicBezTo>
                <a:cubicBezTo>
                  <a:pt x="224" y="69"/>
                  <a:pt x="180" y="60"/>
                  <a:pt x="146" y="51"/>
                </a:cubicBezTo>
                <a:cubicBezTo>
                  <a:pt x="189" y="103"/>
                  <a:pt x="189" y="103"/>
                  <a:pt x="189" y="103"/>
                </a:cubicBezTo>
                <a:cubicBezTo>
                  <a:pt x="198" y="112"/>
                  <a:pt x="198" y="120"/>
                  <a:pt x="198" y="120"/>
                </a:cubicBezTo>
                <a:cubicBezTo>
                  <a:pt x="198" y="129"/>
                  <a:pt x="189" y="138"/>
                  <a:pt x="189" y="138"/>
                </a:cubicBezTo>
                <a:cubicBezTo>
                  <a:pt x="155" y="163"/>
                  <a:pt x="129" y="189"/>
                  <a:pt x="120" y="215"/>
                </a:cubicBezTo>
                <a:cubicBezTo>
                  <a:pt x="94" y="241"/>
                  <a:pt x="77" y="258"/>
                  <a:pt x="43" y="266"/>
                </a:cubicBezTo>
                <a:lnTo>
                  <a:pt x="43" y="266"/>
                </a:lnTo>
                <a:cubicBezTo>
                  <a:pt x="43" y="344"/>
                  <a:pt x="43" y="344"/>
                  <a:pt x="43" y="344"/>
                </a:cubicBezTo>
                <a:lnTo>
                  <a:pt x="43" y="344"/>
                </a:lnTo>
                <a:cubicBezTo>
                  <a:pt x="51" y="344"/>
                  <a:pt x="51" y="353"/>
                  <a:pt x="60" y="353"/>
                </a:cubicBezTo>
                <a:cubicBezTo>
                  <a:pt x="77" y="361"/>
                  <a:pt x="103" y="370"/>
                  <a:pt x="120" y="396"/>
                </a:cubicBezTo>
                <a:cubicBezTo>
                  <a:pt x="129" y="396"/>
                  <a:pt x="146" y="404"/>
                  <a:pt x="155" y="404"/>
                </a:cubicBezTo>
                <a:cubicBezTo>
                  <a:pt x="180" y="413"/>
                  <a:pt x="206" y="422"/>
                  <a:pt x="215" y="447"/>
                </a:cubicBezTo>
                <a:cubicBezTo>
                  <a:pt x="249" y="602"/>
                  <a:pt x="249" y="602"/>
                  <a:pt x="249" y="602"/>
                </a:cubicBezTo>
                <a:cubicBezTo>
                  <a:pt x="249" y="611"/>
                  <a:pt x="258" y="620"/>
                  <a:pt x="267" y="620"/>
                </a:cubicBezTo>
                <a:cubicBezTo>
                  <a:pt x="275" y="620"/>
                  <a:pt x="284" y="611"/>
                  <a:pt x="284" y="594"/>
                </a:cubicBezTo>
                <a:cubicBezTo>
                  <a:pt x="284" y="508"/>
                  <a:pt x="284" y="508"/>
                  <a:pt x="284" y="508"/>
                </a:cubicBezTo>
                <a:cubicBezTo>
                  <a:pt x="284" y="499"/>
                  <a:pt x="293" y="490"/>
                  <a:pt x="293" y="490"/>
                </a:cubicBezTo>
                <a:cubicBezTo>
                  <a:pt x="301" y="482"/>
                  <a:pt x="310" y="482"/>
                  <a:pt x="310" y="482"/>
                </a:cubicBezTo>
                <a:cubicBezTo>
                  <a:pt x="353" y="490"/>
                  <a:pt x="387" y="499"/>
                  <a:pt x="430" y="499"/>
                </a:cubicBezTo>
                <a:cubicBezTo>
                  <a:pt x="473" y="499"/>
                  <a:pt x="508" y="490"/>
                  <a:pt x="542" y="482"/>
                </a:cubicBezTo>
                <a:cubicBezTo>
                  <a:pt x="551" y="482"/>
                  <a:pt x="559" y="482"/>
                  <a:pt x="568" y="490"/>
                </a:cubicBezTo>
                <a:cubicBezTo>
                  <a:pt x="577" y="508"/>
                  <a:pt x="577" y="508"/>
                  <a:pt x="577" y="508"/>
                </a:cubicBezTo>
                <a:cubicBezTo>
                  <a:pt x="585" y="516"/>
                  <a:pt x="594" y="533"/>
                  <a:pt x="594" y="542"/>
                </a:cubicBezTo>
                <a:lnTo>
                  <a:pt x="603" y="6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3" name="Freeform 628">
            <a:extLst>
              <a:ext uri="{FF2B5EF4-FFF2-40B4-BE49-F238E27FC236}">
                <a16:creationId xmlns:a16="http://schemas.microsoft.com/office/drawing/2014/main" id="{9225D1BB-000C-8A47-8E4F-FFF72F0E3D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2608" y="11502256"/>
            <a:ext cx="191565" cy="135498"/>
          </a:xfrm>
          <a:custGeom>
            <a:avLst/>
            <a:gdLst>
              <a:gd name="T0" fmla="*/ 17 w 182"/>
              <a:gd name="T1" fmla="*/ 129 h 130"/>
              <a:gd name="T2" fmla="*/ 17 w 182"/>
              <a:gd name="T3" fmla="*/ 129 h 130"/>
              <a:gd name="T4" fmla="*/ 0 w 182"/>
              <a:gd name="T5" fmla="*/ 120 h 130"/>
              <a:gd name="T6" fmla="*/ 8 w 182"/>
              <a:gd name="T7" fmla="*/ 103 h 130"/>
              <a:gd name="T8" fmla="*/ 8 w 182"/>
              <a:gd name="T9" fmla="*/ 103 h 130"/>
              <a:gd name="T10" fmla="*/ 60 w 182"/>
              <a:gd name="T11" fmla="*/ 77 h 130"/>
              <a:gd name="T12" fmla="*/ 51 w 182"/>
              <a:gd name="T13" fmla="*/ 69 h 130"/>
              <a:gd name="T14" fmla="*/ 43 w 182"/>
              <a:gd name="T15" fmla="*/ 26 h 130"/>
              <a:gd name="T16" fmla="*/ 86 w 182"/>
              <a:gd name="T17" fmla="*/ 0 h 130"/>
              <a:gd name="T18" fmla="*/ 120 w 182"/>
              <a:gd name="T19" fmla="*/ 26 h 130"/>
              <a:gd name="T20" fmla="*/ 120 w 182"/>
              <a:gd name="T21" fmla="*/ 60 h 130"/>
              <a:gd name="T22" fmla="*/ 164 w 182"/>
              <a:gd name="T23" fmla="*/ 51 h 130"/>
              <a:gd name="T24" fmla="*/ 181 w 182"/>
              <a:gd name="T25" fmla="*/ 69 h 130"/>
              <a:gd name="T26" fmla="*/ 172 w 182"/>
              <a:gd name="T27" fmla="*/ 86 h 130"/>
              <a:gd name="T28" fmla="*/ 120 w 182"/>
              <a:gd name="T29" fmla="*/ 86 h 130"/>
              <a:gd name="T30" fmla="*/ 95 w 182"/>
              <a:gd name="T31" fmla="*/ 86 h 130"/>
              <a:gd name="T32" fmla="*/ 60 w 182"/>
              <a:gd name="T33" fmla="*/ 111 h 130"/>
              <a:gd name="T34" fmla="*/ 17 w 182"/>
              <a:gd name="T35" fmla="*/ 129 h 130"/>
              <a:gd name="T36" fmla="*/ 86 w 182"/>
              <a:gd name="T37" fmla="*/ 26 h 130"/>
              <a:gd name="T38" fmla="*/ 86 w 182"/>
              <a:gd name="T39" fmla="*/ 26 h 130"/>
              <a:gd name="T40" fmla="*/ 77 w 182"/>
              <a:gd name="T41" fmla="*/ 34 h 130"/>
              <a:gd name="T42" fmla="*/ 69 w 182"/>
              <a:gd name="T43" fmla="*/ 34 h 130"/>
              <a:gd name="T44" fmla="*/ 69 w 182"/>
              <a:gd name="T45" fmla="*/ 51 h 130"/>
              <a:gd name="T46" fmla="*/ 86 w 182"/>
              <a:gd name="T47" fmla="*/ 60 h 130"/>
              <a:gd name="T48" fmla="*/ 95 w 182"/>
              <a:gd name="T49" fmla="*/ 51 h 130"/>
              <a:gd name="T50" fmla="*/ 95 w 182"/>
              <a:gd name="T51" fmla="*/ 34 h 130"/>
              <a:gd name="T52" fmla="*/ 86 w 182"/>
              <a:gd name="T53" fmla="*/ 26 h 130"/>
              <a:gd name="T54" fmla="*/ 95 w 182"/>
              <a:gd name="T55" fmla="*/ 34 h 130"/>
              <a:gd name="T56" fmla="*/ 95 w 182"/>
              <a:gd name="T57" fmla="*/ 34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182" h="130">
                <a:moveTo>
                  <a:pt x="17" y="129"/>
                </a:moveTo>
                <a:lnTo>
                  <a:pt x="17" y="129"/>
                </a:lnTo>
                <a:cubicBezTo>
                  <a:pt x="8" y="129"/>
                  <a:pt x="0" y="120"/>
                  <a:pt x="0" y="120"/>
                </a:cubicBezTo>
                <a:cubicBezTo>
                  <a:pt x="0" y="111"/>
                  <a:pt x="8" y="103"/>
                  <a:pt x="8" y="103"/>
                </a:cubicBezTo>
                <a:lnTo>
                  <a:pt x="8" y="103"/>
                </a:lnTo>
                <a:cubicBezTo>
                  <a:pt x="26" y="94"/>
                  <a:pt x="43" y="86"/>
                  <a:pt x="60" y="77"/>
                </a:cubicBezTo>
                <a:lnTo>
                  <a:pt x="51" y="69"/>
                </a:lnTo>
                <a:cubicBezTo>
                  <a:pt x="43" y="60"/>
                  <a:pt x="34" y="51"/>
                  <a:pt x="43" y="26"/>
                </a:cubicBezTo>
                <a:cubicBezTo>
                  <a:pt x="51" y="8"/>
                  <a:pt x="69" y="0"/>
                  <a:pt x="86" y="0"/>
                </a:cubicBezTo>
                <a:cubicBezTo>
                  <a:pt x="103" y="0"/>
                  <a:pt x="120" y="17"/>
                  <a:pt x="120" y="26"/>
                </a:cubicBezTo>
                <a:cubicBezTo>
                  <a:pt x="129" y="34"/>
                  <a:pt x="129" y="51"/>
                  <a:pt x="120" y="60"/>
                </a:cubicBezTo>
                <a:cubicBezTo>
                  <a:pt x="138" y="60"/>
                  <a:pt x="155" y="60"/>
                  <a:pt x="164" y="51"/>
                </a:cubicBezTo>
                <a:cubicBezTo>
                  <a:pt x="172" y="51"/>
                  <a:pt x="181" y="60"/>
                  <a:pt x="181" y="69"/>
                </a:cubicBezTo>
                <a:cubicBezTo>
                  <a:pt x="181" y="77"/>
                  <a:pt x="181" y="77"/>
                  <a:pt x="172" y="86"/>
                </a:cubicBezTo>
                <a:cubicBezTo>
                  <a:pt x="172" y="86"/>
                  <a:pt x="146" y="86"/>
                  <a:pt x="120" y="86"/>
                </a:cubicBezTo>
                <a:cubicBezTo>
                  <a:pt x="112" y="86"/>
                  <a:pt x="103" y="86"/>
                  <a:pt x="95" y="86"/>
                </a:cubicBezTo>
                <a:cubicBezTo>
                  <a:pt x="86" y="94"/>
                  <a:pt x="77" y="103"/>
                  <a:pt x="60" y="111"/>
                </a:cubicBezTo>
                <a:cubicBezTo>
                  <a:pt x="34" y="120"/>
                  <a:pt x="17" y="129"/>
                  <a:pt x="17" y="129"/>
                </a:cubicBezTo>
                <a:close/>
                <a:moveTo>
                  <a:pt x="86" y="26"/>
                </a:moveTo>
                <a:lnTo>
                  <a:pt x="86" y="26"/>
                </a:lnTo>
                <a:lnTo>
                  <a:pt x="77" y="34"/>
                </a:lnTo>
                <a:lnTo>
                  <a:pt x="69" y="34"/>
                </a:lnTo>
                <a:cubicBezTo>
                  <a:pt x="69" y="43"/>
                  <a:pt x="69" y="51"/>
                  <a:pt x="69" y="51"/>
                </a:cubicBezTo>
                <a:cubicBezTo>
                  <a:pt x="69" y="51"/>
                  <a:pt x="77" y="60"/>
                  <a:pt x="86" y="60"/>
                </a:cubicBezTo>
                <a:cubicBezTo>
                  <a:pt x="95" y="60"/>
                  <a:pt x="95" y="51"/>
                  <a:pt x="95" y="51"/>
                </a:cubicBezTo>
                <a:cubicBezTo>
                  <a:pt x="95" y="43"/>
                  <a:pt x="95" y="43"/>
                  <a:pt x="95" y="34"/>
                </a:cubicBezTo>
                <a:lnTo>
                  <a:pt x="86" y="26"/>
                </a:lnTo>
                <a:close/>
                <a:moveTo>
                  <a:pt x="95" y="34"/>
                </a:moveTo>
                <a:lnTo>
                  <a:pt x="95" y="3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4" name="Freeform 629">
            <a:extLst>
              <a:ext uri="{FF2B5EF4-FFF2-40B4-BE49-F238E27FC236}">
                <a16:creationId xmlns:a16="http://schemas.microsoft.com/office/drawing/2014/main" id="{F3F483A0-DE52-074B-8C7A-3C586A1A66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1194" y="11609720"/>
            <a:ext cx="56067" cy="46723"/>
          </a:xfrm>
          <a:custGeom>
            <a:avLst/>
            <a:gdLst>
              <a:gd name="T0" fmla="*/ 0 w 53"/>
              <a:gd name="T1" fmla="*/ 26 h 44"/>
              <a:gd name="T2" fmla="*/ 0 w 53"/>
              <a:gd name="T3" fmla="*/ 26 h 44"/>
              <a:gd name="T4" fmla="*/ 26 w 53"/>
              <a:gd name="T5" fmla="*/ 0 h 44"/>
              <a:gd name="T6" fmla="*/ 52 w 53"/>
              <a:gd name="T7" fmla="*/ 26 h 44"/>
              <a:gd name="T8" fmla="*/ 26 w 53"/>
              <a:gd name="T9" fmla="*/ 43 h 44"/>
              <a:gd name="T10" fmla="*/ 0 w 53"/>
              <a:gd name="T11" fmla="*/ 26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3" h="44">
                <a:moveTo>
                  <a:pt x="0" y="26"/>
                </a:moveTo>
                <a:lnTo>
                  <a:pt x="0" y="26"/>
                </a:lnTo>
                <a:cubicBezTo>
                  <a:pt x="0" y="8"/>
                  <a:pt x="17" y="0"/>
                  <a:pt x="26" y="0"/>
                </a:cubicBezTo>
                <a:cubicBezTo>
                  <a:pt x="43" y="0"/>
                  <a:pt x="52" y="8"/>
                  <a:pt x="52" y="26"/>
                </a:cubicBezTo>
                <a:cubicBezTo>
                  <a:pt x="52" y="34"/>
                  <a:pt x="43" y="43"/>
                  <a:pt x="26" y="43"/>
                </a:cubicBezTo>
                <a:cubicBezTo>
                  <a:pt x="17" y="43"/>
                  <a:pt x="0" y="34"/>
                  <a:pt x="0" y="2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5" name="Freeform 630">
            <a:extLst>
              <a:ext uri="{FF2B5EF4-FFF2-40B4-BE49-F238E27FC236}">
                <a16:creationId xmlns:a16="http://schemas.microsoft.com/office/drawing/2014/main" id="{CCCEB0D2-9FA0-EA49-9C8E-B686FD6A7F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1446" y="11520945"/>
            <a:ext cx="219599" cy="65412"/>
          </a:xfrm>
          <a:custGeom>
            <a:avLst/>
            <a:gdLst>
              <a:gd name="T0" fmla="*/ 181 w 208"/>
              <a:gd name="T1" fmla="*/ 60 h 61"/>
              <a:gd name="T2" fmla="*/ 181 w 208"/>
              <a:gd name="T3" fmla="*/ 60 h 61"/>
              <a:gd name="T4" fmla="*/ 181 w 208"/>
              <a:gd name="T5" fmla="*/ 60 h 61"/>
              <a:gd name="T6" fmla="*/ 95 w 208"/>
              <a:gd name="T7" fmla="*/ 43 h 61"/>
              <a:gd name="T8" fmla="*/ 35 w 208"/>
              <a:gd name="T9" fmla="*/ 43 h 61"/>
              <a:gd name="T10" fmla="*/ 9 w 208"/>
              <a:gd name="T11" fmla="*/ 26 h 61"/>
              <a:gd name="T12" fmla="*/ 26 w 208"/>
              <a:gd name="T13" fmla="*/ 0 h 61"/>
              <a:gd name="T14" fmla="*/ 104 w 208"/>
              <a:gd name="T15" fmla="*/ 0 h 61"/>
              <a:gd name="T16" fmla="*/ 190 w 208"/>
              <a:gd name="T17" fmla="*/ 17 h 61"/>
              <a:gd name="T18" fmla="*/ 207 w 208"/>
              <a:gd name="T19" fmla="*/ 43 h 61"/>
              <a:gd name="T20" fmla="*/ 181 w 208"/>
              <a:gd name="T21" fmla="*/ 60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08" h="61">
                <a:moveTo>
                  <a:pt x="181" y="60"/>
                </a:moveTo>
                <a:lnTo>
                  <a:pt x="181" y="60"/>
                </a:lnTo>
                <a:lnTo>
                  <a:pt x="181" y="60"/>
                </a:lnTo>
                <a:cubicBezTo>
                  <a:pt x="147" y="52"/>
                  <a:pt x="129" y="43"/>
                  <a:pt x="95" y="43"/>
                </a:cubicBezTo>
                <a:cubicBezTo>
                  <a:pt x="86" y="43"/>
                  <a:pt x="43" y="43"/>
                  <a:pt x="35" y="43"/>
                </a:cubicBezTo>
                <a:cubicBezTo>
                  <a:pt x="18" y="43"/>
                  <a:pt x="9" y="43"/>
                  <a:pt x="9" y="26"/>
                </a:cubicBezTo>
                <a:cubicBezTo>
                  <a:pt x="0" y="17"/>
                  <a:pt x="9" y="0"/>
                  <a:pt x="26" y="0"/>
                </a:cubicBezTo>
                <a:cubicBezTo>
                  <a:pt x="43" y="0"/>
                  <a:pt x="86" y="0"/>
                  <a:pt x="104" y="0"/>
                </a:cubicBezTo>
                <a:cubicBezTo>
                  <a:pt x="138" y="0"/>
                  <a:pt x="155" y="9"/>
                  <a:pt x="190" y="17"/>
                </a:cubicBezTo>
                <a:cubicBezTo>
                  <a:pt x="198" y="26"/>
                  <a:pt x="207" y="34"/>
                  <a:pt x="207" y="43"/>
                </a:cubicBezTo>
                <a:cubicBezTo>
                  <a:pt x="198" y="52"/>
                  <a:pt x="190" y="60"/>
                  <a:pt x="181" y="6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6" name="Freeform 631">
            <a:extLst>
              <a:ext uri="{FF2B5EF4-FFF2-40B4-BE49-F238E27FC236}">
                <a16:creationId xmlns:a16="http://schemas.microsoft.com/office/drawing/2014/main" id="{CD7096DA-DAAB-4245-9C56-551D84B0CF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77143" y="9866954"/>
            <a:ext cx="705517" cy="967166"/>
          </a:xfrm>
          <a:custGeom>
            <a:avLst/>
            <a:gdLst>
              <a:gd name="T0" fmla="*/ 637 w 664"/>
              <a:gd name="T1" fmla="*/ 913 h 914"/>
              <a:gd name="T2" fmla="*/ 637 w 664"/>
              <a:gd name="T3" fmla="*/ 913 h 914"/>
              <a:gd name="T4" fmla="*/ 26 w 664"/>
              <a:gd name="T5" fmla="*/ 913 h 914"/>
              <a:gd name="T6" fmla="*/ 0 w 664"/>
              <a:gd name="T7" fmla="*/ 887 h 914"/>
              <a:gd name="T8" fmla="*/ 0 w 664"/>
              <a:gd name="T9" fmla="*/ 26 h 914"/>
              <a:gd name="T10" fmla="*/ 26 w 664"/>
              <a:gd name="T11" fmla="*/ 0 h 914"/>
              <a:gd name="T12" fmla="*/ 637 w 664"/>
              <a:gd name="T13" fmla="*/ 0 h 914"/>
              <a:gd name="T14" fmla="*/ 663 w 664"/>
              <a:gd name="T15" fmla="*/ 26 h 914"/>
              <a:gd name="T16" fmla="*/ 663 w 664"/>
              <a:gd name="T17" fmla="*/ 887 h 914"/>
              <a:gd name="T18" fmla="*/ 637 w 664"/>
              <a:gd name="T19" fmla="*/ 913 h 914"/>
              <a:gd name="T20" fmla="*/ 34 w 664"/>
              <a:gd name="T21" fmla="*/ 879 h 914"/>
              <a:gd name="T22" fmla="*/ 34 w 664"/>
              <a:gd name="T23" fmla="*/ 879 h 914"/>
              <a:gd name="T24" fmla="*/ 628 w 664"/>
              <a:gd name="T25" fmla="*/ 879 h 914"/>
              <a:gd name="T26" fmla="*/ 628 w 664"/>
              <a:gd name="T27" fmla="*/ 35 h 914"/>
              <a:gd name="T28" fmla="*/ 34 w 664"/>
              <a:gd name="T29" fmla="*/ 35 h 914"/>
              <a:gd name="T30" fmla="*/ 34 w 664"/>
              <a:gd name="T31" fmla="*/ 879 h 9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64" h="914">
                <a:moveTo>
                  <a:pt x="637" y="913"/>
                </a:moveTo>
                <a:lnTo>
                  <a:pt x="637" y="913"/>
                </a:lnTo>
                <a:cubicBezTo>
                  <a:pt x="26" y="913"/>
                  <a:pt x="26" y="913"/>
                  <a:pt x="26" y="913"/>
                </a:cubicBezTo>
                <a:cubicBezTo>
                  <a:pt x="17" y="913"/>
                  <a:pt x="0" y="904"/>
                  <a:pt x="0" y="887"/>
                </a:cubicBezTo>
                <a:cubicBezTo>
                  <a:pt x="0" y="26"/>
                  <a:pt x="0" y="26"/>
                  <a:pt x="0" y="26"/>
                </a:cubicBezTo>
                <a:cubicBezTo>
                  <a:pt x="0" y="9"/>
                  <a:pt x="17" y="0"/>
                  <a:pt x="26" y="0"/>
                </a:cubicBezTo>
                <a:cubicBezTo>
                  <a:pt x="637" y="0"/>
                  <a:pt x="637" y="0"/>
                  <a:pt x="637" y="0"/>
                </a:cubicBezTo>
                <a:cubicBezTo>
                  <a:pt x="654" y="0"/>
                  <a:pt x="663" y="9"/>
                  <a:pt x="663" y="26"/>
                </a:cubicBezTo>
                <a:cubicBezTo>
                  <a:pt x="663" y="887"/>
                  <a:pt x="663" y="887"/>
                  <a:pt x="663" y="887"/>
                </a:cubicBezTo>
                <a:cubicBezTo>
                  <a:pt x="663" y="904"/>
                  <a:pt x="654" y="913"/>
                  <a:pt x="637" y="913"/>
                </a:cubicBezTo>
                <a:close/>
                <a:moveTo>
                  <a:pt x="34" y="879"/>
                </a:moveTo>
                <a:lnTo>
                  <a:pt x="34" y="879"/>
                </a:lnTo>
                <a:cubicBezTo>
                  <a:pt x="628" y="879"/>
                  <a:pt x="628" y="879"/>
                  <a:pt x="628" y="879"/>
                </a:cubicBezTo>
                <a:cubicBezTo>
                  <a:pt x="628" y="35"/>
                  <a:pt x="628" y="35"/>
                  <a:pt x="628" y="35"/>
                </a:cubicBezTo>
                <a:cubicBezTo>
                  <a:pt x="34" y="35"/>
                  <a:pt x="34" y="35"/>
                  <a:pt x="34" y="35"/>
                </a:cubicBezTo>
                <a:lnTo>
                  <a:pt x="34" y="87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7" name="Freeform 632">
            <a:extLst>
              <a:ext uri="{FF2B5EF4-FFF2-40B4-BE49-F238E27FC236}">
                <a16:creationId xmlns:a16="http://schemas.microsoft.com/office/drawing/2014/main" id="{30422FD6-5C76-AD40-A1EC-631C9F02CF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6994" y="10670588"/>
            <a:ext cx="37378" cy="46723"/>
          </a:xfrm>
          <a:custGeom>
            <a:avLst/>
            <a:gdLst>
              <a:gd name="T0" fmla="*/ 17 w 35"/>
              <a:gd name="T1" fmla="*/ 43 h 44"/>
              <a:gd name="T2" fmla="*/ 17 w 35"/>
              <a:gd name="T3" fmla="*/ 43 h 44"/>
              <a:gd name="T4" fmla="*/ 17 w 35"/>
              <a:gd name="T5" fmla="*/ 43 h 44"/>
              <a:gd name="T6" fmla="*/ 0 w 35"/>
              <a:gd name="T7" fmla="*/ 17 h 44"/>
              <a:gd name="T8" fmla="*/ 17 w 35"/>
              <a:gd name="T9" fmla="*/ 0 h 44"/>
              <a:gd name="T10" fmla="*/ 17 w 35"/>
              <a:gd name="T11" fmla="*/ 0 h 44"/>
              <a:gd name="T12" fmla="*/ 34 w 35"/>
              <a:gd name="T13" fmla="*/ 17 h 44"/>
              <a:gd name="T14" fmla="*/ 17 w 35"/>
              <a:gd name="T15" fmla="*/ 43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5" h="44">
                <a:moveTo>
                  <a:pt x="17" y="43"/>
                </a:moveTo>
                <a:lnTo>
                  <a:pt x="17" y="43"/>
                </a:lnTo>
                <a:lnTo>
                  <a:pt x="17" y="43"/>
                </a:lnTo>
                <a:cubicBezTo>
                  <a:pt x="8" y="43"/>
                  <a:pt x="0" y="34"/>
                  <a:pt x="0" y="17"/>
                </a:cubicBezTo>
                <a:cubicBezTo>
                  <a:pt x="0" y="9"/>
                  <a:pt x="8" y="0"/>
                  <a:pt x="17" y="0"/>
                </a:cubicBezTo>
                <a:lnTo>
                  <a:pt x="17" y="0"/>
                </a:lnTo>
                <a:cubicBezTo>
                  <a:pt x="25" y="0"/>
                  <a:pt x="34" y="9"/>
                  <a:pt x="34" y="17"/>
                </a:cubicBezTo>
                <a:cubicBezTo>
                  <a:pt x="34" y="34"/>
                  <a:pt x="25" y="43"/>
                  <a:pt x="17" y="4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8" name="Freeform 633">
            <a:extLst>
              <a:ext uri="{FF2B5EF4-FFF2-40B4-BE49-F238E27FC236}">
                <a16:creationId xmlns:a16="http://schemas.microsoft.com/office/drawing/2014/main" id="{B09AABD5-2709-4447-B6ED-EF8FEC798F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58391" y="10670588"/>
            <a:ext cx="37378" cy="46723"/>
          </a:xfrm>
          <a:custGeom>
            <a:avLst/>
            <a:gdLst>
              <a:gd name="T0" fmla="*/ 18 w 36"/>
              <a:gd name="T1" fmla="*/ 43 h 44"/>
              <a:gd name="T2" fmla="*/ 18 w 36"/>
              <a:gd name="T3" fmla="*/ 43 h 44"/>
              <a:gd name="T4" fmla="*/ 18 w 36"/>
              <a:gd name="T5" fmla="*/ 43 h 44"/>
              <a:gd name="T6" fmla="*/ 0 w 36"/>
              <a:gd name="T7" fmla="*/ 17 h 44"/>
              <a:gd name="T8" fmla="*/ 18 w 36"/>
              <a:gd name="T9" fmla="*/ 0 h 44"/>
              <a:gd name="T10" fmla="*/ 18 w 36"/>
              <a:gd name="T11" fmla="*/ 0 h 44"/>
              <a:gd name="T12" fmla="*/ 35 w 36"/>
              <a:gd name="T13" fmla="*/ 17 h 44"/>
              <a:gd name="T14" fmla="*/ 18 w 36"/>
              <a:gd name="T15" fmla="*/ 43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6" h="44">
                <a:moveTo>
                  <a:pt x="18" y="43"/>
                </a:moveTo>
                <a:lnTo>
                  <a:pt x="18" y="43"/>
                </a:lnTo>
                <a:lnTo>
                  <a:pt x="18" y="43"/>
                </a:lnTo>
                <a:cubicBezTo>
                  <a:pt x="9" y="43"/>
                  <a:pt x="0" y="34"/>
                  <a:pt x="0" y="17"/>
                </a:cubicBezTo>
                <a:cubicBezTo>
                  <a:pt x="0" y="9"/>
                  <a:pt x="9" y="0"/>
                  <a:pt x="18" y="0"/>
                </a:cubicBezTo>
                <a:lnTo>
                  <a:pt x="18" y="0"/>
                </a:lnTo>
                <a:cubicBezTo>
                  <a:pt x="26" y="0"/>
                  <a:pt x="35" y="9"/>
                  <a:pt x="35" y="17"/>
                </a:cubicBezTo>
                <a:cubicBezTo>
                  <a:pt x="35" y="34"/>
                  <a:pt x="26" y="43"/>
                  <a:pt x="18" y="4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9" name="Freeform 634">
            <a:extLst>
              <a:ext uri="{FF2B5EF4-FFF2-40B4-BE49-F238E27FC236}">
                <a16:creationId xmlns:a16="http://schemas.microsoft.com/office/drawing/2014/main" id="{28139255-D393-324E-A2D6-894FB81975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05114" y="10670588"/>
            <a:ext cx="37378" cy="46723"/>
          </a:xfrm>
          <a:custGeom>
            <a:avLst/>
            <a:gdLst>
              <a:gd name="T0" fmla="*/ 18 w 36"/>
              <a:gd name="T1" fmla="*/ 43 h 44"/>
              <a:gd name="T2" fmla="*/ 18 w 36"/>
              <a:gd name="T3" fmla="*/ 43 h 44"/>
              <a:gd name="T4" fmla="*/ 18 w 36"/>
              <a:gd name="T5" fmla="*/ 43 h 44"/>
              <a:gd name="T6" fmla="*/ 0 w 36"/>
              <a:gd name="T7" fmla="*/ 17 h 44"/>
              <a:gd name="T8" fmla="*/ 18 w 36"/>
              <a:gd name="T9" fmla="*/ 0 h 44"/>
              <a:gd name="T10" fmla="*/ 18 w 36"/>
              <a:gd name="T11" fmla="*/ 0 h 44"/>
              <a:gd name="T12" fmla="*/ 35 w 36"/>
              <a:gd name="T13" fmla="*/ 17 h 44"/>
              <a:gd name="T14" fmla="*/ 18 w 36"/>
              <a:gd name="T15" fmla="*/ 43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6" h="44">
                <a:moveTo>
                  <a:pt x="18" y="43"/>
                </a:moveTo>
                <a:lnTo>
                  <a:pt x="18" y="43"/>
                </a:lnTo>
                <a:lnTo>
                  <a:pt x="18" y="43"/>
                </a:lnTo>
                <a:cubicBezTo>
                  <a:pt x="9" y="43"/>
                  <a:pt x="0" y="34"/>
                  <a:pt x="0" y="17"/>
                </a:cubicBezTo>
                <a:cubicBezTo>
                  <a:pt x="0" y="9"/>
                  <a:pt x="9" y="0"/>
                  <a:pt x="18" y="0"/>
                </a:cubicBezTo>
                <a:lnTo>
                  <a:pt x="18" y="0"/>
                </a:lnTo>
                <a:cubicBezTo>
                  <a:pt x="26" y="0"/>
                  <a:pt x="35" y="9"/>
                  <a:pt x="35" y="17"/>
                </a:cubicBezTo>
                <a:cubicBezTo>
                  <a:pt x="35" y="34"/>
                  <a:pt x="26" y="43"/>
                  <a:pt x="18" y="4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00" name="Freeform 635">
            <a:extLst>
              <a:ext uri="{FF2B5EF4-FFF2-40B4-BE49-F238E27FC236}">
                <a16:creationId xmlns:a16="http://schemas.microsoft.com/office/drawing/2014/main" id="{D6EBFBC0-0CD4-2B48-A241-37D326309F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12641" y="9979089"/>
            <a:ext cx="228941" cy="56067"/>
          </a:xfrm>
          <a:custGeom>
            <a:avLst/>
            <a:gdLst>
              <a:gd name="T0" fmla="*/ 69 w 216"/>
              <a:gd name="T1" fmla="*/ 51 h 52"/>
              <a:gd name="T2" fmla="*/ 69 w 216"/>
              <a:gd name="T3" fmla="*/ 51 h 52"/>
              <a:gd name="T4" fmla="*/ 60 w 216"/>
              <a:gd name="T5" fmla="*/ 51 h 52"/>
              <a:gd name="T6" fmla="*/ 43 w 216"/>
              <a:gd name="T7" fmla="*/ 26 h 52"/>
              <a:gd name="T8" fmla="*/ 26 w 216"/>
              <a:gd name="T9" fmla="*/ 51 h 52"/>
              <a:gd name="T10" fmla="*/ 9 w 216"/>
              <a:gd name="T11" fmla="*/ 51 h 52"/>
              <a:gd name="T12" fmla="*/ 9 w 216"/>
              <a:gd name="T13" fmla="*/ 34 h 52"/>
              <a:gd name="T14" fmla="*/ 35 w 216"/>
              <a:gd name="T15" fmla="*/ 8 h 52"/>
              <a:gd name="T16" fmla="*/ 52 w 216"/>
              <a:gd name="T17" fmla="*/ 8 h 52"/>
              <a:gd name="T18" fmla="*/ 69 w 216"/>
              <a:gd name="T19" fmla="*/ 26 h 52"/>
              <a:gd name="T20" fmla="*/ 86 w 216"/>
              <a:gd name="T21" fmla="*/ 8 h 52"/>
              <a:gd name="T22" fmla="*/ 103 w 216"/>
              <a:gd name="T23" fmla="*/ 8 h 52"/>
              <a:gd name="T24" fmla="*/ 121 w 216"/>
              <a:gd name="T25" fmla="*/ 26 h 52"/>
              <a:gd name="T26" fmla="*/ 138 w 216"/>
              <a:gd name="T27" fmla="*/ 8 h 52"/>
              <a:gd name="T28" fmla="*/ 155 w 216"/>
              <a:gd name="T29" fmla="*/ 8 h 52"/>
              <a:gd name="T30" fmla="*/ 172 w 216"/>
              <a:gd name="T31" fmla="*/ 26 h 52"/>
              <a:gd name="T32" fmla="*/ 198 w 216"/>
              <a:gd name="T33" fmla="*/ 8 h 52"/>
              <a:gd name="T34" fmla="*/ 207 w 216"/>
              <a:gd name="T35" fmla="*/ 8 h 52"/>
              <a:gd name="T36" fmla="*/ 207 w 216"/>
              <a:gd name="T37" fmla="*/ 17 h 52"/>
              <a:gd name="T38" fmla="*/ 181 w 216"/>
              <a:gd name="T39" fmla="*/ 51 h 52"/>
              <a:gd name="T40" fmla="*/ 172 w 216"/>
              <a:gd name="T41" fmla="*/ 51 h 52"/>
              <a:gd name="T42" fmla="*/ 146 w 216"/>
              <a:gd name="T43" fmla="*/ 26 h 52"/>
              <a:gd name="T44" fmla="*/ 129 w 216"/>
              <a:gd name="T45" fmla="*/ 51 h 52"/>
              <a:gd name="T46" fmla="*/ 112 w 216"/>
              <a:gd name="T47" fmla="*/ 51 h 52"/>
              <a:gd name="T48" fmla="*/ 95 w 216"/>
              <a:gd name="T49" fmla="*/ 26 h 52"/>
              <a:gd name="T50" fmla="*/ 78 w 216"/>
              <a:gd name="T51" fmla="*/ 51 h 52"/>
              <a:gd name="T52" fmla="*/ 69 w 216"/>
              <a:gd name="T53" fmla="*/ 51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216" h="52">
                <a:moveTo>
                  <a:pt x="69" y="51"/>
                </a:moveTo>
                <a:lnTo>
                  <a:pt x="69" y="51"/>
                </a:lnTo>
                <a:lnTo>
                  <a:pt x="60" y="51"/>
                </a:lnTo>
                <a:cubicBezTo>
                  <a:pt x="43" y="26"/>
                  <a:pt x="43" y="26"/>
                  <a:pt x="43" y="26"/>
                </a:cubicBezTo>
                <a:cubicBezTo>
                  <a:pt x="26" y="51"/>
                  <a:pt x="26" y="51"/>
                  <a:pt x="26" y="51"/>
                </a:cubicBezTo>
                <a:cubicBezTo>
                  <a:pt x="17" y="51"/>
                  <a:pt x="9" y="51"/>
                  <a:pt x="9" y="51"/>
                </a:cubicBezTo>
                <a:cubicBezTo>
                  <a:pt x="0" y="43"/>
                  <a:pt x="0" y="34"/>
                  <a:pt x="9" y="34"/>
                </a:cubicBezTo>
                <a:cubicBezTo>
                  <a:pt x="35" y="8"/>
                  <a:pt x="35" y="8"/>
                  <a:pt x="35" y="8"/>
                </a:cubicBezTo>
                <a:cubicBezTo>
                  <a:pt x="43" y="0"/>
                  <a:pt x="43" y="0"/>
                  <a:pt x="52" y="8"/>
                </a:cubicBezTo>
                <a:cubicBezTo>
                  <a:pt x="69" y="26"/>
                  <a:pt x="69" y="26"/>
                  <a:pt x="69" y="26"/>
                </a:cubicBezTo>
                <a:cubicBezTo>
                  <a:pt x="86" y="8"/>
                  <a:pt x="86" y="8"/>
                  <a:pt x="86" y="8"/>
                </a:cubicBezTo>
                <a:cubicBezTo>
                  <a:pt x="95" y="0"/>
                  <a:pt x="103" y="0"/>
                  <a:pt x="103" y="8"/>
                </a:cubicBezTo>
                <a:cubicBezTo>
                  <a:pt x="121" y="26"/>
                  <a:pt x="121" y="26"/>
                  <a:pt x="121" y="26"/>
                </a:cubicBezTo>
                <a:cubicBezTo>
                  <a:pt x="138" y="8"/>
                  <a:pt x="138" y="8"/>
                  <a:pt x="138" y="8"/>
                </a:cubicBezTo>
                <a:cubicBezTo>
                  <a:pt x="146" y="0"/>
                  <a:pt x="155" y="0"/>
                  <a:pt x="155" y="8"/>
                </a:cubicBezTo>
                <a:cubicBezTo>
                  <a:pt x="172" y="26"/>
                  <a:pt x="172" y="26"/>
                  <a:pt x="172" y="26"/>
                </a:cubicBezTo>
                <a:cubicBezTo>
                  <a:pt x="198" y="8"/>
                  <a:pt x="198" y="8"/>
                  <a:pt x="198" y="8"/>
                </a:cubicBezTo>
                <a:cubicBezTo>
                  <a:pt x="198" y="0"/>
                  <a:pt x="207" y="0"/>
                  <a:pt x="207" y="8"/>
                </a:cubicBezTo>
                <a:cubicBezTo>
                  <a:pt x="215" y="8"/>
                  <a:pt x="215" y="17"/>
                  <a:pt x="207" y="17"/>
                </a:cubicBezTo>
                <a:cubicBezTo>
                  <a:pt x="181" y="51"/>
                  <a:pt x="181" y="51"/>
                  <a:pt x="181" y="51"/>
                </a:cubicBezTo>
                <a:lnTo>
                  <a:pt x="172" y="51"/>
                </a:lnTo>
                <a:cubicBezTo>
                  <a:pt x="146" y="26"/>
                  <a:pt x="146" y="26"/>
                  <a:pt x="146" y="26"/>
                </a:cubicBezTo>
                <a:cubicBezTo>
                  <a:pt x="129" y="51"/>
                  <a:pt x="129" y="51"/>
                  <a:pt x="129" y="51"/>
                </a:cubicBezTo>
                <a:cubicBezTo>
                  <a:pt x="129" y="51"/>
                  <a:pt x="121" y="51"/>
                  <a:pt x="112" y="51"/>
                </a:cubicBezTo>
                <a:cubicBezTo>
                  <a:pt x="95" y="26"/>
                  <a:pt x="95" y="26"/>
                  <a:pt x="95" y="26"/>
                </a:cubicBezTo>
                <a:cubicBezTo>
                  <a:pt x="78" y="51"/>
                  <a:pt x="78" y="51"/>
                  <a:pt x="78" y="51"/>
                </a:cubicBezTo>
                <a:lnTo>
                  <a:pt x="69" y="51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01" name="Freeform 636">
            <a:extLst>
              <a:ext uri="{FF2B5EF4-FFF2-40B4-BE49-F238E27FC236}">
                <a16:creationId xmlns:a16="http://schemas.microsoft.com/office/drawing/2014/main" id="{7DBC8DB5-193F-1141-B693-9EFD599EF2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12641" y="10133276"/>
            <a:ext cx="135495" cy="37378"/>
          </a:xfrm>
          <a:custGeom>
            <a:avLst/>
            <a:gdLst>
              <a:gd name="T0" fmla="*/ 17 w 130"/>
              <a:gd name="T1" fmla="*/ 34 h 35"/>
              <a:gd name="T2" fmla="*/ 17 w 130"/>
              <a:gd name="T3" fmla="*/ 34 h 35"/>
              <a:gd name="T4" fmla="*/ 0 w 130"/>
              <a:gd name="T5" fmla="*/ 17 h 35"/>
              <a:gd name="T6" fmla="*/ 17 w 130"/>
              <a:gd name="T7" fmla="*/ 0 h 35"/>
              <a:gd name="T8" fmla="*/ 112 w 130"/>
              <a:gd name="T9" fmla="*/ 0 h 35"/>
              <a:gd name="T10" fmla="*/ 129 w 130"/>
              <a:gd name="T11" fmla="*/ 17 h 35"/>
              <a:gd name="T12" fmla="*/ 112 w 130"/>
              <a:gd name="T13" fmla="*/ 34 h 35"/>
              <a:gd name="T14" fmla="*/ 17 w 130"/>
              <a:gd name="T15" fmla="*/ 34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0" h="35">
                <a:moveTo>
                  <a:pt x="17" y="34"/>
                </a:moveTo>
                <a:lnTo>
                  <a:pt x="17" y="34"/>
                </a:lnTo>
                <a:cubicBezTo>
                  <a:pt x="9" y="34"/>
                  <a:pt x="0" y="34"/>
                  <a:pt x="0" y="17"/>
                </a:cubicBezTo>
                <a:cubicBezTo>
                  <a:pt x="0" y="9"/>
                  <a:pt x="9" y="0"/>
                  <a:pt x="17" y="0"/>
                </a:cubicBezTo>
                <a:cubicBezTo>
                  <a:pt x="112" y="0"/>
                  <a:pt x="112" y="0"/>
                  <a:pt x="112" y="0"/>
                </a:cubicBezTo>
                <a:cubicBezTo>
                  <a:pt x="121" y="0"/>
                  <a:pt x="129" y="9"/>
                  <a:pt x="129" y="17"/>
                </a:cubicBezTo>
                <a:cubicBezTo>
                  <a:pt x="129" y="26"/>
                  <a:pt x="121" y="34"/>
                  <a:pt x="112" y="34"/>
                </a:cubicBezTo>
                <a:cubicBezTo>
                  <a:pt x="17" y="34"/>
                  <a:pt x="17" y="34"/>
                  <a:pt x="17" y="3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02" name="Freeform 637">
            <a:extLst>
              <a:ext uri="{FF2B5EF4-FFF2-40B4-BE49-F238E27FC236}">
                <a16:creationId xmlns:a16="http://schemas.microsoft.com/office/drawing/2014/main" id="{372B2BBF-FC08-1547-87E1-4E788F33F5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6994" y="10334183"/>
            <a:ext cx="135498" cy="37378"/>
          </a:xfrm>
          <a:custGeom>
            <a:avLst/>
            <a:gdLst>
              <a:gd name="T0" fmla="*/ 25 w 130"/>
              <a:gd name="T1" fmla="*/ 34 h 35"/>
              <a:gd name="T2" fmla="*/ 25 w 130"/>
              <a:gd name="T3" fmla="*/ 34 h 35"/>
              <a:gd name="T4" fmla="*/ 0 w 130"/>
              <a:gd name="T5" fmla="*/ 17 h 35"/>
              <a:gd name="T6" fmla="*/ 25 w 130"/>
              <a:gd name="T7" fmla="*/ 0 h 35"/>
              <a:gd name="T8" fmla="*/ 112 w 130"/>
              <a:gd name="T9" fmla="*/ 0 h 35"/>
              <a:gd name="T10" fmla="*/ 129 w 130"/>
              <a:gd name="T11" fmla="*/ 17 h 35"/>
              <a:gd name="T12" fmla="*/ 112 w 130"/>
              <a:gd name="T13" fmla="*/ 34 h 35"/>
              <a:gd name="T14" fmla="*/ 25 w 130"/>
              <a:gd name="T15" fmla="*/ 34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0" h="35">
                <a:moveTo>
                  <a:pt x="25" y="34"/>
                </a:moveTo>
                <a:lnTo>
                  <a:pt x="25" y="34"/>
                </a:lnTo>
                <a:cubicBezTo>
                  <a:pt x="8" y="34"/>
                  <a:pt x="8" y="25"/>
                  <a:pt x="0" y="17"/>
                </a:cubicBezTo>
                <a:cubicBezTo>
                  <a:pt x="0" y="8"/>
                  <a:pt x="8" y="0"/>
                  <a:pt x="25" y="0"/>
                </a:cubicBezTo>
                <a:cubicBezTo>
                  <a:pt x="112" y="0"/>
                  <a:pt x="112" y="0"/>
                  <a:pt x="112" y="0"/>
                </a:cubicBezTo>
                <a:cubicBezTo>
                  <a:pt x="120" y="0"/>
                  <a:pt x="129" y="8"/>
                  <a:pt x="129" y="17"/>
                </a:cubicBezTo>
                <a:cubicBezTo>
                  <a:pt x="129" y="25"/>
                  <a:pt x="120" y="34"/>
                  <a:pt x="112" y="34"/>
                </a:cubicBezTo>
                <a:cubicBezTo>
                  <a:pt x="25" y="34"/>
                  <a:pt x="25" y="34"/>
                  <a:pt x="25" y="3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03" name="Freeform 638">
            <a:extLst>
              <a:ext uri="{FF2B5EF4-FFF2-40B4-BE49-F238E27FC236}">
                <a16:creationId xmlns:a16="http://schemas.microsoft.com/office/drawing/2014/main" id="{0FEE9482-1451-7C47-9912-620055C882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11668" y="10427629"/>
            <a:ext cx="130824" cy="46723"/>
          </a:xfrm>
          <a:custGeom>
            <a:avLst/>
            <a:gdLst>
              <a:gd name="T0" fmla="*/ 17 w 122"/>
              <a:gd name="T1" fmla="*/ 43 h 44"/>
              <a:gd name="T2" fmla="*/ 17 w 122"/>
              <a:gd name="T3" fmla="*/ 43 h 44"/>
              <a:gd name="T4" fmla="*/ 0 w 122"/>
              <a:gd name="T5" fmla="*/ 25 h 44"/>
              <a:gd name="T6" fmla="*/ 17 w 122"/>
              <a:gd name="T7" fmla="*/ 8 h 44"/>
              <a:gd name="T8" fmla="*/ 104 w 122"/>
              <a:gd name="T9" fmla="*/ 0 h 44"/>
              <a:gd name="T10" fmla="*/ 104 w 122"/>
              <a:gd name="T11" fmla="*/ 0 h 44"/>
              <a:gd name="T12" fmla="*/ 121 w 122"/>
              <a:gd name="T13" fmla="*/ 17 h 44"/>
              <a:gd name="T14" fmla="*/ 104 w 122"/>
              <a:gd name="T15" fmla="*/ 43 h 44"/>
              <a:gd name="T16" fmla="*/ 17 w 122"/>
              <a:gd name="T17" fmla="*/ 43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2" h="44">
                <a:moveTo>
                  <a:pt x="17" y="43"/>
                </a:moveTo>
                <a:lnTo>
                  <a:pt x="17" y="43"/>
                </a:lnTo>
                <a:cubicBezTo>
                  <a:pt x="9" y="43"/>
                  <a:pt x="0" y="34"/>
                  <a:pt x="0" y="25"/>
                </a:cubicBezTo>
                <a:cubicBezTo>
                  <a:pt x="0" y="17"/>
                  <a:pt x="9" y="8"/>
                  <a:pt x="17" y="8"/>
                </a:cubicBezTo>
                <a:cubicBezTo>
                  <a:pt x="104" y="0"/>
                  <a:pt x="104" y="0"/>
                  <a:pt x="104" y="0"/>
                </a:cubicBezTo>
                <a:lnTo>
                  <a:pt x="104" y="0"/>
                </a:lnTo>
                <a:cubicBezTo>
                  <a:pt x="112" y="0"/>
                  <a:pt x="121" y="8"/>
                  <a:pt x="121" y="17"/>
                </a:cubicBezTo>
                <a:cubicBezTo>
                  <a:pt x="121" y="34"/>
                  <a:pt x="112" y="43"/>
                  <a:pt x="104" y="43"/>
                </a:cubicBezTo>
                <a:cubicBezTo>
                  <a:pt x="17" y="43"/>
                  <a:pt x="17" y="43"/>
                  <a:pt x="17" y="4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04" name="Freeform 639">
            <a:extLst>
              <a:ext uri="{FF2B5EF4-FFF2-40B4-BE49-F238E27FC236}">
                <a16:creationId xmlns:a16="http://schemas.microsoft.com/office/drawing/2014/main" id="{0374A790-AF3D-5D48-A2CA-38DF6D4C22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6994" y="10525748"/>
            <a:ext cx="135498" cy="46723"/>
          </a:xfrm>
          <a:custGeom>
            <a:avLst/>
            <a:gdLst>
              <a:gd name="T0" fmla="*/ 25 w 130"/>
              <a:gd name="T1" fmla="*/ 43 h 44"/>
              <a:gd name="T2" fmla="*/ 25 w 130"/>
              <a:gd name="T3" fmla="*/ 43 h 44"/>
              <a:gd name="T4" fmla="*/ 0 w 130"/>
              <a:gd name="T5" fmla="*/ 18 h 44"/>
              <a:gd name="T6" fmla="*/ 25 w 130"/>
              <a:gd name="T7" fmla="*/ 0 h 44"/>
              <a:gd name="T8" fmla="*/ 112 w 130"/>
              <a:gd name="T9" fmla="*/ 0 h 44"/>
              <a:gd name="T10" fmla="*/ 129 w 130"/>
              <a:gd name="T11" fmla="*/ 18 h 44"/>
              <a:gd name="T12" fmla="*/ 112 w 130"/>
              <a:gd name="T13" fmla="*/ 35 h 44"/>
              <a:gd name="T14" fmla="*/ 25 w 130"/>
              <a:gd name="T15" fmla="*/ 43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0" h="44">
                <a:moveTo>
                  <a:pt x="25" y="43"/>
                </a:moveTo>
                <a:lnTo>
                  <a:pt x="25" y="43"/>
                </a:lnTo>
                <a:cubicBezTo>
                  <a:pt x="8" y="43"/>
                  <a:pt x="8" y="35"/>
                  <a:pt x="0" y="18"/>
                </a:cubicBezTo>
                <a:cubicBezTo>
                  <a:pt x="0" y="9"/>
                  <a:pt x="8" y="0"/>
                  <a:pt x="25" y="0"/>
                </a:cubicBezTo>
                <a:cubicBezTo>
                  <a:pt x="112" y="0"/>
                  <a:pt x="112" y="0"/>
                  <a:pt x="112" y="0"/>
                </a:cubicBezTo>
                <a:cubicBezTo>
                  <a:pt x="120" y="0"/>
                  <a:pt x="129" y="9"/>
                  <a:pt x="129" y="18"/>
                </a:cubicBezTo>
                <a:cubicBezTo>
                  <a:pt x="129" y="26"/>
                  <a:pt x="120" y="35"/>
                  <a:pt x="112" y="35"/>
                </a:cubicBezTo>
                <a:cubicBezTo>
                  <a:pt x="25" y="43"/>
                  <a:pt x="25" y="43"/>
                  <a:pt x="25" y="4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05" name="Freeform 640">
            <a:extLst>
              <a:ext uri="{FF2B5EF4-FFF2-40B4-BE49-F238E27FC236}">
                <a16:creationId xmlns:a16="http://schemas.microsoft.com/office/drawing/2014/main" id="{AB64D65B-A28C-F246-9272-6E174A4F66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12641" y="10334183"/>
            <a:ext cx="238285" cy="37378"/>
          </a:xfrm>
          <a:custGeom>
            <a:avLst/>
            <a:gdLst>
              <a:gd name="T0" fmla="*/ 207 w 225"/>
              <a:gd name="T1" fmla="*/ 34 h 35"/>
              <a:gd name="T2" fmla="*/ 207 w 225"/>
              <a:gd name="T3" fmla="*/ 34 h 35"/>
              <a:gd name="T4" fmla="*/ 17 w 225"/>
              <a:gd name="T5" fmla="*/ 34 h 35"/>
              <a:gd name="T6" fmla="*/ 0 w 225"/>
              <a:gd name="T7" fmla="*/ 17 h 35"/>
              <a:gd name="T8" fmla="*/ 17 w 225"/>
              <a:gd name="T9" fmla="*/ 0 h 35"/>
              <a:gd name="T10" fmla="*/ 207 w 225"/>
              <a:gd name="T11" fmla="*/ 0 h 35"/>
              <a:gd name="T12" fmla="*/ 224 w 225"/>
              <a:gd name="T13" fmla="*/ 17 h 35"/>
              <a:gd name="T14" fmla="*/ 207 w 225"/>
              <a:gd name="T15" fmla="*/ 34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25" h="35">
                <a:moveTo>
                  <a:pt x="207" y="34"/>
                </a:moveTo>
                <a:lnTo>
                  <a:pt x="207" y="34"/>
                </a:lnTo>
                <a:cubicBezTo>
                  <a:pt x="17" y="34"/>
                  <a:pt x="17" y="34"/>
                  <a:pt x="17" y="34"/>
                </a:cubicBezTo>
                <a:cubicBezTo>
                  <a:pt x="9" y="34"/>
                  <a:pt x="0" y="25"/>
                  <a:pt x="0" y="17"/>
                </a:cubicBezTo>
                <a:cubicBezTo>
                  <a:pt x="0" y="8"/>
                  <a:pt x="9" y="0"/>
                  <a:pt x="17" y="0"/>
                </a:cubicBezTo>
                <a:cubicBezTo>
                  <a:pt x="207" y="0"/>
                  <a:pt x="207" y="0"/>
                  <a:pt x="207" y="0"/>
                </a:cubicBezTo>
                <a:cubicBezTo>
                  <a:pt x="215" y="0"/>
                  <a:pt x="224" y="8"/>
                  <a:pt x="224" y="17"/>
                </a:cubicBezTo>
                <a:cubicBezTo>
                  <a:pt x="224" y="25"/>
                  <a:pt x="215" y="34"/>
                  <a:pt x="207" y="3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06" name="Freeform 641">
            <a:extLst>
              <a:ext uri="{FF2B5EF4-FFF2-40B4-BE49-F238E27FC236}">
                <a16:creationId xmlns:a16="http://schemas.microsoft.com/office/drawing/2014/main" id="{87C6EDEF-0500-9940-B524-BE58BDB33E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12641" y="10432303"/>
            <a:ext cx="238285" cy="37378"/>
          </a:xfrm>
          <a:custGeom>
            <a:avLst/>
            <a:gdLst>
              <a:gd name="T0" fmla="*/ 207 w 225"/>
              <a:gd name="T1" fmla="*/ 35 h 36"/>
              <a:gd name="T2" fmla="*/ 207 w 225"/>
              <a:gd name="T3" fmla="*/ 35 h 36"/>
              <a:gd name="T4" fmla="*/ 17 w 225"/>
              <a:gd name="T5" fmla="*/ 35 h 36"/>
              <a:gd name="T6" fmla="*/ 0 w 225"/>
              <a:gd name="T7" fmla="*/ 17 h 36"/>
              <a:gd name="T8" fmla="*/ 17 w 225"/>
              <a:gd name="T9" fmla="*/ 0 h 36"/>
              <a:gd name="T10" fmla="*/ 207 w 225"/>
              <a:gd name="T11" fmla="*/ 0 h 36"/>
              <a:gd name="T12" fmla="*/ 224 w 225"/>
              <a:gd name="T13" fmla="*/ 17 h 36"/>
              <a:gd name="T14" fmla="*/ 207 w 225"/>
              <a:gd name="T15" fmla="*/ 35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25" h="36">
                <a:moveTo>
                  <a:pt x="207" y="35"/>
                </a:moveTo>
                <a:lnTo>
                  <a:pt x="207" y="35"/>
                </a:lnTo>
                <a:cubicBezTo>
                  <a:pt x="17" y="35"/>
                  <a:pt x="17" y="35"/>
                  <a:pt x="17" y="35"/>
                </a:cubicBezTo>
                <a:cubicBezTo>
                  <a:pt x="9" y="35"/>
                  <a:pt x="0" y="26"/>
                  <a:pt x="0" y="17"/>
                </a:cubicBezTo>
                <a:cubicBezTo>
                  <a:pt x="0" y="0"/>
                  <a:pt x="9" y="0"/>
                  <a:pt x="17" y="0"/>
                </a:cubicBezTo>
                <a:cubicBezTo>
                  <a:pt x="207" y="0"/>
                  <a:pt x="207" y="0"/>
                  <a:pt x="207" y="0"/>
                </a:cubicBezTo>
                <a:cubicBezTo>
                  <a:pt x="215" y="0"/>
                  <a:pt x="224" y="0"/>
                  <a:pt x="224" y="17"/>
                </a:cubicBezTo>
                <a:cubicBezTo>
                  <a:pt x="224" y="26"/>
                  <a:pt x="215" y="35"/>
                  <a:pt x="207" y="3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07" name="Freeform 642">
            <a:extLst>
              <a:ext uri="{FF2B5EF4-FFF2-40B4-BE49-F238E27FC236}">
                <a16:creationId xmlns:a16="http://schemas.microsoft.com/office/drawing/2014/main" id="{511C9821-8319-1E45-8860-F4D2CB88FE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12641" y="10535093"/>
            <a:ext cx="238285" cy="37378"/>
          </a:xfrm>
          <a:custGeom>
            <a:avLst/>
            <a:gdLst>
              <a:gd name="T0" fmla="*/ 207 w 225"/>
              <a:gd name="T1" fmla="*/ 34 h 35"/>
              <a:gd name="T2" fmla="*/ 207 w 225"/>
              <a:gd name="T3" fmla="*/ 34 h 35"/>
              <a:gd name="T4" fmla="*/ 17 w 225"/>
              <a:gd name="T5" fmla="*/ 34 h 35"/>
              <a:gd name="T6" fmla="*/ 0 w 225"/>
              <a:gd name="T7" fmla="*/ 17 h 35"/>
              <a:gd name="T8" fmla="*/ 17 w 225"/>
              <a:gd name="T9" fmla="*/ 0 h 35"/>
              <a:gd name="T10" fmla="*/ 207 w 225"/>
              <a:gd name="T11" fmla="*/ 0 h 35"/>
              <a:gd name="T12" fmla="*/ 224 w 225"/>
              <a:gd name="T13" fmla="*/ 17 h 35"/>
              <a:gd name="T14" fmla="*/ 207 w 225"/>
              <a:gd name="T15" fmla="*/ 34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25" h="35">
                <a:moveTo>
                  <a:pt x="207" y="34"/>
                </a:moveTo>
                <a:lnTo>
                  <a:pt x="207" y="34"/>
                </a:lnTo>
                <a:cubicBezTo>
                  <a:pt x="17" y="34"/>
                  <a:pt x="17" y="34"/>
                  <a:pt x="17" y="34"/>
                </a:cubicBezTo>
                <a:cubicBezTo>
                  <a:pt x="9" y="34"/>
                  <a:pt x="0" y="26"/>
                  <a:pt x="0" y="17"/>
                </a:cubicBezTo>
                <a:cubicBezTo>
                  <a:pt x="0" y="9"/>
                  <a:pt x="9" y="0"/>
                  <a:pt x="17" y="0"/>
                </a:cubicBezTo>
                <a:cubicBezTo>
                  <a:pt x="207" y="0"/>
                  <a:pt x="207" y="0"/>
                  <a:pt x="207" y="0"/>
                </a:cubicBezTo>
                <a:cubicBezTo>
                  <a:pt x="215" y="0"/>
                  <a:pt x="224" y="9"/>
                  <a:pt x="224" y="17"/>
                </a:cubicBezTo>
                <a:cubicBezTo>
                  <a:pt x="224" y="26"/>
                  <a:pt x="215" y="34"/>
                  <a:pt x="207" y="3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08" name="Freeform 643">
            <a:extLst>
              <a:ext uri="{FF2B5EF4-FFF2-40B4-BE49-F238E27FC236}">
                <a16:creationId xmlns:a16="http://schemas.microsoft.com/office/drawing/2014/main" id="{797CF1CF-AB2A-5447-A650-1E81F024DD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21986" y="10633210"/>
            <a:ext cx="121480" cy="116809"/>
          </a:xfrm>
          <a:custGeom>
            <a:avLst/>
            <a:gdLst>
              <a:gd name="T0" fmla="*/ 103 w 113"/>
              <a:gd name="T1" fmla="*/ 111 h 112"/>
              <a:gd name="T2" fmla="*/ 103 w 113"/>
              <a:gd name="T3" fmla="*/ 111 h 112"/>
              <a:gd name="T4" fmla="*/ 8 w 113"/>
              <a:gd name="T5" fmla="*/ 111 h 112"/>
              <a:gd name="T6" fmla="*/ 0 w 113"/>
              <a:gd name="T7" fmla="*/ 103 h 112"/>
              <a:gd name="T8" fmla="*/ 0 w 113"/>
              <a:gd name="T9" fmla="*/ 8 h 112"/>
              <a:gd name="T10" fmla="*/ 8 w 113"/>
              <a:gd name="T11" fmla="*/ 0 h 112"/>
              <a:gd name="T12" fmla="*/ 103 w 113"/>
              <a:gd name="T13" fmla="*/ 0 h 112"/>
              <a:gd name="T14" fmla="*/ 112 w 113"/>
              <a:gd name="T15" fmla="*/ 8 h 112"/>
              <a:gd name="T16" fmla="*/ 112 w 113"/>
              <a:gd name="T17" fmla="*/ 103 h 112"/>
              <a:gd name="T18" fmla="*/ 103 w 113"/>
              <a:gd name="T19" fmla="*/ 111 h 112"/>
              <a:gd name="T20" fmla="*/ 17 w 113"/>
              <a:gd name="T21" fmla="*/ 86 h 112"/>
              <a:gd name="T22" fmla="*/ 17 w 113"/>
              <a:gd name="T23" fmla="*/ 86 h 112"/>
              <a:gd name="T24" fmla="*/ 86 w 113"/>
              <a:gd name="T25" fmla="*/ 86 h 112"/>
              <a:gd name="T26" fmla="*/ 86 w 113"/>
              <a:gd name="T27" fmla="*/ 17 h 112"/>
              <a:gd name="T28" fmla="*/ 17 w 113"/>
              <a:gd name="T29" fmla="*/ 17 h 112"/>
              <a:gd name="T30" fmla="*/ 17 w 113"/>
              <a:gd name="T31" fmla="*/ 86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13" h="112">
                <a:moveTo>
                  <a:pt x="103" y="111"/>
                </a:moveTo>
                <a:lnTo>
                  <a:pt x="103" y="111"/>
                </a:lnTo>
                <a:cubicBezTo>
                  <a:pt x="8" y="111"/>
                  <a:pt x="8" y="111"/>
                  <a:pt x="8" y="111"/>
                </a:cubicBezTo>
                <a:cubicBezTo>
                  <a:pt x="0" y="111"/>
                  <a:pt x="0" y="111"/>
                  <a:pt x="0" y="103"/>
                </a:cubicBezTo>
                <a:cubicBezTo>
                  <a:pt x="0" y="8"/>
                  <a:pt x="0" y="8"/>
                  <a:pt x="0" y="8"/>
                </a:cubicBezTo>
                <a:cubicBezTo>
                  <a:pt x="0" y="0"/>
                  <a:pt x="0" y="0"/>
                  <a:pt x="8" y="0"/>
                </a:cubicBezTo>
                <a:cubicBezTo>
                  <a:pt x="103" y="0"/>
                  <a:pt x="103" y="0"/>
                  <a:pt x="103" y="0"/>
                </a:cubicBezTo>
                <a:cubicBezTo>
                  <a:pt x="103" y="0"/>
                  <a:pt x="112" y="0"/>
                  <a:pt x="112" y="8"/>
                </a:cubicBezTo>
                <a:cubicBezTo>
                  <a:pt x="112" y="103"/>
                  <a:pt x="112" y="103"/>
                  <a:pt x="112" y="103"/>
                </a:cubicBezTo>
                <a:cubicBezTo>
                  <a:pt x="112" y="111"/>
                  <a:pt x="103" y="111"/>
                  <a:pt x="103" y="111"/>
                </a:cubicBezTo>
                <a:close/>
                <a:moveTo>
                  <a:pt x="17" y="86"/>
                </a:moveTo>
                <a:lnTo>
                  <a:pt x="17" y="86"/>
                </a:lnTo>
                <a:cubicBezTo>
                  <a:pt x="86" y="86"/>
                  <a:pt x="86" y="86"/>
                  <a:pt x="86" y="86"/>
                </a:cubicBezTo>
                <a:cubicBezTo>
                  <a:pt x="86" y="17"/>
                  <a:pt x="86" y="17"/>
                  <a:pt x="86" y="17"/>
                </a:cubicBezTo>
                <a:cubicBezTo>
                  <a:pt x="17" y="17"/>
                  <a:pt x="17" y="17"/>
                  <a:pt x="17" y="17"/>
                </a:cubicBezTo>
                <a:lnTo>
                  <a:pt x="17" y="8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09" name="Freeform 644">
            <a:extLst>
              <a:ext uri="{FF2B5EF4-FFF2-40B4-BE49-F238E27FC236}">
                <a16:creationId xmlns:a16="http://schemas.microsoft.com/office/drawing/2014/main" id="{7D6A982F-A019-E144-B453-C5C758DDF4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6994" y="9932366"/>
            <a:ext cx="144842" cy="144842"/>
          </a:xfrm>
          <a:custGeom>
            <a:avLst/>
            <a:gdLst>
              <a:gd name="T0" fmla="*/ 69 w 138"/>
              <a:gd name="T1" fmla="*/ 137 h 138"/>
              <a:gd name="T2" fmla="*/ 69 w 138"/>
              <a:gd name="T3" fmla="*/ 137 h 138"/>
              <a:gd name="T4" fmla="*/ 0 w 138"/>
              <a:gd name="T5" fmla="*/ 69 h 138"/>
              <a:gd name="T6" fmla="*/ 69 w 138"/>
              <a:gd name="T7" fmla="*/ 0 h 138"/>
              <a:gd name="T8" fmla="*/ 137 w 138"/>
              <a:gd name="T9" fmla="*/ 69 h 138"/>
              <a:gd name="T10" fmla="*/ 69 w 138"/>
              <a:gd name="T11" fmla="*/ 137 h 138"/>
              <a:gd name="T12" fmla="*/ 69 w 138"/>
              <a:gd name="T13" fmla="*/ 43 h 138"/>
              <a:gd name="T14" fmla="*/ 69 w 138"/>
              <a:gd name="T15" fmla="*/ 43 h 138"/>
              <a:gd name="T16" fmla="*/ 43 w 138"/>
              <a:gd name="T17" fmla="*/ 69 h 138"/>
              <a:gd name="T18" fmla="*/ 69 w 138"/>
              <a:gd name="T19" fmla="*/ 94 h 138"/>
              <a:gd name="T20" fmla="*/ 94 w 138"/>
              <a:gd name="T21" fmla="*/ 69 h 138"/>
              <a:gd name="T22" fmla="*/ 69 w 138"/>
              <a:gd name="T23" fmla="*/ 43 h 1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8" h="138">
                <a:moveTo>
                  <a:pt x="69" y="137"/>
                </a:moveTo>
                <a:lnTo>
                  <a:pt x="69" y="137"/>
                </a:lnTo>
                <a:cubicBezTo>
                  <a:pt x="34" y="137"/>
                  <a:pt x="0" y="103"/>
                  <a:pt x="0" y="69"/>
                </a:cubicBezTo>
                <a:cubicBezTo>
                  <a:pt x="0" y="34"/>
                  <a:pt x="34" y="0"/>
                  <a:pt x="69" y="0"/>
                </a:cubicBezTo>
                <a:cubicBezTo>
                  <a:pt x="103" y="0"/>
                  <a:pt x="137" y="34"/>
                  <a:pt x="137" y="69"/>
                </a:cubicBezTo>
                <a:cubicBezTo>
                  <a:pt x="137" y="103"/>
                  <a:pt x="103" y="137"/>
                  <a:pt x="69" y="137"/>
                </a:cubicBezTo>
                <a:close/>
                <a:moveTo>
                  <a:pt x="69" y="43"/>
                </a:moveTo>
                <a:lnTo>
                  <a:pt x="69" y="43"/>
                </a:lnTo>
                <a:cubicBezTo>
                  <a:pt x="51" y="43"/>
                  <a:pt x="43" y="51"/>
                  <a:pt x="43" y="69"/>
                </a:cubicBezTo>
                <a:cubicBezTo>
                  <a:pt x="43" y="86"/>
                  <a:pt x="51" y="94"/>
                  <a:pt x="69" y="94"/>
                </a:cubicBezTo>
                <a:cubicBezTo>
                  <a:pt x="86" y="94"/>
                  <a:pt x="94" y="86"/>
                  <a:pt x="94" y="69"/>
                </a:cubicBezTo>
                <a:cubicBezTo>
                  <a:pt x="94" y="51"/>
                  <a:pt x="86" y="43"/>
                  <a:pt x="69" y="43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10" name="Freeform 645">
            <a:extLst>
              <a:ext uri="{FF2B5EF4-FFF2-40B4-BE49-F238E27FC236}">
                <a16:creationId xmlns:a16="http://schemas.microsoft.com/office/drawing/2014/main" id="{31DAC223-2EBB-C149-A38E-CCCF69A584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33731" y="6666437"/>
            <a:ext cx="630758" cy="976507"/>
          </a:xfrm>
          <a:custGeom>
            <a:avLst/>
            <a:gdLst>
              <a:gd name="T0" fmla="*/ 17 w 594"/>
              <a:gd name="T1" fmla="*/ 920 h 921"/>
              <a:gd name="T2" fmla="*/ 0 w 594"/>
              <a:gd name="T3" fmla="*/ 903 h 921"/>
              <a:gd name="T4" fmla="*/ 0 w 594"/>
              <a:gd name="T5" fmla="*/ 26 h 921"/>
              <a:gd name="T6" fmla="*/ 567 w 594"/>
              <a:gd name="T7" fmla="*/ 0 h 921"/>
              <a:gd name="T8" fmla="*/ 593 w 594"/>
              <a:gd name="T9" fmla="*/ 860 h 921"/>
              <a:gd name="T10" fmla="*/ 576 w 594"/>
              <a:gd name="T11" fmla="*/ 920 h 921"/>
              <a:gd name="T12" fmla="*/ 524 w 594"/>
              <a:gd name="T13" fmla="*/ 878 h 921"/>
              <a:gd name="T14" fmla="*/ 481 w 594"/>
              <a:gd name="T15" fmla="*/ 920 h 921"/>
              <a:gd name="T16" fmla="*/ 464 w 594"/>
              <a:gd name="T17" fmla="*/ 920 h 921"/>
              <a:gd name="T18" fmla="*/ 404 w 594"/>
              <a:gd name="T19" fmla="*/ 912 h 921"/>
              <a:gd name="T20" fmla="*/ 386 w 594"/>
              <a:gd name="T21" fmla="*/ 920 h 921"/>
              <a:gd name="T22" fmla="*/ 343 w 594"/>
              <a:gd name="T23" fmla="*/ 878 h 921"/>
              <a:gd name="T24" fmla="*/ 293 w 594"/>
              <a:gd name="T25" fmla="*/ 920 h 921"/>
              <a:gd name="T26" fmla="*/ 284 w 594"/>
              <a:gd name="T27" fmla="*/ 912 h 921"/>
              <a:gd name="T28" fmla="*/ 215 w 594"/>
              <a:gd name="T29" fmla="*/ 912 h 921"/>
              <a:gd name="T30" fmla="*/ 207 w 594"/>
              <a:gd name="T31" fmla="*/ 920 h 921"/>
              <a:gd name="T32" fmla="*/ 155 w 594"/>
              <a:gd name="T33" fmla="*/ 878 h 921"/>
              <a:gd name="T34" fmla="*/ 112 w 594"/>
              <a:gd name="T35" fmla="*/ 920 h 921"/>
              <a:gd name="T36" fmla="*/ 95 w 594"/>
              <a:gd name="T37" fmla="*/ 912 h 921"/>
              <a:gd name="T38" fmla="*/ 34 w 594"/>
              <a:gd name="T39" fmla="*/ 920 h 921"/>
              <a:gd name="T40" fmla="*/ 430 w 594"/>
              <a:gd name="T41" fmla="*/ 835 h 921"/>
              <a:gd name="T42" fmla="*/ 430 w 594"/>
              <a:gd name="T43" fmla="*/ 835 h 921"/>
              <a:gd name="T44" fmla="*/ 481 w 594"/>
              <a:gd name="T45" fmla="*/ 878 h 921"/>
              <a:gd name="T46" fmla="*/ 524 w 594"/>
              <a:gd name="T47" fmla="*/ 835 h 921"/>
              <a:gd name="T48" fmla="*/ 541 w 594"/>
              <a:gd name="T49" fmla="*/ 843 h 921"/>
              <a:gd name="T50" fmla="*/ 559 w 594"/>
              <a:gd name="T51" fmla="*/ 35 h 921"/>
              <a:gd name="T52" fmla="*/ 34 w 594"/>
              <a:gd name="T53" fmla="*/ 860 h 921"/>
              <a:gd name="T54" fmla="*/ 60 w 594"/>
              <a:gd name="T55" fmla="*/ 835 h 921"/>
              <a:gd name="T56" fmla="*/ 77 w 594"/>
              <a:gd name="T57" fmla="*/ 843 h 921"/>
              <a:gd name="T58" fmla="*/ 146 w 594"/>
              <a:gd name="T59" fmla="*/ 843 h 921"/>
              <a:gd name="T60" fmla="*/ 155 w 594"/>
              <a:gd name="T61" fmla="*/ 835 h 921"/>
              <a:gd name="T62" fmla="*/ 207 w 594"/>
              <a:gd name="T63" fmla="*/ 878 h 921"/>
              <a:gd name="T64" fmla="*/ 250 w 594"/>
              <a:gd name="T65" fmla="*/ 835 h 921"/>
              <a:gd name="T66" fmla="*/ 293 w 594"/>
              <a:gd name="T67" fmla="*/ 878 h 921"/>
              <a:gd name="T68" fmla="*/ 343 w 594"/>
              <a:gd name="T69" fmla="*/ 835 h 921"/>
              <a:gd name="T70" fmla="*/ 352 w 594"/>
              <a:gd name="T71" fmla="*/ 843 h 921"/>
              <a:gd name="T72" fmla="*/ 421 w 594"/>
              <a:gd name="T73" fmla="*/ 843 h 9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594" h="921">
                <a:moveTo>
                  <a:pt x="17" y="920"/>
                </a:moveTo>
                <a:lnTo>
                  <a:pt x="17" y="920"/>
                </a:lnTo>
                <a:cubicBezTo>
                  <a:pt x="17" y="920"/>
                  <a:pt x="17" y="920"/>
                  <a:pt x="8" y="920"/>
                </a:cubicBezTo>
                <a:cubicBezTo>
                  <a:pt x="0" y="920"/>
                  <a:pt x="0" y="912"/>
                  <a:pt x="0" y="903"/>
                </a:cubicBezTo>
                <a:cubicBezTo>
                  <a:pt x="0" y="860"/>
                  <a:pt x="0" y="860"/>
                  <a:pt x="0" y="860"/>
                </a:cubicBezTo>
                <a:cubicBezTo>
                  <a:pt x="0" y="26"/>
                  <a:pt x="0" y="26"/>
                  <a:pt x="0" y="26"/>
                </a:cubicBezTo>
                <a:cubicBezTo>
                  <a:pt x="0" y="18"/>
                  <a:pt x="8" y="0"/>
                  <a:pt x="26" y="0"/>
                </a:cubicBezTo>
                <a:cubicBezTo>
                  <a:pt x="567" y="0"/>
                  <a:pt x="567" y="0"/>
                  <a:pt x="567" y="0"/>
                </a:cubicBezTo>
                <a:cubicBezTo>
                  <a:pt x="576" y="0"/>
                  <a:pt x="593" y="18"/>
                  <a:pt x="593" y="26"/>
                </a:cubicBezTo>
                <a:cubicBezTo>
                  <a:pt x="593" y="860"/>
                  <a:pt x="593" y="860"/>
                  <a:pt x="593" y="860"/>
                </a:cubicBezTo>
                <a:cubicBezTo>
                  <a:pt x="593" y="903"/>
                  <a:pt x="593" y="903"/>
                  <a:pt x="593" y="903"/>
                </a:cubicBezTo>
                <a:cubicBezTo>
                  <a:pt x="593" y="912"/>
                  <a:pt x="584" y="920"/>
                  <a:pt x="576" y="920"/>
                </a:cubicBezTo>
                <a:cubicBezTo>
                  <a:pt x="576" y="920"/>
                  <a:pt x="567" y="920"/>
                  <a:pt x="559" y="920"/>
                </a:cubicBezTo>
                <a:cubicBezTo>
                  <a:pt x="524" y="878"/>
                  <a:pt x="524" y="878"/>
                  <a:pt x="524" y="878"/>
                </a:cubicBezTo>
                <a:cubicBezTo>
                  <a:pt x="490" y="912"/>
                  <a:pt x="490" y="912"/>
                  <a:pt x="490" y="912"/>
                </a:cubicBezTo>
                <a:cubicBezTo>
                  <a:pt x="490" y="920"/>
                  <a:pt x="481" y="920"/>
                  <a:pt x="481" y="920"/>
                </a:cubicBezTo>
                <a:lnTo>
                  <a:pt x="481" y="920"/>
                </a:lnTo>
                <a:cubicBezTo>
                  <a:pt x="473" y="920"/>
                  <a:pt x="473" y="920"/>
                  <a:pt x="464" y="920"/>
                </a:cubicBezTo>
                <a:cubicBezTo>
                  <a:pt x="430" y="878"/>
                  <a:pt x="430" y="878"/>
                  <a:pt x="430" y="878"/>
                </a:cubicBezTo>
                <a:cubicBezTo>
                  <a:pt x="404" y="912"/>
                  <a:pt x="404" y="912"/>
                  <a:pt x="404" y="912"/>
                </a:cubicBezTo>
                <a:cubicBezTo>
                  <a:pt x="395" y="920"/>
                  <a:pt x="395" y="920"/>
                  <a:pt x="386" y="920"/>
                </a:cubicBezTo>
                <a:lnTo>
                  <a:pt x="386" y="920"/>
                </a:lnTo>
                <a:cubicBezTo>
                  <a:pt x="386" y="920"/>
                  <a:pt x="378" y="920"/>
                  <a:pt x="378" y="912"/>
                </a:cubicBezTo>
                <a:cubicBezTo>
                  <a:pt x="343" y="878"/>
                  <a:pt x="343" y="878"/>
                  <a:pt x="343" y="878"/>
                </a:cubicBezTo>
                <a:cubicBezTo>
                  <a:pt x="310" y="912"/>
                  <a:pt x="310" y="912"/>
                  <a:pt x="310" y="912"/>
                </a:cubicBezTo>
                <a:cubicBezTo>
                  <a:pt x="310" y="920"/>
                  <a:pt x="301" y="920"/>
                  <a:pt x="293" y="920"/>
                </a:cubicBezTo>
                <a:lnTo>
                  <a:pt x="293" y="920"/>
                </a:lnTo>
                <a:cubicBezTo>
                  <a:pt x="293" y="920"/>
                  <a:pt x="284" y="920"/>
                  <a:pt x="284" y="912"/>
                </a:cubicBezTo>
                <a:cubicBezTo>
                  <a:pt x="250" y="878"/>
                  <a:pt x="250" y="878"/>
                  <a:pt x="250" y="878"/>
                </a:cubicBezTo>
                <a:cubicBezTo>
                  <a:pt x="215" y="912"/>
                  <a:pt x="215" y="912"/>
                  <a:pt x="215" y="912"/>
                </a:cubicBezTo>
                <a:cubicBezTo>
                  <a:pt x="215" y="920"/>
                  <a:pt x="207" y="920"/>
                  <a:pt x="207" y="920"/>
                </a:cubicBezTo>
                <a:lnTo>
                  <a:pt x="207" y="920"/>
                </a:lnTo>
                <a:cubicBezTo>
                  <a:pt x="198" y="920"/>
                  <a:pt x="189" y="920"/>
                  <a:pt x="189" y="912"/>
                </a:cubicBezTo>
                <a:cubicBezTo>
                  <a:pt x="155" y="878"/>
                  <a:pt x="155" y="878"/>
                  <a:pt x="155" y="878"/>
                </a:cubicBezTo>
                <a:cubicBezTo>
                  <a:pt x="121" y="912"/>
                  <a:pt x="121" y="912"/>
                  <a:pt x="121" y="912"/>
                </a:cubicBezTo>
                <a:cubicBezTo>
                  <a:pt x="121" y="920"/>
                  <a:pt x="112" y="920"/>
                  <a:pt x="112" y="920"/>
                </a:cubicBezTo>
                <a:lnTo>
                  <a:pt x="112" y="920"/>
                </a:lnTo>
                <a:cubicBezTo>
                  <a:pt x="103" y="920"/>
                  <a:pt x="103" y="920"/>
                  <a:pt x="95" y="912"/>
                </a:cubicBezTo>
                <a:cubicBezTo>
                  <a:pt x="60" y="878"/>
                  <a:pt x="60" y="878"/>
                  <a:pt x="60" y="878"/>
                </a:cubicBezTo>
                <a:cubicBezTo>
                  <a:pt x="34" y="920"/>
                  <a:pt x="34" y="920"/>
                  <a:pt x="34" y="920"/>
                </a:cubicBezTo>
                <a:cubicBezTo>
                  <a:pt x="26" y="920"/>
                  <a:pt x="26" y="920"/>
                  <a:pt x="17" y="920"/>
                </a:cubicBezTo>
                <a:close/>
                <a:moveTo>
                  <a:pt x="430" y="835"/>
                </a:moveTo>
                <a:lnTo>
                  <a:pt x="430" y="835"/>
                </a:lnTo>
                <a:lnTo>
                  <a:pt x="430" y="835"/>
                </a:lnTo>
                <a:cubicBezTo>
                  <a:pt x="438" y="835"/>
                  <a:pt x="447" y="835"/>
                  <a:pt x="447" y="843"/>
                </a:cubicBezTo>
                <a:cubicBezTo>
                  <a:pt x="481" y="878"/>
                  <a:pt x="481" y="878"/>
                  <a:pt x="481" y="878"/>
                </a:cubicBezTo>
                <a:cubicBezTo>
                  <a:pt x="516" y="843"/>
                  <a:pt x="516" y="843"/>
                  <a:pt x="516" y="843"/>
                </a:cubicBezTo>
                <a:cubicBezTo>
                  <a:pt x="516" y="835"/>
                  <a:pt x="524" y="835"/>
                  <a:pt x="524" y="835"/>
                </a:cubicBezTo>
                <a:lnTo>
                  <a:pt x="524" y="835"/>
                </a:lnTo>
                <a:cubicBezTo>
                  <a:pt x="533" y="835"/>
                  <a:pt x="533" y="835"/>
                  <a:pt x="541" y="843"/>
                </a:cubicBezTo>
                <a:cubicBezTo>
                  <a:pt x="550" y="860"/>
                  <a:pt x="550" y="860"/>
                  <a:pt x="550" y="860"/>
                </a:cubicBezTo>
                <a:cubicBezTo>
                  <a:pt x="559" y="35"/>
                  <a:pt x="559" y="35"/>
                  <a:pt x="559" y="35"/>
                </a:cubicBezTo>
                <a:cubicBezTo>
                  <a:pt x="34" y="35"/>
                  <a:pt x="34" y="35"/>
                  <a:pt x="34" y="35"/>
                </a:cubicBezTo>
                <a:cubicBezTo>
                  <a:pt x="34" y="860"/>
                  <a:pt x="34" y="860"/>
                  <a:pt x="34" y="860"/>
                </a:cubicBezTo>
                <a:cubicBezTo>
                  <a:pt x="52" y="843"/>
                  <a:pt x="52" y="843"/>
                  <a:pt x="52" y="843"/>
                </a:cubicBezTo>
                <a:cubicBezTo>
                  <a:pt x="52" y="835"/>
                  <a:pt x="60" y="835"/>
                  <a:pt x="60" y="835"/>
                </a:cubicBezTo>
                <a:lnTo>
                  <a:pt x="60" y="835"/>
                </a:lnTo>
                <a:cubicBezTo>
                  <a:pt x="69" y="835"/>
                  <a:pt x="77" y="835"/>
                  <a:pt x="77" y="843"/>
                </a:cubicBezTo>
                <a:cubicBezTo>
                  <a:pt x="112" y="878"/>
                  <a:pt x="112" y="878"/>
                  <a:pt x="112" y="878"/>
                </a:cubicBezTo>
                <a:cubicBezTo>
                  <a:pt x="146" y="843"/>
                  <a:pt x="146" y="843"/>
                  <a:pt x="146" y="843"/>
                </a:cubicBezTo>
                <a:cubicBezTo>
                  <a:pt x="146" y="835"/>
                  <a:pt x="155" y="835"/>
                  <a:pt x="155" y="835"/>
                </a:cubicBezTo>
                <a:lnTo>
                  <a:pt x="155" y="835"/>
                </a:lnTo>
                <a:cubicBezTo>
                  <a:pt x="164" y="835"/>
                  <a:pt x="164" y="835"/>
                  <a:pt x="172" y="843"/>
                </a:cubicBezTo>
                <a:cubicBezTo>
                  <a:pt x="207" y="878"/>
                  <a:pt x="207" y="878"/>
                  <a:pt x="207" y="878"/>
                </a:cubicBezTo>
                <a:cubicBezTo>
                  <a:pt x="232" y="843"/>
                  <a:pt x="232" y="843"/>
                  <a:pt x="232" y="843"/>
                </a:cubicBezTo>
                <a:cubicBezTo>
                  <a:pt x="241" y="835"/>
                  <a:pt x="241" y="835"/>
                  <a:pt x="250" y="835"/>
                </a:cubicBezTo>
                <a:cubicBezTo>
                  <a:pt x="250" y="835"/>
                  <a:pt x="258" y="835"/>
                  <a:pt x="258" y="843"/>
                </a:cubicBezTo>
                <a:cubicBezTo>
                  <a:pt x="293" y="878"/>
                  <a:pt x="293" y="878"/>
                  <a:pt x="293" y="878"/>
                </a:cubicBezTo>
                <a:cubicBezTo>
                  <a:pt x="326" y="843"/>
                  <a:pt x="326" y="843"/>
                  <a:pt x="326" y="843"/>
                </a:cubicBezTo>
                <a:cubicBezTo>
                  <a:pt x="326" y="835"/>
                  <a:pt x="335" y="835"/>
                  <a:pt x="343" y="835"/>
                </a:cubicBezTo>
                <a:lnTo>
                  <a:pt x="343" y="835"/>
                </a:lnTo>
                <a:cubicBezTo>
                  <a:pt x="343" y="835"/>
                  <a:pt x="352" y="835"/>
                  <a:pt x="352" y="843"/>
                </a:cubicBezTo>
                <a:cubicBezTo>
                  <a:pt x="386" y="878"/>
                  <a:pt x="386" y="878"/>
                  <a:pt x="386" y="878"/>
                </a:cubicBezTo>
                <a:cubicBezTo>
                  <a:pt x="421" y="843"/>
                  <a:pt x="421" y="843"/>
                  <a:pt x="421" y="843"/>
                </a:cubicBezTo>
                <a:cubicBezTo>
                  <a:pt x="421" y="835"/>
                  <a:pt x="430" y="835"/>
                  <a:pt x="430" y="835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11" name="Freeform 646">
            <a:extLst>
              <a:ext uri="{FF2B5EF4-FFF2-40B4-BE49-F238E27FC236}">
                <a16:creationId xmlns:a16="http://schemas.microsoft.com/office/drawing/2014/main" id="{C59CFDA4-4C76-A545-AE42-E76E01F35D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22503" y="6741193"/>
            <a:ext cx="135498" cy="144840"/>
          </a:xfrm>
          <a:custGeom>
            <a:avLst/>
            <a:gdLst>
              <a:gd name="T0" fmla="*/ 69 w 130"/>
              <a:gd name="T1" fmla="*/ 137 h 138"/>
              <a:gd name="T2" fmla="*/ 69 w 130"/>
              <a:gd name="T3" fmla="*/ 137 h 138"/>
              <a:gd name="T4" fmla="*/ 0 w 130"/>
              <a:gd name="T5" fmla="*/ 69 h 138"/>
              <a:gd name="T6" fmla="*/ 69 w 130"/>
              <a:gd name="T7" fmla="*/ 0 h 138"/>
              <a:gd name="T8" fmla="*/ 129 w 130"/>
              <a:gd name="T9" fmla="*/ 69 h 138"/>
              <a:gd name="T10" fmla="*/ 69 w 130"/>
              <a:gd name="T11" fmla="*/ 137 h 138"/>
              <a:gd name="T12" fmla="*/ 69 w 130"/>
              <a:gd name="T13" fmla="*/ 43 h 138"/>
              <a:gd name="T14" fmla="*/ 69 w 130"/>
              <a:gd name="T15" fmla="*/ 43 h 138"/>
              <a:gd name="T16" fmla="*/ 35 w 130"/>
              <a:gd name="T17" fmla="*/ 69 h 138"/>
              <a:gd name="T18" fmla="*/ 69 w 130"/>
              <a:gd name="T19" fmla="*/ 94 h 138"/>
              <a:gd name="T20" fmla="*/ 95 w 130"/>
              <a:gd name="T21" fmla="*/ 69 h 138"/>
              <a:gd name="T22" fmla="*/ 69 w 130"/>
              <a:gd name="T23" fmla="*/ 43 h 1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0" h="138">
                <a:moveTo>
                  <a:pt x="69" y="137"/>
                </a:moveTo>
                <a:lnTo>
                  <a:pt x="69" y="137"/>
                </a:lnTo>
                <a:cubicBezTo>
                  <a:pt x="26" y="137"/>
                  <a:pt x="0" y="102"/>
                  <a:pt x="0" y="69"/>
                </a:cubicBezTo>
                <a:cubicBezTo>
                  <a:pt x="0" y="34"/>
                  <a:pt x="26" y="0"/>
                  <a:pt x="69" y="0"/>
                </a:cubicBezTo>
                <a:cubicBezTo>
                  <a:pt x="103" y="0"/>
                  <a:pt x="129" y="34"/>
                  <a:pt x="129" y="69"/>
                </a:cubicBezTo>
                <a:cubicBezTo>
                  <a:pt x="129" y="102"/>
                  <a:pt x="103" y="137"/>
                  <a:pt x="69" y="137"/>
                </a:cubicBezTo>
                <a:close/>
                <a:moveTo>
                  <a:pt x="69" y="43"/>
                </a:moveTo>
                <a:lnTo>
                  <a:pt x="69" y="43"/>
                </a:lnTo>
                <a:cubicBezTo>
                  <a:pt x="52" y="43"/>
                  <a:pt x="35" y="52"/>
                  <a:pt x="35" y="69"/>
                </a:cubicBezTo>
                <a:cubicBezTo>
                  <a:pt x="35" y="85"/>
                  <a:pt x="52" y="94"/>
                  <a:pt x="69" y="94"/>
                </a:cubicBezTo>
                <a:cubicBezTo>
                  <a:pt x="78" y="94"/>
                  <a:pt x="95" y="85"/>
                  <a:pt x="95" y="69"/>
                </a:cubicBezTo>
                <a:cubicBezTo>
                  <a:pt x="95" y="52"/>
                  <a:pt x="78" y="43"/>
                  <a:pt x="69" y="43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12" name="Freeform 647">
            <a:extLst>
              <a:ext uri="{FF2B5EF4-FFF2-40B4-BE49-F238E27FC236}">
                <a16:creationId xmlns:a16="http://schemas.microsoft.com/office/drawing/2014/main" id="{C11578F9-7979-F94D-932E-1AE4160CCA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23413" y="6797261"/>
            <a:ext cx="238285" cy="37378"/>
          </a:xfrm>
          <a:custGeom>
            <a:avLst/>
            <a:gdLst>
              <a:gd name="T0" fmla="*/ 206 w 224"/>
              <a:gd name="T1" fmla="*/ 33 h 34"/>
              <a:gd name="T2" fmla="*/ 206 w 224"/>
              <a:gd name="T3" fmla="*/ 33 h 34"/>
              <a:gd name="T4" fmla="*/ 18 w 224"/>
              <a:gd name="T5" fmla="*/ 33 h 34"/>
              <a:gd name="T6" fmla="*/ 0 w 224"/>
              <a:gd name="T7" fmla="*/ 17 h 34"/>
              <a:gd name="T8" fmla="*/ 18 w 224"/>
              <a:gd name="T9" fmla="*/ 0 h 34"/>
              <a:gd name="T10" fmla="*/ 206 w 224"/>
              <a:gd name="T11" fmla="*/ 0 h 34"/>
              <a:gd name="T12" fmla="*/ 223 w 224"/>
              <a:gd name="T13" fmla="*/ 17 h 34"/>
              <a:gd name="T14" fmla="*/ 206 w 224"/>
              <a:gd name="T15" fmla="*/ 33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24" h="34">
                <a:moveTo>
                  <a:pt x="206" y="33"/>
                </a:moveTo>
                <a:lnTo>
                  <a:pt x="206" y="33"/>
                </a:lnTo>
                <a:cubicBezTo>
                  <a:pt x="18" y="33"/>
                  <a:pt x="18" y="33"/>
                  <a:pt x="18" y="33"/>
                </a:cubicBezTo>
                <a:cubicBezTo>
                  <a:pt x="9" y="33"/>
                  <a:pt x="0" y="25"/>
                  <a:pt x="0" y="17"/>
                </a:cubicBezTo>
                <a:cubicBezTo>
                  <a:pt x="0" y="8"/>
                  <a:pt x="9" y="0"/>
                  <a:pt x="18" y="0"/>
                </a:cubicBezTo>
                <a:cubicBezTo>
                  <a:pt x="206" y="0"/>
                  <a:pt x="206" y="0"/>
                  <a:pt x="206" y="0"/>
                </a:cubicBezTo>
                <a:cubicBezTo>
                  <a:pt x="215" y="0"/>
                  <a:pt x="223" y="8"/>
                  <a:pt x="223" y="17"/>
                </a:cubicBezTo>
                <a:cubicBezTo>
                  <a:pt x="223" y="25"/>
                  <a:pt x="215" y="33"/>
                  <a:pt x="206" y="3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13" name="Freeform 648">
            <a:extLst>
              <a:ext uri="{FF2B5EF4-FFF2-40B4-BE49-F238E27FC236}">
                <a16:creationId xmlns:a16="http://schemas.microsoft.com/office/drawing/2014/main" id="{3466E911-B224-FA47-8AE4-703E2E528A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31848" y="7040220"/>
            <a:ext cx="228944" cy="37378"/>
          </a:xfrm>
          <a:custGeom>
            <a:avLst/>
            <a:gdLst>
              <a:gd name="T0" fmla="*/ 17 w 216"/>
              <a:gd name="T1" fmla="*/ 35 h 36"/>
              <a:gd name="T2" fmla="*/ 17 w 216"/>
              <a:gd name="T3" fmla="*/ 35 h 36"/>
              <a:gd name="T4" fmla="*/ 0 w 216"/>
              <a:gd name="T5" fmla="*/ 17 h 36"/>
              <a:gd name="T6" fmla="*/ 17 w 216"/>
              <a:gd name="T7" fmla="*/ 0 h 36"/>
              <a:gd name="T8" fmla="*/ 198 w 216"/>
              <a:gd name="T9" fmla="*/ 0 h 36"/>
              <a:gd name="T10" fmla="*/ 198 w 216"/>
              <a:gd name="T11" fmla="*/ 0 h 36"/>
              <a:gd name="T12" fmla="*/ 215 w 216"/>
              <a:gd name="T13" fmla="*/ 17 h 36"/>
              <a:gd name="T14" fmla="*/ 198 w 216"/>
              <a:gd name="T15" fmla="*/ 35 h 36"/>
              <a:gd name="T16" fmla="*/ 17 w 216"/>
              <a:gd name="T17" fmla="*/ 35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16" h="36">
                <a:moveTo>
                  <a:pt x="17" y="35"/>
                </a:moveTo>
                <a:lnTo>
                  <a:pt x="17" y="35"/>
                </a:lnTo>
                <a:cubicBezTo>
                  <a:pt x="8" y="35"/>
                  <a:pt x="0" y="26"/>
                  <a:pt x="0" y="17"/>
                </a:cubicBezTo>
                <a:cubicBezTo>
                  <a:pt x="0" y="9"/>
                  <a:pt x="8" y="0"/>
                  <a:pt x="17" y="0"/>
                </a:cubicBezTo>
                <a:cubicBezTo>
                  <a:pt x="198" y="0"/>
                  <a:pt x="198" y="0"/>
                  <a:pt x="198" y="0"/>
                </a:cubicBezTo>
                <a:lnTo>
                  <a:pt x="198" y="0"/>
                </a:lnTo>
                <a:cubicBezTo>
                  <a:pt x="206" y="0"/>
                  <a:pt x="215" y="9"/>
                  <a:pt x="215" y="17"/>
                </a:cubicBezTo>
                <a:cubicBezTo>
                  <a:pt x="215" y="26"/>
                  <a:pt x="206" y="35"/>
                  <a:pt x="198" y="35"/>
                </a:cubicBezTo>
                <a:cubicBezTo>
                  <a:pt x="17" y="35"/>
                  <a:pt x="17" y="35"/>
                  <a:pt x="17" y="3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14" name="Freeform 649">
            <a:extLst>
              <a:ext uri="{FF2B5EF4-FFF2-40B4-BE49-F238E27FC236}">
                <a16:creationId xmlns:a16="http://schemas.microsoft.com/office/drawing/2014/main" id="{4D834599-FBAD-0545-A61F-6162ED0E22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26204" y="7040220"/>
            <a:ext cx="135495" cy="37378"/>
          </a:xfrm>
          <a:custGeom>
            <a:avLst/>
            <a:gdLst>
              <a:gd name="T0" fmla="*/ 112 w 130"/>
              <a:gd name="T1" fmla="*/ 35 h 36"/>
              <a:gd name="T2" fmla="*/ 112 w 130"/>
              <a:gd name="T3" fmla="*/ 35 h 36"/>
              <a:gd name="T4" fmla="*/ 112 w 130"/>
              <a:gd name="T5" fmla="*/ 35 h 36"/>
              <a:gd name="T6" fmla="*/ 17 w 130"/>
              <a:gd name="T7" fmla="*/ 35 h 36"/>
              <a:gd name="T8" fmla="*/ 0 w 130"/>
              <a:gd name="T9" fmla="*/ 17 h 36"/>
              <a:gd name="T10" fmla="*/ 17 w 130"/>
              <a:gd name="T11" fmla="*/ 0 h 36"/>
              <a:gd name="T12" fmla="*/ 112 w 130"/>
              <a:gd name="T13" fmla="*/ 0 h 36"/>
              <a:gd name="T14" fmla="*/ 129 w 130"/>
              <a:gd name="T15" fmla="*/ 17 h 36"/>
              <a:gd name="T16" fmla="*/ 112 w 130"/>
              <a:gd name="T17" fmla="*/ 35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0" h="36">
                <a:moveTo>
                  <a:pt x="112" y="35"/>
                </a:moveTo>
                <a:lnTo>
                  <a:pt x="112" y="35"/>
                </a:lnTo>
                <a:lnTo>
                  <a:pt x="112" y="35"/>
                </a:lnTo>
                <a:cubicBezTo>
                  <a:pt x="17" y="35"/>
                  <a:pt x="17" y="35"/>
                  <a:pt x="17" y="35"/>
                </a:cubicBezTo>
                <a:cubicBezTo>
                  <a:pt x="9" y="35"/>
                  <a:pt x="0" y="26"/>
                  <a:pt x="0" y="17"/>
                </a:cubicBezTo>
                <a:cubicBezTo>
                  <a:pt x="0" y="9"/>
                  <a:pt x="9" y="0"/>
                  <a:pt x="17" y="0"/>
                </a:cubicBezTo>
                <a:cubicBezTo>
                  <a:pt x="112" y="0"/>
                  <a:pt x="112" y="0"/>
                  <a:pt x="112" y="0"/>
                </a:cubicBezTo>
                <a:cubicBezTo>
                  <a:pt x="121" y="0"/>
                  <a:pt x="129" y="9"/>
                  <a:pt x="129" y="17"/>
                </a:cubicBezTo>
                <a:cubicBezTo>
                  <a:pt x="129" y="26"/>
                  <a:pt x="121" y="35"/>
                  <a:pt x="112" y="3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15" name="Freeform 650">
            <a:extLst>
              <a:ext uri="{FF2B5EF4-FFF2-40B4-BE49-F238E27FC236}">
                <a16:creationId xmlns:a16="http://schemas.microsoft.com/office/drawing/2014/main" id="{765304BC-FE15-F143-91F9-15A18D0895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26204" y="7143010"/>
            <a:ext cx="135495" cy="37378"/>
          </a:xfrm>
          <a:custGeom>
            <a:avLst/>
            <a:gdLst>
              <a:gd name="T0" fmla="*/ 112 w 130"/>
              <a:gd name="T1" fmla="*/ 34 h 35"/>
              <a:gd name="T2" fmla="*/ 112 w 130"/>
              <a:gd name="T3" fmla="*/ 34 h 35"/>
              <a:gd name="T4" fmla="*/ 112 w 130"/>
              <a:gd name="T5" fmla="*/ 34 h 35"/>
              <a:gd name="T6" fmla="*/ 17 w 130"/>
              <a:gd name="T7" fmla="*/ 34 h 35"/>
              <a:gd name="T8" fmla="*/ 0 w 130"/>
              <a:gd name="T9" fmla="*/ 17 h 35"/>
              <a:gd name="T10" fmla="*/ 17 w 130"/>
              <a:gd name="T11" fmla="*/ 0 h 35"/>
              <a:gd name="T12" fmla="*/ 17 w 130"/>
              <a:gd name="T13" fmla="*/ 0 h 35"/>
              <a:gd name="T14" fmla="*/ 112 w 130"/>
              <a:gd name="T15" fmla="*/ 0 h 35"/>
              <a:gd name="T16" fmla="*/ 129 w 130"/>
              <a:gd name="T17" fmla="*/ 17 h 35"/>
              <a:gd name="T18" fmla="*/ 112 w 130"/>
              <a:gd name="T19" fmla="*/ 34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0" h="35">
                <a:moveTo>
                  <a:pt x="112" y="34"/>
                </a:moveTo>
                <a:lnTo>
                  <a:pt x="112" y="34"/>
                </a:lnTo>
                <a:lnTo>
                  <a:pt x="112" y="34"/>
                </a:lnTo>
                <a:cubicBezTo>
                  <a:pt x="17" y="34"/>
                  <a:pt x="17" y="34"/>
                  <a:pt x="17" y="34"/>
                </a:cubicBezTo>
                <a:cubicBezTo>
                  <a:pt x="9" y="34"/>
                  <a:pt x="0" y="26"/>
                  <a:pt x="0" y="17"/>
                </a:cubicBezTo>
                <a:cubicBezTo>
                  <a:pt x="0" y="0"/>
                  <a:pt x="9" y="0"/>
                  <a:pt x="17" y="0"/>
                </a:cubicBezTo>
                <a:lnTo>
                  <a:pt x="17" y="0"/>
                </a:lnTo>
                <a:cubicBezTo>
                  <a:pt x="112" y="0"/>
                  <a:pt x="112" y="0"/>
                  <a:pt x="112" y="0"/>
                </a:cubicBezTo>
                <a:cubicBezTo>
                  <a:pt x="121" y="0"/>
                  <a:pt x="129" y="9"/>
                  <a:pt x="129" y="17"/>
                </a:cubicBezTo>
                <a:cubicBezTo>
                  <a:pt x="129" y="26"/>
                  <a:pt x="121" y="34"/>
                  <a:pt x="112" y="3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16" name="Freeform 651">
            <a:extLst>
              <a:ext uri="{FF2B5EF4-FFF2-40B4-BE49-F238E27FC236}">
                <a16:creationId xmlns:a16="http://schemas.microsoft.com/office/drawing/2014/main" id="{B10F8D9A-755D-AA48-B3CC-53DB650BDE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26204" y="7231782"/>
            <a:ext cx="135495" cy="46723"/>
          </a:xfrm>
          <a:custGeom>
            <a:avLst/>
            <a:gdLst>
              <a:gd name="T0" fmla="*/ 104 w 130"/>
              <a:gd name="T1" fmla="*/ 43 h 44"/>
              <a:gd name="T2" fmla="*/ 104 w 130"/>
              <a:gd name="T3" fmla="*/ 43 h 44"/>
              <a:gd name="T4" fmla="*/ 104 w 130"/>
              <a:gd name="T5" fmla="*/ 43 h 44"/>
              <a:gd name="T6" fmla="*/ 17 w 130"/>
              <a:gd name="T7" fmla="*/ 43 h 44"/>
              <a:gd name="T8" fmla="*/ 0 w 130"/>
              <a:gd name="T9" fmla="*/ 26 h 44"/>
              <a:gd name="T10" fmla="*/ 17 w 130"/>
              <a:gd name="T11" fmla="*/ 0 h 44"/>
              <a:gd name="T12" fmla="*/ 17 w 130"/>
              <a:gd name="T13" fmla="*/ 0 h 44"/>
              <a:gd name="T14" fmla="*/ 104 w 130"/>
              <a:gd name="T15" fmla="*/ 0 h 44"/>
              <a:gd name="T16" fmla="*/ 129 w 130"/>
              <a:gd name="T17" fmla="*/ 26 h 44"/>
              <a:gd name="T18" fmla="*/ 104 w 130"/>
              <a:gd name="T19" fmla="*/ 43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0" h="44">
                <a:moveTo>
                  <a:pt x="104" y="43"/>
                </a:moveTo>
                <a:lnTo>
                  <a:pt x="104" y="43"/>
                </a:lnTo>
                <a:lnTo>
                  <a:pt x="104" y="43"/>
                </a:lnTo>
                <a:cubicBezTo>
                  <a:pt x="17" y="43"/>
                  <a:pt x="17" y="43"/>
                  <a:pt x="17" y="43"/>
                </a:cubicBezTo>
                <a:cubicBezTo>
                  <a:pt x="9" y="43"/>
                  <a:pt x="0" y="35"/>
                  <a:pt x="0" y="26"/>
                </a:cubicBezTo>
                <a:cubicBezTo>
                  <a:pt x="0" y="9"/>
                  <a:pt x="9" y="0"/>
                  <a:pt x="17" y="0"/>
                </a:cubicBezTo>
                <a:lnTo>
                  <a:pt x="17" y="0"/>
                </a:lnTo>
                <a:cubicBezTo>
                  <a:pt x="104" y="0"/>
                  <a:pt x="104" y="0"/>
                  <a:pt x="104" y="0"/>
                </a:cubicBezTo>
                <a:cubicBezTo>
                  <a:pt x="121" y="0"/>
                  <a:pt x="129" y="9"/>
                  <a:pt x="129" y="26"/>
                </a:cubicBezTo>
                <a:cubicBezTo>
                  <a:pt x="129" y="35"/>
                  <a:pt x="121" y="43"/>
                  <a:pt x="104" y="4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17" name="Freeform 652">
            <a:extLst>
              <a:ext uri="{FF2B5EF4-FFF2-40B4-BE49-F238E27FC236}">
                <a16:creationId xmlns:a16="http://schemas.microsoft.com/office/drawing/2014/main" id="{A3E6DE6E-05AA-CC4C-8812-5E2865CD83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31848" y="7143010"/>
            <a:ext cx="135498" cy="37378"/>
          </a:xfrm>
          <a:custGeom>
            <a:avLst/>
            <a:gdLst>
              <a:gd name="T0" fmla="*/ 112 w 130"/>
              <a:gd name="T1" fmla="*/ 34 h 35"/>
              <a:gd name="T2" fmla="*/ 112 w 130"/>
              <a:gd name="T3" fmla="*/ 34 h 35"/>
              <a:gd name="T4" fmla="*/ 112 w 130"/>
              <a:gd name="T5" fmla="*/ 34 h 35"/>
              <a:gd name="T6" fmla="*/ 17 w 130"/>
              <a:gd name="T7" fmla="*/ 34 h 35"/>
              <a:gd name="T8" fmla="*/ 0 w 130"/>
              <a:gd name="T9" fmla="*/ 17 h 35"/>
              <a:gd name="T10" fmla="*/ 17 w 130"/>
              <a:gd name="T11" fmla="*/ 0 h 35"/>
              <a:gd name="T12" fmla="*/ 17 w 130"/>
              <a:gd name="T13" fmla="*/ 0 h 35"/>
              <a:gd name="T14" fmla="*/ 112 w 130"/>
              <a:gd name="T15" fmla="*/ 0 h 35"/>
              <a:gd name="T16" fmla="*/ 129 w 130"/>
              <a:gd name="T17" fmla="*/ 17 h 35"/>
              <a:gd name="T18" fmla="*/ 112 w 130"/>
              <a:gd name="T19" fmla="*/ 34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0" h="35">
                <a:moveTo>
                  <a:pt x="112" y="34"/>
                </a:moveTo>
                <a:lnTo>
                  <a:pt x="112" y="34"/>
                </a:lnTo>
                <a:lnTo>
                  <a:pt x="112" y="34"/>
                </a:lnTo>
                <a:cubicBezTo>
                  <a:pt x="17" y="34"/>
                  <a:pt x="17" y="34"/>
                  <a:pt x="17" y="34"/>
                </a:cubicBezTo>
                <a:cubicBezTo>
                  <a:pt x="8" y="34"/>
                  <a:pt x="0" y="26"/>
                  <a:pt x="0" y="17"/>
                </a:cubicBezTo>
                <a:cubicBezTo>
                  <a:pt x="0" y="0"/>
                  <a:pt x="8" y="0"/>
                  <a:pt x="17" y="0"/>
                </a:cubicBezTo>
                <a:lnTo>
                  <a:pt x="17" y="0"/>
                </a:lnTo>
                <a:cubicBezTo>
                  <a:pt x="112" y="0"/>
                  <a:pt x="112" y="0"/>
                  <a:pt x="112" y="0"/>
                </a:cubicBezTo>
                <a:cubicBezTo>
                  <a:pt x="120" y="0"/>
                  <a:pt x="129" y="9"/>
                  <a:pt x="129" y="17"/>
                </a:cubicBezTo>
                <a:cubicBezTo>
                  <a:pt x="129" y="26"/>
                  <a:pt x="120" y="34"/>
                  <a:pt x="112" y="3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18" name="Freeform 653">
            <a:extLst>
              <a:ext uri="{FF2B5EF4-FFF2-40B4-BE49-F238E27FC236}">
                <a16:creationId xmlns:a16="http://schemas.microsoft.com/office/drawing/2014/main" id="{C468429B-D633-FB4C-9E4C-B5EB5DFBAB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31848" y="7231782"/>
            <a:ext cx="228944" cy="46723"/>
          </a:xfrm>
          <a:custGeom>
            <a:avLst/>
            <a:gdLst>
              <a:gd name="T0" fmla="*/ 198 w 216"/>
              <a:gd name="T1" fmla="*/ 43 h 44"/>
              <a:gd name="T2" fmla="*/ 198 w 216"/>
              <a:gd name="T3" fmla="*/ 43 h 44"/>
              <a:gd name="T4" fmla="*/ 17 w 216"/>
              <a:gd name="T5" fmla="*/ 43 h 44"/>
              <a:gd name="T6" fmla="*/ 0 w 216"/>
              <a:gd name="T7" fmla="*/ 26 h 44"/>
              <a:gd name="T8" fmla="*/ 17 w 216"/>
              <a:gd name="T9" fmla="*/ 0 h 44"/>
              <a:gd name="T10" fmla="*/ 198 w 216"/>
              <a:gd name="T11" fmla="*/ 0 h 44"/>
              <a:gd name="T12" fmla="*/ 215 w 216"/>
              <a:gd name="T13" fmla="*/ 26 h 44"/>
              <a:gd name="T14" fmla="*/ 198 w 216"/>
              <a:gd name="T15" fmla="*/ 43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16" h="44">
                <a:moveTo>
                  <a:pt x="198" y="43"/>
                </a:moveTo>
                <a:lnTo>
                  <a:pt x="198" y="43"/>
                </a:lnTo>
                <a:cubicBezTo>
                  <a:pt x="17" y="43"/>
                  <a:pt x="17" y="43"/>
                  <a:pt x="17" y="43"/>
                </a:cubicBezTo>
                <a:cubicBezTo>
                  <a:pt x="8" y="43"/>
                  <a:pt x="0" y="35"/>
                  <a:pt x="0" y="26"/>
                </a:cubicBezTo>
                <a:cubicBezTo>
                  <a:pt x="0" y="9"/>
                  <a:pt x="8" y="0"/>
                  <a:pt x="17" y="0"/>
                </a:cubicBezTo>
                <a:cubicBezTo>
                  <a:pt x="198" y="0"/>
                  <a:pt x="198" y="0"/>
                  <a:pt x="198" y="0"/>
                </a:cubicBezTo>
                <a:cubicBezTo>
                  <a:pt x="206" y="0"/>
                  <a:pt x="215" y="9"/>
                  <a:pt x="215" y="26"/>
                </a:cubicBezTo>
                <a:cubicBezTo>
                  <a:pt x="215" y="35"/>
                  <a:pt x="206" y="43"/>
                  <a:pt x="198" y="4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19" name="Freeform 654">
            <a:extLst>
              <a:ext uri="{FF2B5EF4-FFF2-40B4-BE49-F238E27FC236}">
                <a16:creationId xmlns:a16="http://schemas.microsoft.com/office/drawing/2014/main" id="{77B5BB62-F360-CF45-B298-992F28F26C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58908" y="7348591"/>
            <a:ext cx="74757" cy="130824"/>
          </a:xfrm>
          <a:custGeom>
            <a:avLst/>
            <a:gdLst>
              <a:gd name="T0" fmla="*/ 26 w 70"/>
              <a:gd name="T1" fmla="*/ 121 h 122"/>
              <a:gd name="T2" fmla="*/ 26 w 70"/>
              <a:gd name="T3" fmla="*/ 121 h 122"/>
              <a:gd name="T4" fmla="*/ 0 w 70"/>
              <a:gd name="T5" fmla="*/ 112 h 122"/>
              <a:gd name="T6" fmla="*/ 0 w 70"/>
              <a:gd name="T7" fmla="*/ 103 h 122"/>
              <a:gd name="T8" fmla="*/ 8 w 70"/>
              <a:gd name="T9" fmla="*/ 103 h 122"/>
              <a:gd name="T10" fmla="*/ 43 w 70"/>
              <a:gd name="T11" fmla="*/ 103 h 122"/>
              <a:gd name="T12" fmla="*/ 51 w 70"/>
              <a:gd name="T13" fmla="*/ 86 h 122"/>
              <a:gd name="T14" fmla="*/ 26 w 70"/>
              <a:gd name="T15" fmla="*/ 69 h 122"/>
              <a:gd name="T16" fmla="*/ 8 w 70"/>
              <a:gd name="T17" fmla="*/ 52 h 122"/>
              <a:gd name="T18" fmla="*/ 0 w 70"/>
              <a:gd name="T19" fmla="*/ 34 h 122"/>
              <a:gd name="T20" fmla="*/ 8 w 70"/>
              <a:gd name="T21" fmla="*/ 9 h 122"/>
              <a:gd name="T22" fmla="*/ 60 w 70"/>
              <a:gd name="T23" fmla="*/ 9 h 122"/>
              <a:gd name="T24" fmla="*/ 60 w 70"/>
              <a:gd name="T25" fmla="*/ 17 h 122"/>
              <a:gd name="T26" fmla="*/ 51 w 70"/>
              <a:gd name="T27" fmla="*/ 26 h 122"/>
              <a:gd name="T28" fmla="*/ 17 w 70"/>
              <a:gd name="T29" fmla="*/ 26 h 122"/>
              <a:gd name="T30" fmla="*/ 8 w 70"/>
              <a:gd name="T31" fmla="*/ 34 h 122"/>
              <a:gd name="T32" fmla="*/ 34 w 70"/>
              <a:gd name="T33" fmla="*/ 52 h 122"/>
              <a:gd name="T34" fmla="*/ 51 w 70"/>
              <a:gd name="T35" fmla="*/ 69 h 122"/>
              <a:gd name="T36" fmla="*/ 69 w 70"/>
              <a:gd name="T37" fmla="*/ 86 h 122"/>
              <a:gd name="T38" fmla="*/ 51 w 70"/>
              <a:gd name="T39" fmla="*/ 112 h 122"/>
              <a:gd name="T40" fmla="*/ 26 w 70"/>
              <a:gd name="T41" fmla="*/ 121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70" h="122">
                <a:moveTo>
                  <a:pt x="26" y="121"/>
                </a:moveTo>
                <a:lnTo>
                  <a:pt x="26" y="121"/>
                </a:lnTo>
                <a:cubicBezTo>
                  <a:pt x="17" y="121"/>
                  <a:pt x="8" y="112"/>
                  <a:pt x="0" y="112"/>
                </a:cubicBezTo>
                <a:lnTo>
                  <a:pt x="0" y="103"/>
                </a:lnTo>
                <a:cubicBezTo>
                  <a:pt x="0" y="103"/>
                  <a:pt x="0" y="95"/>
                  <a:pt x="8" y="103"/>
                </a:cubicBezTo>
                <a:cubicBezTo>
                  <a:pt x="17" y="103"/>
                  <a:pt x="34" y="103"/>
                  <a:pt x="43" y="103"/>
                </a:cubicBezTo>
                <a:cubicBezTo>
                  <a:pt x="51" y="95"/>
                  <a:pt x="51" y="95"/>
                  <a:pt x="51" y="86"/>
                </a:cubicBezTo>
                <a:cubicBezTo>
                  <a:pt x="51" y="77"/>
                  <a:pt x="43" y="69"/>
                  <a:pt x="26" y="69"/>
                </a:cubicBezTo>
                <a:cubicBezTo>
                  <a:pt x="17" y="60"/>
                  <a:pt x="17" y="60"/>
                  <a:pt x="8" y="52"/>
                </a:cubicBezTo>
                <a:cubicBezTo>
                  <a:pt x="0" y="52"/>
                  <a:pt x="0" y="43"/>
                  <a:pt x="0" y="34"/>
                </a:cubicBezTo>
                <a:cubicBezTo>
                  <a:pt x="0" y="26"/>
                  <a:pt x="0" y="17"/>
                  <a:pt x="8" y="9"/>
                </a:cubicBezTo>
                <a:cubicBezTo>
                  <a:pt x="26" y="0"/>
                  <a:pt x="43" y="0"/>
                  <a:pt x="60" y="9"/>
                </a:cubicBezTo>
                <a:cubicBezTo>
                  <a:pt x="60" y="9"/>
                  <a:pt x="69" y="17"/>
                  <a:pt x="60" y="17"/>
                </a:cubicBezTo>
                <a:cubicBezTo>
                  <a:pt x="60" y="26"/>
                  <a:pt x="60" y="26"/>
                  <a:pt x="51" y="26"/>
                </a:cubicBezTo>
                <a:cubicBezTo>
                  <a:pt x="43" y="17"/>
                  <a:pt x="26" y="17"/>
                  <a:pt x="17" y="26"/>
                </a:cubicBezTo>
                <a:cubicBezTo>
                  <a:pt x="8" y="26"/>
                  <a:pt x="8" y="34"/>
                  <a:pt x="8" y="34"/>
                </a:cubicBezTo>
                <a:cubicBezTo>
                  <a:pt x="8" y="43"/>
                  <a:pt x="26" y="52"/>
                  <a:pt x="34" y="52"/>
                </a:cubicBezTo>
                <a:cubicBezTo>
                  <a:pt x="43" y="60"/>
                  <a:pt x="51" y="60"/>
                  <a:pt x="51" y="69"/>
                </a:cubicBezTo>
                <a:cubicBezTo>
                  <a:pt x="60" y="69"/>
                  <a:pt x="69" y="77"/>
                  <a:pt x="69" y="86"/>
                </a:cubicBezTo>
                <a:cubicBezTo>
                  <a:pt x="69" y="95"/>
                  <a:pt x="60" y="103"/>
                  <a:pt x="51" y="112"/>
                </a:cubicBezTo>
                <a:cubicBezTo>
                  <a:pt x="43" y="112"/>
                  <a:pt x="34" y="121"/>
                  <a:pt x="26" y="12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20" name="Freeform 655">
            <a:extLst>
              <a:ext uri="{FF2B5EF4-FFF2-40B4-BE49-F238E27FC236}">
                <a16:creationId xmlns:a16="http://schemas.microsoft.com/office/drawing/2014/main" id="{D85F33EF-1701-FA48-8109-83BDE640E5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86942" y="7325228"/>
            <a:ext cx="9345" cy="28034"/>
          </a:xfrm>
          <a:custGeom>
            <a:avLst/>
            <a:gdLst>
              <a:gd name="T0" fmla="*/ 8 w 9"/>
              <a:gd name="T1" fmla="*/ 26 h 27"/>
              <a:gd name="T2" fmla="*/ 8 w 9"/>
              <a:gd name="T3" fmla="*/ 26 h 27"/>
              <a:gd name="T4" fmla="*/ 0 w 9"/>
              <a:gd name="T5" fmla="*/ 17 h 27"/>
              <a:gd name="T6" fmla="*/ 0 w 9"/>
              <a:gd name="T7" fmla="*/ 9 h 27"/>
              <a:gd name="T8" fmla="*/ 8 w 9"/>
              <a:gd name="T9" fmla="*/ 0 h 27"/>
              <a:gd name="T10" fmla="*/ 8 w 9"/>
              <a:gd name="T11" fmla="*/ 9 h 27"/>
              <a:gd name="T12" fmla="*/ 8 w 9"/>
              <a:gd name="T13" fmla="*/ 17 h 27"/>
              <a:gd name="T14" fmla="*/ 8 w 9"/>
              <a:gd name="T15" fmla="*/ 26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" h="27">
                <a:moveTo>
                  <a:pt x="8" y="26"/>
                </a:moveTo>
                <a:lnTo>
                  <a:pt x="8" y="26"/>
                </a:lnTo>
                <a:cubicBezTo>
                  <a:pt x="0" y="26"/>
                  <a:pt x="0" y="26"/>
                  <a:pt x="0" y="17"/>
                </a:cubicBezTo>
                <a:cubicBezTo>
                  <a:pt x="0" y="9"/>
                  <a:pt x="0" y="9"/>
                  <a:pt x="0" y="9"/>
                </a:cubicBezTo>
                <a:cubicBezTo>
                  <a:pt x="0" y="9"/>
                  <a:pt x="0" y="0"/>
                  <a:pt x="8" y="0"/>
                </a:cubicBezTo>
                <a:lnTo>
                  <a:pt x="8" y="9"/>
                </a:lnTo>
                <a:cubicBezTo>
                  <a:pt x="8" y="17"/>
                  <a:pt x="8" y="17"/>
                  <a:pt x="8" y="17"/>
                </a:cubicBezTo>
                <a:cubicBezTo>
                  <a:pt x="8" y="26"/>
                  <a:pt x="8" y="26"/>
                  <a:pt x="8" y="2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21" name="Freeform 656">
            <a:extLst>
              <a:ext uri="{FF2B5EF4-FFF2-40B4-BE49-F238E27FC236}">
                <a16:creationId xmlns:a16="http://schemas.microsoft.com/office/drawing/2014/main" id="{E044627E-5595-B04E-9C51-9423947A70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86942" y="7479415"/>
            <a:ext cx="9345" cy="28034"/>
          </a:xfrm>
          <a:custGeom>
            <a:avLst/>
            <a:gdLst>
              <a:gd name="T0" fmla="*/ 8 w 9"/>
              <a:gd name="T1" fmla="*/ 25 h 26"/>
              <a:gd name="T2" fmla="*/ 8 w 9"/>
              <a:gd name="T3" fmla="*/ 25 h 26"/>
              <a:gd name="T4" fmla="*/ 0 w 9"/>
              <a:gd name="T5" fmla="*/ 17 h 26"/>
              <a:gd name="T6" fmla="*/ 0 w 9"/>
              <a:gd name="T7" fmla="*/ 8 h 26"/>
              <a:gd name="T8" fmla="*/ 8 w 9"/>
              <a:gd name="T9" fmla="*/ 0 h 26"/>
              <a:gd name="T10" fmla="*/ 8 w 9"/>
              <a:gd name="T11" fmla="*/ 8 h 26"/>
              <a:gd name="T12" fmla="*/ 8 w 9"/>
              <a:gd name="T13" fmla="*/ 17 h 26"/>
              <a:gd name="T14" fmla="*/ 8 w 9"/>
              <a:gd name="T15" fmla="*/ 25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" h="26">
                <a:moveTo>
                  <a:pt x="8" y="25"/>
                </a:moveTo>
                <a:lnTo>
                  <a:pt x="8" y="25"/>
                </a:lnTo>
                <a:cubicBezTo>
                  <a:pt x="0" y="25"/>
                  <a:pt x="0" y="25"/>
                  <a:pt x="0" y="17"/>
                </a:cubicBezTo>
                <a:cubicBezTo>
                  <a:pt x="0" y="8"/>
                  <a:pt x="0" y="8"/>
                  <a:pt x="0" y="8"/>
                </a:cubicBezTo>
                <a:cubicBezTo>
                  <a:pt x="0" y="0"/>
                  <a:pt x="0" y="0"/>
                  <a:pt x="8" y="0"/>
                </a:cubicBezTo>
                <a:cubicBezTo>
                  <a:pt x="8" y="0"/>
                  <a:pt x="8" y="0"/>
                  <a:pt x="8" y="8"/>
                </a:cubicBezTo>
                <a:cubicBezTo>
                  <a:pt x="8" y="17"/>
                  <a:pt x="8" y="17"/>
                  <a:pt x="8" y="17"/>
                </a:cubicBezTo>
                <a:cubicBezTo>
                  <a:pt x="8" y="25"/>
                  <a:pt x="8" y="25"/>
                  <a:pt x="8" y="2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22" name="Freeform 657">
            <a:extLst>
              <a:ext uri="{FF2B5EF4-FFF2-40B4-BE49-F238E27FC236}">
                <a16:creationId xmlns:a16="http://schemas.microsoft.com/office/drawing/2014/main" id="{8287E4BC-0CBA-F646-86AA-5BA2C8443D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22503" y="7432692"/>
            <a:ext cx="135498" cy="37378"/>
          </a:xfrm>
          <a:custGeom>
            <a:avLst/>
            <a:gdLst>
              <a:gd name="T0" fmla="*/ 112 w 130"/>
              <a:gd name="T1" fmla="*/ 35 h 36"/>
              <a:gd name="T2" fmla="*/ 112 w 130"/>
              <a:gd name="T3" fmla="*/ 35 h 36"/>
              <a:gd name="T4" fmla="*/ 17 w 130"/>
              <a:gd name="T5" fmla="*/ 35 h 36"/>
              <a:gd name="T6" fmla="*/ 0 w 130"/>
              <a:gd name="T7" fmla="*/ 18 h 36"/>
              <a:gd name="T8" fmla="*/ 17 w 130"/>
              <a:gd name="T9" fmla="*/ 0 h 36"/>
              <a:gd name="T10" fmla="*/ 112 w 130"/>
              <a:gd name="T11" fmla="*/ 0 h 36"/>
              <a:gd name="T12" fmla="*/ 129 w 130"/>
              <a:gd name="T13" fmla="*/ 18 h 36"/>
              <a:gd name="T14" fmla="*/ 112 w 130"/>
              <a:gd name="T15" fmla="*/ 35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0" h="36">
                <a:moveTo>
                  <a:pt x="112" y="35"/>
                </a:moveTo>
                <a:lnTo>
                  <a:pt x="112" y="35"/>
                </a:lnTo>
                <a:cubicBezTo>
                  <a:pt x="17" y="35"/>
                  <a:pt x="17" y="35"/>
                  <a:pt x="17" y="35"/>
                </a:cubicBezTo>
                <a:cubicBezTo>
                  <a:pt x="9" y="35"/>
                  <a:pt x="0" y="26"/>
                  <a:pt x="0" y="18"/>
                </a:cubicBezTo>
                <a:cubicBezTo>
                  <a:pt x="0" y="9"/>
                  <a:pt x="9" y="0"/>
                  <a:pt x="17" y="0"/>
                </a:cubicBezTo>
                <a:cubicBezTo>
                  <a:pt x="112" y="0"/>
                  <a:pt x="112" y="0"/>
                  <a:pt x="112" y="0"/>
                </a:cubicBezTo>
                <a:cubicBezTo>
                  <a:pt x="121" y="0"/>
                  <a:pt x="129" y="9"/>
                  <a:pt x="129" y="18"/>
                </a:cubicBezTo>
                <a:cubicBezTo>
                  <a:pt x="129" y="26"/>
                  <a:pt x="121" y="35"/>
                  <a:pt x="112" y="3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23" name="Freeform 658">
            <a:extLst>
              <a:ext uri="{FF2B5EF4-FFF2-40B4-BE49-F238E27FC236}">
                <a16:creationId xmlns:a16="http://schemas.microsoft.com/office/drawing/2014/main" id="{19A753FF-0CB1-5845-BD00-333FC8D757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68318" y="11773249"/>
            <a:ext cx="630761" cy="163532"/>
          </a:xfrm>
          <a:custGeom>
            <a:avLst/>
            <a:gdLst>
              <a:gd name="T0" fmla="*/ 559 w 595"/>
              <a:gd name="T1" fmla="*/ 155 h 156"/>
              <a:gd name="T2" fmla="*/ 559 w 595"/>
              <a:gd name="T3" fmla="*/ 155 h 156"/>
              <a:gd name="T4" fmla="*/ 34 w 595"/>
              <a:gd name="T5" fmla="*/ 155 h 156"/>
              <a:gd name="T6" fmla="*/ 0 w 595"/>
              <a:gd name="T7" fmla="*/ 120 h 156"/>
              <a:gd name="T8" fmla="*/ 0 w 595"/>
              <a:gd name="T9" fmla="*/ 34 h 156"/>
              <a:gd name="T10" fmla="*/ 34 w 595"/>
              <a:gd name="T11" fmla="*/ 0 h 156"/>
              <a:gd name="T12" fmla="*/ 559 w 595"/>
              <a:gd name="T13" fmla="*/ 0 h 156"/>
              <a:gd name="T14" fmla="*/ 594 w 595"/>
              <a:gd name="T15" fmla="*/ 34 h 156"/>
              <a:gd name="T16" fmla="*/ 594 w 595"/>
              <a:gd name="T17" fmla="*/ 120 h 156"/>
              <a:gd name="T18" fmla="*/ 559 w 595"/>
              <a:gd name="T19" fmla="*/ 155 h 156"/>
              <a:gd name="T20" fmla="*/ 43 w 595"/>
              <a:gd name="T21" fmla="*/ 112 h 156"/>
              <a:gd name="T22" fmla="*/ 43 w 595"/>
              <a:gd name="T23" fmla="*/ 112 h 156"/>
              <a:gd name="T24" fmla="*/ 551 w 595"/>
              <a:gd name="T25" fmla="*/ 112 h 156"/>
              <a:gd name="T26" fmla="*/ 551 w 595"/>
              <a:gd name="T27" fmla="*/ 43 h 156"/>
              <a:gd name="T28" fmla="*/ 43 w 595"/>
              <a:gd name="T29" fmla="*/ 43 h 156"/>
              <a:gd name="T30" fmla="*/ 43 w 595"/>
              <a:gd name="T31" fmla="*/ 112 h 1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95" h="156">
                <a:moveTo>
                  <a:pt x="559" y="155"/>
                </a:moveTo>
                <a:lnTo>
                  <a:pt x="559" y="155"/>
                </a:lnTo>
                <a:cubicBezTo>
                  <a:pt x="34" y="155"/>
                  <a:pt x="34" y="155"/>
                  <a:pt x="34" y="155"/>
                </a:cubicBezTo>
                <a:cubicBezTo>
                  <a:pt x="17" y="155"/>
                  <a:pt x="0" y="138"/>
                  <a:pt x="0" y="120"/>
                </a:cubicBezTo>
                <a:cubicBezTo>
                  <a:pt x="0" y="34"/>
                  <a:pt x="0" y="34"/>
                  <a:pt x="0" y="34"/>
                </a:cubicBezTo>
                <a:cubicBezTo>
                  <a:pt x="0" y="9"/>
                  <a:pt x="17" y="0"/>
                  <a:pt x="34" y="0"/>
                </a:cubicBezTo>
                <a:cubicBezTo>
                  <a:pt x="559" y="0"/>
                  <a:pt x="559" y="0"/>
                  <a:pt x="559" y="0"/>
                </a:cubicBezTo>
                <a:cubicBezTo>
                  <a:pt x="576" y="0"/>
                  <a:pt x="594" y="9"/>
                  <a:pt x="594" y="34"/>
                </a:cubicBezTo>
                <a:cubicBezTo>
                  <a:pt x="594" y="120"/>
                  <a:pt x="594" y="120"/>
                  <a:pt x="594" y="120"/>
                </a:cubicBezTo>
                <a:cubicBezTo>
                  <a:pt x="594" y="138"/>
                  <a:pt x="576" y="155"/>
                  <a:pt x="559" y="155"/>
                </a:cubicBezTo>
                <a:close/>
                <a:moveTo>
                  <a:pt x="43" y="112"/>
                </a:moveTo>
                <a:lnTo>
                  <a:pt x="43" y="112"/>
                </a:lnTo>
                <a:cubicBezTo>
                  <a:pt x="551" y="112"/>
                  <a:pt x="551" y="112"/>
                  <a:pt x="551" y="112"/>
                </a:cubicBezTo>
                <a:cubicBezTo>
                  <a:pt x="551" y="43"/>
                  <a:pt x="551" y="43"/>
                  <a:pt x="551" y="43"/>
                </a:cubicBezTo>
                <a:cubicBezTo>
                  <a:pt x="43" y="43"/>
                  <a:pt x="43" y="43"/>
                  <a:pt x="43" y="43"/>
                </a:cubicBezTo>
                <a:lnTo>
                  <a:pt x="43" y="11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24" name="Freeform 659">
            <a:extLst>
              <a:ext uri="{FF2B5EF4-FFF2-40B4-BE49-F238E27FC236}">
                <a16:creationId xmlns:a16="http://schemas.microsoft.com/office/drawing/2014/main" id="{9F8E2721-D31B-DE4E-8C4F-3777C6C05F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85126" y="11787267"/>
            <a:ext cx="46723" cy="135495"/>
          </a:xfrm>
          <a:custGeom>
            <a:avLst/>
            <a:gdLst>
              <a:gd name="T0" fmla="*/ 17 w 44"/>
              <a:gd name="T1" fmla="*/ 129 h 130"/>
              <a:gd name="T2" fmla="*/ 17 w 44"/>
              <a:gd name="T3" fmla="*/ 129 h 130"/>
              <a:gd name="T4" fmla="*/ 0 w 44"/>
              <a:gd name="T5" fmla="*/ 103 h 130"/>
              <a:gd name="T6" fmla="*/ 0 w 44"/>
              <a:gd name="T7" fmla="*/ 17 h 130"/>
              <a:gd name="T8" fmla="*/ 17 w 44"/>
              <a:gd name="T9" fmla="*/ 0 h 130"/>
              <a:gd name="T10" fmla="*/ 17 w 44"/>
              <a:gd name="T11" fmla="*/ 0 h 130"/>
              <a:gd name="T12" fmla="*/ 43 w 44"/>
              <a:gd name="T13" fmla="*/ 17 h 130"/>
              <a:gd name="T14" fmla="*/ 43 w 44"/>
              <a:gd name="T15" fmla="*/ 103 h 130"/>
              <a:gd name="T16" fmla="*/ 17 w 44"/>
              <a:gd name="T17" fmla="*/ 129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4" h="130">
                <a:moveTo>
                  <a:pt x="17" y="129"/>
                </a:moveTo>
                <a:lnTo>
                  <a:pt x="17" y="129"/>
                </a:lnTo>
                <a:cubicBezTo>
                  <a:pt x="8" y="129"/>
                  <a:pt x="0" y="120"/>
                  <a:pt x="0" y="103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8"/>
                  <a:pt x="8" y="0"/>
                  <a:pt x="17" y="0"/>
                </a:cubicBezTo>
                <a:lnTo>
                  <a:pt x="17" y="0"/>
                </a:lnTo>
                <a:cubicBezTo>
                  <a:pt x="34" y="0"/>
                  <a:pt x="43" y="8"/>
                  <a:pt x="43" y="17"/>
                </a:cubicBezTo>
                <a:cubicBezTo>
                  <a:pt x="43" y="103"/>
                  <a:pt x="43" y="103"/>
                  <a:pt x="43" y="103"/>
                </a:cubicBezTo>
                <a:cubicBezTo>
                  <a:pt x="43" y="120"/>
                  <a:pt x="34" y="129"/>
                  <a:pt x="17" y="12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25" name="Freeform 660">
            <a:extLst>
              <a:ext uri="{FF2B5EF4-FFF2-40B4-BE49-F238E27FC236}">
                <a16:creationId xmlns:a16="http://schemas.microsoft.com/office/drawing/2014/main" id="{CD054D77-08D3-4943-A314-5C6DFC82E8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01932" y="11787267"/>
            <a:ext cx="46723" cy="135495"/>
          </a:xfrm>
          <a:custGeom>
            <a:avLst/>
            <a:gdLst>
              <a:gd name="T0" fmla="*/ 18 w 44"/>
              <a:gd name="T1" fmla="*/ 129 h 130"/>
              <a:gd name="T2" fmla="*/ 18 w 44"/>
              <a:gd name="T3" fmla="*/ 129 h 130"/>
              <a:gd name="T4" fmla="*/ 0 w 44"/>
              <a:gd name="T5" fmla="*/ 103 h 130"/>
              <a:gd name="T6" fmla="*/ 0 w 44"/>
              <a:gd name="T7" fmla="*/ 17 h 130"/>
              <a:gd name="T8" fmla="*/ 18 w 44"/>
              <a:gd name="T9" fmla="*/ 0 h 130"/>
              <a:gd name="T10" fmla="*/ 18 w 44"/>
              <a:gd name="T11" fmla="*/ 0 h 130"/>
              <a:gd name="T12" fmla="*/ 43 w 44"/>
              <a:gd name="T13" fmla="*/ 17 h 130"/>
              <a:gd name="T14" fmla="*/ 43 w 44"/>
              <a:gd name="T15" fmla="*/ 103 h 130"/>
              <a:gd name="T16" fmla="*/ 18 w 44"/>
              <a:gd name="T17" fmla="*/ 129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4" h="130">
                <a:moveTo>
                  <a:pt x="18" y="129"/>
                </a:moveTo>
                <a:lnTo>
                  <a:pt x="18" y="129"/>
                </a:lnTo>
                <a:cubicBezTo>
                  <a:pt x="9" y="129"/>
                  <a:pt x="0" y="120"/>
                  <a:pt x="0" y="103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8"/>
                  <a:pt x="9" y="0"/>
                  <a:pt x="18" y="0"/>
                </a:cubicBezTo>
                <a:lnTo>
                  <a:pt x="18" y="0"/>
                </a:lnTo>
                <a:cubicBezTo>
                  <a:pt x="26" y="0"/>
                  <a:pt x="43" y="8"/>
                  <a:pt x="43" y="17"/>
                </a:cubicBezTo>
                <a:cubicBezTo>
                  <a:pt x="43" y="103"/>
                  <a:pt x="43" y="103"/>
                  <a:pt x="43" y="103"/>
                </a:cubicBezTo>
                <a:cubicBezTo>
                  <a:pt x="43" y="120"/>
                  <a:pt x="35" y="129"/>
                  <a:pt x="18" y="12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26" name="Freeform 661">
            <a:extLst>
              <a:ext uri="{FF2B5EF4-FFF2-40B4-BE49-F238E27FC236}">
                <a16:creationId xmlns:a16="http://schemas.microsoft.com/office/drawing/2014/main" id="{285D53E9-218C-4C44-972D-9D70A22353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14067" y="11787267"/>
            <a:ext cx="56067" cy="135495"/>
          </a:xfrm>
          <a:custGeom>
            <a:avLst/>
            <a:gdLst>
              <a:gd name="T0" fmla="*/ 26 w 53"/>
              <a:gd name="T1" fmla="*/ 129 h 130"/>
              <a:gd name="T2" fmla="*/ 26 w 53"/>
              <a:gd name="T3" fmla="*/ 129 h 130"/>
              <a:gd name="T4" fmla="*/ 8 w 53"/>
              <a:gd name="T5" fmla="*/ 111 h 130"/>
              <a:gd name="T6" fmla="*/ 8 w 53"/>
              <a:gd name="T7" fmla="*/ 25 h 130"/>
              <a:gd name="T8" fmla="*/ 26 w 53"/>
              <a:gd name="T9" fmla="*/ 0 h 130"/>
              <a:gd name="T10" fmla="*/ 52 w 53"/>
              <a:gd name="T11" fmla="*/ 25 h 130"/>
              <a:gd name="T12" fmla="*/ 52 w 53"/>
              <a:gd name="T13" fmla="*/ 111 h 130"/>
              <a:gd name="T14" fmla="*/ 26 w 53"/>
              <a:gd name="T15" fmla="*/ 129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3" h="130">
                <a:moveTo>
                  <a:pt x="26" y="129"/>
                </a:moveTo>
                <a:lnTo>
                  <a:pt x="26" y="129"/>
                </a:lnTo>
                <a:cubicBezTo>
                  <a:pt x="17" y="129"/>
                  <a:pt x="8" y="120"/>
                  <a:pt x="8" y="111"/>
                </a:cubicBezTo>
                <a:cubicBezTo>
                  <a:pt x="8" y="25"/>
                  <a:pt x="8" y="25"/>
                  <a:pt x="8" y="25"/>
                </a:cubicBezTo>
                <a:cubicBezTo>
                  <a:pt x="0" y="8"/>
                  <a:pt x="17" y="0"/>
                  <a:pt x="26" y="0"/>
                </a:cubicBezTo>
                <a:cubicBezTo>
                  <a:pt x="34" y="0"/>
                  <a:pt x="43" y="8"/>
                  <a:pt x="52" y="25"/>
                </a:cubicBezTo>
                <a:cubicBezTo>
                  <a:pt x="52" y="111"/>
                  <a:pt x="52" y="111"/>
                  <a:pt x="52" y="111"/>
                </a:cubicBezTo>
                <a:cubicBezTo>
                  <a:pt x="52" y="120"/>
                  <a:pt x="43" y="129"/>
                  <a:pt x="26" y="12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27" name="Freeform 662">
            <a:extLst>
              <a:ext uri="{FF2B5EF4-FFF2-40B4-BE49-F238E27FC236}">
                <a16:creationId xmlns:a16="http://schemas.microsoft.com/office/drawing/2014/main" id="{3F559073-79B9-724E-A6F2-04B6F588DD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30876" y="11787267"/>
            <a:ext cx="56067" cy="135495"/>
          </a:xfrm>
          <a:custGeom>
            <a:avLst/>
            <a:gdLst>
              <a:gd name="T0" fmla="*/ 26 w 52"/>
              <a:gd name="T1" fmla="*/ 129 h 130"/>
              <a:gd name="T2" fmla="*/ 26 w 52"/>
              <a:gd name="T3" fmla="*/ 129 h 130"/>
              <a:gd name="T4" fmla="*/ 8 w 52"/>
              <a:gd name="T5" fmla="*/ 111 h 130"/>
              <a:gd name="T6" fmla="*/ 0 w 52"/>
              <a:gd name="T7" fmla="*/ 25 h 130"/>
              <a:gd name="T8" fmla="*/ 26 w 52"/>
              <a:gd name="T9" fmla="*/ 0 h 130"/>
              <a:gd name="T10" fmla="*/ 43 w 52"/>
              <a:gd name="T11" fmla="*/ 25 h 130"/>
              <a:gd name="T12" fmla="*/ 51 w 52"/>
              <a:gd name="T13" fmla="*/ 111 h 130"/>
              <a:gd name="T14" fmla="*/ 26 w 52"/>
              <a:gd name="T15" fmla="*/ 129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2" h="130">
                <a:moveTo>
                  <a:pt x="26" y="129"/>
                </a:moveTo>
                <a:lnTo>
                  <a:pt x="26" y="129"/>
                </a:lnTo>
                <a:cubicBezTo>
                  <a:pt x="17" y="129"/>
                  <a:pt x="8" y="120"/>
                  <a:pt x="8" y="111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8"/>
                  <a:pt x="17" y="0"/>
                  <a:pt x="26" y="0"/>
                </a:cubicBezTo>
                <a:cubicBezTo>
                  <a:pt x="34" y="0"/>
                  <a:pt x="43" y="8"/>
                  <a:pt x="43" y="25"/>
                </a:cubicBezTo>
                <a:cubicBezTo>
                  <a:pt x="51" y="111"/>
                  <a:pt x="51" y="111"/>
                  <a:pt x="51" y="111"/>
                </a:cubicBezTo>
                <a:cubicBezTo>
                  <a:pt x="51" y="120"/>
                  <a:pt x="43" y="129"/>
                  <a:pt x="26" y="12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28" name="Freeform 663">
            <a:extLst>
              <a:ext uri="{FF2B5EF4-FFF2-40B4-BE49-F238E27FC236}">
                <a16:creationId xmlns:a16="http://schemas.microsoft.com/office/drawing/2014/main" id="{FBFB7305-B4C3-B943-A8D8-A376AA5666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84216" y="11647098"/>
            <a:ext cx="630761" cy="163529"/>
          </a:xfrm>
          <a:custGeom>
            <a:avLst/>
            <a:gdLst>
              <a:gd name="T0" fmla="*/ 560 w 595"/>
              <a:gd name="T1" fmla="*/ 155 h 156"/>
              <a:gd name="T2" fmla="*/ 560 w 595"/>
              <a:gd name="T3" fmla="*/ 155 h 156"/>
              <a:gd name="T4" fmla="*/ 34 w 595"/>
              <a:gd name="T5" fmla="*/ 155 h 156"/>
              <a:gd name="T6" fmla="*/ 0 w 595"/>
              <a:gd name="T7" fmla="*/ 121 h 156"/>
              <a:gd name="T8" fmla="*/ 0 w 595"/>
              <a:gd name="T9" fmla="*/ 35 h 156"/>
              <a:gd name="T10" fmla="*/ 34 w 595"/>
              <a:gd name="T11" fmla="*/ 0 h 156"/>
              <a:gd name="T12" fmla="*/ 560 w 595"/>
              <a:gd name="T13" fmla="*/ 0 h 156"/>
              <a:gd name="T14" fmla="*/ 594 w 595"/>
              <a:gd name="T15" fmla="*/ 35 h 156"/>
              <a:gd name="T16" fmla="*/ 594 w 595"/>
              <a:gd name="T17" fmla="*/ 121 h 156"/>
              <a:gd name="T18" fmla="*/ 560 w 595"/>
              <a:gd name="T19" fmla="*/ 155 h 156"/>
              <a:gd name="T20" fmla="*/ 43 w 595"/>
              <a:gd name="T21" fmla="*/ 112 h 156"/>
              <a:gd name="T22" fmla="*/ 43 w 595"/>
              <a:gd name="T23" fmla="*/ 112 h 156"/>
              <a:gd name="T24" fmla="*/ 551 w 595"/>
              <a:gd name="T25" fmla="*/ 112 h 156"/>
              <a:gd name="T26" fmla="*/ 551 w 595"/>
              <a:gd name="T27" fmla="*/ 43 h 156"/>
              <a:gd name="T28" fmla="*/ 43 w 595"/>
              <a:gd name="T29" fmla="*/ 43 h 156"/>
              <a:gd name="T30" fmla="*/ 43 w 595"/>
              <a:gd name="T31" fmla="*/ 112 h 1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95" h="156">
                <a:moveTo>
                  <a:pt x="560" y="155"/>
                </a:moveTo>
                <a:lnTo>
                  <a:pt x="560" y="155"/>
                </a:lnTo>
                <a:cubicBezTo>
                  <a:pt x="34" y="155"/>
                  <a:pt x="34" y="155"/>
                  <a:pt x="34" y="155"/>
                </a:cubicBezTo>
                <a:cubicBezTo>
                  <a:pt x="9" y="155"/>
                  <a:pt x="0" y="147"/>
                  <a:pt x="0" y="121"/>
                </a:cubicBezTo>
                <a:cubicBezTo>
                  <a:pt x="0" y="35"/>
                  <a:pt x="0" y="35"/>
                  <a:pt x="0" y="35"/>
                </a:cubicBezTo>
                <a:cubicBezTo>
                  <a:pt x="0" y="17"/>
                  <a:pt x="9" y="0"/>
                  <a:pt x="34" y="0"/>
                </a:cubicBezTo>
                <a:cubicBezTo>
                  <a:pt x="560" y="0"/>
                  <a:pt x="560" y="0"/>
                  <a:pt x="560" y="0"/>
                </a:cubicBezTo>
                <a:cubicBezTo>
                  <a:pt x="577" y="0"/>
                  <a:pt x="594" y="17"/>
                  <a:pt x="594" y="35"/>
                </a:cubicBezTo>
                <a:cubicBezTo>
                  <a:pt x="594" y="121"/>
                  <a:pt x="594" y="121"/>
                  <a:pt x="594" y="121"/>
                </a:cubicBezTo>
                <a:cubicBezTo>
                  <a:pt x="594" y="147"/>
                  <a:pt x="577" y="155"/>
                  <a:pt x="560" y="155"/>
                </a:cubicBezTo>
                <a:close/>
                <a:moveTo>
                  <a:pt x="43" y="112"/>
                </a:moveTo>
                <a:lnTo>
                  <a:pt x="43" y="112"/>
                </a:lnTo>
                <a:cubicBezTo>
                  <a:pt x="551" y="112"/>
                  <a:pt x="551" y="112"/>
                  <a:pt x="551" y="112"/>
                </a:cubicBezTo>
                <a:cubicBezTo>
                  <a:pt x="551" y="43"/>
                  <a:pt x="551" y="43"/>
                  <a:pt x="551" y="43"/>
                </a:cubicBezTo>
                <a:cubicBezTo>
                  <a:pt x="43" y="43"/>
                  <a:pt x="43" y="43"/>
                  <a:pt x="43" y="43"/>
                </a:cubicBezTo>
                <a:lnTo>
                  <a:pt x="43" y="11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29" name="Freeform 664">
            <a:extLst>
              <a:ext uri="{FF2B5EF4-FFF2-40B4-BE49-F238E27FC236}">
                <a16:creationId xmlns:a16="http://schemas.microsoft.com/office/drawing/2014/main" id="{59673920-603F-6F49-A8EA-29DB643C0F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91680" y="11665787"/>
            <a:ext cx="56067" cy="140169"/>
          </a:xfrm>
          <a:custGeom>
            <a:avLst/>
            <a:gdLst>
              <a:gd name="T0" fmla="*/ 26 w 53"/>
              <a:gd name="T1" fmla="*/ 130 h 131"/>
              <a:gd name="T2" fmla="*/ 26 w 53"/>
              <a:gd name="T3" fmla="*/ 130 h 131"/>
              <a:gd name="T4" fmla="*/ 9 w 53"/>
              <a:gd name="T5" fmla="*/ 104 h 131"/>
              <a:gd name="T6" fmla="*/ 0 w 53"/>
              <a:gd name="T7" fmla="*/ 18 h 131"/>
              <a:gd name="T8" fmla="*/ 26 w 53"/>
              <a:gd name="T9" fmla="*/ 0 h 131"/>
              <a:gd name="T10" fmla="*/ 44 w 53"/>
              <a:gd name="T11" fmla="*/ 18 h 131"/>
              <a:gd name="T12" fmla="*/ 52 w 53"/>
              <a:gd name="T13" fmla="*/ 104 h 131"/>
              <a:gd name="T14" fmla="*/ 26 w 53"/>
              <a:gd name="T15" fmla="*/ 130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3" h="131">
                <a:moveTo>
                  <a:pt x="26" y="130"/>
                </a:moveTo>
                <a:lnTo>
                  <a:pt x="26" y="130"/>
                </a:lnTo>
                <a:cubicBezTo>
                  <a:pt x="18" y="130"/>
                  <a:pt x="9" y="121"/>
                  <a:pt x="9" y="104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9" y="0"/>
                  <a:pt x="26" y="0"/>
                </a:cubicBezTo>
                <a:cubicBezTo>
                  <a:pt x="35" y="0"/>
                  <a:pt x="44" y="9"/>
                  <a:pt x="44" y="18"/>
                </a:cubicBezTo>
                <a:cubicBezTo>
                  <a:pt x="52" y="104"/>
                  <a:pt x="52" y="104"/>
                  <a:pt x="52" y="104"/>
                </a:cubicBezTo>
                <a:cubicBezTo>
                  <a:pt x="52" y="121"/>
                  <a:pt x="35" y="130"/>
                  <a:pt x="26" y="13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30" name="Freeform 665">
            <a:extLst>
              <a:ext uri="{FF2B5EF4-FFF2-40B4-BE49-F238E27FC236}">
                <a16:creationId xmlns:a16="http://schemas.microsoft.com/office/drawing/2014/main" id="{70499B82-5EB8-CE4B-AED9-5A8F46EF75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13160" y="11665787"/>
            <a:ext cx="46723" cy="140169"/>
          </a:xfrm>
          <a:custGeom>
            <a:avLst/>
            <a:gdLst>
              <a:gd name="T0" fmla="*/ 25 w 43"/>
              <a:gd name="T1" fmla="*/ 130 h 131"/>
              <a:gd name="T2" fmla="*/ 25 w 43"/>
              <a:gd name="T3" fmla="*/ 130 h 131"/>
              <a:gd name="T4" fmla="*/ 0 w 43"/>
              <a:gd name="T5" fmla="*/ 104 h 131"/>
              <a:gd name="T6" fmla="*/ 0 w 43"/>
              <a:gd name="T7" fmla="*/ 18 h 131"/>
              <a:gd name="T8" fmla="*/ 25 w 43"/>
              <a:gd name="T9" fmla="*/ 0 h 131"/>
              <a:gd name="T10" fmla="*/ 42 w 43"/>
              <a:gd name="T11" fmla="*/ 18 h 131"/>
              <a:gd name="T12" fmla="*/ 42 w 43"/>
              <a:gd name="T13" fmla="*/ 104 h 131"/>
              <a:gd name="T14" fmla="*/ 25 w 43"/>
              <a:gd name="T15" fmla="*/ 130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3" h="131">
                <a:moveTo>
                  <a:pt x="25" y="130"/>
                </a:moveTo>
                <a:lnTo>
                  <a:pt x="25" y="130"/>
                </a:lnTo>
                <a:cubicBezTo>
                  <a:pt x="8" y="130"/>
                  <a:pt x="0" y="121"/>
                  <a:pt x="0" y="104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8" y="0"/>
                  <a:pt x="25" y="0"/>
                </a:cubicBezTo>
                <a:cubicBezTo>
                  <a:pt x="34" y="0"/>
                  <a:pt x="42" y="9"/>
                  <a:pt x="42" y="18"/>
                </a:cubicBezTo>
                <a:cubicBezTo>
                  <a:pt x="42" y="104"/>
                  <a:pt x="42" y="104"/>
                  <a:pt x="42" y="104"/>
                </a:cubicBezTo>
                <a:cubicBezTo>
                  <a:pt x="42" y="121"/>
                  <a:pt x="34" y="130"/>
                  <a:pt x="25" y="13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31" name="Freeform 666">
            <a:extLst>
              <a:ext uri="{FF2B5EF4-FFF2-40B4-BE49-F238E27FC236}">
                <a16:creationId xmlns:a16="http://schemas.microsoft.com/office/drawing/2014/main" id="{27DE1D67-3322-C244-A9CE-D98809ABC6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29966" y="11665787"/>
            <a:ext cx="46723" cy="140169"/>
          </a:xfrm>
          <a:custGeom>
            <a:avLst/>
            <a:gdLst>
              <a:gd name="T0" fmla="*/ 26 w 44"/>
              <a:gd name="T1" fmla="*/ 130 h 131"/>
              <a:gd name="T2" fmla="*/ 26 w 44"/>
              <a:gd name="T3" fmla="*/ 130 h 131"/>
              <a:gd name="T4" fmla="*/ 0 w 44"/>
              <a:gd name="T5" fmla="*/ 104 h 131"/>
              <a:gd name="T6" fmla="*/ 0 w 44"/>
              <a:gd name="T7" fmla="*/ 18 h 131"/>
              <a:gd name="T8" fmla="*/ 26 w 44"/>
              <a:gd name="T9" fmla="*/ 0 h 131"/>
              <a:gd name="T10" fmla="*/ 43 w 44"/>
              <a:gd name="T11" fmla="*/ 18 h 131"/>
              <a:gd name="T12" fmla="*/ 43 w 44"/>
              <a:gd name="T13" fmla="*/ 104 h 131"/>
              <a:gd name="T14" fmla="*/ 26 w 44"/>
              <a:gd name="T15" fmla="*/ 130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4" h="131">
                <a:moveTo>
                  <a:pt x="26" y="130"/>
                </a:moveTo>
                <a:lnTo>
                  <a:pt x="26" y="130"/>
                </a:lnTo>
                <a:cubicBezTo>
                  <a:pt x="9" y="130"/>
                  <a:pt x="0" y="121"/>
                  <a:pt x="0" y="104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9" y="0"/>
                  <a:pt x="26" y="0"/>
                </a:cubicBezTo>
                <a:cubicBezTo>
                  <a:pt x="35" y="0"/>
                  <a:pt x="43" y="9"/>
                  <a:pt x="43" y="18"/>
                </a:cubicBezTo>
                <a:cubicBezTo>
                  <a:pt x="43" y="104"/>
                  <a:pt x="43" y="104"/>
                  <a:pt x="43" y="104"/>
                </a:cubicBezTo>
                <a:cubicBezTo>
                  <a:pt x="43" y="121"/>
                  <a:pt x="35" y="130"/>
                  <a:pt x="26" y="13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32" name="Freeform 667">
            <a:extLst>
              <a:ext uri="{FF2B5EF4-FFF2-40B4-BE49-F238E27FC236}">
                <a16:creationId xmlns:a16="http://schemas.microsoft.com/office/drawing/2014/main" id="{CF987C56-8FAC-3549-8B8C-CA887D664E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51445" y="11665787"/>
            <a:ext cx="46723" cy="140169"/>
          </a:xfrm>
          <a:custGeom>
            <a:avLst/>
            <a:gdLst>
              <a:gd name="T0" fmla="*/ 26 w 44"/>
              <a:gd name="T1" fmla="*/ 130 h 131"/>
              <a:gd name="T2" fmla="*/ 26 w 44"/>
              <a:gd name="T3" fmla="*/ 130 h 131"/>
              <a:gd name="T4" fmla="*/ 0 w 44"/>
              <a:gd name="T5" fmla="*/ 104 h 131"/>
              <a:gd name="T6" fmla="*/ 0 w 44"/>
              <a:gd name="T7" fmla="*/ 18 h 131"/>
              <a:gd name="T8" fmla="*/ 26 w 44"/>
              <a:gd name="T9" fmla="*/ 0 h 131"/>
              <a:gd name="T10" fmla="*/ 26 w 44"/>
              <a:gd name="T11" fmla="*/ 0 h 131"/>
              <a:gd name="T12" fmla="*/ 43 w 44"/>
              <a:gd name="T13" fmla="*/ 18 h 131"/>
              <a:gd name="T14" fmla="*/ 43 w 44"/>
              <a:gd name="T15" fmla="*/ 104 h 131"/>
              <a:gd name="T16" fmla="*/ 26 w 44"/>
              <a:gd name="T17" fmla="*/ 130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4" h="131">
                <a:moveTo>
                  <a:pt x="26" y="130"/>
                </a:moveTo>
                <a:lnTo>
                  <a:pt x="26" y="130"/>
                </a:lnTo>
                <a:cubicBezTo>
                  <a:pt x="9" y="130"/>
                  <a:pt x="0" y="121"/>
                  <a:pt x="0" y="104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9" y="0"/>
                  <a:pt x="26" y="0"/>
                </a:cubicBezTo>
                <a:lnTo>
                  <a:pt x="26" y="0"/>
                </a:lnTo>
                <a:cubicBezTo>
                  <a:pt x="35" y="0"/>
                  <a:pt x="43" y="9"/>
                  <a:pt x="43" y="18"/>
                </a:cubicBezTo>
                <a:cubicBezTo>
                  <a:pt x="43" y="104"/>
                  <a:pt x="43" y="104"/>
                  <a:pt x="43" y="104"/>
                </a:cubicBezTo>
                <a:cubicBezTo>
                  <a:pt x="43" y="121"/>
                  <a:pt x="35" y="130"/>
                  <a:pt x="26" y="13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33" name="Freeform 668">
            <a:extLst>
              <a:ext uri="{FF2B5EF4-FFF2-40B4-BE49-F238E27FC236}">
                <a16:creationId xmlns:a16="http://schemas.microsoft.com/office/drawing/2014/main" id="{5E1A1EE1-1C70-364B-933C-F148E9ED8F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19714" y="11539634"/>
            <a:ext cx="640102" cy="163532"/>
          </a:xfrm>
          <a:custGeom>
            <a:avLst/>
            <a:gdLst>
              <a:gd name="T0" fmla="*/ 569 w 604"/>
              <a:gd name="T1" fmla="*/ 155 h 156"/>
              <a:gd name="T2" fmla="*/ 569 w 604"/>
              <a:gd name="T3" fmla="*/ 155 h 156"/>
              <a:gd name="T4" fmla="*/ 35 w 604"/>
              <a:gd name="T5" fmla="*/ 155 h 156"/>
              <a:gd name="T6" fmla="*/ 0 w 604"/>
              <a:gd name="T7" fmla="*/ 120 h 156"/>
              <a:gd name="T8" fmla="*/ 0 w 604"/>
              <a:gd name="T9" fmla="*/ 35 h 156"/>
              <a:gd name="T10" fmla="*/ 35 w 604"/>
              <a:gd name="T11" fmla="*/ 0 h 156"/>
              <a:gd name="T12" fmla="*/ 569 w 604"/>
              <a:gd name="T13" fmla="*/ 0 h 156"/>
              <a:gd name="T14" fmla="*/ 603 w 604"/>
              <a:gd name="T15" fmla="*/ 35 h 156"/>
              <a:gd name="T16" fmla="*/ 603 w 604"/>
              <a:gd name="T17" fmla="*/ 120 h 156"/>
              <a:gd name="T18" fmla="*/ 569 w 604"/>
              <a:gd name="T19" fmla="*/ 155 h 156"/>
              <a:gd name="T20" fmla="*/ 43 w 604"/>
              <a:gd name="T21" fmla="*/ 112 h 156"/>
              <a:gd name="T22" fmla="*/ 43 w 604"/>
              <a:gd name="T23" fmla="*/ 112 h 156"/>
              <a:gd name="T24" fmla="*/ 560 w 604"/>
              <a:gd name="T25" fmla="*/ 112 h 156"/>
              <a:gd name="T26" fmla="*/ 560 w 604"/>
              <a:gd name="T27" fmla="*/ 43 h 156"/>
              <a:gd name="T28" fmla="*/ 43 w 604"/>
              <a:gd name="T29" fmla="*/ 43 h 156"/>
              <a:gd name="T30" fmla="*/ 43 w 604"/>
              <a:gd name="T31" fmla="*/ 112 h 1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04" h="156">
                <a:moveTo>
                  <a:pt x="569" y="155"/>
                </a:moveTo>
                <a:lnTo>
                  <a:pt x="569" y="155"/>
                </a:lnTo>
                <a:cubicBezTo>
                  <a:pt x="35" y="155"/>
                  <a:pt x="35" y="155"/>
                  <a:pt x="35" y="155"/>
                </a:cubicBezTo>
                <a:cubicBezTo>
                  <a:pt x="18" y="155"/>
                  <a:pt x="0" y="138"/>
                  <a:pt x="0" y="120"/>
                </a:cubicBezTo>
                <a:cubicBezTo>
                  <a:pt x="0" y="35"/>
                  <a:pt x="0" y="35"/>
                  <a:pt x="0" y="35"/>
                </a:cubicBezTo>
                <a:cubicBezTo>
                  <a:pt x="0" y="17"/>
                  <a:pt x="18" y="0"/>
                  <a:pt x="35" y="0"/>
                </a:cubicBezTo>
                <a:cubicBezTo>
                  <a:pt x="569" y="0"/>
                  <a:pt x="569" y="0"/>
                  <a:pt x="569" y="0"/>
                </a:cubicBezTo>
                <a:cubicBezTo>
                  <a:pt x="586" y="0"/>
                  <a:pt x="603" y="17"/>
                  <a:pt x="603" y="35"/>
                </a:cubicBezTo>
                <a:cubicBezTo>
                  <a:pt x="603" y="120"/>
                  <a:pt x="603" y="120"/>
                  <a:pt x="603" y="120"/>
                </a:cubicBezTo>
                <a:cubicBezTo>
                  <a:pt x="603" y="138"/>
                  <a:pt x="586" y="155"/>
                  <a:pt x="569" y="155"/>
                </a:cubicBezTo>
                <a:close/>
                <a:moveTo>
                  <a:pt x="43" y="112"/>
                </a:moveTo>
                <a:lnTo>
                  <a:pt x="43" y="112"/>
                </a:lnTo>
                <a:cubicBezTo>
                  <a:pt x="560" y="112"/>
                  <a:pt x="560" y="112"/>
                  <a:pt x="560" y="112"/>
                </a:cubicBezTo>
                <a:cubicBezTo>
                  <a:pt x="560" y="43"/>
                  <a:pt x="560" y="43"/>
                  <a:pt x="560" y="43"/>
                </a:cubicBezTo>
                <a:cubicBezTo>
                  <a:pt x="43" y="43"/>
                  <a:pt x="43" y="43"/>
                  <a:pt x="43" y="43"/>
                </a:cubicBezTo>
                <a:lnTo>
                  <a:pt x="43" y="11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34" name="Freeform 669">
            <a:extLst>
              <a:ext uri="{FF2B5EF4-FFF2-40B4-BE49-F238E27FC236}">
                <a16:creationId xmlns:a16="http://schemas.microsoft.com/office/drawing/2014/main" id="{43E9FBAC-08F5-4A43-B0DA-3310FDC1A5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41194" y="11548979"/>
            <a:ext cx="46723" cy="135498"/>
          </a:xfrm>
          <a:custGeom>
            <a:avLst/>
            <a:gdLst>
              <a:gd name="T0" fmla="*/ 26 w 44"/>
              <a:gd name="T1" fmla="*/ 129 h 130"/>
              <a:gd name="T2" fmla="*/ 26 w 44"/>
              <a:gd name="T3" fmla="*/ 129 h 130"/>
              <a:gd name="T4" fmla="*/ 0 w 44"/>
              <a:gd name="T5" fmla="*/ 111 h 130"/>
              <a:gd name="T6" fmla="*/ 0 w 44"/>
              <a:gd name="T7" fmla="*/ 26 h 130"/>
              <a:gd name="T8" fmla="*/ 26 w 44"/>
              <a:gd name="T9" fmla="*/ 0 h 130"/>
              <a:gd name="T10" fmla="*/ 43 w 44"/>
              <a:gd name="T11" fmla="*/ 26 h 130"/>
              <a:gd name="T12" fmla="*/ 43 w 44"/>
              <a:gd name="T13" fmla="*/ 111 h 130"/>
              <a:gd name="T14" fmla="*/ 26 w 44"/>
              <a:gd name="T15" fmla="*/ 129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4" h="130">
                <a:moveTo>
                  <a:pt x="26" y="129"/>
                </a:moveTo>
                <a:lnTo>
                  <a:pt x="26" y="129"/>
                </a:lnTo>
                <a:cubicBezTo>
                  <a:pt x="9" y="129"/>
                  <a:pt x="0" y="120"/>
                  <a:pt x="0" y="111"/>
                </a:cubicBezTo>
                <a:cubicBezTo>
                  <a:pt x="0" y="26"/>
                  <a:pt x="0" y="26"/>
                  <a:pt x="0" y="26"/>
                </a:cubicBezTo>
                <a:cubicBezTo>
                  <a:pt x="0" y="8"/>
                  <a:pt x="9" y="0"/>
                  <a:pt x="26" y="0"/>
                </a:cubicBezTo>
                <a:cubicBezTo>
                  <a:pt x="35" y="0"/>
                  <a:pt x="43" y="8"/>
                  <a:pt x="43" y="26"/>
                </a:cubicBezTo>
                <a:cubicBezTo>
                  <a:pt x="43" y="111"/>
                  <a:pt x="43" y="111"/>
                  <a:pt x="43" y="111"/>
                </a:cubicBezTo>
                <a:cubicBezTo>
                  <a:pt x="43" y="120"/>
                  <a:pt x="35" y="129"/>
                  <a:pt x="26" y="12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35" name="Freeform 670">
            <a:extLst>
              <a:ext uri="{FF2B5EF4-FFF2-40B4-BE49-F238E27FC236}">
                <a16:creationId xmlns:a16="http://schemas.microsoft.com/office/drawing/2014/main" id="{12C1A994-5DA7-5A4F-8406-D9E068F8ED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58000" y="11548979"/>
            <a:ext cx="46723" cy="135498"/>
          </a:xfrm>
          <a:custGeom>
            <a:avLst/>
            <a:gdLst>
              <a:gd name="T0" fmla="*/ 26 w 44"/>
              <a:gd name="T1" fmla="*/ 129 h 130"/>
              <a:gd name="T2" fmla="*/ 26 w 44"/>
              <a:gd name="T3" fmla="*/ 129 h 130"/>
              <a:gd name="T4" fmla="*/ 0 w 44"/>
              <a:gd name="T5" fmla="*/ 111 h 130"/>
              <a:gd name="T6" fmla="*/ 0 w 44"/>
              <a:gd name="T7" fmla="*/ 26 h 130"/>
              <a:gd name="T8" fmla="*/ 17 w 44"/>
              <a:gd name="T9" fmla="*/ 0 h 130"/>
              <a:gd name="T10" fmla="*/ 43 w 44"/>
              <a:gd name="T11" fmla="*/ 26 h 130"/>
              <a:gd name="T12" fmla="*/ 43 w 44"/>
              <a:gd name="T13" fmla="*/ 111 h 130"/>
              <a:gd name="T14" fmla="*/ 26 w 44"/>
              <a:gd name="T15" fmla="*/ 129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4" h="130">
                <a:moveTo>
                  <a:pt x="26" y="129"/>
                </a:moveTo>
                <a:lnTo>
                  <a:pt x="26" y="129"/>
                </a:lnTo>
                <a:cubicBezTo>
                  <a:pt x="9" y="129"/>
                  <a:pt x="0" y="120"/>
                  <a:pt x="0" y="111"/>
                </a:cubicBezTo>
                <a:cubicBezTo>
                  <a:pt x="0" y="26"/>
                  <a:pt x="0" y="26"/>
                  <a:pt x="0" y="26"/>
                </a:cubicBezTo>
                <a:cubicBezTo>
                  <a:pt x="0" y="8"/>
                  <a:pt x="9" y="0"/>
                  <a:pt x="17" y="0"/>
                </a:cubicBezTo>
                <a:cubicBezTo>
                  <a:pt x="35" y="0"/>
                  <a:pt x="43" y="8"/>
                  <a:pt x="43" y="26"/>
                </a:cubicBezTo>
                <a:cubicBezTo>
                  <a:pt x="43" y="111"/>
                  <a:pt x="43" y="111"/>
                  <a:pt x="43" y="111"/>
                </a:cubicBezTo>
                <a:cubicBezTo>
                  <a:pt x="43" y="120"/>
                  <a:pt x="35" y="129"/>
                  <a:pt x="26" y="12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36" name="Freeform 671">
            <a:extLst>
              <a:ext uri="{FF2B5EF4-FFF2-40B4-BE49-F238E27FC236}">
                <a16:creationId xmlns:a16="http://schemas.microsoft.com/office/drawing/2014/main" id="{5BAB595A-9792-0B4D-AD7F-9FE246724D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74808" y="11548979"/>
            <a:ext cx="46723" cy="135498"/>
          </a:xfrm>
          <a:custGeom>
            <a:avLst/>
            <a:gdLst>
              <a:gd name="T0" fmla="*/ 17 w 44"/>
              <a:gd name="T1" fmla="*/ 129 h 130"/>
              <a:gd name="T2" fmla="*/ 17 w 44"/>
              <a:gd name="T3" fmla="*/ 129 h 130"/>
              <a:gd name="T4" fmla="*/ 0 w 44"/>
              <a:gd name="T5" fmla="*/ 111 h 130"/>
              <a:gd name="T6" fmla="*/ 0 w 44"/>
              <a:gd name="T7" fmla="*/ 26 h 130"/>
              <a:gd name="T8" fmla="*/ 17 w 44"/>
              <a:gd name="T9" fmla="*/ 0 h 130"/>
              <a:gd name="T10" fmla="*/ 17 w 44"/>
              <a:gd name="T11" fmla="*/ 0 h 130"/>
              <a:gd name="T12" fmla="*/ 43 w 44"/>
              <a:gd name="T13" fmla="*/ 26 h 130"/>
              <a:gd name="T14" fmla="*/ 43 w 44"/>
              <a:gd name="T15" fmla="*/ 111 h 130"/>
              <a:gd name="T16" fmla="*/ 26 w 44"/>
              <a:gd name="T17" fmla="*/ 129 h 130"/>
              <a:gd name="T18" fmla="*/ 17 w 44"/>
              <a:gd name="T19" fmla="*/ 129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4" h="130">
                <a:moveTo>
                  <a:pt x="17" y="129"/>
                </a:moveTo>
                <a:lnTo>
                  <a:pt x="17" y="129"/>
                </a:lnTo>
                <a:cubicBezTo>
                  <a:pt x="9" y="129"/>
                  <a:pt x="0" y="120"/>
                  <a:pt x="0" y="111"/>
                </a:cubicBezTo>
                <a:cubicBezTo>
                  <a:pt x="0" y="26"/>
                  <a:pt x="0" y="26"/>
                  <a:pt x="0" y="26"/>
                </a:cubicBezTo>
                <a:cubicBezTo>
                  <a:pt x="0" y="8"/>
                  <a:pt x="9" y="0"/>
                  <a:pt x="17" y="0"/>
                </a:cubicBezTo>
                <a:lnTo>
                  <a:pt x="17" y="0"/>
                </a:lnTo>
                <a:cubicBezTo>
                  <a:pt x="35" y="0"/>
                  <a:pt x="43" y="8"/>
                  <a:pt x="43" y="26"/>
                </a:cubicBezTo>
                <a:cubicBezTo>
                  <a:pt x="43" y="111"/>
                  <a:pt x="43" y="111"/>
                  <a:pt x="43" y="111"/>
                </a:cubicBezTo>
                <a:cubicBezTo>
                  <a:pt x="43" y="120"/>
                  <a:pt x="35" y="129"/>
                  <a:pt x="26" y="129"/>
                </a:cubicBezTo>
                <a:cubicBezTo>
                  <a:pt x="26" y="129"/>
                  <a:pt x="26" y="129"/>
                  <a:pt x="17" y="12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37" name="Freeform 672">
            <a:extLst>
              <a:ext uri="{FF2B5EF4-FFF2-40B4-BE49-F238E27FC236}">
                <a16:creationId xmlns:a16="http://schemas.microsoft.com/office/drawing/2014/main" id="{DAD21F58-9E5B-B54D-A352-6A76A550A9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96288" y="11548979"/>
            <a:ext cx="46723" cy="135498"/>
          </a:xfrm>
          <a:custGeom>
            <a:avLst/>
            <a:gdLst>
              <a:gd name="T0" fmla="*/ 17 w 44"/>
              <a:gd name="T1" fmla="*/ 129 h 130"/>
              <a:gd name="T2" fmla="*/ 17 w 44"/>
              <a:gd name="T3" fmla="*/ 129 h 130"/>
              <a:gd name="T4" fmla="*/ 0 w 44"/>
              <a:gd name="T5" fmla="*/ 111 h 130"/>
              <a:gd name="T6" fmla="*/ 0 w 44"/>
              <a:gd name="T7" fmla="*/ 26 h 130"/>
              <a:gd name="T8" fmla="*/ 17 w 44"/>
              <a:gd name="T9" fmla="*/ 0 h 130"/>
              <a:gd name="T10" fmla="*/ 17 w 44"/>
              <a:gd name="T11" fmla="*/ 0 h 130"/>
              <a:gd name="T12" fmla="*/ 43 w 44"/>
              <a:gd name="T13" fmla="*/ 26 h 130"/>
              <a:gd name="T14" fmla="*/ 43 w 44"/>
              <a:gd name="T15" fmla="*/ 111 h 130"/>
              <a:gd name="T16" fmla="*/ 26 w 44"/>
              <a:gd name="T17" fmla="*/ 129 h 130"/>
              <a:gd name="T18" fmla="*/ 17 w 44"/>
              <a:gd name="T19" fmla="*/ 129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4" h="130">
                <a:moveTo>
                  <a:pt x="17" y="129"/>
                </a:moveTo>
                <a:lnTo>
                  <a:pt x="17" y="129"/>
                </a:lnTo>
                <a:cubicBezTo>
                  <a:pt x="9" y="129"/>
                  <a:pt x="0" y="120"/>
                  <a:pt x="0" y="111"/>
                </a:cubicBezTo>
                <a:cubicBezTo>
                  <a:pt x="0" y="26"/>
                  <a:pt x="0" y="26"/>
                  <a:pt x="0" y="26"/>
                </a:cubicBezTo>
                <a:cubicBezTo>
                  <a:pt x="0" y="8"/>
                  <a:pt x="9" y="0"/>
                  <a:pt x="17" y="0"/>
                </a:cubicBezTo>
                <a:lnTo>
                  <a:pt x="17" y="0"/>
                </a:lnTo>
                <a:cubicBezTo>
                  <a:pt x="34" y="0"/>
                  <a:pt x="43" y="8"/>
                  <a:pt x="43" y="26"/>
                </a:cubicBezTo>
                <a:cubicBezTo>
                  <a:pt x="43" y="111"/>
                  <a:pt x="43" y="111"/>
                  <a:pt x="43" y="111"/>
                </a:cubicBezTo>
                <a:cubicBezTo>
                  <a:pt x="43" y="120"/>
                  <a:pt x="34" y="129"/>
                  <a:pt x="26" y="129"/>
                </a:cubicBezTo>
                <a:cubicBezTo>
                  <a:pt x="17" y="129"/>
                  <a:pt x="17" y="129"/>
                  <a:pt x="17" y="12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38" name="Freeform 673">
            <a:extLst>
              <a:ext uri="{FF2B5EF4-FFF2-40B4-BE49-F238E27FC236}">
                <a16:creationId xmlns:a16="http://schemas.microsoft.com/office/drawing/2014/main" id="{10FE80C2-C3F4-0E44-9AC3-A5408E5EED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9798" y="4886292"/>
            <a:ext cx="747566" cy="747566"/>
          </a:xfrm>
          <a:custGeom>
            <a:avLst/>
            <a:gdLst>
              <a:gd name="T0" fmla="*/ 353 w 707"/>
              <a:gd name="T1" fmla="*/ 706 h 707"/>
              <a:gd name="T2" fmla="*/ 353 w 707"/>
              <a:gd name="T3" fmla="*/ 706 h 707"/>
              <a:gd name="T4" fmla="*/ 103 w 707"/>
              <a:gd name="T5" fmla="*/ 603 h 707"/>
              <a:gd name="T6" fmla="*/ 0 w 707"/>
              <a:gd name="T7" fmla="*/ 353 h 707"/>
              <a:gd name="T8" fmla="*/ 103 w 707"/>
              <a:gd name="T9" fmla="*/ 104 h 707"/>
              <a:gd name="T10" fmla="*/ 353 w 707"/>
              <a:gd name="T11" fmla="*/ 0 h 707"/>
              <a:gd name="T12" fmla="*/ 602 w 707"/>
              <a:gd name="T13" fmla="*/ 104 h 707"/>
              <a:gd name="T14" fmla="*/ 706 w 707"/>
              <a:gd name="T15" fmla="*/ 353 h 707"/>
              <a:gd name="T16" fmla="*/ 602 w 707"/>
              <a:gd name="T17" fmla="*/ 603 h 707"/>
              <a:gd name="T18" fmla="*/ 353 w 707"/>
              <a:gd name="T19" fmla="*/ 706 h 707"/>
              <a:gd name="T20" fmla="*/ 353 w 707"/>
              <a:gd name="T21" fmla="*/ 43 h 707"/>
              <a:gd name="T22" fmla="*/ 353 w 707"/>
              <a:gd name="T23" fmla="*/ 43 h 707"/>
              <a:gd name="T24" fmla="*/ 43 w 707"/>
              <a:gd name="T25" fmla="*/ 353 h 707"/>
              <a:gd name="T26" fmla="*/ 353 w 707"/>
              <a:gd name="T27" fmla="*/ 663 h 707"/>
              <a:gd name="T28" fmla="*/ 663 w 707"/>
              <a:gd name="T29" fmla="*/ 353 h 707"/>
              <a:gd name="T30" fmla="*/ 353 w 707"/>
              <a:gd name="T31" fmla="*/ 43 h 7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707" h="707">
                <a:moveTo>
                  <a:pt x="353" y="706"/>
                </a:moveTo>
                <a:lnTo>
                  <a:pt x="353" y="706"/>
                </a:lnTo>
                <a:cubicBezTo>
                  <a:pt x="258" y="706"/>
                  <a:pt x="172" y="672"/>
                  <a:pt x="103" y="603"/>
                </a:cubicBezTo>
                <a:cubicBezTo>
                  <a:pt x="34" y="534"/>
                  <a:pt x="0" y="448"/>
                  <a:pt x="0" y="353"/>
                </a:cubicBezTo>
                <a:cubicBezTo>
                  <a:pt x="0" y="259"/>
                  <a:pt x="34" y="172"/>
                  <a:pt x="103" y="104"/>
                </a:cubicBezTo>
                <a:cubicBezTo>
                  <a:pt x="172" y="35"/>
                  <a:pt x="258" y="0"/>
                  <a:pt x="353" y="0"/>
                </a:cubicBezTo>
                <a:cubicBezTo>
                  <a:pt x="447" y="0"/>
                  <a:pt x="534" y="35"/>
                  <a:pt x="602" y="104"/>
                </a:cubicBezTo>
                <a:cubicBezTo>
                  <a:pt x="671" y="172"/>
                  <a:pt x="706" y="259"/>
                  <a:pt x="706" y="353"/>
                </a:cubicBezTo>
                <a:cubicBezTo>
                  <a:pt x="706" y="448"/>
                  <a:pt x="671" y="534"/>
                  <a:pt x="602" y="603"/>
                </a:cubicBezTo>
                <a:cubicBezTo>
                  <a:pt x="534" y="672"/>
                  <a:pt x="447" y="706"/>
                  <a:pt x="353" y="706"/>
                </a:cubicBezTo>
                <a:close/>
                <a:moveTo>
                  <a:pt x="353" y="43"/>
                </a:moveTo>
                <a:lnTo>
                  <a:pt x="353" y="43"/>
                </a:lnTo>
                <a:cubicBezTo>
                  <a:pt x="181" y="43"/>
                  <a:pt x="43" y="181"/>
                  <a:pt x="43" y="353"/>
                </a:cubicBezTo>
                <a:cubicBezTo>
                  <a:pt x="43" y="526"/>
                  <a:pt x="181" y="663"/>
                  <a:pt x="353" y="663"/>
                </a:cubicBezTo>
                <a:cubicBezTo>
                  <a:pt x="525" y="663"/>
                  <a:pt x="663" y="526"/>
                  <a:pt x="663" y="353"/>
                </a:cubicBezTo>
                <a:cubicBezTo>
                  <a:pt x="663" y="181"/>
                  <a:pt x="525" y="43"/>
                  <a:pt x="353" y="43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39" name="Freeform 674">
            <a:extLst>
              <a:ext uri="{FF2B5EF4-FFF2-40B4-BE49-F238E27FC236}">
                <a16:creationId xmlns:a16="http://schemas.microsoft.com/office/drawing/2014/main" id="{F3442BDF-D3A5-0644-B274-C8F76FEB3E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8573" y="4979738"/>
            <a:ext cx="574690" cy="574693"/>
          </a:xfrm>
          <a:custGeom>
            <a:avLst/>
            <a:gdLst>
              <a:gd name="T0" fmla="*/ 267 w 543"/>
              <a:gd name="T1" fmla="*/ 543 h 544"/>
              <a:gd name="T2" fmla="*/ 267 w 543"/>
              <a:gd name="T3" fmla="*/ 543 h 544"/>
              <a:gd name="T4" fmla="*/ 0 w 543"/>
              <a:gd name="T5" fmla="*/ 267 h 544"/>
              <a:gd name="T6" fmla="*/ 267 w 543"/>
              <a:gd name="T7" fmla="*/ 0 h 544"/>
              <a:gd name="T8" fmla="*/ 542 w 543"/>
              <a:gd name="T9" fmla="*/ 267 h 544"/>
              <a:gd name="T10" fmla="*/ 267 w 543"/>
              <a:gd name="T11" fmla="*/ 543 h 544"/>
              <a:gd name="T12" fmla="*/ 267 w 543"/>
              <a:gd name="T13" fmla="*/ 43 h 544"/>
              <a:gd name="T14" fmla="*/ 267 w 543"/>
              <a:gd name="T15" fmla="*/ 43 h 544"/>
              <a:gd name="T16" fmla="*/ 43 w 543"/>
              <a:gd name="T17" fmla="*/ 267 h 544"/>
              <a:gd name="T18" fmla="*/ 267 w 543"/>
              <a:gd name="T19" fmla="*/ 500 h 544"/>
              <a:gd name="T20" fmla="*/ 499 w 543"/>
              <a:gd name="T21" fmla="*/ 267 h 544"/>
              <a:gd name="T22" fmla="*/ 267 w 543"/>
              <a:gd name="T23" fmla="*/ 43 h 5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43" h="544">
                <a:moveTo>
                  <a:pt x="267" y="543"/>
                </a:moveTo>
                <a:lnTo>
                  <a:pt x="267" y="543"/>
                </a:lnTo>
                <a:cubicBezTo>
                  <a:pt x="120" y="543"/>
                  <a:pt x="0" y="414"/>
                  <a:pt x="0" y="267"/>
                </a:cubicBezTo>
                <a:cubicBezTo>
                  <a:pt x="0" y="121"/>
                  <a:pt x="120" y="0"/>
                  <a:pt x="267" y="0"/>
                </a:cubicBezTo>
                <a:cubicBezTo>
                  <a:pt x="413" y="0"/>
                  <a:pt x="542" y="121"/>
                  <a:pt x="542" y="267"/>
                </a:cubicBezTo>
                <a:cubicBezTo>
                  <a:pt x="542" y="414"/>
                  <a:pt x="413" y="543"/>
                  <a:pt x="267" y="543"/>
                </a:cubicBezTo>
                <a:close/>
                <a:moveTo>
                  <a:pt x="267" y="43"/>
                </a:moveTo>
                <a:lnTo>
                  <a:pt x="267" y="43"/>
                </a:lnTo>
                <a:cubicBezTo>
                  <a:pt x="146" y="43"/>
                  <a:pt x="43" y="147"/>
                  <a:pt x="43" y="267"/>
                </a:cubicBezTo>
                <a:cubicBezTo>
                  <a:pt x="43" y="397"/>
                  <a:pt x="146" y="500"/>
                  <a:pt x="267" y="500"/>
                </a:cubicBezTo>
                <a:cubicBezTo>
                  <a:pt x="396" y="500"/>
                  <a:pt x="499" y="397"/>
                  <a:pt x="499" y="267"/>
                </a:cubicBezTo>
                <a:cubicBezTo>
                  <a:pt x="499" y="147"/>
                  <a:pt x="396" y="43"/>
                  <a:pt x="267" y="43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40" name="Freeform 675">
            <a:extLst>
              <a:ext uri="{FF2B5EF4-FFF2-40B4-BE49-F238E27FC236}">
                <a16:creationId xmlns:a16="http://schemas.microsoft.com/office/drawing/2014/main" id="{05101606-DEEA-6840-9F83-A0759DF8B0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9480" y="5115236"/>
            <a:ext cx="172876" cy="285008"/>
          </a:xfrm>
          <a:custGeom>
            <a:avLst/>
            <a:gdLst>
              <a:gd name="T0" fmla="*/ 69 w 165"/>
              <a:gd name="T1" fmla="*/ 267 h 268"/>
              <a:gd name="T2" fmla="*/ 69 w 165"/>
              <a:gd name="T3" fmla="*/ 267 h 268"/>
              <a:gd name="T4" fmla="*/ 9 w 165"/>
              <a:gd name="T5" fmla="*/ 249 h 268"/>
              <a:gd name="T6" fmla="*/ 0 w 165"/>
              <a:gd name="T7" fmla="*/ 232 h 268"/>
              <a:gd name="T8" fmla="*/ 26 w 165"/>
              <a:gd name="T9" fmla="*/ 223 h 268"/>
              <a:gd name="T10" fmla="*/ 112 w 165"/>
              <a:gd name="T11" fmla="*/ 223 h 268"/>
              <a:gd name="T12" fmla="*/ 129 w 165"/>
              <a:gd name="T13" fmla="*/ 197 h 268"/>
              <a:gd name="T14" fmla="*/ 69 w 165"/>
              <a:gd name="T15" fmla="*/ 154 h 268"/>
              <a:gd name="T16" fmla="*/ 26 w 165"/>
              <a:gd name="T17" fmla="*/ 129 h 268"/>
              <a:gd name="T18" fmla="*/ 0 w 165"/>
              <a:gd name="T19" fmla="*/ 77 h 268"/>
              <a:gd name="T20" fmla="*/ 35 w 165"/>
              <a:gd name="T21" fmla="*/ 25 h 268"/>
              <a:gd name="T22" fmla="*/ 147 w 165"/>
              <a:gd name="T23" fmla="*/ 17 h 268"/>
              <a:gd name="T24" fmla="*/ 155 w 165"/>
              <a:gd name="T25" fmla="*/ 43 h 268"/>
              <a:gd name="T26" fmla="*/ 138 w 165"/>
              <a:gd name="T27" fmla="*/ 51 h 268"/>
              <a:gd name="T28" fmla="*/ 52 w 165"/>
              <a:gd name="T29" fmla="*/ 51 h 268"/>
              <a:gd name="T30" fmla="*/ 35 w 165"/>
              <a:gd name="T31" fmla="*/ 77 h 268"/>
              <a:gd name="T32" fmla="*/ 86 w 165"/>
              <a:gd name="T33" fmla="*/ 120 h 268"/>
              <a:gd name="T34" fmla="*/ 129 w 165"/>
              <a:gd name="T35" fmla="*/ 146 h 268"/>
              <a:gd name="T36" fmla="*/ 155 w 165"/>
              <a:gd name="T37" fmla="*/ 197 h 268"/>
              <a:gd name="T38" fmla="*/ 129 w 165"/>
              <a:gd name="T39" fmla="*/ 249 h 268"/>
              <a:gd name="T40" fmla="*/ 69 w 165"/>
              <a:gd name="T41" fmla="*/ 267 h 2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65" h="268">
                <a:moveTo>
                  <a:pt x="69" y="267"/>
                </a:moveTo>
                <a:lnTo>
                  <a:pt x="69" y="267"/>
                </a:lnTo>
                <a:cubicBezTo>
                  <a:pt x="52" y="267"/>
                  <a:pt x="35" y="267"/>
                  <a:pt x="9" y="249"/>
                </a:cubicBezTo>
                <a:cubicBezTo>
                  <a:pt x="0" y="249"/>
                  <a:pt x="0" y="241"/>
                  <a:pt x="0" y="232"/>
                </a:cubicBezTo>
                <a:cubicBezTo>
                  <a:pt x="9" y="223"/>
                  <a:pt x="17" y="223"/>
                  <a:pt x="26" y="223"/>
                </a:cubicBezTo>
                <a:cubicBezTo>
                  <a:pt x="52" y="241"/>
                  <a:pt x="86" y="241"/>
                  <a:pt x="112" y="223"/>
                </a:cubicBezTo>
                <a:cubicBezTo>
                  <a:pt x="121" y="215"/>
                  <a:pt x="129" y="206"/>
                  <a:pt x="129" y="197"/>
                </a:cubicBezTo>
                <a:cubicBezTo>
                  <a:pt x="129" y="180"/>
                  <a:pt x="95" y="163"/>
                  <a:pt x="69" y="154"/>
                </a:cubicBezTo>
                <a:cubicBezTo>
                  <a:pt x="52" y="146"/>
                  <a:pt x="35" y="137"/>
                  <a:pt x="26" y="129"/>
                </a:cubicBezTo>
                <a:cubicBezTo>
                  <a:pt x="9" y="111"/>
                  <a:pt x="0" y="94"/>
                  <a:pt x="0" y="77"/>
                </a:cubicBezTo>
                <a:cubicBezTo>
                  <a:pt x="0" y="60"/>
                  <a:pt x="9" y="34"/>
                  <a:pt x="35" y="25"/>
                </a:cubicBezTo>
                <a:cubicBezTo>
                  <a:pt x="60" y="0"/>
                  <a:pt x="103" y="0"/>
                  <a:pt x="147" y="17"/>
                </a:cubicBezTo>
                <a:cubicBezTo>
                  <a:pt x="155" y="25"/>
                  <a:pt x="164" y="34"/>
                  <a:pt x="155" y="43"/>
                </a:cubicBezTo>
                <a:cubicBezTo>
                  <a:pt x="155" y="51"/>
                  <a:pt x="147" y="51"/>
                  <a:pt x="138" y="51"/>
                </a:cubicBezTo>
                <a:cubicBezTo>
                  <a:pt x="103" y="34"/>
                  <a:pt x="69" y="34"/>
                  <a:pt x="52" y="51"/>
                </a:cubicBezTo>
                <a:cubicBezTo>
                  <a:pt x="35" y="60"/>
                  <a:pt x="35" y="68"/>
                  <a:pt x="35" y="77"/>
                </a:cubicBezTo>
                <a:cubicBezTo>
                  <a:pt x="35" y="94"/>
                  <a:pt x="60" y="111"/>
                  <a:pt x="86" y="120"/>
                </a:cubicBezTo>
                <a:cubicBezTo>
                  <a:pt x="103" y="129"/>
                  <a:pt x="121" y="137"/>
                  <a:pt x="129" y="146"/>
                </a:cubicBezTo>
                <a:cubicBezTo>
                  <a:pt x="147" y="163"/>
                  <a:pt x="155" y="180"/>
                  <a:pt x="155" y="197"/>
                </a:cubicBezTo>
                <a:cubicBezTo>
                  <a:pt x="155" y="215"/>
                  <a:pt x="147" y="241"/>
                  <a:pt x="129" y="249"/>
                </a:cubicBezTo>
                <a:cubicBezTo>
                  <a:pt x="112" y="258"/>
                  <a:pt x="95" y="267"/>
                  <a:pt x="69" y="26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41" name="Freeform 676">
            <a:extLst>
              <a:ext uri="{FF2B5EF4-FFF2-40B4-BE49-F238E27FC236}">
                <a16:creationId xmlns:a16="http://schemas.microsoft.com/office/drawing/2014/main" id="{FA87767B-5297-D047-A937-BDBA167332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4892" y="5054495"/>
            <a:ext cx="37378" cy="65412"/>
          </a:xfrm>
          <a:custGeom>
            <a:avLst/>
            <a:gdLst>
              <a:gd name="T0" fmla="*/ 18 w 36"/>
              <a:gd name="T1" fmla="*/ 61 h 62"/>
              <a:gd name="T2" fmla="*/ 18 w 36"/>
              <a:gd name="T3" fmla="*/ 61 h 62"/>
              <a:gd name="T4" fmla="*/ 0 w 36"/>
              <a:gd name="T5" fmla="*/ 43 h 62"/>
              <a:gd name="T6" fmla="*/ 0 w 36"/>
              <a:gd name="T7" fmla="*/ 17 h 62"/>
              <a:gd name="T8" fmla="*/ 18 w 36"/>
              <a:gd name="T9" fmla="*/ 0 h 62"/>
              <a:gd name="T10" fmla="*/ 35 w 36"/>
              <a:gd name="T11" fmla="*/ 17 h 62"/>
              <a:gd name="T12" fmla="*/ 35 w 36"/>
              <a:gd name="T13" fmla="*/ 43 h 62"/>
              <a:gd name="T14" fmla="*/ 18 w 36"/>
              <a:gd name="T15" fmla="*/ 61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6" h="62">
                <a:moveTo>
                  <a:pt x="18" y="61"/>
                </a:moveTo>
                <a:lnTo>
                  <a:pt x="18" y="61"/>
                </a:lnTo>
                <a:cubicBezTo>
                  <a:pt x="9" y="61"/>
                  <a:pt x="0" y="52"/>
                  <a:pt x="0" y="43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9"/>
                  <a:pt x="9" y="0"/>
                  <a:pt x="18" y="0"/>
                </a:cubicBezTo>
                <a:cubicBezTo>
                  <a:pt x="26" y="0"/>
                  <a:pt x="35" y="9"/>
                  <a:pt x="35" y="17"/>
                </a:cubicBezTo>
                <a:cubicBezTo>
                  <a:pt x="35" y="43"/>
                  <a:pt x="35" y="43"/>
                  <a:pt x="35" y="43"/>
                </a:cubicBezTo>
                <a:cubicBezTo>
                  <a:pt x="35" y="52"/>
                  <a:pt x="26" y="61"/>
                  <a:pt x="18" y="6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42" name="Freeform 677">
            <a:extLst>
              <a:ext uri="{FF2B5EF4-FFF2-40B4-BE49-F238E27FC236}">
                <a16:creationId xmlns:a16="http://schemas.microsoft.com/office/drawing/2014/main" id="{FCFD85B3-2F5B-3B46-BBFC-D20C54AC4C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4892" y="5409589"/>
            <a:ext cx="37378" cy="65412"/>
          </a:xfrm>
          <a:custGeom>
            <a:avLst/>
            <a:gdLst>
              <a:gd name="T0" fmla="*/ 18 w 36"/>
              <a:gd name="T1" fmla="*/ 60 h 61"/>
              <a:gd name="T2" fmla="*/ 18 w 36"/>
              <a:gd name="T3" fmla="*/ 60 h 61"/>
              <a:gd name="T4" fmla="*/ 0 w 36"/>
              <a:gd name="T5" fmla="*/ 43 h 61"/>
              <a:gd name="T6" fmla="*/ 0 w 36"/>
              <a:gd name="T7" fmla="*/ 17 h 61"/>
              <a:gd name="T8" fmla="*/ 18 w 36"/>
              <a:gd name="T9" fmla="*/ 0 h 61"/>
              <a:gd name="T10" fmla="*/ 35 w 36"/>
              <a:gd name="T11" fmla="*/ 17 h 61"/>
              <a:gd name="T12" fmla="*/ 35 w 36"/>
              <a:gd name="T13" fmla="*/ 43 h 61"/>
              <a:gd name="T14" fmla="*/ 18 w 36"/>
              <a:gd name="T15" fmla="*/ 60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6" h="61">
                <a:moveTo>
                  <a:pt x="18" y="60"/>
                </a:moveTo>
                <a:lnTo>
                  <a:pt x="18" y="60"/>
                </a:lnTo>
                <a:cubicBezTo>
                  <a:pt x="9" y="60"/>
                  <a:pt x="0" y="52"/>
                  <a:pt x="0" y="43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9"/>
                  <a:pt x="9" y="0"/>
                  <a:pt x="18" y="0"/>
                </a:cubicBezTo>
                <a:cubicBezTo>
                  <a:pt x="26" y="0"/>
                  <a:pt x="35" y="9"/>
                  <a:pt x="35" y="17"/>
                </a:cubicBezTo>
                <a:cubicBezTo>
                  <a:pt x="35" y="43"/>
                  <a:pt x="35" y="43"/>
                  <a:pt x="35" y="43"/>
                </a:cubicBezTo>
                <a:cubicBezTo>
                  <a:pt x="35" y="52"/>
                  <a:pt x="26" y="60"/>
                  <a:pt x="18" y="6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43" name="Freeform 678">
            <a:extLst>
              <a:ext uri="{FF2B5EF4-FFF2-40B4-BE49-F238E27FC236}">
                <a16:creationId xmlns:a16="http://schemas.microsoft.com/office/drawing/2014/main" id="{CEB5F0CB-25BA-444D-840D-C71A82559D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37885" y="3676171"/>
            <a:ext cx="612069" cy="728877"/>
          </a:xfrm>
          <a:custGeom>
            <a:avLst/>
            <a:gdLst>
              <a:gd name="T0" fmla="*/ 293 w 578"/>
              <a:gd name="T1" fmla="*/ 689 h 690"/>
              <a:gd name="T2" fmla="*/ 293 w 578"/>
              <a:gd name="T3" fmla="*/ 689 h 690"/>
              <a:gd name="T4" fmla="*/ 0 w 578"/>
              <a:gd name="T5" fmla="*/ 405 h 690"/>
              <a:gd name="T6" fmla="*/ 43 w 578"/>
              <a:gd name="T7" fmla="*/ 216 h 690"/>
              <a:gd name="T8" fmla="*/ 138 w 578"/>
              <a:gd name="T9" fmla="*/ 34 h 690"/>
              <a:gd name="T10" fmla="*/ 155 w 578"/>
              <a:gd name="T11" fmla="*/ 9 h 690"/>
              <a:gd name="T12" fmla="*/ 190 w 578"/>
              <a:gd name="T13" fmla="*/ 9 h 690"/>
              <a:gd name="T14" fmla="*/ 190 w 578"/>
              <a:gd name="T15" fmla="*/ 34 h 690"/>
              <a:gd name="T16" fmla="*/ 172 w 578"/>
              <a:gd name="T17" fmla="*/ 60 h 690"/>
              <a:gd name="T18" fmla="*/ 78 w 578"/>
              <a:gd name="T19" fmla="*/ 233 h 690"/>
              <a:gd name="T20" fmla="*/ 43 w 578"/>
              <a:gd name="T21" fmla="*/ 405 h 690"/>
              <a:gd name="T22" fmla="*/ 293 w 578"/>
              <a:gd name="T23" fmla="*/ 646 h 690"/>
              <a:gd name="T24" fmla="*/ 534 w 578"/>
              <a:gd name="T25" fmla="*/ 405 h 690"/>
              <a:gd name="T26" fmla="*/ 500 w 578"/>
              <a:gd name="T27" fmla="*/ 233 h 690"/>
              <a:gd name="T28" fmla="*/ 405 w 578"/>
              <a:gd name="T29" fmla="*/ 60 h 690"/>
              <a:gd name="T30" fmla="*/ 388 w 578"/>
              <a:gd name="T31" fmla="*/ 34 h 690"/>
              <a:gd name="T32" fmla="*/ 396 w 578"/>
              <a:gd name="T33" fmla="*/ 9 h 690"/>
              <a:gd name="T34" fmla="*/ 422 w 578"/>
              <a:gd name="T35" fmla="*/ 9 h 690"/>
              <a:gd name="T36" fmla="*/ 439 w 578"/>
              <a:gd name="T37" fmla="*/ 34 h 690"/>
              <a:gd name="T38" fmla="*/ 543 w 578"/>
              <a:gd name="T39" fmla="*/ 216 h 690"/>
              <a:gd name="T40" fmla="*/ 577 w 578"/>
              <a:gd name="T41" fmla="*/ 405 h 690"/>
              <a:gd name="T42" fmla="*/ 293 w 578"/>
              <a:gd name="T43" fmla="*/ 689 h 6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578" h="690">
                <a:moveTo>
                  <a:pt x="293" y="689"/>
                </a:moveTo>
                <a:lnTo>
                  <a:pt x="293" y="689"/>
                </a:lnTo>
                <a:cubicBezTo>
                  <a:pt x="129" y="689"/>
                  <a:pt x="0" y="560"/>
                  <a:pt x="0" y="405"/>
                </a:cubicBezTo>
                <a:cubicBezTo>
                  <a:pt x="0" y="353"/>
                  <a:pt x="17" y="284"/>
                  <a:pt x="43" y="216"/>
                </a:cubicBezTo>
                <a:cubicBezTo>
                  <a:pt x="60" y="147"/>
                  <a:pt x="95" y="78"/>
                  <a:pt x="138" y="34"/>
                </a:cubicBezTo>
                <a:cubicBezTo>
                  <a:pt x="147" y="26"/>
                  <a:pt x="147" y="17"/>
                  <a:pt x="155" y="9"/>
                </a:cubicBezTo>
                <a:cubicBezTo>
                  <a:pt x="164" y="0"/>
                  <a:pt x="181" y="0"/>
                  <a:pt x="190" y="9"/>
                </a:cubicBezTo>
                <a:cubicBezTo>
                  <a:pt x="198" y="17"/>
                  <a:pt x="198" y="26"/>
                  <a:pt x="190" y="34"/>
                </a:cubicBezTo>
                <a:cubicBezTo>
                  <a:pt x="181" y="43"/>
                  <a:pt x="172" y="52"/>
                  <a:pt x="172" y="60"/>
                </a:cubicBezTo>
                <a:cubicBezTo>
                  <a:pt x="138" y="103"/>
                  <a:pt x="104" y="164"/>
                  <a:pt x="78" y="233"/>
                </a:cubicBezTo>
                <a:cubicBezTo>
                  <a:pt x="60" y="293"/>
                  <a:pt x="43" y="353"/>
                  <a:pt x="43" y="405"/>
                </a:cubicBezTo>
                <a:cubicBezTo>
                  <a:pt x="43" y="534"/>
                  <a:pt x="155" y="646"/>
                  <a:pt x="293" y="646"/>
                </a:cubicBezTo>
                <a:cubicBezTo>
                  <a:pt x="422" y="646"/>
                  <a:pt x="534" y="534"/>
                  <a:pt x="534" y="405"/>
                </a:cubicBezTo>
                <a:cubicBezTo>
                  <a:pt x="534" y="353"/>
                  <a:pt x="525" y="293"/>
                  <a:pt x="500" y="233"/>
                </a:cubicBezTo>
                <a:cubicBezTo>
                  <a:pt x="474" y="164"/>
                  <a:pt x="448" y="103"/>
                  <a:pt x="405" y="60"/>
                </a:cubicBezTo>
                <a:cubicBezTo>
                  <a:pt x="405" y="52"/>
                  <a:pt x="396" y="43"/>
                  <a:pt x="388" y="34"/>
                </a:cubicBezTo>
                <a:cubicBezTo>
                  <a:pt x="388" y="26"/>
                  <a:pt x="388" y="17"/>
                  <a:pt x="396" y="9"/>
                </a:cubicBezTo>
                <a:cubicBezTo>
                  <a:pt x="405" y="0"/>
                  <a:pt x="414" y="0"/>
                  <a:pt x="422" y="9"/>
                </a:cubicBezTo>
                <a:cubicBezTo>
                  <a:pt x="431" y="17"/>
                  <a:pt x="439" y="26"/>
                  <a:pt x="439" y="34"/>
                </a:cubicBezTo>
                <a:cubicBezTo>
                  <a:pt x="482" y="78"/>
                  <a:pt x="517" y="147"/>
                  <a:pt x="543" y="216"/>
                </a:cubicBezTo>
                <a:cubicBezTo>
                  <a:pt x="560" y="284"/>
                  <a:pt x="577" y="353"/>
                  <a:pt x="577" y="405"/>
                </a:cubicBezTo>
                <a:cubicBezTo>
                  <a:pt x="577" y="560"/>
                  <a:pt x="448" y="689"/>
                  <a:pt x="293" y="68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44" name="Freeform 679">
            <a:extLst>
              <a:ext uri="{FF2B5EF4-FFF2-40B4-BE49-F238E27FC236}">
                <a16:creationId xmlns:a16="http://schemas.microsoft.com/office/drawing/2014/main" id="{721B159C-97BA-8240-BCD2-C2EAA1BC32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9364" y="3419193"/>
            <a:ext cx="373783" cy="191565"/>
          </a:xfrm>
          <a:custGeom>
            <a:avLst/>
            <a:gdLst>
              <a:gd name="T0" fmla="*/ 284 w 354"/>
              <a:gd name="T1" fmla="*/ 181 h 182"/>
              <a:gd name="T2" fmla="*/ 284 w 354"/>
              <a:gd name="T3" fmla="*/ 181 h 182"/>
              <a:gd name="T4" fmla="*/ 276 w 354"/>
              <a:gd name="T5" fmla="*/ 172 h 182"/>
              <a:gd name="T6" fmla="*/ 267 w 354"/>
              <a:gd name="T7" fmla="*/ 147 h 182"/>
              <a:gd name="T8" fmla="*/ 310 w 354"/>
              <a:gd name="T9" fmla="*/ 60 h 182"/>
              <a:gd name="T10" fmla="*/ 310 w 354"/>
              <a:gd name="T11" fmla="*/ 52 h 182"/>
              <a:gd name="T12" fmla="*/ 293 w 354"/>
              <a:gd name="T13" fmla="*/ 43 h 182"/>
              <a:gd name="T14" fmla="*/ 60 w 354"/>
              <a:gd name="T15" fmla="*/ 43 h 182"/>
              <a:gd name="T16" fmla="*/ 52 w 354"/>
              <a:gd name="T17" fmla="*/ 52 h 182"/>
              <a:gd name="T18" fmla="*/ 52 w 354"/>
              <a:gd name="T19" fmla="*/ 60 h 182"/>
              <a:gd name="T20" fmla="*/ 86 w 354"/>
              <a:gd name="T21" fmla="*/ 147 h 182"/>
              <a:gd name="T22" fmla="*/ 78 w 354"/>
              <a:gd name="T23" fmla="*/ 172 h 182"/>
              <a:gd name="T24" fmla="*/ 52 w 354"/>
              <a:gd name="T25" fmla="*/ 164 h 182"/>
              <a:gd name="T26" fmla="*/ 9 w 354"/>
              <a:gd name="T27" fmla="*/ 78 h 182"/>
              <a:gd name="T28" fmla="*/ 17 w 354"/>
              <a:gd name="T29" fmla="*/ 26 h 182"/>
              <a:gd name="T30" fmla="*/ 60 w 354"/>
              <a:gd name="T31" fmla="*/ 0 h 182"/>
              <a:gd name="T32" fmla="*/ 293 w 354"/>
              <a:gd name="T33" fmla="*/ 0 h 182"/>
              <a:gd name="T34" fmla="*/ 345 w 354"/>
              <a:gd name="T35" fmla="*/ 26 h 182"/>
              <a:gd name="T36" fmla="*/ 345 w 354"/>
              <a:gd name="T37" fmla="*/ 78 h 182"/>
              <a:gd name="T38" fmla="*/ 302 w 354"/>
              <a:gd name="T39" fmla="*/ 164 h 182"/>
              <a:gd name="T40" fmla="*/ 284 w 354"/>
              <a:gd name="T41" fmla="*/ 181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354" h="182">
                <a:moveTo>
                  <a:pt x="284" y="181"/>
                </a:moveTo>
                <a:lnTo>
                  <a:pt x="284" y="181"/>
                </a:lnTo>
                <a:lnTo>
                  <a:pt x="276" y="172"/>
                </a:lnTo>
                <a:cubicBezTo>
                  <a:pt x="267" y="172"/>
                  <a:pt x="258" y="155"/>
                  <a:pt x="267" y="147"/>
                </a:cubicBezTo>
                <a:cubicBezTo>
                  <a:pt x="310" y="60"/>
                  <a:pt x="310" y="60"/>
                  <a:pt x="310" y="60"/>
                </a:cubicBezTo>
                <a:cubicBezTo>
                  <a:pt x="310" y="52"/>
                  <a:pt x="310" y="52"/>
                  <a:pt x="310" y="52"/>
                </a:cubicBezTo>
                <a:cubicBezTo>
                  <a:pt x="302" y="43"/>
                  <a:pt x="302" y="43"/>
                  <a:pt x="293" y="43"/>
                </a:cubicBezTo>
                <a:cubicBezTo>
                  <a:pt x="60" y="43"/>
                  <a:pt x="60" y="43"/>
                  <a:pt x="60" y="43"/>
                </a:cubicBezTo>
                <a:cubicBezTo>
                  <a:pt x="52" y="43"/>
                  <a:pt x="52" y="43"/>
                  <a:pt x="52" y="52"/>
                </a:cubicBezTo>
                <a:cubicBezTo>
                  <a:pt x="52" y="52"/>
                  <a:pt x="43" y="52"/>
                  <a:pt x="52" y="60"/>
                </a:cubicBezTo>
                <a:cubicBezTo>
                  <a:pt x="86" y="147"/>
                  <a:pt x="86" y="147"/>
                  <a:pt x="86" y="147"/>
                </a:cubicBezTo>
                <a:cubicBezTo>
                  <a:pt x="95" y="155"/>
                  <a:pt x="86" y="164"/>
                  <a:pt x="78" y="172"/>
                </a:cubicBezTo>
                <a:cubicBezTo>
                  <a:pt x="69" y="181"/>
                  <a:pt x="52" y="172"/>
                  <a:pt x="52" y="164"/>
                </a:cubicBezTo>
                <a:cubicBezTo>
                  <a:pt x="9" y="78"/>
                  <a:pt x="9" y="78"/>
                  <a:pt x="9" y="78"/>
                </a:cubicBezTo>
                <a:cubicBezTo>
                  <a:pt x="0" y="60"/>
                  <a:pt x="0" y="43"/>
                  <a:pt x="17" y="26"/>
                </a:cubicBezTo>
                <a:cubicBezTo>
                  <a:pt x="26" y="9"/>
                  <a:pt x="43" y="0"/>
                  <a:pt x="60" y="0"/>
                </a:cubicBezTo>
                <a:cubicBezTo>
                  <a:pt x="293" y="0"/>
                  <a:pt x="293" y="0"/>
                  <a:pt x="293" y="0"/>
                </a:cubicBezTo>
                <a:cubicBezTo>
                  <a:pt x="310" y="0"/>
                  <a:pt x="336" y="9"/>
                  <a:pt x="345" y="26"/>
                </a:cubicBezTo>
                <a:cubicBezTo>
                  <a:pt x="353" y="43"/>
                  <a:pt x="353" y="60"/>
                  <a:pt x="345" y="78"/>
                </a:cubicBezTo>
                <a:cubicBezTo>
                  <a:pt x="302" y="164"/>
                  <a:pt x="302" y="164"/>
                  <a:pt x="302" y="164"/>
                </a:cubicBezTo>
                <a:cubicBezTo>
                  <a:pt x="302" y="172"/>
                  <a:pt x="293" y="181"/>
                  <a:pt x="284" y="18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45" name="Freeform 680">
            <a:extLst>
              <a:ext uri="{FF2B5EF4-FFF2-40B4-BE49-F238E27FC236}">
                <a16:creationId xmlns:a16="http://schemas.microsoft.com/office/drawing/2014/main" id="{39596CCF-DD7B-5944-9EA6-99E3BDC5AE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29447" y="3629448"/>
            <a:ext cx="228944" cy="46723"/>
          </a:xfrm>
          <a:custGeom>
            <a:avLst/>
            <a:gdLst>
              <a:gd name="T0" fmla="*/ 198 w 216"/>
              <a:gd name="T1" fmla="*/ 43 h 44"/>
              <a:gd name="T2" fmla="*/ 198 w 216"/>
              <a:gd name="T3" fmla="*/ 43 h 44"/>
              <a:gd name="T4" fmla="*/ 17 w 216"/>
              <a:gd name="T5" fmla="*/ 43 h 44"/>
              <a:gd name="T6" fmla="*/ 0 w 216"/>
              <a:gd name="T7" fmla="*/ 26 h 44"/>
              <a:gd name="T8" fmla="*/ 17 w 216"/>
              <a:gd name="T9" fmla="*/ 0 h 44"/>
              <a:gd name="T10" fmla="*/ 198 w 216"/>
              <a:gd name="T11" fmla="*/ 0 h 44"/>
              <a:gd name="T12" fmla="*/ 215 w 216"/>
              <a:gd name="T13" fmla="*/ 26 h 44"/>
              <a:gd name="T14" fmla="*/ 198 w 216"/>
              <a:gd name="T15" fmla="*/ 43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16" h="44">
                <a:moveTo>
                  <a:pt x="198" y="43"/>
                </a:moveTo>
                <a:lnTo>
                  <a:pt x="198" y="43"/>
                </a:lnTo>
                <a:cubicBezTo>
                  <a:pt x="17" y="43"/>
                  <a:pt x="17" y="43"/>
                  <a:pt x="17" y="43"/>
                </a:cubicBezTo>
                <a:cubicBezTo>
                  <a:pt x="9" y="43"/>
                  <a:pt x="0" y="35"/>
                  <a:pt x="0" y="26"/>
                </a:cubicBezTo>
                <a:cubicBezTo>
                  <a:pt x="0" y="9"/>
                  <a:pt x="9" y="0"/>
                  <a:pt x="17" y="0"/>
                </a:cubicBezTo>
                <a:cubicBezTo>
                  <a:pt x="198" y="0"/>
                  <a:pt x="198" y="0"/>
                  <a:pt x="198" y="0"/>
                </a:cubicBezTo>
                <a:cubicBezTo>
                  <a:pt x="207" y="0"/>
                  <a:pt x="215" y="9"/>
                  <a:pt x="215" y="26"/>
                </a:cubicBezTo>
                <a:cubicBezTo>
                  <a:pt x="215" y="35"/>
                  <a:pt x="207" y="43"/>
                  <a:pt x="198" y="4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46" name="Freeform 681">
            <a:extLst>
              <a:ext uri="{FF2B5EF4-FFF2-40B4-BE49-F238E27FC236}">
                <a16:creationId xmlns:a16="http://schemas.microsoft.com/office/drawing/2014/main" id="{557D3C1E-1949-EC40-A69B-CCF64C9A4C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66825" y="3914456"/>
            <a:ext cx="158858" cy="247633"/>
          </a:xfrm>
          <a:custGeom>
            <a:avLst/>
            <a:gdLst>
              <a:gd name="T0" fmla="*/ 69 w 148"/>
              <a:gd name="T1" fmla="*/ 233 h 234"/>
              <a:gd name="T2" fmla="*/ 69 w 148"/>
              <a:gd name="T3" fmla="*/ 233 h 234"/>
              <a:gd name="T4" fmla="*/ 18 w 148"/>
              <a:gd name="T5" fmla="*/ 224 h 234"/>
              <a:gd name="T6" fmla="*/ 9 w 148"/>
              <a:gd name="T7" fmla="*/ 207 h 234"/>
              <a:gd name="T8" fmla="*/ 26 w 148"/>
              <a:gd name="T9" fmla="*/ 198 h 234"/>
              <a:gd name="T10" fmla="*/ 104 w 148"/>
              <a:gd name="T11" fmla="*/ 198 h 234"/>
              <a:gd name="T12" fmla="*/ 121 w 148"/>
              <a:gd name="T13" fmla="*/ 172 h 234"/>
              <a:gd name="T14" fmla="*/ 69 w 148"/>
              <a:gd name="T15" fmla="*/ 138 h 234"/>
              <a:gd name="T16" fmla="*/ 26 w 148"/>
              <a:gd name="T17" fmla="*/ 112 h 234"/>
              <a:gd name="T18" fmla="*/ 9 w 148"/>
              <a:gd name="T19" fmla="*/ 69 h 234"/>
              <a:gd name="T20" fmla="*/ 35 w 148"/>
              <a:gd name="T21" fmla="*/ 17 h 234"/>
              <a:gd name="T22" fmla="*/ 138 w 148"/>
              <a:gd name="T23" fmla="*/ 17 h 234"/>
              <a:gd name="T24" fmla="*/ 147 w 148"/>
              <a:gd name="T25" fmla="*/ 34 h 234"/>
              <a:gd name="T26" fmla="*/ 121 w 148"/>
              <a:gd name="T27" fmla="*/ 43 h 234"/>
              <a:gd name="T28" fmla="*/ 52 w 148"/>
              <a:gd name="T29" fmla="*/ 43 h 234"/>
              <a:gd name="T30" fmla="*/ 35 w 148"/>
              <a:gd name="T31" fmla="*/ 69 h 234"/>
              <a:gd name="T32" fmla="*/ 78 w 148"/>
              <a:gd name="T33" fmla="*/ 112 h 234"/>
              <a:gd name="T34" fmla="*/ 121 w 148"/>
              <a:gd name="T35" fmla="*/ 129 h 234"/>
              <a:gd name="T36" fmla="*/ 147 w 148"/>
              <a:gd name="T37" fmla="*/ 172 h 234"/>
              <a:gd name="T38" fmla="*/ 121 w 148"/>
              <a:gd name="T39" fmla="*/ 224 h 234"/>
              <a:gd name="T40" fmla="*/ 69 w 148"/>
              <a:gd name="T41" fmla="*/ 233 h 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48" h="234">
                <a:moveTo>
                  <a:pt x="69" y="233"/>
                </a:moveTo>
                <a:lnTo>
                  <a:pt x="69" y="233"/>
                </a:lnTo>
                <a:cubicBezTo>
                  <a:pt x="52" y="233"/>
                  <a:pt x="35" y="233"/>
                  <a:pt x="18" y="224"/>
                </a:cubicBezTo>
                <a:cubicBezTo>
                  <a:pt x="9" y="224"/>
                  <a:pt x="0" y="215"/>
                  <a:pt x="9" y="207"/>
                </a:cubicBezTo>
                <a:cubicBezTo>
                  <a:pt x="9" y="198"/>
                  <a:pt x="18" y="189"/>
                  <a:pt x="26" y="198"/>
                </a:cubicBezTo>
                <a:cubicBezTo>
                  <a:pt x="52" y="207"/>
                  <a:pt x="86" y="207"/>
                  <a:pt x="104" y="198"/>
                </a:cubicBezTo>
                <a:cubicBezTo>
                  <a:pt x="112" y="189"/>
                  <a:pt x="121" y="181"/>
                  <a:pt x="121" y="172"/>
                </a:cubicBezTo>
                <a:cubicBezTo>
                  <a:pt x="121" y="155"/>
                  <a:pt x="95" y="146"/>
                  <a:pt x="69" y="138"/>
                </a:cubicBezTo>
                <a:cubicBezTo>
                  <a:pt x="52" y="129"/>
                  <a:pt x="43" y="120"/>
                  <a:pt x="26" y="112"/>
                </a:cubicBezTo>
                <a:cubicBezTo>
                  <a:pt x="9" y="95"/>
                  <a:pt x="9" y="86"/>
                  <a:pt x="9" y="69"/>
                </a:cubicBezTo>
                <a:cubicBezTo>
                  <a:pt x="9" y="52"/>
                  <a:pt x="18" y="34"/>
                  <a:pt x="35" y="17"/>
                </a:cubicBezTo>
                <a:cubicBezTo>
                  <a:pt x="61" y="0"/>
                  <a:pt x="95" y="0"/>
                  <a:pt x="138" y="17"/>
                </a:cubicBezTo>
                <a:cubicBezTo>
                  <a:pt x="147" y="17"/>
                  <a:pt x="147" y="26"/>
                  <a:pt x="147" y="34"/>
                </a:cubicBezTo>
                <a:cubicBezTo>
                  <a:pt x="138" y="43"/>
                  <a:pt x="130" y="43"/>
                  <a:pt x="121" y="43"/>
                </a:cubicBezTo>
                <a:cubicBezTo>
                  <a:pt x="95" y="34"/>
                  <a:pt x="69" y="34"/>
                  <a:pt x="52" y="43"/>
                </a:cubicBezTo>
                <a:cubicBezTo>
                  <a:pt x="43" y="52"/>
                  <a:pt x="35" y="60"/>
                  <a:pt x="35" y="69"/>
                </a:cubicBezTo>
                <a:cubicBezTo>
                  <a:pt x="35" y="86"/>
                  <a:pt x="61" y="95"/>
                  <a:pt x="78" y="112"/>
                </a:cubicBezTo>
                <a:cubicBezTo>
                  <a:pt x="95" y="112"/>
                  <a:pt x="112" y="120"/>
                  <a:pt x="121" y="129"/>
                </a:cubicBezTo>
                <a:cubicBezTo>
                  <a:pt x="138" y="146"/>
                  <a:pt x="147" y="155"/>
                  <a:pt x="147" y="172"/>
                </a:cubicBezTo>
                <a:cubicBezTo>
                  <a:pt x="147" y="189"/>
                  <a:pt x="138" y="207"/>
                  <a:pt x="121" y="224"/>
                </a:cubicBezTo>
                <a:cubicBezTo>
                  <a:pt x="104" y="233"/>
                  <a:pt x="86" y="233"/>
                  <a:pt x="69" y="23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47" name="Freeform 682">
            <a:extLst>
              <a:ext uri="{FF2B5EF4-FFF2-40B4-BE49-F238E27FC236}">
                <a16:creationId xmlns:a16="http://schemas.microsoft.com/office/drawing/2014/main" id="{FEC084B5-0FEE-5B42-BFF6-3B81C3917E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32238" y="3858389"/>
            <a:ext cx="28034" cy="56067"/>
          </a:xfrm>
          <a:custGeom>
            <a:avLst/>
            <a:gdLst>
              <a:gd name="T0" fmla="*/ 17 w 26"/>
              <a:gd name="T1" fmla="*/ 52 h 53"/>
              <a:gd name="T2" fmla="*/ 17 w 26"/>
              <a:gd name="T3" fmla="*/ 52 h 53"/>
              <a:gd name="T4" fmla="*/ 0 w 26"/>
              <a:gd name="T5" fmla="*/ 35 h 53"/>
              <a:gd name="T6" fmla="*/ 0 w 26"/>
              <a:gd name="T7" fmla="*/ 18 h 53"/>
              <a:gd name="T8" fmla="*/ 17 w 26"/>
              <a:gd name="T9" fmla="*/ 0 h 53"/>
              <a:gd name="T10" fmla="*/ 25 w 26"/>
              <a:gd name="T11" fmla="*/ 18 h 53"/>
              <a:gd name="T12" fmla="*/ 25 w 26"/>
              <a:gd name="T13" fmla="*/ 35 h 53"/>
              <a:gd name="T14" fmla="*/ 17 w 26"/>
              <a:gd name="T15" fmla="*/ 52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6" h="53">
                <a:moveTo>
                  <a:pt x="17" y="52"/>
                </a:moveTo>
                <a:lnTo>
                  <a:pt x="17" y="52"/>
                </a:lnTo>
                <a:cubicBezTo>
                  <a:pt x="8" y="52"/>
                  <a:pt x="0" y="44"/>
                  <a:pt x="0" y="35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8" y="0"/>
                  <a:pt x="17" y="0"/>
                </a:cubicBezTo>
                <a:cubicBezTo>
                  <a:pt x="25" y="0"/>
                  <a:pt x="25" y="9"/>
                  <a:pt x="25" y="18"/>
                </a:cubicBezTo>
                <a:cubicBezTo>
                  <a:pt x="25" y="35"/>
                  <a:pt x="25" y="35"/>
                  <a:pt x="25" y="35"/>
                </a:cubicBezTo>
                <a:cubicBezTo>
                  <a:pt x="25" y="44"/>
                  <a:pt x="25" y="52"/>
                  <a:pt x="17" y="5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48" name="Freeform 683">
            <a:extLst>
              <a:ext uri="{FF2B5EF4-FFF2-40B4-BE49-F238E27FC236}">
                <a16:creationId xmlns:a16="http://schemas.microsoft.com/office/drawing/2014/main" id="{85B4776B-B1CF-F747-8A4F-5B0B873545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32238" y="4166760"/>
            <a:ext cx="28034" cy="56067"/>
          </a:xfrm>
          <a:custGeom>
            <a:avLst/>
            <a:gdLst>
              <a:gd name="T0" fmla="*/ 17 w 26"/>
              <a:gd name="T1" fmla="*/ 52 h 53"/>
              <a:gd name="T2" fmla="*/ 17 w 26"/>
              <a:gd name="T3" fmla="*/ 52 h 53"/>
              <a:gd name="T4" fmla="*/ 0 w 26"/>
              <a:gd name="T5" fmla="*/ 35 h 53"/>
              <a:gd name="T6" fmla="*/ 0 w 26"/>
              <a:gd name="T7" fmla="*/ 17 h 53"/>
              <a:gd name="T8" fmla="*/ 17 w 26"/>
              <a:gd name="T9" fmla="*/ 0 h 53"/>
              <a:gd name="T10" fmla="*/ 25 w 26"/>
              <a:gd name="T11" fmla="*/ 17 h 53"/>
              <a:gd name="T12" fmla="*/ 25 w 26"/>
              <a:gd name="T13" fmla="*/ 35 h 53"/>
              <a:gd name="T14" fmla="*/ 17 w 26"/>
              <a:gd name="T15" fmla="*/ 52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6" h="53">
                <a:moveTo>
                  <a:pt x="17" y="52"/>
                </a:moveTo>
                <a:lnTo>
                  <a:pt x="17" y="52"/>
                </a:lnTo>
                <a:cubicBezTo>
                  <a:pt x="8" y="52"/>
                  <a:pt x="0" y="43"/>
                  <a:pt x="0" y="35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9"/>
                  <a:pt x="8" y="0"/>
                  <a:pt x="17" y="0"/>
                </a:cubicBezTo>
                <a:cubicBezTo>
                  <a:pt x="25" y="0"/>
                  <a:pt x="25" y="9"/>
                  <a:pt x="25" y="17"/>
                </a:cubicBezTo>
                <a:cubicBezTo>
                  <a:pt x="25" y="35"/>
                  <a:pt x="25" y="35"/>
                  <a:pt x="25" y="35"/>
                </a:cubicBezTo>
                <a:cubicBezTo>
                  <a:pt x="25" y="43"/>
                  <a:pt x="25" y="52"/>
                  <a:pt x="17" y="5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49" name="CuadroTexto 748">
            <a:extLst>
              <a:ext uri="{FF2B5EF4-FFF2-40B4-BE49-F238E27FC236}">
                <a16:creationId xmlns:a16="http://schemas.microsoft.com/office/drawing/2014/main" id="{3FCC62E0-79BA-8F41-9362-07099F617939}"/>
              </a:ext>
            </a:extLst>
          </p:cNvPr>
          <p:cNvSpPr txBox="1"/>
          <p:nvPr/>
        </p:nvSpPr>
        <p:spPr>
          <a:xfrm>
            <a:off x="9903584" y="953625"/>
            <a:ext cx="457048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 err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Mindmap</a:t>
            </a:r>
            <a:endParaRPr lang="en-US" sz="80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grpSp>
        <p:nvGrpSpPr>
          <p:cNvPr id="777" name="Group 38">
            <a:extLst>
              <a:ext uri="{FF2B5EF4-FFF2-40B4-BE49-F238E27FC236}">
                <a16:creationId xmlns:a16="http://schemas.microsoft.com/office/drawing/2014/main" id="{BC342EDF-8074-B04E-B56A-08C20EF9F40D}"/>
              </a:ext>
            </a:extLst>
          </p:cNvPr>
          <p:cNvGrpSpPr/>
          <p:nvPr/>
        </p:nvGrpSpPr>
        <p:grpSpPr>
          <a:xfrm>
            <a:off x="7616987" y="4479949"/>
            <a:ext cx="2621158" cy="980927"/>
            <a:chOff x="5999600" y="11104223"/>
            <a:chExt cx="2621158" cy="980927"/>
          </a:xfrm>
        </p:grpSpPr>
        <p:sp>
          <p:nvSpPr>
            <p:cNvPr id="778" name="CuadroTexto 395">
              <a:extLst>
                <a:ext uri="{FF2B5EF4-FFF2-40B4-BE49-F238E27FC236}">
                  <a16:creationId xmlns:a16="http://schemas.microsoft.com/office/drawing/2014/main" id="{8EAFBA41-2324-9145-BCAC-0BD18215E24B}"/>
                </a:ext>
              </a:extLst>
            </p:cNvPr>
            <p:cNvSpPr txBox="1"/>
            <p:nvPr/>
          </p:nvSpPr>
          <p:spPr>
            <a:xfrm>
              <a:off x="6164441" y="11104223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779" name="Rectangle 40">
              <a:extLst>
                <a:ext uri="{FF2B5EF4-FFF2-40B4-BE49-F238E27FC236}">
                  <a16:creationId xmlns:a16="http://schemas.microsoft.com/office/drawing/2014/main" id="{9897FCB7-130D-9C45-8670-8142B0B2D3C4}"/>
                </a:ext>
              </a:extLst>
            </p:cNvPr>
            <p:cNvSpPr/>
            <p:nvPr/>
          </p:nvSpPr>
          <p:spPr>
            <a:xfrm>
              <a:off x="5999600" y="11500375"/>
              <a:ext cx="262115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780" name="Group 38">
            <a:extLst>
              <a:ext uri="{FF2B5EF4-FFF2-40B4-BE49-F238E27FC236}">
                <a16:creationId xmlns:a16="http://schemas.microsoft.com/office/drawing/2014/main" id="{A19FD984-513C-B047-A59F-0D675E2129D6}"/>
              </a:ext>
            </a:extLst>
          </p:cNvPr>
          <p:cNvGrpSpPr/>
          <p:nvPr/>
        </p:nvGrpSpPr>
        <p:grpSpPr>
          <a:xfrm>
            <a:off x="7628668" y="10955854"/>
            <a:ext cx="2621158" cy="980927"/>
            <a:chOff x="5999600" y="11104223"/>
            <a:chExt cx="2621158" cy="980927"/>
          </a:xfrm>
        </p:grpSpPr>
        <p:sp>
          <p:nvSpPr>
            <p:cNvPr id="781" name="CuadroTexto 395">
              <a:extLst>
                <a:ext uri="{FF2B5EF4-FFF2-40B4-BE49-F238E27FC236}">
                  <a16:creationId xmlns:a16="http://schemas.microsoft.com/office/drawing/2014/main" id="{80C006C8-EDDF-4E4E-ABD5-1C579727D766}"/>
                </a:ext>
              </a:extLst>
            </p:cNvPr>
            <p:cNvSpPr txBox="1"/>
            <p:nvPr/>
          </p:nvSpPr>
          <p:spPr>
            <a:xfrm>
              <a:off x="6164441" y="11104223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782" name="Rectangle 40">
              <a:extLst>
                <a:ext uri="{FF2B5EF4-FFF2-40B4-BE49-F238E27FC236}">
                  <a16:creationId xmlns:a16="http://schemas.microsoft.com/office/drawing/2014/main" id="{798EF54E-AEA8-2A4A-A696-F9746BB19294}"/>
                </a:ext>
              </a:extLst>
            </p:cNvPr>
            <p:cNvSpPr/>
            <p:nvPr/>
          </p:nvSpPr>
          <p:spPr>
            <a:xfrm>
              <a:off x="5999600" y="11500375"/>
              <a:ext cx="262115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783" name="Group 38">
            <a:extLst>
              <a:ext uri="{FF2B5EF4-FFF2-40B4-BE49-F238E27FC236}">
                <a16:creationId xmlns:a16="http://schemas.microsoft.com/office/drawing/2014/main" id="{70E382C6-ECA2-BB4D-BD38-2E6CA3DC6205}"/>
              </a:ext>
            </a:extLst>
          </p:cNvPr>
          <p:cNvGrpSpPr/>
          <p:nvPr/>
        </p:nvGrpSpPr>
        <p:grpSpPr>
          <a:xfrm>
            <a:off x="10818517" y="7728877"/>
            <a:ext cx="2621158" cy="980927"/>
            <a:chOff x="5999600" y="11104223"/>
            <a:chExt cx="2621158" cy="980927"/>
          </a:xfrm>
        </p:grpSpPr>
        <p:sp>
          <p:nvSpPr>
            <p:cNvPr id="784" name="CuadroTexto 395">
              <a:extLst>
                <a:ext uri="{FF2B5EF4-FFF2-40B4-BE49-F238E27FC236}">
                  <a16:creationId xmlns:a16="http://schemas.microsoft.com/office/drawing/2014/main" id="{FBA84A53-6E75-CD4C-9E78-F0A9071DC354}"/>
                </a:ext>
              </a:extLst>
            </p:cNvPr>
            <p:cNvSpPr txBox="1"/>
            <p:nvPr/>
          </p:nvSpPr>
          <p:spPr>
            <a:xfrm>
              <a:off x="6164441" y="11104223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785" name="Rectangle 40">
              <a:extLst>
                <a:ext uri="{FF2B5EF4-FFF2-40B4-BE49-F238E27FC236}">
                  <a16:creationId xmlns:a16="http://schemas.microsoft.com/office/drawing/2014/main" id="{80DF775C-DE31-E046-A567-D1D865AB2F1C}"/>
                </a:ext>
              </a:extLst>
            </p:cNvPr>
            <p:cNvSpPr/>
            <p:nvPr/>
          </p:nvSpPr>
          <p:spPr>
            <a:xfrm>
              <a:off x="5999600" y="11500375"/>
              <a:ext cx="262115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786" name="Group 38">
            <a:extLst>
              <a:ext uri="{FF2B5EF4-FFF2-40B4-BE49-F238E27FC236}">
                <a16:creationId xmlns:a16="http://schemas.microsoft.com/office/drawing/2014/main" id="{9880BD77-A187-D14B-8415-0A179F870AA7}"/>
              </a:ext>
            </a:extLst>
          </p:cNvPr>
          <p:cNvGrpSpPr/>
          <p:nvPr/>
        </p:nvGrpSpPr>
        <p:grpSpPr>
          <a:xfrm>
            <a:off x="14123150" y="4417459"/>
            <a:ext cx="2621158" cy="980927"/>
            <a:chOff x="5999600" y="11104223"/>
            <a:chExt cx="2621158" cy="980927"/>
          </a:xfrm>
        </p:grpSpPr>
        <p:sp>
          <p:nvSpPr>
            <p:cNvPr id="787" name="CuadroTexto 395">
              <a:extLst>
                <a:ext uri="{FF2B5EF4-FFF2-40B4-BE49-F238E27FC236}">
                  <a16:creationId xmlns:a16="http://schemas.microsoft.com/office/drawing/2014/main" id="{3EBC2FF0-8773-424F-844B-2831721DF736}"/>
                </a:ext>
              </a:extLst>
            </p:cNvPr>
            <p:cNvSpPr txBox="1"/>
            <p:nvPr/>
          </p:nvSpPr>
          <p:spPr>
            <a:xfrm>
              <a:off x="6164441" y="11104223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788" name="Rectangle 40">
              <a:extLst>
                <a:ext uri="{FF2B5EF4-FFF2-40B4-BE49-F238E27FC236}">
                  <a16:creationId xmlns:a16="http://schemas.microsoft.com/office/drawing/2014/main" id="{BBBB5EBD-BBBD-A548-8FB1-C4257AA7D53F}"/>
                </a:ext>
              </a:extLst>
            </p:cNvPr>
            <p:cNvSpPr/>
            <p:nvPr/>
          </p:nvSpPr>
          <p:spPr>
            <a:xfrm>
              <a:off x="5999600" y="11500375"/>
              <a:ext cx="262115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789" name="Group 38">
            <a:extLst>
              <a:ext uri="{FF2B5EF4-FFF2-40B4-BE49-F238E27FC236}">
                <a16:creationId xmlns:a16="http://schemas.microsoft.com/office/drawing/2014/main" id="{5D2764A3-BA4A-254C-BBDB-5EF10FE73B05}"/>
              </a:ext>
            </a:extLst>
          </p:cNvPr>
          <p:cNvGrpSpPr/>
          <p:nvPr/>
        </p:nvGrpSpPr>
        <p:grpSpPr>
          <a:xfrm>
            <a:off x="14097453" y="10969870"/>
            <a:ext cx="2621158" cy="980927"/>
            <a:chOff x="5999600" y="11104223"/>
            <a:chExt cx="2621158" cy="980927"/>
          </a:xfrm>
        </p:grpSpPr>
        <p:sp>
          <p:nvSpPr>
            <p:cNvPr id="790" name="CuadroTexto 395">
              <a:extLst>
                <a:ext uri="{FF2B5EF4-FFF2-40B4-BE49-F238E27FC236}">
                  <a16:creationId xmlns:a16="http://schemas.microsoft.com/office/drawing/2014/main" id="{E09BD455-FE45-834D-BCF2-8B601D42E0CA}"/>
                </a:ext>
              </a:extLst>
            </p:cNvPr>
            <p:cNvSpPr txBox="1"/>
            <p:nvPr/>
          </p:nvSpPr>
          <p:spPr>
            <a:xfrm>
              <a:off x="6164441" y="11104223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Prioritize</a:t>
              </a:r>
            </a:p>
          </p:txBody>
        </p:sp>
        <p:sp>
          <p:nvSpPr>
            <p:cNvPr id="791" name="Rectangle 40">
              <a:extLst>
                <a:ext uri="{FF2B5EF4-FFF2-40B4-BE49-F238E27FC236}">
                  <a16:creationId xmlns:a16="http://schemas.microsoft.com/office/drawing/2014/main" id="{5A28F8F1-8AC6-BE47-A4F9-59C390F451D6}"/>
                </a:ext>
              </a:extLst>
            </p:cNvPr>
            <p:cNvSpPr/>
            <p:nvPr/>
          </p:nvSpPr>
          <p:spPr>
            <a:xfrm>
              <a:off x="5999600" y="11500375"/>
              <a:ext cx="262115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152" name="Group 54">
            <a:extLst>
              <a:ext uri="{FF2B5EF4-FFF2-40B4-BE49-F238E27FC236}">
                <a16:creationId xmlns:a16="http://schemas.microsoft.com/office/drawing/2014/main" id="{A5CF4ED4-11B8-C048-B2C0-CD2E74725BB3}"/>
              </a:ext>
            </a:extLst>
          </p:cNvPr>
          <p:cNvGrpSpPr/>
          <p:nvPr/>
        </p:nvGrpSpPr>
        <p:grpSpPr>
          <a:xfrm>
            <a:off x="20155079" y="2920989"/>
            <a:ext cx="2739895" cy="1077050"/>
            <a:chOff x="5517310" y="11284665"/>
            <a:chExt cx="3676939" cy="1077050"/>
          </a:xfrm>
        </p:grpSpPr>
        <p:sp>
          <p:nvSpPr>
            <p:cNvPr id="153" name="CuadroTexto 395">
              <a:extLst>
                <a:ext uri="{FF2B5EF4-FFF2-40B4-BE49-F238E27FC236}">
                  <a16:creationId xmlns:a16="http://schemas.microsoft.com/office/drawing/2014/main" id="{8611F927-DCD8-8A42-A204-D6617C740343}"/>
                </a:ext>
              </a:extLst>
            </p:cNvPr>
            <p:cNvSpPr txBox="1"/>
            <p:nvPr/>
          </p:nvSpPr>
          <p:spPr>
            <a:xfrm>
              <a:off x="5545879" y="11284665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154" name="Rectangle 56">
              <a:extLst>
                <a:ext uri="{FF2B5EF4-FFF2-40B4-BE49-F238E27FC236}">
                  <a16:creationId xmlns:a16="http://schemas.microsoft.com/office/drawing/2014/main" id="{F970D257-84C6-564D-9ECF-2ECDFCADF8B4}"/>
                </a:ext>
              </a:extLst>
            </p:cNvPr>
            <p:cNvSpPr/>
            <p:nvPr/>
          </p:nvSpPr>
          <p:spPr>
            <a:xfrm>
              <a:off x="5517310" y="11715384"/>
              <a:ext cx="367693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55" name="Group 54">
            <a:extLst>
              <a:ext uri="{FF2B5EF4-FFF2-40B4-BE49-F238E27FC236}">
                <a16:creationId xmlns:a16="http://schemas.microsoft.com/office/drawing/2014/main" id="{29E9344D-984E-F449-B391-FFB5BC778FC0}"/>
              </a:ext>
            </a:extLst>
          </p:cNvPr>
          <p:cNvGrpSpPr/>
          <p:nvPr/>
        </p:nvGrpSpPr>
        <p:grpSpPr>
          <a:xfrm>
            <a:off x="20137533" y="4719215"/>
            <a:ext cx="2739895" cy="1077050"/>
            <a:chOff x="5517310" y="11284665"/>
            <a:chExt cx="3676939" cy="1077050"/>
          </a:xfrm>
        </p:grpSpPr>
        <p:sp>
          <p:nvSpPr>
            <p:cNvPr id="156" name="CuadroTexto 395">
              <a:extLst>
                <a:ext uri="{FF2B5EF4-FFF2-40B4-BE49-F238E27FC236}">
                  <a16:creationId xmlns:a16="http://schemas.microsoft.com/office/drawing/2014/main" id="{AAEF036C-E133-7B4E-906D-07183DBE76FF}"/>
                </a:ext>
              </a:extLst>
            </p:cNvPr>
            <p:cNvSpPr txBox="1"/>
            <p:nvPr/>
          </p:nvSpPr>
          <p:spPr>
            <a:xfrm>
              <a:off x="5545879" y="11284665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157" name="Rectangle 56">
              <a:extLst>
                <a:ext uri="{FF2B5EF4-FFF2-40B4-BE49-F238E27FC236}">
                  <a16:creationId xmlns:a16="http://schemas.microsoft.com/office/drawing/2014/main" id="{4DA368F0-6C9E-C548-91F4-87533B50838F}"/>
                </a:ext>
              </a:extLst>
            </p:cNvPr>
            <p:cNvSpPr/>
            <p:nvPr/>
          </p:nvSpPr>
          <p:spPr>
            <a:xfrm>
              <a:off x="5517310" y="11715384"/>
              <a:ext cx="367693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58" name="Group 54">
            <a:extLst>
              <a:ext uri="{FF2B5EF4-FFF2-40B4-BE49-F238E27FC236}">
                <a16:creationId xmlns:a16="http://schemas.microsoft.com/office/drawing/2014/main" id="{450F6178-D904-BC46-AEB3-F704494B79F7}"/>
              </a:ext>
            </a:extLst>
          </p:cNvPr>
          <p:cNvGrpSpPr/>
          <p:nvPr/>
        </p:nvGrpSpPr>
        <p:grpSpPr>
          <a:xfrm>
            <a:off x="1389840" y="4719215"/>
            <a:ext cx="2749947" cy="1077050"/>
            <a:chOff x="5557544" y="11284665"/>
            <a:chExt cx="3690428" cy="1077050"/>
          </a:xfrm>
        </p:grpSpPr>
        <p:sp>
          <p:nvSpPr>
            <p:cNvPr id="159" name="CuadroTexto 395">
              <a:extLst>
                <a:ext uri="{FF2B5EF4-FFF2-40B4-BE49-F238E27FC236}">
                  <a16:creationId xmlns:a16="http://schemas.microsoft.com/office/drawing/2014/main" id="{B6B40F99-C63F-7747-B1C8-7DC064500147}"/>
                </a:ext>
              </a:extLst>
            </p:cNvPr>
            <p:cNvSpPr txBox="1"/>
            <p:nvPr/>
          </p:nvSpPr>
          <p:spPr>
            <a:xfrm>
              <a:off x="6865297" y="11284665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160" name="Rectangle 56">
              <a:extLst>
                <a:ext uri="{FF2B5EF4-FFF2-40B4-BE49-F238E27FC236}">
                  <a16:creationId xmlns:a16="http://schemas.microsoft.com/office/drawing/2014/main" id="{ADF12115-7A5B-F743-A914-D5C726771215}"/>
                </a:ext>
              </a:extLst>
            </p:cNvPr>
            <p:cNvSpPr/>
            <p:nvPr/>
          </p:nvSpPr>
          <p:spPr>
            <a:xfrm>
              <a:off x="5557544" y="11715384"/>
              <a:ext cx="367694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61" name="Group 54">
            <a:extLst>
              <a:ext uri="{FF2B5EF4-FFF2-40B4-BE49-F238E27FC236}">
                <a16:creationId xmlns:a16="http://schemas.microsoft.com/office/drawing/2014/main" id="{475D7C7C-19E6-DA48-A142-95C24E52066E}"/>
              </a:ext>
            </a:extLst>
          </p:cNvPr>
          <p:cNvGrpSpPr/>
          <p:nvPr/>
        </p:nvGrpSpPr>
        <p:grpSpPr>
          <a:xfrm>
            <a:off x="1373184" y="2995140"/>
            <a:ext cx="2749947" cy="1077050"/>
            <a:chOff x="5557544" y="11284665"/>
            <a:chExt cx="3690428" cy="1077050"/>
          </a:xfrm>
        </p:grpSpPr>
        <p:sp>
          <p:nvSpPr>
            <p:cNvPr id="162" name="CuadroTexto 395">
              <a:extLst>
                <a:ext uri="{FF2B5EF4-FFF2-40B4-BE49-F238E27FC236}">
                  <a16:creationId xmlns:a16="http://schemas.microsoft.com/office/drawing/2014/main" id="{F0B4CDD5-2206-2C44-AA7E-5A5B14890A71}"/>
                </a:ext>
              </a:extLst>
            </p:cNvPr>
            <p:cNvSpPr txBox="1"/>
            <p:nvPr/>
          </p:nvSpPr>
          <p:spPr>
            <a:xfrm>
              <a:off x="6865297" y="11284665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Prioritize</a:t>
              </a:r>
            </a:p>
          </p:txBody>
        </p:sp>
        <p:sp>
          <p:nvSpPr>
            <p:cNvPr id="163" name="Rectangle 56">
              <a:extLst>
                <a:ext uri="{FF2B5EF4-FFF2-40B4-BE49-F238E27FC236}">
                  <a16:creationId xmlns:a16="http://schemas.microsoft.com/office/drawing/2014/main" id="{8DA01A13-775C-684B-B591-EABE61F5C31E}"/>
                </a:ext>
              </a:extLst>
            </p:cNvPr>
            <p:cNvSpPr/>
            <p:nvPr/>
          </p:nvSpPr>
          <p:spPr>
            <a:xfrm>
              <a:off x="5557544" y="11715384"/>
              <a:ext cx="367694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70" name="Group 54">
            <a:extLst>
              <a:ext uri="{FF2B5EF4-FFF2-40B4-BE49-F238E27FC236}">
                <a16:creationId xmlns:a16="http://schemas.microsoft.com/office/drawing/2014/main" id="{DF644DDB-2CF5-E94E-89EE-147C8DF81283}"/>
              </a:ext>
            </a:extLst>
          </p:cNvPr>
          <p:cNvGrpSpPr/>
          <p:nvPr/>
        </p:nvGrpSpPr>
        <p:grpSpPr>
          <a:xfrm>
            <a:off x="20153935" y="9475607"/>
            <a:ext cx="2739895" cy="1077050"/>
            <a:chOff x="5517310" y="11284665"/>
            <a:chExt cx="3676939" cy="1077050"/>
          </a:xfrm>
        </p:grpSpPr>
        <p:sp>
          <p:nvSpPr>
            <p:cNvPr id="171" name="CuadroTexto 395">
              <a:extLst>
                <a:ext uri="{FF2B5EF4-FFF2-40B4-BE49-F238E27FC236}">
                  <a16:creationId xmlns:a16="http://schemas.microsoft.com/office/drawing/2014/main" id="{84C6AB91-1436-094C-91F8-1FA5C93055E5}"/>
                </a:ext>
              </a:extLst>
            </p:cNvPr>
            <p:cNvSpPr txBox="1"/>
            <p:nvPr/>
          </p:nvSpPr>
          <p:spPr>
            <a:xfrm>
              <a:off x="5545879" y="11284665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172" name="Rectangle 56">
              <a:extLst>
                <a:ext uri="{FF2B5EF4-FFF2-40B4-BE49-F238E27FC236}">
                  <a16:creationId xmlns:a16="http://schemas.microsoft.com/office/drawing/2014/main" id="{60E9D786-C1EF-A54C-B2BD-FA99BE6C871F}"/>
                </a:ext>
              </a:extLst>
            </p:cNvPr>
            <p:cNvSpPr/>
            <p:nvPr/>
          </p:nvSpPr>
          <p:spPr>
            <a:xfrm>
              <a:off x="5517310" y="11715384"/>
              <a:ext cx="367693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73" name="Group 54">
            <a:extLst>
              <a:ext uri="{FF2B5EF4-FFF2-40B4-BE49-F238E27FC236}">
                <a16:creationId xmlns:a16="http://schemas.microsoft.com/office/drawing/2014/main" id="{DA1D11C0-0218-5E47-9D9E-1B5BA4DBE696}"/>
              </a:ext>
            </a:extLst>
          </p:cNvPr>
          <p:cNvGrpSpPr/>
          <p:nvPr/>
        </p:nvGrpSpPr>
        <p:grpSpPr>
          <a:xfrm>
            <a:off x="20153935" y="11192674"/>
            <a:ext cx="2739895" cy="1077050"/>
            <a:chOff x="5517310" y="11284665"/>
            <a:chExt cx="3676939" cy="1077050"/>
          </a:xfrm>
        </p:grpSpPr>
        <p:sp>
          <p:nvSpPr>
            <p:cNvPr id="174" name="CuadroTexto 395">
              <a:extLst>
                <a:ext uri="{FF2B5EF4-FFF2-40B4-BE49-F238E27FC236}">
                  <a16:creationId xmlns:a16="http://schemas.microsoft.com/office/drawing/2014/main" id="{52D3608D-E5B3-B44B-A87D-9788CBE9AA73}"/>
                </a:ext>
              </a:extLst>
            </p:cNvPr>
            <p:cNvSpPr txBox="1"/>
            <p:nvPr/>
          </p:nvSpPr>
          <p:spPr>
            <a:xfrm>
              <a:off x="5545879" y="11284665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175" name="Rectangle 56">
              <a:extLst>
                <a:ext uri="{FF2B5EF4-FFF2-40B4-BE49-F238E27FC236}">
                  <a16:creationId xmlns:a16="http://schemas.microsoft.com/office/drawing/2014/main" id="{B9DFF03F-EB7A-0D4E-A2D4-6547B3FBBA54}"/>
                </a:ext>
              </a:extLst>
            </p:cNvPr>
            <p:cNvSpPr/>
            <p:nvPr/>
          </p:nvSpPr>
          <p:spPr>
            <a:xfrm>
              <a:off x="5517310" y="11715384"/>
              <a:ext cx="367693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76" name="Group 54">
            <a:extLst>
              <a:ext uri="{FF2B5EF4-FFF2-40B4-BE49-F238E27FC236}">
                <a16:creationId xmlns:a16="http://schemas.microsoft.com/office/drawing/2014/main" id="{3EE7241E-9DE0-9A45-AC9D-164A2D1C1EA9}"/>
              </a:ext>
            </a:extLst>
          </p:cNvPr>
          <p:cNvGrpSpPr/>
          <p:nvPr/>
        </p:nvGrpSpPr>
        <p:grpSpPr>
          <a:xfrm>
            <a:off x="1363841" y="11192674"/>
            <a:ext cx="2749947" cy="1077050"/>
            <a:chOff x="5557544" y="11284665"/>
            <a:chExt cx="3690428" cy="1077050"/>
          </a:xfrm>
        </p:grpSpPr>
        <p:sp>
          <p:nvSpPr>
            <p:cNvPr id="177" name="CuadroTexto 395">
              <a:extLst>
                <a:ext uri="{FF2B5EF4-FFF2-40B4-BE49-F238E27FC236}">
                  <a16:creationId xmlns:a16="http://schemas.microsoft.com/office/drawing/2014/main" id="{AF397C9A-6F94-7E4A-B13E-FE36E157A35A}"/>
                </a:ext>
              </a:extLst>
            </p:cNvPr>
            <p:cNvSpPr txBox="1"/>
            <p:nvPr/>
          </p:nvSpPr>
          <p:spPr>
            <a:xfrm>
              <a:off x="6865297" y="11284665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Prioritize</a:t>
              </a:r>
            </a:p>
          </p:txBody>
        </p:sp>
        <p:sp>
          <p:nvSpPr>
            <p:cNvPr id="178" name="Rectangle 56">
              <a:extLst>
                <a:ext uri="{FF2B5EF4-FFF2-40B4-BE49-F238E27FC236}">
                  <a16:creationId xmlns:a16="http://schemas.microsoft.com/office/drawing/2014/main" id="{F731B6DD-E317-B440-9F63-CEE0CF7FAFE3}"/>
                </a:ext>
              </a:extLst>
            </p:cNvPr>
            <p:cNvSpPr/>
            <p:nvPr/>
          </p:nvSpPr>
          <p:spPr>
            <a:xfrm>
              <a:off x="5557544" y="11715384"/>
              <a:ext cx="367694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79" name="Group 54">
            <a:extLst>
              <a:ext uri="{FF2B5EF4-FFF2-40B4-BE49-F238E27FC236}">
                <a16:creationId xmlns:a16="http://schemas.microsoft.com/office/drawing/2014/main" id="{B42D3731-F04D-2E49-B12B-1D8BE22E8C65}"/>
              </a:ext>
            </a:extLst>
          </p:cNvPr>
          <p:cNvGrpSpPr/>
          <p:nvPr/>
        </p:nvGrpSpPr>
        <p:grpSpPr>
          <a:xfrm>
            <a:off x="1390857" y="9407858"/>
            <a:ext cx="2749947" cy="1077050"/>
            <a:chOff x="5557544" y="11284665"/>
            <a:chExt cx="3690428" cy="1077050"/>
          </a:xfrm>
        </p:grpSpPr>
        <p:sp>
          <p:nvSpPr>
            <p:cNvPr id="180" name="CuadroTexto 395">
              <a:extLst>
                <a:ext uri="{FF2B5EF4-FFF2-40B4-BE49-F238E27FC236}">
                  <a16:creationId xmlns:a16="http://schemas.microsoft.com/office/drawing/2014/main" id="{5F277EC1-65AC-294E-8F04-70B7E804B708}"/>
                </a:ext>
              </a:extLst>
            </p:cNvPr>
            <p:cNvSpPr txBox="1"/>
            <p:nvPr/>
          </p:nvSpPr>
          <p:spPr>
            <a:xfrm>
              <a:off x="6865297" y="11284665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181" name="Rectangle 56">
              <a:extLst>
                <a:ext uri="{FF2B5EF4-FFF2-40B4-BE49-F238E27FC236}">
                  <a16:creationId xmlns:a16="http://schemas.microsoft.com/office/drawing/2014/main" id="{EE0C47A1-102F-0348-B3BE-B6EEE7FB2E8A}"/>
                </a:ext>
              </a:extLst>
            </p:cNvPr>
            <p:cNvSpPr/>
            <p:nvPr/>
          </p:nvSpPr>
          <p:spPr>
            <a:xfrm>
              <a:off x="5557544" y="11715384"/>
              <a:ext cx="367694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126133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Freeform 1">
            <a:extLst>
              <a:ext uri="{FF2B5EF4-FFF2-40B4-BE49-F238E27FC236}">
                <a16:creationId xmlns:a16="http://schemas.microsoft.com/office/drawing/2014/main" id="{FB9001B9-89A0-3945-85BA-87BE0AE6BA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03119" y="1505844"/>
            <a:ext cx="3575226" cy="1370977"/>
          </a:xfrm>
          <a:custGeom>
            <a:avLst/>
            <a:gdLst>
              <a:gd name="T0" fmla="*/ 4426 w 4427"/>
              <a:gd name="T1" fmla="*/ 0 h 1697"/>
              <a:gd name="T2" fmla="*/ 0 w 4427"/>
              <a:gd name="T3" fmla="*/ 741 h 1697"/>
              <a:gd name="T4" fmla="*/ 4426 w 4427"/>
              <a:gd name="T5" fmla="*/ 1696 h 16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427" h="1697">
                <a:moveTo>
                  <a:pt x="4426" y="0"/>
                </a:moveTo>
                <a:lnTo>
                  <a:pt x="0" y="741"/>
                </a:lnTo>
                <a:lnTo>
                  <a:pt x="4426" y="1696"/>
                </a:ln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53" name="Freeform 2">
            <a:extLst>
              <a:ext uri="{FF2B5EF4-FFF2-40B4-BE49-F238E27FC236}">
                <a16:creationId xmlns:a16="http://schemas.microsoft.com/office/drawing/2014/main" id="{A119D03D-4324-CD4D-B97A-CFFA0D1A6E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03119" y="4671556"/>
            <a:ext cx="3575226" cy="1378101"/>
          </a:xfrm>
          <a:custGeom>
            <a:avLst/>
            <a:gdLst>
              <a:gd name="T0" fmla="*/ 4426 w 4427"/>
              <a:gd name="T1" fmla="*/ 0 h 1708"/>
              <a:gd name="T2" fmla="*/ 0 w 4427"/>
              <a:gd name="T3" fmla="*/ 741 h 1708"/>
              <a:gd name="T4" fmla="*/ 4426 w 4427"/>
              <a:gd name="T5" fmla="*/ 1707 h 17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427" h="1708">
                <a:moveTo>
                  <a:pt x="4426" y="0"/>
                </a:moveTo>
                <a:lnTo>
                  <a:pt x="0" y="741"/>
                </a:lnTo>
                <a:lnTo>
                  <a:pt x="4426" y="1707"/>
                </a:ln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54" name="Freeform 3">
            <a:extLst>
              <a:ext uri="{FF2B5EF4-FFF2-40B4-BE49-F238E27FC236}">
                <a16:creationId xmlns:a16="http://schemas.microsoft.com/office/drawing/2014/main" id="{DB7DB90C-99C4-114E-9A44-9CDB0D9086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03119" y="7655659"/>
            <a:ext cx="3575226" cy="1370979"/>
          </a:xfrm>
          <a:custGeom>
            <a:avLst/>
            <a:gdLst>
              <a:gd name="T0" fmla="*/ 4426 w 4427"/>
              <a:gd name="T1" fmla="*/ 0 h 1697"/>
              <a:gd name="T2" fmla="*/ 0 w 4427"/>
              <a:gd name="T3" fmla="*/ 730 h 1697"/>
              <a:gd name="T4" fmla="*/ 4426 w 4427"/>
              <a:gd name="T5" fmla="*/ 1696 h 16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427" h="1697">
                <a:moveTo>
                  <a:pt x="4426" y="0"/>
                </a:moveTo>
                <a:lnTo>
                  <a:pt x="0" y="730"/>
                </a:lnTo>
                <a:lnTo>
                  <a:pt x="4426" y="1696"/>
                </a:ln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55" name="Freeform 4">
            <a:extLst>
              <a:ext uri="{FF2B5EF4-FFF2-40B4-BE49-F238E27FC236}">
                <a16:creationId xmlns:a16="http://schemas.microsoft.com/office/drawing/2014/main" id="{C47C2B93-A2D9-9046-9CC1-175BC42296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31900" y="10839177"/>
            <a:ext cx="3564544" cy="1370979"/>
          </a:xfrm>
          <a:custGeom>
            <a:avLst/>
            <a:gdLst>
              <a:gd name="T0" fmla="*/ 4415 w 4416"/>
              <a:gd name="T1" fmla="*/ 0 h 1697"/>
              <a:gd name="T2" fmla="*/ 0 w 4416"/>
              <a:gd name="T3" fmla="*/ 741 h 1697"/>
              <a:gd name="T4" fmla="*/ 4415 w 4416"/>
              <a:gd name="T5" fmla="*/ 1696 h 16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416" h="1697">
                <a:moveTo>
                  <a:pt x="4415" y="0"/>
                </a:moveTo>
                <a:lnTo>
                  <a:pt x="0" y="741"/>
                </a:lnTo>
                <a:lnTo>
                  <a:pt x="4415" y="1696"/>
                </a:ln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56" name="Freeform 5">
            <a:extLst>
              <a:ext uri="{FF2B5EF4-FFF2-40B4-BE49-F238E27FC236}">
                <a16:creationId xmlns:a16="http://schemas.microsoft.com/office/drawing/2014/main" id="{E2982B3E-0994-0745-9ADE-4718DD236B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76527" y="2221601"/>
            <a:ext cx="2994785" cy="9308407"/>
          </a:xfrm>
          <a:custGeom>
            <a:avLst/>
            <a:gdLst>
              <a:gd name="T0" fmla="*/ 3707 w 3708"/>
              <a:gd name="T1" fmla="*/ 0 h 11525"/>
              <a:gd name="T2" fmla="*/ 3707 w 3708"/>
              <a:gd name="T3" fmla="*/ 0 h 11525"/>
              <a:gd name="T4" fmla="*/ 3707 w 3708"/>
              <a:gd name="T5" fmla="*/ 0 h 11525"/>
              <a:gd name="T6" fmla="*/ 0 w 3708"/>
              <a:gd name="T7" fmla="*/ 3707 h 11525"/>
              <a:gd name="T8" fmla="*/ 0 w 3708"/>
              <a:gd name="T9" fmla="*/ 7806 h 11525"/>
              <a:gd name="T10" fmla="*/ 3707 w 3708"/>
              <a:gd name="T11" fmla="*/ 11524 h 11525"/>
              <a:gd name="T12" fmla="*/ 3707 w 3708"/>
              <a:gd name="T13" fmla="*/ 11524 h 115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708" h="11525">
                <a:moveTo>
                  <a:pt x="3707" y="0"/>
                </a:moveTo>
                <a:lnTo>
                  <a:pt x="3707" y="0"/>
                </a:lnTo>
                <a:lnTo>
                  <a:pt x="3707" y="0"/>
                </a:lnTo>
                <a:cubicBezTo>
                  <a:pt x="1663" y="0"/>
                  <a:pt x="0" y="1662"/>
                  <a:pt x="0" y="3707"/>
                </a:cubicBezTo>
                <a:cubicBezTo>
                  <a:pt x="0" y="7806"/>
                  <a:pt x="0" y="7806"/>
                  <a:pt x="0" y="7806"/>
                </a:cubicBezTo>
                <a:cubicBezTo>
                  <a:pt x="0" y="9861"/>
                  <a:pt x="1663" y="11524"/>
                  <a:pt x="3707" y="11524"/>
                </a:cubicBezTo>
                <a:lnTo>
                  <a:pt x="3707" y="11524"/>
                </a:ln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57" name="Line 6">
            <a:extLst>
              <a:ext uri="{FF2B5EF4-FFF2-40B4-BE49-F238E27FC236}">
                <a16:creationId xmlns:a16="http://schemas.microsoft.com/office/drawing/2014/main" id="{C6346F49-5DB0-B64B-95E1-FBC940C2AE41}"/>
              </a:ext>
            </a:extLst>
          </p:cNvPr>
          <p:cNvSpPr>
            <a:spLocks noChangeShapeType="1"/>
          </p:cNvSpPr>
          <p:nvPr/>
        </p:nvSpPr>
        <p:spPr bwMode="auto">
          <a:xfrm>
            <a:off x="6003398" y="6929219"/>
            <a:ext cx="3073129" cy="3562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58" name="Line 7">
            <a:extLst>
              <a:ext uri="{FF2B5EF4-FFF2-40B4-BE49-F238E27FC236}">
                <a16:creationId xmlns:a16="http://schemas.microsoft.com/office/drawing/2014/main" id="{58F3B493-100D-3F40-8B93-F84802278CF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072965" y="5269801"/>
            <a:ext cx="3208446" cy="3562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 dirty="0"/>
          </a:p>
        </p:txBody>
      </p:sp>
      <p:sp>
        <p:nvSpPr>
          <p:cNvPr id="159" name="Line 8">
            <a:extLst>
              <a:ext uri="{FF2B5EF4-FFF2-40B4-BE49-F238E27FC236}">
                <a16:creationId xmlns:a16="http://schemas.microsoft.com/office/drawing/2014/main" id="{54CC41CE-F62B-3742-9D47-DCD49A8792B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072965" y="8318002"/>
            <a:ext cx="3208446" cy="3562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31" name="Freeform 359">
            <a:extLst>
              <a:ext uri="{FF2B5EF4-FFF2-40B4-BE49-F238E27FC236}">
                <a16:creationId xmlns:a16="http://schemas.microsoft.com/office/drawing/2014/main" id="{ADAB4317-75CD-6A4B-A5F2-2E59EB7165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9201" y="5209266"/>
            <a:ext cx="3457713" cy="3454153"/>
          </a:xfrm>
          <a:custGeom>
            <a:avLst/>
            <a:gdLst>
              <a:gd name="T0" fmla="*/ 4280 w 4281"/>
              <a:gd name="T1" fmla="*/ 2133 h 4279"/>
              <a:gd name="T2" fmla="*/ 4280 w 4281"/>
              <a:gd name="T3" fmla="*/ 2133 h 4279"/>
              <a:gd name="T4" fmla="*/ 2146 w 4281"/>
              <a:gd name="T5" fmla="*/ 4278 h 4279"/>
              <a:gd name="T6" fmla="*/ 0 w 4281"/>
              <a:gd name="T7" fmla="*/ 2133 h 4279"/>
              <a:gd name="T8" fmla="*/ 2146 w 4281"/>
              <a:gd name="T9" fmla="*/ 0 h 4279"/>
              <a:gd name="T10" fmla="*/ 4280 w 4281"/>
              <a:gd name="T11" fmla="*/ 2133 h 4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281" h="4279">
                <a:moveTo>
                  <a:pt x="4280" y="2133"/>
                </a:moveTo>
                <a:lnTo>
                  <a:pt x="4280" y="2133"/>
                </a:lnTo>
                <a:cubicBezTo>
                  <a:pt x="4280" y="3324"/>
                  <a:pt x="3325" y="4278"/>
                  <a:pt x="2146" y="4278"/>
                </a:cubicBezTo>
                <a:cubicBezTo>
                  <a:pt x="966" y="4278"/>
                  <a:pt x="0" y="3324"/>
                  <a:pt x="0" y="2133"/>
                </a:cubicBezTo>
                <a:cubicBezTo>
                  <a:pt x="0" y="954"/>
                  <a:pt x="966" y="0"/>
                  <a:pt x="2146" y="0"/>
                </a:cubicBezTo>
                <a:cubicBezTo>
                  <a:pt x="3325" y="0"/>
                  <a:pt x="4280" y="954"/>
                  <a:pt x="4280" y="2133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2" name="Freeform 360">
            <a:extLst>
              <a:ext uri="{FF2B5EF4-FFF2-40B4-BE49-F238E27FC236}">
                <a16:creationId xmlns:a16="http://schemas.microsoft.com/office/drawing/2014/main" id="{5C1C5FA5-4BC5-C044-872E-420BE4D033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81066" y="1153306"/>
            <a:ext cx="4198399" cy="2140151"/>
          </a:xfrm>
          <a:custGeom>
            <a:avLst/>
            <a:gdLst>
              <a:gd name="T0" fmla="*/ 4515 w 5201"/>
              <a:gd name="T1" fmla="*/ 2651 h 2652"/>
              <a:gd name="T2" fmla="*/ 4515 w 5201"/>
              <a:gd name="T3" fmla="*/ 2651 h 2652"/>
              <a:gd name="T4" fmla="*/ 686 w 5201"/>
              <a:gd name="T5" fmla="*/ 2651 h 2652"/>
              <a:gd name="T6" fmla="*/ 0 w 5201"/>
              <a:gd name="T7" fmla="*/ 1954 h 2652"/>
              <a:gd name="T8" fmla="*/ 0 w 5201"/>
              <a:gd name="T9" fmla="*/ 696 h 2652"/>
              <a:gd name="T10" fmla="*/ 686 w 5201"/>
              <a:gd name="T11" fmla="*/ 0 h 2652"/>
              <a:gd name="T12" fmla="*/ 4515 w 5201"/>
              <a:gd name="T13" fmla="*/ 0 h 2652"/>
              <a:gd name="T14" fmla="*/ 5200 w 5201"/>
              <a:gd name="T15" fmla="*/ 696 h 2652"/>
              <a:gd name="T16" fmla="*/ 5200 w 5201"/>
              <a:gd name="T17" fmla="*/ 1954 h 2652"/>
              <a:gd name="T18" fmla="*/ 4515 w 5201"/>
              <a:gd name="T19" fmla="*/ 2651 h 26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201" h="2652">
                <a:moveTo>
                  <a:pt x="4515" y="2651"/>
                </a:moveTo>
                <a:lnTo>
                  <a:pt x="4515" y="2651"/>
                </a:lnTo>
                <a:cubicBezTo>
                  <a:pt x="686" y="2651"/>
                  <a:pt x="686" y="2651"/>
                  <a:pt x="686" y="2651"/>
                </a:cubicBezTo>
                <a:cubicBezTo>
                  <a:pt x="303" y="2651"/>
                  <a:pt x="0" y="2336"/>
                  <a:pt x="0" y="1954"/>
                </a:cubicBezTo>
                <a:cubicBezTo>
                  <a:pt x="0" y="696"/>
                  <a:pt x="0" y="696"/>
                  <a:pt x="0" y="696"/>
                </a:cubicBezTo>
                <a:cubicBezTo>
                  <a:pt x="0" y="314"/>
                  <a:pt x="303" y="0"/>
                  <a:pt x="686" y="0"/>
                </a:cubicBezTo>
                <a:cubicBezTo>
                  <a:pt x="4515" y="0"/>
                  <a:pt x="4515" y="0"/>
                  <a:pt x="4515" y="0"/>
                </a:cubicBezTo>
                <a:cubicBezTo>
                  <a:pt x="4885" y="0"/>
                  <a:pt x="5200" y="314"/>
                  <a:pt x="5200" y="696"/>
                </a:cubicBezTo>
                <a:cubicBezTo>
                  <a:pt x="5200" y="1954"/>
                  <a:pt x="5200" y="1954"/>
                  <a:pt x="5200" y="1954"/>
                </a:cubicBezTo>
                <a:cubicBezTo>
                  <a:pt x="5200" y="2336"/>
                  <a:pt x="4885" y="2651"/>
                  <a:pt x="4515" y="2651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3" name="Freeform 361">
            <a:extLst>
              <a:ext uri="{FF2B5EF4-FFF2-40B4-BE49-F238E27FC236}">
                <a16:creationId xmlns:a16="http://schemas.microsoft.com/office/drawing/2014/main" id="{9D4C7B3F-22E6-DD41-801B-0D9CE340E8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81066" y="4201507"/>
            <a:ext cx="4198399" cy="2140151"/>
          </a:xfrm>
          <a:custGeom>
            <a:avLst/>
            <a:gdLst>
              <a:gd name="T0" fmla="*/ 4515 w 5201"/>
              <a:gd name="T1" fmla="*/ 2651 h 2652"/>
              <a:gd name="T2" fmla="*/ 4515 w 5201"/>
              <a:gd name="T3" fmla="*/ 2651 h 2652"/>
              <a:gd name="T4" fmla="*/ 686 w 5201"/>
              <a:gd name="T5" fmla="*/ 2651 h 2652"/>
              <a:gd name="T6" fmla="*/ 0 w 5201"/>
              <a:gd name="T7" fmla="*/ 1954 h 2652"/>
              <a:gd name="T8" fmla="*/ 0 w 5201"/>
              <a:gd name="T9" fmla="*/ 696 h 2652"/>
              <a:gd name="T10" fmla="*/ 686 w 5201"/>
              <a:gd name="T11" fmla="*/ 0 h 2652"/>
              <a:gd name="T12" fmla="*/ 4515 w 5201"/>
              <a:gd name="T13" fmla="*/ 0 h 2652"/>
              <a:gd name="T14" fmla="*/ 5200 w 5201"/>
              <a:gd name="T15" fmla="*/ 696 h 2652"/>
              <a:gd name="T16" fmla="*/ 5200 w 5201"/>
              <a:gd name="T17" fmla="*/ 1954 h 2652"/>
              <a:gd name="T18" fmla="*/ 4515 w 5201"/>
              <a:gd name="T19" fmla="*/ 2651 h 26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201" h="2652">
                <a:moveTo>
                  <a:pt x="4515" y="2651"/>
                </a:moveTo>
                <a:lnTo>
                  <a:pt x="4515" y="2651"/>
                </a:lnTo>
                <a:cubicBezTo>
                  <a:pt x="686" y="2651"/>
                  <a:pt x="686" y="2651"/>
                  <a:pt x="686" y="2651"/>
                </a:cubicBezTo>
                <a:cubicBezTo>
                  <a:pt x="303" y="2651"/>
                  <a:pt x="0" y="2336"/>
                  <a:pt x="0" y="1954"/>
                </a:cubicBezTo>
                <a:cubicBezTo>
                  <a:pt x="0" y="696"/>
                  <a:pt x="0" y="696"/>
                  <a:pt x="0" y="696"/>
                </a:cubicBezTo>
                <a:cubicBezTo>
                  <a:pt x="0" y="314"/>
                  <a:pt x="303" y="0"/>
                  <a:pt x="686" y="0"/>
                </a:cubicBezTo>
                <a:cubicBezTo>
                  <a:pt x="4515" y="0"/>
                  <a:pt x="4515" y="0"/>
                  <a:pt x="4515" y="0"/>
                </a:cubicBezTo>
                <a:cubicBezTo>
                  <a:pt x="4885" y="0"/>
                  <a:pt x="5200" y="314"/>
                  <a:pt x="5200" y="696"/>
                </a:cubicBezTo>
                <a:cubicBezTo>
                  <a:pt x="5200" y="1954"/>
                  <a:pt x="5200" y="1954"/>
                  <a:pt x="5200" y="1954"/>
                </a:cubicBezTo>
                <a:cubicBezTo>
                  <a:pt x="5200" y="2336"/>
                  <a:pt x="4885" y="2651"/>
                  <a:pt x="4515" y="2651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4" name="Freeform 362">
            <a:extLst>
              <a:ext uri="{FF2B5EF4-FFF2-40B4-BE49-F238E27FC236}">
                <a16:creationId xmlns:a16="http://schemas.microsoft.com/office/drawing/2014/main" id="{C34E9B0E-EAFA-684E-ADD6-615561A494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81066" y="7256829"/>
            <a:ext cx="4198399" cy="2133029"/>
          </a:xfrm>
          <a:custGeom>
            <a:avLst/>
            <a:gdLst>
              <a:gd name="T0" fmla="*/ 4515 w 5201"/>
              <a:gd name="T1" fmla="*/ 2640 h 2641"/>
              <a:gd name="T2" fmla="*/ 4515 w 5201"/>
              <a:gd name="T3" fmla="*/ 2640 h 2641"/>
              <a:gd name="T4" fmla="*/ 686 w 5201"/>
              <a:gd name="T5" fmla="*/ 2640 h 2641"/>
              <a:gd name="T6" fmla="*/ 0 w 5201"/>
              <a:gd name="T7" fmla="*/ 1943 h 2641"/>
              <a:gd name="T8" fmla="*/ 0 w 5201"/>
              <a:gd name="T9" fmla="*/ 685 h 2641"/>
              <a:gd name="T10" fmla="*/ 686 w 5201"/>
              <a:gd name="T11" fmla="*/ 0 h 2641"/>
              <a:gd name="T12" fmla="*/ 4515 w 5201"/>
              <a:gd name="T13" fmla="*/ 0 h 2641"/>
              <a:gd name="T14" fmla="*/ 5200 w 5201"/>
              <a:gd name="T15" fmla="*/ 685 h 2641"/>
              <a:gd name="T16" fmla="*/ 5200 w 5201"/>
              <a:gd name="T17" fmla="*/ 1943 h 2641"/>
              <a:gd name="T18" fmla="*/ 4515 w 5201"/>
              <a:gd name="T19" fmla="*/ 2640 h 26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201" h="2641">
                <a:moveTo>
                  <a:pt x="4515" y="2640"/>
                </a:moveTo>
                <a:lnTo>
                  <a:pt x="4515" y="2640"/>
                </a:lnTo>
                <a:cubicBezTo>
                  <a:pt x="686" y="2640"/>
                  <a:pt x="686" y="2640"/>
                  <a:pt x="686" y="2640"/>
                </a:cubicBezTo>
                <a:cubicBezTo>
                  <a:pt x="303" y="2640"/>
                  <a:pt x="0" y="2325"/>
                  <a:pt x="0" y="1943"/>
                </a:cubicBezTo>
                <a:cubicBezTo>
                  <a:pt x="0" y="685"/>
                  <a:pt x="0" y="685"/>
                  <a:pt x="0" y="685"/>
                </a:cubicBezTo>
                <a:cubicBezTo>
                  <a:pt x="0" y="303"/>
                  <a:pt x="303" y="0"/>
                  <a:pt x="686" y="0"/>
                </a:cubicBezTo>
                <a:cubicBezTo>
                  <a:pt x="4515" y="0"/>
                  <a:pt x="4515" y="0"/>
                  <a:pt x="4515" y="0"/>
                </a:cubicBezTo>
                <a:cubicBezTo>
                  <a:pt x="4885" y="0"/>
                  <a:pt x="5200" y="303"/>
                  <a:pt x="5200" y="685"/>
                </a:cubicBezTo>
                <a:cubicBezTo>
                  <a:pt x="5200" y="1943"/>
                  <a:pt x="5200" y="1943"/>
                  <a:pt x="5200" y="1943"/>
                </a:cubicBezTo>
                <a:cubicBezTo>
                  <a:pt x="5200" y="2325"/>
                  <a:pt x="4885" y="2640"/>
                  <a:pt x="4515" y="264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5" name="Freeform 363">
            <a:extLst>
              <a:ext uri="{FF2B5EF4-FFF2-40B4-BE49-F238E27FC236}">
                <a16:creationId xmlns:a16="http://schemas.microsoft.com/office/drawing/2014/main" id="{DF206F12-F196-6141-8A2A-CEAA05D360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81066" y="10305030"/>
            <a:ext cx="4198399" cy="2133029"/>
          </a:xfrm>
          <a:custGeom>
            <a:avLst/>
            <a:gdLst>
              <a:gd name="T0" fmla="*/ 4515 w 5201"/>
              <a:gd name="T1" fmla="*/ 2640 h 2641"/>
              <a:gd name="T2" fmla="*/ 4515 w 5201"/>
              <a:gd name="T3" fmla="*/ 2640 h 2641"/>
              <a:gd name="T4" fmla="*/ 686 w 5201"/>
              <a:gd name="T5" fmla="*/ 2640 h 2641"/>
              <a:gd name="T6" fmla="*/ 0 w 5201"/>
              <a:gd name="T7" fmla="*/ 1955 h 2641"/>
              <a:gd name="T8" fmla="*/ 0 w 5201"/>
              <a:gd name="T9" fmla="*/ 685 h 2641"/>
              <a:gd name="T10" fmla="*/ 686 w 5201"/>
              <a:gd name="T11" fmla="*/ 0 h 2641"/>
              <a:gd name="T12" fmla="*/ 4515 w 5201"/>
              <a:gd name="T13" fmla="*/ 0 h 2641"/>
              <a:gd name="T14" fmla="*/ 5200 w 5201"/>
              <a:gd name="T15" fmla="*/ 685 h 2641"/>
              <a:gd name="T16" fmla="*/ 5200 w 5201"/>
              <a:gd name="T17" fmla="*/ 1955 h 2641"/>
              <a:gd name="T18" fmla="*/ 4515 w 5201"/>
              <a:gd name="T19" fmla="*/ 2640 h 26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201" h="2641">
                <a:moveTo>
                  <a:pt x="4515" y="2640"/>
                </a:moveTo>
                <a:lnTo>
                  <a:pt x="4515" y="2640"/>
                </a:lnTo>
                <a:cubicBezTo>
                  <a:pt x="686" y="2640"/>
                  <a:pt x="686" y="2640"/>
                  <a:pt x="686" y="2640"/>
                </a:cubicBezTo>
                <a:cubicBezTo>
                  <a:pt x="303" y="2640"/>
                  <a:pt x="0" y="2337"/>
                  <a:pt x="0" y="1955"/>
                </a:cubicBezTo>
                <a:cubicBezTo>
                  <a:pt x="0" y="685"/>
                  <a:pt x="0" y="685"/>
                  <a:pt x="0" y="685"/>
                </a:cubicBezTo>
                <a:cubicBezTo>
                  <a:pt x="0" y="304"/>
                  <a:pt x="303" y="0"/>
                  <a:pt x="686" y="0"/>
                </a:cubicBezTo>
                <a:cubicBezTo>
                  <a:pt x="4515" y="0"/>
                  <a:pt x="4515" y="0"/>
                  <a:pt x="4515" y="0"/>
                </a:cubicBezTo>
                <a:cubicBezTo>
                  <a:pt x="4885" y="0"/>
                  <a:pt x="5200" y="304"/>
                  <a:pt x="5200" y="685"/>
                </a:cubicBezTo>
                <a:cubicBezTo>
                  <a:pt x="5200" y="1955"/>
                  <a:pt x="5200" y="1955"/>
                  <a:pt x="5200" y="1955"/>
                </a:cubicBezTo>
                <a:cubicBezTo>
                  <a:pt x="5200" y="2337"/>
                  <a:pt x="4885" y="2640"/>
                  <a:pt x="4515" y="264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6" name="Freeform 364">
            <a:extLst>
              <a:ext uri="{FF2B5EF4-FFF2-40B4-BE49-F238E27FC236}">
                <a16:creationId xmlns:a16="http://schemas.microsoft.com/office/drawing/2014/main" id="{35B0BA34-AF97-184A-9801-D3A7F96F6F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44198" y="971697"/>
            <a:ext cx="1061173" cy="1071855"/>
          </a:xfrm>
          <a:custGeom>
            <a:avLst/>
            <a:gdLst>
              <a:gd name="T0" fmla="*/ 1314 w 1315"/>
              <a:gd name="T1" fmla="*/ 663 h 1326"/>
              <a:gd name="T2" fmla="*/ 1314 w 1315"/>
              <a:gd name="T3" fmla="*/ 663 h 1326"/>
              <a:gd name="T4" fmla="*/ 663 w 1315"/>
              <a:gd name="T5" fmla="*/ 1325 h 1326"/>
              <a:gd name="T6" fmla="*/ 0 w 1315"/>
              <a:gd name="T7" fmla="*/ 663 h 1326"/>
              <a:gd name="T8" fmla="*/ 663 w 1315"/>
              <a:gd name="T9" fmla="*/ 0 h 1326"/>
              <a:gd name="T10" fmla="*/ 1314 w 1315"/>
              <a:gd name="T11" fmla="*/ 663 h 1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15" h="1326">
                <a:moveTo>
                  <a:pt x="1314" y="663"/>
                </a:moveTo>
                <a:lnTo>
                  <a:pt x="1314" y="663"/>
                </a:lnTo>
                <a:cubicBezTo>
                  <a:pt x="1314" y="1022"/>
                  <a:pt x="1022" y="1325"/>
                  <a:pt x="663" y="1325"/>
                </a:cubicBezTo>
                <a:cubicBezTo>
                  <a:pt x="292" y="1325"/>
                  <a:pt x="0" y="1022"/>
                  <a:pt x="0" y="663"/>
                </a:cubicBezTo>
                <a:cubicBezTo>
                  <a:pt x="0" y="292"/>
                  <a:pt x="292" y="0"/>
                  <a:pt x="663" y="0"/>
                </a:cubicBezTo>
                <a:cubicBezTo>
                  <a:pt x="1022" y="0"/>
                  <a:pt x="1314" y="292"/>
                  <a:pt x="1314" y="663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7" name="Freeform 365">
            <a:extLst>
              <a:ext uri="{FF2B5EF4-FFF2-40B4-BE49-F238E27FC236}">
                <a16:creationId xmlns:a16="http://schemas.microsoft.com/office/drawing/2014/main" id="{1A1D1805-0936-3E4C-99C8-72AB9BD67D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44198" y="2349796"/>
            <a:ext cx="1061173" cy="1061173"/>
          </a:xfrm>
          <a:custGeom>
            <a:avLst/>
            <a:gdLst>
              <a:gd name="T0" fmla="*/ 1314 w 1315"/>
              <a:gd name="T1" fmla="*/ 652 h 1315"/>
              <a:gd name="T2" fmla="*/ 1314 w 1315"/>
              <a:gd name="T3" fmla="*/ 652 h 1315"/>
              <a:gd name="T4" fmla="*/ 663 w 1315"/>
              <a:gd name="T5" fmla="*/ 1314 h 1315"/>
              <a:gd name="T6" fmla="*/ 0 w 1315"/>
              <a:gd name="T7" fmla="*/ 652 h 1315"/>
              <a:gd name="T8" fmla="*/ 663 w 1315"/>
              <a:gd name="T9" fmla="*/ 0 h 1315"/>
              <a:gd name="T10" fmla="*/ 1314 w 1315"/>
              <a:gd name="T11" fmla="*/ 652 h 13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15" h="1315">
                <a:moveTo>
                  <a:pt x="1314" y="652"/>
                </a:moveTo>
                <a:lnTo>
                  <a:pt x="1314" y="652"/>
                </a:lnTo>
                <a:cubicBezTo>
                  <a:pt x="1314" y="1023"/>
                  <a:pt x="1022" y="1314"/>
                  <a:pt x="663" y="1314"/>
                </a:cubicBezTo>
                <a:cubicBezTo>
                  <a:pt x="292" y="1314"/>
                  <a:pt x="0" y="1023"/>
                  <a:pt x="0" y="652"/>
                </a:cubicBezTo>
                <a:cubicBezTo>
                  <a:pt x="0" y="292"/>
                  <a:pt x="292" y="0"/>
                  <a:pt x="663" y="0"/>
                </a:cubicBezTo>
                <a:cubicBezTo>
                  <a:pt x="1022" y="0"/>
                  <a:pt x="1314" y="292"/>
                  <a:pt x="1314" y="652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8" name="Freeform 366">
            <a:extLst>
              <a:ext uri="{FF2B5EF4-FFF2-40B4-BE49-F238E27FC236}">
                <a16:creationId xmlns:a16="http://schemas.microsoft.com/office/drawing/2014/main" id="{5D773505-5982-0842-AD28-E488566E6B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44198" y="4173019"/>
            <a:ext cx="1061173" cy="1071857"/>
          </a:xfrm>
          <a:custGeom>
            <a:avLst/>
            <a:gdLst>
              <a:gd name="T0" fmla="*/ 1314 w 1315"/>
              <a:gd name="T1" fmla="*/ 663 h 1327"/>
              <a:gd name="T2" fmla="*/ 1314 w 1315"/>
              <a:gd name="T3" fmla="*/ 663 h 1327"/>
              <a:gd name="T4" fmla="*/ 663 w 1315"/>
              <a:gd name="T5" fmla="*/ 1326 h 1327"/>
              <a:gd name="T6" fmla="*/ 0 w 1315"/>
              <a:gd name="T7" fmla="*/ 663 h 1327"/>
              <a:gd name="T8" fmla="*/ 663 w 1315"/>
              <a:gd name="T9" fmla="*/ 0 h 1327"/>
              <a:gd name="T10" fmla="*/ 1314 w 1315"/>
              <a:gd name="T11" fmla="*/ 663 h 13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15" h="1327">
                <a:moveTo>
                  <a:pt x="1314" y="663"/>
                </a:moveTo>
                <a:lnTo>
                  <a:pt x="1314" y="663"/>
                </a:lnTo>
                <a:cubicBezTo>
                  <a:pt x="1314" y="1022"/>
                  <a:pt x="1022" y="1326"/>
                  <a:pt x="663" y="1326"/>
                </a:cubicBezTo>
                <a:cubicBezTo>
                  <a:pt x="292" y="1326"/>
                  <a:pt x="0" y="1022"/>
                  <a:pt x="0" y="663"/>
                </a:cubicBezTo>
                <a:cubicBezTo>
                  <a:pt x="0" y="292"/>
                  <a:pt x="292" y="0"/>
                  <a:pt x="663" y="0"/>
                </a:cubicBezTo>
                <a:cubicBezTo>
                  <a:pt x="1022" y="0"/>
                  <a:pt x="1314" y="292"/>
                  <a:pt x="1314" y="663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9" name="Freeform 367">
            <a:extLst>
              <a:ext uri="{FF2B5EF4-FFF2-40B4-BE49-F238E27FC236}">
                <a16:creationId xmlns:a16="http://schemas.microsoft.com/office/drawing/2014/main" id="{1CA9FDEA-687C-6443-BC9A-B6E2116E35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44198" y="5543998"/>
            <a:ext cx="1061173" cy="1071855"/>
          </a:xfrm>
          <a:custGeom>
            <a:avLst/>
            <a:gdLst>
              <a:gd name="T0" fmla="*/ 1314 w 1315"/>
              <a:gd name="T1" fmla="*/ 663 h 1326"/>
              <a:gd name="T2" fmla="*/ 1314 w 1315"/>
              <a:gd name="T3" fmla="*/ 663 h 1326"/>
              <a:gd name="T4" fmla="*/ 663 w 1315"/>
              <a:gd name="T5" fmla="*/ 1325 h 1326"/>
              <a:gd name="T6" fmla="*/ 0 w 1315"/>
              <a:gd name="T7" fmla="*/ 663 h 1326"/>
              <a:gd name="T8" fmla="*/ 663 w 1315"/>
              <a:gd name="T9" fmla="*/ 0 h 1326"/>
              <a:gd name="T10" fmla="*/ 1314 w 1315"/>
              <a:gd name="T11" fmla="*/ 663 h 1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15" h="1326">
                <a:moveTo>
                  <a:pt x="1314" y="663"/>
                </a:moveTo>
                <a:lnTo>
                  <a:pt x="1314" y="663"/>
                </a:lnTo>
                <a:cubicBezTo>
                  <a:pt x="1314" y="1034"/>
                  <a:pt x="1022" y="1325"/>
                  <a:pt x="663" y="1325"/>
                </a:cubicBezTo>
                <a:cubicBezTo>
                  <a:pt x="292" y="1325"/>
                  <a:pt x="0" y="1034"/>
                  <a:pt x="0" y="663"/>
                </a:cubicBezTo>
                <a:cubicBezTo>
                  <a:pt x="0" y="304"/>
                  <a:pt x="292" y="0"/>
                  <a:pt x="663" y="0"/>
                </a:cubicBezTo>
                <a:cubicBezTo>
                  <a:pt x="1022" y="0"/>
                  <a:pt x="1314" y="304"/>
                  <a:pt x="1314" y="663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0" name="Freeform 368">
            <a:extLst>
              <a:ext uri="{FF2B5EF4-FFF2-40B4-BE49-F238E27FC236}">
                <a16:creationId xmlns:a16="http://schemas.microsoft.com/office/drawing/2014/main" id="{60E3E319-C6EC-A84F-9F31-474DA1F4AA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44198" y="7121512"/>
            <a:ext cx="1061173" cy="1061173"/>
          </a:xfrm>
          <a:custGeom>
            <a:avLst/>
            <a:gdLst>
              <a:gd name="T0" fmla="*/ 1314 w 1315"/>
              <a:gd name="T1" fmla="*/ 663 h 1316"/>
              <a:gd name="T2" fmla="*/ 1314 w 1315"/>
              <a:gd name="T3" fmla="*/ 663 h 1316"/>
              <a:gd name="T4" fmla="*/ 663 w 1315"/>
              <a:gd name="T5" fmla="*/ 1315 h 1316"/>
              <a:gd name="T6" fmla="*/ 0 w 1315"/>
              <a:gd name="T7" fmla="*/ 663 h 1316"/>
              <a:gd name="T8" fmla="*/ 663 w 1315"/>
              <a:gd name="T9" fmla="*/ 0 h 1316"/>
              <a:gd name="T10" fmla="*/ 1314 w 1315"/>
              <a:gd name="T11" fmla="*/ 663 h 13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15" h="1316">
                <a:moveTo>
                  <a:pt x="1314" y="663"/>
                </a:moveTo>
                <a:lnTo>
                  <a:pt x="1314" y="663"/>
                </a:lnTo>
                <a:cubicBezTo>
                  <a:pt x="1314" y="1023"/>
                  <a:pt x="1022" y="1315"/>
                  <a:pt x="663" y="1315"/>
                </a:cubicBezTo>
                <a:cubicBezTo>
                  <a:pt x="292" y="1315"/>
                  <a:pt x="0" y="1023"/>
                  <a:pt x="0" y="663"/>
                </a:cubicBezTo>
                <a:cubicBezTo>
                  <a:pt x="0" y="293"/>
                  <a:pt x="292" y="0"/>
                  <a:pt x="663" y="0"/>
                </a:cubicBezTo>
                <a:cubicBezTo>
                  <a:pt x="1022" y="0"/>
                  <a:pt x="1314" y="293"/>
                  <a:pt x="1314" y="663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1" name="Freeform 369">
            <a:extLst>
              <a:ext uri="{FF2B5EF4-FFF2-40B4-BE49-F238E27FC236}">
                <a16:creationId xmlns:a16="http://schemas.microsoft.com/office/drawing/2014/main" id="{1530186B-0945-C94E-AB5C-E8BAE81769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44198" y="8488929"/>
            <a:ext cx="1061173" cy="1071857"/>
          </a:xfrm>
          <a:custGeom>
            <a:avLst/>
            <a:gdLst>
              <a:gd name="T0" fmla="*/ 1314 w 1315"/>
              <a:gd name="T1" fmla="*/ 662 h 1326"/>
              <a:gd name="T2" fmla="*/ 1314 w 1315"/>
              <a:gd name="T3" fmla="*/ 662 h 1326"/>
              <a:gd name="T4" fmla="*/ 663 w 1315"/>
              <a:gd name="T5" fmla="*/ 1325 h 1326"/>
              <a:gd name="T6" fmla="*/ 0 w 1315"/>
              <a:gd name="T7" fmla="*/ 662 h 1326"/>
              <a:gd name="T8" fmla="*/ 663 w 1315"/>
              <a:gd name="T9" fmla="*/ 0 h 1326"/>
              <a:gd name="T10" fmla="*/ 1314 w 1315"/>
              <a:gd name="T11" fmla="*/ 662 h 1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15" h="1326">
                <a:moveTo>
                  <a:pt x="1314" y="662"/>
                </a:moveTo>
                <a:lnTo>
                  <a:pt x="1314" y="662"/>
                </a:lnTo>
                <a:cubicBezTo>
                  <a:pt x="1314" y="1033"/>
                  <a:pt x="1022" y="1325"/>
                  <a:pt x="663" y="1325"/>
                </a:cubicBezTo>
                <a:cubicBezTo>
                  <a:pt x="292" y="1325"/>
                  <a:pt x="0" y="1033"/>
                  <a:pt x="0" y="662"/>
                </a:cubicBezTo>
                <a:cubicBezTo>
                  <a:pt x="0" y="303"/>
                  <a:pt x="292" y="0"/>
                  <a:pt x="663" y="0"/>
                </a:cubicBezTo>
                <a:cubicBezTo>
                  <a:pt x="1022" y="0"/>
                  <a:pt x="1314" y="303"/>
                  <a:pt x="1314" y="662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2" name="Freeform 370">
            <a:extLst>
              <a:ext uri="{FF2B5EF4-FFF2-40B4-BE49-F238E27FC236}">
                <a16:creationId xmlns:a16="http://schemas.microsoft.com/office/drawing/2014/main" id="{5D481C70-BC76-B647-9419-3EFA395C52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44198" y="10305030"/>
            <a:ext cx="1061173" cy="1071857"/>
          </a:xfrm>
          <a:custGeom>
            <a:avLst/>
            <a:gdLst>
              <a:gd name="T0" fmla="*/ 1314 w 1315"/>
              <a:gd name="T1" fmla="*/ 663 h 1327"/>
              <a:gd name="T2" fmla="*/ 1314 w 1315"/>
              <a:gd name="T3" fmla="*/ 663 h 1327"/>
              <a:gd name="T4" fmla="*/ 663 w 1315"/>
              <a:gd name="T5" fmla="*/ 1326 h 1327"/>
              <a:gd name="T6" fmla="*/ 0 w 1315"/>
              <a:gd name="T7" fmla="*/ 663 h 1327"/>
              <a:gd name="T8" fmla="*/ 663 w 1315"/>
              <a:gd name="T9" fmla="*/ 0 h 1327"/>
              <a:gd name="T10" fmla="*/ 1314 w 1315"/>
              <a:gd name="T11" fmla="*/ 663 h 13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15" h="1327">
                <a:moveTo>
                  <a:pt x="1314" y="663"/>
                </a:moveTo>
                <a:lnTo>
                  <a:pt x="1314" y="663"/>
                </a:lnTo>
                <a:cubicBezTo>
                  <a:pt x="1314" y="1022"/>
                  <a:pt x="1022" y="1326"/>
                  <a:pt x="663" y="1326"/>
                </a:cubicBezTo>
                <a:cubicBezTo>
                  <a:pt x="292" y="1326"/>
                  <a:pt x="0" y="1022"/>
                  <a:pt x="0" y="663"/>
                </a:cubicBezTo>
                <a:cubicBezTo>
                  <a:pt x="0" y="292"/>
                  <a:pt x="292" y="0"/>
                  <a:pt x="663" y="0"/>
                </a:cubicBezTo>
                <a:cubicBezTo>
                  <a:pt x="1022" y="0"/>
                  <a:pt x="1314" y="292"/>
                  <a:pt x="1314" y="663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3" name="Freeform 371">
            <a:extLst>
              <a:ext uri="{FF2B5EF4-FFF2-40B4-BE49-F238E27FC236}">
                <a16:creationId xmlns:a16="http://schemas.microsoft.com/office/drawing/2014/main" id="{BDE74F1E-7280-A345-B51F-065BBCDDCA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44198" y="11672447"/>
            <a:ext cx="1061173" cy="1071857"/>
          </a:xfrm>
          <a:custGeom>
            <a:avLst/>
            <a:gdLst>
              <a:gd name="T0" fmla="*/ 1314 w 1315"/>
              <a:gd name="T1" fmla="*/ 663 h 1327"/>
              <a:gd name="T2" fmla="*/ 1314 w 1315"/>
              <a:gd name="T3" fmla="*/ 663 h 1327"/>
              <a:gd name="T4" fmla="*/ 663 w 1315"/>
              <a:gd name="T5" fmla="*/ 1326 h 1327"/>
              <a:gd name="T6" fmla="*/ 0 w 1315"/>
              <a:gd name="T7" fmla="*/ 663 h 1327"/>
              <a:gd name="T8" fmla="*/ 663 w 1315"/>
              <a:gd name="T9" fmla="*/ 0 h 1327"/>
              <a:gd name="T10" fmla="*/ 1314 w 1315"/>
              <a:gd name="T11" fmla="*/ 663 h 13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15" h="1327">
                <a:moveTo>
                  <a:pt x="1314" y="663"/>
                </a:moveTo>
                <a:lnTo>
                  <a:pt x="1314" y="663"/>
                </a:lnTo>
                <a:cubicBezTo>
                  <a:pt x="1314" y="1034"/>
                  <a:pt x="1022" y="1326"/>
                  <a:pt x="663" y="1326"/>
                </a:cubicBezTo>
                <a:cubicBezTo>
                  <a:pt x="292" y="1326"/>
                  <a:pt x="0" y="1034"/>
                  <a:pt x="0" y="663"/>
                </a:cubicBezTo>
                <a:cubicBezTo>
                  <a:pt x="0" y="304"/>
                  <a:pt x="292" y="0"/>
                  <a:pt x="663" y="0"/>
                </a:cubicBezTo>
                <a:cubicBezTo>
                  <a:pt x="1022" y="0"/>
                  <a:pt x="1314" y="304"/>
                  <a:pt x="1314" y="663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86" name="Freeform 585">
            <a:extLst>
              <a:ext uri="{FF2B5EF4-FFF2-40B4-BE49-F238E27FC236}">
                <a16:creationId xmlns:a16="http://schemas.microsoft.com/office/drawing/2014/main" id="{21325E90-CF83-8348-9B64-0C40B5FCD1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61419" y="11854058"/>
            <a:ext cx="626733" cy="715756"/>
          </a:xfrm>
          <a:custGeom>
            <a:avLst/>
            <a:gdLst>
              <a:gd name="T0" fmla="*/ 393 w 776"/>
              <a:gd name="T1" fmla="*/ 887 h 888"/>
              <a:gd name="T2" fmla="*/ 393 w 776"/>
              <a:gd name="T3" fmla="*/ 887 h 888"/>
              <a:gd name="T4" fmla="*/ 382 w 776"/>
              <a:gd name="T5" fmla="*/ 876 h 888"/>
              <a:gd name="T6" fmla="*/ 168 w 776"/>
              <a:gd name="T7" fmla="*/ 719 h 888"/>
              <a:gd name="T8" fmla="*/ 11 w 776"/>
              <a:gd name="T9" fmla="*/ 191 h 888"/>
              <a:gd name="T10" fmla="*/ 22 w 776"/>
              <a:gd name="T11" fmla="*/ 135 h 888"/>
              <a:gd name="T12" fmla="*/ 67 w 776"/>
              <a:gd name="T13" fmla="*/ 112 h 888"/>
              <a:gd name="T14" fmla="*/ 348 w 776"/>
              <a:gd name="T15" fmla="*/ 11 h 888"/>
              <a:gd name="T16" fmla="*/ 427 w 776"/>
              <a:gd name="T17" fmla="*/ 11 h 888"/>
              <a:gd name="T18" fmla="*/ 707 w 776"/>
              <a:gd name="T19" fmla="*/ 112 h 888"/>
              <a:gd name="T20" fmla="*/ 752 w 776"/>
              <a:gd name="T21" fmla="*/ 135 h 888"/>
              <a:gd name="T22" fmla="*/ 775 w 776"/>
              <a:gd name="T23" fmla="*/ 191 h 888"/>
              <a:gd name="T24" fmla="*/ 617 w 776"/>
              <a:gd name="T25" fmla="*/ 719 h 888"/>
              <a:gd name="T26" fmla="*/ 404 w 776"/>
              <a:gd name="T27" fmla="*/ 876 h 888"/>
              <a:gd name="T28" fmla="*/ 393 w 776"/>
              <a:gd name="T29" fmla="*/ 887 h 888"/>
              <a:gd name="T30" fmla="*/ 382 w 776"/>
              <a:gd name="T31" fmla="*/ 842 h 888"/>
              <a:gd name="T32" fmla="*/ 382 w 776"/>
              <a:gd name="T33" fmla="*/ 842 h 888"/>
              <a:gd name="T34" fmla="*/ 393 w 776"/>
              <a:gd name="T35" fmla="*/ 45 h 888"/>
              <a:gd name="T36" fmla="*/ 393 w 776"/>
              <a:gd name="T37" fmla="*/ 45 h 888"/>
              <a:gd name="T38" fmla="*/ 370 w 776"/>
              <a:gd name="T39" fmla="*/ 56 h 888"/>
              <a:gd name="T40" fmla="*/ 78 w 776"/>
              <a:gd name="T41" fmla="*/ 157 h 888"/>
              <a:gd name="T42" fmla="*/ 56 w 776"/>
              <a:gd name="T43" fmla="*/ 169 h 888"/>
              <a:gd name="T44" fmla="*/ 56 w 776"/>
              <a:gd name="T45" fmla="*/ 180 h 888"/>
              <a:gd name="T46" fmla="*/ 202 w 776"/>
              <a:gd name="T47" fmla="*/ 685 h 888"/>
              <a:gd name="T48" fmla="*/ 393 w 776"/>
              <a:gd name="T49" fmla="*/ 831 h 888"/>
              <a:gd name="T50" fmla="*/ 572 w 776"/>
              <a:gd name="T51" fmla="*/ 685 h 888"/>
              <a:gd name="T52" fmla="*/ 718 w 776"/>
              <a:gd name="T53" fmla="*/ 180 h 888"/>
              <a:gd name="T54" fmla="*/ 718 w 776"/>
              <a:gd name="T55" fmla="*/ 169 h 888"/>
              <a:gd name="T56" fmla="*/ 707 w 776"/>
              <a:gd name="T57" fmla="*/ 157 h 888"/>
              <a:gd name="T58" fmla="*/ 404 w 776"/>
              <a:gd name="T59" fmla="*/ 56 h 888"/>
              <a:gd name="T60" fmla="*/ 393 w 776"/>
              <a:gd name="T61" fmla="*/ 45 h 8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776" h="888">
                <a:moveTo>
                  <a:pt x="393" y="887"/>
                </a:moveTo>
                <a:lnTo>
                  <a:pt x="393" y="887"/>
                </a:lnTo>
                <a:cubicBezTo>
                  <a:pt x="382" y="887"/>
                  <a:pt x="382" y="887"/>
                  <a:pt x="382" y="876"/>
                </a:cubicBezTo>
                <a:cubicBezTo>
                  <a:pt x="370" y="876"/>
                  <a:pt x="224" y="809"/>
                  <a:pt x="168" y="719"/>
                </a:cubicBezTo>
                <a:cubicBezTo>
                  <a:pt x="56" y="550"/>
                  <a:pt x="11" y="292"/>
                  <a:pt x="11" y="191"/>
                </a:cubicBezTo>
                <a:cubicBezTo>
                  <a:pt x="0" y="169"/>
                  <a:pt x="11" y="146"/>
                  <a:pt x="22" y="135"/>
                </a:cubicBezTo>
                <a:cubicBezTo>
                  <a:pt x="33" y="124"/>
                  <a:pt x="56" y="112"/>
                  <a:pt x="67" y="112"/>
                </a:cubicBezTo>
                <a:cubicBezTo>
                  <a:pt x="213" y="101"/>
                  <a:pt x="303" y="45"/>
                  <a:pt x="348" y="11"/>
                </a:cubicBezTo>
                <a:cubicBezTo>
                  <a:pt x="370" y="0"/>
                  <a:pt x="404" y="0"/>
                  <a:pt x="427" y="11"/>
                </a:cubicBezTo>
                <a:cubicBezTo>
                  <a:pt x="471" y="45"/>
                  <a:pt x="561" y="101"/>
                  <a:pt x="707" y="112"/>
                </a:cubicBezTo>
                <a:cubicBezTo>
                  <a:pt x="730" y="112"/>
                  <a:pt x="741" y="124"/>
                  <a:pt x="752" y="135"/>
                </a:cubicBezTo>
                <a:cubicBezTo>
                  <a:pt x="763" y="146"/>
                  <a:pt x="775" y="169"/>
                  <a:pt x="775" y="191"/>
                </a:cubicBezTo>
                <a:cubicBezTo>
                  <a:pt x="763" y="292"/>
                  <a:pt x="730" y="550"/>
                  <a:pt x="617" y="719"/>
                </a:cubicBezTo>
                <a:cubicBezTo>
                  <a:pt x="550" y="809"/>
                  <a:pt x="404" y="876"/>
                  <a:pt x="404" y="876"/>
                </a:cubicBezTo>
                <a:cubicBezTo>
                  <a:pt x="393" y="887"/>
                  <a:pt x="393" y="887"/>
                  <a:pt x="393" y="887"/>
                </a:cubicBezTo>
                <a:close/>
                <a:moveTo>
                  <a:pt x="382" y="842"/>
                </a:moveTo>
                <a:lnTo>
                  <a:pt x="382" y="842"/>
                </a:lnTo>
                <a:close/>
                <a:moveTo>
                  <a:pt x="393" y="45"/>
                </a:moveTo>
                <a:lnTo>
                  <a:pt x="393" y="45"/>
                </a:lnTo>
                <a:cubicBezTo>
                  <a:pt x="382" y="45"/>
                  <a:pt x="382" y="45"/>
                  <a:pt x="370" y="56"/>
                </a:cubicBezTo>
                <a:cubicBezTo>
                  <a:pt x="326" y="90"/>
                  <a:pt x="224" y="146"/>
                  <a:pt x="78" y="157"/>
                </a:cubicBezTo>
                <a:cubicBezTo>
                  <a:pt x="67" y="157"/>
                  <a:pt x="67" y="157"/>
                  <a:pt x="56" y="169"/>
                </a:cubicBezTo>
                <a:lnTo>
                  <a:pt x="56" y="180"/>
                </a:lnTo>
                <a:cubicBezTo>
                  <a:pt x="67" y="281"/>
                  <a:pt x="101" y="528"/>
                  <a:pt x="202" y="685"/>
                </a:cubicBezTo>
                <a:cubicBezTo>
                  <a:pt x="247" y="764"/>
                  <a:pt x="359" y="820"/>
                  <a:pt x="393" y="831"/>
                </a:cubicBezTo>
                <a:cubicBezTo>
                  <a:pt x="427" y="820"/>
                  <a:pt x="528" y="764"/>
                  <a:pt x="572" y="685"/>
                </a:cubicBezTo>
                <a:cubicBezTo>
                  <a:pt x="673" y="528"/>
                  <a:pt x="718" y="281"/>
                  <a:pt x="718" y="180"/>
                </a:cubicBezTo>
                <a:cubicBezTo>
                  <a:pt x="730" y="180"/>
                  <a:pt x="718" y="169"/>
                  <a:pt x="718" y="169"/>
                </a:cubicBezTo>
                <a:cubicBezTo>
                  <a:pt x="718" y="157"/>
                  <a:pt x="707" y="157"/>
                  <a:pt x="707" y="157"/>
                </a:cubicBezTo>
                <a:cubicBezTo>
                  <a:pt x="550" y="146"/>
                  <a:pt x="449" y="90"/>
                  <a:pt x="404" y="56"/>
                </a:cubicBezTo>
                <a:cubicBezTo>
                  <a:pt x="404" y="45"/>
                  <a:pt x="393" y="45"/>
                  <a:pt x="393" y="45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87" name="Freeform 586">
            <a:extLst>
              <a:ext uri="{FF2B5EF4-FFF2-40B4-BE49-F238E27FC236}">
                <a16:creationId xmlns:a16="http://schemas.microsoft.com/office/drawing/2014/main" id="{3918DFEE-95C1-7A46-AA5B-4CE43179BE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60834" y="12192351"/>
            <a:ext cx="227903" cy="174489"/>
          </a:xfrm>
          <a:custGeom>
            <a:avLst/>
            <a:gdLst>
              <a:gd name="T0" fmla="*/ 247 w 282"/>
              <a:gd name="T1" fmla="*/ 213 h 214"/>
              <a:gd name="T2" fmla="*/ 247 w 282"/>
              <a:gd name="T3" fmla="*/ 213 h 214"/>
              <a:gd name="T4" fmla="*/ 34 w 282"/>
              <a:gd name="T5" fmla="*/ 213 h 214"/>
              <a:gd name="T6" fmla="*/ 0 w 282"/>
              <a:gd name="T7" fmla="*/ 179 h 214"/>
              <a:gd name="T8" fmla="*/ 0 w 282"/>
              <a:gd name="T9" fmla="*/ 44 h 214"/>
              <a:gd name="T10" fmla="*/ 34 w 282"/>
              <a:gd name="T11" fmla="*/ 0 h 214"/>
              <a:gd name="T12" fmla="*/ 247 w 282"/>
              <a:gd name="T13" fmla="*/ 0 h 214"/>
              <a:gd name="T14" fmla="*/ 281 w 282"/>
              <a:gd name="T15" fmla="*/ 44 h 214"/>
              <a:gd name="T16" fmla="*/ 281 w 282"/>
              <a:gd name="T17" fmla="*/ 179 h 214"/>
              <a:gd name="T18" fmla="*/ 247 w 282"/>
              <a:gd name="T19" fmla="*/ 213 h 214"/>
              <a:gd name="T20" fmla="*/ 45 w 282"/>
              <a:gd name="T21" fmla="*/ 168 h 214"/>
              <a:gd name="T22" fmla="*/ 45 w 282"/>
              <a:gd name="T23" fmla="*/ 168 h 214"/>
              <a:gd name="T24" fmla="*/ 236 w 282"/>
              <a:gd name="T25" fmla="*/ 168 h 214"/>
              <a:gd name="T26" fmla="*/ 236 w 282"/>
              <a:gd name="T27" fmla="*/ 44 h 214"/>
              <a:gd name="T28" fmla="*/ 45 w 282"/>
              <a:gd name="T29" fmla="*/ 44 h 214"/>
              <a:gd name="T30" fmla="*/ 45 w 282"/>
              <a:gd name="T31" fmla="*/ 168 h 2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82" h="214">
                <a:moveTo>
                  <a:pt x="247" y="213"/>
                </a:moveTo>
                <a:lnTo>
                  <a:pt x="247" y="213"/>
                </a:lnTo>
                <a:cubicBezTo>
                  <a:pt x="34" y="213"/>
                  <a:pt x="34" y="213"/>
                  <a:pt x="34" y="213"/>
                </a:cubicBezTo>
                <a:cubicBezTo>
                  <a:pt x="11" y="213"/>
                  <a:pt x="0" y="190"/>
                  <a:pt x="0" y="179"/>
                </a:cubicBezTo>
                <a:cubicBezTo>
                  <a:pt x="0" y="44"/>
                  <a:pt x="0" y="44"/>
                  <a:pt x="0" y="44"/>
                </a:cubicBezTo>
                <a:cubicBezTo>
                  <a:pt x="0" y="22"/>
                  <a:pt x="11" y="0"/>
                  <a:pt x="34" y="0"/>
                </a:cubicBezTo>
                <a:cubicBezTo>
                  <a:pt x="247" y="0"/>
                  <a:pt x="247" y="0"/>
                  <a:pt x="247" y="0"/>
                </a:cubicBezTo>
                <a:cubicBezTo>
                  <a:pt x="269" y="0"/>
                  <a:pt x="281" y="22"/>
                  <a:pt x="281" y="44"/>
                </a:cubicBezTo>
                <a:cubicBezTo>
                  <a:pt x="281" y="179"/>
                  <a:pt x="281" y="179"/>
                  <a:pt x="281" y="179"/>
                </a:cubicBezTo>
                <a:cubicBezTo>
                  <a:pt x="281" y="190"/>
                  <a:pt x="269" y="213"/>
                  <a:pt x="247" y="213"/>
                </a:cubicBezTo>
                <a:close/>
                <a:moveTo>
                  <a:pt x="45" y="168"/>
                </a:moveTo>
                <a:lnTo>
                  <a:pt x="45" y="168"/>
                </a:lnTo>
                <a:cubicBezTo>
                  <a:pt x="236" y="168"/>
                  <a:pt x="236" y="168"/>
                  <a:pt x="236" y="168"/>
                </a:cubicBezTo>
                <a:cubicBezTo>
                  <a:pt x="236" y="44"/>
                  <a:pt x="236" y="44"/>
                  <a:pt x="236" y="44"/>
                </a:cubicBezTo>
                <a:cubicBezTo>
                  <a:pt x="45" y="44"/>
                  <a:pt x="45" y="44"/>
                  <a:pt x="45" y="44"/>
                </a:cubicBezTo>
                <a:lnTo>
                  <a:pt x="45" y="16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88" name="Freeform 587">
            <a:extLst>
              <a:ext uri="{FF2B5EF4-FFF2-40B4-BE49-F238E27FC236}">
                <a16:creationId xmlns:a16="http://schemas.microsoft.com/office/drawing/2014/main" id="{1430B306-6DED-EF4B-8A56-CC3E317AB3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78638" y="12064155"/>
            <a:ext cx="192293" cy="163805"/>
          </a:xfrm>
          <a:custGeom>
            <a:avLst/>
            <a:gdLst>
              <a:gd name="T0" fmla="*/ 214 w 237"/>
              <a:gd name="T1" fmla="*/ 202 h 203"/>
              <a:gd name="T2" fmla="*/ 214 w 237"/>
              <a:gd name="T3" fmla="*/ 202 h 203"/>
              <a:gd name="T4" fmla="*/ 191 w 237"/>
              <a:gd name="T5" fmla="*/ 180 h 203"/>
              <a:gd name="T6" fmla="*/ 191 w 237"/>
              <a:gd name="T7" fmla="*/ 124 h 203"/>
              <a:gd name="T8" fmla="*/ 124 w 237"/>
              <a:gd name="T9" fmla="*/ 45 h 203"/>
              <a:gd name="T10" fmla="*/ 45 w 237"/>
              <a:gd name="T11" fmla="*/ 124 h 203"/>
              <a:gd name="T12" fmla="*/ 45 w 237"/>
              <a:gd name="T13" fmla="*/ 180 h 203"/>
              <a:gd name="T14" fmla="*/ 23 w 237"/>
              <a:gd name="T15" fmla="*/ 202 h 203"/>
              <a:gd name="T16" fmla="*/ 23 w 237"/>
              <a:gd name="T17" fmla="*/ 202 h 203"/>
              <a:gd name="T18" fmla="*/ 0 w 237"/>
              <a:gd name="T19" fmla="*/ 180 h 203"/>
              <a:gd name="T20" fmla="*/ 0 w 237"/>
              <a:gd name="T21" fmla="*/ 124 h 203"/>
              <a:gd name="T22" fmla="*/ 124 w 237"/>
              <a:gd name="T23" fmla="*/ 0 h 203"/>
              <a:gd name="T24" fmla="*/ 236 w 237"/>
              <a:gd name="T25" fmla="*/ 124 h 203"/>
              <a:gd name="T26" fmla="*/ 236 w 237"/>
              <a:gd name="T27" fmla="*/ 180 h 203"/>
              <a:gd name="T28" fmla="*/ 214 w 237"/>
              <a:gd name="T29" fmla="*/ 202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37" h="203">
                <a:moveTo>
                  <a:pt x="214" y="202"/>
                </a:moveTo>
                <a:lnTo>
                  <a:pt x="214" y="202"/>
                </a:lnTo>
                <a:cubicBezTo>
                  <a:pt x="202" y="202"/>
                  <a:pt x="191" y="191"/>
                  <a:pt x="191" y="180"/>
                </a:cubicBezTo>
                <a:cubicBezTo>
                  <a:pt x="191" y="124"/>
                  <a:pt x="191" y="124"/>
                  <a:pt x="191" y="124"/>
                </a:cubicBezTo>
                <a:cubicBezTo>
                  <a:pt x="191" y="79"/>
                  <a:pt x="158" y="45"/>
                  <a:pt x="124" y="45"/>
                </a:cubicBezTo>
                <a:cubicBezTo>
                  <a:pt x="79" y="45"/>
                  <a:pt x="45" y="79"/>
                  <a:pt x="45" y="124"/>
                </a:cubicBezTo>
                <a:cubicBezTo>
                  <a:pt x="45" y="180"/>
                  <a:pt x="45" y="180"/>
                  <a:pt x="45" y="180"/>
                </a:cubicBezTo>
                <a:cubicBezTo>
                  <a:pt x="45" y="191"/>
                  <a:pt x="34" y="202"/>
                  <a:pt x="23" y="202"/>
                </a:cubicBezTo>
                <a:lnTo>
                  <a:pt x="23" y="202"/>
                </a:lnTo>
                <a:cubicBezTo>
                  <a:pt x="12" y="202"/>
                  <a:pt x="0" y="191"/>
                  <a:pt x="0" y="180"/>
                </a:cubicBezTo>
                <a:cubicBezTo>
                  <a:pt x="0" y="124"/>
                  <a:pt x="0" y="124"/>
                  <a:pt x="0" y="124"/>
                </a:cubicBezTo>
                <a:cubicBezTo>
                  <a:pt x="0" y="57"/>
                  <a:pt x="57" y="0"/>
                  <a:pt x="124" y="0"/>
                </a:cubicBezTo>
                <a:cubicBezTo>
                  <a:pt x="191" y="0"/>
                  <a:pt x="236" y="57"/>
                  <a:pt x="236" y="124"/>
                </a:cubicBezTo>
                <a:cubicBezTo>
                  <a:pt x="236" y="180"/>
                  <a:pt x="236" y="180"/>
                  <a:pt x="236" y="180"/>
                </a:cubicBezTo>
                <a:cubicBezTo>
                  <a:pt x="236" y="191"/>
                  <a:pt x="236" y="202"/>
                  <a:pt x="214" y="20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89" name="Freeform 588">
            <a:extLst>
              <a:ext uri="{FF2B5EF4-FFF2-40B4-BE49-F238E27FC236}">
                <a16:creationId xmlns:a16="http://schemas.microsoft.com/office/drawing/2014/main" id="{943CEC3C-7C0E-7C49-9509-DC8C829917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54971" y="4771264"/>
            <a:ext cx="932977" cy="936539"/>
          </a:xfrm>
          <a:custGeom>
            <a:avLst/>
            <a:gdLst>
              <a:gd name="T0" fmla="*/ 584 w 1157"/>
              <a:gd name="T1" fmla="*/ 1157 h 1158"/>
              <a:gd name="T2" fmla="*/ 584 w 1157"/>
              <a:gd name="T3" fmla="*/ 1157 h 1158"/>
              <a:gd name="T4" fmla="*/ 168 w 1157"/>
              <a:gd name="T5" fmla="*/ 989 h 1158"/>
              <a:gd name="T6" fmla="*/ 0 w 1157"/>
              <a:gd name="T7" fmla="*/ 585 h 1158"/>
              <a:gd name="T8" fmla="*/ 168 w 1157"/>
              <a:gd name="T9" fmla="*/ 169 h 1158"/>
              <a:gd name="T10" fmla="*/ 584 w 1157"/>
              <a:gd name="T11" fmla="*/ 0 h 1158"/>
              <a:gd name="T12" fmla="*/ 987 w 1157"/>
              <a:gd name="T13" fmla="*/ 169 h 1158"/>
              <a:gd name="T14" fmla="*/ 1156 w 1157"/>
              <a:gd name="T15" fmla="*/ 585 h 1158"/>
              <a:gd name="T16" fmla="*/ 987 w 1157"/>
              <a:gd name="T17" fmla="*/ 989 h 1158"/>
              <a:gd name="T18" fmla="*/ 584 w 1157"/>
              <a:gd name="T19" fmla="*/ 1157 h 1158"/>
              <a:gd name="T20" fmla="*/ 584 w 1157"/>
              <a:gd name="T21" fmla="*/ 79 h 1158"/>
              <a:gd name="T22" fmla="*/ 584 w 1157"/>
              <a:gd name="T23" fmla="*/ 79 h 1158"/>
              <a:gd name="T24" fmla="*/ 78 w 1157"/>
              <a:gd name="T25" fmla="*/ 585 h 1158"/>
              <a:gd name="T26" fmla="*/ 584 w 1157"/>
              <a:gd name="T27" fmla="*/ 1090 h 1158"/>
              <a:gd name="T28" fmla="*/ 1088 w 1157"/>
              <a:gd name="T29" fmla="*/ 585 h 1158"/>
              <a:gd name="T30" fmla="*/ 584 w 1157"/>
              <a:gd name="T31" fmla="*/ 79 h 11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157" h="1158">
                <a:moveTo>
                  <a:pt x="584" y="1157"/>
                </a:moveTo>
                <a:lnTo>
                  <a:pt x="584" y="1157"/>
                </a:lnTo>
                <a:cubicBezTo>
                  <a:pt x="427" y="1157"/>
                  <a:pt x="281" y="1090"/>
                  <a:pt x="168" y="989"/>
                </a:cubicBezTo>
                <a:cubicBezTo>
                  <a:pt x="67" y="876"/>
                  <a:pt x="0" y="731"/>
                  <a:pt x="0" y="585"/>
                </a:cubicBezTo>
                <a:cubicBezTo>
                  <a:pt x="0" y="427"/>
                  <a:pt x="67" y="281"/>
                  <a:pt x="168" y="169"/>
                </a:cubicBezTo>
                <a:cubicBezTo>
                  <a:pt x="281" y="68"/>
                  <a:pt x="427" y="0"/>
                  <a:pt x="584" y="0"/>
                </a:cubicBezTo>
                <a:cubicBezTo>
                  <a:pt x="730" y="0"/>
                  <a:pt x="875" y="68"/>
                  <a:pt x="987" y="169"/>
                </a:cubicBezTo>
                <a:cubicBezTo>
                  <a:pt x="1099" y="281"/>
                  <a:pt x="1156" y="427"/>
                  <a:pt x="1156" y="585"/>
                </a:cubicBezTo>
                <a:cubicBezTo>
                  <a:pt x="1156" y="731"/>
                  <a:pt x="1099" y="876"/>
                  <a:pt x="987" y="989"/>
                </a:cubicBezTo>
                <a:cubicBezTo>
                  <a:pt x="875" y="1090"/>
                  <a:pt x="730" y="1157"/>
                  <a:pt x="584" y="1157"/>
                </a:cubicBezTo>
                <a:close/>
                <a:moveTo>
                  <a:pt x="584" y="79"/>
                </a:moveTo>
                <a:lnTo>
                  <a:pt x="584" y="79"/>
                </a:lnTo>
                <a:cubicBezTo>
                  <a:pt x="303" y="79"/>
                  <a:pt x="78" y="304"/>
                  <a:pt x="78" y="585"/>
                </a:cubicBezTo>
                <a:cubicBezTo>
                  <a:pt x="78" y="854"/>
                  <a:pt x="303" y="1090"/>
                  <a:pt x="584" y="1090"/>
                </a:cubicBezTo>
                <a:cubicBezTo>
                  <a:pt x="853" y="1090"/>
                  <a:pt x="1088" y="854"/>
                  <a:pt x="1088" y="585"/>
                </a:cubicBezTo>
                <a:cubicBezTo>
                  <a:pt x="1088" y="304"/>
                  <a:pt x="853" y="79"/>
                  <a:pt x="584" y="79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90" name="Freeform 589">
            <a:extLst>
              <a:ext uri="{FF2B5EF4-FFF2-40B4-BE49-F238E27FC236}">
                <a16:creationId xmlns:a16="http://schemas.microsoft.com/office/drawing/2014/main" id="{E185086D-F4EF-7A4D-8BCE-2391C9B4E3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00970" y="4881655"/>
            <a:ext cx="651661" cy="163805"/>
          </a:xfrm>
          <a:custGeom>
            <a:avLst/>
            <a:gdLst>
              <a:gd name="T0" fmla="*/ 404 w 808"/>
              <a:gd name="T1" fmla="*/ 202 h 203"/>
              <a:gd name="T2" fmla="*/ 404 w 808"/>
              <a:gd name="T3" fmla="*/ 202 h 203"/>
              <a:gd name="T4" fmla="*/ 392 w 808"/>
              <a:gd name="T5" fmla="*/ 202 h 203"/>
              <a:gd name="T6" fmla="*/ 11 w 808"/>
              <a:gd name="T7" fmla="*/ 79 h 203"/>
              <a:gd name="T8" fmla="*/ 11 w 808"/>
              <a:gd name="T9" fmla="*/ 23 h 203"/>
              <a:gd name="T10" fmla="*/ 56 w 808"/>
              <a:gd name="T11" fmla="*/ 11 h 203"/>
              <a:gd name="T12" fmla="*/ 392 w 808"/>
              <a:gd name="T13" fmla="*/ 124 h 203"/>
              <a:gd name="T14" fmla="*/ 751 w 808"/>
              <a:gd name="T15" fmla="*/ 23 h 203"/>
              <a:gd name="T16" fmla="*/ 796 w 808"/>
              <a:gd name="T17" fmla="*/ 34 h 203"/>
              <a:gd name="T18" fmla="*/ 785 w 808"/>
              <a:gd name="T19" fmla="*/ 79 h 203"/>
              <a:gd name="T20" fmla="*/ 404 w 808"/>
              <a:gd name="T21" fmla="*/ 202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808" h="203">
                <a:moveTo>
                  <a:pt x="404" y="202"/>
                </a:moveTo>
                <a:lnTo>
                  <a:pt x="404" y="202"/>
                </a:lnTo>
                <a:cubicBezTo>
                  <a:pt x="404" y="202"/>
                  <a:pt x="404" y="202"/>
                  <a:pt x="392" y="202"/>
                </a:cubicBezTo>
                <a:cubicBezTo>
                  <a:pt x="258" y="191"/>
                  <a:pt x="123" y="157"/>
                  <a:pt x="11" y="79"/>
                </a:cubicBezTo>
                <a:cubicBezTo>
                  <a:pt x="0" y="68"/>
                  <a:pt x="0" y="45"/>
                  <a:pt x="11" y="23"/>
                </a:cubicBezTo>
                <a:cubicBezTo>
                  <a:pt x="22" y="11"/>
                  <a:pt x="45" y="0"/>
                  <a:pt x="56" y="11"/>
                </a:cubicBezTo>
                <a:cubicBezTo>
                  <a:pt x="157" y="90"/>
                  <a:pt x="269" y="124"/>
                  <a:pt x="392" y="124"/>
                </a:cubicBezTo>
                <a:cubicBezTo>
                  <a:pt x="527" y="135"/>
                  <a:pt x="639" y="90"/>
                  <a:pt x="751" y="23"/>
                </a:cubicBezTo>
                <a:cubicBezTo>
                  <a:pt x="762" y="11"/>
                  <a:pt x="785" y="23"/>
                  <a:pt x="796" y="34"/>
                </a:cubicBezTo>
                <a:cubicBezTo>
                  <a:pt x="807" y="45"/>
                  <a:pt x="796" y="68"/>
                  <a:pt x="785" y="79"/>
                </a:cubicBezTo>
                <a:cubicBezTo>
                  <a:pt x="673" y="157"/>
                  <a:pt x="539" y="202"/>
                  <a:pt x="404" y="20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91" name="Freeform 590">
            <a:extLst>
              <a:ext uri="{FF2B5EF4-FFF2-40B4-BE49-F238E27FC236}">
                <a16:creationId xmlns:a16="http://schemas.microsoft.com/office/drawing/2014/main" id="{4283C746-1492-144A-A857-7083E60365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00970" y="5433607"/>
            <a:ext cx="651661" cy="156683"/>
          </a:xfrm>
          <a:custGeom>
            <a:avLst/>
            <a:gdLst>
              <a:gd name="T0" fmla="*/ 762 w 808"/>
              <a:gd name="T1" fmla="*/ 191 h 192"/>
              <a:gd name="T2" fmla="*/ 762 w 808"/>
              <a:gd name="T3" fmla="*/ 191 h 192"/>
              <a:gd name="T4" fmla="*/ 740 w 808"/>
              <a:gd name="T5" fmla="*/ 191 h 192"/>
              <a:gd name="T6" fmla="*/ 404 w 808"/>
              <a:gd name="T7" fmla="*/ 79 h 192"/>
              <a:gd name="T8" fmla="*/ 56 w 808"/>
              <a:gd name="T9" fmla="*/ 180 h 192"/>
              <a:gd name="T10" fmla="*/ 11 w 808"/>
              <a:gd name="T11" fmla="*/ 169 h 192"/>
              <a:gd name="T12" fmla="*/ 11 w 808"/>
              <a:gd name="T13" fmla="*/ 124 h 192"/>
              <a:gd name="T14" fmla="*/ 404 w 808"/>
              <a:gd name="T15" fmla="*/ 0 h 192"/>
              <a:gd name="T16" fmla="*/ 785 w 808"/>
              <a:gd name="T17" fmla="*/ 135 h 192"/>
              <a:gd name="T18" fmla="*/ 796 w 808"/>
              <a:gd name="T19" fmla="*/ 180 h 192"/>
              <a:gd name="T20" fmla="*/ 762 w 808"/>
              <a:gd name="T21" fmla="*/ 191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808" h="192">
                <a:moveTo>
                  <a:pt x="762" y="191"/>
                </a:moveTo>
                <a:lnTo>
                  <a:pt x="762" y="191"/>
                </a:lnTo>
                <a:cubicBezTo>
                  <a:pt x="762" y="191"/>
                  <a:pt x="751" y="191"/>
                  <a:pt x="740" y="191"/>
                </a:cubicBezTo>
                <a:cubicBezTo>
                  <a:pt x="650" y="113"/>
                  <a:pt x="527" y="79"/>
                  <a:pt x="404" y="79"/>
                </a:cubicBezTo>
                <a:cubicBezTo>
                  <a:pt x="280" y="68"/>
                  <a:pt x="157" y="113"/>
                  <a:pt x="56" y="180"/>
                </a:cubicBezTo>
                <a:cubicBezTo>
                  <a:pt x="33" y="191"/>
                  <a:pt x="11" y="180"/>
                  <a:pt x="11" y="169"/>
                </a:cubicBezTo>
                <a:cubicBezTo>
                  <a:pt x="0" y="157"/>
                  <a:pt x="0" y="135"/>
                  <a:pt x="11" y="124"/>
                </a:cubicBezTo>
                <a:cubicBezTo>
                  <a:pt x="134" y="45"/>
                  <a:pt x="269" y="0"/>
                  <a:pt x="404" y="0"/>
                </a:cubicBezTo>
                <a:cubicBezTo>
                  <a:pt x="539" y="12"/>
                  <a:pt x="673" y="45"/>
                  <a:pt x="785" y="135"/>
                </a:cubicBezTo>
                <a:cubicBezTo>
                  <a:pt x="807" y="146"/>
                  <a:pt x="807" y="157"/>
                  <a:pt x="796" y="180"/>
                </a:cubicBezTo>
                <a:cubicBezTo>
                  <a:pt x="785" y="191"/>
                  <a:pt x="774" y="191"/>
                  <a:pt x="762" y="19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92" name="Freeform 591">
            <a:extLst>
              <a:ext uri="{FF2B5EF4-FFF2-40B4-BE49-F238E27FC236}">
                <a16:creationId xmlns:a16="http://schemas.microsoft.com/office/drawing/2014/main" id="{EF59487F-3816-0647-8B19-956D1C42FA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54971" y="5209266"/>
            <a:ext cx="932977" cy="64098"/>
          </a:xfrm>
          <a:custGeom>
            <a:avLst/>
            <a:gdLst>
              <a:gd name="T0" fmla="*/ 1122 w 1157"/>
              <a:gd name="T1" fmla="*/ 78 h 79"/>
              <a:gd name="T2" fmla="*/ 1122 w 1157"/>
              <a:gd name="T3" fmla="*/ 78 h 79"/>
              <a:gd name="T4" fmla="*/ 45 w 1157"/>
              <a:gd name="T5" fmla="*/ 78 h 79"/>
              <a:gd name="T6" fmla="*/ 0 w 1157"/>
              <a:gd name="T7" fmla="*/ 45 h 79"/>
              <a:gd name="T8" fmla="*/ 45 w 1157"/>
              <a:gd name="T9" fmla="*/ 0 h 79"/>
              <a:gd name="T10" fmla="*/ 1122 w 1157"/>
              <a:gd name="T11" fmla="*/ 0 h 79"/>
              <a:gd name="T12" fmla="*/ 1156 w 1157"/>
              <a:gd name="T13" fmla="*/ 45 h 79"/>
              <a:gd name="T14" fmla="*/ 1122 w 1157"/>
              <a:gd name="T15" fmla="*/ 78 h 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57" h="79">
                <a:moveTo>
                  <a:pt x="1122" y="78"/>
                </a:moveTo>
                <a:lnTo>
                  <a:pt x="1122" y="78"/>
                </a:lnTo>
                <a:cubicBezTo>
                  <a:pt x="45" y="78"/>
                  <a:pt x="45" y="78"/>
                  <a:pt x="45" y="78"/>
                </a:cubicBezTo>
                <a:cubicBezTo>
                  <a:pt x="22" y="78"/>
                  <a:pt x="0" y="56"/>
                  <a:pt x="0" y="45"/>
                </a:cubicBezTo>
                <a:cubicBezTo>
                  <a:pt x="0" y="22"/>
                  <a:pt x="22" y="0"/>
                  <a:pt x="45" y="0"/>
                </a:cubicBezTo>
                <a:cubicBezTo>
                  <a:pt x="1122" y="0"/>
                  <a:pt x="1122" y="0"/>
                  <a:pt x="1122" y="0"/>
                </a:cubicBezTo>
                <a:cubicBezTo>
                  <a:pt x="1144" y="0"/>
                  <a:pt x="1156" y="22"/>
                  <a:pt x="1156" y="45"/>
                </a:cubicBezTo>
                <a:cubicBezTo>
                  <a:pt x="1156" y="56"/>
                  <a:pt x="1144" y="78"/>
                  <a:pt x="1122" y="7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93" name="Freeform 592">
            <a:extLst>
              <a:ext uri="{FF2B5EF4-FFF2-40B4-BE49-F238E27FC236}">
                <a16:creationId xmlns:a16="http://schemas.microsoft.com/office/drawing/2014/main" id="{8394B458-FDBA-9A4B-82F5-559CD84CF7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43702" y="4771264"/>
            <a:ext cx="309807" cy="936539"/>
          </a:xfrm>
          <a:custGeom>
            <a:avLst/>
            <a:gdLst>
              <a:gd name="T0" fmla="*/ 325 w 382"/>
              <a:gd name="T1" fmla="*/ 1157 h 1158"/>
              <a:gd name="T2" fmla="*/ 325 w 382"/>
              <a:gd name="T3" fmla="*/ 1157 h 1158"/>
              <a:gd name="T4" fmla="*/ 303 w 382"/>
              <a:gd name="T5" fmla="*/ 1146 h 1158"/>
              <a:gd name="T6" fmla="*/ 0 w 382"/>
              <a:gd name="T7" fmla="*/ 573 h 1158"/>
              <a:gd name="T8" fmla="*/ 325 w 382"/>
              <a:gd name="T9" fmla="*/ 12 h 1158"/>
              <a:gd name="T10" fmla="*/ 370 w 382"/>
              <a:gd name="T11" fmla="*/ 12 h 1158"/>
              <a:gd name="T12" fmla="*/ 370 w 382"/>
              <a:gd name="T13" fmla="*/ 68 h 1158"/>
              <a:gd name="T14" fmla="*/ 78 w 382"/>
              <a:gd name="T15" fmla="*/ 573 h 1158"/>
              <a:gd name="T16" fmla="*/ 348 w 382"/>
              <a:gd name="T17" fmla="*/ 1090 h 1158"/>
              <a:gd name="T18" fmla="*/ 348 w 382"/>
              <a:gd name="T19" fmla="*/ 1146 h 1158"/>
              <a:gd name="T20" fmla="*/ 325 w 382"/>
              <a:gd name="T21" fmla="*/ 1157 h 11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2" h="1158">
                <a:moveTo>
                  <a:pt x="325" y="1157"/>
                </a:moveTo>
                <a:lnTo>
                  <a:pt x="325" y="1157"/>
                </a:lnTo>
                <a:cubicBezTo>
                  <a:pt x="314" y="1157"/>
                  <a:pt x="303" y="1157"/>
                  <a:pt x="303" y="1146"/>
                </a:cubicBezTo>
                <a:cubicBezTo>
                  <a:pt x="101" y="977"/>
                  <a:pt x="0" y="775"/>
                  <a:pt x="0" y="573"/>
                </a:cubicBezTo>
                <a:cubicBezTo>
                  <a:pt x="11" y="371"/>
                  <a:pt x="123" y="180"/>
                  <a:pt x="325" y="12"/>
                </a:cubicBezTo>
                <a:cubicBezTo>
                  <a:pt x="336" y="0"/>
                  <a:pt x="359" y="0"/>
                  <a:pt x="370" y="12"/>
                </a:cubicBezTo>
                <a:cubicBezTo>
                  <a:pt x="381" y="34"/>
                  <a:pt x="381" y="57"/>
                  <a:pt x="370" y="68"/>
                </a:cubicBezTo>
                <a:cubicBezTo>
                  <a:pt x="179" y="214"/>
                  <a:pt x="78" y="393"/>
                  <a:pt x="78" y="573"/>
                </a:cubicBezTo>
                <a:cubicBezTo>
                  <a:pt x="67" y="764"/>
                  <a:pt x="157" y="933"/>
                  <a:pt x="348" y="1090"/>
                </a:cubicBezTo>
                <a:cubicBezTo>
                  <a:pt x="359" y="1101"/>
                  <a:pt x="359" y="1124"/>
                  <a:pt x="348" y="1146"/>
                </a:cubicBezTo>
                <a:cubicBezTo>
                  <a:pt x="336" y="1146"/>
                  <a:pt x="325" y="1157"/>
                  <a:pt x="325" y="115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94" name="Freeform 593">
            <a:extLst>
              <a:ext uri="{FF2B5EF4-FFF2-40B4-BE49-F238E27FC236}">
                <a16:creationId xmlns:a16="http://schemas.microsoft.com/office/drawing/2014/main" id="{BF3C8C16-548D-634B-9F45-EF7EA56905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89410" y="4771264"/>
            <a:ext cx="316926" cy="936539"/>
          </a:xfrm>
          <a:custGeom>
            <a:avLst/>
            <a:gdLst>
              <a:gd name="T0" fmla="*/ 45 w 393"/>
              <a:gd name="T1" fmla="*/ 1157 h 1158"/>
              <a:gd name="T2" fmla="*/ 45 w 393"/>
              <a:gd name="T3" fmla="*/ 1157 h 1158"/>
              <a:gd name="T4" fmla="*/ 11 w 393"/>
              <a:gd name="T5" fmla="*/ 1146 h 1158"/>
              <a:gd name="T6" fmla="*/ 22 w 393"/>
              <a:gd name="T7" fmla="*/ 1090 h 1158"/>
              <a:gd name="T8" fmla="*/ 314 w 393"/>
              <a:gd name="T9" fmla="*/ 585 h 1158"/>
              <a:gd name="T10" fmla="*/ 45 w 393"/>
              <a:gd name="T11" fmla="*/ 68 h 1158"/>
              <a:gd name="T12" fmla="*/ 33 w 393"/>
              <a:gd name="T13" fmla="*/ 12 h 1158"/>
              <a:gd name="T14" fmla="*/ 90 w 393"/>
              <a:gd name="T15" fmla="*/ 12 h 1158"/>
              <a:gd name="T16" fmla="*/ 381 w 393"/>
              <a:gd name="T17" fmla="*/ 585 h 1158"/>
              <a:gd name="T18" fmla="*/ 67 w 393"/>
              <a:gd name="T19" fmla="*/ 1146 h 1158"/>
              <a:gd name="T20" fmla="*/ 45 w 393"/>
              <a:gd name="T21" fmla="*/ 1157 h 11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93" h="1158">
                <a:moveTo>
                  <a:pt x="45" y="1157"/>
                </a:moveTo>
                <a:lnTo>
                  <a:pt x="45" y="1157"/>
                </a:lnTo>
                <a:cubicBezTo>
                  <a:pt x="33" y="1157"/>
                  <a:pt x="22" y="1146"/>
                  <a:pt x="11" y="1146"/>
                </a:cubicBezTo>
                <a:cubicBezTo>
                  <a:pt x="0" y="1124"/>
                  <a:pt x="0" y="1101"/>
                  <a:pt x="22" y="1090"/>
                </a:cubicBezTo>
                <a:cubicBezTo>
                  <a:pt x="202" y="944"/>
                  <a:pt x="302" y="764"/>
                  <a:pt x="314" y="585"/>
                </a:cubicBezTo>
                <a:cubicBezTo>
                  <a:pt x="314" y="405"/>
                  <a:pt x="225" y="225"/>
                  <a:pt x="45" y="68"/>
                </a:cubicBezTo>
                <a:cubicBezTo>
                  <a:pt x="22" y="57"/>
                  <a:pt x="22" y="34"/>
                  <a:pt x="33" y="12"/>
                </a:cubicBezTo>
                <a:cubicBezTo>
                  <a:pt x="45" y="0"/>
                  <a:pt x="67" y="0"/>
                  <a:pt x="90" y="12"/>
                </a:cubicBezTo>
                <a:cubicBezTo>
                  <a:pt x="280" y="180"/>
                  <a:pt x="392" y="382"/>
                  <a:pt x="381" y="585"/>
                </a:cubicBezTo>
                <a:cubicBezTo>
                  <a:pt x="370" y="787"/>
                  <a:pt x="269" y="977"/>
                  <a:pt x="67" y="1146"/>
                </a:cubicBezTo>
                <a:cubicBezTo>
                  <a:pt x="56" y="1157"/>
                  <a:pt x="45" y="1157"/>
                  <a:pt x="45" y="115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95" name="Freeform 594">
            <a:extLst>
              <a:ext uri="{FF2B5EF4-FFF2-40B4-BE49-F238E27FC236}">
                <a16:creationId xmlns:a16="http://schemas.microsoft.com/office/drawing/2014/main" id="{C20BBED7-2963-2048-9704-BC07E8C603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60834" y="5960632"/>
            <a:ext cx="135317" cy="416636"/>
          </a:xfrm>
          <a:custGeom>
            <a:avLst/>
            <a:gdLst>
              <a:gd name="T0" fmla="*/ 79 w 169"/>
              <a:gd name="T1" fmla="*/ 517 h 518"/>
              <a:gd name="T2" fmla="*/ 79 w 169"/>
              <a:gd name="T3" fmla="*/ 517 h 518"/>
              <a:gd name="T4" fmla="*/ 11 w 169"/>
              <a:gd name="T5" fmla="*/ 472 h 518"/>
              <a:gd name="T6" fmla="*/ 0 w 169"/>
              <a:gd name="T7" fmla="*/ 427 h 518"/>
              <a:gd name="T8" fmla="*/ 45 w 169"/>
              <a:gd name="T9" fmla="*/ 427 h 518"/>
              <a:gd name="T10" fmla="*/ 45 w 169"/>
              <a:gd name="T11" fmla="*/ 427 h 518"/>
              <a:gd name="T12" fmla="*/ 45 w 169"/>
              <a:gd name="T13" fmla="*/ 449 h 518"/>
              <a:gd name="T14" fmla="*/ 79 w 169"/>
              <a:gd name="T15" fmla="*/ 472 h 518"/>
              <a:gd name="T16" fmla="*/ 112 w 169"/>
              <a:gd name="T17" fmla="*/ 449 h 518"/>
              <a:gd name="T18" fmla="*/ 112 w 169"/>
              <a:gd name="T19" fmla="*/ 427 h 518"/>
              <a:gd name="T20" fmla="*/ 123 w 169"/>
              <a:gd name="T21" fmla="*/ 22 h 518"/>
              <a:gd name="T22" fmla="*/ 146 w 169"/>
              <a:gd name="T23" fmla="*/ 0 h 518"/>
              <a:gd name="T24" fmla="*/ 146 w 169"/>
              <a:gd name="T25" fmla="*/ 0 h 518"/>
              <a:gd name="T26" fmla="*/ 168 w 169"/>
              <a:gd name="T27" fmla="*/ 22 h 518"/>
              <a:gd name="T28" fmla="*/ 168 w 169"/>
              <a:gd name="T29" fmla="*/ 427 h 518"/>
              <a:gd name="T30" fmla="*/ 157 w 169"/>
              <a:gd name="T31" fmla="*/ 472 h 518"/>
              <a:gd name="T32" fmla="*/ 79 w 169"/>
              <a:gd name="T33" fmla="*/ 517 h 5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69" h="518">
                <a:moveTo>
                  <a:pt x="79" y="517"/>
                </a:moveTo>
                <a:lnTo>
                  <a:pt x="79" y="517"/>
                </a:lnTo>
                <a:cubicBezTo>
                  <a:pt x="45" y="517"/>
                  <a:pt x="22" y="494"/>
                  <a:pt x="11" y="472"/>
                </a:cubicBezTo>
                <a:cubicBezTo>
                  <a:pt x="0" y="449"/>
                  <a:pt x="0" y="427"/>
                  <a:pt x="0" y="427"/>
                </a:cubicBezTo>
                <a:cubicBezTo>
                  <a:pt x="45" y="427"/>
                  <a:pt x="45" y="427"/>
                  <a:pt x="45" y="427"/>
                </a:cubicBezTo>
                <a:lnTo>
                  <a:pt x="45" y="427"/>
                </a:lnTo>
                <a:cubicBezTo>
                  <a:pt x="45" y="427"/>
                  <a:pt x="45" y="438"/>
                  <a:pt x="45" y="449"/>
                </a:cubicBezTo>
                <a:cubicBezTo>
                  <a:pt x="56" y="461"/>
                  <a:pt x="56" y="472"/>
                  <a:pt x="79" y="472"/>
                </a:cubicBezTo>
                <a:cubicBezTo>
                  <a:pt x="101" y="472"/>
                  <a:pt x="112" y="461"/>
                  <a:pt x="112" y="449"/>
                </a:cubicBezTo>
                <a:cubicBezTo>
                  <a:pt x="112" y="438"/>
                  <a:pt x="112" y="427"/>
                  <a:pt x="112" y="427"/>
                </a:cubicBezTo>
                <a:cubicBezTo>
                  <a:pt x="123" y="22"/>
                  <a:pt x="123" y="22"/>
                  <a:pt x="123" y="22"/>
                </a:cubicBezTo>
                <a:cubicBezTo>
                  <a:pt x="123" y="11"/>
                  <a:pt x="123" y="0"/>
                  <a:pt x="146" y="0"/>
                </a:cubicBezTo>
                <a:lnTo>
                  <a:pt x="146" y="0"/>
                </a:lnTo>
                <a:cubicBezTo>
                  <a:pt x="157" y="0"/>
                  <a:pt x="168" y="11"/>
                  <a:pt x="168" y="22"/>
                </a:cubicBezTo>
                <a:cubicBezTo>
                  <a:pt x="168" y="427"/>
                  <a:pt x="168" y="427"/>
                  <a:pt x="168" y="427"/>
                </a:cubicBezTo>
                <a:cubicBezTo>
                  <a:pt x="168" y="427"/>
                  <a:pt x="168" y="449"/>
                  <a:pt x="157" y="472"/>
                </a:cubicBezTo>
                <a:cubicBezTo>
                  <a:pt x="146" y="494"/>
                  <a:pt x="112" y="517"/>
                  <a:pt x="79" y="51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96" name="Freeform 595">
            <a:extLst>
              <a:ext uri="{FF2B5EF4-FFF2-40B4-BE49-F238E27FC236}">
                <a16:creationId xmlns:a16="http://schemas.microsoft.com/office/drawing/2014/main" id="{3AE4DFA5-91AE-844C-A786-AB19A8CD30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61712" y="5814633"/>
            <a:ext cx="826148" cy="210097"/>
          </a:xfrm>
          <a:custGeom>
            <a:avLst/>
            <a:gdLst>
              <a:gd name="T0" fmla="*/ 820 w 1023"/>
              <a:gd name="T1" fmla="*/ 247 h 259"/>
              <a:gd name="T2" fmla="*/ 820 w 1023"/>
              <a:gd name="T3" fmla="*/ 247 h 259"/>
              <a:gd name="T4" fmla="*/ 809 w 1023"/>
              <a:gd name="T5" fmla="*/ 247 h 259"/>
              <a:gd name="T6" fmla="*/ 517 w 1023"/>
              <a:gd name="T7" fmla="*/ 213 h 259"/>
              <a:gd name="T8" fmla="*/ 517 w 1023"/>
              <a:gd name="T9" fmla="*/ 213 h 259"/>
              <a:gd name="T10" fmla="*/ 213 w 1023"/>
              <a:gd name="T11" fmla="*/ 247 h 259"/>
              <a:gd name="T12" fmla="*/ 168 w 1023"/>
              <a:gd name="T13" fmla="*/ 236 h 259"/>
              <a:gd name="T14" fmla="*/ 146 w 1023"/>
              <a:gd name="T15" fmla="*/ 213 h 259"/>
              <a:gd name="T16" fmla="*/ 135 w 1023"/>
              <a:gd name="T17" fmla="*/ 213 h 259"/>
              <a:gd name="T18" fmla="*/ 23 w 1023"/>
              <a:gd name="T19" fmla="*/ 213 h 259"/>
              <a:gd name="T20" fmla="*/ 0 w 1023"/>
              <a:gd name="T21" fmla="*/ 191 h 259"/>
              <a:gd name="T22" fmla="*/ 11 w 1023"/>
              <a:gd name="T23" fmla="*/ 169 h 259"/>
              <a:gd name="T24" fmla="*/ 168 w 1023"/>
              <a:gd name="T25" fmla="*/ 79 h 259"/>
              <a:gd name="T26" fmla="*/ 517 w 1023"/>
              <a:gd name="T27" fmla="*/ 0 h 259"/>
              <a:gd name="T28" fmla="*/ 854 w 1023"/>
              <a:gd name="T29" fmla="*/ 79 h 259"/>
              <a:gd name="T30" fmla="*/ 1011 w 1023"/>
              <a:gd name="T31" fmla="*/ 169 h 259"/>
              <a:gd name="T32" fmla="*/ 1022 w 1023"/>
              <a:gd name="T33" fmla="*/ 191 h 259"/>
              <a:gd name="T34" fmla="*/ 1000 w 1023"/>
              <a:gd name="T35" fmla="*/ 213 h 259"/>
              <a:gd name="T36" fmla="*/ 887 w 1023"/>
              <a:gd name="T37" fmla="*/ 213 h 259"/>
              <a:gd name="T38" fmla="*/ 887 w 1023"/>
              <a:gd name="T39" fmla="*/ 213 h 259"/>
              <a:gd name="T40" fmla="*/ 865 w 1023"/>
              <a:gd name="T41" fmla="*/ 236 h 259"/>
              <a:gd name="T42" fmla="*/ 820 w 1023"/>
              <a:gd name="T43" fmla="*/ 247 h 259"/>
              <a:gd name="T44" fmla="*/ 517 w 1023"/>
              <a:gd name="T45" fmla="*/ 157 h 259"/>
              <a:gd name="T46" fmla="*/ 517 w 1023"/>
              <a:gd name="T47" fmla="*/ 157 h 259"/>
              <a:gd name="T48" fmla="*/ 820 w 1023"/>
              <a:gd name="T49" fmla="*/ 202 h 259"/>
              <a:gd name="T50" fmla="*/ 831 w 1023"/>
              <a:gd name="T51" fmla="*/ 202 h 259"/>
              <a:gd name="T52" fmla="*/ 854 w 1023"/>
              <a:gd name="T53" fmla="*/ 180 h 259"/>
              <a:gd name="T54" fmla="*/ 887 w 1023"/>
              <a:gd name="T55" fmla="*/ 157 h 259"/>
              <a:gd name="T56" fmla="*/ 910 w 1023"/>
              <a:gd name="T57" fmla="*/ 157 h 259"/>
              <a:gd name="T58" fmla="*/ 842 w 1023"/>
              <a:gd name="T59" fmla="*/ 124 h 259"/>
              <a:gd name="T60" fmla="*/ 517 w 1023"/>
              <a:gd name="T61" fmla="*/ 45 h 259"/>
              <a:gd name="T62" fmla="*/ 112 w 1023"/>
              <a:gd name="T63" fmla="*/ 157 h 259"/>
              <a:gd name="T64" fmla="*/ 135 w 1023"/>
              <a:gd name="T65" fmla="*/ 157 h 259"/>
              <a:gd name="T66" fmla="*/ 180 w 1023"/>
              <a:gd name="T67" fmla="*/ 180 h 259"/>
              <a:gd name="T68" fmla="*/ 202 w 1023"/>
              <a:gd name="T69" fmla="*/ 202 h 259"/>
              <a:gd name="T70" fmla="*/ 202 w 1023"/>
              <a:gd name="T71" fmla="*/ 202 h 259"/>
              <a:gd name="T72" fmla="*/ 506 w 1023"/>
              <a:gd name="T73" fmla="*/ 157 h 259"/>
              <a:gd name="T74" fmla="*/ 517 w 1023"/>
              <a:gd name="T75" fmla="*/ 157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023" h="259">
                <a:moveTo>
                  <a:pt x="820" y="247"/>
                </a:moveTo>
                <a:lnTo>
                  <a:pt x="820" y="247"/>
                </a:lnTo>
                <a:cubicBezTo>
                  <a:pt x="820" y="247"/>
                  <a:pt x="820" y="247"/>
                  <a:pt x="809" y="247"/>
                </a:cubicBezTo>
                <a:cubicBezTo>
                  <a:pt x="764" y="236"/>
                  <a:pt x="607" y="213"/>
                  <a:pt x="517" y="213"/>
                </a:cubicBezTo>
                <a:lnTo>
                  <a:pt x="517" y="213"/>
                </a:lnTo>
                <a:cubicBezTo>
                  <a:pt x="416" y="213"/>
                  <a:pt x="258" y="236"/>
                  <a:pt x="213" y="247"/>
                </a:cubicBezTo>
                <a:cubicBezTo>
                  <a:pt x="191" y="258"/>
                  <a:pt x="180" y="247"/>
                  <a:pt x="168" y="236"/>
                </a:cubicBezTo>
                <a:cubicBezTo>
                  <a:pt x="146" y="213"/>
                  <a:pt x="146" y="213"/>
                  <a:pt x="146" y="213"/>
                </a:cubicBezTo>
                <a:cubicBezTo>
                  <a:pt x="135" y="213"/>
                  <a:pt x="135" y="213"/>
                  <a:pt x="135" y="213"/>
                </a:cubicBezTo>
                <a:cubicBezTo>
                  <a:pt x="23" y="213"/>
                  <a:pt x="23" y="213"/>
                  <a:pt x="23" y="213"/>
                </a:cubicBezTo>
                <a:cubicBezTo>
                  <a:pt x="11" y="213"/>
                  <a:pt x="11" y="202"/>
                  <a:pt x="0" y="191"/>
                </a:cubicBezTo>
                <a:cubicBezTo>
                  <a:pt x="0" y="180"/>
                  <a:pt x="0" y="169"/>
                  <a:pt x="11" y="169"/>
                </a:cubicBezTo>
                <a:cubicBezTo>
                  <a:pt x="11" y="169"/>
                  <a:pt x="79" y="124"/>
                  <a:pt x="168" y="79"/>
                </a:cubicBezTo>
                <a:cubicBezTo>
                  <a:pt x="258" y="45"/>
                  <a:pt x="382" y="0"/>
                  <a:pt x="517" y="0"/>
                </a:cubicBezTo>
                <a:cubicBezTo>
                  <a:pt x="640" y="0"/>
                  <a:pt x="775" y="45"/>
                  <a:pt x="854" y="79"/>
                </a:cubicBezTo>
                <a:cubicBezTo>
                  <a:pt x="955" y="124"/>
                  <a:pt x="1011" y="169"/>
                  <a:pt x="1011" y="169"/>
                </a:cubicBezTo>
                <a:cubicBezTo>
                  <a:pt x="1022" y="169"/>
                  <a:pt x="1022" y="180"/>
                  <a:pt x="1022" y="191"/>
                </a:cubicBezTo>
                <a:cubicBezTo>
                  <a:pt x="1022" y="202"/>
                  <a:pt x="1011" y="213"/>
                  <a:pt x="1000" y="213"/>
                </a:cubicBezTo>
                <a:cubicBezTo>
                  <a:pt x="887" y="213"/>
                  <a:pt x="887" y="213"/>
                  <a:pt x="887" y="213"/>
                </a:cubicBezTo>
                <a:lnTo>
                  <a:pt x="887" y="213"/>
                </a:lnTo>
                <a:cubicBezTo>
                  <a:pt x="865" y="236"/>
                  <a:pt x="865" y="236"/>
                  <a:pt x="865" y="236"/>
                </a:cubicBezTo>
                <a:cubicBezTo>
                  <a:pt x="854" y="247"/>
                  <a:pt x="831" y="247"/>
                  <a:pt x="820" y="247"/>
                </a:cubicBezTo>
                <a:close/>
                <a:moveTo>
                  <a:pt x="517" y="157"/>
                </a:moveTo>
                <a:lnTo>
                  <a:pt x="517" y="157"/>
                </a:lnTo>
                <a:cubicBezTo>
                  <a:pt x="607" y="157"/>
                  <a:pt x="764" y="191"/>
                  <a:pt x="820" y="202"/>
                </a:cubicBezTo>
                <a:cubicBezTo>
                  <a:pt x="820" y="202"/>
                  <a:pt x="820" y="202"/>
                  <a:pt x="831" y="202"/>
                </a:cubicBezTo>
                <a:cubicBezTo>
                  <a:pt x="854" y="180"/>
                  <a:pt x="854" y="180"/>
                  <a:pt x="854" y="180"/>
                </a:cubicBezTo>
                <a:cubicBezTo>
                  <a:pt x="865" y="169"/>
                  <a:pt x="876" y="157"/>
                  <a:pt x="887" y="157"/>
                </a:cubicBezTo>
                <a:cubicBezTo>
                  <a:pt x="910" y="157"/>
                  <a:pt x="910" y="157"/>
                  <a:pt x="910" y="157"/>
                </a:cubicBezTo>
                <a:cubicBezTo>
                  <a:pt x="887" y="146"/>
                  <a:pt x="865" y="135"/>
                  <a:pt x="842" y="124"/>
                </a:cubicBezTo>
                <a:cubicBezTo>
                  <a:pt x="753" y="90"/>
                  <a:pt x="640" y="45"/>
                  <a:pt x="517" y="45"/>
                </a:cubicBezTo>
                <a:cubicBezTo>
                  <a:pt x="360" y="45"/>
                  <a:pt x="202" y="112"/>
                  <a:pt x="112" y="157"/>
                </a:cubicBezTo>
                <a:cubicBezTo>
                  <a:pt x="135" y="157"/>
                  <a:pt x="135" y="157"/>
                  <a:pt x="135" y="157"/>
                </a:cubicBezTo>
                <a:cubicBezTo>
                  <a:pt x="146" y="157"/>
                  <a:pt x="168" y="169"/>
                  <a:pt x="180" y="180"/>
                </a:cubicBezTo>
                <a:cubicBezTo>
                  <a:pt x="202" y="202"/>
                  <a:pt x="202" y="202"/>
                  <a:pt x="202" y="202"/>
                </a:cubicBezTo>
                <a:lnTo>
                  <a:pt x="202" y="202"/>
                </a:lnTo>
                <a:cubicBezTo>
                  <a:pt x="258" y="191"/>
                  <a:pt x="416" y="169"/>
                  <a:pt x="506" y="157"/>
                </a:cubicBezTo>
                <a:cubicBezTo>
                  <a:pt x="517" y="157"/>
                  <a:pt x="517" y="157"/>
                  <a:pt x="517" y="157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97" name="Freeform 596">
            <a:extLst>
              <a:ext uri="{FF2B5EF4-FFF2-40B4-BE49-F238E27FC236}">
                <a16:creationId xmlns:a16="http://schemas.microsoft.com/office/drawing/2014/main" id="{74D55559-440F-6A43-A44A-B9B76DE977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60542" y="5789705"/>
            <a:ext cx="35610" cy="64098"/>
          </a:xfrm>
          <a:custGeom>
            <a:avLst/>
            <a:gdLst>
              <a:gd name="T0" fmla="*/ 23 w 46"/>
              <a:gd name="T1" fmla="*/ 78 h 79"/>
              <a:gd name="T2" fmla="*/ 23 w 46"/>
              <a:gd name="T3" fmla="*/ 78 h 79"/>
              <a:gd name="T4" fmla="*/ 23 w 46"/>
              <a:gd name="T5" fmla="*/ 78 h 79"/>
              <a:gd name="T6" fmla="*/ 0 w 46"/>
              <a:gd name="T7" fmla="*/ 56 h 79"/>
              <a:gd name="T8" fmla="*/ 0 w 46"/>
              <a:gd name="T9" fmla="*/ 22 h 79"/>
              <a:gd name="T10" fmla="*/ 23 w 46"/>
              <a:gd name="T11" fmla="*/ 0 h 79"/>
              <a:gd name="T12" fmla="*/ 23 w 46"/>
              <a:gd name="T13" fmla="*/ 0 h 79"/>
              <a:gd name="T14" fmla="*/ 45 w 46"/>
              <a:gd name="T15" fmla="*/ 22 h 79"/>
              <a:gd name="T16" fmla="*/ 45 w 46"/>
              <a:gd name="T17" fmla="*/ 56 h 79"/>
              <a:gd name="T18" fmla="*/ 23 w 46"/>
              <a:gd name="T19" fmla="*/ 78 h 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6" h="79">
                <a:moveTo>
                  <a:pt x="23" y="78"/>
                </a:moveTo>
                <a:lnTo>
                  <a:pt x="23" y="78"/>
                </a:lnTo>
                <a:lnTo>
                  <a:pt x="23" y="78"/>
                </a:lnTo>
                <a:cubicBezTo>
                  <a:pt x="0" y="78"/>
                  <a:pt x="0" y="67"/>
                  <a:pt x="0" y="56"/>
                </a:cubicBezTo>
                <a:cubicBezTo>
                  <a:pt x="0" y="22"/>
                  <a:pt x="0" y="22"/>
                  <a:pt x="0" y="22"/>
                </a:cubicBezTo>
                <a:cubicBezTo>
                  <a:pt x="0" y="11"/>
                  <a:pt x="0" y="0"/>
                  <a:pt x="23" y="0"/>
                </a:cubicBezTo>
                <a:lnTo>
                  <a:pt x="23" y="0"/>
                </a:lnTo>
                <a:cubicBezTo>
                  <a:pt x="34" y="0"/>
                  <a:pt x="45" y="11"/>
                  <a:pt x="45" y="22"/>
                </a:cubicBezTo>
                <a:cubicBezTo>
                  <a:pt x="45" y="56"/>
                  <a:pt x="45" y="56"/>
                  <a:pt x="45" y="56"/>
                </a:cubicBezTo>
                <a:cubicBezTo>
                  <a:pt x="45" y="67"/>
                  <a:pt x="34" y="78"/>
                  <a:pt x="23" y="7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98" name="Freeform 597">
            <a:extLst>
              <a:ext uri="{FF2B5EF4-FFF2-40B4-BE49-F238E27FC236}">
                <a16:creationId xmlns:a16="http://schemas.microsoft.com/office/drawing/2014/main" id="{EA38C649-1FFA-7847-AEF1-665BF2737E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43117" y="10757276"/>
            <a:ext cx="416636" cy="1054051"/>
          </a:xfrm>
          <a:custGeom>
            <a:avLst/>
            <a:gdLst>
              <a:gd name="T0" fmla="*/ 414 w 516"/>
              <a:gd name="T1" fmla="*/ 1303 h 1304"/>
              <a:gd name="T2" fmla="*/ 414 w 516"/>
              <a:gd name="T3" fmla="*/ 1303 h 1304"/>
              <a:gd name="T4" fmla="*/ 89 w 516"/>
              <a:gd name="T5" fmla="*/ 1303 h 1304"/>
              <a:gd name="T6" fmla="*/ 56 w 516"/>
              <a:gd name="T7" fmla="*/ 1269 h 1304"/>
              <a:gd name="T8" fmla="*/ 22 w 516"/>
              <a:gd name="T9" fmla="*/ 887 h 1304"/>
              <a:gd name="T10" fmla="*/ 191 w 516"/>
              <a:gd name="T11" fmla="*/ 78 h 1304"/>
              <a:gd name="T12" fmla="*/ 224 w 516"/>
              <a:gd name="T13" fmla="*/ 22 h 1304"/>
              <a:gd name="T14" fmla="*/ 247 w 516"/>
              <a:gd name="T15" fmla="*/ 0 h 1304"/>
              <a:gd name="T16" fmla="*/ 247 w 516"/>
              <a:gd name="T17" fmla="*/ 0 h 1304"/>
              <a:gd name="T18" fmla="*/ 281 w 516"/>
              <a:gd name="T19" fmla="*/ 22 h 1304"/>
              <a:gd name="T20" fmla="*/ 292 w 516"/>
              <a:gd name="T21" fmla="*/ 33 h 1304"/>
              <a:gd name="T22" fmla="*/ 482 w 516"/>
              <a:gd name="T23" fmla="*/ 932 h 1304"/>
              <a:gd name="T24" fmla="*/ 448 w 516"/>
              <a:gd name="T25" fmla="*/ 921 h 1304"/>
              <a:gd name="T26" fmla="*/ 482 w 516"/>
              <a:gd name="T27" fmla="*/ 932 h 1304"/>
              <a:gd name="T28" fmla="*/ 448 w 516"/>
              <a:gd name="T29" fmla="*/ 1269 h 1304"/>
              <a:gd name="T30" fmla="*/ 414 w 516"/>
              <a:gd name="T31" fmla="*/ 1303 h 1304"/>
              <a:gd name="T32" fmla="*/ 123 w 516"/>
              <a:gd name="T33" fmla="*/ 1235 h 1304"/>
              <a:gd name="T34" fmla="*/ 123 w 516"/>
              <a:gd name="T35" fmla="*/ 1235 h 1304"/>
              <a:gd name="T36" fmla="*/ 381 w 516"/>
              <a:gd name="T37" fmla="*/ 1235 h 1304"/>
              <a:gd name="T38" fmla="*/ 414 w 516"/>
              <a:gd name="T39" fmla="*/ 921 h 1304"/>
              <a:gd name="T40" fmla="*/ 247 w 516"/>
              <a:gd name="T41" fmla="*/ 112 h 1304"/>
              <a:gd name="T42" fmla="*/ 89 w 516"/>
              <a:gd name="T43" fmla="*/ 876 h 1304"/>
              <a:gd name="T44" fmla="*/ 123 w 516"/>
              <a:gd name="T45" fmla="*/ 1235 h 1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516" h="1304">
                <a:moveTo>
                  <a:pt x="414" y="1303"/>
                </a:moveTo>
                <a:lnTo>
                  <a:pt x="414" y="1303"/>
                </a:lnTo>
                <a:cubicBezTo>
                  <a:pt x="89" y="1303"/>
                  <a:pt x="89" y="1303"/>
                  <a:pt x="89" y="1303"/>
                </a:cubicBezTo>
                <a:cubicBezTo>
                  <a:pt x="67" y="1303"/>
                  <a:pt x="56" y="1291"/>
                  <a:pt x="56" y="1269"/>
                </a:cubicBezTo>
                <a:cubicBezTo>
                  <a:pt x="22" y="887"/>
                  <a:pt x="22" y="887"/>
                  <a:pt x="22" y="887"/>
                </a:cubicBezTo>
                <a:cubicBezTo>
                  <a:pt x="0" y="618"/>
                  <a:pt x="56" y="348"/>
                  <a:pt x="191" y="78"/>
                </a:cubicBezTo>
                <a:cubicBezTo>
                  <a:pt x="224" y="22"/>
                  <a:pt x="224" y="22"/>
                  <a:pt x="224" y="22"/>
                </a:cubicBezTo>
                <a:cubicBezTo>
                  <a:pt x="224" y="11"/>
                  <a:pt x="236" y="0"/>
                  <a:pt x="247" y="0"/>
                </a:cubicBezTo>
                <a:lnTo>
                  <a:pt x="247" y="0"/>
                </a:lnTo>
                <a:cubicBezTo>
                  <a:pt x="269" y="0"/>
                  <a:pt x="281" y="11"/>
                  <a:pt x="281" y="22"/>
                </a:cubicBezTo>
                <a:cubicBezTo>
                  <a:pt x="292" y="33"/>
                  <a:pt x="292" y="33"/>
                  <a:pt x="292" y="33"/>
                </a:cubicBezTo>
                <a:cubicBezTo>
                  <a:pt x="448" y="314"/>
                  <a:pt x="515" y="618"/>
                  <a:pt x="482" y="932"/>
                </a:cubicBezTo>
                <a:cubicBezTo>
                  <a:pt x="448" y="921"/>
                  <a:pt x="448" y="921"/>
                  <a:pt x="448" y="921"/>
                </a:cubicBezTo>
                <a:cubicBezTo>
                  <a:pt x="482" y="932"/>
                  <a:pt x="482" y="932"/>
                  <a:pt x="482" y="932"/>
                </a:cubicBezTo>
                <a:cubicBezTo>
                  <a:pt x="448" y="1269"/>
                  <a:pt x="448" y="1269"/>
                  <a:pt x="448" y="1269"/>
                </a:cubicBezTo>
                <a:cubicBezTo>
                  <a:pt x="448" y="1291"/>
                  <a:pt x="437" y="1303"/>
                  <a:pt x="414" y="1303"/>
                </a:cubicBezTo>
                <a:close/>
                <a:moveTo>
                  <a:pt x="123" y="1235"/>
                </a:moveTo>
                <a:lnTo>
                  <a:pt x="123" y="1235"/>
                </a:lnTo>
                <a:cubicBezTo>
                  <a:pt x="381" y="1235"/>
                  <a:pt x="381" y="1235"/>
                  <a:pt x="381" y="1235"/>
                </a:cubicBezTo>
                <a:cubicBezTo>
                  <a:pt x="414" y="921"/>
                  <a:pt x="414" y="921"/>
                  <a:pt x="414" y="921"/>
                </a:cubicBezTo>
                <a:cubicBezTo>
                  <a:pt x="437" y="640"/>
                  <a:pt x="381" y="371"/>
                  <a:pt x="247" y="112"/>
                </a:cubicBezTo>
                <a:cubicBezTo>
                  <a:pt x="123" y="371"/>
                  <a:pt x="67" y="629"/>
                  <a:pt x="89" y="876"/>
                </a:cubicBezTo>
                <a:lnTo>
                  <a:pt x="123" y="123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99" name="Freeform 598">
            <a:extLst>
              <a:ext uri="{FF2B5EF4-FFF2-40B4-BE49-F238E27FC236}">
                <a16:creationId xmlns:a16="http://schemas.microsoft.com/office/drawing/2014/main" id="{1B56F306-54F9-6C4E-942A-BA9A26B4DD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52923" y="11530008"/>
            <a:ext cx="210097" cy="452246"/>
          </a:xfrm>
          <a:custGeom>
            <a:avLst/>
            <a:gdLst>
              <a:gd name="T0" fmla="*/ 224 w 259"/>
              <a:gd name="T1" fmla="*/ 561 h 562"/>
              <a:gd name="T2" fmla="*/ 224 w 259"/>
              <a:gd name="T3" fmla="*/ 561 h 562"/>
              <a:gd name="T4" fmla="*/ 191 w 259"/>
              <a:gd name="T5" fmla="*/ 550 h 562"/>
              <a:gd name="T6" fmla="*/ 11 w 259"/>
              <a:gd name="T7" fmla="*/ 314 h 562"/>
              <a:gd name="T8" fmla="*/ 11 w 259"/>
              <a:gd name="T9" fmla="*/ 269 h 562"/>
              <a:gd name="T10" fmla="*/ 67 w 259"/>
              <a:gd name="T11" fmla="*/ 269 h 562"/>
              <a:gd name="T12" fmla="*/ 191 w 259"/>
              <a:gd name="T13" fmla="*/ 426 h 562"/>
              <a:gd name="T14" fmla="*/ 191 w 259"/>
              <a:gd name="T15" fmla="*/ 359 h 562"/>
              <a:gd name="T16" fmla="*/ 33 w 259"/>
              <a:gd name="T17" fmla="*/ 56 h 562"/>
              <a:gd name="T18" fmla="*/ 45 w 259"/>
              <a:gd name="T19" fmla="*/ 0 h 562"/>
              <a:gd name="T20" fmla="*/ 90 w 259"/>
              <a:gd name="T21" fmla="*/ 22 h 562"/>
              <a:gd name="T22" fmla="*/ 258 w 259"/>
              <a:gd name="T23" fmla="*/ 336 h 562"/>
              <a:gd name="T24" fmla="*/ 258 w 259"/>
              <a:gd name="T25" fmla="*/ 348 h 562"/>
              <a:gd name="T26" fmla="*/ 258 w 259"/>
              <a:gd name="T27" fmla="*/ 528 h 562"/>
              <a:gd name="T28" fmla="*/ 235 w 259"/>
              <a:gd name="T29" fmla="*/ 561 h 562"/>
              <a:gd name="T30" fmla="*/ 224 w 259"/>
              <a:gd name="T31" fmla="*/ 561 h 5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59" h="562">
                <a:moveTo>
                  <a:pt x="224" y="561"/>
                </a:moveTo>
                <a:lnTo>
                  <a:pt x="224" y="561"/>
                </a:lnTo>
                <a:cubicBezTo>
                  <a:pt x="213" y="561"/>
                  <a:pt x="202" y="561"/>
                  <a:pt x="191" y="550"/>
                </a:cubicBezTo>
                <a:cubicBezTo>
                  <a:pt x="11" y="314"/>
                  <a:pt x="11" y="314"/>
                  <a:pt x="11" y="314"/>
                </a:cubicBezTo>
                <a:cubicBezTo>
                  <a:pt x="0" y="303"/>
                  <a:pt x="0" y="280"/>
                  <a:pt x="11" y="269"/>
                </a:cubicBezTo>
                <a:cubicBezTo>
                  <a:pt x="33" y="258"/>
                  <a:pt x="56" y="258"/>
                  <a:pt x="67" y="269"/>
                </a:cubicBezTo>
                <a:cubicBezTo>
                  <a:pt x="191" y="426"/>
                  <a:pt x="191" y="426"/>
                  <a:pt x="191" y="426"/>
                </a:cubicBezTo>
                <a:cubicBezTo>
                  <a:pt x="191" y="359"/>
                  <a:pt x="191" y="359"/>
                  <a:pt x="191" y="359"/>
                </a:cubicBezTo>
                <a:cubicBezTo>
                  <a:pt x="33" y="56"/>
                  <a:pt x="33" y="56"/>
                  <a:pt x="33" y="56"/>
                </a:cubicBezTo>
                <a:cubicBezTo>
                  <a:pt x="22" y="33"/>
                  <a:pt x="33" y="11"/>
                  <a:pt x="45" y="0"/>
                </a:cubicBezTo>
                <a:cubicBezTo>
                  <a:pt x="67" y="0"/>
                  <a:pt x="90" y="0"/>
                  <a:pt x="90" y="22"/>
                </a:cubicBezTo>
                <a:cubicBezTo>
                  <a:pt x="258" y="336"/>
                  <a:pt x="258" y="336"/>
                  <a:pt x="258" y="336"/>
                </a:cubicBezTo>
                <a:lnTo>
                  <a:pt x="258" y="348"/>
                </a:lnTo>
                <a:cubicBezTo>
                  <a:pt x="258" y="528"/>
                  <a:pt x="258" y="528"/>
                  <a:pt x="258" y="528"/>
                </a:cubicBezTo>
                <a:cubicBezTo>
                  <a:pt x="258" y="539"/>
                  <a:pt x="247" y="561"/>
                  <a:pt x="235" y="561"/>
                </a:cubicBezTo>
                <a:cubicBezTo>
                  <a:pt x="224" y="561"/>
                  <a:pt x="224" y="561"/>
                  <a:pt x="224" y="56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00" name="Freeform 599">
            <a:extLst>
              <a:ext uri="{FF2B5EF4-FFF2-40B4-BE49-F238E27FC236}">
                <a16:creationId xmlns:a16="http://schemas.microsoft.com/office/drawing/2014/main" id="{AFFD6B8A-2E37-D249-8F57-80A83708AB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43409" y="11537130"/>
            <a:ext cx="199415" cy="445124"/>
          </a:xfrm>
          <a:custGeom>
            <a:avLst/>
            <a:gdLst>
              <a:gd name="T0" fmla="*/ 34 w 248"/>
              <a:gd name="T1" fmla="*/ 550 h 551"/>
              <a:gd name="T2" fmla="*/ 34 w 248"/>
              <a:gd name="T3" fmla="*/ 550 h 551"/>
              <a:gd name="T4" fmla="*/ 23 w 248"/>
              <a:gd name="T5" fmla="*/ 550 h 551"/>
              <a:gd name="T6" fmla="*/ 0 w 248"/>
              <a:gd name="T7" fmla="*/ 517 h 551"/>
              <a:gd name="T8" fmla="*/ 0 w 248"/>
              <a:gd name="T9" fmla="*/ 337 h 551"/>
              <a:gd name="T10" fmla="*/ 0 w 248"/>
              <a:gd name="T11" fmla="*/ 325 h 551"/>
              <a:gd name="T12" fmla="*/ 157 w 248"/>
              <a:gd name="T13" fmla="*/ 22 h 551"/>
              <a:gd name="T14" fmla="*/ 202 w 248"/>
              <a:gd name="T15" fmla="*/ 11 h 551"/>
              <a:gd name="T16" fmla="*/ 225 w 248"/>
              <a:gd name="T17" fmla="*/ 56 h 551"/>
              <a:gd name="T18" fmla="*/ 68 w 248"/>
              <a:gd name="T19" fmla="*/ 348 h 551"/>
              <a:gd name="T20" fmla="*/ 68 w 248"/>
              <a:gd name="T21" fmla="*/ 415 h 551"/>
              <a:gd name="T22" fmla="*/ 180 w 248"/>
              <a:gd name="T23" fmla="*/ 281 h 551"/>
              <a:gd name="T24" fmla="*/ 225 w 248"/>
              <a:gd name="T25" fmla="*/ 269 h 551"/>
              <a:gd name="T26" fmla="*/ 236 w 248"/>
              <a:gd name="T27" fmla="*/ 314 h 551"/>
              <a:gd name="T28" fmla="*/ 68 w 248"/>
              <a:gd name="T29" fmla="*/ 539 h 551"/>
              <a:gd name="T30" fmla="*/ 34 w 248"/>
              <a:gd name="T31" fmla="*/ 550 h 5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48" h="551">
                <a:moveTo>
                  <a:pt x="34" y="550"/>
                </a:moveTo>
                <a:lnTo>
                  <a:pt x="34" y="550"/>
                </a:lnTo>
                <a:lnTo>
                  <a:pt x="23" y="550"/>
                </a:lnTo>
                <a:cubicBezTo>
                  <a:pt x="11" y="550"/>
                  <a:pt x="0" y="528"/>
                  <a:pt x="0" y="517"/>
                </a:cubicBezTo>
                <a:cubicBezTo>
                  <a:pt x="0" y="337"/>
                  <a:pt x="0" y="337"/>
                  <a:pt x="0" y="337"/>
                </a:cubicBezTo>
                <a:lnTo>
                  <a:pt x="0" y="325"/>
                </a:lnTo>
                <a:cubicBezTo>
                  <a:pt x="157" y="22"/>
                  <a:pt x="157" y="22"/>
                  <a:pt x="157" y="22"/>
                </a:cubicBezTo>
                <a:cubicBezTo>
                  <a:pt x="169" y="0"/>
                  <a:pt x="191" y="0"/>
                  <a:pt x="202" y="11"/>
                </a:cubicBezTo>
                <a:cubicBezTo>
                  <a:pt x="225" y="11"/>
                  <a:pt x="225" y="34"/>
                  <a:pt x="225" y="56"/>
                </a:cubicBezTo>
                <a:cubicBezTo>
                  <a:pt x="68" y="348"/>
                  <a:pt x="68" y="348"/>
                  <a:pt x="68" y="348"/>
                </a:cubicBezTo>
                <a:cubicBezTo>
                  <a:pt x="68" y="415"/>
                  <a:pt x="68" y="415"/>
                  <a:pt x="68" y="415"/>
                </a:cubicBezTo>
                <a:cubicBezTo>
                  <a:pt x="180" y="281"/>
                  <a:pt x="180" y="281"/>
                  <a:pt x="180" y="281"/>
                </a:cubicBezTo>
                <a:cubicBezTo>
                  <a:pt x="191" y="258"/>
                  <a:pt x="213" y="258"/>
                  <a:pt x="225" y="269"/>
                </a:cubicBezTo>
                <a:cubicBezTo>
                  <a:pt x="247" y="281"/>
                  <a:pt x="247" y="303"/>
                  <a:pt x="236" y="314"/>
                </a:cubicBezTo>
                <a:cubicBezTo>
                  <a:pt x="68" y="539"/>
                  <a:pt x="68" y="539"/>
                  <a:pt x="68" y="539"/>
                </a:cubicBezTo>
                <a:cubicBezTo>
                  <a:pt x="56" y="550"/>
                  <a:pt x="45" y="550"/>
                  <a:pt x="34" y="55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01" name="Freeform 600">
            <a:extLst>
              <a:ext uri="{FF2B5EF4-FFF2-40B4-BE49-F238E27FC236}">
                <a16:creationId xmlns:a16="http://schemas.microsoft.com/office/drawing/2014/main" id="{BAE8D324-51B1-C745-A5E0-42FA5AEE64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64190" y="11754351"/>
            <a:ext cx="181611" cy="110389"/>
          </a:xfrm>
          <a:custGeom>
            <a:avLst/>
            <a:gdLst>
              <a:gd name="T0" fmla="*/ 190 w 225"/>
              <a:gd name="T1" fmla="*/ 135 h 136"/>
              <a:gd name="T2" fmla="*/ 190 w 225"/>
              <a:gd name="T3" fmla="*/ 135 h 136"/>
              <a:gd name="T4" fmla="*/ 33 w 225"/>
              <a:gd name="T5" fmla="*/ 135 h 136"/>
              <a:gd name="T6" fmla="*/ 0 w 225"/>
              <a:gd name="T7" fmla="*/ 101 h 136"/>
              <a:gd name="T8" fmla="*/ 0 w 225"/>
              <a:gd name="T9" fmla="*/ 34 h 136"/>
              <a:gd name="T10" fmla="*/ 33 w 225"/>
              <a:gd name="T11" fmla="*/ 0 h 136"/>
              <a:gd name="T12" fmla="*/ 190 w 225"/>
              <a:gd name="T13" fmla="*/ 0 h 136"/>
              <a:gd name="T14" fmla="*/ 224 w 225"/>
              <a:gd name="T15" fmla="*/ 34 h 136"/>
              <a:gd name="T16" fmla="*/ 224 w 225"/>
              <a:gd name="T17" fmla="*/ 101 h 136"/>
              <a:gd name="T18" fmla="*/ 190 w 225"/>
              <a:gd name="T19" fmla="*/ 135 h 136"/>
              <a:gd name="T20" fmla="*/ 67 w 225"/>
              <a:gd name="T21" fmla="*/ 68 h 136"/>
              <a:gd name="T22" fmla="*/ 67 w 225"/>
              <a:gd name="T23" fmla="*/ 68 h 136"/>
              <a:gd name="T24" fmla="*/ 146 w 225"/>
              <a:gd name="T25" fmla="*/ 68 h 136"/>
              <a:gd name="T26" fmla="*/ 146 w 225"/>
              <a:gd name="T27" fmla="*/ 68 h 136"/>
              <a:gd name="T28" fmla="*/ 67 w 225"/>
              <a:gd name="T29" fmla="*/ 68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25" h="136">
                <a:moveTo>
                  <a:pt x="190" y="135"/>
                </a:moveTo>
                <a:lnTo>
                  <a:pt x="190" y="135"/>
                </a:lnTo>
                <a:cubicBezTo>
                  <a:pt x="33" y="135"/>
                  <a:pt x="33" y="135"/>
                  <a:pt x="33" y="135"/>
                </a:cubicBezTo>
                <a:cubicBezTo>
                  <a:pt x="11" y="135"/>
                  <a:pt x="0" y="124"/>
                  <a:pt x="0" y="101"/>
                </a:cubicBezTo>
                <a:cubicBezTo>
                  <a:pt x="0" y="34"/>
                  <a:pt x="0" y="34"/>
                  <a:pt x="0" y="34"/>
                </a:cubicBezTo>
                <a:cubicBezTo>
                  <a:pt x="0" y="12"/>
                  <a:pt x="11" y="0"/>
                  <a:pt x="33" y="0"/>
                </a:cubicBezTo>
                <a:cubicBezTo>
                  <a:pt x="190" y="0"/>
                  <a:pt x="190" y="0"/>
                  <a:pt x="190" y="0"/>
                </a:cubicBezTo>
                <a:cubicBezTo>
                  <a:pt x="201" y="0"/>
                  <a:pt x="224" y="12"/>
                  <a:pt x="224" y="34"/>
                </a:cubicBezTo>
                <a:cubicBezTo>
                  <a:pt x="224" y="101"/>
                  <a:pt x="224" y="101"/>
                  <a:pt x="224" y="101"/>
                </a:cubicBezTo>
                <a:cubicBezTo>
                  <a:pt x="224" y="124"/>
                  <a:pt x="201" y="135"/>
                  <a:pt x="190" y="135"/>
                </a:cubicBezTo>
                <a:close/>
                <a:moveTo>
                  <a:pt x="67" y="68"/>
                </a:moveTo>
                <a:lnTo>
                  <a:pt x="67" y="68"/>
                </a:lnTo>
                <a:cubicBezTo>
                  <a:pt x="146" y="68"/>
                  <a:pt x="146" y="68"/>
                  <a:pt x="146" y="68"/>
                </a:cubicBezTo>
                <a:lnTo>
                  <a:pt x="146" y="68"/>
                </a:lnTo>
                <a:cubicBezTo>
                  <a:pt x="67" y="68"/>
                  <a:pt x="67" y="68"/>
                  <a:pt x="67" y="68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02" name="Freeform 601">
            <a:extLst>
              <a:ext uri="{FF2B5EF4-FFF2-40B4-BE49-F238E27FC236}">
                <a16:creationId xmlns:a16="http://schemas.microsoft.com/office/drawing/2014/main" id="{26B36960-1084-B74E-83E4-9888F5F6C2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64190" y="11067080"/>
            <a:ext cx="170927" cy="174489"/>
          </a:xfrm>
          <a:custGeom>
            <a:avLst/>
            <a:gdLst>
              <a:gd name="T0" fmla="*/ 112 w 213"/>
              <a:gd name="T1" fmla="*/ 213 h 214"/>
              <a:gd name="T2" fmla="*/ 112 w 213"/>
              <a:gd name="T3" fmla="*/ 213 h 214"/>
              <a:gd name="T4" fmla="*/ 0 w 213"/>
              <a:gd name="T5" fmla="*/ 101 h 214"/>
              <a:gd name="T6" fmla="*/ 112 w 213"/>
              <a:gd name="T7" fmla="*/ 0 h 214"/>
              <a:gd name="T8" fmla="*/ 212 w 213"/>
              <a:gd name="T9" fmla="*/ 101 h 214"/>
              <a:gd name="T10" fmla="*/ 112 w 213"/>
              <a:gd name="T11" fmla="*/ 213 h 214"/>
              <a:gd name="T12" fmla="*/ 112 w 213"/>
              <a:gd name="T13" fmla="*/ 67 h 214"/>
              <a:gd name="T14" fmla="*/ 112 w 213"/>
              <a:gd name="T15" fmla="*/ 67 h 214"/>
              <a:gd name="T16" fmla="*/ 78 w 213"/>
              <a:gd name="T17" fmla="*/ 101 h 214"/>
              <a:gd name="T18" fmla="*/ 112 w 213"/>
              <a:gd name="T19" fmla="*/ 146 h 214"/>
              <a:gd name="T20" fmla="*/ 146 w 213"/>
              <a:gd name="T21" fmla="*/ 101 h 214"/>
              <a:gd name="T22" fmla="*/ 112 w 213"/>
              <a:gd name="T23" fmla="*/ 67 h 2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13" h="214">
                <a:moveTo>
                  <a:pt x="112" y="213"/>
                </a:moveTo>
                <a:lnTo>
                  <a:pt x="112" y="213"/>
                </a:lnTo>
                <a:cubicBezTo>
                  <a:pt x="56" y="213"/>
                  <a:pt x="0" y="168"/>
                  <a:pt x="0" y="101"/>
                </a:cubicBezTo>
                <a:cubicBezTo>
                  <a:pt x="0" y="45"/>
                  <a:pt x="56" y="0"/>
                  <a:pt x="112" y="0"/>
                </a:cubicBezTo>
                <a:cubicBezTo>
                  <a:pt x="167" y="0"/>
                  <a:pt x="212" y="45"/>
                  <a:pt x="212" y="101"/>
                </a:cubicBezTo>
                <a:cubicBezTo>
                  <a:pt x="212" y="168"/>
                  <a:pt x="167" y="213"/>
                  <a:pt x="112" y="213"/>
                </a:cubicBezTo>
                <a:close/>
                <a:moveTo>
                  <a:pt x="112" y="67"/>
                </a:moveTo>
                <a:lnTo>
                  <a:pt x="112" y="67"/>
                </a:lnTo>
                <a:cubicBezTo>
                  <a:pt x="90" y="67"/>
                  <a:pt x="78" y="90"/>
                  <a:pt x="78" y="101"/>
                </a:cubicBezTo>
                <a:cubicBezTo>
                  <a:pt x="78" y="123"/>
                  <a:pt x="90" y="146"/>
                  <a:pt x="112" y="146"/>
                </a:cubicBezTo>
                <a:cubicBezTo>
                  <a:pt x="123" y="146"/>
                  <a:pt x="146" y="123"/>
                  <a:pt x="146" y="101"/>
                </a:cubicBezTo>
                <a:cubicBezTo>
                  <a:pt x="146" y="90"/>
                  <a:pt x="123" y="67"/>
                  <a:pt x="112" y="67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03" name="Freeform 602">
            <a:extLst>
              <a:ext uri="{FF2B5EF4-FFF2-40B4-BE49-F238E27FC236}">
                <a16:creationId xmlns:a16="http://schemas.microsoft.com/office/drawing/2014/main" id="{E8A7A07A-358A-3242-A4E3-25611DBA8D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17606" y="11537130"/>
            <a:ext cx="64098" cy="445124"/>
          </a:xfrm>
          <a:custGeom>
            <a:avLst/>
            <a:gdLst>
              <a:gd name="T0" fmla="*/ 45 w 80"/>
              <a:gd name="T1" fmla="*/ 550 h 551"/>
              <a:gd name="T2" fmla="*/ 45 w 80"/>
              <a:gd name="T3" fmla="*/ 550 h 551"/>
              <a:gd name="T4" fmla="*/ 0 w 80"/>
              <a:gd name="T5" fmla="*/ 517 h 551"/>
              <a:gd name="T6" fmla="*/ 0 w 80"/>
              <a:gd name="T7" fmla="*/ 34 h 551"/>
              <a:gd name="T8" fmla="*/ 45 w 80"/>
              <a:gd name="T9" fmla="*/ 0 h 551"/>
              <a:gd name="T10" fmla="*/ 79 w 80"/>
              <a:gd name="T11" fmla="*/ 34 h 551"/>
              <a:gd name="T12" fmla="*/ 79 w 80"/>
              <a:gd name="T13" fmla="*/ 517 h 551"/>
              <a:gd name="T14" fmla="*/ 45 w 80"/>
              <a:gd name="T15" fmla="*/ 550 h 5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0" h="551">
                <a:moveTo>
                  <a:pt x="45" y="550"/>
                </a:moveTo>
                <a:lnTo>
                  <a:pt x="45" y="550"/>
                </a:lnTo>
                <a:cubicBezTo>
                  <a:pt x="23" y="550"/>
                  <a:pt x="0" y="539"/>
                  <a:pt x="0" y="517"/>
                </a:cubicBezTo>
                <a:cubicBezTo>
                  <a:pt x="0" y="34"/>
                  <a:pt x="0" y="34"/>
                  <a:pt x="0" y="34"/>
                </a:cubicBezTo>
                <a:cubicBezTo>
                  <a:pt x="0" y="22"/>
                  <a:pt x="23" y="0"/>
                  <a:pt x="45" y="0"/>
                </a:cubicBezTo>
                <a:cubicBezTo>
                  <a:pt x="56" y="0"/>
                  <a:pt x="79" y="22"/>
                  <a:pt x="79" y="34"/>
                </a:cubicBezTo>
                <a:cubicBezTo>
                  <a:pt x="79" y="517"/>
                  <a:pt x="79" y="517"/>
                  <a:pt x="79" y="517"/>
                </a:cubicBezTo>
                <a:cubicBezTo>
                  <a:pt x="79" y="539"/>
                  <a:pt x="56" y="550"/>
                  <a:pt x="45" y="55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04" name="Freeform 603">
            <a:extLst>
              <a:ext uri="{FF2B5EF4-FFF2-40B4-BE49-F238E27FC236}">
                <a16:creationId xmlns:a16="http://schemas.microsoft.com/office/drawing/2014/main" id="{86F11167-3072-BB4D-922E-7F97E55D47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4861" y="5903656"/>
            <a:ext cx="997075" cy="754928"/>
          </a:xfrm>
          <a:custGeom>
            <a:avLst/>
            <a:gdLst>
              <a:gd name="T0" fmla="*/ 1123 w 1236"/>
              <a:gd name="T1" fmla="*/ 933 h 934"/>
              <a:gd name="T2" fmla="*/ 1123 w 1236"/>
              <a:gd name="T3" fmla="*/ 933 h 934"/>
              <a:gd name="T4" fmla="*/ 101 w 1236"/>
              <a:gd name="T5" fmla="*/ 933 h 934"/>
              <a:gd name="T6" fmla="*/ 0 w 1236"/>
              <a:gd name="T7" fmla="*/ 832 h 934"/>
              <a:gd name="T8" fmla="*/ 0 w 1236"/>
              <a:gd name="T9" fmla="*/ 101 h 934"/>
              <a:gd name="T10" fmla="*/ 101 w 1236"/>
              <a:gd name="T11" fmla="*/ 0 h 934"/>
              <a:gd name="T12" fmla="*/ 1123 w 1236"/>
              <a:gd name="T13" fmla="*/ 0 h 934"/>
              <a:gd name="T14" fmla="*/ 1235 w 1236"/>
              <a:gd name="T15" fmla="*/ 101 h 934"/>
              <a:gd name="T16" fmla="*/ 1235 w 1236"/>
              <a:gd name="T17" fmla="*/ 832 h 934"/>
              <a:gd name="T18" fmla="*/ 1123 w 1236"/>
              <a:gd name="T19" fmla="*/ 933 h 934"/>
              <a:gd name="T20" fmla="*/ 101 w 1236"/>
              <a:gd name="T21" fmla="*/ 68 h 934"/>
              <a:gd name="T22" fmla="*/ 101 w 1236"/>
              <a:gd name="T23" fmla="*/ 68 h 934"/>
              <a:gd name="T24" fmla="*/ 67 w 1236"/>
              <a:gd name="T25" fmla="*/ 101 h 934"/>
              <a:gd name="T26" fmla="*/ 67 w 1236"/>
              <a:gd name="T27" fmla="*/ 832 h 934"/>
              <a:gd name="T28" fmla="*/ 101 w 1236"/>
              <a:gd name="T29" fmla="*/ 865 h 934"/>
              <a:gd name="T30" fmla="*/ 1123 w 1236"/>
              <a:gd name="T31" fmla="*/ 865 h 934"/>
              <a:gd name="T32" fmla="*/ 1168 w 1236"/>
              <a:gd name="T33" fmla="*/ 832 h 934"/>
              <a:gd name="T34" fmla="*/ 1168 w 1236"/>
              <a:gd name="T35" fmla="*/ 101 h 934"/>
              <a:gd name="T36" fmla="*/ 1123 w 1236"/>
              <a:gd name="T37" fmla="*/ 68 h 934"/>
              <a:gd name="T38" fmla="*/ 101 w 1236"/>
              <a:gd name="T39" fmla="*/ 68 h 9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236" h="934">
                <a:moveTo>
                  <a:pt x="1123" y="933"/>
                </a:moveTo>
                <a:lnTo>
                  <a:pt x="1123" y="933"/>
                </a:lnTo>
                <a:cubicBezTo>
                  <a:pt x="101" y="933"/>
                  <a:pt x="101" y="933"/>
                  <a:pt x="101" y="933"/>
                </a:cubicBezTo>
                <a:cubicBezTo>
                  <a:pt x="45" y="933"/>
                  <a:pt x="0" y="888"/>
                  <a:pt x="0" y="832"/>
                </a:cubicBezTo>
                <a:cubicBezTo>
                  <a:pt x="0" y="101"/>
                  <a:pt x="0" y="101"/>
                  <a:pt x="0" y="101"/>
                </a:cubicBezTo>
                <a:cubicBezTo>
                  <a:pt x="0" y="45"/>
                  <a:pt x="45" y="0"/>
                  <a:pt x="101" y="0"/>
                </a:cubicBezTo>
                <a:cubicBezTo>
                  <a:pt x="1123" y="0"/>
                  <a:pt x="1123" y="0"/>
                  <a:pt x="1123" y="0"/>
                </a:cubicBezTo>
                <a:cubicBezTo>
                  <a:pt x="1190" y="0"/>
                  <a:pt x="1235" y="45"/>
                  <a:pt x="1235" y="101"/>
                </a:cubicBezTo>
                <a:cubicBezTo>
                  <a:pt x="1235" y="832"/>
                  <a:pt x="1235" y="832"/>
                  <a:pt x="1235" y="832"/>
                </a:cubicBezTo>
                <a:cubicBezTo>
                  <a:pt x="1235" y="888"/>
                  <a:pt x="1190" y="933"/>
                  <a:pt x="1123" y="933"/>
                </a:cubicBezTo>
                <a:close/>
                <a:moveTo>
                  <a:pt x="101" y="68"/>
                </a:moveTo>
                <a:lnTo>
                  <a:pt x="101" y="68"/>
                </a:lnTo>
                <a:cubicBezTo>
                  <a:pt x="89" y="68"/>
                  <a:pt x="67" y="79"/>
                  <a:pt x="67" y="101"/>
                </a:cubicBezTo>
                <a:cubicBezTo>
                  <a:pt x="67" y="832"/>
                  <a:pt x="67" y="832"/>
                  <a:pt x="67" y="832"/>
                </a:cubicBezTo>
                <a:cubicBezTo>
                  <a:pt x="67" y="854"/>
                  <a:pt x="89" y="865"/>
                  <a:pt x="101" y="865"/>
                </a:cubicBezTo>
                <a:cubicBezTo>
                  <a:pt x="1123" y="865"/>
                  <a:pt x="1123" y="865"/>
                  <a:pt x="1123" y="865"/>
                </a:cubicBezTo>
                <a:cubicBezTo>
                  <a:pt x="1145" y="865"/>
                  <a:pt x="1168" y="854"/>
                  <a:pt x="1168" y="832"/>
                </a:cubicBezTo>
                <a:cubicBezTo>
                  <a:pt x="1168" y="101"/>
                  <a:pt x="1168" y="101"/>
                  <a:pt x="1168" y="101"/>
                </a:cubicBezTo>
                <a:cubicBezTo>
                  <a:pt x="1168" y="79"/>
                  <a:pt x="1145" y="68"/>
                  <a:pt x="1123" y="68"/>
                </a:cubicBezTo>
                <a:lnTo>
                  <a:pt x="101" y="6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05" name="Freeform 604">
            <a:extLst>
              <a:ext uri="{FF2B5EF4-FFF2-40B4-BE49-F238E27FC236}">
                <a16:creationId xmlns:a16="http://schemas.microsoft.com/office/drawing/2014/main" id="{31039DCE-0FAE-D14C-A944-DDEA5D8505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7349" y="5789705"/>
            <a:ext cx="1224978" cy="989953"/>
          </a:xfrm>
          <a:custGeom>
            <a:avLst/>
            <a:gdLst>
              <a:gd name="T0" fmla="*/ 1415 w 1517"/>
              <a:gd name="T1" fmla="*/ 1224 h 1225"/>
              <a:gd name="T2" fmla="*/ 1415 w 1517"/>
              <a:gd name="T3" fmla="*/ 1224 h 1225"/>
              <a:gd name="T4" fmla="*/ 112 w 1517"/>
              <a:gd name="T5" fmla="*/ 1224 h 1225"/>
              <a:gd name="T6" fmla="*/ 0 w 1517"/>
              <a:gd name="T7" fmla="*/ 1123 h 1225"/>
              <a:gd name="T8" fmla="*/ 0 w 1517"/>
              <a:gd name="T9" fmla="*/ 101 h 1225"/>
              <a:gd name="T10" fmla="*/ 112 w 1517"/>
              <a:gd name="T11" fmla="*/ 0 h 1225"/>
              <a:gd name="T12" fmla="*/ 1415 w 1517"/>
              <a:gd name="T13" fmla="*/ 0 h 1225"/>
              <a:gd name="T14" fmla="*/ 1516 w 1517"/>
              <a:gd name="T15" fmla="*/ 101 h 1225"/>
              <a:gd name="T16" fmla="*/ 1516 w 1517"/>
              <a:gd name="T17" fmla="*/ 1123 h 1225"/>
              <a:gd name="T18" fmla="*/ 1415 w 1517"/>
              <a:gd name="T19" fmla="*/ 1224 h 1225"/>
              <a:gd name="T20" fmla="*/ 112 w 1517"/>
              <a:gd name="T21" fmla="*/ 67 h 1225"/>
              <a:gd name="T22" fmla="*/ 112 w 1517"/>
              <a:gd name="T23" fmla="*/ 67 h 1225"/>
              <a:gd name="T24" fmla="*/ 78 w 1517"/>
              <a:gd name="T25" fmla="*/ 101 h 1225"/>
              <a:gd name="T26" fmla="*/ 78 w 1517"/>
              <a:gd name="T27" fmla="*/ 1123 h 1225"/>
              <a:gd name="T28" fmla="*/ 112 w 1517"/>
              <a:gd name="T29" fmla="*/ 1156 h 1225"/>
              <a:gd name="T30" fmla="*/ 1415 w 1517"/>
              <a:gd name="T31" fmla="*/ 1156 h 1225"/>
              <a:gd name="T32" fmla="*/ 1449 w 1517"/>
              <a:gd name="T33" fmla="*/ 1123 h 1225"/>
              <a:gd name="T34" fmla="*/ 1449 w 1517"/>
              <a:gd name="T35" fmla="*/ 101 h 1225"/>
              <a:gd name="T36" fmla="*/ 1415 w 1517"/>
              <a:gd name="T37" fmla="*/ 67 h 1225"/>
              <a:gd name="T38" fmla="*/ 112 w 1517"/>
              <a:gd name="T39" fmla="*/ 67 h 12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517" h="1225">
                <a:moveTo>
                  <a:pt x="1415" y="1224"/>
                </a:moveTo>
                <a:lnTo>
                  <a:pt x="1415" y="1224"/>
                </a:lnTo>
                <a:cubicBezTo>
                  <a:pt x="112" y="1224"/>
                  <a:pt x="112" y="1224"/>
                  <a:pt x="112" y="1224"/>
                </a:cubicBezTo>
                <a:cubicBezTo>
                  <a:pt x="56" y="1224"/>
                  <a:pt x="0" y="1179"/>
                  <a:pt x="0" y="1123"/>
                </a:cubicBezTo>
                <a:cubicBezTo>
                  <a:pt x="0" y="101"/>
                  <a:pt x="0" y="101"/>
                  <a:pt x="0" y="101"/>
                </a:cubicBezTo>
                <a:cubicBezTo>
                  <a:pt x="0" y="44"/>
                  <a:pt x="56" y="0"/>
                  <a:pt x="112" y="0"/>
                </a:cubicBezTo>
                <a:cubicBezTo>
                  <a:pt x="1415" y="0"/>
                  <a:pt x="1415" y="0"/>
                  <a:pt x="1415" y="0"/>
                </a:cubicBezTo>
                <a:cubicBezTo>
                  <a:pt x="1471" y="0"/>
                  <a:pt x="1516" y="44"/>
                  <a:pt x="1516" y="101"/>
                </a:cubicBezTo>
                <a:cubicBezTo>
                  <a:pt x="1516" y="1123"/>
                  <a:pt x="1516" y="1123"/>
                  <a:pt x="1516" y="1123"/>
                </a:cubicBezTo>
                <a:cubicBezTo>
                  <a:pt x="1516" y="1179"/>
                  <a:pt x="1471" y="1224"/>
                  <a:pt x="1415" y="1224"/>
                </a:cubicBezTo>
                <a:close/>
                <a:moveTo>
                  <a:pt x="112" y="67"/>
                </a:moveTo>
                <a:lnTo>
                  <a:pt x="112" y="67"/>
                </a:lnTo>
                <a:cubicBezTo>
                  <a:pt x="89" y="67"/>
                  <a:pt x="78" y="78"/>
                  <a:pt x="78" y="101"/>
                </a:cubicBezTo>
                <a:cubicBezTo>
                  <a:pt x="78" y="1123"/>
                  <a:pt x="78" y="1123"/>
                  <a:pt x="78" y="1123"/>
                </a:cubicBezTo>
                <a:cubicBezTo>
                  <a:pt x="78" y="1145"/>
                  <a:pt x="89" y="1156"/>
                  <a:pt x="112" y="1156"/>
                </a:cubicBezTo>
                <a:cubicBezTo>
                  <a:pt x="1415" y="1156"/>
                  <a:pt x="1415" y="1156"/>
                  <a:pt x="1415" y="1156"/>
                </a:cubicBezTo>
                <a:cubicBezTo>
                  <a:pt x="1437" y="1156"/>
                  <a:pt x="1449" y="1145"/>
                  <a:pt x="1449" y="1123"/>
                </a:cubicBezTo>
                <a:cubicBezTo>
                  <a:pt x="1449" y="101"/>
                  <a:pt x="1449" y="101"/>
                  <a:pt x="1449" y="101"/>
                </a:cubicBezTo>
                <a:cubicBezTo>
                  <a:pt x="1449" y="78"/>
                  <a:pt x="1437" y="67"/>
                  <a:pt x="1415" y="67"/>
                </a:cubicBezTo>
                <a:lnTo>
                  <a:pt x="112" y="6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06" name="Freeform 605">
            <a:extLst>
              <a:ext uri="{FF2B5EF4-FFF2-40B4-BE49-F238E27FC236}">
                <a16:creationId xmlns:a16="http://schemas.microsoft.com/office/drawing/2014/main" id="{0188337B-450F-2C47-A43D-D29FB9FC61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6179" y="6195657"/>
            <a:ext cx="181609" cy="174489"/>
          </a:xfrm>
          <a:custGeom>
            <a:avLst/>
            <a:gdLst>
              <a:gd name="T0" fmla="*/ 112 w 226"/>
              <a:gd name="T1" fmla="*/ 213 h 214"/>
              <a:gd name="T2" fmla="*/ 112 w 226"/>
              <a:gd name="T3" fmla="*/ 213 h 214"/>
              <a:gd name="T4" fmla="*/ 0 w 226"/>
              <a:gd name="T5" fmla="*/ 112 h 214"/>
              <a:gd name="T6" fmla="*/ 112 w 226"/>
              <a:gd name="T7" fmla="*/ 0 h 214"/>
              <a:gd name="T8" fmla="*/ 225 w 226"/>
              <a:gd name="T9" fmla="*/ 112 h 214"/>
              <a:gd name="T10" fmla="*/ 112 w 226"/>
              <a:gd name="T11" fmla="*/ 213 h 214"/>
              <a:gd name="T12" fmla="*/ 112 w 226"/>
              <a:gd name="T13" fmla="*/ 67 h 214"/>
              <a:gd name="T14" fmla="*/ 112 w 226"/>
              <a:gd name="T15" fmla="*/ 67 h 214"/>
              <a:gd name="T16" fmla="*/ 78 w 226"/>
              <a:gd name="T17" fmla="*/ 112 h 214"/>
              <a:gd name="T18" fmla="*/ 112 w 226"/>
              <a:gd name="T19" fmla="*/ 146 h 214"/>
              <a:gd name="T20" fmla="*/ 146 w 226"/>
              <a:gd name="T21" fmla="*/ 112 h 214"/>
              <a:gd name="T22" fmla="*/ 112 w 226"/>
              <a:gd name="T23" fmla="*/ 67 h 2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26" h="214">
                <a:moveTo>
                  <a:pt x="112" y="213"/>
                </a:moveTo>
                <a:lnTo>
                  <a:pt x="112" y="213"/>
                </a:lnTo>
                <a:cubicBezTo>
                  <a:pt x="56" y="213"/>
                  <a:pt x="0" y="169"/>
                  <a:pt x="0" y="112"/>
                </a:cubicBezTo>
                <a:cubicBezTo>
                  <a:pt x="0" y="45"/>
                  <a:pt x="56" y="0"/>
                  <a:pt x="112" y="0"/>
                </a:cubicBezTo>
                <a:cubicBezTo>
                  <a:pt x="168" y="0"/>
                  <a:pt x="225" y="45"/>
                  <a:pt x="225" y="112"/>
                </a:cubicBezTo>
                <a:cubicBezTo>
                  <a:pt x="225" y="169"/>
                  <a:pt x="168" y="213"/>
                  <a:pt x="112" y="213"/>
                </a:cubicBezTo>
                <a:close/>
                <a:moveTo>
                  <a:pt x="112" y="67"/>
                </a:moveTo>
                <a:lnTo>
                  <a:pt x="112" y="67"/>
                </a:lnTo>
                <a:cubicBezTo>
                  <a:pt x="90" y="67"/>
                  <a:pt x="78" y="90"/>
                  <a:pt x="78" y="112"/>
                </a:cubicBezTo>
                <a:cubicBezTo>
                  <a:pt x="78" y="135"/>
                  <a:pt x="90" y="146"/>
                  <a:pt x="112" y="146"/>
                </a:cubicBezTo>
                <a:cubicBezTo>
                  <a:pt x="135" y="146"/>
                  <a:pt x="146" y="135"/>
                  <a:pt x="146" y="112"/>
                </a:cubicBezTo>
                <a:cubicBezTo>
                  <a:pt x="146" y="90"/>
                  <a:pt x="135" y="67"/>
                  <a:pt x="112" y="67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07" name="Freeform 606">
            <a:extLst>
              <a:ext uri="{FF2B5EF4-FFF2-40B4-BE49-F238E27FC236}">
                <a16:creationId xmlns:a16="http://schemas.microsoft.com/office/drawing/2014/main" id="{A4BB0CD1-83F0-6A4B-BC25-19F1047390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1690" y="6024730"/>
            <a:ext cx="527025" cy="519903"/>
          </a:xfrm>
          <a:custGeom>
            <a:avLst/>
            <a:gdLst>
              <a:gd name="T0" fmla="*/ 326 w 653"/>
              <a:gd name="T1" fmla="*/ 641 h 642"/>
              <a:gd name="T2" fmla="*/ 326 w 653"/>
              <a:gd name="T3" fmla="*/ 641 h 642"/>
              <a:gd name="T4" fmla="*/ 0 w 653"/>
              <a:gd name="T5" fmla="*/ 326 h 642"/>
              <a:gd name="T6" fmla="*/ 326 w 653"/>
              <a:gd name="T7" fmla="*/ 0 h 642"/>
              <a:gd name="T8" fmla="*/ 652 w 653"/>
              <a:gd name="T9" fmla="*/ 326 h 642"/>
              <a:gd name="T10" fmla="*/ 326 w 653"/>
              <a:gd name="T11" fmla="*/ 641 h 642"/>
              <a:gd name="T12" fmla="*/ 326 w 653"/>
              <a:gd name="T13" fmla="*/ 68 h 642"/>
              <a:gd name="T14" fmla="*/ 326 w 653"/>
              <a:gd name="T15" fmla="*/ 68 h 642"/>
              <a:gd name="T16" fmla="*/ 68 w 653"/>
              <a:gd name="T17" fmla="*/ 326 h 642"/>
              <a:gd name="T18" fmla="*/ 326 w 653"/>
              <a:gd name="T19" fmla="*/ 573 h 642"/>
              <a:gd name="T20" fmla="*/ 573 w 653"/>
              <a:gd name="T21" fmla="*/ 326 h 642"/>
              <a:gd name="T22" fmla="*/ 326 w 653"/>
              <a:gd name="T23" fmla="*/ 68 h 6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53" h="642">
                <a:moveTo>
                  <a:pt x="326" y="641"/>
                </a:moveTo>
                <a:lnTo>
                  <a:pt x="326" y="641"/>
                </a:lnTo>
                <a:cubicBezTo>
                  <a:pt x="146" y="641"/>
                  <a:pt x="0" y="495"/>
                  <a:pt x="0" y="326"/>
                </a:cubicBezTo>
                <a:cubicBezTo>
                  <a:pt x="0" y="146"/>
                  <a:pt x="146" y="0"/>
                  <a:pt x="326" y="0"/>
                </a:cubicBezTo>
                <a:cubicBezTo>
                  <a:pt x="506" y="0"/>
                  <a:pt x="652" y="146"/>
                  <a:pt x="652" y="326"/>
                </a:cubicBezTo>
                <a:cubicBezTo>
                  <a:pt x="652" y="495"/>
                  <a:pt x="506" y="641"/>
                  <a:pt x="326" y="641"/>
                </a:cubicBezTo>
                <a:close/>
                <a:moveTo>
                  <a:pt x="326" y="68"/>
                </a:moveTo>
                <a:lnTo>
                  <a:pt x="326" y="68"/>
                </a:lnTo>
                <a:cubicBezTo>
                  <a:pt x="180" y="68"/>
                  <a:pt x="68" y="180"/>
                  <a:pt x="68" y="326"/>
                </a:cubicBezTo>
                <a:cubicBezTo>
                  <a:pt x="68" y="461"/>
                  <a:pt x="180" y="573"/>
                  <a:pt x="326" y="573"/>
                </a:cubicBezTo>
                <a:cubicBezTo>
                  <a:pt x="461" y="573"/>
                  <a:pt x="573" y="461"/>
                  <a:pt x="573" y="326"/>
                </a:cubicBezTo>
                <a:cubicBezTo>
                  <a:pt x="573" y="180"/>
                  <a:pt x="461" y="68"/>
                  <a:pt x="326" y="68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08" name="Freeform 607">
            <a:extLst>
              <a:ext uri="{FF2B5EF4-FFF2-40B4-BE49-F238E27FC236}">
                <a16:creationId xmlns:a16="http://schemas.microsoft.com/office/drawing/2014/main" id="{D9E2EE8A-4F69-FF49-B141-43EA46DB40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50277" y="6095949"/>
            <a:ext cx="56976" cy="92586"/>
          </a:xfrm>
          <a:custGeom>
            <a:avLst/>
            <a:gdLst>
              <a:gd name="T0" fmla="*/ 34 w 69"/>
              <a:gd name="T1" fmla="*/ 113 h 114"/>
              <a:gd name="T2" fmla="*/ 34 w 69"/>
              <a:gd name="T3" fmla="*/ 113 h 114"/>
              <a:gd name="T4" fmla="*/ 0 w 69"/>
              <a:gd name="T5" fmla="*/ 68 h 114"/>
              <a:gd name="T6" fmla="*/ 0 w 69"/>
              <a:gd name="T7" fmla="*/ 34 h 114"/>
              <a:gd name="T8" fmla="*/ 34 w 69"/>
              <a:gd name="T9" fmla="*/ 0 h 114"/>
              <a:gd name="T10" fmla="*/ 68 w 69"/>
              <a:gd name="T11" fmla="*/ 34 h 114"/>
              <a:gd name="T12" fmla="*/ 68 w 69"/>
              <a:gd name="T13" fmla="*/ 68 h 114"/>
              <a:gd name="T14" fmla="*/ 34 w 69"/>
              <a:gd name="T15" fmla="*/ 113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9" h="114">
                <a:moveTo>
                  <a:pt x="34" y="113"/>
                </a:moveTo>
                <a:lnTo>
                  <a:pt x="34" y="113"/>
                </a:lnTo>
                <a:cubicBezTo>
                  <a:pt x="12" y="113"/>
                  <a:pt x="0" y="90"/>
                  <a:pt x="0" y="68"/>
                </a:cubicBezTo>
                <a:cubicBezTo>
                  <a:pt x="0" y="34"/>
                  <a:pt x="0" y="34"/>
                  <a:pt x="0" y="34"/>
                </a:cubicBezTo>
                <a:cubicBezTo>
                  <a:pt x="0" y="11"/>
                  <a:pt x="12" y="0"/>
                  <a:pt x="34" y="0"/>
                </a:cubicBezTo>
                <a:cubicBezTo>
                  <a:pt x="57" y="0"/>
                  <a:pt x="68" y="11"/>
                  <a:pt x="68" y="34"/>
                </a:cubicBezTo>
                <a:cubicBezTo>
                  <a:pt x="68" y="68"/>
                  <a:pt x="68" y="68"/>
                  <a:pt x="68" y="68"/>
                </a:cubicBezTo>
                <a:cubicBezTo>
                  <a:pt x="68" y="90"/>
                  <a:pt x="57" y="113"/>
                  <a:pt x="34" y="11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09" name="Freeform 608">
            <a:extLst>
              <a:ext uri="{FF2B5EF4-FFF2-40B4-BE49-F238E27FC236}">
                <a16:creationId xmlns:a16="http://schemas.microsoft.com/office/drawing/2014/main" id="{F4127138-D59B-C74C-9396-8FD978034D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9301" y="6142243"/>
            <a:ext cx="81904" cy="81901"/>
          </a:xfrm>
          <a:custGeom>
            <a:avLst/>
            <a:gdLst>
              <a:gd name="T0" fmla="*/ 34 w 102"/>
              <a:gd name="T1" fmla="*/ 102 h 103"/>
              <a:gd name="T2" fmla="*/ 34 w 102"/>
              <a:gd name="T3" fmla="*/ 102 h 103"/>
              <a:gd name="T4" fmla="*/ 11 w 102"/>
              <a:gd name="T5" fmla="*/ 90 h 103"/>
              <a:gd name="T6" fmla="*/ 11 w 102"/>
              <a:gd name="T7" fmla="*/ 34 h 103"/>
              <a:gd name="T8" fmla="*/ 34 w 102"/>
              <a:gd name="T9" fmla="*/ 12 h 103"/>
              <a:gd name="T10" fmla="*/ 90 w 102"/>
              <a:gd name="T11" fmla="*/ 12 h 103"/>
              <a:gd name="T12" fmla="*/ 90 w 102"/>
              <a:gd name="T13" fmla="*/ 57 h 103"/>
              <a:gd name="T14" fmla="*/ 56 w 102"/>
              <a:gd name="T15" fmla="*/ 90 h 103"/>
              <a:gd name="T16" fmla="*/ 34 w 102"/>
              <a:gd name="T17" fmla="*/ 102 h 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2" h="103">
                <a:moveTo>
                  <a:pt x="34" y="102"/>
                </a:moveTo>
                <a:lnTo>
                  <a:pt x="34" y="102"/>
                </a:lnTo>
                <a:cubicBezTo>
                  <a:pt x="22" y="102"/>
                  <a:pt x="11" y="90"/>
                  <a:pt x="11" y="90"/>
                </a:cubicBezTo>
                <a:cubicBezTo>
                  <a:pt x="0" y="68"/>
                  <a:pt x="0" y="45"/>
                  <a:pt x="11" y="34"/>
                </a:cubicBezTo>
                <a:cubicBezTo>
                  <a:pt x="34" y="12"/>
                  <a:pt x="34" y="12"/>
                  <a:pt x="34" y="12"/>
                </a:cubicBezTo>
                <a:cubicBezTo>
                  <a:pt x="45" y="0"/>
                  <a:pt x="67" y="0"/>
                  <a:pt x="90" y="12"/>
                </a:cubicBezTo>
                <a:cubicBezTo>
                  <a:pt x="101" y="23"/>
                  <a:pt x="101" y="45"/>
                  <a:pt x="90" y="57"/>
                </a:cubicBezTo>
                <a:cubicBezTo>
                  <a:pt x="56" y="90"/>
                  <a:pt x="56" y="90"/>
                  <a:pt x="56" y="90"/>
                </a:cubicBezTo>
                <a:cubicBezTo>
                  <a:pt x="56" y="90"/>
                  <a:pt x="45" y="102"/>
                  <a:pt x="34" y="10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10" name="Freeform 609">
            <a:extLst>
              <a:ext uri="{FF2B5EF4-FFF2-40B4-BE49-F238E27FC236}">
                <a16:creationId xmlns:a16="http://schemas.microsoft.com/office/drawing/2014/main" id="{047258B2-BF55-434A-812D-793971840E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74910" y="6249073"/>
            <a:ext cx="92586" cy="64098"/>
          </a:xfrm>
          <a:custGeom>
            <a:avLst/>
            <a:gdLst>
              <a:gd name="T0" fmla="*/ 78 w 113"/>
              <a:gd name="T1" fmla="*/ 79 h 80"/>
              <a:gd name="T2" fmla="*/ 78 w 113"/>
              <a:gd name="T3" fmla="*/ 79 h 80"/>
              <a:gd name="T4" fmla="*/ 34 w 113"/>
              <a:gd name="T5" fmla="*/ 79 h 80"/>
              <a:gd name="T6" fmla="*/ 0 w 113"/>
              <a:gd name="T7" fmla="*/ 45 h 80"/>
              <a:gd name="T8" fmla="*/ 34 w 113"/>
              <a:gd name="T9" fmla="*/ 0 h 80"/>
              <a:gd name="T10" fmla="*/ 78 w 113"/>
              <a:gd name="T11" fmla="*/ 0 h 80"/>
              <a:gd name="T12" fmla="*/ 112 w 113"/>
              <a:gd name="T13" fmla="*/ 45 h 80"/>
              <a:gd name="T14" fmla="*/ 78 w 113"/>
              <a:gd name="T15" fmla="*/ 79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3" h="80">
                <a:moveTo>
                  <a:pt x="78" y="79"/>
                </a:moveTo>
                <a:lnTo>
                  <a:pt x="78" y="79"/>
                </a:lnTo>
                <a:cubicBezTo>
                  <a:pt x="34" y="79"/>
                  <a:pt x="34" y="79"/>
                  <a:pt x="34" y="79"/>
                </a:cubicBezTo>
                <a:cubicBezTo>
                  <a:pt x="22" y="79"/>
                  <a:pt x="0" y="57"/>
                  <a:pt x="0" y="45"/>
                </a:cubicBezTo>
                <a:cubicBezTo>
                  <a:pt x="0" y="23"/>
                  <a:pt x="22" y="0"/>
                  <a:pt x="34" y="0"/>
                </a:cubicBezTo>
                <a:cubicBezTo>
                  <a:pt x="78" y="0"/>
                  <a:pt x="78" y="0"/>
                  <a:pt x="78" y="0"/>
                </a:cubicBezTo>
                <a:cubicBezTo>
                  <a:pt x="90" y="0"/>
                  <a:pt x="112" y="23"/>
                  <a:pt x="112" y="45"/>
                </a:cubicBezTo>
                <a:cubicBezTo>
                  <a:pt x="112" y="57"/>
                  <a:pt x="90" y="79"/>
                  <a:pt x="78" y="7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11" name="Freeform 610">
            <a:extLst>
              <a:ext uri="{FF2B5EF4-FFF2-40B4-BE49-F238E27FC236}">
                <a16:creationId xmlns:a16="http://schemas.microsoft.com/office/drawing/2014/main" id="{A432F685-75F4-E941-94E5-BFFADA3931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9301" y="6341658"/>
            <a:ext cx="81904" cy="81901"/>
          </a:xfrm>
          <a:custGeom>
            <a:avLst/>
            <a:gdLst>
              <a:gd name="T0" fmla="*/ 67 w 102"/>
              <a:gd name="T1" fmla="*/ 101 h 102"/>
              <a:gd name="T2" fmla="*/ 67 w 102"/>
              <a:gd name="T3" fmla="*/ 101 h 102"/>
              <a:gd name="T4" fmla="*/ 34 w 102"/>
              <a:gd name="T5" fmla="*/ 90 h 102"/>
              <a:gd name="T6" fmla="*/ 11 w 102"/>
              <a:gd name="T7" fmla="*/ 67 h 102"/>
              <a:gd name="T8" fmla="*/ 11 w 102"/>
              <a:gd name="T9" fmla="*/ 22 h 102"/>
              <a:gd name="T10" fmla="*/ 67 w 102"/>
              <a:gd name="T11" fmla="*/ 22 h 102"/>
              <a:gd name="T12" fmla="*/ 90 w 102"/>
              <a:gd name="T13" fmla="*/ 45 h 102"/>
              <a:gd name="T14" fmla="*/ 90 w 102"/>
              <a:gd name="T15" fmla="*/ 90 h 102"/>
              <a:gd name="T16" fmla="*/ 67 w 102"/>
              <a:gd name="T17" fmla="*/ 101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2" h="102">
                <a:moveTo>
                  <a:pt x="67" y="101"/>
                </a:moveTo>
                <a:lnTo>
                  <a:pt x="67" y="101"/>
                </a:lnTo>
                <a:cubicBezTo>
                  <a:pt x="56" y="101"/>
                  <a:pt x="45" y="101"/>
                  <a:pt x="34" y="90"/>
                </a:cubicBezTo>
                <a:cubicBezTo>
                  <a:pt x="11" y="67"/>
                  <a:pt x="11" y="67"/>
                  <a:pt x="11" y="67"/>
                </a:cubicBezTo>
                <a:cubicBezTo>
                  <a:pt x="0" y="56"/>
                  <a:pt x="0" y="33"/>
                  <a:pt x="11" y="22"/>
                </a:cubicBezTo>
                <a:cubicBezTo>
                  <a:pt x="22" y="0"/>
                  <a:pt x="45" y="0"/>
                  <a:pt x="67" y="22"/>
                </a:cubicBezTo>
                <a:cubicBezTo>
                  <a:pt x="90" y="45"/>
                  <a:pt x="90" y="45"/>
                  <a:pt x="90" y="45"/>
                </a:cubicBezTo>
                <a:cubicBezTo>
                  <a:pt x="101" y="56"/>
                  <a:pt x="101" y="78"/>
                  <a:pt x="90" y="90"/>
                </a:cubicBezTo>
                <a:cubicBezTo>
                  <a:pt x="79" y="101"/>
                  <a:pt x="67" y="101"/>
                  <a:pt x="67" y="10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12" name="Freeform 611">
            <a:extLst>
              <a:ext uri="{FF2B5EF4-FFF2-40B4-BE49-F238E27FC236}">
                <a16:creationId xmlns:a16="http://schemas.microsoft.com/office/drawing/2014/main" id="{6E30D3AC-6B9E-4F40-9DD8-D3253F10C4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50277" y="6387950"/>
            <a:ext cx="56976" cy="81904"/>
          </a:xfrm>
          <a:custGeom>
            <a:avLst/>
            <a:gdLst>
              <a:gd name="T0" fmla="*/ 34 w 69"/>
              <a:gd name="T1" fmla="*/ 101 h 102"/>
              <a:gd name="T2" fmla="*/ 34 w 69"/>
              <a:gd name="T3" fmla="*/ 101 h 102"/>
              <a:gd name="T4" fmla="*/ 0 w 69"/>
              <a:gd name="T5" fmla="*/ 67 h 102"/>
              <a:gd name="T6" fmla="*/ 0 w 69"/>
              <a:gd name="T7" fmla="*/ 34 h 102"/>
              <a:gd name="T8" fmla="*/ 34 w 69"/>
              <a:gd name="T9" fmla="*/ 0 h 102"/>
              <a:gd name="T10" fmla="*/ 68 w 69"/>
              <a:gd name="T11" fmla="*/ 34 h 102"/>
              <a:gd name="T12" fmla="*/ 68 w 69"/>
              <a:gd name="T13" fmla="*/ 67 h 102"/>
              <a:gd name="T14" fmla="*/ 34 w 69"/>
              <a:gd name="T15" fmla="*/ 101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9" h="102">
                <a:moveTo>
                  <a:pt x="34" y="101"/>
                </a:moveTo>
                <a:lnTo>
                  <a:pt x="34" y="101"/>
                </a:lnTo>
                <a:cubicBezTo>
                  <a:pt x="12" y="101"/>
                  <a:pt x="0" y="90"/>
                  <a:pt x="0" y="67"/>
                </a:cubicBezTo>
                <a:cubicBezTo>
                  <a:pt x="0" y="34"/>
                  <a:pt x="0" y="34"/>
                  <a:pt x="0" y="34"/>
                </a:cubicBezTo>
                <a:cubicBezTo>
                  <a:pt x="0" y="11"/>
                  <a:pt x="12" y="0"/>
                  <a:pt x="34" y="0"/>
                </a:cubicBezTo>
                <a:cubicBezTo>
                  <a:pt x="57" y="0"/>
                  <a:pt x="68" y="11"/>
                  <a:pt x="68" y="34"/>
                </a:cubicBezTo>
                <a:cubicBezTo>
                  <a:pt x="68" y="67"/>
                  <a:pt x="68" y="67"/>
                  <a:pt x="68" y="67"/>
                </a:cubicBezTo>
                <a:cubicBezTo>
                  <a:pt x="68" y="90"/>
                  <a:pt x="57" y="101"/>
                  <a:pt x="34" y="10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13" name="Freeform 612">
            <a:extLst>
              <a:ext uri="{FF2B5EF4-FFF2-40B4-BE49-F238E27FC236}">
                <a16:creationId xmlns:a16="http://schemas.microsoft.com/office/drawing/2014/main" id="{513079EC-A33C-204D-96EA-50D1FBB00A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29204" y="6348780"/>
            <a:ext cx="81901" cy="74780"/>
          </a:xfrm>
          <a:custGeom>
            <a:avLst/>
            <a:gdLst>
              <a:gd name="T0" fmla="*/ 45 w 102"/>
              <a:gd name="T1" fmla="*/ 90 h 91"/>
              <a:gd name="T2" fmla="*/ 45 w 102"/>
              <a:gd name="T3" fmla="*/ 90 h 91"/>
              <a:gd name="T4" fmla="*/ 23 w 102"/>
              <a:gd name="T5" fmla="*/ 90 h 91"/>
              <a:gd name="T6" fmla="*/ 23 w 102"/>
              <a:gd name="T7" fmla="*/ 34 h 91"/>
              <a:gd name="T8" fmla="*/ 45 w 102"/>
              <a:gd name="T9" fmla="*/ 11 h 91"/>
              <a:gd name="T10" fmla="*/ 90 w 102"/>
              <a:gd name="T11" fmla="*/ 11 h 91"/>
              <a:gd name="T12" fmla="*/ 90 w 102"/>
              <a:gd name="T13" fmla="*/ 56 h 91"/>
              <a:gd name="T14" fmla="*/ 68 w 102"/>
              <a:gd name="T15" fmla="*/ 90 h 91"/>
              <a:gd name="T16" fmla="*/ 45 w 102"/>
              <a:gd name="T17" fmla="*/ 90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2" h="91">
                <a:moveTo>
                  <a:pt x="45" y="90"/>
                </a:moveTo>
                <a:lnTo>
                  <a:pt x="45" y="90"/>
                </a:lnTo>
                <a:cubicBezTo>
                  <a:pt x="34" y="90"/>
                  <a:pt x="23" y="90"/>
                  <a:pt x="23" y="90"/>
                </a:cubicBezTo>
                <a:cubicBezTo>
                  <a:pt x="0" y="67"/>
                  <a:pt x="0" y="45"/>
                  <a:pt x="23" y="34"/>
                </a:cubicBezTo>
                <a:cubicBezTo>
                  <a:pt x="45" y="11"/>
                  <a:pt x="45" y="11"/>
                  <a:pt x="45" y="11"/>
                </a:cubicBezTo>
                <a:cubicBezTo>
                  <a:pt x="56" y="0"/>
                  <a:pt x="79" y="0"/>
                  <a:pt x="90" y="11"/>
                </a:cubicBezTo>
                <a:cubicBezTo>
                  <a:pt x="101" y="22"/>
                  <a:pt x="101" y="45"/>
                  <a:pt x="90" y="56"/>
                </a:cubicBezTo>
                <a:cubicBezTo>
                  <a:pt x="68" y="90"/>
                  <a:pt x="68" y="90"/>
                  <a:pt x="68" y="90"/>
                </a:cubicBezTo>
                <a:cubicBezTo>
                  <a:pt x="56" y="90"/>
                  <a:pt x="56" y="90"/>
                  <a:pt x="45" y="9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14" name="Freeform 613">
            <a:extLst>
              <a:ext uri="{FF2B5EF4-FFF2-40B4-BE49-F238E27FC236}">
                <a16:creationId xmlns:a16="http://schemas.microsoft.com/office/drawing/2014/main" id="{45829E21-6D15-5C46-80FE-0BECDEDDF3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86472" y="6259754"/>
            <a:ext cx="92586" cy="53416"/>
          </a:xfrm>
          <a:custGeom>
            <a:avLst/>
            <a:gdLst>
              <a:gd name="T0" fmla="*/ 79 w 113"/>
              <a:gd name="T1" fmla="*/ 67 h 68"/>
              <a:gd name="T2" fmla="*/ 79 w 113"/>
              <a:gd name="T3" fmla="*/ 67 h 68"/>
              <a:gd name="T4" fmla="*/ 34 w 113"/>
              <a:gd name="T5" fmla="*/ 67 h 68"/>
              <a:gd name="T6" fmla="*/ 0 w 113"/>
              <a:gd name="T7" fmla="*/ 33 h 68"/>
              <a:gd name="T8" fmla="*/ 34 w 113"/>
              <a:gd name="T9" fmla="*/ 0 h 68"/>
              <a:gd name="T10" fmla="*/ 79 w 113"/>
              <a:gd name="T11" fmla="*/ 0 h 68"/>
              <a:gd name="T12" fmla="*/ 112 w 113"/>
              <a:gd name="T13" fmla="*/ 33 h 68"/>
              <a:gd name="T14" fmla="*/ 79 w 113"/>
              <a:gd name="T15" fmla="*/ 67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3" h="68">
                <a:moveTo>
                  <a:pt x="79" y="67"/>
                </a:moveTo>
                <a:lnTo>
                  <a:pt x="79" y="67"/>
                </a:lnTo>
                <a:cubicBezTo>
                  <a:pt x="34" y="67"/>
                  <a:pt x="34" y="67"/>
                  <a:pt x="34" y="67"/>
                </a:cubicBezTo>
                <a:cubicBezTo>
                  <a:pt x="23" y="67"/>
                  <a:pt x="0" y="56"/>
                  <a:pt x="0" y="33"/>
                </a:cubicBezTo>
                <a:cubicBezTo>
                  <a:pt x="0" y="11"/>
                  <a:pt x="23" y="0"/>
                  <a:pt x="34" y="0"/>
                </a:cubicBezTo>
                <a:cubicBezTo>
                  <a:pt x="79" y="0"/>
                  <a:pt x="79" y="0"/>
                  <a:pt x="79" y="0"/>
                </a:cubicBezTo>
                <a:cubicBezTo>
                  <a:pt x="90" y="0"/>
                  <a:pt x="112" y="11"/>
                  <a:pt x="112" y="33"/>
                </a:cubicBezTo>
                <a:cubicBezTo>
                  <a:pt x="112" y="56"/>
                  <a:pt x="90" y="67"/>
                  <a:pt x="79" y="6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15" name="Freeform 614">
            <a:extLst>
              <a:ext uri="{FF2B5EF4-FFF2-40B4-BE49-F238E27FC236}">
                <a16:creationId xmlns:a16="http://schemas.microsoft.com/office/drawing/2014/main" id="{00C36A77-2B84-B542-805D-9226CAFF3C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29204" y="6142243"/>
            <a:ext cx="81901" cy="81901"/>
          </a:xfrm>
          <a:custGeom>
            <a:avLst/>
            <a:gdLst>
              <a:gd name="T0" fmla="*/ 68 w 102"/>
              <a:gd name="T1" fmla="*/ 102 h 103"/>
              <a:gd name="T2" fmla="*/ 68 w 102"/>
              <a:gd name="T3" fmla="*/ 102 h 103"/>
              <a:gd name="T4" fmla="*/ 34 w 102"/>
              <a:gd name="T5" fmla="*/ 90 h 103"/>
              <a:gd name="T6" fmla="*/ 12 w 102"/>
              <a:gd name="T7" fmla="*/ 68 h 103"/>
              <a:gd name="T8" fmla="*/ 12 w 102"/>
              <a:gd name="T9" fmla="*/ 12 h 103"/>
              <a:gd name="T10" fmla="*/ 68 w 102"/>
              <a:gd name="T11" fmla="*/ 12 h 103"/>
              <a:gd name="T12" fmla="*/ 90 w 102"/>
              <a:gd name="T13" fmla="*/ 45 h 103"/>
              <a:gd name="T14" fmla="*/ 90 w 102"/>
              <a:gd name="T15" fmla="*/ 90 h 103"/>
              <a:gd name="T16" fmla="*/ 68 w 102"/>
              <a:gd name="T17" fmla="*/ 102 h 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2" h="103">
                <a:moveTo>
                  <a:pt x="68" y="102"/>
                </a:moveTo>
                <a:lnTo>
                  <a:pt x="68" y="102"/>
                </a:lnTo>
                <a:cubicBezTo>
                  <a:pt x="56" y="102"/>
                  <a:pt x="45" y="102"/>
                  <a:pt x="34" y="90"/>
                </a:cubicBezTo>
                <a:cubicBezTo>
                  <a:pt x="12" y="68"/>
                  <a:pt x="12" y="68"/>
                  <a:pt x="12" y="68"/>
                </a:cubicBezTo>
                <a:cubicBezTo>
                  <a:pt x="0" y="45"/>
                  <a:pt x="0" y="34"/>
                  <a:pt x="12" y="12"/>
                </a:cubicBezTo>
                <a:cubicBezTo>
                  <a:pt x="23" y="0"/>
                  <a:pt x="45" y="0"/>
                  <a:pt x="68" y="12"/>
                </a:cubicBezTo>
                <a:cubicBezTo>
                  <a:pt x="90" y="45"/>
                  <a:pt x="90" y="45"/>
                  <a:pt x="90" y="45"/>
                </a:cubicBezTo>
                <a:cubicBezTo>
                  <a:pt x="101" y="57"/>
                  <a:pt x="101" y="79"/>
                  <a:pt x="90" y="90"/>
                </a:cubicBezTo>
                <a:cubicBezTo>
                  <a:pt x="79" y="102"/>
                  <a:pt x="68" y="102"/>
                  <a:pt x="68" y="10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16" name="Freeform 615">
            <a:extLst>
              <a:ext uri="{FF2B5EF4-FFF2-40B4-BE49-F238E27FC236}">
                <a16:creationId xmlns:a16="http://schemas.microsoft.com/office/drawing/2014/main" id="{5CCD197D-2D5A-5D46-8C19-DF8B339442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4325" y="6249073"/>
            <a:ext cx="245709" cy="64098"/>
          </a:xfrm>
          <a:custGeom>
            <a:avLst/>
            <a:gdLst>
              <a:gd name="T0" fmla="*/ 269 w 304"/>
              <a:gd name="T1" fmla="*/ 79 h 80"/>
              <a:gd name="T2" fmla="*/ 269 w 304"/>
              <a:gd name="T3" fmla="*/ 79 h 80"/>
              <a:gd name="T4" fmla="*/ 33 w 304"/>
              <a:gd name="T5" fmla="*/ 79 h 80"/>
              <a:gd name="T6" fmla="*/ 0 w 304"/>
              <a:gd name="T7" fmla="*/ 34 h 80"/>
              <a:gd name="T8" fmla="*/ 33 w 304"/>
              <a:gd name="T9" fmla="*/ 0 h 80"/>
              <a:gd name="T10" fmla="*/ 269 w 304"/>
              <a:gd name="T11" fmla="*/ 0 h 80"/>
              <a:gd name="T12" fmla="*/ 303 w 304"/>
              <a:gd name="T13" fmla="*/ 34 h 80"/>
              <a:gd name="T14" fmla="*/ 269 w 304"/>
              <a:gd name="T15" fmla="*/ 79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04" h="80">
                <a:moveTo>
                  <a:pt x="269" y="79"/>
                </a:moveTo>
                <a:lnTo>
                  <a:pt x="269" y="79"/>
                </a:lnTo>
                <a:cubicBezTo>
                  <a:pt x="33" y="79"/>
                  <a:pt x="33" y="79"/>
                  <a:pt x="33" y="79"/>
                </a:cubicBezTo>
                <a:cubicBezTo>
                  <a:pt x="11" y="79"/>
                  <a:pt x="0" y="57"/>
                  <a:pt x="0" y="34"/>
                </a:cubicBezTo>
                <a:cubicBezTo>
                  <a:pt x="0" y="23"/>
                  <a:pt x="11" y="0"/>
                  <a:pt x="33" y="0"/>
                </a:cubicBezTo>
                <a:cubicBezTo>
                  <a:pt x="269" y="0"/>
                  <a:pt x="269" y="0"/>
                  <a:pt x="269" y="0"/>
                </a:cubicBezTo>
                <a:cubicBezTo>
                  <a:pt x="292" y="0"/>
                  <a:pt x="303" y="23"/>
                  <a:pt x="303" y="34"/>
                </a:cubicBezTo>
                <a:cubicBezTo>
                  <a:pt x="303" y="57"/>
                  <a:pt x="292" y="79"/>
                  <a:pt x="269" y="7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17" name="Freeform 616">
            <a:extLst>
              <a:ext uri="{FF2B5EF4-FFF2-40B4-BE49-F238E27FC236}">
                <a16:creationId xmlns:a16="http://schemas.microsoft.com/office/drawing/2014/main" id="{2B553383-73ED-A74C-ADB9-E6D5F6F5B0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4861" y="6722682"/>
            <a:ext cx="409514" cy="174489"/>
          </a:xfrm>
          <a:custGeom>
            <a:avLst/>
            <a:gdLst>
              <a:gd name="T0" fmla="*/ 303 w 506"/>
              <a:gd name="T1" fmla="*/ 213 h 214"/>
              <a:gd name="T2" fmla="*/ 303 w 506"/>
              <a:gd name="T3" fmla="*/ 213 h 214"/>
              <a:gd name="T4" fmla="*/ 202 w 506"/>
              <a:gd name="T5" fmla="*/ 213 h 214"/>
              <a:gd name="T6" fmla="*/ 146 w 506"/>
              <a:gd name="T7" fmla="*/ 190 h 214"/>
              <a:gd name="T8" fmla="*/ 11 w 506"/>
              <a:gd name="T9" fmla="*/ 57 h 214"/>
              <a:gd name="T10" fmla="*/ 0 w 506"/>
              <a:gd name="T11" fmla="*/ 23 h 214"/>
              <a:gd name="T12" fmla="*/ 33 w 506"/>
              <a:gd name="T13" fmla="*/ 0 h 214"/>
              <a:gd name="T14" fmla="*/ 471 w 506"/>
              <a:gd name="T15" fmla="*/ 0 h 214"/>
              <a:gd name="T16" fmla="*/ 505 w 506"/>
              <a:gd name="T17" fmla="*/ 23 h 214"/>
              <a:gd name="T18" fmla="*/ 494 w 506"/>
              <a:gd name="T19" fmla="*/ 57 h 214"/>
              <a:gd name="T20" fmla="*/ 370 w 506"/>
              <a:gd name="T21" fmla="*/ 190 h 214"/>
              <a:gd name="T22" fmla="*/ 303 w 506"/>
              <a:gd name="T23" fmla="*/ 213 h 214"/>
              <a:gd name="T24" fmla="*/ 123 w 506"/>
              <a:gd name="T25" fmla="*/ 68 h 214"/>
              <a:gd name="T26" fmla="*/ 123 w 506"/>
              <a:gd name="T27" fmla="*/ 68 h 214"/>
              <a:gd name="T28" fmla="*/ 190 w 506"/>
              <a:gd name="T29" fmla="*/ 135 h 214"/>
              <a:gd name="T30" fmla="*/ 202 w 506"/>
              <a:gd name="T31" fmla="*/ 146 h 214"/>
              <a:gd name="T32" fmla="*/ 303 w 506"/>
              <a:gd name="T33" fmla="*/ 146 h 214"/>
              <a:gd name="T34" fmla="*/ 314 w 506"/>
              <a:gd name="T35" fmla="*/ 135 h 214"/>
              <a:gd name="T36" fmla="*/ 381 w 506"/>
              <a:gd name="T37" fmla="*/ 68 h 214"/>
              <a:gd name="T38" fmla="*/ 123 w 506"/>
              <a:gd name="T39" fmla="*/ 68 h 2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506" h="214">
                <a:moveTo>
                  <a:pt x="303" y="213"/>
                </a:moveTo>
                <a:lnTo>
                  <a:pt x="303" y="213"/>
                </a:lnTo>
                <a:cubicBezTo>
                  <a:pt x="202" y="213"/>
                  <a:pt x="202" y="213"/>
                  <a:pt x="202" y="213"/>
                </a:cubicBezTo>
                <a:cubicBezTo>
                  <a:pt x="179" y="213"/>
                  <a:pt x="157" y="202"/>
                  <a:pt x="146" y="190"/>
                </a:cubicBezTo>
                <a:cubicBezTo>
                  <a:pt x="11" y="57"/>
                  <a:pt x="11" y="57"/>
                  <a:pt x="11" y="57"/>
                </a:cubicBezTo>
                <a:cubicBezTo>
                  <a:pt x="0" y="57"/>
                  <a:pt x="0" y="34"/>
                  <a:pt x="0" y="23"/>
                </a:cubicBezTo>
                <a:cubicBezTo>
                  <a:pt x="11" y="11"/>
                  <a:pt x="22" y="0"/>
                  <a:pt x="33" y="0"/>
                </a:cubicBezTo>
                <a:cubicBezTo>
                  <a:pt x="471" y="0"/>
                  <a:pt x="471" y="0"/>
                  <a:pt x="471" y="0"/>
                </a:cubicBezTo>
                <a:cubicBezTo>
                  <a:pt x="483" y="0"/>
                  <a:pt x="494" y="11"/>
                  <a:pt x="505" y="23"/>
                </a:cubicBezTo>
                <a:cubicBezTo>
                  <a:pt x="505" y="34"/>
                  <a:pt x="505" y="57"/>
                  <a:pt x="494" y="57"/>
                </a:cubicBezTo>
                <a:cubicBezTo>
                  <a:pt x="370" y="190"/>
                  <a:pt x="370" y="190"/>
                  <a:pt x="370" y="190"/>
                </a:cubicBezTo>
                <a:cubicBezTo>
                  <a:pt x="348" y="202"/>
                  <a:pt x="325" y="213"/>
                  <a:pt x="303" y="213"/>
                </a:cubicBezTo>
                <a:close/>
                <a:moveTo>
                  <a:pt x="123" y="68"/>
                </a:moveTo>
                <a:lnTo>
                  <a:pt x="123" y="68"/>
                </a:lnTo>
                <a:cubicBezTo>
                  <a:pt x="190" y="135"/>
                  <a:pt x="190" y="135"/>
                  <a:pt x="190" y="135"/>
                </a:cubicBezTo>
                <a:cubicBezTo>
                  <a:pt x="190" y="146"/>
                  <a:pt x="202" y="146"/>
                  <a:pt x="202" y="146"/>
                </a:cubicBezTo>
                <a:cubicBezTo>
                  <a:pt x="303" y="146"/>
                  <a:pt x="303" y="146"/>
                  <a:pt x="303" y="146"/>
                </a:cubicBezTo>
                <a:cubicBezTo>
                  <a:pt x="303" y="146"/>
                  <a:pt x="314" y="146"/>
                  <a:pt x="314" y="135"/>
                </a:cubicBezTo>
                <a:cubicBezTo>
                  <a:pt x="381" y="68"/>
                  <a:pt x="381" y="68"/>
                  <a:pt x="381" y="68"/>
                </a:cubicBezTo>
                <a:lnTo>
                  <a:pt x="123" y="6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18" name="Freeform 617">
            <a:extLst>
              <a:ext uri="{FF2B5EF4-FFF2-40B4-BE49-F238E27FC236}">
                <a16:creationId xmlns:a16="http://schemas.microsoft.com/office/drawing/2014/main" id="{B46E0640-0846-4F4E-999E-6A615F1F2C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2424" y="6722682"/>
            <a:ext cx="409512" cy="174489"/>
          </a:xfrm>
          <a:custGeom>
            <a:avLst/>
            <a:gdLst>
              <a:gd name="T0" fmla="*/ 303 w 506"/>
              <a:gd name="T1" fmla="*/ 213 h 214"/>
              <a:gd name="T2" fmla="*/ 303 w 506"/>
              <a:gd name="T3" fmla="*/ 213 h 214"/>
              <a:gd name="T4" fmla="*/ 202 w 506"/>
              <a:gd name="T5" fmla="*/ 213 h 214"/>
              <a:gd name="T6" fmla="*/ 134 w 506"/>
              <a:gd name="T7" fmla="*/ 190 h 214"/>
              <a:gd name="T8" fmla="*/ 11 w 506"/>
              <a:gd name="T9" fmla="*/ 57 h 214"/>
              <a:gd name="T10" fmla="*/ 0 w 506"/>
              <a:gd name="T11" fmla="*/ 23 h 214"/>
              <a:gd name="T12" fmla="*/ 33 w 506"/>
              <a:gd name="T13" fmla="*/ 0 h 214"/>
              <a:gd name="T14" fmla="*/ 472 w 506"/>
              <a:gd name="T15" fmla="*/ 0 h 214"/>
              <a:gd name="T16" fmla="*/ 505 w 506"/>
              <a:gd name="T17" fmla="*/ 23 h 214"/>
              <a:gd name="T18" fmla="*/ 494 w 506"/>
              <a:gd name="T19" fmla="*/ 57 h 214"/>
              <a:gd name="T20" fmla="*/ 359 w 506"/>
              <a:gd name="T21" fmla="*/ 190 h 214"/>
              <a:gd name="T22" fmla="*/ 303 w 506"/>
              <a:gd name="T23" fmla="*/ 213 h 214"/>
              <a:gd name="T24" fmla="*/ 123 w 506"/>
              <a:gd name="T25" fmla="*/ 68 h 214"/>
              <a:gd name="T26" fmla="*/ 123 w 506"/>
              <a:gd name="T27" fmla="*/ 68 h 214"/>
              <a:gd name="T28" fmla="*/ 191 w 506"/>
              <a:gd name="T29" fmla="*/ 135 h 214"/>
              <a:gd name="T30" fmla="*/ 202 w 506"/>
              <a:gd name="T31" fmla="*/ 146 h 214"/>
              <a:gd name="T32" fmla="*/ 303 w 506"/>
              <a:gd name="T33" fmla="*/ 146 h 214"/>
              <a:gd name="T34" fmla="*/ 314 w 506"/>
              <a:gd name="T35" fmla="*/ 135 h 214"/>
              <a:gd name="T36" fmla="*/ 382 w 506"/>
              <a:gd name="T37" fmla="*/ 68 h 214"/>
              <a:gd name="T38" fmla="*/ 123 w 506"/>
              <a:gd name="T39" fmla="*/ 68 h 2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506" h="214">
                <a:moveTo>
                  <a:pt x="303" y="213"/>
                </a:moveTo>
                <a:lnTo>
                  <a:pt x="303" y="213"/>
                </a:lnTo>
                <a:cubicBezTo>
                  <a:pt x="202" y="213"/>
                  <a:pt x="202" y="213"/>
                  <a:pt x="202" y="213"/>
                </a:cubicBezTo>
                <a:cubicBezTo>
                  <a:pt x="179" y="213"/>
                  <a:pt x="157" y="202"/>
                  <a:pt x="134" y="190"/>
                </a:cubicBezTo>
                <a:cubicBezTo>
                  <a:pt x="11" y="57"/>
                  <a:pt x="11" y="57"/>
                  <a:pt x="11" y="57"/>
                </a:cubicBezTo>
                <a:cubicBezTo>
                  <a:pt x="0" y="57"/>
                  <a:pt x="0" y="34"/>
                  <a:pt x="0" y="23"/>
                </a:cubicBezTo>
                <a:cubicBezTo>
                  <a:pt x="0" y="11"/>
                  <a:pt x="22" y="0"/>
                  <a:pt x="33" y="0"/>
                </a:cubicBezTo>
                <a:cubicBezTo>
                  <a:pt x="472" y="0"/>
                  <a:pt x="472" y="0"/>
                  <a:pt x="472" y="0"/>
                </a:cubicBezTo>
                <a:cubicBezTo>
                  <a:pt x="483" y="0"/>
                  <a:pt x="494" y="11"/>
                  <a:pt x="505" y="23"/>
                </a:cubicBezTo>
                <a:cubicBezTo>
                  <a:pt x="505" y="34"/>
                  <a:pt x="505" y="57"/>
                  <a:pt x="494" y="57"/>
                </a:cubicBezTo>
                <a:cubicBezTo>
                  <a:pt x="359" y="190"/>
                  <a:pt x="359" y="190"/>
                  <a:pt x="359" y="190"/>
                </a:cubicBezTo>
                <a:cubicBezTo>
                  <a:pt x="348" y="202"/>
                  <a:pt x="325" y="213"/>
                  <a:pt x="303" y="213"/>
                </a:cubicBezTo>
                <a:close/>
                <a:moveTo>
                  <a:pt x="123" y="68"/>
                </a:moveTo>
                <a:lnTo>
                  <a:pt x="123" y="68"/>
                </a:lnTo>
                <a:cubicBezTo>
                  <a:pt x="191" y="135"/>
                  <a:pt x="191" y="135"/>
                  <a:pt x="191" y="135"/>
                </a:cubicBezTo>
                <a:cubicBezTo>
                  <a:pt x="191" y="146"/>
                  <a:pt x="202" y="146"/>
                  <a:pt x="202" y="146"/>
                </a:cubicBezTo>
                <a:cubicBezTo>
                  <a:pt x="303" y="146"/>
                  <a:pt x="303" y="146"/>
                  <a:pt x="303" y="146"/>
                </a:cubicBezTo>
                <a:cubicBezTo>
                  <a:pt x="303" y="146"/>
                  <a:pt x="314" y="146"/>
                  <a:pt x="314" y="135"/>
                </a:cubicBezTo>
                <a:cubicBezTo>
                  <a:pt x="382" y="68"/>
                  <a:pt x="382" y="68"/>
                  <a:pt x="382" y="68"/>
                </a:cubicBezTo>
                <a:lnTo>
                  <a:pt x="123" y="6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19" name="Freeform 618">
            <a:extLst>
              <a:ext uri="{FF2B5EF4-FFF2-40B4-BE49-F238E27FC236}">
                <a16:creationId xmlns:a16="http://schemas.microsoft.com/office/drawing/2014/main" id="{C76D2173-E6AA-BA49-9A99-638A89FDED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54678" y="1715941"/>
            <a:ext cx="961465" cy="46294"/>
          </a:xfrm>
          <a:custGeom>
            <a:avLst/>
            <a:gdLst>
              <a:gd name="T0" fmla="*/ 1156 w 1191"/>
              <a:gd name="T1" fmla="*/ 56 h 57"/>
              <a:gd name="T2" fmla="*/ 1156 w 1191"/>
              <a:gd name="T3" fmla="*/ 56 h 57"/>
              <a:gd name="T4" fmla="*/ 34 w 1191"/>
              <a:gd name="T5" fmla="*/ 56 h 57"/>
              <a:gd name="T6" fmla="*/ 0 w 1191"/>
              <a:gd name="T7" fmla="*/ 23 h 57"/>
              <a:gd name="T8" fmla="*/ 34 w 1191"/>
              <a:gd name="T9" fmla="*/ 0 h 57"/>
              <a:gd name="T10" fmla="*/ 1156 w 1191"/>
              <a:gd name="T11" fmla="*/ 0 h 57"/>
              <a:gd name="T12" fmla="*/ 1190 w 1191"/>
              <a:gd name="T13" fmla="*/ 23 h 57"/>
              <a:gd name="T14" fmla="*/ 1156 w 1191"/>
              <a:gd name="T15" fmla="*/ 56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91" h="57">
                <a:moveTo>
                  <a:pt x="1156" y="56"/>
                </a:moveTo>
                <a:lnTo>
                  <a:pt x="1156" y="56"/>
                </a:lnTo>
                <a:cubicBezTo>
                  <a:pt x="34" y="56"/>
                  <a:pt x="34" y="56"/>
                  <a:pt x="34" y="56"/>
                </a:cubicBezTo>
                <a:cubicBezTo>
                  <a:pt x="12" y="56"/>
                  <a:pt x="0" y="45"/>
                  <a:pt x="0" y="23"/>
                </a:cubicBezTo>
                <a:cubicBezTo>
                  <a:pt x="0" y="11"/>
                  <a:pt x="12" y="0"/>
                  <a:pt x="34" y="0"/>
                </a:cubicBezTo>
                <a:cubicBezTo>
                  <a:pt x="1156" y="0"/>
                  <a:pt x="1156" y="0"/>
                  <a:pt x="1156" y="0"/>
                </a:cubicBezTo>
                <a:cubicBezTo>
                  <a:pt x="1167" y="0"/>
                  <a:pt x="1190" y="11"/>
                  <a:pt x="1190" y="23"/>
                </a:cubicBezTo>
                <a:cubicBezTo>
                  <a:pt x="1190" y="45"/>
                  <a:pt x="1167" y="56"/>
                  <a:pt x="1156" y="5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20" name="Freeform 619">
            <a:extLst>
              <a:ext uri="{FF2B5EF4-FFF2-40B4-BE49-F238E27FC236}">
                <a16:creationId xmlns:a16="http://schemas.microsoft.com/office/drawing/2014/main" id="{25D37679-DB79-1A44-A3B7-75F98C842B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61800" y="2214479"/>
            <a:ext cx="950781" cy="46294"/>
          </a:xfrm>
          <a:custGeom>
            <a:avLst/>
            <a:gdLst>
              <a:gd name="T0" fmla="*/ 1155 w 1179"/>
              <a:gd name="T1" fmla="*/ 56 h 57"/>
              <a:gd name="T2" fmla="*/ 1155 w 1179"/>
              <a:gd name="T3" fmla="*/ 56 h 57"/>
              <a:gd name="T4" fmla="*/ 22 w 1179"/>
              <a:gd name="T5" fmla="*/ 56 h 57"/>
              <a:gd name="T6" fmla="*/ 0 w 1179"/>
              <a:gd name="T7" fmla="*/ 22 h 57"/>
              <a:gd name="T8" fmla="*/ 22 w 1179"/>
              <a:gd name="T9" fmla="*/ 0 h 57"/>
              <a:gd name="T10" fmla="*/ 1155 w 1179"/>
              <a:gd name="T11" fmla="*/ 0 h 57"/>
              <a:gd name="T12" fmla="*/ 1178 w 1179"/>
              <a:gd name="T13" fmla="*/ 22 h 57"/>
              <a:gd name="T14" fmla="*/ 1155 w 1179"/>
              <a:gd name="T15" fmla="*/ 56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79" h="57">
                <a:moveTo>
                  <a:pt x="1155" y="56"/>
                </a:moveTo>
                <a:lnTo>
                  <a:pt x="1155" y="56"/>
                </a:lnTo>
                <a:cubicBezTo>
                  <a:pt x="22" y="56"/>
                  <a:pt x="22" y="56"/>
                  <a:pt x="22" y="56"/>
                </a:cubicBezTo>
                <a:cubicBezTo>
                  <a:pt x="11" y="56"/>
                  <a:pt x="0" y="45"/>
                  <a:pt x="0" y="22"/>
                </a:cubicBezTo>
                <a:cubicBezTo>
                  <a:pt x="0" y="11"/>
                  <a:pt x="11" y="0"/>
                  <a:pt x="22" y="0"/>
                </a:cubicBezTo>
                <a:cubicBezTo>
                  <a:pt x="1155" y="0"/>
                  <a:pt x="1155" y="0"/>
                  <a:pt x="1155" y="0"/>
                </a:cubicBezTo>
                <a:cubicBezTo>
                  <a:pt x="1167" y="0"/>
                  <a:pt x="1178" y="11"/>
                  <a:pt x="1178" y="22"/>
                </a:cubicBezTo>
                <a:cubicBezTo>
                  <a:pt x="1178" y="45"/>
                  <a:pt x="1167" y="56"/>
                  <a:pt x="1155" y="5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21" name="Freeform 620">
            <a:extLst>
              <a:ext uri="{FF2B5EF4-FFF2-40B4-BE49-F238E27FC236}">
                <a16:creationId xmlns:a16="http://schemas.microsoft.com/office/drawing/2014/main" id="{1076AE70-EBF1-E942-8E38-834CC7E3AA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08092" y="1715941"/>
            <a:ext cx="843954" cy="544831"/>
          </a:xfrm>
          <a:custGeom>
            <a:avLst/>
            <a:gdLst>
              <a:gd name="T0" fmla="*/ 1021 w 1044"/>
              <a:gd name="T1" fmla="*/ 674 h 675"/>
              <a:gd name="T2" fmla="*/ 1021 w 1044"/>
              <a:gd name="T3" fmla="*/ 674 h 675"/>
              <a:gd name="T4" fmla="*/ 34 w 1044"/>
              <a:gd name="T5" fmla="*/ 674 h 675"/>
              <a:gd name="T6" fmla="*/ 0 w 1044"/>
              <a:gd name="T7" fmla="*/ 640 h 675"/>
              <a:gd name="T8" fmla="*/ 0 w 1044"/>
              <a:gd name="T9" fmla="*/ 23 h 675"/>
              <a:gd name="T10" fmla="*/ 34 w 1044"/>
              <a:gd name="T11" fmla="*/ 0 h 675"/>
              <a:gd name="T12" fmla="*/ 1021 w 1044"/>
              <a:gd name="T13" fmla="*/ 0 h 675"/>
              <a:gd name="T14" fmla="*/ 1043 w 1044"/>
              <a:gd name="T15" fmla="*/ 23 h 675"/>
              <a:gd name="T16" fmla="*/ 1043 w 1044"/>
              <a:gd name="T17" fmla="*/ 640 h 675"/>
              <a:gd name="T18" fmla="*/ 1021 w 1044"/>
              <a:gd name="T19" fmla="*/ 674 h 675"/>
              <a:gd name="T20" fmla="*/ 56 w 1044"/>
              <a:gd name="T21" fmla="*/ 618 h 675"/>
              <a:gd name="T22" fmla="*/ 56 w 1044"/>
              <a:gd name="T23" fmla="*/ 618 h 675"/>
              <a:gd name="T24" fmla="*/ 987 w 1044"/>
              <a:gd name="T25" fmla="*/ 618 h 675"/>
              <a:gd name="T26" fmla="*/ 987 w 1044"/>
              <a:gd name="T27" fmla="*/ 56 h 675"/>
              <a:gd name="T28" fmla="*/ 56 w 1044"/>
              <a:gd name="T29" fmla="*/ 56 h 675"/>
              <a:gd name="T30" fmla="*/ 56 w 1044"/>
              <a:gd name="T31" fmla="*/ 618 h 6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044" h="675">
                <a:moveTo>
                  <a:pt x="1021" y="674"/>
                </a:moveTo>
                <a:lnTo>
                  <a:pt x="1021" y="674"/>
                </a:lnTo>
                <a:cubicBezTo>
                  <a:pt x="34" y="674"/>
                  <a:pt x="34" y="674"/>
                  <a:pt x="34" y="674"/>
                </a:cubicBezTo>
                <a:cubicBezTo>
                  <a:pt x="11" y="674"/>
                  <a:pt x="0" y="663"/>
                  <a:pt x="0" y="640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11"/>
                  <a:pt x="11" y="0"/>
                  <a:pt x="34" y="0"/>
                </a:cubicBezTo>
                <a:cubicBezTo>
                  <a:pt x="1021" y="0"/>
                  <a:pt x="1021" y="0"/>
                  <a:pt x="1021" y="0"/>
                </a:cubicBezTo>
                <a:cubicBezTo>
                  <a:pt x="1032" y="0"/>
                  <a:pt x="1043" y="11"/>
                  <a:pt x="1043" y="23"/>
                </a:cubicBezTo>
                <a:cubicBezTo>
                  <a:pt x="1043" y="640"/>
                  <a:pt x="1043" y="640"/>
                  <a:pt x="1043" y="640"/>
                </a:cubicBezTo>
                <a:cubicBezTo>
                  <a:pt x="1043" y="663"/>
                  <a:pt x="1032" y="674"/>
                  <a:pt x="1021" y="674"/>
                </a:cubicBezTo>
                <a:close/>
                <a:moveTo>
                  <a:pt x="56" y="618"/>
                </a:moveTo>
                <a:lnTo>
                  <a:pt x="56" y="618"/>
                </a:lnTo>
                <a:cubicBezTo>
                  <a:pt x="987" y="618"/>
                  <a:pt x="987" y="618"/>
                  <a:pt x="987" y="618"/>
                </a:cubicBezTo>
                <a:cubicBezTo>
                  <a:pt x="987" y="56"/>
                  <a:pt x="987" y="56"/>
                  <a:pt x="987" y="56"/>
                </a:cubicBezTo>
                <a:cubicBezTo>
                  <a:pt x="56" y="56"/>
                  <a:pt x="56" y="56"/>
                  <a:pt x="56" y="56"/>
                </a:cubicBezTo>
                <a:lnTo>
                  <a:pt x="56" y="61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22" name="Freeform 621">
            <a:extLst>
              <a:ext uri="{FF2B5EF4-FFF2-40B4-BE49-F238E27FC236}">
                <a16:creationId xmlns:a16="http://schemas.microsoft.com/office/drawing/2014/main" id="{47F4E302-8B42-7F42-8B50-39F5566286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17606" y="2214479"/>
            <a:ext cx="46292" cy="345416"/>
          </a:xfrm>
          <a:custGeom>
            <a:avLst/>
            <a:gdLst>
              <a:gd name="T0" fmla="*/ 34 w 57"/>
              <a:gd name="T1" fmla="*/ 427 h 428"/>
              <a:gd name="T2" fmla="*/ 34 w 57"/>
              <a:gd name="T3" fmla="*/ 427 h 428"/>
              <a:gd name="T4" fmla="*/ 0 w 57"/>
              <a:gd name="T5" fmla="*/ 393 h 428"/>
              <a:gd name="T6" fmla="*/ 0 w 57"/>
              <a:gd name="T7" fmla="*/ 22 h 428"/>
              <a:gd name="T8" fmla="*/ 34 w 57"/>
              <a:gd name="T9" fmla="*/ 0 h 428"/>
              <a:gd name="T10" fmla="*/ 56 w 57"/>
              <a:gd name="T11" fmla="*/ 22 h 428"/>
              <a:gd name="T12" fmla="*/ 56 w 57"/>
              <a:gd name="T13" fmla="*/ 393 h 428"/>
              <a:gd name="T14" fmla="*/ 34 w 57"/>
              <a:gd name="T15" fmla="*/ 427 h 4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7" h="428">
                <a:moveTo>
                  <a:pt x="34" y="427"/>
                </a:moveTo>
                <a:lnTo>
                  <a:pt x="34" y="427"/>
                </a:lnTo>
                <a:cubicBezTo>
                  <a:pt x="11" y="427"/>
                  <a:pt x="0" y="404"/>
                  <a:pt x="0" y="393"/>
                </a:cubicBezTo>
                <a:cubicBezTo>
                  <a:pt x="0" y="22"/>
                  <a:pt x="0" y="22"/>
                  <a:pt x="0" y="22"/>
                </a:cubicBezTo>
                <a:cubicBezTo>
                  <a:pt x="0" y="11"/>
                  <a:pt x="11" y="0"/>
                  <a:pt x="34" y="0"/>
                </a:cubicBezTo>
                <a:cubicBezTo>
                  <a:pt x="45" y="0"/>
                  <a:pt x="56" y="11"/>
                  <a:pt x="56" y="22"/>
                </a:cubicBezTo>
                <a:cubicBezTo>
                  <a:pt x="56" y="393"/>
                  <a:pt x="56" y="393"/>
                  <a:pt x="56" y="393"/>
                </a:cubicBezTo>
                <a:cubicBezTo>
                  <a:pt x="56" y="404"/>
                  <a:pt x="45" y="427"/>
                  <a:pt x="34" y="42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23" name="Freeform 622">
            <a:extLst>
              <a:ext uri="{FF2B5EF4-FFF2-40B4-BE49-F238E27FC236}">
                <a16:creationId xmlns:a16="http://schemas.microsoft.com/office/drawing/2014/main" id="{8BE37FB6-CA19-2B4B-94E9-6B35E446F5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79019" y="2513601"/>
            <a:ext cx="509222" cy="163805"/>
          </a:xfrm>
          <a:custGeom>
            <a:avLst/>
            <a:gdLst>
              <a:gd name="T0" fmla="*/ 34 w 629"/>
              <a:gd name="T1" fmla="*/ 192 h 204"/>
              <a:gd name="T2" fmla="*/ 34 w 629"/>
              <a:gd name="T3" fmla="*/ 192 h 204"/>
              <a:gd name="T4" fmla="*/ 11 w 629"/>
              <a:gd name="T5" fmla="*/ 180 h 204"/>
              <a:gd name="T6" fmla="*/ 23 w 629"/>
              <a:gd name="T7" fmla="*/ 147 h 204"/>
              <a:gd name="T8" fmla="*/ 303 w 629"/>
              <a:gd name="T9" fmla="*/ 0 h 204"/>
              <a:gd name="T10" fmla="*/ 337 w 629"/>
              <a:gd name="T11" fmla="*/ 0 h 204"/>
              <a:gd name="T12" fmla="*/ 606 w 629"/>
              <a:gd name="T13" fmla="*/ 147 h 204"/>
              <a:gd name="T14" fmla="*/ 617 w 629"/>
              <a:gd name="T15" fmla="*/ 180 h 204"/>
              <a:gd name="T16" fmla="*/ 583 w 629"/>
              <a:gd name="T17" fmla="*/ 192 h 204"/>
              <a:gd name="T18" fmla="*/ 315 w 629"/>
              <a:gd name="T19" fmla="*/ 57 h 204"/>
              <a:gd name="T20" fmla="*/ 45 w 629"/>
              <a:gd name="T21" fmla="*/ 192 h 204"/>
              <a:gd name="T22" fmla="*/ 34 w 629"/>
              <a:gd name="T23" fmla="*/ 192 h 2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29" h="204">
                <a:moveTo>
                  <a:pt x="34" y="192"/>
                </a:moveTo>
                <a:lnTo>
                  <a:pt x="34" y="192"/>
                </a:lnTo>
                <a:cubicBezTo>
                  <a:pt x="23" y="192"/>
                  <a:pt x="11" y="192"/>
                  <a:pt x="11" y="180"/>
                </a:cubicBezTo>
                <a:cubicBezTo>
                  <a:pt x="0" y="169"/>
                  <a:pt x="11" y="147"/>
                  <a:pt x="23" y="147"/>
                </a:cubicBezTo>
                <a:cubicBezTo>
                  <a:pt x="303" y="0"/>
                  <a:pt x="303" y="0"/>
                  <a:pt x="303" y="0"/>
                </a:cubicBezTo>
                <a:cubicBezTo>
                  <a:pt x="315" y="0"/>
                  <a:pt x="326" y="0"/>
                  <a:pt x="337" y="0"/>
                </a:cubicBezTo>
                <a:cubicBezTo>
                  <a:pt x="606" y="147"/>
                  <a:pt x="606" y="147"/>
                  <a:pt x="606" y="147"/>
                </a:cubicBezTo>
                <a:cubicBezTo>
                  <a:pt x="628" y="147"/>
                  <a:pt x="628" y="169"/>
                  <a:pt x="617" y="180"/>
                </a:cubicBezTo>
                <a:cubicBezTo>
                  <a:pt x="617" y="192"/>
                  <a:pt x="594" y="203"/>
                  <a:pt x="583" y="192"/>
                </a:cubicBezTo>
                <a:cubicBezTo>
                  <a:pt x="315" y="57"/>
                  <a:pt x="315" y="57"/>
                  <a:pt x="315" y="57"/>
                </a:cubicBezTo>
                <a:cubicBezTo>
                  <a:pt x="45" y="192"/>
                  <a:pt x="45" y="192"/>
                  <a:pt x="45" y="192"/>
                </a:cubicBezTo>
                <a:lnTo>
                  <a:pt x="34" y="192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24" name="Freeform 623">
            <a:extLst>
              <a:ext uri="{FF2B5EF4-FFF2-40B4-BE49-F238E27FC236}">
                <a16:creationId xmlns:a16="http://schemas.microsoft.com/office/drawing/2014/main" id="{C626B12D-E342-4E4F-86B1-6CDF757EEF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06922" y="2567017"/>
            <a:ext cx="46294" cy="99708"/>
          </a:xfrm>
          <a:custGeom>
            <a:avLst/>
            <a:gdLst>
              <a:gd name="T0" fmla="*/ 34 w 57"/>
              <a:gd name="T1" fmla="*/ 124 h 125"/>
              <a:gd name="T2" fmla="*/ 34 w 57"/>
              <a:gd name="T3" fmla="*/ 124 h 125"/>
              <a:gd name="T4" fmla="*/ 0 w 57"/>
              <a:gd name="T5" fmla="*/ 101 h 125"/>
              <a:gd name="T6" fmla="*/ 0 w 57"/>
              <a:gd name="T7" fmla="*/ 22 h 125"/>
              <a:gd name="T8" fmla="*/ 34 w 57"/>
              <a:gd name="T9" fmla="*/ 0 h 125"/>
              <a:gd name="T10" fmla="*/ 56 w 57"/>
              <a:gd name="T11" fmla="*/ 22 h 125"/>
              <a:gd name="T12" fmla="*/ 56 w 57"/>
              <a:gd name="T13" fmla="*/ 101 h 125"/>
              <a:gd name="T14" fmla="*/ 34 w 57"/>
              <a:gd name="T15" fmla="*/ 124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7" h="125">
                <a:moveTo>
                  <a:pt x="34" y="124"/>
                </a:moveTo>
                <a:lnTo>
                  <a:pt x="34" y="124"/>
                </a:lnTo>
                <a:cubicBezTo>
                  <a:pt x="22" y="124"/>
                  <a:pt x="0" y="112"/>
                  <a:pt x="0" y="101"/>
                </a:cubicBezTo>
                <a:cubicBezTo>
                  <a:pt x="0" y="22"/>
                  <a:pt x="0" y="22"/>
                  <a:pt x="0" y="22"/>
                </a:cubicBezTo>
                <a:cubicBezTo>
                  <a:pt x="0" y="11"/>
                  <a:pt x="22" y="0"/>
                  <a:pt x="34" y="0"/>
                </a:cubicBezTo>
                <a:cubicBezTo>
                  <a:pt x="45" y="0"/>
                  <a:pt x="56" y="11"/>
                  <a:pt x="56" y="22"/>
                </a:cubicBezTo>
                <a:cubicBezTo>
                  <a:pt x="56" y="101"/>
                  <a:pt x="56" y="101"/>
                  <a:pt x="56" y="101"/>
                </a:cubicBezTo>
                <a:cubicBezTo>
                  <a:pt x="56" y="112"/>
                  <a:pt x="45" y="124"/>
                  <a:pt x="34" y="12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25" name="Freeform 624">
            <a:extLst>
              <a:ext uri="{FF2B5EF4-FFF2-40B4-BE49-F238E27FC236}">
                <a16:creationId xmlns:a16="http://schemas.microsoft.com/office/drawing/2014/main" id="{C17274EF-AAC7-CE4D-B939-3DB68CA398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43117" y="1822771"/>
            <a:ext cx="345416" cy="345416"/>
          </a:xfrm>
          <a:custGeom>
            <a:avLst/>
            <a:gdLst>
              <a:gd name="T0" fmla="*/ 414 w 427"/>
              <a:gd name="T1" fmla="*/ 191 h 428"/>
              <a:gd name="T2" fmla="*/ 414 w 427"/>
              <a:gd name="T3" fmla="*/ 191 h 428"/>
              <a:gd name="T4" fmla="*/ 236 w 427"/>
              <a:gd name="T5" fmla="*/ 191 h 428"/>
              <a:gd name="T6" fmla="*/ 258 w 427"/>
              <a:gd name="T7" fmla="*/ 11 h 428"/>
              <a:gd name="T8" fmla="*/ 247 w 427"/>
              <a:gd name="T9" fmla="*/ 0 h 428"/>
              <a:gd name="T10" fmla="*/ 213 w 427"/>
              <a:gd name="T11" fmla="*/ 0 h 428"/>
              <a:gd name="T12" fmla="*/ 56 w 427"/>
              <a:gd name="T13" fmla="*/ 56 h 428"/>
              <a:gd name="T14" fmla="*/ 0 w 427"/>
              <a:gd name="T15" fmla="*/ 213 h 428"/>
              <a:gd name="T16" fmla="*/ 56 w 427"/>
              <a:gd name="T17" fmla="*/ 359 h 428"/>
              <a:gd name="T18" fmla="*/ 56 w 427"/>
              <a:gd name="T19" fmla="*/ 359 h 428"/>
              <a:gd name="T20" fmla="*/ 67 w 427"/>
              <a:gd name="T21" fmla="*/ 371 h 428"/>
              <a:gd name="T22" fmla="*/ 213 w 427"/>
              <a:gd name="T23" fmla="*/ 427 h 428"/>
              <a:gd name="T24" fmla="*/ 370 w 427"/>
              <a:gd name="T25" fmla="*/ 359 h 428"/>
              <a:gd name="T26" fmla="*/ 426 w 427"/>
              <a:gd name="T27" fmla="*/ 213 h 428"/>
              <a:gd name="T28" fmla="*/ 414 w 427"/>
              <a:gd name="T29" fmla="*/ 191 h 428"/>
              <a:gd name="T30" fmla="*/ 78 w 427"/>
              <a:gd name="T31" fmla="*/ 78 h 428"/>
              <a:gd name="T32" fmla="*/ 78 w 427"/>
              <a:gd name="T33" fmla="*/ 78 h 428"/>
              <a:gd name="T34" fmla="*/ 213 w 427"/>
              <a:gd name="T35" fmla="*/ 22 h 428"/>
              <a:gd name="T36" fmla="*/ 236 w 427"/>
              <a:gd name="T37" fmla="*/ 22 h 428"/>
              <a:gd name="T38" fmla="*/ 202 w 427"/>
              <a:gd name="T39" fmla="*/ 202 h 428"/>
              <a:gd name="T40" fmla="*/ 67 w 427"/>
              <a:gd name="T41" fmla="*/ 326 h 428"/>
              <a:gd name="T42" fmla="*/ 22 w 427"/>
              <a:gd name="T43" fmla="*/ 213 h 428"/>
              <a:gd name="T44" fmla="*/ 78 w 427"/>
              <a:gd name="T45" fmla="*/ 78 h 428"/>
              <a:gd name="T46" fmla="*/ 347 w 427"/>
              <a:gd name="T47" fmla="*/ 337 h 428"/>
              <a:gd name="T48" fmla="*/ 347 w 427"/>
              <a:gd name="T49" fmla="*/ 337 h 428"/>
              <a:gd name="T50" fmla="*/ 213 w 427"/>
              <a:gd name="T51" fmla="*/ 393 h 428"/>
              <a:gd name="T52" fmla="*/ 89 w 427"/>
              <a:gd name="T53" fmla="*/ 348 h 428"/>
              <a:gd name="T54" fmla="*/ 213 w 427"/>
              <a:gd name="T55" fmla="*/ 224 h 428"/>
              <a:gd name="T56" fmla="*/ 392 w 427"/>
              <a:gd name="T57" fmla="*/ 224 h 428"/>
              <a:gd name="T58" fmla="*/ 347 w 427"/>
              <a:gd name="T59" fmla="*/ 337 h 4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427" h="428">
                <a:moveTo>
                  <a:pt x="414" y="191"/>
                </a:moveTo>
                <a:lnTo>
                  <a:pt x="414" y="191"/>
                </a:lnTo>
                <a:cubicBezTo>
                  <a:pt x="236" y="191"/>
                  <a:pt x="236" y="191"/>
                  <a:pt x="236" y="191"/>
                </a:cubicBezTo>
                <a:cubicBezTo>
                  <a:pt x="258" y="11"/>
                  <a:pt x="258" y="11"/>
                  <a:pt x="258" y="11"/>
                </a:cubicBezTo>
                <a:cubicBezTo>
                  <a:pt x="258" y="11"/>
                  <a:pt x="258" y="0"/>
                  <a:pt x="247" y="0"/>
                </a:cubicBezTo>
                <a:cubicBezTo>
                  <a:pt x="236" y="0"/>
                  <a:pt x="224" y="0"/>
                  <a:pt x="213" y="0"/>
                </a:cubicBezTo>
                <a:cubicBezTo>
                  <a:pt x="157" y="0"/>
                  <a:pt x="101" y="22"/>
                  <a:pt x="56" y="56"/>
                </a:cubicBezTo>
                <a:cubicBezTo>
                  <a:pt x="22" y="101"/>
                  <a:pt x="0" y="157"/>
                  <a:pt x="0" y="213"/>
                </a:cubicBezTo>
                <a:cubicBezTo>
                  <a:pt x="0" y="269"/>
                  <a:pt x="22" y="314"/>
                  <a:pt x="56" y="359"/>
                </a:cubicBezTo>
                <a:lnTo>
                  <a:pt x="56" y="359"/>
                </a:lnTo>
                <a:cubicBezTo>
                  <a:pt x="56" y="359"/>
                  <a:pt x="67" y="359"/>
                  <a:pt x="67" y="371"/>
                </a:cubicBezTo>
                <a:cubicBezTo>
                  <a:pt x="101" y="404"/>
                  <a:pt x="157" y="427"/>
                  <a:pt x="213" y="427"/>
                </a:cubicBezTo>
                <a:cubicBezTo>
                  <a:pt x="269" y="427"/>
                  <a:pt x="325" y="404"/>
                  <a:pt x="370" y="359"/>
                </a:cubicBezTo>
                <a:cubicBezTo>
                  <a:pt x="403" y="326"/>
                  <a:pt x="426" y="269"/>
                  <a:pt x="426" y="213"/>
                </a:cubicBezTo>
                <a:cubicBezTo>
                  <a:pt x="426" y="202"/>
                  <a:pt x="426" y="191"/>
                  <a:pt x="414" y="191"/>
                </a:cubicBezTo>
                <a:close/>
                <a:moveTo>
                  <a:pt x="78" y="78"/>
                </a:moveTo>
                <a:lnTo>
                  <a:pt x="78" y="78"/>
                </a:lnTo>
                <a:cubicBezTo>
                  <a:pt x="112" y="45"/>
                  <a:pt x="168" y="22"/>
                  <a:pt x="213" y="22"/>
                </a:cubicBezTo>
                <a:cubicBezTo>
                  <a:pt x="213" y="22"/>
                  <a:pt x="224" y="22"/>
                  <a:pt x="236" y="22"/>
                </a:cubicBezTo>
                <a:cubicBezTo>
                  <a:pt x="202" y="202"/>
                  <a:pt x="202" y="202"/>
                  <a:pt x="202" y="202"/>
                </a:cubicBezTo>
                <a:cubicBezTo>
                  <a:pt x="67" y="326"/>
                  <a:pt x="67" y="326"/>
                  <a:pt x="67" y="326"/>
                </a:cubicBezTo>
                <a:cubicBezTo>
                  <a:pt x="45" y="292"/>
                  <a:pt x="22" y="258"/>
                  <a:pt x="22" y="213"/>
                </a:cubicBezTo>
                <a:cubicBezTo>
                  <a:pt x="22" y="157"/>
                  <a:pt x="45" y="112"/>
                  <a:pt x="78" y="78"/>
                </a:cubicBezTo>
                <a:close/>
                <a:moveTo>
                  <a:pt x="347" y="337"/>
                </a:moveTo>
                <a:lnTo>
                  <a:pt x="347" y="337"/>
                </a:lnTo>
                <a:cubicBezTo>
                  <a:pt x="302" y="382"/>
                  <a:pt x="258" y="393"/>
                  <a:pt x="213" y="393"/>
                </a:cubicBezTo>
                <a:cubicBezTo>
                  <a:pt x="168" y="393"/>
                  <a:pt x="123" y="382"/>
                  <a:pt x="89" y="348"/>
                </a:cubicBezTo>
                <a:cubicBezTo>
                  <a:pt x="213" y="224"/>
                  <a:pt x="213" y="224"/>
                  <a:pt x="213" y="224"/>
                </a:cubicBezTo>
                <a:cubicBezTo>
                  <a:pt x="392" y="224"/>
                  <a:pt x="392" y="224"/>
                  <a:pt x="392" y="224"/>
                </a:cubicBezTo>
                <a:cubicBezTo>
                  <a:pt x="392" y="269"/>
                  <a:pt x="370" y="314"/>
                  <a:pt x="347" y="337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26" name="Freeform 625">
            <a:extLst>
              <a:ext uri="{FF2B5EF4-FFF2-40B4-BE49-F238E27FC236}">
                <a16:creationId xmlns:a16="http://schemas.microsoft.com/office/drawing/2014/main" id="{9B7A906E-96D7-CA4F-BA8C-B6D6B60B11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42532" y="1787161"/>
            <a:ext cx="192293" cy="181611"/>
          </a:xfrm>
          <a:custGeom>
            <a:avLst/>
            <a:gdLst>
              <a:gd name="T0" fmla="*/ 190 w 236"/>
              <a:gd name="T1" fmla="*/ 67 h 225"/>
              <a:gd name="T2" fmla="*/ 190 w 236"/>
              <a:gd name="T3" fmla="*/ 67 h 225"/>
              <a:gd name="T4" fmla="*/ 55 w 236"/>
              <a:gd name="T5" fmla="*/ 0 h 225"/>
              <a:gd name="T6" fmla="*/ 45 w 236"/>
              <a:gd name="T7" fmla="*/ 0 h 225"/>
              <a:gd name="T8" fmla="*/ 45 w 236"/>
              <a:gd name="T9" fmla="*/ 11 h 225"/>
              <a:gd name="T10" fmla="*/ 11 w 236"/>
              <a:gd name="T11" fmla="*/ 213 h 225"/>
              <a:gd name="T12" fmla="*/ 11 w 236"/>
              <a:gd name="T13" fmla="*/ 224 h 225"/>
              <a:gd name="T14" fmla="*/ 22 w 236"/>
              <a:gd name="T15" fmla="*/ 224 h 225"/>
              <a:gd name="T16" fmla="*/ 224 w 236"/>
              <a:gd name="T17" fmla="*/ 224 h 225"/>
              <a:gd name="T18" fmla="*/ 235 w 236"/>
              <a:gd name="T19" fmla="*/ 213 h 225"/>
              <a:gd name="T20" fmla="*/ 190 w 236"/>
              <a:gd name="T21" fmla="*/ 67 h 225"/>
              <a:gd name="T22" fmla="*/ 34 w 236"/>
              <a:gd name="T23" fmla="*/ 191 h 225"/>
              <a:gd name="T24" fmla="*/ 34 w 236"/>
              <a:gd name="T25" fmla="*/ 191 h 225"/>
              <a:gd name="T26" fmla="*/ 66 w 236"/>
              <a:gd name="T27" fmla="*/ 34 h 225"/>
              <a:gd name="T28" fmla="*/ 167 w 236"/>
              <a:gd name="T29" fmla="*/ 90 h 225"/>
              <a:gd name="T30" fmla="*/ 212 w 236"/>
              <a:gd name="T31" fmla="*/ 191 h 225"/>
              <a:gd name="T32" fmla="*/ 34 w 236"/>
              <a:gd name="T33" fmla="*/ 191 h 2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36" h="225">
                <a:moveTo>
                  <a:pt x="190" y="67"/>
                </a:moveTo>
                <a:lnTo>
                  <a:pt x="190" y="67"/>
                </a:lnTo>
                <a:cubicBezTo>
                  <a:pt x="156" y="34"/>
                  <a:pt x="111" y="0"/>
                  <a:pt x="55" y="0"/>
                </a:cubicBezTo>
                <a:cubicBezTo>
                  <a:pt x="55" y="0"/>
                  <a:pt x="55" y="0"/>
                  <a:pt x="45" y="0"/>
                </a:cubicBezTo>
                <a:cubicBezTo>
                  <a:pt x="45" y="0"/>
                  <a:pt x="45" y="0"/>
                  <a:pt x="45" y="11"/>
                </a:cubicBezTo>
                <a:cubicBezTo>
                  <a:pt x="11" y="213"/>
                  <a:pt x="11" y="213"/>
                  <a:pt x="11" y="213"/>
                </a:cubicBezTo>
                <a:cubicBezTo>
                  <a:pt x="0" y="213"/>
                  <a:pt x="11" y="213"/>
                  <a:pt x="11" y="224"/>
                </a:cubicBezTo>
                <a:cubicBezTo>
                  <a:pt x="11" y="224"/>
                  <a:pt x="11" y="224"/>
                  <a:pt x="22" y="224"/>
                </a:cubicBezTo>
                <a:cubicBezTo>
                  <a:pt x="224" y="224"/>
                  <a:pt x="224" y="224"/>
                  <a:pt x="224" y="224"/>
                </a:cubicBezTo>
                <a:cubicBezTo>
                  <a:pt x="235" y="224"/>
                  <a:pt x="235" y="224"/>
                  <a:pt x="235" y="213"/>
                </a:cubicBezTo>
                <a:cubicBezTo>
                  <a:pt x="235" y="157"/>
                  <a:pt x="224" y="112"/>
                  <a:pt x="190" y="67"/>
                </a:cubicBezTo>
                <a:close/>
                <a:moveTo>
                  <a:pt x="34" y="191"/>
                </a:moveTo>
                <a:lnTo>
                  <a:pt x="34" y="191"/>
                </a:lnTo>
                <a:cubicBezTo>
                  <a:pt x="66" y="34"/>
                  <a:pt x="66" y="34"/>
                  <a:pt x="66" y="34"/>
                </a:cubicBezTo>
                <a:cubicBezTo>
                  <a:pt x="100" y="34"/>
                  <a:pt x="134" y="56"/>
                  <a:pt x="167" y="90"/>
                </a:cubicBezTo>
                <a:cubicBezTo>
                  <a:pt x="190" y="123"/>
                  <a:pt x="201" y="157"/>
                  <a:pt x="212" y="191"/>
                </a:cubicBezTo>
                <a:lnTo>
                  <a:pt x="34" y="19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27" name="Freeform 626">
            <a:extLst>
              <a:ext uri="{FF2B5EF4-FFF2-40B4-BE49-F238E27FC236}">
                <a16:creationId xmlns:a16="http://schemas.microsoft.com/office/drawing/2014/main" id="{D7416FA6-F045-C64D-9F13-51FAE12F34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03858" y="4799752"/>
            <a:ext cx="373902" cy="35610"/>
          </a:xfrm>
          <a:custGeom>
            <a:avLst/>
            <a:gdLst>
              <a:gd name="T0" fmla="*/ 438 w 462"/>
              <a:gd name="T1" fmla="*/ 45 h 46"/>
              <a:gd name="T2" fmla="*/ 438 w 462"/>
              <a:gd name="T3" fmla="*/ 45 h 46"/>
              <a:gd name="T4" fmla="*/ 438 w 462"/>
              <a:gd name="T5" fmla="*/ 45 h 46"/>
              <a:gd name="T6" fmla="*/ 12 w 462"/>
              <a:gd name="T7" fmla="*/ 45 h 46"/>
              <a:gd name="T8" fmla="*/ 0 w 462"/>
              <a:gd name="T9" fmla="*/ 23 h 46"/>
              <a:gd name="T10" fmla="*/ 12 w 462"/>
              <a:gd name="T11" fmla="*/ 0 h 46"/>
              <a:gd name="T12" fmla="*/ 12 w 462"/>
              <a:gd name="T13" fmla="*/ 0 h 46"/>
              <a:gd name="T14" fmla="*/ 438 w 462"/>
              <a:gd name="T15" fmla="*/ 0 h 46"/>
              <a:gd name="T16" fmla="*/ 461 w 462"/>
              <a:gd name="T17" fmla="*/ 23 h 46"/>
              <a:gd name="T18" fmla="*/ 438 w 462"/>
              <a:gd name="T19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62" h="46">
                <a:moveTo>
                  <a:pt x="438" y="45"/>
                </a:moveTo>
                <a:lnTo>
                  <a:pt x="438" y="45"/>
                </a:lnTo>
                <a:lnTo>
                  <a:pt x="438" y="45"/>
                </a:lnTo>
                <a:cubicBezTo>
                  <a:pt x="12" y="45"/>
                  <a:pt x="12" y="45"/>
                  <a:pt x="12" y="45"/>
                </a:cubicBezTo>
                <a:cubicBezTo>
                  <a:pt x="0" y="45"/>
                  <a:pt x="0" y="34"/>
                  <a:pt x="0" y="23"/>
                </a:cubicBezTo>
                <a:cubicBezTo>
                  <a:pt x="0" y="11"/>
                  <a:pt x="0" y="0"/>
                  <a:pt x="12" y="0"/>
                </a:cubicBezTo>
                <a:lnTo>
                  <a:pt x="12" y="0"/>
                </a:lnTo>
                <a:cubicBezTo>
                  <a:pt x="438" y="0"/>
                  <a:pt x="438" y="0"/>
                  <a:pt x="438" y="0"/>
                </a:cubicBezTo>
                <a:cubicBezTo>
                  <a:pt x="450" y="0"/>
                  <a:pt x="461" y="11"/>
                  <a:pt x="461" y="23"/>
                </a:cubicBezTo>
                <a:cubicBezTo>
                  <a:pt x="461" y="34"/>
                  <a:pt x="450" y="45"/>
                  <a:pt x="438" y="4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28" name="Freeform 627">
            <a:extLst>
              <a:ext uri="{FF2B5EF4-FFF2-40B4-BE49-F238E27FC236}">
                <a16:creationId xmlns:a16="http://schemas.microsoft.com/office/drawing/2014/main" id="{AA1549B7-3F64-5E4D-8613-EF0820B19F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43906" y="4525557"/>
            <a:ext cx="872442" cy="309804"/>
          </a:xfrm>
          <a:custGeom>
            <a:avLst/>
            <a:gdLst>
              <a:gd name="T0" fmla="*/ 1011 w 1079"/>
              <a:gd name="T1" fmla="*/ 382 h 383"/>
              <a:gd name="T2" fmla="*/ 1011 w 1079"/>
              <a:gd name="T3" fmla="*/ 382 h 383"/>
              <a:gd name="T4" fmla="*/ 977 w 1079"/>
              <a:gd name="T5" fmla="*/ 382 h 383"/>
              <a:gd name="T6" fmla="*/ 954 w 1079"/>
              <a:gd name="T7" fmla="*/ 360 h 383"/>
              <a:gd name="T8" fmla="*/ 977 w 1079"/>
              <a:gd name="T9" fmla="*/ 348 h 383"/>
              <a:gd name="T10" fmla="*/ 977 w 1079"/>
              <a:gd name="T11" fmla="*/ 348 h 383"/>
              <a:gd name="T12" fmla="*/ 1011 w 1079"/>
              <a:gd name="T13" fmla="*/ 348 h 383"/>
              <a:gd name="T14" fmla="*/ 1011 w 1079"/>
              <a:gd name="T15" fmla="*/ 348 h 383"/>
              <a:gd name="T16" fmla="*/ 1033 w 1079"/>
              <a:gd name="T17" fmla="*/ 337 h 383"/>
              <a:gd name="T18" fmla="*/ 1033 w 1079"/>
              <a:gd name="T19" fmla="*/ 315 h 383"/>
              <a:gd name="T20" fmla="*/ 999 w 1079"/>
              <a:gd name="T21" fmla="*/ 225 h 383"/>
              <a:gd name="T22" fmla="*/ 966 w 1079"/>
              <a:gd name="T23" fmla="*/ 202 h 383"/>
              <a:gd name="T24" fmla="*/ 887 w 1079"/>
              <a:gd name="T25" fmla="*/ 157 h 383"/>
              <a:gd name="T26" fmla="*/ 775 w 1079"/>
              <a:gd name="T27" fmla="*/ 67 h 383"/>
              <a:gd name="T28" fmla="*/ 629 w 1079"/>
              <a:gd name="T29" fmla="*/ 45 h 383"/>
              <a:gd name="T30" fmla="*/ 629 w 1079"/>
              <a:gd name="T31" fmla="*/ 45 h 383"/>
              <a:gd name="T32" fmla="*/ 539 w 1079"/>
              <a:gd name="T33" fmla="*/ 45 h 383"/>
              <a:gd name="T34" fmla="*/ 528 w 1079"/>
              <a:gd name="T35" fmla="*/ 45 h 383"/>
              <a:gd name="T36" fmla="*/ 67 w 1079"/>
              <a:gd name="T37" fmla="*/ 45 h 383"/>
              <a:gd name="T38" fmla="*/ 56 w 1079"/>
              <a:gd name="T39" fmla="*/ 56 h 383"/>
              <a:gd name="T40" fmla="*/ 56 w 1079"/>
              <a:gd name="T41" fmla="*/ 67 h 383"/>
              <a:gd name="T42" fmla="*/ 33 w 1079"/>
              <a:gd name="T43" fmla="*/ 315 h 383"/>
              <a:gd name="T44" fmla="*/ 56 w 1079"/>
              <a:gd name="T45" fmla="*/ 337 h 383"/>
              <a:gd name="T46" fmla="*/ 112 w 1079"/>
              <a:gd name="T47" fmla="*/ 337 h 383"/>
              <a:gd name="T48" fmla="*/ 134 w 1079"/>
              <a:gd name="T49" fmla="*/ 360 h 383"/>
              <a:gd name="T50" fmla="*/ 112 w 1079"/>
              <a:gd name="T51" fmla="*/ 371 h 383"/>
              <a:gd name="T52" fmla="*/ 56 w 1079"/>
              <a:gd name="T53" fmla="*/ 371 h 383"/>
              <a:gd name="T54" fmla="*/ 0 w 1079"/>
              <a:gd name="T55" fmla="*/ 315 h 383"/>
              <a:gd name="T56" fmla="*/ 0 w 1079"/>
              <a:gd name="T57" fmla="*/ 315 h 383"/>
              <a:gd name="T58" fmla="*/ 11 w 1079"/>
              <a:gd name="T59" fmla="*/ 56 h 383"/>
              <a:gd name="T60" fmla="*/ 67 w 1079"/>
              <a:gd name="T61" fmla="*/ 0 h 383"/>
              <a:gd name="T62" fmla="*/ 528 w 1079"/>
              <a:gd name="T63" fmla="*/ 0 h 383"/>
              <a:gd name="T64" fmla="*/ 539 w 1079"/>
              <a:gd name="T65" fmla="*/ 0 h 383"/>
              <a:gd name="T66" fmla="*/ 629 w 1079"/>
              <a:gd name="T67" fmla="*/ 0 h 383"/>
              <a:gd name="T68" fmla="*/ 629 w 1079"/>
              <a:gd name="T69" fmla="*/ 0 h 383"/>
              <a:gd name="T70" fmla="*/ 786 w 1079"/>
              <a:gd name="T71" fmla="*/ 34 h 383"/>
              <a:gd name="T72" fmla="*/ 909 w 1079"/>
              <a:gd name="T73" fmla="*/ 135 h 383"/>
              <a:gd name="T74" fmla="*/ 966 w 1079"/>
              <a:gd name="T75" fmla="*/ 169 h 383"/>
              <a:gd name="T76" fmla="*/ 1022 w 1079"/>
              <a:gd name="T77" fmla="*/ 180 h 383"/>
              <a:gd name="T78" fmla="*/ 1078 w 1079"/>
              <a:gd name="T79" fmla="*/ 315 h 383"/>
              <a:gd name="T80" fmla="*/ 1056 w 1079"/>
              <a:gd name="T81" fmla="*/ 360 h 383"/>
              <a:gd name="T82" fmla="*/ 1011 w 1079"/>
              <a:gd name="T83" fmla="*/ 382 h 3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079" h="383">
                <a:moveTo>
                  <a:pt x="1011" y="382"/>
                </a:moveTo>
                <a:lnTo>
                  <a:pt x="1011" y="382"/>
                </a:lnTo>
                <a:cubicBezTo>
                  <a:pt x="977" y="382"/>
                  <a:pt x="977" y="382"/>
                  <a:pt x="977" y="382"/>
                </a:cubicBezTo>
                <a:cubicBezTo>
                  <a:pt x="966" y="382"/>
                  <a:pt x="954" y="371"/>
                  <a:pt x="954" y="360"/>
                </a:cubicBezTo>
                <a:cubicBezTo>
                  <a:pt x="954" y="348"/>
                  <a:pt x="966" y="348"/>
                  <a:pt x="977" y="348"/>
                </a:cubicBezTo>
                <a:lnTo>
                  <a:pt x="977" y="348"/>
                </a:lnTo>
                <a:cubicBezTo>
                  <a:pt x="1011" y="348"/>
                  <a:pt x="1011" y="348"/>
                  <a:pt x="1011" y="348"/>
                </a:cubicBezTo>
                <a:lnTo>
                  <a:pt x="1011" y="348"/>
                </a:lnTo>
                <a:cubicBezTo>
                  <a:pt x="1022" y="348"/>
                  <a:pt x="1022" y="337"/>
                  <a:pt x="1033" y="337"/>
                </a:cubicBezTo>
                <a:cubicBezTo>
                  <a:pt x="1033" y="326"/>
                  <a:pt x="1033" y="326"/>
                  <a:pt x="1033" y="315"/>
                </a:cubicBezTo>
                <a:cubicBezTo>
                  <a:pt x="1022" y="236"/>
                  <a:pt x="1011" y="225"/>
                  <a:pt x="999" y="225"/>
                </a:cubicBezTo>
                <a:cubicBezTo>
                  <a:pt x="988" y="214"/>
                  <a:pt x="977" y="214"/>
                  <a:pt x="966" y="202"/>
                </a:cubicBezTo>
                <a:cubicBezTo>
                  <a:pt x="932" y="202"/>
                  <a:pt x="909" y="202"/>
                  <a:pt x="887" y="157"/>
                </a:cubicBezTo>
                <a:cubicBezTo>
                  <a:pt x="842" y="112"/>
                  <a:pt x="808" y="90"/>
                  <a:pt x="775" y="67"/>
                </a:cubicBezTo>
                <a:cubicBezTo>
                  <a:pt x="730" y="56"/>
                  <a:pt x="685" y="45"/>
                  <a:pt x="629" y="45"/>
                </a:cubicBezTo>
                <a:lnTo>
                  <a:pt x="629" y="45"/>
                </a:lnTo>
                <a:cubicBezTo>
                  <a:pt x="606" y="45"/>
                  <a:pt x="561" y="45"/>
                  <a:pt x="539" y="45"/>
                </a:cubicBezTo>
                <a:cubicBezTo>
                  <a:pt x="528" y="45"/>
                  <a:pt x="528" y="45"/>
                  <a:pt x="528" y="45"/>
                </a:cubicBezTo>
                <a:cubicBezTo>
                  <a:pt x="67" y="45"/>
                  <a:pt x="67" y="45"/>
                  <a:pt x="67" y="45"/>
                </a:cubicBezTo>
                <a:cubicBezTo>
                  <a:pt x="56" y="45"/>
                  <a:pt x="56" y="56"/>
                  <a:pt x="56" y="56"/>
                </a:cubicBezTo>
                <a:cubicBezTo>
                  <a:pt x="56" y="67"/>
                  <a:pt x="56" y="67"/>
                  <a:pt x="56" y="67"/>
                </a:cubicBezTo>
                <a:cubicBezTo>
                  <a:pt x="33" y="315"/>
                  <a:pt x="33" y="315"/>
                  <a:pt x="33" y="315"/>
                </a:cubicBezTo>
                <a:cubicBezTo>
                  <a:pt x="33" y="326"/>
                  <a:pt x="45" y="337"/>
                  <a:pt x="56" y="337"/>
                </a:cubicBezTo>
                <a:cubicBezTo>
                  <a:pt x="112" y="337"/>
                  <a:pt x="112" y="337"/>
                  <a:pt x="112" y="337"/>
                </a:cubicBezTo>
                <a:cubicBezTo>
                  <a:pt x="123" y="337"/>
                  <a:pt x="134" y="348"/>
                  <a:pt x="134" y="360"/>
                </a:cubicBezTo>
                <a:cubicBezTo>
                  <a:pt x="134" y="371"/>
                  <a:pt x="123" y="371"/>
                  <a:pt x="112" y="371"/>
                </a:cubicBezTo>
                <a:cubicBezTo>
                  <a:pt x="56" y="371"/>
                  <a:pt x="56" y="371"/>
                  <a:pt x="56" y="371"/>
                </a:cubicBezTo>
                <a:cubicBezTo>
                  <a:pt x="22" y="371"/>
                  <a:pt x="0" y="348"/>
                  <a:pt x="0" y="315"/>
                </a:cubicBezTo>
                <a:lnTo>
                  <a:pt x="0" y="315"/>
                </a:lnTo>
                <a:cubicBezTo>
                  <a:pt x="11" y="56"/>
                  <a:pt x="11" y="56"/>
                  <a:pt x="11" y="56"/>
                </a:cubicBezTo>
                <a:cubicBezTo>
                  <a:pt x="11" y="34"/>
                  <a:pt x="45" y="0"/>
                  <a:pt x="67" y="0"/>
                </a:cubicBezTo>
                <a:cubicBezTo>
                  <a:pt x="528" y="0"/>
                  <a:pt x="528" y="0"/>
                  <a:pt x="528" y="0"/>
                </a:cubicBezTo>
                <a:cubicBezTo>
                  <a:pt x="539" y="0"/>
                  <a:pt x="539" y="0"/>
                  <a:pt x="539" y="0"/>
                </a:cubicBezTo>
                <a:cubicBezTo>
                  <a:pt x="561" y="0"/>
                  <a:pt x="606" y="0"/>
                  <a:pt x="629" y="0"/>
                </a:cubicBezTo>
                <a:lnTo>
                  <a:pt x="629" y="0"/>
                </a:lnTo>
                <a:cubicBezTo>
                  <a:pt x="696" y="0"/>
                  <a:pt x="741" y="11"/>
                  <a:pt x="786" y="34"/>
                </a:cubicBezTo>
                <a:cubicBezTo>
                  <a:pt x="831" y="56"/>
                  <a:pt x="864" y="90"/>
                  <a:pt x="909" y="135"/>
                </a:cubicBezTo>
                <a:cubicBezTo>
                  <a:pt x="932" y="157"/>
                  <a:pt x="943" y="169"/>
                  <a:pt x="966" y="169"/>
                </a:cubicBezTo>
                <a:cubicBezTo>
                  <a:pt x="977" y="169"/>
                  <a:pt x="999" y="180"/>
                  <a:pt x="1022" y="180"/>
                </a:cubicBezTo>
                <a:cubicBezTo>
                  <a:pt x="1044" y="191"/>
                  <a:pt x="1067" y="236"/>
                  <a:pt x="1078" y="315"/>
                </a:cubicBezTo>
                <a:cubicBezTo>
                  <a:pt x="1078" y="326"/>
                  <a:pt x="1067" y="348"/>
                  <a:pt x="1056" y="360"/>
                </a:cubicBezTo>
                <a:cubicBezTo>
                  <a:pt x="1044" y="371"/>
                  <a:pt x="1033" y="382"/>
                  <a:pt x="1011" y="38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29" name="Freeform 628">
            <a:extLst>
              <a:ext uri="{FF2B5EF4-FFF2-40B4-BE49-F238E27FC236}">
                <a16:creationId xmlns:a16="http://schemas.microsoft.com/office/drawing/2014/main" id="{929DA1F3-2DDE-2545-85DC-FE91772FDE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60249" y="4571849"/>
            <a:ext cx="181609" cy="117514"/>
          </a:xfrm>
          <a:custGeom>
            <a:avLst/>
            <a:gdLst>
              <a:gd name="T0" fmla="*/ 202 w 225"/>
              <a:gd name="T1" fmla="*/ 146 h 147"/>
              <a:gd name="T2" fmla="*/ 202 w 225"/>
              <a:gd name="T3" fmla="*/ 146 h 147"/>
              <a:gd name="T4" fmla="*/ 202 w 225"/>
              <a:gd name="T5" fmla="*/ 146 h 147"/>
              <a:gd name="T6" fmla="*/ 112 w 225"/>
              <a:gd name="T7" fmla="*/ 135 h 147"/>
              <a:gd name="T8" fmla="*/ 11 w 225"/>
              <a:gd name="T9" fmla="*/ 124 h 147"/>
              <a:gd name="T10" fmla="*/ 0 w 225"/>
              <a:gd name="T11" fmla="*/ 113 h 147"/>
              <a:gd name="T12" fmla="*/ 0 w 225"/>
              <a:gd name="T13" fmla="*/ 11 h 147"/>
              <a:gd name="T14" fmla="*/ 11 w 225"/>
              <a:gd name="T15" fmla="*/ 0 h 147"/>
              <a:gd name="T16" fmla="*/ 11 w 225"/>
              <a:gd name="T17" fmla="*/ 0 h 147"/>
              <a:gd name="T18" fmla="*/ 90 w 225"/>
              <a:gd name="T19" fmla="*/ 23 h 147"/>
              <a:gd name="T20" fmla="*/ 168 w 225"/>
              <a:gd name="T21" fmla="*/ 79 h 147"/>
              <a:gd name="T22" fmla="*/ 213 w 225"/>
              <a:gd name="T23" fmla="*/ 124 h 147"/>
              <a:gd name="T24" fmla="*/ 213 w 225"/>
              <a:gd name="T25" fmla="*/ 135 h 147"/>
              <a:gd name="T26" fmla="*/ 202 w 225"/>
              <a:gd name="T27" fmla="*/ 146 h 147"/>
              <a:gd name="T28" fmla="*/ 22 w 225"/>
              <a:gd name="T29" fmla="*/ 101 h 147"/>
              <a:gd name="T30" fmla="*/ 22 w 225"/>
              <a:gd name="T31" fmla="*/ 101 h 147"/>
              <a:gd name="T32" fmla="*/ 112 w 225"/>
              <a:gd name="T33" fmla="*/ 113 h 147"/>
              <a:gd name="T34" fmla="*/ 179 w 225"/>
              <a:gd name="T35" fmla="*/ 113 h 147"/>
              <a:gd name="T36" fmla="*/ 78 w 225"/>
              <a:gd name="T37" fmla="*/ 45 h 147"/>
              <a:gd name="T38" fmla="*/ 22 w 225"/>
              <a:gd name="T39" fmla="*/ 23 h 147"/>
              <a:gd name="T40" fmla="*/ 22 w 225"/>
              <a:gd name="T41" fmla="*/ 101 h 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25" h="147">
                <a:moveTo>
                  <a:pt x="202" y="146"/>
                </a:moveTo>
                <a:lnTo>
                  <a:pt x="202" y="146"/>
                </a:lnTo>
                <a:lnTo>
                  <a:pt x="202" y="146"/>
                </a:lnTo>
                <a:cubicBezTo>
                  <a:pt x="179" y="146"/>
                  <a:pt x="146" y="135"/>
                  <a:pt x="112" y="135"/>
                </a:cubicBezTo>
                <a:cubicBezTo>
                  <a:pt x="78" y="124"/>
                  <a:pt x="34" y="124"/>
                  <a:pt x="11" y="124"/>
                </a:cubicBezTo>
                <a:cubicBezTo>
                  <a:pt x="11" y="124"/>
                  <a:pt x="0" y="124"/>
                  <a:pt x="0" y="113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0"/>
                  <a:pt x="11" y="0"/>
                  <a:pt x="11" y="0"/>
                </a:cubicBezTo>
                <a:lnTo>
                  <a:pt x="11" y="0"/>
                </a:lnTo>
                <a:cubicBezTo>
                  <a:pt x="45" y="0"/>
                  <a:pt x="67" y="11"/>
                  <a:pt x="90" y="23"/>
                </a:cubicBezTo>
                <a:cubicBezTo>
                  <a:pt x="123" y="34"/>
                  <a:pt x="157" y="56"/>
                  <a:pt x="168" y="79"/>
                </a:cubicBezTo>
                <a:cubicBezTo>
                  <a:pt x="179" y="79"/>
                  <a:pt x="213" y="113"/>
                  <a:pt x="213" y="124"/>
                </a:cubicBezTo>
                <a:cubicBezTo>
                  <a:pt x="224" y="124"/>
                  <a:pt x="224" y="135"/>
                  <a:pt x="213" y="135"/>
                </a:cubicBezTo>
                <a:cubicBezTo>
                  <a:pt x="213" y="135"/>
                  <a:pt x="213" y="146"/>
                  <a:pt x="202" y="146"/>
                </a:cubicBezTo>
                <a:close/>
                <a:moveTo>
                  <a:pt x="22" y="101"/>
                </a:moveTo>
                <a:lnTo>
                  <a:pt x="22" y="101"/>
                </a:lnTo>
                <a:cubicBezTo>
                  <a:pt x="45" y="101"/>
                  <a:pt x="78" y="101"/>
                  <a:pt x="112" y="113"/>
                </a:cubicBezTo>
                <a:cubicBezTo>
                  <a:pt x="135" y="113"/>
                  <a:pt x="157" y="113"/>
                  <a:pt x="179" y="113"/>
                </a:cubicBezTo>
                <a:cubicBezTo>
                  <a:pt x="157" y="90"/>
                  <a:pt x="112" y="56"/>
                  <a:pt x="78" y="45"/>
                </a:cubicBezTo>
                <a:cubicBezTo>
                  <a:pt x="67" y="34"/>
                  <a:pt x="45" y="23"/>
                  <a:pt x="22" y="23"/>
                </a:cubicBezTo>
                <a:lnTo>
                  <a:pt x="22" y="10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30" name="Freeform 629">
            <a:extLst>
              <a:ext uri="{FF2B5EF4-FFF2-40B4-BE49-F238E27FC236}">
                <a16:creationId xmlns:a16="http://schemas.microsoft.com/office/drawing/2014/main" id="{119EB51E-5C80-6C40-8825-852543B377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60249" y="4689362"/>
            <a:ext cx="53414" cy="17804"/>
          </a:xfrm>
          <a:custGeom>
            <a:avLst/>
            <a:gdLst>
              <a:gd name="T0" fmla="*/ 56 w 68"/>
              <a:gd name="T1" fmla="*/ 23 h 24"/>
              <a:gd name="T2" fmla="*/ 56 w 68"/>
              <a:gd name="T3" fmla="*/ 23 h 24"/>
              <a:gd name="T4" fmla="*/ 11 w 68"/>
              <a:gd name="T5" fmla="*/ 23 h 24"/>
              <a:gd name="T6" fmla="*/ 0 w 68"/>
              <a:gd name="T7" fmla="*/ 12 h 24"/>
              <a:gd name="T8" fmla="*/ 11 w 68"/>
              <a:gd name="T9" fmla="*/ 0 h 24"/>
              <a:gd name="T10" fmla="*/ 56 w 68"/>
              <a:gd name="T11" fmla="*/ 0 h 24"/>
              <a:gd name="T12" fmla="*/ 67 w 68"/>
              <a:gd name="T13" fmla="*/ 12 h 24"/>
              <a:gd name="T14" fmla="*/ 56 w 68"/>
              <a:gd name="T15" fmla="*/ 23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8" h="24">
                <a:moveTo>
                  <a:pt x="56" y="23"/>
                </a:moveTo>
                <a:lnTo>
                  <a:pt x="56" y="23"/>
                </a:lnTo>
                <a:cubicBezTo>
                  <a:pt x="11" y="23"/>
                  <a:pt x="11" y="23"/>
                  <a:pt x="11" y="23"/>
                </a:cubicBezTo>
                <a:cubicBezTo>
                  <a:pt x="11" y="23"/>
                  <a:pt x="0" y="23"/>
                  <a:pt x="0" y="12"/>
                </a:cubicBezTo>
                <a:lnTo>
                  <a:pt x="11" y="0"/>
                </a:lnTo>
                <a:cubicBezTo>
                  <a:pt x="56" y="0"/>
                  <a:pt x="56" y="0"/>
                  <a:pt x="56" y="0"/>
                </a:cubicBezTo>
                <a:cubicBezTo>
                  <a:pt x="67" y="0"/>
                  <a:pt x="67" y="12"/>
                  <a:pt x="67" y="12"/>
                </a:cubicBezTo>
                <a:cubicBezTo>
                  <a:pt x="67" y="23"/>
                  <a:pt x="67" y="23"/>
                  <a:pt x="56" y="2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31" name="Freeform 630">
            <a:extLst>
              <a:ext uri="{FF2B5EF4-FFF2-40B4-BE49-F238E27FC236}">
                <a16:creationId xmlns:a16="http://schemas.microsoft.com/office/drawing/2014/main" id="{2ADAF7AF-FBFE-DA4E-91F6-A0281D4152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77760" y="4753460"/>
            <a:ext cx="135317" cy="128195"/>
          </a:xfrm>
          <a:custGeom>
            <a:avLst/>
            <a:gdLst>
              <a:gd name="T0" fmla="*/ 90 w 169"/>
              <a:gd name="T1" fmla="*/ 157 h 158"/>
              <a:gd name="T2" fmla="*/ 90 w 169"/>
              <a:gd name="T3" fmla="*/ 157 h 158"/>
              <a:gd name="T4" fmla="*/ 0 w 169"/>
              <a:gd name="T5" fmla="*/ 79 h 158"/>
              <a:gd name="T6" fmla="*/ 90 w 169"/>
              <a:gd name="T7" fmla="*/ 0 h 158"/>
              <a:gd name="T8" fmla="*/ 168 w 169"/>
              <a:gd name="T9" fmla="*/ 79 h 158"/>
              <a:gd name="T10" fmla="*/ 90 w 169"/>
              <a:gd name="T11" fmla="*/ 157 h 158"/>
              <a:gd name="T12" fmla="*/ 90 w 169"/>
              <a:gd name="T13" fmla="*/ 34 h 158"/>
              <a:gd name="T14" fmla="*/ 90 w 169"/>
              <a:gd name="T15" fmla="*/ 34 h 158"/>
              <a:gd name="T16" fmla="*/ 45 w 169"/>
              <a:gd name="T17" fmla="*/ 79 h 158"/>
              <a:gd name="T18" fmla="*/ 90 w 169"/>
              <a:gd name="T19" fmla="*/ 124 h 158"/>
              <a:gd name="T20" fmla="*/ 123 w 169"/>
              <a:gd name="T21" fmla="*/ 79 h 158"/>
              <a:gd name="T22" fmla="*/ 90 w 169"/>
              <a:gd name="T23" fmla="*/ 34 h 1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69" h="158">
                <a:moveTo>
                  <a:pt x="90" y="157"/>
                </a:moveTo>
                <a:lnTo>
                  <a:pt x="90" y="157"/>
                </a:lnTo>
                <a:cubicBezTo>
                  <a:pt x="45" y="157"/>
                  <a:pt x="0" y="124"/>
                  <a:pt x="0" y="79"/>
                </a:cubicBezTo>
                <a:cubicBezTo>
                  <a:pt x="0" y="34"/>
                  <a:pt x="45" y="0"/>
                  <a:pt x="90" y="0"/>
                </a:cubicBezTo>
                <a:cubicBezTo>
                  <a:pt x="123" y="0"/>
                  <a:pt x="168" y="34"/>
                  <a:pt x="168" y="79"/>
                </a:cubicBezTo>
                <a:cubicBezTo>
                  <a:pt x="168" y="124"/>
                  <a:pt x="123" y="157"/>
                  <a:pt x="90" y="157"/>
                </a:cubicBezTo>
                <a:close/>
                <a:moveTo>
                  <a:pt x="90" y="34"/>
                </a:moveTo>
                <a:lnTo>
                  <a:pt x="90" y="34"/>
                </a:lnTo>
                <a:cubicBezTo>
                  <a:pt x="56" y="34"/>
                  <a:pt x="45" y="56"/>
                  <a:pt x="45" y="79"/>
                </a:cubicBezTo>
                <a:cubicBezTo>
                  <a:pt x="45" y="101"/>
                  <a:pt x="56" y="124"/>
                  <a:pt x="90" y="124"/>
                </a:cubicBezTo>
                <a:cubicBezTo>
                  <a:pt x="112" y="124"/>
                  <a:pt x="123" y="101"/>
                  <a:pt x="123" y="79"/>
                </a:cubicBezTo>
                <a:cubicBezTo>
                  <a:pt x="123" y="56"/>
                  <a:pt x="112" y="34"/>
                  <a:pt x="90" y="34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32" name="Freeform 631">
            <a:extLst>
              <a:ext uri="{FF2B5EF4-FFF2-40B4-BE49-F238E27FC236}">
                <a16:creationId xmlns:a16="http://schemas.microsoft.com/office/drawing/2014/main" id="{7E6D5A42-A4A2-304C-A2B1-E7D8553356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61419" y="4753460"/>
            <a:ext cx="135317" cy="128195"/>
          </a:xfrm>
          <a:custGeom>
            <a:avLst/>
            <a:gdLst>
              <a:gd name="T0" fmla="*/ 78 w 169"/>
              <a:gd name="T1" fmla="*/ 157 h 158"/>
              <a:gd name="T2" fmla="*/ 78 w 169"/>
              <a:gd name="T3" fmla="*/ 157 h 158"/>
              <a:gd name="T4" fmla="*/ 0 w 169"/>
              <a:gd name="T5" fmla="*/ 79 h 158"/>
              <a:gd name="T6" fmla="*/ 78 w 169"/>
              <a:gd name="T7" fmla="*/ 0 h 158"/>
              <a:gd name="T8" fmla="*/ 168 w 169"/>
              <a:gd name="T9" fmla="*/ 79 h 158"/>
              <a:gd name="T10" fmla="*/ 78 w 169"/>
              <a:gd name="T11" fmla="*/ 157 h 158"/>
              <a:gd name="T12" fmla="*/ 78 w 169"/>
              <a:gd name="T13" fmla="*/ 34 h 158"/>
              <a:gd name="T14" fmla="*/ 78 w 169"/>
              <a:gd name="T15" fmla="*/ 34 h 158"/>
              <a:gd name="T16" fmla="*/ 44 w 169"/>
              <a:gd name="T17" fmla="*/ 79 h 158"/>
              <a:gd name="T18" fmla="*/ 78 w 169"/>
              <a:gd name="T19" fmla="*/ 124 h 158"/>
              <a:gd name="T20" fmla="*/ 123 w 169"/>
              <a:gd name="T21" fmla="*/ 79 h 158"/>
              <a:gd name="T22" fmla="*/ 78 w 169"/>
              <a:gd name="T23" fmla="*/ 34 h 1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69" h="158">
                <a:moveTo>
                  <a:pt x="78" y="157"/>
                </a:moveTo>
                <a:lnTo>
                  <a:pt x="78" y="157"/>
                </a:lnTo>
                <a:cubicBezTo>
                  <a:pt x="33" y="157"/>
                  <a:pt x="0" y="124"/>
                  <a:pt x="0" y="79"/>
                </a:cubicBezTo>
                <a:cubicBezTo>
                  <a:pt x="0" y="34"/>
                  <a:pt x="33" y="0"/>
                  <a:pt x="78" y="0"/>
                </a:cubicBezTo>
                <a:cubicBezTo>
                  <a:pt x="123" y="0"/>
                  <a:pt x="168" y="34"/>
                  <a:pt x="168" y="79"/>
                </a:cubicBezTo>
                <a:cubicBezTo>
                  <a:pt x="168" y="124"/>
                  <a:pt x="123" y="157"/>
                  <a:pt x="78" y="157"/>
                </a:cubicBezTo>
                <a:close/>
                <a:moveTo>
                  <a:pt x="78" y="34"/>
                </a:moveTo>
                <a:lnTo>
                  <a:pt x="78" y="34"/>
                </a:lnTo>
                <a:cubicBezTo>
                  <a:pt x="56" y="34"/>
                  <a:pt x="44" y="56"/>
                  <a:pt x="44" y="79"/>
                </a:cubicBezTo>
                <a:cubicBezTo>
                  <a:pt x="44" y="101"/>
                  <a:pt x="56" y="124"/>
                  <a:pt x="78" y="124"/>
                </a:cubicBezTo>
                <a:cubicBezTo>
                  <a:pt x="101" y="124"/>
                  <a:pt x="123" y="101"/>
                  <a:pt x="123" y="79"/>
                </a:cubicBezTo>
                <a:cubicBezTo>
                  <a:pt x="123" y="56"/>
                  <a:pt x="101" y="34"/>
                  <a:pt x="78" y="34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33" name="Freeform 632">
            <a:extLst>
              <a:ext uri="{FF2B5EF4-FFF2-40B4-BE49-F238E27FC236}">
                <a16:creationId xmlns:a16="http://schemas.microsoft.com/office/drawing/2014/main" id="{2304BBE7-2D58-BD47-BEF2-C79F0154D3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13078" y="4764142"/>
            <a:ext cx="92586" cy="28488"/>
          </a:xfrm>
          <a:custGeom>
            <a:avLst/>
            <a:gdLst>
              <a:gd name="T0" fmla="*/ 102 w 114"/>
              <a:gd name="T1" fmla="*/ 34 h 35"/>
              <a:gd name="T2" fmla="*/ 102 w 114"/>
              <a:gd name="T3" fmla="*/ 34 h 35"/>
              <a:gd name="T4" fmla="*/ 102 w 114"/>
              <a:gd name="T5" fmla="*/ 34 h 35"/>
              <a:gd name="T6" fmla="*/ 12 w 114"/>
              <a:gd name="T7" fmla="*/ 23 h 35"/>
              <a:gd name="T8" fmla="*/ 0 w 114"/>
              <a:gd name="T9" fmla="*/ 11 h 35"/>
              <a:gd name="T10" fmla="*/ 12 w 114"/>
              <a:gd name="T11" fmla="*/ 0 h 35"/>
              <a:gd name="T12" fmla="*/ 102 w 114"/>
              <a:gd name="T13" fmla="*/ 0 h 35"/>
              <a:gd name="T14" fmla="*/ 113 w 114"/>
              <a:gd name="T15" fmla="*/ 23 h 35"/>
              <a:gd name="T16" fmla="*/ 102 w 114"/>
              <a:gd name="T17" fmla="*/ 34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4" h="35">
                <a:moveTo>
                  <a:pt x="102" y="34"/>
                </a:moveTo>
                <a:lnTo>
                  <a:pt x="102" y="34"/>
                </a:lnTo>
                <a:lnTo>
                  <a:pt x="102" y="34"/>
                </a:lnTo>
                <a:cubicBezTo>
                  <a:pt x="12" y="23"/>
                  <a:pt x="12" y="23"/>
                  <a:pt x="12" y="23"/>
                </a:cubicBezTo>
                <a:cubicBezTo>
                  <a:pt x="12" y="23"/>
                  <a:pt x="0" y="23"/>
                  <a:pt x="0" y="11"/>
                </a:cubicBezTo>
                <a:lnTo>
                  <a:pt x="12" y="0"/>
                </a:lnTo>
                <a:cubicBezTo>
                  <a:pt x="102" y="0"/>
                  <a:pt x="102" y="0"/>
                  <a:pt x="102" y="0"/>
                </a:cubicBezTo>
                <a:cubicBezTo>
                  <a:pt x="102" y="0"/>
                  <a:pt x="113" y="11"/>
                  <a:pt x="113" y="23"/>
                </a:cubicBezTo>
                <a:lnTo>
                  <a:pt x="102" y="34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34" name="Freeform 633">
            <a:extLst>
              <a:ext uri="{FF2B5EF4-FFF2-40B4-BE49-F238E27FC236}">
                <a16:creationId xmlns:a16="http://schemas.microsoft.com/office/drawing/2014/main" id="{032CDCEC-F877-DA44-BFA3-195F0641AC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96737" y="4753460"/>
            <a:ext cx="373902" cy="28488"/>
          </a:xfrm>
          <a:custGeom>
            <a:avLst/>
            <a:gdLst>
              <a:gd name="T0" fmla="*/ 449 w 462"/>
              <a:gd name="T1" fmla="*/ 34 h 35"/>
              <a:gd name="T2" fmla="*/ 449 w 462"/>
              <a:gd name="T3" fmla="*/ 34 h 35"/>
              <a:gd name="T4" fmla="*/ 449 w 462"/>
              <a:gd name="T5" fmla="*/ 34 h 35"/>
              <a:gd name="T6" fmla="*/ 11 w 462"/>
              <a:gd name="T7" fmla="*/ 22 h 35"/>
              <a:gd name="T8" fmla="*/ 0 w 462"/>
              <a:gd name="T9" fmla="*/ 11 h 35"/>
              <a:gd name="T10" fmla="*/ 23 w 462"/>
              <a:gd name="T11" fmla="*/ 0 h 35"/>
              <a:gd name="T12" fmla="*/ 23 w 462"/>
              <a:gd name="T13" fmla="*/ 0 h 35"/>
              <a:gd name="T14" fmla="*/ 449 w 462"/>
              <a:gd name="T15" fmla="*/ 11 h 35"/>
              <a:gd name="T16" fmla="*/ 461 w 462"/>
              <a:gd name="T17" fmla="*/ 22 h 35"/>
              <a:gd name="T18" fmla="*/ 449 w 462"/>
              <a:gd name="T19" fmla="*/ 34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62" h="35">
                <a:moveTo>
                  <a:pt x="449" y="34"/>
                </a:moveTo>
                <a:lnTo>
                  <a:pt x="449" y="34"/>
                </a:lnTo>
                <a:lnTo>
                  <a:pt x="449" y="34"/>
                </a:lnTo>
                <a:cubicBezTo>
                  <a:pt x="11" y="22"/>
                  <a:pt x="11" y="22"/>
                  <a:pt x="11" y="22"/>
                </a:cubicBezTo>
                <a:lnTo>
                  <a:pt x="0" y="11"/>
                </a:lnTo>
                <a:cubicBezTo>
                  <a:pt x="0" y="0"/>
                  <a:pt x="11" y="0"/>
                  <a:pt x="23" y="0"/>
                </a:cubicBezTo>
                <a:lnTo>
                  <a:pt x="23" y="0"/>
                </a:lnTo>
                <a:cubicBezTo>
                  <a:pt x="449" y="11"/>
                  <a:pt x="449" y="11"/>
                  <a:pt x="449" y="11"/>
                </a:cubicBezTo>
                <a:cubicBezTo>
                  <a:pt x="461" y="11"/>
                  <a:pt x="461" y="11"/>
                  <a:pt x="461" y="22"/>
                </a:cubicBezTo>
                <a:cubicBezTo>
                  <a:pt x="461" y="22"/>
                  <a:pt x="461" y="34"/>
                  <a:pt x="449" y="3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35" name="Freeform 634">
            <a:extLst>
              <a:ext uri="{FF2B5EF4-FFF2-40B4-BE49-F238E27FC236}">
                <a16:creationId xmlns:a16="http://schemas.microsoft.com/office/drawing/2014/main" id="{2422AA23-A928-9B4A-9482-6AF118EBB0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61712" y="4746338"/>
            <a:ext cx="99708" cy="17804"/>
          </a:xfrm>
          <a:custGeom>
            <a:avLst/>
            <a:gdLst>
              <a:gd name="T0" fmla="*/ 112 w 125"/>
              <a:gd name="T1" fmla="*/ 22 h 23"/>
              <a:gd name="T2" fmla="*/ 112 w 125"/>
              <a:gd name="T3" fmla="*/ 22 h 23"/>
              <a:gd name="T4" fmla="*/ 112 w 125"/>
              <a:gd name="T5" fmla="*/ 22 h 23"/>
              <a:gd name="T6" fmla="*/ 11 w 125"/>
              <a:gd name="T7" fmla="*/ 22 h 23"/>
              <a:gd name="T8" fmla="*/ 0 w 125"/>
              <a:gd name="T9" fmla="*/ 11 h 23"/>
              <a:gd name="T10" fmla="*/ 11 w 125"/>
              <a:gd name="T11" fmla="*/ 0 h 23"/>
              <a:gd name="T12" fmla="*/ 11 w 125"/>
              <a:gd name="T13" fmla="*/ 0 h 23"/>
              <a:gd name="T14" fmla="*/ 112 w 125"/>
              <a:gd name="T15" fmla="*/ 0 h 23"/>
              <a:gd name="T16" fmla="*/ 124 w 125"/>
              <a:gd name="T17" fmla="*/ 11 h 23"/>
              <a:gd name="T18" fmla="*/ 112 w 125"/>
              <a:gd name="T19" fmla="*/ 22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5" h="23">
                <a:moveTo>
                  <a:pt x="112" y="22"/>
                </a:moveTo>
                <a:lnTo>
                  <a:pt x="112" y="22"/>
                </a:lnTo>
                <a:lnTo>
                  <a:pt x="112" y="22"/>
                </a:lnTo>
                <a:cubicBezTo>
                  <a:pt x="11" y="22"/>
                  <a:pt x="11" y="22"/>
                  <a:pt x="11" y="22"/>
                </a:cubicBezTo>
                <a:cubicBezTo>
                  <a:pt x="0" y="22"/>
                  <a:pt x="0" y="22"/>
                  <a:pt x="0" y="11"/>
                </a:cubicBezTo>
                <a:cubicBezTo>
                  <a:pt x="0" y="0"/>
                  <a:pt x="0" y="0"/>
                  <a:pt x="11" y="0"/>
                </a:cubicBezTo>
                <a:lnTo>
                  <a:pt x="11" y="0"/>
                </a:lnTo>
                <a:cubicBezTo>
                  <a:pt x="112" y="0"/>
                  <a:pt x="112" y="0"/>
                  <a:pt x="112" y="0"/>
                </a:cubicBezTo>
                <a:lnTo>
                  <a:pt x="124" y="11"/>
                </a:lnTo>
                <a:cubicBezTo>
                  <a:pt x="124" y="22"/>
                  <a:pt x="112" y="22"/>
                  <a:pt x="112" y="2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36" name="Freeform 635">
            <a:extLst>
              <a:ext uri="{FF2B5EF4-FFF2-40B4-BE49-F238E27FC236}">
                <a16:creationId xmlns:a16="http://schemas.microsoft.com/office/drawing/2014/main" id="{E1A03749-292B-6D47-B08A-49427B994C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14833" y="7726879"/>
            <a:ext cx="138879" cy="235025"/>
          </a:xfrm>
          <a:custGeom>
            <a:avLst/>
            <a:gdLst>
              <a:gd name="T0" fmla="*/ 135 w 170"/>
              <a:gd name="T1" fmla="*/ 292 h 293"/>
              <a:gd name="T2" fmla="*/ 135 w 170"/>
              <a:gd name="T3" fmla="*/ 292 h 293"/>
              <a:gd name="T4" fmla="*/ 22 w 170"/>
              <a:gd name="T5" fmla="*/ 292 h 293"/>
              <a:gd name="T6" fmla="*/ 0 w 170"/>
              <a:gd name="T7" fmla="*/ 270 h 293"/>
              <a:gd name="T8" fmla="*/ 0 w 170"/>
              <a:gd name="T9" fmla="*/ 23 h 293"/>
              <a:gd name="T10" fmla="*/ 22 w 170"/>
              <a:gd name="T11" fmla="*/ 0 h 293"/>
              <a:gd name="T12" fmla="*/ 135 w 170"/>
              <a:gd name="T13" fmla="*/ 0 h 293"/>
              <a:gd name="T14" fmla="*/ 169 w 170"/>
              <a:gd name="T15" fmla="*/ 23 h 293"/>
              <a:gd name="T16" fmla="*/ 169 w 170"/>
              <a:gd name="T17" fmla="*/ 270 h 293"/>
              <a:gd name="T18" fmla="*/ 135 w 170"/>
              <a:gd name="T19" fmla="*/ 292 h 293"/>
              <a:gd name="T20" fmla="*/ 45 w 170"/>
              <a:gd name="T21" fmla="*/ 247 h 293"/>
              <a:gd name="T22" fmla="*/ 45 w 170"/>
              <a:gd name="T23" fmla="*/ 247 h 293"/>
              <a:gd name="T24" fmla="*/ 112 w 170"/>
              <a:gd name="T25" fmla="*/ 247 h 293"/>
              <a:gd name="T26" fmla="*/ 112 w 170"/>
              <a:gd name="T27" fmla="*/ 56 h 293"/>
              <a:gd name="T28" fmla="*/ 45 w 170"/>
              <a:gd name="T29" fmla="*/ 56 h 293"/>
              <a:gd name="T30" fmla="*/ 45 w 170"/>
              <a:gd name="T31" fmla="*/ 247 h 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70" h="293">
                <a:moveTo>
                  <a:pt x="135" y="292"/>
                </a:moveTo>
                <a:lnTo>
                  <a:pt x="135" y="292"/>
                </a:lnTo>
                <a:cubicBezTo>
                  <a:pt x="22" y="292"/>
                  <a:pt x="22" y="292"/>
                  <a:pt x="22" y="292"/>
                </a:cubicBezTo>
                <a:cubicBezTo>
                  <a:pt x="11" y="292"/>
                  <a:pt x="0" y="281"/>
                  <a:pt x="0" y="270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11"/>
                  <a:pt x="11" y="0"/>
                  <a:pt x="22" y="0"/>
                </a:cubicBezTo>
                <a:cubicBezTo>
                  <a:pt x="135" y="0"/>
                  <a:pt x="135" y="0"/>
                  <a:pt x="135" y="0"/>
                </a:cubicBezTo>
                <a:cubicBezTo>
                  <a:pt x="157" y="0"/>
                  <a:pt x="169" y="11"/>
                  <a:pt x="169" y="23"/>
                </a:cubicBezTo>
                <a:cubicBezTo>
                  <a:pt x="169" y="270"/>
                  <a:pt x="169" y="270"/>
                  <a:pt x="169" y="270"/>
                </a:cubicBezTo>
                <a:cubicBezTo>
                  <a:pt x="169" y="281"/>
                  <a:pt x="157" y="292"/>
                  <a:pt x="135" y="292"/>
                </a:cubicBezTo>
                <a:close/>
                <a:moveTo>
                  <a:pt x="45" y="247"/>
                </a:moveTo>
                <a:lnTo>
                  <a:pt x="45" y="247"/>
                </a:lnTo>
                <a:cubicBezTo>
                  <a:pt x="112" y="247"/>
                  <a:pt x="112" y="247"/>
                  <a:pt x="112" y="247"/>
                </a:cubicBezTo>
                <a:cubicBezTo>
                  <a:pt x="112" y="56"/>
                  <a:pt x="112" y="56"/>
                  <a:pt x="112" y="56"/>
                </a:cubicBezTo>
                <a:cubicBezTo>
                  <a:pt x="45" y="56"/>
                  <a:pt x="45" y="56"/>
                  <a:pt x="45" y="56"/>
                </a:cubicBezTo>
                <a:lnTo>
                  <a:pt x="45" y="24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37" name="Freeform 636">
            <a:extLst>
              <a:ext uri="{FF2B5EF4-FFF2-40B4-BE49-F238E27FC236}">
                <a16:creationId xmlns:a16="http://schemas.microsoft.com/office/drawing/2014/main" id="{BC3D47BD-DF2F-6F40-9055-C92C456A0F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03566" y="7538148"/>
            <a:ext cx="135317" cy="427318"/>
          </a:xfrm>
          <a:custGeom>
            <a:avLst/>
            <a:gdLst>
              <a:gd name="T0" fmla="*/ 146 w 169"/>
              <a:gd name="T1" fmla="*/ 528 h 529"/>
              <a:gd name="T2" fmla="*/ 146 w 169"/>
              <a:gd name="T3" fmla="*/ 528 h 529"/>
              <a:gd name="T4" fmla="*/ 23 w 169"/>
              <a:gd name="T5" fmla="*/ 528 h 529"/>
              <a:gd name="T6" fmla="*/ 0 w 169"/>
              <a:gd name="T7" fmla="*/ 506 h 529"/>
              <a:gd name="T8" fmla="*/ 0 w 169"/>
              <a:gd name="T9" fmla="*/ 23 h 529"/>
              <a:gd name="T10" fmla="*/ 23 w 169"/>
              <a:gd name="T11" fmla="*/ 0 h 529"/>
              <a:gd name="T12" fmla="*/ 146 w 169"/>
              <a:gd name="T13" fmla="*/ 0 h 529"/>
              <a:gd name="T14" fmla="*/ 168 w 169"/>
              <a:gd name="T15" fmla="*/ 23 h 529"/>
              <a:gd name="T16" fmla="*/ 168 w 169"/>
              <a:gd name="T17" fmla="*/ 506 h 529"/>
              <a:gd name="T18" fmla="*/ 146 w 169"/>
              <a:gd name="T19" fmla="*/ 528 h 529"/>
              <a:gd name="T20" fmla="*/ 45 w 169"/>
              <a:gd name="T21" fmla="*/ 483 h 529"/>
              <a:gd name="T22" fmla="*/ 45 w 169"/>
              <a:gd name="T23" fmla="*/ 483 h 529"/>
              <a:gd name="T24" fmla="*/ 124 w 169"/>
              <a:gd name="T25" fmla="*/ 483 h 529"/>
              <a:gd name="T26" fmla="*/ 124 w 169"/>
              <a:gd name="T27" fmla="*/ 45 h 529"/>
              <a:gd name="T28" fmla="*/ 45 w 169"/>
              <a:gd name="T29" fmla="*/ 45 h 529"/>
              <a:gd name="T30" fmla="*/ 45 w 169"/>
              <a:gd name="T31" fmla="*/ 483 h 5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69" h="529">
                <a:moveTo>
                  <a:pt x="146" y="528"/>
                </a:moveTo>
                <a:lnTo>
                  <a:pt x="146" y="528"/>
                </a:lnTo>
                <a:cubicBezTo>
                  <a:pt x="23" y="528"/>
                  <a:pt x="23" y="528"/>
                  <a:pt x="23" y="528"/>
                </a:cubicBezTo>
                <a:cubicBezTo>
                  <a:pt x="11" y="528"/>
                  <a:pt x="0" y="517"/>
                  <a:pt x="0" y="506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11"/>
                  <a:pt x="11" y="0"/>
                  <a:pt x="23" y="0"/>
                </a:cubicBezTo>
                <a:cubicBezTo>
                  <a:pt x="146" y="0"/>
                  <a:pt x="146" y="0"/>
                  <a:pt x="146" y="0"/>
                </a:cubicBezTo>
                <a:cubicBezTo>
                  <a:pt x="157" y="0"/>
                  <a:pt x="168" y="11"/>
                  <a:pt x="168" y="23"/>
                </a:cubicBezTo>
                <a:cubicBezTo>
                  <a:pt x="168" y="506"/>
                  <a:pt x="168" y="506"/>
                  <a:pt x="168" y="506"/>
                </a:cubicBezTo>
                <a:cubicBezTo>
                  <a:pt x="168" y="517"/>
                  <a:pt x="157" y="528"/>
                  <a:pt x="146" y="528"/>
                </a:cubicBezTo>
                <a:close/>
                <a:moveTo>
                  <a:pt x="45" y="483"/>
                </a:moveTo>
                <a:lnTo>
                  <a:pt x="45" y="483"/>
                </a:lnTo>
                <a:cubicBezTo>
                  <a:pt x="124" y="483"/>
                  <a:pt x="124" y="483"/>
                  <a:pt x="124" y="483"/>
                </a:cubicBezTo>
                <a:cubicBezTo>
                  <a:pt x="124" y="45"/>
                  <a:pt x="124" y="45"/>
                  <a:pt x="124" y="45"/>
                </a:cubicBezTo>
                <a:cubicBezTo>
                  <a:pt x="45" y="45"/>
                  <a:pt x="45" y="45"/>
                  <a:pt x="45" y="45"/>
                </a:cubicBezTo>
                <a:lnTo>
                  <a:pt x="45" y="48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38" name="Freeform 637">
            <a:extLst>
              <a:ext uri="{FF2B5EF4-FFF2-40B4-BE49-F238E27FC236}">
                <a16:creationId xmlns:a16="http://schemas.microsoft.com/office/drawing/2014/main" id="{15680C80-CB69-6D4D-BE5A-F8BAE442C3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95859" y="7338733"/>
            <a:ext cx="145999" cy="626733"/>
          </a:xfrm>
          <a:custGeom>
            <a:avLst/>
            <a:gdLst>
              <a:gd name="T0" fmla="*/ 157 w 180"/>
              <a:gd name="T1" fmla="*/ 775 h 776"/>
              <a:gd name="T2" fmla="*/ 157 w 180"/>
              <a:gd name="T3" fmla="*/ 775 h 776"/>
              <a:gd name="T4" fmla="*/ 22 w 180"/>
              <a:gd name="T5" fmla="*/ 775 h 776"/>
              <a:gd name="T6" fmla="*/ 0 w 180"/>
              <a:gd name="T7" fmla="*/ 753 h 776"/>
              <a:gd name="T8" fmla="*/ 0 w 180"/>
              <a:gd name="T9" fmla="*/ 23 h 776"/>
              <a:gd name="T10" fmla="*/ 22 w 180"/>
              <a:gd name="T11" fmla="*/ 0 h 776"/>
              <a:gd name="T12" fmla="*/ 157 w 180"/>
              <a:gd name="T13" fmla="*/ 0 h 776"/>
              <a:gd name="T14" fmla="*/ 179 w 180"/>
              <a:gd name="T15" fmla="*/ 23 h 776"/>
              <a:gd name="T16" fmla="*/ 179 w 180"/>
              <a:gd name="T17" fmla="*/ 753 h 776"/>
              <a:gd name="T18" fmla="*/ 157 w 180"/>
              <a:gd name="T19" fmla="*/ 775 h 776"/>
              <a:gd name="T20" fmla="*/ 56 w 180"/>
              <a:gd name="T21" fmla="*/ 730 h 776"/>
              <a:gd name="T22" fmla="*/ 56 w 180"/>
              <a:gd name="T23" fmla="*/ 730 h 776"/>
              <a:gd name="T24" fmla="*/ 123 w 180"/>
              <a:gd name="T25" fmla="*/ 730 h 776"/>
              <a:gd name="T26" fmla="*/ 123 w 180"/>
              <a:gd name="T27" fmla="*/ 45 h 776"/>
              <a:gd name="T28" fmla="*/ 56 w 180"/>
              <a:gd name="T29" fmla="*/ 45 h 776"/>
              <a:gd name="T30" fmla="*/ 56 w 180"/>
              <a:gd name="T31" fmla="*/ 730 h 7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80" h="776">
                <a:moveTo>
                  <a:pt x="157" y="775"/>
                </a:moveTo>
                <a:lnTo>
                  <a:pt x="157" y="775"/>
                </a:lnTo>
                <a:cubicBezTo>
                  <a:pt x="22" y="775"/>
                  <a:pt x="22" y="775"/>
                  <a:pt x="22" y="775"/>
                </a:cubicBezTo>
                <a:cubicBezTo>
                  <a:pt x="11" y="775"/>
                  <a:pt x="0" y="764"/>
                  <a:pt x="0" y="753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12"/>
                  <a:pt x="11" y="0"/>
                  <a:pt x="22" y="0"/>
                </a:cubicBezTo>
                <a:cubicBezTo>
                  <a:pt x="157" y="0"/>
                  <a:pt x="157" y="0"/>
                  <a:pt x="157" y="0"/>
                </a:cubicBezTo>
                <a:cubicBezTo>
                  <a:pt x="168" y="0"/>
                  <a:pt x="179" y="12"/>
                  <a:pt x="179" y="23"/>
                </a:cubicBezTo>
                <a:cubicBezTo>
                  <a:pt x="179" y="753"/>
                  <a:pt x="179" y="753"/>
                  <a:pt x="179" y="753"/>
                </a:cubicBezTo>
                <a:cubicBezTo>
                  <a:pt x="179" y="764"/>
                  <a:pt x="168" y="775"/>
                  <a:pt x="157" y="775"/>
                </a:cubicBezTo>
                <a:close/>
                <a:moveTo>
                  <a:pt x="56" y="730"/>
                </a:moveTo>
                <a:lnTo>
                  <a:pt x="56" y="730"/>
                </a:lnTo>
                <a:cubicBezTo>
                  <a:pt x="123" y="730"/>
                  <a:pt x="123" y="730"/>
                  <a:pt x="123" y="730"/>
                </a:cubicBezTo>
                <a:cubicBezTo>
                  <a:pt x="123" y="45"/>
                  <a:pt x="123" y="45"/>
                  <a:pt x="123" y="45"/>
                </a:cubicBezTo>
                <a:cubicBezTo>
                  <a:pt x="56" y="45"/>
                  <a:pt x="56" y="45"/>
                  <a:pt x="56" y="45"/>
                </a:cubicBezTo>
                <a:lnTo>
                  <a:pt x="56" y="73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39" name="Freeform 638">
            <a:extLst>
              <a:ext uri="{FF2B5EF4-FFF2-40B4-BE49-F238E27FC236}">
                <a16:creationId xmlns:a16="http://schemas.microsoft.com/office/drawing/2014/main" id="{73C30812-1FF3-BA43-BCFB-632BC495AA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97029" y="8763126"/>
            <a:ext cx="46292" cy="527025"/>
          </a:xfrm>
          <a:custGeom>
            <a:avLst/>
            <a:gdLst>
              <a:gd name="T0" fmla="*/ 34 w 58"/>
              <a:gd name="T1" fmla="*/ 651 h 652"/>
              <a:gd name="T2" fmla="*/ 34 w 58"/>
              <a:gd name="T3" fmla="*/ 651 h 652"/>
              <a:gd name="T4" fmla="*/ 0 w 58"/>
              <a:gd name="T5" fmla="*/ 629 h 652"/>
              <a:gd name="T6" fmla="*/ 0 w 58"/>
              <a:gd name="T7" fmla="*/ 22 h 652"/>
              <a:gd name="T8" fmla="*/ 34 w 58"/>
              <a:gd name="T9" fmla="*/ 0 h 652"/>
              <a:gd name="T10" fmla="*/ 57 w 58"/>
              <a:gd name="T11" fmla="*/ 22 h 652"/>
              <a:gd name="T12" fmla="*/ 57 w 58"/>
              <a:gd name="T13" fmla="*/ 629 h 652"/>
              <a:gd name="T14" fmla="*/ 34 w 58"/>
              <a:gd name="T15" fmla="*/ 651 h 6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8" h="652">
                <a:moveTo>
                  <a:pt x="34" y="651"/>
                </a:moveTo>
                <a:lnTo>
                  <a:pt x="34" y="651"/>
                </a:lnTo>
                <a:cubicBezTo>
                  <a:pt x="12" y="651"/>
                  <a:pt x="0" y="640"/>
                  <a:pt x="0" y="629"/>
                </a:cubicBezTo>
                <a:cubicBezTo>
                  <a:pt x="0" y="22"/>
                  <a:pt x="0" y="22"/>
                  <a:pt x="0" y="22"/>
                </a:cubicBezTo>
                <a:cubicBezTo>
                  <a:pt x="0" y="11"/>
                  <a:pt x="12" y="0"/>
                  <a:pt x="34" y="0"/>
                </a:cubicBezTo>
                <a:cubicBezTo>
                  <a:pt x="45" y="0"/>
                  <a:pt x="57" y="11"/>
                  <a:pt x="57" y="22"/>
                </a:cubicBezTo>
                <a:cubicBezTo>
                  <a:pt x="57" y="629"/>
                  <a:pt x="57" y="629"/>
                  <a:pt x="57" y="629"/>
                </a:cubicBezTo>
                <a:cubicBezTo>
                  <a:pt x="57" y="640"/>
                  <a:pt x="45" y="651"/>
                  <a:pt x="34" y="65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40" name="Freeform 639">
            <a:extLst>
              <a:ext uri="{FF2B5EF4-FFF2-40B4-BE49-F238E27FC236}">
                <a16:creationId xmlns:a16="http://schemas.microsoft.com/office/drawing/2014/main" id="{9E294253-BD7C-0241-B9EB-CBCBA43388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97029" y="9250979"/>
            <a:ext cx="527025" cy="35610"/>
          </a:xfrm>
          <a:custGeom>
            <a:avLst/>
            <a:gdLst>
              <a:gd name="T0" fmla="*/ 629 w 653"/>
              <a:gd name="T1" fmla="*/ 45 h 46"/>
              <a:gd name="T2" fmla="*/ 629 w 653"/>
              <a:gd name="T3" fmla="*/ 45 h 46"/>
              <a:gd name="T4" fmla="*/ 34 w 653"/>
              <a:gd name="T5" fmla="*/ 45 h 46"/>
              <a:gd name="T6" fmla="*/ 0 w 653"/>
              <a:gd name="T7" fmla="*/ 23 h 46"/>
              <a:gd name="T8" fmla="*/ 34 w 653"/>
              <a:gd name="T9" fmla="*/ 0 h 46"/>
              <a:gd name="T10" fmla="*/ 629 w 653"/>
              <a:gd name="T11" fmla="*/ 0 h 46"/>
              <a:gd name="T12" fmla="*/ 652 w 653"/>
              <a:gd name="T13" fmla="*/ 23 h 46"/>
              <a:gd name="T14" fmla="*/ 629 w 653"/>
              <a:gd name="T15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53" h="46">
                <a:moveTo>
                  <a:pt x="629" y="45"/>
                </a:moveTo>
                <a:lnTo>
                  <a:pt x="629" y="45"/>
                </a:lnTo>
                <a:cubicBezTo>
                  <a:pt x="34" y="45"/>
                  <a:pt x="34" y="45"/>
                  <a:pt x="34" y="45"/>
                </a:cubicBezTo>
                <a:cubicBezTo>
                  <a:pt x="12" y="45"/>
                  <a:pt x="0" y="34"/>
                  <a:pt x="0" y="23"/>
                </a:cubicBezTo>
                <a:cubicBezTo>
                  <a:pt x="0" y="11"/>
                  <a:pt x="12" y="0"/>
                  <a:pt x="34" y="0"/>
                </a:cubicBezTo>
                <a:cubicBezTo>
                  <a:pt x="629" y="0"/>
                  <a:pt x="629" y="0"/>
                  <a:pt x="629" y="0"/>
                </a:cubicBezTo>
                <a:cubicBezTo>
                  <a:pt x="641" y="0"/>
                  <a:pt x="652" y="11"/>
                  <a:pt x="652" y="23"/>
                </a:cubicBezTo>
                <a:cubicBezTo>
                  <a:pt x="652" y="34"/>
                  <a:pt x="641" y="45"/>
                  <a:pt x="629" y="4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41" name="Freeform 640">
            <a:extLst>
              <a:ext uri="{FF2B5EF4-FFF2-40B4-BE49-F238E27FC236}">
                <a16:creationId xmlns:a16="http://schemas.microsoft.com/office/drawing/2014/main" id="{0EE3D15C-D6FC-B54E-82DD-9E4D43AB6C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8249" y="8862833"/>
            <a:ext cx="462928" cy="373902"/>
          </a:xfrm>
          <a:custGeom>
            <a:avLst/>
            <a:gdLst>
              <a:gd name="T0" fmla="*/ 304 w 574"/>
              <a:gd name="T1" fmla="*/ 449 h 462"/>
              <a:gd name="T2" fmla="*/ 304 w 574"/>
              <a:gd name="T3" fmla="*/ 449 h 462"/>
              <a:gd name="T4" fmla="*/ 281 w 574"/>
              <a:gd name="T5" fmla="*/ 449 h 462"/>
              <a:gd name="T6" fmla="*/ 180 w 574"/>
              <a:gd name="T7" fmla="*/ 303 h 462"/>
              <a:gd name="T8" fmla="*/ 45 w 574"/>
              <a:gd name="T9" fmla="*/ 449 h 462"/>
              <a:gd name="T10" fmla="*/ 12 w 574"/>
              <a:gd name="T11" fmla="*/ 449 h 462"/>
              <a:gd name="T12" fmla="*/ 12 w 574"/>
              <a:gd name="T13" fmla="*/ 416 h 462"/>
              <a:gd name="T14" fmla="*/ 158 w 574"/>
              <a:gd name="T15" fmla="*/ 247 h 462"/>
              <a:gd name="T16" fmla="*/ 180 w 574"/>
              <a:gd name="T17" fmla="*/ 247 h 462"/>
              <a:gd name="T18" fmla="*/ 203 w 574"/>
              <a:gd name="T19" fmla="*/ 259 h 462"/>
              <a:gd name="T20" fmla="*/ 304 w 574"/>
              <a:gd name="T21" fmla="*/ 393 h 462"/>
              <a:gd name="T22" fmla="*/ 528 w 574"/>
              <a:gd name="T23" fmla="*/ 12 h 462"/>
              <a:gd name="T24" fmla="*/ 551 w 574"/>
              <a:gd name="T25" fmla="*/ 0 h 462"/>
              <a:gd name="T26" fmla="*/ 562 w 574"/>
              <a:gd name="T27" fmla="*/ 34 h 462"/>
              <a:gd name="T28" fmla="*/ 326 w 574"/>
              <a:gd name="T29" fmla="*/ 438 h 462"/>
              <a:gd name="T30" fmla="*/ 304 w 574"/>
              <a:gd name="T31" fmla="*/ 449 h 4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74" h="462">
                <a:moveTo>
                  <a:pt x="304" y="449"/>
                </a:moveTo>
                <a:lnTo>
                  <a:pt x="304" y="449"/>
                </a:lnTo>
                <a:cubicBezTo>
                  <a:pt x="293" y="449"/>
                  <a:pt x="293" y="449"/>
                  <a:pt x="281" y="449"/>
                </a:cubicBezTo>
                <a:cubicBezTo>
                  <a:pt x="180" y="303"/>
                  <a:pt x="180" y="303"/>
                  <a:pt x="180" y="303"/>
                </a:cubicBezTo>
                <a:cubicBezTo>
                  <a:pt x="45" y="449"/>
                  <a:pt x="45" y="449"/>
                  <a:pt x="45" y="449"/>
                </a:cubicBezTo>
                <a:cubicBezTo>
                  <a:pt x="34" y="461"/>
                  <a:pt x="23" y="461"/>
                  <a:pt x="12" y="449"/>
                </a:cubicBezTo>
                <a:cubicBezTo>
                  <a:pt x="0" y="438"/>
                  <a:pt x="0" y="427"/>
                  <a:pt x="12" y="416"/>
                </a:cubicBezTo>
                <a:cubicBezTo>
                  <a:pt x="158" y="247"/>
                  <a:pt x="158" y="247"/>
                  <a:pt x="158" y="247"/>
                </a:cubicBezTo>
                <a:cubicBezTo>
                  <a:pt x="169" y="247"/>
                  <a:pt x="169" y="247"/>
                  <a:pt x="180" y="247"/>
                </a:cubicBezTo>
                <a:cubicBezTo>
                  <a:pt x="192" y="247"/>
                  <a:pt x="192" y="247"/>
                  <a:pt x="203" y="259"/>
                </a:cubicBezTo>
                <a:cubicBezTo>
                  <a:pt x="304" y="393"/>
                  <a:pt x="304" y="393"/>
                  <a:pt x="304" y="393"/>
                </a:cubicBezTo>
                <a:cubicBezTo>
                  <a:pt x="528" y="12"/>
                  <a:pt x="528" y="12"/>
                  <a:pt x="528" y="12"/>
                </a:cubicBezTo>
                <a:cubicBezTo>
                  <a:pt x="528" y="0"/>
                  <a:pt x="539" y="0"/>
                  <a:pt x="551" y="0"/>
                </a:cubicBezTo>
                <a:cubicBezTo>
                  <a:pt x="562" y="12"/>
                  <a:pt x="573" y="23"/>
                  <a:pt x="562" y="34"/>
                </a:cubicBezTo>
                <a:cubicBezTo>
                  <a:pt x="326" y="438"/>
                  <a:pt x="326" y="438"/>
                  <a:pt x="326" y="438"/>
                </a:cubicBezTo>
                <a:cubicBezTo>
                  <a:pt x="315" y="449"/>
                  <a:pt x="315" y="449"/>
                  <a:pt x="304" y="44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42" name="Freeform 641">
            <a:extLst>
              <a:ext uri="{FF2B5EF4-FFF2-40B4-BE49-F238E27FC236}">
                <a16:creationId xmlns:a16="http://schemas.microsoft.com/office/drawing/2014/main" id="{4D8FF49A-BC1B-B942-8588-69C8BA1A70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84882" y="8862833"/>
            <a:ext cx="64098" cy="110389"/>
          </a:xfrm>
          <a:custGeom>
            <a:avLst/>
            <a:gdLst>
              <a:gd name="T0" fmla="*/ 56 w 80"/>
              <a:gd name="T1" fmla="*/ 135 h 136"/>
              <a:gd name="T2" fmla="*/ 56 w 80"/>
              <a:gd name="T3" fmla="*/ 135 h 136"/>
              <a:gd name="T4" fmla="*/ 34 w 80"/>
              <a:gd name="T5" fmla="*/ 113 h 136"/>
              <a:gd name="T6" fmla="*/ 0 w 80"/>
              <a:gd name="T7" fmla="*/ 34 h 136"/>
              <a:gd name="T8" fmla="*/ 22 w 80"/>
              <a:gd name="T9" fmla="*/ 0 h 136"/>
              <a:gd name="T10" fmla="*/ 45 w 80"/>
              <a:gd name="T11" fmla="*/ 23 h 136"/>
              <a:gd name="T12" fmla="*/ 79 w 80"/>
              <a:gd name="T13" fmla="*/ 101 h 136"/>
              <a:gd name="T14" fmla="*/ 56 w 80"/>
              <a:gd name="T15" fmla="*/ 135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0" h="136">
                <a:moveTo>
                  <a:pt x="56" y="135"/>
                </a:moveTo>
                <a:lnTo>
                  <a:pt x="56" y="135"/>
                </a:lnTo>
                <a:cubicBezTo>
                  <a:pt x="45" y="135"/>
                  <a:pt x="34" y="124"/>
                  <a:pt x="34" y="113"/>
                </a:cubicBezTo>
                <a:cubicBezTo>
                  <a:pt x="0" y="34"/>
                  <a:pt x="0" y="34"/>
                  <a:pt x="0" y="34"/>
                </a:cubicBezTo>
                <a:cubicBezTo>
                  <a:pt x="0" y="23"/>
                  <a:pt x="11" y="0"/>
                  <a:pt x="22" y="0"/>
                </a:cubicBezTo>
                <a:cubicBezTo>
                  <a:pt x="34" y="0"/>
                  <a:pt x="45" y="0"/>
                  <a:pt x="45" y="23"/>
                </a:cubicBezTo>
                <a:cubicBezTo>
                  <a:pt x="79" y="101"/>
                  <a:pt x="79" y="101"/>
                  <a:pt x="79" y="101"/>
                </a:cubicBezTo>
                <a:cubicBezTo>
                  <a:pt x="79" y="113"/>
                  <a:pt x="67" y="124"/>
                  <a:pt x="56" y="13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43" name="Freeform 642">
            <a:extLst>
              <a:ext uri="{FF2B5EF4-FFF2-40B4-BE49-F238E27FC236}">
                <a16:creationId xmlns:a16="http://schemas.microsoft.com/office/drawing/2014/main" id="{5EA2BCCE-824B-BB46-B3DE-D696D59DF2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13663" y="8862833"/>
            <a:ext cx="117514" cy="64098"/>
          </a:xfrm>
          <a:custGeom>
            <a:avLst/>
            <a:gdLst>
              <a:gd name="T0" fmla="*/ 34 w 147"/>
              <a:gd name="T1" fmla="*/ 79 h 80"/>
              <a:gd name="T2" fmla="*/ 34 w 147"/>
              <a:gd name="T3" fmla="*/ 79 h 80"/>
              <a:gd name="T4" fmla="*/ 11 w 147"/>
              <a:gd name="T5" fmla="*/ 57 h 80"/>
              <a:gd name="T6" fmla="*/ 23 w 147"/>
              <a:gd name="T7" fmla="*/ 23 h 80"/>
              <a:gd name="T8" fmla="*/ 112 w 147"/>
              <a:gd name="T9" fmla="*/ 0 h 80"/>
              <a:gd name="T10" fmla="*/ 135 w 147"/>
              <a:gd name="T11" fmla="*/ 23 h 80"/>
              <a:gd name="T12" fmla="*/ 124 w 147"/>
              <a:gd name="T13" fmla="*/ 45 h 80"/>
              <a:gd name="T14" fmla="*/ 34 w 147"/>
              <a:gd name="T15" fmla="*/ 68 h 80"/>
              <a:gd name="T16" fmla="*/ 34 w 147"/>
              <a:gd name="T17" fmla="*/ 79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7" h="80">
                <a:moveTo>
                  <a:pt x="34" y="79"/>
                </a:moveTo>
                <a:lnTo>
                  <a:pt x="34" y="79"/>
                </a:lnTo>
                <a:cubicBezTo>
                  <a:pt x="23" y="79"/>
                  <a:pt x="11" y="68"/>
                  <a:pt x="11" y="57"/>
                </a:cubicBezTo>
                <a:cubicBezTo>
                  <a:pt x="0" y="45"/>
                  <a:pt x="11" y="34"/>
                  <a:pt x="23" y="23"/>
                </a:cubicBezTo>
                <a:cubicBezTo>
                  <a:pt x="112" y="0"/>
                  <a:pt x="112" y="0"/>
                  <a:pt x="112" y="0"/>
                </a:cubicBezTo>
                <a:cubicBezTo>
                  <a:pt x="124" y="0"/>
                  <a:pt x="135" y="0"/>
                  <a:pt x="135" y="23"/>
                </a:cubicBezTo>
                <a:cubicBezTo>
                  <a:pt x="146" y="34"/>
                  <a:pt x="135" y="45"/>
                  <a:pt x="124" y="45"/>
                </a:cubicBezTo>
                <a:cubicBezTo>
                  <a:pt x="34" y="68"/>
                  <a:pt x="34" y="68"/>
                  <a:pt x="34" y="68"/>
                </a:cubicBezTo>
                <a:cubicBezTo>
                  <a:pt x="34" y="79"/>
                  <a:pt x="34" y="79"/>
                  <a:pt x="34" y="7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44" name="Freeform 643">
            <a:extLst>
              <a:ext uri="{FF2B5EF4-FFF2-40B4-BE49-F238E27FC236}">
                <a16:creationId xmlns:a16="http://schemas.microsoft.com/office/drawing/2014/main" id="{0A25BF2F-1873-EF46-993E-E04B3B6978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36872" y="7926294"/>
            <a:ext cx="932977" cy="637417"/>
          </a:xfrm>
          <a:custGeom>
            <a:avLst/>
            <a:gdLst>
              <a:gd name="T0" fmla="*/ 1099 w 1157"/>
              <a:gd name="T1" fmla="*/ 787 h 788"/>
              <a:gd name="T2" fmla="*/ 1099 w 1157"/>
              <a:gd name="T3" fmla="*/ 787 h 788"/>
              <a:gd name="T4" fmla="*/ 56 w 1157"/>
              <a:gd name="T5" fmla="*/ 787 h 788"/>
              <a:gd name="T6" fmla="*/ 0 w 1157"/>
              <a:gd name="T7" fmla="*/ 730 h 788"/>
              <a:gd name="T8" fmla="*/ 0 w 1157"/>
              <a:gd name="T9" fmla="*/ 57 h 788"/>
              <a:gd name="T10" fmla="*/ 56 w 1157"/>
              <a:gd name="T11" fmla="*/ 0 h 788"/>
              <a:gd name="T12" fmla="*/ 1099 w 1157"/>
              <a:gd name="T13" fmla="*/ 0 h 788"/>
              <a:gd name="T14" fmla="*/ 1156 w 1157"/>
              <a:gd name="T15" fmla="*/ 57 h 788"/>
              <a:gd name="T16" fmla="*/ 1156 w 1157"/>
              <a:gd name="T17" fmla="*/ 730 h 788"/>
              <a:gd name="T18" fmla="*/ 1099 w 1157"/>
              <a:gd name="T19" fmla="*/ 787 h 788"/>
              <a:gd name="T20" fmla="*/ 79 w 1157"/>
              <a:gd name="T21" fmla="*/ 719 h 788"/>
              <a:gd name="T22" fmla="*/ 79 w 1157"/>
              <a:gd name="T23" fmla="*/ 719 h 788"/>
              <a:gd name="T24" fmla="*/ 1088 w 1157"/>
              <a:gd name="T25" fmla="*/ 719 h 788"/>
              <a:gd name="T26" fmla="*/ 1088 w 1157"/>
              <a:gd name="T27" fmla="*/ 79 h 788"/>
              <a:gd name="T28" fmla="*/ 79 w 1157"/>
              <a:gd name="T29" fmla="*/ 79 h 788"/>
              <a:gd name="T30" fmla="*/ 79 w 1157"/>
              <a:gd name="T31" fmla="*/ 719 h 7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157" h="788">
                <a:moveTo>
                  <a:pt x="1099" y="787"/>
                </a:moveTo>
                <a:lnTo>
                  <a:pt x="1099" y="787"/>
                </a:lnTo>
                <a:cubicBezTo>
                  <a:pt x="56" y="787"/>
                  <a:pt x="56" y="787"/>
                  <a:pt x="56" y="787"/>
                </a:cubicBezTo>
                <a:cubicBezTo>
                  <a:pt x="34" y="787"/>
                  <a:pt x="0" y="764"/>
                  <a:pt x="0" y="730"/>
                </a:cubicBezTo>
                <a:cubicBezTo>
                  <a:pt x="0" y="57"/>
                  <a:pt x="0" y="57"/>
                  <a:pt x="0" y="57"/>
                </a:cubicBezTo>
                <a:cubicBezTo>
                  <a:pt x="0" y="34"/>
                  <a:pt x="34" y="0"/>
                  <a:pt x="56" y="0"/>
                </a:cubicBezTo>
                <a:cubicBezTo>
                  <a:pt x="1099" y="0"/>
                  <a:pt x="1099" y="0"/>
                  <a:pt x="1099" y="0"/>
                </a:cubicBezTo>
                <a:cubicBezTo>
                  <a:pt x="1133" y="0"/>
                  <a:pt x="1156" y="34"/>
                  <a:pt x="1156" y="57"/>
                </a:cubicBezTo>
                <a:cubicBezTo>
                  <a:pt x="1156" y="730"/>
                  <a:pt x="1156" y="730"/>
                  <a:pt x="1156" y="730"/>
                </a:cubicBezTo>
                <a:cubicBezTo>
                  <a:pt x="1156" y="764"/>
                  <a:pt x="1133" y="787"/>
                  <a:pt x="1099" y="787"/>
                </a:cubicBezTo>
                <a:close/>
                <a:moveTo>
                  <a:pt x="79" y="719"/>
                </a:moveTo>
                <a:lnTo>
                  <a:pt x="79" y="719"/>
                </a:lnTo>
                <a:cubicBezTo>
                  <a:pt x="1088" y="719"/>
                  <a:pt x="1088" y="719"/>
                  <a:pt x="1088" y="719"/>
                </a:cubicBezTo>
                <a:cubicBezTo>
                  <a:pt x="1088" y="79"/>
                  <a:pt x="1088" y="79"/>
                  <a:pt x="1088" y="79"/>
                </a:cubicBezTo>
                <a:cubicBezTo>
                  <a:pt x="79" y="79"/>
                  <a:pt x="79" y="79"/>
                  <a:pt x="79" y="79"/>
                </a:cubicBezTo>
                <a:lnTo>
                  <a:pt x="79" y="71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45" name="Freeform 644">
            <a:extLst>
              <a:ext uri="{FF2B5EF4-FFF2-40B4-BE49-F238E27FC236}">
                <a16:creationId xmlns:a16="http://schemas.microsoft.com/office/drawing/2014/main" id="{88040A3C-864A-4F48-8595-D65606E5A2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43994" y="8417710"/>
            <a:ext cx="925855" cy="53416"/>
          </a:xfrm>
          <a:custGeom>
            <a:avLst/>
            <a:gdLst>
              <a:gd name="T0" fmla="*/ 1111 w 1146"/>
              <a:gd name="T1" fmla="*/ 67 h 68"/>
              <a:gd name="T2" fmla="*/ 1111 w 1146"/>
              <a:gd name="T3" fmla="*/ 67 h 68"/>
              <a:gd name="T4" fmla="*/ 34 w 1146"/>
              <a:gd name="T5" fmla="*/ 67 h 68"/>
              <a:gd name="T6" fmla="*/ 0 w 1146"/>
              <a:gd name="T7" fmla="*/ 34 h 68"/>
              <a:gd name="T8" fmla="*/ 34 w 1146"/>
              <a:gd name="T9" fmla="*/ 0 h 68"/>
              <a:gd name="T10" fmla="*/ 1111 w 1146"/>
              <a:gd name="T11" fmla="*/ 0 h 68"/>
              <a:gd name="T12" fmla="*/ 1145 w 1146"/>
              <a:gd name="T13" fmla="*/ 34 h 68"/>
              <a:gd name="T14" fmla="*/ 1111 w 1146"/>
              <a:gd name="T15" fmla="*/ 67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6" h="68">
                <a:moveTo>
                  <a:pt x="1111" y="67"/>
                </a:moveTo>
                <a:lnTo>
                  <a:pt x="1111" y="67"/>
                </a:lnTo>
                <a:cubicBezTo>
                  <a:pt x="34" y="67"/>
                  <a:pt x="34" y="67"/>
                  <a:pt x="34" y="67"/>
                </a:cubicBezTo>
                <a:cubicBezTo>
                  <a:pt x="11" y="67"/>
                  <a:pt x="0" y="45"/>
                  <a:pt x="0" y="34"/>
                </a:cubicBezTo>
                <a:cubicBezTo>
                  <a:pt x="0" y="11"/>
                  <a:pt x="11" y="0"/>
                  <a:pt x="34" y="0"/>
                </a:cubicBezTo>
                <a:cubicBezTo>
                  <a:pt x="1111" y="0"/>
                  <a:pt x="1111" y="0"/>
                  <a:pt x="1111" y="0"/>
                </a:cubicBezTo>
                <a:cubicBezTo>
                  <a:pt x="1122" y="0"/>
                  <a:pt x="1145" y="11"/>
                  <a:pt x="1145" y="34"/>
                </a:cubicBezTo>
                <a:cubicBezTo>
                  <a:pt x="1145" y="45"/>
                  <a:pt x="1122" y="67"/>
                  <a:pt x="1111" y="6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46" name="Freeform 645">
            <a:extLst>
              <a:ext uri="{FF2B5EF4-FFF2-40B4-BE49-F238E27FC236}">
                <a16:creationId xmlns:a16="http://schemas.microsoft.com/office/drawing/2014/main" id="{23CD0B32-6FE9-EA46-9877-935EC0A74F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61215" y="8670540"/>
            <a:ext cx="480731" cy="35610"/>
          </a:xfrm>
          <a:custGeom>
            <a:avLst/>
            <a:gdLst>
              <a:gd name="T0" fmla="*/ 572 w 595"/>
              <a:gd name="T1" fmla="*/ 45 h 46"/>
              <a:gd name="T2" fmla="*/ 572 w 595"/>
              <a:gd name="T3" fmla="*/ 45 h 46"/>
              <a:gd name="T4" fmla="*/ 33 w 595"/>
              <a:gd name="T5" fmla="*/ 45 h 46"/>
              <a:gd name="T6" fmla="*/ 0 w 595"/>
              <a:gd name="T7" fmla="*/ 23 h 46"/>
              <a:gd name="T8" fmla="*/ 33 w 595"/>
              <a:gd name="T9" fmla="*/ 0 h 46"/>
              <a:gd name="T10" fmla="*/ 572 w 595"/>
              <a:gd name="T11" fmla="*/ 0 h 46"/>
              <a:gd name="T12" fmla="*/ 594 w 595"/>
              <a:gd name="T13" fmla="*/ 23 h 46"/>
              <a:gd name="T14" fmla="*/ 572 w 595"/>
              <a:gd name="T15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95" h="46">
                <a:moveTo>
                  <a:pt x="572" y="45"/>
                </a:moveTo>
                <a:lnTo>
                  <a:pt x="572" y="45"/>
                </a:lnTo>
                <a:cubicBezTo>
                  <a:pt x="33" y="45"/>
                  <a:pt x="33" y="45"/>
                  <a:pt x="33" y="45"/>
                </a:cubicBezTo>
                <a:cubicBezTo>
                  <a:pt x="11" y="45"/>
                  <a:pt x="0" y="34"/>
                  <a:pt x="0" y="23"/>
                </a:cubicBezTo>
                <a:cubicBezTo>
                  <a:pt x="0" y="11"/>
                  <a:pt x="11" y="0"/>
                  <a:pt x="33" y="0"/>
                </a:cubicBezTo>
                <a:cubicBezTo>
                  <a:pt x="572" y="0"/>
                  <a:pt x="572" y="0"/>
                  <a:pt x="572" y="0"/>
                </a:cubicBezTo>
                <a:cubicBezTo>
                  <a:pt x="583" y="0"/>
                  <a:pt x="594" y="11"/>
                  <a:pt x="594" y="23"/>
                </a:cubicBezTo>
                <a:cubicBezTo>
                  <a:pt x="594" y="34"/>
                  <a:pt x="583" y="45"/>
                  <a:pt x="572" y="4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47" name="Freeform 646">
            <a:extLst>
              <a:ext uri="{FF2B5EF4-FFF2-40B4-BE49-F238E27FC236}">
                <a16:creationId xmlns:a16="http://schemas.microsoft.com/office/drawing/2014/main" id="{92CFD778-3667-4342-A3DF-B8A03791E9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35995" y="8506735"/>
            <a:ext cx="334732" cy="199415"/>
          </a:xfrm>
          <a:custGeom>
            <a:avLst/>
            <a:gdLst>
              <a:gd name="T0" fmla="*/ 393 w 416"/>
              <a:gd name="T1" fmla="*/ 247 h 248"/>
              <a:gd name="T2" fmla="*/ 393 w 416"/>
              <a:gd name="T3" fmla="*/ 247 h 248"/>
              <a:gd name="T4" fmla="*/ 34 w 416"/>
              <a:gd name="T5" fmla="*/ 247 h 248"/>
              <a:gd name="T6" fmla="*/ 12 w 416"/>
              <a:gd name="T7" fmla="*/ 236 h 248"/>
              <a:gd name="T8" fmla="*/ 0 w 416"/>
              <a:gd name="T9" fmla="*/ 213 h 248"/>
              <a:gd name="T10" fmla="*/ 79 w 416"/>
              <a:gd name="T11" fmla="*/ 23 h 248"/>
              <a:gd name="T12" fmla="*/ 101 w 416"/>
              <a:gd name="T13" fmla="*/ 0 h 248"/>
              <a:gd name="T14" fmla="*/ 325 w 416"/>
              <a:gd name="T15" fmla="*/ 0 h 248"/>
              <a:gd name="T16" fmla="*/ 348 w 416"/>
              <a:gd name="T17" fmla="*/ 23 h 248"/>
              <a:gd name="T18" fmla="*/ 415 w 416"/>
              <a:gd name="T19" fmla="*/ 213 h 248"/>
              <a:gd name="T20" fmla="*/ 415 w 416"/>
              <a:gd name="T21" fmla="*/ 236 h 248"/>
              <a:gd name="T22" fmla="*/ 393 w 416"/>
              <a:gd name="T23" fmla="*/ 247 h 248"/>
              <a:gd name="T24" fmla="*/ 68 w 416"/>
              <a:gd name="T25" fmla="*/ 202 h 248"/>
              <a:gd name="T26" fmla="*/ 68 w 416"/>
              <a:gd name="T27" fmla="*/ 202 h 248"/>
              <a:gd name="T28" fmla="*/ 359 w 416"/>
              <a:gd name="T29" fmla="*/ 202 h 248"/>
              <a:gd name="T30" fmla="*/ 304 w 416"/>
              <a:gd name="T31" fmla="*/ 56 h 248"/>
              <a:gd name="T32" fmla="*/ 124 w 416"/>
              <a:gd name="T33" fmla="*/ 56 h 248"/>
              <a:gd name="T34" fmla="*/ 68 w 416"/>
              <a:gd name="T35" fmla="*/ 202 h 2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16" h="248">
                <a:moveTo>
                  <a:pt x="393" y="247"/>
                </a:moveTo>
                <a:lnTo>
                  <a:pt x="393" y="247"/>
                </a:lnTo>
                <a:cubicBezTo>
                  <a:pt x="34" y="247"/>
                  <a:pt x="34" y="247"/>
                  <a:pt x="34" y="247"/>
                </a:cubicBezTo>
                <a:cubicBezTo>
                  <a:pt x="23" y="247"/>
                  <a:pt x="12" y="247"/>
                  <a:pt x="12" y="236"/>
                </a:cubicBezTo>
                <a:cubicBezTo>
                  <a:pt x="0" y="236"/>
                  <a:pt x="0" y="225"/>
                  <a:pt x="0" y="213"/>
                </a:cubicBezTo>
                <a:cubicBezTo>
                  <a:pt x="79" y="23"/>
                  <a:pt x="79" y="23"/>
                  <a:pt x="79" y="23"/>
                </a:cubicBezTo>
                <a:cubicBezTo>
                  <a:pt x="79" y="11"/>
                  <a:pt x="90" y="0"/>
                  <a:pt x="101" y="0"/>
                </a:cubicBezTo>
                <a:cubicBezTo>
                  <a:pt x="325" y="0"/>
                  <a:pt x="325" y="0"/>
                  <a:pt x="325" y="0"/>
                </a:cubicBezTo>
                <a:cubicBezTo>
                  <a:pt x="337" y="0"/>
                  <a:pt x="348" y="11"/>
                  <a:pt x="348" y="23"/>
                </a:cubicBezTo>
                <a:cubicBezTo>
                  <a:pt x="415" y="213"/>
                  <a:pt x="415" y="213"/>
                  <a:pt x="415" y="213"/>
                </a:cubicBezTo>
                <a:cubicBezTo>
                  <a:pt x="415" y="225"/>
                  <a:pt x="415" y="236"/>
                  <a:pt x="415" y="236"/>
                </a:cubicBezTo>
                <a:cubicBezTo>
                  <a:pt x="404" y="247"/>
                  <a:pt x="404" y="247"/>
                  <a:pt x="393" y="247"/>
                </a:cubicBezTo>
                <a:close/>
                <a:moveTo>
                  <a:pt x="68" y="202"/>
                </a:moveTo>
                <a:lnTo>
                  <a:pt x="68" y="202"/>
                </a:lnTo>
                <a:cubicBezTo>
                  <a:pt x="359" y="202"/>
                  <a:pt x="359" y="202"/>
                  <a:pt x="359" y="202"/>
                </a:cubicBezTo>
                <a:cubicBezTo>
                  <a:pt x="304" y="56"/>
                  <a:pt x="304" y="56"/>
                  <a:pt x="304" y="56"/>
                </a:cubicBezTo>
                <a:cubicBezTo>
                  <a:pt x="124" y="56"/>
                  <a:pt x="124" y="56"/>
                  <a:pt x="124" y="56"/>
                </a:cubicBezTo>
                <a:lnTo>
                  <a:pt x="68" y="2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48" name="Freeform 647">
            <a:extLst>
              <a:ext uri="{FF2B5EF4-FFF2-40B4-BE49-F238E27FC236}">
                <a16:creationId xmlns:a16="http://schemas.microsoft.com/office/drawing/2014/main" id="{B56A1219-46F8-0542-82BD-B1F624C650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60923" y="8243223"/>
            <a:ext cx="74780" cy="138877"/>
          </a:xfrm>
          <a:custGeom>
            <a:avLst/>
            <a:gdLst>
              <a:gd name="T0" fmla="*/ 79 w 91"/>
              <a:gd name="T1" fmla="*/ 169 h 170"/>
              <a:gd name="T2" fmla="*/ 79 w 91"/>
              <a:gd name="T3" fmla="*/ 169 h 170"/>
              <a:gd name="T4" fmla="*/ 11 w 91"/>
              <a:gd name="T5" fmla="*/ 169 h 170"/>
              <a:gd name="T6" fmla="*/ 0 w 91"/>
              <a:gd name="T7" fmla="*/ 158 h 170"/>
              <a:gd name="T8" fmla="*/ 0 w 91"/>
              <a:gd name="T9" fmla="*/ 23 h 170"/>
              <a:gd name="T10" fmla="*/ 11 w 91"/>
              <a:gd name="T11" fmla="*/ 0 h 170"/>
              <a:gd name="T12" fmla="*/ 79 w 91"/>
              <a:gd name="T13" fmla="*/ 0 h 170"/>
              <a:gd name="T14" fmla="*/ 90 w 91"/>
              <a:gd name="T15" fmla="*/ 23 h 170"/>
              <a:gd name="T16" fmla="*/ 90 w 91"/>
              <a:gd name="T17" fmla="*/ 158 h 170"/>
              <a:gd name="T18" fmla="*/ 79 w 91"/>
              <a:gd name="T19" fmla="*/ 169 h 170"/>
              <a:gd name="T20" fmla="*/ 23 w 91"/>
              <a:gd name="T21" fmla="*/ 135 h 170"/>
              <a:gd name="T22" fmla="*/ 23 w 91"/>
              <a:gd name="T23" fmla="*/ 135 h 170"/>
              <a:gd name="T24" fmla="*/ 67 w 91"/>
              <a:gd name="T25" fmla="*/ 135 h 170"/>
              <a:gd name="T26" fmla="*/ 67 w 91"/>
              <a:gd name="T27" fmla="*/ 34 h 170"/>
              <a:gd name="T28" fmla="*/ 23 w 91"/>
              <a:gd name="T29" fmla="*/ 34 h 170"/>
              <a:gd name="T30" fmla="*/ 23 w 91"/>
              <a:gd name="T31" fmla="*/ 135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91" h="170">
                <a:moveTo>
                  <a:pt x="79" y="169"/>
                </a:moveTo>
                <a:lnTo>
                  <a:pt x="79" y="169"/>
                </a:lnTo>
                <a:cubicBezTo>
                  <a:pt x="11" y="169"/>
                  <a:pt x="11" y="169"/>
                  <a:pt x="11" y="169"/>
                </a:cubicBezTo>
                <a:cubicBezTo>
                  <a:pt x="0" y="169"/>
                  <a:pt x="0" y="158"/>
                  <a:pt x="0" y="158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12"/>
                  <a:pt x="0" y="0"/>
                  <a:pt x="11" y="0"/>
                </a:cubicBezTo>
                <a:cubicBezTo>
                  <a:pt x="79" y="0"/>
                  <a:pt x="79" y="0"/>
                  <a:pt x="79" y="0"/>
                </a:cubicBezTo>
                <a:cubicBezTo>
                  <a:pt x="90" y="0"/>
                  <a:pt x="90" y="12"/>
                  <a:pt x="90" y="23"/>
                </a:cubicBezTo>
                <a:cubicBezTo>
                  <a:pt x="90" y="158"/>
                  <a:pt x="90" y="158"/>
                  <a:pt x="90" y="158"/>
                </a:cubicBezTo>
                <a:cubicBezTo>
                  <a:pt x="90" y="158"/>
                  <a:pt x="90" y="169"/>
                  <a:pt x="79" y="169"/>
                </a:cubicBezTo>
                <a:close/>
                <a:moveTo>
                  <a:pt x="23" y="135"/>
                </a:moveTo>
                <a:lnTo>
                  <a:pt x="23" y="135"/>
                </a:lnTo>
                <a:cubicBezTo>
                  <a:pt x="67" y="135"/>
                  <a:pt x="67" y="135"/>
                  <a:pt x="67" y="135"/>
                </a:cubicBezTo>
                <a:cubicBezTo>
                  <a:pt x="67" y="34"/>
                  <a:pt x="67" y="34"/>
                  <a:pt x="67" y="34"/>
                </a:cubicBezTo>
                <a:cubicBezTo>
                  <a:pt x="23" y="34"/>
                  <a:pt x="23" y="34"/>
                  <a:pt x="23" y="34"/>
                </a:cubicBezTo>
                <a:lnTo>
                  <a:pt x="23" y="13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49" name="Freeform 648">
            <a:extLst>
              <a:ext uri="{FF2B5EF4-FFF2-40B4-BE49-F238E27FC236}">
                <a16:creationId xmlns:a16="http://schemas.microsoft.com/office/drawing/2014/main" id="{F8290E15-E359-CF4E-80CC-D26638969C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71312" y="8136393"/>
            <a:ext cx="74782" cy="245707"/>
          </a:xfrm>
          <a:custGeom>
            <a:avLst/>
            <a:gdLst>
              <a:gd name="T0" fmla="*/ 79 w 91"/>
              <a:gd name="T1" fmla="*/ 303 h 304"/>
              <a:gd name="T2" fmla="*/ 79 w 91"/>
              <a:gd name="T3" fmla="*/ 303 h 304"/>
              <a:gd name="T4" fmla="*/ 11 w 91"/>
              <a:gd name="T5" fmla="*/ 303 h 304"/>
              <a:gd name="T6" fmla="*/ 0 w 91"/>
              <a:gd name="T7" fmla="*/ 292 h 304"/>
              <a:gd name="T8" fmla="*/ 0 w 91"/>
              <a:gd name="T9" fmla="*/ 11 h 304"/>
              <a:gd name="T10" fmla="*/ 11 w 91"/>
              <a:gd name="T11" fmla="*/ 0 h 304"/>
              <a:gd name="T12" fmla="*/ 79 w 91"/>
              <a:gd name="T13" fmla="*/ 0 h 304"/>
              <a:gd name="T14" fmla="*/ 90 w 91"/>
              <a:gd name="T15" fmla="*/ 11 h 304"/>
              <a:gd name="T16" fmla="*/ 90 w 91"/>
              <a:gd name="T17" fmla="*/ 292 h 304"/>
              <a:gd name="T18" fmla="*/ 79 w 91"/>
              <a:gd name="T19" fmla="*/ 303 h 304"/>
              <a:gd name="T20" fmla="*/ 22 w 91"/>
              <a:gd name="T21" fmla="*/ 269 h 304"/>
              <a:gd name="T22" fmla="*/ 22 w 91"/>
              <a:gd name="T23" fmla="*/ 269 h 304"/>
              <a:gd name="T24" fmla="*/ 67 w 91"/>
              <a:gd name="T25" fmla="*/ 269 h 304"/>
              <a:gd name="T26" fmla="*/ 67 w 91"/>
              <a:gd name="T27" fmla="*/ 22 h 304"/>
              <a:gd name="T28" fmla="*/ 22 w 91"/>
              <a:gd name="T29" fmla="*/ 22 h 304"/>
              <a:gd name="T30" fmla="*/ 22 w 91"/>
              <a:gd name="T31" fmla="*/ 269 h 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91" h="304">
                <a:moveTo>
                  <a:pt x="79" y="303"/>
                </a:moveTo>
                <a:lnTo>
                  <a:pt x="79" y="303"/>
                </a:lnTo>
                <a:cubicBezTo>
                  <a:pt x="11" y="303"/>
                  <a:pt x="11" y="303"/>
                  <a:pt x="11" y="303"/>
                </a:cubicBezTo>
                <a:cubicBezTo>
                  <a:pt x="0" y="303"/>
                  <a:pt x="0" y="292"/>
                  <a:pt x="0" y="292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11"/>
                  <a:pt x="0" y="0"/>
                  <a:pt x="11" y="0"/>
                </a:cubicBezTo>
                <a:cubicBezTo>
                  <a:pt x="79" y="0"/>
                  <a:pt x="79" y="0"/>
                  <a:pt x="79" y="0"/>
                </a:cubicBezTo>
                <a:cubicBezTo>
                  <a:pt x="90" y="0"/>
                  <a:pt x="90" y="11"/>
                  <a:pt x="90" y="11"/>
                </a:cubicBezTo>
                <a:cubicBezTo>
                  <a:pt x="90" y="292"/>
                  <a:pt x="90" y="292"/>
                  <a:pt x="90" y="292"/>
                </a:cubicBezTo>
                <a:cubicBezTo>
                  <a:pt x="90" y="292"/>
                  <a:pt x="90" y="303"/>
                  <a:pt x="79" y="303"/>
                </a:cubicBezTo>
                <a:close/>
                <a:moveTo>
                  <a:pt x="22" y="269"/>
                </a:moveTo>
                <a:lnTo>
                  <a:pt x="22" y="269"/>
                </a:lnTo>
                <a:cubicBezTo>
                  <a:pt x="67" y="269"/>
                  <a:pt x="67" y="269"/>
                  <a:pt x="67" y="269"/>
                </a:cubicBezTo>
                <a:cubicBezTo>
                  <a:pt x="67" y="22"/>
                  <a:pt x="67" y="22"/>
                  <a:pt x="67" y="22"/>
                </a:cubicBezTo>
                <a:cubicBezTo>
                  <a:pt x="22" y="22"/>
                  <a:pt x="22" y="22"/>
                  <a:pt x="22" y="22"/>
                </a:cubicBezTo>
                <a:lnTo>
                  <a:pt x="22" y="26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50" name="Freeform 649">
            <a:extLst>
              <a:ext uri="{FF2B5EF4-FFF2-40B4-BE49-F238E27FC236}">
                <a16:creationId xmlns:a16="http://schemas.microsoft.com/office/drawing/2014/main" id="{218E2D1F-5BB0-0542-B2EB-9741BB30D2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81704" y="8026002"/>
            <a:ext cx="71220" cy="356098"/>
          </a:xfrm>
          <a:custGeom>
            <a:avLst/>
            <a:gdLst>
              <a:gd name="T0" fmla="*/ 78 w 90"/>
              <a:gd name="T1" fmla="*/ 438 h 439"/>
              <a:gd name="T2" fmla="*/ 78 w 90"/>
              <a:gd name="T3" fmla="*/ 438 h 439"/>
              <a:gd name="T4" fmla="*/ 10 w 90"/>
              <a:gd name="T5" fmla="*/ 438 h 439"/>
              <a:gd name="T6" fmla="*/ 0 w 90"/>
              <a:gd name="T7" fmla="*/ 427 h 439"/>
              <a:gd name="T8" fmla="*/ 0 w 90"/>
              <a:gd name="T9" fmla="*/ 11 h 439"/>
              <a:gd name="T10" fmla="*/ 10 w 90"/>
              <a:gd name="T11" fmla="*/ 0 h 439"/>
              <a:gd name="T12" fmla="*/ 78 w 90"/>
              <a:gd name="T13" fmla="*/ 0 h 439"/>
              <a:gd name="T14" fmla="*/ 89 w 90"/>
              <a:gd name="T15" fmla="*/ 11 h 439"/>
              <a:gd name="T16" fmla="*/ 89 w 90"/>
              <a:gd name="T17" fmla="*/ 427 h 439"/>
              <a:gd name="T18" fmla="*/ 78 w 90"/>
              <a:gd name="T19" fmla="*/ 438 h 439"/>
              <a:gd name="T20" fmla="*/ 21 w 90"/>
              <a:gd name="T21" fmla="*/ 404 h 439"/>
              <a:gd name="T22" fmla="*/ 21 w 90"/>
              <a:gd name="T23" fmla="*/ 404 h 439"/>
              <a:gd name="T24" fmla="*/ 66 w 90"/>
              <a:gd name="T25" fmla="*/ 404 h 439"/>
              <a:gd name="T26" fmla="*/ 66 w 90"/>
              <a:gd name="T27" fmla="*/ 22 h 439"/>
              <a:gd name="T28" fmla="*/ 21 w 90"/>
              <a:gd name="T29" fmla="*/ 22 h 439"/>
              <a:gd name="T30" fmla="*/ 21 w 90"/>
              <a:gd name="T31" fmla="*/ 404 h 4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90" h="439">
                <a:moveTo>
                  <a:pt x="78" y="438"/>
                </a:moveTo>
                <a:lnTo>
                  <a:pt x="78" y="438"/>
                </a:lnTo>
                <a:cubicBezTo>
                  <a:pt x="10" y="438"/>
                  <a:pt x="10" y="438"/>
                  <a:pt x="10" y="438"/>
                </a:cubicBezTo>
                <a:cubicBezTo>
                  <a:pt x="0" y="438"/>
                  <a:pt x="0" y="427"/>
                  <a:pt x="0" y="427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11"/>
                  <a:pt x="0" y="0"/>
                  <a:pt x="10" y="0"/>
                </a:cubicBezTo>
                <a:cubicBezTo>
                  <a:pt x="78" y="0"/>
                  <a:pt x="78" y="0"/>
                  <a:pt x="78" y="0"/>
                </a:cubicBezTo>
                <a:cubicBezTo>
                  <a:pt x="89" y="0"/>
                  <a:pt x="89" y="11"/>
                  <a:pt x="89" y="11"/>
                </a:cubicBezTo>
                <a:cubicBezTo>
                  <a:pt x="89" y="427"/>
                  <a:pt x="89" y="427"/>
                  <a:pt x="89" y="427"/>
                </a:cubicBezTo>
                <a:cubicBezTo>
                  <a:pt x="89" y="427"/>
                  <a:pt x="89" y="438"/>
                  <a:pt x="78" y="438"/>
                </a:cubicBezTo>
                <a:close/>
                <a:moveTo>
                  <a:pt x="21" y="404"/>
                </a:moveTo>
                <a:lnTo>
                  <a:pt x="21" y="404"/>
                </a:lnTo>
                <a:cubicBezTo>
                  <a:pt x="66" y="404"/>
                  <a:pt x="66" y="404"/>
                  <a:pt x="66" y="404"/>
                </a:cubicBezTo>
                <a:cubicBezTo>
                  <a:pt x="66" y="22"/>
                  <a:pt x="66" y="22"/>
                  <a:pt x="66" y="22"/>
                </a:cubicBezTo>
                <a:cubicBezTo>
                  <a:pt x="21" y="22"/>
                  <a:pt x="21" y="22"/>
                  <a:pt x="21" y="22"/>
                </a:cubicBezTo>
                <a:lnTo>
                  <a:pt x="21" y="40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51" name="Freeform 650">
            <a:extLst>
              <a:ext uri="{FF2B5EF4-FFF2-40B4-BE49-F238E27FC236}">
                <a16:creationId xmlns:a16="http://schemas.microsoft.com/office/drawing/2014/main" id="{D83B7D08-5F21-1B4D-844A-7FB0122621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61419" y="10593471"/>
            <a:ext cx="626733" cy="427318"/>
          </a:xfrm>
          <a:custGeom>
            <a:avLst/>
            <a:gdLst>
              <a:gd name="T0" fmla="*/ 730 w 776"/>
              <a:gd name="T1" fmla="*/ 528 h 529"/>
              <a:gd name="T2" fmla="*/ 730 w 776"/>
              <a:gd name="T3" fmla="*/ 528 h 529"/>
              <a:gd name="T4" fmla="*/ 33 w 776"/>
              <a:gd name="T5" fmla="*/ 528 h 529"/>
              <a:gd name="T6" fmla="*/ 0 w 776"/>
              <a:gd name="T7" fmla="*/ 483 h 529"/>
              <a:gd name="T8" fmla="*/ 0 w 776"/>
              <a:gd name="T9" fmla="*/ 33 h 529"/>
              <a:gd name="T10" fmla="*/ 33 w 776"/>
              <a:gd name="T11" fmla="*/ 0 h 529"/>
              <a:gd name="T12" fmla="*/ 730 w 776"/>
              <a:gd name="T13" fmla="*/ 0 h 529"/>
              <a:gd name="T14" fmla="*/ 775 w 776"/>
              <a:gd name="T15" fmla="*/ 33 h 529"/>
              <a:gd name="T16" fmla="*/ 775 w 776"/>
              <a:gd name="T17" fmla="*/ 483 h 529"/>
              <a:gd name="T18" fmla="*/ 730 w 776"/>
              <a:gd name="T19" fmla="*/ 528 h 529"/>
              <a:gd name="T20" fmla="*/ 44 w 776"/>
              <a:gd name="T21" fmla="*/ 483 h 529"/>
              <a:gd name="T22" fmla="*/ 44 w 776"/>
              <a:gd name="T23" fmla="*/ 483 h 529"/>
              <a:gd name="T24" fmla="*/ 718 w 776"/>
              <a:gd name="T25" fmla="*/ 483 h 529"/>
              <a:gd name="T26" fmla="*/ 718 w 776"/>
              <a:gd name="T27" fmla="*/ 45 h 529"/>
              <a:gd name="T28" fmla="*/ 44 w 776"/>
              <a:gd name="T29" fmla="*/ 45 h 529"/>
              <a:gd name="T30" fmla="*/ 44 w 776"/>
              <a:gd name="T31" fmla="*/ 483 h 5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776" h="529">
                <a:moveTo>
                  <a:pt x="730" y="528"/>
                </a:moveTo>
                <a:lnTo>
                  <a:pt x="730" y="528"/>
                </a:lnTo>
                <a:cubicBezTo>
                  <a:pt x="33" y="528"/>
                  <a:pt x="33" y="528"/>
                  <a:pt x="33" y="528"/>
                </a:cubicBezTo>
                <a:cubicBezTo>
                  <a:pt x="11" y="528"/>
                  <a:pt x="0" y="505"/>
                  <a:pt x="0" y="483"/>
                </a:cubicBezTo>
                <a:cubicBezTo>
                  <a:pt x="0" y="33"/>
                  <a:pt x="0" y="33"/>
                  <a:pt x="0" y="33"/>
                </a:cubicBezTo>
                <a:cubicBezTo>
                  <a:pt x="0" y="11"/>
                  <a:pt x="11" y="0"/>
                  <a:pt x="33" y="0"/>
                </a:cubicBezTo>
                <a:cubicBezTo>
                  <a:pt x="730" y="0"/>
                  <a:pt x="730" y="0"/>
                  <a:pt x="730" y="0"/>
                </a:cubicBezTo>
                <a:cubicBezTo>
                  <a:pt x="752" y="0"/>
                  <a:pt x="775" y="11"/>
                  <a:pt x="775" y="33"/>
                </a:cubicBezTo>
                <a:cubicBezTo>
                  <a:pt x="775" y="483"/>
                  <a:pt x="775" y="483"/>
                  <a:pt x="775" y="483"/>
                </a:cubicBezTo>
                <a:cubicBezTo>
                  <a:pt x="775" y="505"/>
                  <a:pt x="752" y="528"/>
                  <a:pt x="730" y="528"/>
                </a:cubicBezTo>
                <a:close/>
                <a:moveTo>
                  <a:pt x="44" y="483"/>
                </a:moveTo>
                <a:lnTo>
                  <a:pt x="44" y="483"/>
                </a:lnTo>
                <a:cubicBezTo>
                  <a:pt x="718" y="483"/>
                  <a:pt x="718" y="483"/>
                  <a:pt x="718" y="483"/>
                </a:cubicBezTo>
                <a:cubicBezTo>
                  <a:pt x="718" y="45"/>
                  <a:pt x="718" y="45"/>
                  <a:pt x="718" y="45"/>
                </a:cubicBezTo>
                <a:cubicBezTo>
                  <a:pt x="44" y="45"/>
                  <a:pt x="44" y="45"/>
                  <a:pt x="44" y="45"/>
                </a:cubicBezTo>
                <a:lnTo>
                  <a:pt x="44" y="48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52" name="Freeform 651">
            <a:extLst>
              <a:ext uri="{FF2B5EF4-FFF2-40B4-BE49-F238E27FC236}">
                <a16:creationId xmlns:a16="http://schemas.microsoft.com/office/drawing/2014/main" id="{B9F5CA3E-D378-B24A-9AAD-B855B9AB87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61712" y="11049276"/>
            <a:ext cx="826148" cy="28488"/>
          </a:xfrm>
          <a:custGeom>
            <a:avLst/>
            <a:gdLst>
              <a:gd name="T0" fmla="*/ 1000 w 1023"/>
              <a:gd name="T1" fmla="*/ 34 h 35"/>
              <a:gd name="T2" fmla="*/ 1000 w 1023"/>
              <a:gd name="T3" fmla="*/ 34 h 35"/>
              <a:gd name="T4" fmla="*/ 23 w 1023"/>
              <a:gd name="T5" fmla="*/ 34 h 35"/>
              <a:gd name="T6" fmla="*/ 0 w 1023"/>
              <a:gd name="T7" fmla="*/ 23 h 35"/>
              <a:gd name="T8" fmla="*/ 23 w 1023"/>
              <a:gd name="T9" fmla="*/ 0 h 35"/>
              <a:gd name="T10" fmla="*/ 1000 w 1023"/>
              <a:gd name="T11" fmla="*/ 0 h 35"/>
              <a:gd name="T12" fmla="*/ 1022 w 1023"/>
              <a:gd name="T13" fmla="*/ 23 h 35"/>
              <a:gd name="T14" fmla="*/ 1000 w 1023"/>
              <a:gd name="T15" fmla="*/ 34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23" h="35">
                <a:moveTo>
                  <a:pt x="1000" y="34"/>
                </a:moveTo>
                <a:lnTo>
                  <a:pt x="1000" y="34"/>
                </a:lnTo>
                <a:cubicBezTo>
                  <a:pt x="23" y="34"/>
                  <a:pt x="23" y="34"/>
                  <a:pt x="23" y="34"/>
                </a:cubicBezTo>
                <a:cubicBezTo>
                  <a:pt x="11" y="34"/>
                  <a:pt x="0" y="34"/>
                  <a:pt x="0" y="23"/>
                </a:cubicBezTo>
                <a:cubicBezTo>
                  <a:pt x="0" y="12"/>
                  <a:pt x="11" y="0"/>
                  <a:pt x="23" y="0"/>
                </a:cubicBezTo>
                <a:cubicBezTo>
                  <a:pt x="1000" y="0"/>
                  <a:pt x="1000" y="0"/>
                  <a:pt x="1000" y="0"/>
                </a:cubicBezTo>
                <a:cubicBezTo>
                  <a:pt x="1011" y="0"/>
                  <a:pt x="1022" y="12"/>
                  <a:pt x="1022" y="23"/>
                </a:cubicBezTo>
                <a:cubicBezTo>
                  <a:pt x="1022" y="34"/>
                  <a:pt x="1011" y="34"/>
                  <a:pt x="1000" y="3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53" name="Freeform 652">
            <a:extLst>
              <a:ext uri="{FF2B5EF4-FFF2-40B4-BE49-F238E27FC236}">
                <a16:creationId xmlns:a16="http://schemas.microsoft.com/office/drawing/2014/main" id="{3773F4BD-36A7-0542-8EA5-CA579DB26F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02981" y="10856983"/>
            <a:ext cx="74780" cy="81901"/>
          </a:xfrm>
          <a:custGeom>
            <a:avLst/>
            <a:gdLst>
              <a:gd name="T0" fmla="*/ 34 w 91"/>
              <a:gd name="T1" fmla="*/ 102 h 103"/>
              <a:gd name="T2" fmla="*/ 34 w 91"/>
              <a:gd name="T3" fmla="*/ 102 h 103"/>
              <a:gd name="T4" fmla="*/ 34 w 91"/>
              <a:gd name="T5" fmla="*/ 102 h 103"/>
              <a:gd name="T6" fmla="*/ 22 w 91"/>
              <a:gd name="T7" fmla="*/ 90 h 103"/>
              <a:gd name="T8" fmla="*/ 0 w 91"/>
              <a:gd name="T9" fmla="*/ 0 h 103"/>
              <a:gd name="T10" fmla="*/ 0 w 91"/>
              <a:gd name="T11" fmla="*/ 0 h 103"/>
              <a:gd name="T12" fmla="*/ 11 w 91"/>
              <a:gd name="T13" fmla="*/ 0 h 103"/>
              <a:gd name="T14" fmla="*/ 90 w 91"/>
              <a:gd name="T15" fmla="*/ 45 h 103"/>
              <a:gd name="T16" fmla="*/ 90 w 91"/>
              <a:gd name="T17" fmla="*/ 45 h 103"/>
              <a:gd name="T18" fmla="*/ 90 w 91"/>
              <a:gd name="T19" fmla="*/ 57 h 103"/>
              <a:gd name="T20" fmla="*/ 56 w 91"/>
              <a:gd name="T21" fmla="*/ 57 h 103"/>
              <a:gd name="T22" fmla="*/ 34 w 91"/>
              <a:gd name="T23" fmla="*/ 90 h 103"/>
              <a:gd name="T24" fmla="*/ 34 w 91"/>
              <a:gd name="T25" fmla="*/ 102 h 103"/>
              <a:gd name="T26" fmla="*/ 11 w 91"/>
              <a:gd name="T27" fmla="*/ 23 h 103"/>
              <a:gd name="T28" fmla="*/ 11 w 91"/>
              <a:gd name="T29" fmla="*/ 23 h 103"/>
              <a:gd name="T30" fmla="*/ 34 w 91"/>
              <a:gd name="T31" fmla="*/ 68 h 103"/>
              <a:gd name="T32" fmla="*/ 45 w 91"/>
              <a:gd name="T33" fmla="*/ 57 h 103"/>
              <a:gd name="T34" fmla="*/ 45 w 91"/>
              <a:gd name="T35" fmla="*/ 45 h 103"/>
              <a:gd name="T36" fmla="*/ 67 w 91"/>
              <a:gd name="T37" fmla="*/ 45 h 103"/>
              <a:gd name="T38" fmla="*/ 11 w 91"/>
              <a:gd name="T39" fmla="*/ 23 h 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91" h="103">
                <a:moveTo>
                  <a:pt x="34" y="102"/>
                </a:moveTo>
                <a:lnTo>
                  <a:pt x="34" y="102"/>
                </a:lnTo>
                <a:lnTo>
                  <a:pt x="34" y="102"/>
                </a:lnTo>
                <a:lnTo>
                  <a:pt x="22" y="90"/>
                </a:lnTo>
                <a:cubicBezTo>
                  <a:pt x="0" y="0"/>
                  <a:pt x="0" y="0"/>
                  <a:pt x="0" y="0"/>
                </a:cubicBezTo>
                <a:lnTo>
                  <a:pt x="0" y="0"/>
                </a:lnTo>
                <a:cubicBezTo>
                  <a:pt x="0" y="0"/>
                  <a:pt x="0" y="0"/>
                  <a:pt x="11" y="0"/>
                </a:cubicBezTo>
                <a:cubicBezTo>
                  <a:pt x="90" y="45"/>
                  <a:pt x="90" y="45"/>
                  <a:pt x="90" y="45"/>
                </a:cubicBezTo>
                <a:lnTo>
                  <a:pt x="90" y="45"/>
                </a:lnTo>
                <a:cubicBezTo>
                  <a:pt x="90" y="57"/>
                  <a:pt x="90" y="57"/>
                  <a:pt x="90" y="57"/>
                </a:cubicBezTo>
                <a:cubicBezTo>
                  <a:pt x="56" y="57"/>
                  <a:pt x="56" y="57"/>
                  <a:pt x="56" y="57"/>
                </a:cubicBezTo>
                <a:cubicBezTo>
                  <a:pt x="34" y="90"/>
                  <a:pt x="34" y="90"/>
                  <a:pt x="34" y="90"/>
                </a:cubicBezTo>
                <a:lnTo>
                  <a:pt x="34" y="102"/>
                </a:lnTo>
                <a:close/>
                <a:moveTo>
                  <a:pt x="11" y="23"/>
                </a:moveTo>
                <a:lnTo>
                  <a:pt x="11" y="23"/>
                </a:lnTo>
                <a:cubicBezTo>
                  <a:pt x="34" y="68"/>
                  <a:pt x="34" y="68"/>
                  <a:pt x="34" y="68"/>
                </a:cubicBezTo>
                <a:cubicBezTo>
                  <a:pt x="45" y="57"/>
                  <a:pt x="45" y="57"/>
                  <a:pt x="45" y="57"/>
                </a:cubicBezTo>
                <a:cubicBezTo>
                  <a:pt x="45" y="45"/>
                  <a:pt x="45" y="45"/>
                  <a:pt x="45" y="45"/>
                </a:cubicBezTo>
                <a:cubicBezTo>
                  <a:pt x="67" y="45"/>
                  <a:pt x="67" y="45"/>
                  <a:pt x="67" y="45"/>
                </a:cubicBezTo>
                <a:lnTo>
                  <a:pt x="11" y="2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54" name="Freeform 653">
            <a:extLst>
              <a:ext uri="{FF2B5EF4-FFF2-40B4-BE49-F238E27FC236}">
                <a16:creationId xmlns:a16="http://schemas.microsoft.com/office/drawing/2014/main" id="{B6BB0801-BE5C-9F41-BE5B-76CE239D96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31469" y="10892593"/>
            <a:ext cx="35610" cy="35610"/>
          </a:xfrm>
          <a:custGeom>
            <a:avLst/>
            <a:gdLst>
              <a:gd name="T0" fmla="*/ 45 w 46"/>
              <a:gd name="T1" fmla="*/ 45 h 46"/>
              <a:gd name="T2" fmla="*/ 45 w 46"/>
              <a:gd name="T3" fmla="*/ 45 h 46"/>
              <a:gd name="T4" fmla="*/ 33 w 46"/>
              <a:gd name="T5" fmla="*/ 45 h 46"/>
              <a:gd name="T6" fmla="*/ 11 w 46"/>
              <a:gd name="T7" fmla="*/ 12 h 46"/>
              <a:gd name="T8" fmla="*/ 11 w 46"/>
              <a:gd name="T9" fmla="*/ 0 h 46"/>
              <a:gd name="T10" fmla="*/ 22 w 46"/>
              <a:gd name="T11" fmla="*/ 0 h 46"/>
              <a:gd name="T12" fmla="*/ 45 w 46"/>
              <a:gd name="T13" fmla="*/ 34 h 46"/>
              <a:gd name="T14" fmla="*/ 45 w 46"/>
              <a:gd name="T15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6" h="46">
                <a:moveTo>
                  <a:pt x="45" y="45"/>
                </a:moveTo>
                <a:lnTo>
                  <a:pt x="45" y="45"/>
                </a:lnTo>
                <a:lnTo>
                  <a:pt x="33" y="45"/>
                </a:lnTo>
                <a:cubicBezTo>
                  <a:pt x="11" y="12"/>
                  <a:pt x="11" y="12"/>
                  <a:pt x="11" y="12"/>
                </a:cubicBezTo>
                <a:cubicBezTo>
                  <a:pt x="0" y="12"/>
                  <a:pt x="11" y="12"/>
                  <a:pt x="11" y="0"/>
                </a:cubicBezTo>
                <a:cubicBezTo>
                  <a:pt x="11" y="0"/>
                  <a:pt x="11" y="0"/>
                  <a:pt x="22" y="0"/>
                </a:cubicBezTo>
                <a:cubicBezTo>
                  <a:pt x="45" y="34"/>
                  <a:pt x="45" y="34"/>
                  <a:pt x="45" y="34"/>
                </a:cubicBezTo>
                <a:cubicBezTo>
                  <a:pt x="45" y="45"/>
                  <a:pt x="45" y="45"/>
                  <a:pt x="45" y="4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55" name="Freeform 654">
            <a:extLst>
              <a:ext uri="{FF2B5EF4-FFF2-40B4-BE49-F238E27FC236}">
                <a16:creationId xmlns:a16="http://schemas.microsoft.com/office/drawing/2014/main" id="{2930E244-BB2C-C442-9EF2-6EE631ADB4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43028" y="10657568"/>
            <a:ext cx="263513" cy="299123"/>
          </a:xfrm>
          <a:custGeom>
            <a:avLst/>
            <a:gdLst>
              <a:gd name="T0" fmla="*/ 158 w 327"/>
              <a:gd name="T1" fmla="*/ 371 h 372"/>
              <a:gd name="T2" fmla="*/ 158 w 327"/>
              <a:gd name="T3" fmla="*/ 371 h 372"/>
              <a:gd name="T4" fmla="*/ 158 w 327"/>
              <a:gd name="T5" fmla="*/ 371 h 372"/>
              <a:gd name="T6" fmla="*/ 68 w 327"/>
              <a:gd name="T7" fmla="*/ 304 h 372"/>
              <a:gd name="T8" fmla="*/ 0 w 327"/>
              <a:gd name="T9" fmla="*/ 79 h 372"/>
              <a:gd name="T10" fmla="*/ 0 w 327"/>
              <a:gd name="T11" fmla="*/ 56 h 372"/>
              <a:gd name="T12" fmla="*/ 34 w 327"/>
              <a:gd name="T13" fmla="*/ 45 h 372"/>
              <a:gd name="T14" fmla="*/ 135 w 327"/>
              <a:gd name="T15" fmla="*/ 0 h 372"/>
              <a:gd name="T16" fmla="*/ 180 w 327"/>
              <a:gd name="T17" fmla="*/ 0 h 372"/>
              <a:gd name="T18" fmla="*/ 292 w 327"/>
              <a:gd name="T19" fmla="*/ 45 h 372"/>
              <a:gd name="T20" fmla="*/ 315 w 327"/>
              <a:gd name="T21" fmla="*/ 56 h 372"/>
              <a:gd name="T22" fmla="*/ 326 w 327"/>
              <a:gd name="T23" fmla="*/ 79 h 372"/>
              <a:gd name="T24" fmla="*/ 259 w 327"/>
              <a:gd name="T25" fmla="*/ 304 h 372"/>
              <a:gd name="T26" fmla="*/ 169 w 327"/>
              <a:gd name="T27" fmla="*/ 371 h 372"/>
              <a:gd name="T28" fmla="*/ 158 w 327"/>
              <a:gd name="T29" fmla="*/ 371 h 372"/>
              <a:gd name="T30" fmla="*/ 158 w 327"/>
              <a:gd name="T31" fmla="*/ 23 h 372"/>
              <a:gd name="T32" fmla="*/ 158 w 327"/>
              <a:gd name="T33" fmla="*/ 23 h 372"/>
              <a:gd name="T34" fmla="*/ 158 w 327"/>
              <a:gd name="T35" fmla="*/ 23 h 372"/>
              <a:gd name="T36" fmla="*/ 34 w 327"/>
              <a:gd name="T37" fmla="*/ 68 h 372"/>
              <a:gd name="T38" fmla="*/ 34 w 327"/>
              <a:gd name="T39" fmla="*/ 79 h 372"/>
              <a:gd name="T40" fmla="*/ 23 w 327"/>
              <a:gd name="T41" fmla="*/ 79 h 372"/>
              <a:gd name="T42" fmla="*/ 90 w 327"/>
              <a:gd name="T43" fmla="*/ 281 h 372"/>
              <a:gd name="T44" fmla="*/ 158 w 327"/>
              <a:gd name="T45" fmla="*/ 337 h 372"/>
              <a:gd name="T46" fmla="*/ 236 w 327"/>
              <a:gd name="T47" fmla="*/ 281 h 372"/>
              <a:gd name="T48" fmla="*/ 292 w 327"/>
              <a:gd name="T49" fmla="*/ 79 h 372"/>
              <a:gd name="T50" fmla="*/ 292 w 327"/>
              <a:gd name="T51" fmla="*/ 68 h 372"/>
              <a:gd name="T52" fmla="*/ 292 w 327"/>
              <a:gd name="T53" fmla="*/ 68 h 372"/>
              <a:gd name="T54" fmla="*/ 169 w 327"/>
              <a:gd name="T55" fmla="*/ 23 h 372"/>
              <a:gd name="T56" fmla="*/ 158 w 327"/>
              <a:gd name="T57" fmla="*/ 23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327" h="372">
                <a:moveTo>
                  <a:pt x="158" y="371"/>
                </a:moveTo>
                <a:lnTo>
                  <a:pt x="158" y="371"/>
                </a:lnTo>
                <a:lnTo>
                  <a:pt x="158" y="371"/>
                </a:lnTo>
                <a:cubicBezTo>
                  <a:pt x="146" y="371"/>
                  <a:pt x="90" y="337"/>
                  <a:pt x="68" y="304"/>
                </a:cubicBezTo>
                <a:cubicBezTo>
                  <a:pt x="12" y="236"/>
                  <a:pt x="0" y="124"/>
                  <a:pt x="0" y="79"/>
                </a:cubicBezTo>
                <a:cubicBezTo>
                  <a:pt x="0" y="68"/>
                  <a:pt x="0" y="56"/>
                  <a:pt x="0" y="56"/>
                </a:cubicBezTo>
                <a:cubicBezTo>
                  <a:pt x="12" y="45"/>
                  <a:pt x="23" y="45"/>
                  <a:pt x="34" y="45"/>
                </a:cubicBezTo>
                <a:cubicBezTo>
                  <a:pt x="90" y="34"/>
                  <a:pt x="124" y="11"/>
                  <a:pt x="135" y="0"/>
                </a:cubicBezTo>
                <a:cubicBezTo>
                  <a:pt x="158" y="0"/>
                  <a:pt x="169" y="0"/>
                  <a:pt x="180" y="0"/>
                </a:cubicBezTo>
                <a:cubicBezTo>
                  <a:pt x="203" y="11"/>
                  <a:pt x="236" y="34"/>
                  <a:pt x="292" y="45"/>
                </a:cubicBezTo>
                <a:cubicBezTo>
                  <a:pt x="304" y="45"/>
                  <a:pt x="315" y="45"/>
                  <a:pt x="315" y="56"/>
                </a:cubicBezTo>
                <a:cubicBezTo>
                  <a:pt x="326" y="56"/>
                  <a:pt x="326" y="68"/>
                  <a:pt x="326" y="79"/>
                </a:cubicBezTo>
                <a:cubicBezTo>
                  <a:pt x="315" y="124"/>
                  <a:pt x="304" y="236"/>
                  <a:pt x="259" y="304"/>
                </a:cubicBezTo>
                <a:cubicBezTo>
                  <a:pt x="225" y="337"/>
                  <a:pt x="169" y="371"/>
                  <a:pt x="169" y="371"/>
                </a:cubicBezTo>
                <a:lnTo>
                  <a:pt x="158" y="371"/>
                </a:lnTo>
                <a:close/>
                <a:moveTo>
                  <a:pt x="158" y="23"/>
                </a:moveTo>
                <a:lnTo>
                  <a:pt x="158" y="23"/>
                </a:lnTo>
                <a:lnTo>
                  <a:pt x="158" y="23"/>
                </a:lnTo>
                <a:cubicBezTo>
                  <a:pt x="135" y="45"/>
                  <a:pt x="102" y="68"/>
                  <a:pt x="34" y="68"/>
                </a:cubicBezTo>
                <a:cubicBezTo>
                  <a:pt x="34" y="68"/>
                  <a:pt x="34" y="68"/>
                  <a:pt x="34" y="79"/>
                </a:cubicBezTo>
                <a:cubicBezTo>
                  <a:pt x="23" y="79"/>
                  <a:pt x="23" y="79"/>
                  <a:pt x="23" y="79"/>
                </a:cubicBezTo>
                <a:cubicBezTo>
                  <a:pt x="34" y="112"/>
                  <a:pt x="45" y="225"/>
                  <a:pt x="90" y="281"/>
                </a:cubicBezTo>
                <a:cubicBezTo>
                  <a:pt x="113" y="315"/>
                  <a:pt x="146" y="326"/>
                  <a:pt x="158" y="337"/>
                </a:cubicBezTo>
                <a:cubicBezTo>
                  <a:pt x="180" y="326"/>
                  <a:pt x="214" y="315"/>
                  <a:pt x="236" y="281"/>
                </a:cubicBezTo>
                <a:cubicBezTo>
                  <a:pt x="270" y="225"/>
                  <a:pt x="292" y="112"/>
                  <a:pt x="292" y="79"/>
                </a:cubicBezTo>
                <a:cubicBezTo>
                  <a:pt x="292" y="79"/>
                  <a:pt x="292" y="79"/>
                  <a:pt x="292" y="68"/>
                </a:cubicBezTo>
                <a:lnTo>
                  <a:pt x="292" y="68"/>
                </a:lnTo>
                <a:cubicBezTo>
                  <a:pt x="225" y="68"/>
                  <a:pt x="180" y="45"/>
                  <a:pt x="169" y="23"/>
                </a:cubicBezTo>
                <a:cubicBezTo>
                  <a:pt x="158" y="23"/>
                  <a:pt x="158" y="23"/>
                  <a:pt x="158" y="23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56" name="Freeform 655">
            <a:extLst>
              <a:ext uri="{FF2B5EF4-FFF2-40B4-BE49-F238E27FC236}">
                <a16:creationId xmlns:a16="http://schemas.microsoft.com/office/drawing/2014/main" id="{39EA6B95-B55D-B84D-8B5F-DB1A5874A0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4248" y="10792886"/>
            <a:ext cx="110392" cy="81901"/>
          </a:xfrm>
          <a:custGeom>
            <a:avLst/>
            <a:gdLst>
              <a:gd name="T0" fmla="*/ 101 w 136"/>
              <a:gd name="T1" fmla="*/ 101 h 102"/>
              <a:gd name="T2" fmla="*/ 101 w 136"/>
              <a:gd name="T3" fmla="*/ 101 h 102"/>
              <a:gd name="T4" fmla="*/ 34 w 136"/>
              <a:gd name="T5" fmla="*/ 101 h 102"/>
              <a:gd name="T6" fmla="*/ 0 w 136"/>
              <a:gd name="T7" fmla="*/ 67 h 102"/>
              <a:gd name="T8" fmla="*/ 0 w 136"/>
              <a:gd name="T9" fmla="*/ 33 h 102"/>
              <a:gd name="T10" fmla="*/ 34 w 136"/>
              <a:gd name="T11" fmla="*/ 0 h 102"/>
              <a:gd name="T12" fmla="*/ 101 w 136"/>
              <a:gd name="T13" fmla="*/ 0 h 102"/>
              <a:gd name="T14" fmla="*/ 135 w 136"/>
              <a:gd name="T15" fmla="*/ 33 h 102"/>
              <a:gd name="T16" fmla="*/ 135 w 136"/>
              <a:gd name="T17" fmla="*/ 67 h 102"/>
              <a:gd name="T18" fmla="*/ 101 w 136"/>
              <a:gd name="T19" fmla="*/ 101 h 102"/>
              <a:gd name="T20" fmla="*/ 34 w 136"/>
              <a:gd name="T21" fmla="*/ 67 h 102"/>
              <a:gd name="T22" fmla="*/ 34 w 136"/>
              <a:gd name="T23" fmla="*/ 67 h 102"/>
              <a:gd name="T24" fmla="*/ 101 w 136"/>
              <a:gd name="T25" fmla="*/ 67 h 102"/>
              <a:gd name="T26" fmla="*/ 101 w 136"/>
              <a:gd name="T27" fmla="*/ 33 h 102"/>
              <a:gd name="T28" fmla="*/ 34 w 136"/>
              <a:gd name="T29" fmla="*/ 33 h 102"/>
              <a:gd name="T30" fmla="*/ 34 w 136"/>
              <a:gd name="T31" fmla="*/ 67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36" h="102">
                <a:moveTo>
                  <a:pt x="101" y="101"/>
                </a:moveTo>
                <a:lnTo>
                  <a:pt x="101" y="101"/>
                </a:lnTo>
                <a:cubicBezTo>
                  <a:pt x="34" y="101"/>
                  <a:pt x="34" y="101"/>
                  <a:pt x="34" y="101"/>
                </a:cubicBezTo>
                <a:cubicBezTo>
                  <a:pt x="23" y="101"/>
                  <a:pt x="0" y="90"/>
                  <a:pt x="0" y="67"/>
                </a:cubicBezTo>
                <a:cubicBezTo>
                  <a:pt x="0" y="33"/>
                  <a:pt x="0" y="33"/>
                  <a:pt x="0" y="33"/>
                </a:cubicBezTo>
                <a:cubicBezTo>
                  <a:pt x="0" y="11"/>
                  <a:pt x="23" y="0"/>
                  <a:pt x="34" y="0"/>
                </a:cubicBezTo>
                <a:cubicBezTo>
                  <a:pt x="101" y="0"/>
                  <a:pt x="101" y="0"/>
                  <a:pt x="101" y="0"/>
                </a:cubicBezTo>
                <a:cubicBezTo>
                  <a:pt x="124" y="0"/>
                  <a:pt x="135" y="11"/>
                  <a:pt x="135" y="33"/>
                </a:cubicBezTo>
                <a:cubicBezTo>
                  <a:pt x="135" y="67"/>
                  <a:pt x="135" y="67"/>
                  <a:pt x="135" y="67"/>
                </a:cubicBezTo>
                <a:cubicBezTo>
                  <a:pt x="135" y="90"/>
                  <a:pt x="124" y="101"/>
                  <a:pt x="101" y="101"/>
                </a:cubicBezTo>
                <a:close/>
                <a:moveTo>
                  <a:pt x="34" y="67"/>
                </a:moveTo>
                <a:lnTo>
                  <a:pt x="34" y="67"/>
                </a:lnTo>
                <a:cubicBezTo>
                  <a:pt x="101" y="67"/>
                  <a:pt x="101" y="67"/>
                  <a:pt x="101" y="67"/>
                </a:cubicBezTo>
                <a:cubicBezTo>
                  <a:pt x="101" y="33"/>
                  <a:pt x="101" y="33"/>
                  <a:pt x="101" y="33"/>
                </a:cubicBezTo>
                <a:cubicBezTo>
                  <a:pt x="34" y="33"/>
                  <a:pt x="34" y="33"/>
                  <a:pt x="34" y="33"/>
                </a:cubicBezTo>
                <a:lnTo>
                  <a:pt x="34" y="6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57" name="Freeform 656">
            <a:extLst>
              <a:ext uri="{FF2B5EF4-FFF2-40B4-BE49-F238E27FC236}">
                <a16:creationId xmlns:a16="http://schemas.microsoft.com/office/drawing/2014/main" id="{782A8E36-AF51-DF4F-B7CB-5629935AC4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24932" y="10739470"/>
            <a:ext cx="92586" cy="81904"/>
          </a:xfrm>
          <a:custGeom>
            <a:avLst/>
            <a:gdLst>
              <a:gd name="T0" fmla="*/ 101 w 113"/>
              <a:gd name="T1" fmla="*/ 101 h 102"/>
              <a:gd name="T2" fmla="*/ 101 w 113"/>
              <a:gd name="T3" fmla="*/ 101 h 102"/>
              <a:gd name="T4" fmla="*/ 89 w 113"/>
              <a:gd name="T5" fmla="*/ 79 h 102"/>
              <a:gd name="T6" fmla="*/ 78 w 113"/>
              <a:gd name="T7" fmla="*/ 56 h 102"/>
              <a:gd name="T8" fmla="*/ 56 w 113"/>
              <a:gd name="T9" fmla="*/ 34 h 102"/>
              <a:gd name="T10" fmla="*/ 33 w 113"/>
              <a:gd name="T11" fmla="*/ 56 h 102"/>
              <a:gd name="T12" fmla="*/ 33 w 113"/>
              <a:gd name="T13" fmla="*/ 79 h 102"/>
              <a:gd name="T14" fmla="*/ 22 w 113"/>
              <a:gd name="T15" fmla="*/ 101 h 102"/>
              <a:gd name="T16" fmla="*/ 22 w 113"/>
              <a:gd name="T17" fmla="*/ 101 h 102"/>
              <a:gd name="T18" fmla="*/ 0 w 113"/>
              <a:gd name="T19" fmla="*/ 79 h 102"/>
              <a:gd name="T20" fmla="*/ 0 w 113"/>
              <a:gd name="T21" fmla="*/ 56 h 102"/>
              <a:gd name="T22" fmla="*/ 56 w 113"/>
              <a:gd name="T23" fmla="*/ 0 h 102"/>
              <a:gd name="T24" fmla="*/ 112 w 113"/>
              <a:gd name="T25" fmla="*/ 56 h 102"/>
              <a:gd name="T26" fmla="*/ 112 w 113"/>
              <a:gd name="T27" fmla="*/ 79 h 102"/>
              <a:gd name="T28" fmla="*/ 101 w 113"/>
              <a:gd name="T29" fmla="*/ 101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13" h="102">
                <a:moveTo>
                  <a:pt x="101" y="101"/>
                </a:moveTo>
                <a:lnTo>
                  <a:pt x="101" y="101"/>
                </a:lnTo>
                <a:cubicBezTo>
                  <a:pt x="89" y="101"/>
                  <a:pt x="89" y="90"/>
                  <a:pt x="89" y="79"/>
                </a:cubicBezTo>
                <a:cubicBezTo>
                  <a:pt x="78" y="56"/>
                  <a:pt x="78" y="56"/>
                  <a:pt x="78" y="56"/>
                </a:cubicBezTo>
                <a:cubicBezTo>
                  <a:pt x="78" y="45"/>
                  <a:pt x="67" y="34"/>
                  <a:pt x="56" y="34"/>
                </a:cubicBezTo>
                <a:cubicBezTo>
                  <a:pt x="44" y="34"/>
                  <a:pt x="33" y="45"/>
                  <a:pt x="33" y="56"/>
                </a:cubicBezTo>
                <a:cubicBezTo>
                  <a:pt x="33" y="79"/>
                  <a:pt x="33" y="79"/>
                  <a:pt x="33" y="79"/>
                </a:cubicBezTo>
                <a:cubicBezTo>
                  <a:pt x="33" y="90"/>
                  <a:pt x="22" y="101"/>
                  <a:pt x="22" y="101"/>
                </a:cubicBezTo>
                <a:lnTo>
                  <a:pt x="22" y="101"/>
                </a:lnTo>
                <a:cubicBezTo>
                  <a:pt x="11" y="101"/>
                  <a:pt x="0" y="90"/>
                  <a:pt x="0" y="7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23"/>
                  <a:pt x="33" y="0"/>
                  <a:pt x="56" y="0"/>
                </a:cubicBezTo>
                <a:cubicBezTo>
                  <a:pt x="89" y="0"/>
                  <a:pt x="112" y="23"/>
                  <a:pt x="112" y="56"/>
                </a:cubicBezTo>
                <a:cubicBezTo>
                  <a:pt x="112" y="79"/>
                  <a:pt x="112" y="79"/>
                  <a:pt x="112" y="79"/>
                </a:cubicBezTo>
                <a:cubicBezTo>
                  <a:pt x="112" y="90"/>
                  <a:pt x="112" y="101"/>
                  <a:pt x="101" y="10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58" name="Freeform 657">
            <a:extLst>
              <a:ext uri="{FF2B5EF4-FFF2-40B4-BE49-F238E27FC236}">
                <a16:creationId xmlns:a16="http://schemas.microsoft.com/office/drawing/2014/main" id="{7A682ADE-A5C7-E24B-9DCD-01EA53A613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32931" y="1787161"/>
            <a:ext cx="680146" cy="46294"/>
          </a:xfrm>
          <a:custGeom>
            <a:avLst/>
            <a:gdLst>
              <a:gd name="T0" fmla="*/ 820 w 843"/>
              <a:gd name="T1" fmla="*/ 56 h 57"/>
              <a:gd name="T2" fmla="*/ 820 w 843"/>
              <a:gd name="T3" fmla="*/ 56 h 57"/>
              <a:gd name="T4" fmla="*/ 34 w 843"/>
              <a:gd name="T5" fmla="*/ 56 h 57"/>
              <a:gd name="T6" fmla="*/ 0 w 843"/>
              <a:gd name="T7" fmla="*/ 34 h 57"/>
              <a:gd name="T8" fmla="*/ 34 w 843"/>
              <a:gd name="T9" fmla="*/ 0 h 57"/>
              <a:gd name="T10" fmla="*/ 820 w 843"/>
              <a:gd name="T11" fmla="*/ 0 h 57"/>
              <a:gd name="T12" fmla="*/ 842 w 843"/>
              <a:gd name="T13" fmla="*/ 34 h 57"/>
              <a:gd name="T14" fmla="*/ 820 w 843"/>
              <a:gd name="T15" fmla="*/ 56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43" h="57">
                <a:moveTo>
                  <a:pt x="820" y="56"/>
                </a:moveTo>
                <a:lnTo>
                  <a:pt x="820" y="56"/>
                </a:lnTo>
                <a:cubicBezTo>
                  <a:pt x="34" y="56"/>
                  <a:pt x="34" y="56"/>
                  <a:pt x="34" y="56"/>
                </a:cubicBezTo>
                <a:cubicBezTo>
                  <a:pt x="11" y="56"/>
                  <a:pt x="0" y="45"/>
                  <a:pt x="0" y="34"/>
                </a:cubicBezTo>
                <a:cubicBezTo>
                  <a:pt x="0" y="11"/>
                  <a:pt x="11" y="0"/>
                  <a:pt x="34" y="0"/>
                </a:cubicBezTo>
                <a:cubicBezTo>
                  <a:pt x="820" y="0"/>
                  <a:pt x="820" y="0"/>
                  <a:pt x="820" y="0"/>
                </a:cubicBezTo>
                <a:cubicBezTo>
                  <a:pt x="831" y="0"/>
                  <a:pt x="842" y="11"/>
                  <a:pt x="842" y="34"/>
                </a:cubicBezTo>
                <a:cubicBezTo>
                  <a:pt x="842" y="45"/>
                  <a:pt x="831" y="56"/>
                  <a:pt x="820" y="5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59" name="Freeform 658">
            <a:extLst>
              <a:ext uri="{FF2B5EF4-FFF2-40B4-BE49-F238E27FC236}">
                <a16:creationId xmlns:a16="http://schemas.microsoft.com/office/drawing/2014/main" id="{23AFE381-5700-854C-98CD-3627072E52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14833" y="1705259"/>
            <a:ext cx="516344" cy="46292"/>
          </a:xfrm>
          <a:custGeom>
            <a:avLst/>
            <a:gdLst>
              <a:gd name="T0" fmla="*/ 618 w 641"/>
              <a:gd name="T1" fmla="*/ 56 h 57"/>
              <a:gd name="T2" fmla="*/ 618 w 641"/>
              <a:gd name="T3" fmla="*/ 56 h 57"/>
              <a:gd name="T4" fmla="*/ 22 w 641"/>
              <a:gd name="T5" fmla="*/ 56 h 57"/>
              <a:gd name="T6" fmla="*/ 0 w 641"/>
              <a:gd name="T7" fmla="*/ 34 h 57"/>
              <a:gd name="T8" fmla="*/ 22 w 641"/>
              <a:gd name="T9" fmla="*/ 0 h 57"/>
              <a:gd name="T10" fmla="*/ 618 w 641"/>
              <a:gd name="T11" fmla="*/ 0 h 57"/>
              <a:gd name="T12" fmla="*/ 640 w 641"/>
              <a:gd name="T13" fmla="*/ 34 h 57"/>
              <a:gd name="T14" fmla="*/ 618 w 641"/>
              <a:gd name="T15" fmla="*/ 56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41" h="57">
                <a:moveTo>
                  <a:pt x="618" y="56"/>
                </a:moveTo>
                <a:lnTo>
                  <a:pt x="618" y="56"/>
                </a:lnTo>
                <a:cubicBezTo>
                  <a:pt x="22" y="56"/>
                  <a:pt x="22" y="56"/>
                  <a:pt x="22" y="56"/>
                </a:cubicBezTo>
                <a:cubicBezTo>
                  <a:pt x="11" y="56"/>
                  <a:pt x="0" y="45"/>
                  <a:pt x="0" y="34"/>
                </a:cubicBezTo>
                <a:cubicBezTo>
                  <a:pt x="0" y="22"/>
                  <a:pt x="11" y="0"/>
                  <a:pt x="22" y="0"/>
                </a:cubicBezTo>
                <a:cubicBezTo>
                  <a:pt x="618" y="0"/>
                  <a:pt x="618" y="0"/>
                  <a:pt x="618" y="0"/>
                </a:cubicBezTo>
                <a:cubicBezTo>
                  <a:pt x="629" y="0"/>
                  <a:pt x="640" y="22"/>
                  <a:pt x="640" y="34"/>
                </a:cubicBezTo>
                <a:cubicBezTo>
                  <a:pt x="640" y="45"/>
                  <a:pt x="629" y="56"/>
                  <a:pt x="618" y="5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60" name="Freeform 659">
            <a:extLst>
              <a:ext uri="{FF2B5EF4-FFF2-40B4-BE49-F238E27FC236}">
                <a16:creationId xmlns:a16="http://schemas.microsoft.com/office/drawing/2014/main" id="{B8654AFA-8CCB-124C-9977-DD22BF2DD4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14833" y="1306429"/>
            <a:ext cx="516344" cy="46292"/>
          </a:xfrm>
          <a:custGeom>
            <a:avLst/>
            <a:gdLst>
              <a:gd name="T0" fmla="*/ 618 w 641"/>
              <a:gd name="T1" fmla="*/ 56 h 57"/>
              <a:gd name="T2" fmla="*/ 618 w 641"/>
              <a:gd name="T3" fmla="*/ 56 h 57"/>
              <a:gd name="T4" fmla="*/ 22 w 641"/>
              <a:gd name="T5" fmla="*/ 56 h 57"/>
              <a:gd name="T6" fmla="*/ 0 w 641"/>
              <a:gd name="T7" fmla="*/ 33 h 57"/>
              <a:gd name="T8" fmla="*/ 22 w 641"/>
              <a:gd name="T9" fmla="*/ 0 h 57"/>
              <a:gd name="T10" fmla="*/ 618 w 641"/>
              <a:gd name="T11" fmla="*/ 0 h 57"/>
              <a:gd name="T12" fmla="*/ 640 w 641"/>
              <a:gd name="T13" fmla="*/ 33 h 57"/>
              <a:gd name="T14" fmla="*/ 618 w 641"/>
              <a:gd name="T15" fmla="*/ 56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41" h="57">
                <a:moveTo>
                  <a:pt x="618" y="56"/>
                </a:moveTo>
                <a:lnTo>
                  <a:pt x="618" y="56"/>
                </a:lnTo>
                <a:cubicBezTo>
                  <a:pt x="22" y="56"/>
                  <a:pt x="22" y="56"/>
                  <a:pt x="22" y="56"/>
                </a:cubicBezTo>
                <a:cubicBezTo>
                  <a:pt x="11" y="56"/>
                  <a:pt x="0" y="44"/>
                  <a:pt x="0" y="33"/>
                </a:cubicBezTo>
                <a:cubicBezTo>
                  <a:pt x="0" y="11"/>
                  <a:pt x="11" y="0"/>
                  <a:pt x="22" y="0"/>
                </a:cubicBezTo>
                <a:cubicBezTo>
                  <a:pt x="618" y="0"/>
                  <a:pt x="618" y="0"/>
                  <a:pt x="618" y="0"/>
                </a:cubicBezTo>
                <a:cubicBezTo>
                  <a:pt x="629" y="0"/>
                  <a:pt x="640" y="11"/>
                  <a:pt x="640" y="33"/>
                </a:cubicBezTo>
                <a:cubicBezTo>
                  <a:pt x="640" y="44"/>
                  <a:pt x="629" y="56"/>
                  <a:pt x="618" y="5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61" name="Freeform 660">
            <a:extLst>
              <a:ext uri="{FF2B5EF4-FFF2-40B4-BE49-F238E27FC236}">
                <a16:creationId xmlns:a16="http://schemas.microsoft.com/office/drawing/2014/main" id="{4F656CA8-20ED-4F4C-A599-3602FC1929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86052" y="1388331"/>
            <a:ext cx="46294" cy="292001"/>
          </a:xfrm>
          <a:custGeom>
            <a:avLst/>
            <a:gdLst>
              <a:gd name="T0" fmla="*/ 34 w 57"/>
              <a:gd name="T1" fmla="*/ 359 h 360"/>
              <a:gd name="T2" fmla="*/ 34 w 57"/>
              <a:gd name="T3" fmla="*/ 359 h 360"/>
              <a:gd name="T4" fmla="*/ 34 w 57"/>
              <a:gd name="T5" fmla="*/ 359 h 360"/>
              <a:gd name="T6" fmla="*/ 0 w 57"/>
              <a:gd name="T7" fmla="*/ 326 h 360"/>
              <a:gd name="T8" fmla="*/ 0 w 57"/>
              <a:gd name="T9" fmla="*/ 33 h 360"/>
              <a:gd name="T10" fmla="*/ 34 w 57"/>
              <a:gd name="T11" fmla="*/ 0 h 360"/>
              <a:gd name="T12" fmla="*/ 34 w 57"/>
              <a:gd name="T13" fmla="*/ 0 h 360"/>
              <a:gd name="T14" fmla="*/ 56 w 57"/>
              <a:gd name="T15" fmla="*/ 33 h 360"/>
              <a:gd name="T16" fmla="*/ 56 w 57"/>
              <a:gd name="T17" fmla="*/ 326 h 360"/>
              <a:gd name="T18" fmla="*/ 34 w 57"/>
              <a:gd name="T19" fmla="*/ 359 h 3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7" h="360">
                <a:moveTo>
                  <a:pt x="34" y="359"/>
                </a:moveTo>
                <a:lnTo>
                  <a:pt x="34" y="359"/>
                </a:lnTo>
                <a:lnTo>
                  <a:pt x="34" y="359"/>
                </a:lnTo>
                <a:cubicBezTo>
                  <a:pt x="11" y="359"/>
                  <a:pt x="0" y="348"/>
                  <a:pt x="0" y="326"/>
                </a:cubicBezTo>
                <a:cubicBezTo>
                  <a:pt x="0" y="33"/>
                  <a:pt x="0" y="33"/>
                  <a:pt x="0" y="33"/>
                </a:cubicBezTo>
                <a:cubicBezTo>
                  <a:pt x="11" y="11"/>
                  <a:pt x="22" y="0"/>
                  <a:pt x="34" y="0"/>
                </a:cubicBezTo>
                <a:lnTo>
                  <a:pt x="34" y="0"/>
                </a:lnTo>
                <a:cubicBezTo>
                  <a:pt x="45" y="0"/>
                  <a:pt x="56" y="11"/>
                  <a:pt x="56" y="33"/>
                </a:cubicBezTo>
                <a:cubicBezTo>
                  <a:pt x="56" y="326"/>
                  <a:pt x="56" y="326"/>
                  <a:pt x="56" y="326"/>
                </a:cubicBezTo>
                <a:cubicBezTo>
                  <a:pt x="56" y="348"/>
                  <a:pt x="45" y="359"/>
                  <a:pt x="34" y="35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62" name="Freeform 661">
            <a:extLst>
              <a:ext uri="{FF2B5EF4-FFF2-40B4-BE49-F238E27FC236}">
                <a16:creationId xmlns:a16="http://schemas.microsoft.com/office/drawing/2014/main" id="{D2DF9AB7-844E-4B42-99FA-5BEB693233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49858" y="1388331"/>
            <a:ext cx="46294" cy="292001"/>
          </a:xfrm>
          <a:custGeom>
            <a:avLst/>
            <a:gdLst>
              <a:gd name="T0" fmla="*/ 23 w 57"/>
              <a:gd name="T1" fmla="*/ 359 h 360"/>
              <a:gd name="T2" fmla="*/ 23 w 57"/>
              <a:gd name="T3" fmla="*/ 359 h 360"/>
              <a:gd name="T4" fmla="*/ 23 w 57"/>
              <a:gd name="T5" fmla="*/ 359 h 360"/>
              <a:gd name="T6" fmla="*/ 0 w 57"/>
              <a:gd name="T7" fmla="*/ 326 h 360"/>
              <a:gd name="T8" fmla="*/ 0 w 57"/>
              <a:gd name="T9" fmla="*/ 33 h 360"/>
              <a:gd name="T10" fmla="*/ 34 w 57"/>
              <a:gd name="T11" fmla="*/ 0 h 360"/>
              <a:gd name="T12" fmla="*/ 34 w 57"/>
              <a:gd name="T13" fmla="*/ 0 h 360"/>
              <a:gd name="T14" fmla="*/ 56 w 57"/>
              <a:gd name="T15" fmla="*/ 33 h 360"/>
              <a:gd name="T16" fmla="*/ 56 w 57"/>
              <a:gd name="T17" fmla="*/ 326 h 360"/>
              <a:gd name="T18" fmla="*/ 23 w 57"/>
              <a:gd name="T19" fmla="*/ 359 h 3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7" h="360">
                <a:moveTo>
                  <a:pt x="23" y="359"/>
                </a:moveTo>
                <a:lnTo>
                  <a:pt x="23" y="359"/>
                </a:lnTo>
                <a:lnTo>
                  <a:pt x="23" y="359"/>
                </a:lnTo>
                <a:cubicBezTo>
                  <a:pt x="11" y="359"/>
                  <a:pt x="0" y="348"/>
                  <a:pt x="0" y="326"/>
                </a:cubicBezTo>
                <a:cubicBezTo>
                  <a:pt x="0" y="33"/>
                  <a:pt x="0" y="33"/>
                  <a:pt x="0" y="33"/>
                </a:cubicBezTo>
                <a:cubicBezTo>
                  <a:pt x="0" y="11"/>
                  <a:pt x="11" y="0"/>
                  <a:pt x="34" y="0"/>
                </a:cubicBezTo>
                <a:lnTo>
                  <a:pt x="34" y="0"/>
                </a:lnTo>
                <a:cubicBezTo>
                  <a:pt x="45" y="0"/>
                  <a:pt x="56" y="11"/>
                  <a:pt x="56" y="33"/>
                </a:cubicBezTo>
                <a:cubicBezTo>
                  <a:pt x="56" y="326"/>
                  <a:pt x="56" y="326"/>
                  <a:pt x="56" y="326"/>
                </a:cubicBezTo>
                <a:cubicBezTo>
                  <a:pt x="56" y="348"/>
                  <a:pt x="45" y="359"/>
                  <a:pt x="23" y="35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63" name="Freeform 662">
            <a:extLst>
              <a:ext uri="{FF2B5EF4-FFF2-40B4-BE49-F238E27FC236}">
                <a16:creationId xmlns:a16="http://schemas.microsoft.com/office/drawing/2014/main" id="{5526463E-1F8E-404E-A79D-3394968726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13663" y="1388331"/>
            <a:ext cx="46294" cy="292001"/>
          </a:xfrm>
          <a:custGeom>
            <a:avLst/>
            <a:gdLst>
              <a:gd name="T0" fmla="*/ 23 w 57"/>
              <a:gd name="T1" fmla="*/ 359 h 360"/>
              <a:gd name="T2" fmla="*/ 23 w 57"/>
              <a:gd name="T3" fmla="*/ 359 h 360"/>
              <a:gd name="T4" fmla="*/ 23 w 57"/>
              <a:gd name="T5" fmla="*/ 359 h 360"/>
              <a:gd name="T6" fmla="*/ 0 w 57"/>
              <a:gd name="T7" fmla="*/ 326 h 360"/>
              <a:gd name="T8" fmla="*/ 0 w 57"/>
              <a:gd name="T9" fmla="*/ 33 h 360"/>
              <a:gd name="T10" fmla="*/ 23 w 57"/>
              <a:gd name="T11" fmla="*/ 0 h 360"/>
              <a:gd name="T12" fmla="*/ 23 w 57"/>
              <a:gd name="T13" fmla="*/ 0 h 360"/>
              <a:gd name="T14" fmla="*/ 56 w 57"/>
              <a:gd name="T15" fmla="*/ 33 h 360"/>
              <a:gd name="T16" fmla="*/ 56 w 57"/>
              <a:gd name="T17" fmla="*/ 326 h 360"/>
              <a:gd name="T18" fmla="*/ 23 w 57"/>
              <a:gd name="T19" fmla="*/ 359 h 3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7" h="360">
                <a:moveTo>
                  <a:pt x="23" y="359"/>
                </a:moveTo>
                <a:lnTo>
                  <a:pt x="23" y="359"/>
                </a:lnTo>
                <a:lnTo>
                  <a:pt x="23" y="359"/>
                </a:lnTo>
                <a:cubicBezTo>
                  <a:pt x="11" y="359"/>
                  <a:pt x="0" y="348"/>
                  <a:pt x="0" y="326"/>
                </a:cubicBezTo>
                <a:cubicBezTo>
                  <a:pt x="0" y="33"/>
                  <a:pt x="0" y="33"/>
                  <a:pt x="0" y="33"/>
                </a:cubicBezTo>
                <a:cubicBezTo>
                  <a:pt x="0" y="11"/>
                  <a:pt x="11" y="0"/>
                  <a:pt x="23" y="0"/>
                </a:cubicBezTo>
                <a:lnTo>
                  <a:pt x="23" y="0"/>
                </a:lnTo>
                <a:cubicBezTo>
                  <a:pt x="45" y="0"/>
                  <a:pt x="56" y="11"/>
                  <a:pt x="56" y="33"/>
                </a:cubicBezTo>
                <a:cubicBezTo>
                  <a:pt x="56" y="326"/>
                  <a:pt x="56" y="326"/>
                  <a:pt x="56" y="326"/>
                </a:cubicBezTo>
                <a:cubicBezTo>
                  <a:pt x="56" y="348"/>
                  <a:pt x="45" y="359"/>
                  <a:pt x="23" y="35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64" name="Freeform 663">
            <a:extLst>
              <a:ext uri="{FF2B5EF4-FFF2-40B4-BE49-F238E27FC236}">
                <a16:creationId xmlns:a16="http://schemas.microsoft.com/office/drawing/2014/main" id="{004D8D96-3B0B-B04E-9056-5F511A8011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32931" y="1171112"/>
            <a:ext cx="690831" cy="145999"/>
          </a:xfrm>
          <a:custGeom>
            <a:avLst/>
            <a:gdLst>
              <a:gd name="T0" fmla="*/ 22 w 855"/>
              <a:gd name="T1" fmla="*/ 180 h 181"/>
              <a:gd name="T2" fmla="*/ 22 w 855"/>
              <a:gd name="T3" fmla="*/ 180 h 181"/>
              <a:gd name="T4" fmla="*/ 0 w 855"/>
              <a:gd name="T5" fmla="*/ 157 h 181"/>
              <a:gd name="T6" fmla="*/ 22 w 855"/>
              <a:gd name="T7" fmla="*/ 124 h 181"/>
              <a:gd name="T8" fmla="*/ 416 w 855"/>
              <a:gd name="T9" fmla="*/ 0 h 181"/>
              <a:gd name="T10" fmla="*/ 427 w 855"/>
              <a:gd name="T11" fmla="*/ 0 h 181"/>
              <a:gd name="T12" fmla="*/ 820 w 855"/>
              <a:gd name="T13" fmla="*/ 124 h 181"/>
              <a:gd name="T14" fmla="*/ 842 w 855"/>
              <a:gd name="T15" fmla="*/ 157 h 181"/>
              <a:gd name="T16" fmla="*/ 809 w 855"/>
              <a:gd name="T17" fmla="*/ 180 h 181"/>
              <a:gd name="T18" fmla="*/ 427 w 855"/>
              <a:gd name="T19" fmla="*/ 56 h 181"/>
              <a:gd name="T20" fmla="*/ 34 w 855"/>
              <a:gd name="T21" fmla="*/ 180 h 181"/>
              <a:gd name="T22" fmla="*/ 22 w 855"/>
              <a:gd name="T23" fmla="*/ 180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55" h="181">
                <a:moveTo>
                  <a:pt x="22" y="180"/>
                </a:moveTo>
                <a:lnTo>
                  <a:pt x="22" y="180"/>
                </a:lnTo>
                <a:cubicBezTo>
                  <a:pt x="11" y="180"/>
                  <a:pt x="0" y="169"/>
                  <a:pt x="0" y="157"/>
                </a:cubicBezTo>
                <a:cubicBezTo>
                  <a:pt x="0" y="146"/>
                  <a:pt x="0" y="124"/>
                  <a:pt x="22" y="124"/>
                </a:cubicBezTo>
                <a:cubicBezTo>
                  <a:pt x="416" y="0"/>
                  <a:pt x="416" y="0"/>
                  <a:pt x="416" y="0"/>
                </a:cubicBezTo>
                <a:cubicBezTo>
                  <a:pt x="427" y="0"/>
                  <a:pt x="427" y="0"/>
                  <a:pt x="427" y="0"/>
                </a:cubicBezTo>
                <a:cubicBezTo>
                  <a:pt x="820" y="124"/>
                  <a:pt x="820" y="124"/>
                  <a:pt x="820" y="124"/>
                </a:cubicBezTo>
                <a:cubicBezTo>
                  <a:pt x="842" y="124"/>
                  <a:pt x="854" y="146"/>
                  <a:pt x="842" y="157"/>
                </a:cubicBezTo>
                <a:cubicBezTo>
                  <a:pt x="842" y="169"/>
                  <a:pt x="820" y="180"/>
                  <a:pt x="809" y="180"/>
                </a:cubicBezTo>
                <a:cubicBezTo>
                  <a:pt x="427" y="56"/>
                  <a:pt x="427" y="56"/>
                  <a:pt x="427" y="56"/>
                </a:cubicBezTo>
                <a:cubicBezTo>
                  <a:pt x="34" y="180"/>
                  <a:pt x="34" y="180"/>
                  <a:pt x="34" y="180"/>
                </a:cubicBezTo>
                <a:cubicBezTo>
                  <a:pt x="34" y="180"/>
                  <a:pt x="34" y="180"/>
                  <a:pt x="22" y="18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65" name="Freeform 664">
            <a:extLst>
              <a:ext uri="{FF2B5EF4-FFF2-40B4-BE49-F238E27FC236}">
                <a16:creationId xmlns:a16="http://schemas.microsoft.com/office/drawing/2014/main" id="{62373CFC-2E09-474E-8374-987484121D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96152" y="2830530"/>
            <a:ext cx="356098" cy="128195"/>
          </a:xfrm>
          <a:custGeom>
            <a:avLst/>
            <a:gdLst>
              <a:gd name="T0" fmla="*/ 225 w 439"/>
              <a:gd name="T1" fmla="*/ 157 h 158"/>
              <a:gd name="T2" fmla="*/ 225 w 439"/>
              <a:gd name="T3" fmla="*/ 157 h 158"/>
              <a:gd name="T4" fmla="*/ 79 w 439"/>
              <a:gd name="T5" fmla="*/ 146 h 158"/>
              <a:gd name="T6" fmla="*/ 34 w 439"/>
              <a:gd name="T7" fmla="*/ 134 h 158"/>
              <a:gd name="T8" fmla="*/ 0 w 439"/>
              <a:gd name="T9" fmla="*/ 101 h 158"/>
              <a:gd name="T10" fmla="*/ 12 w 439"/>
              <a:gd name="T11" fmla="*/ 22 h 158"/>
              <a:gd name="T12" fmla="*/ 23 w 439"/>
              <a:gd name="T13" fmla="*/ 0 h 158"/>
              <a:gd name="T14" fmla="*/ 23 w 439"/>
              <a:gd name="T15" fmla="*/ 0 h 158"/>
              <a:gd name="T16" fmla="*/ 45 w 439"/>
              <a:gd name="T17" fmla="*/ 11 h 158"/>
              <a:gd name="T18" fmla="*/ 90 w 439"/>
              <a:gd name="T19" fmla="*/ 33 h 158"/>
              <a:gd name="T20" fmla="*/ 202 w 439"/>
              <a:gd name="T21" fmla="*/ 45 h 158"/>
              <a:gd name="T22" fmla="*/ 236 w 439"/>
              <a:gd name="T23" fmla="*/ 45 h 158"/>
              <a:gd name="T24" fmla="*/ 348 w 439"/>
              <a:gd name="T25" fmla="*/ 33 h 158"/>
              <a:gd name="T26" fmla="*/ 405 w 439"/>
              <a:gd name="T27" fmla="*/ 11 h 158"/>
              <a:gd name="T28" fmla="*/ 416 w 439"/>
              <a:gd name="T29" fmla="*/ 0 h 158"/>
              <a:gd name="T30" fmla="*/ 416 w 439"/>
              <a:gd name="T31" fmla="*/ 0 h 158"/>
              <a:gd name="T32" fmla="*/ 438 w 439"/>
              <a:gd name="T33" fmla="*/ 22 h 158"/>
              <a:gd name="T34" fmla="*/ 438 w 439"/>
              <a:gd name="T35" fmla="*/ 22 h 158"/>
              <a:gd name="T36" fmla="*/ 438 w 439"/>
              <a:gd name="T37" fmla="*/ 22 h 158"/>
              <a:gd name="T38" fmla="*/ 438 w 439"/>
              <a:gd name="T39" fmla="*/ 22 h 158"/>
              <a:gd name="T40" fmla="*/ 438 w 439"/>
              <a:gd name="T41" fmla="*/ 101 h 158"/>
              <a:gd name="T42" fmla="*/ 360 w 439"/>
              <a:gd name="T43" fmla="*/ 146 h 158"/>
              <a:gd name="T44" fmla="*/ 225 w 439"/>
              <a:gd name="T45" fmla="*/ 157 h 158"/>
              <a:gd name="T46" fmla="*/ 45 w 439"/>
              <a:gd name="T47" fmla="*/ 101 h 158"/>
              <a:gd name="T48" fmla="*/ 45 w 439"/>
              <a:gd name="T49" fmla="*/ 101 h 158"/>
              <a:gd name="T50" fmla="*/ 101 w 439"/>
              <a:gd name="T51" fmla="*/ 112 h 158"/>
              <a:gd name="T52" fmla="*/ 225 w 439"/>
              <a:gd name="T53" fmla="*/ 123 h 158"/>
              <a:gd name="T54" fmla="*/ 348 w 439"/>
              <a:gd name="T55" fmla="*/ 112 h 158"/>
              <a:gd name="T56" fmla="*/ 393 w 439"/>
              <a:gd name="T57" fmla="*/ 101 h 158"/>
              <a:gd name="T58" fmla="*/ 405 w 439"/>
              <a:gd name="T59" fmla="*/ 56 h 158"/>
              <a:gd name="T60" fmla="*/ 371 w 439"/>
              <a:gd name="T61" fmla="*/ 67 h 158"/>
              <a:gd name="T62" fmla="*/ 236 w 439"/>
              <a:gd name="T63" fmla="*/ 78 h 158"/>
              <a:gd name="T64" fmla="*/ 202 w 439"/>
              <a:gd name="T65" fmla="*/ 78 h 158"/>
              <a:gd name="T66" fmla="*/ 79 w 439"/>
              <a:gd name="T67" fmla="*/ 67 h 158"/>
              <a:gd name="T68" fmla="*/ 45 w 439"/>
              <a:gd name="T69" fmla="*/ 56 h 158"/>
              <a:gd name="T70" fmla="*/ 45 w 439"/>
              <a:gd name="T71" fmla="*/ 101 h 158"/>
              <a:gd name="T72" fmla="*/ 393 w 439"/>
              <a:gd name="T73" fmla="*/ 101 h 158"/>
              <a:gd name="T74" fmla="*/ 393 w 439"/>
              <a:gd name="T75" fmla="*/ 101 h 158"/>
              <a:gd name="T76" fmla="*/ 45 w 439"/>
              <a:gd name="T77" fmla="*/ 22 h 158"/>
              <a:gd name="T78" fmla="*/ 45 w 439"/>
              <a:gd name="T79" fmla="*/ 22 h 1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439" h="158">
                <a:moveTo>
                  <a:pt x="225" y="157"/>
                </a:moveTo>
                <a:lnTo>
                  <a:pt x="225" y="157"/>
                </a:lnTo>
                <a:cubicBezTo>
                  <a:pt x="169" y="157"/>
                  <a:pt x="113" y="157"/>
                  <a:pt x="79" y="146"/>
                </a:cubicBezTo>
                <a:cubicBezTo>
                  <a:pt x="56" y="146"/>
                  <a:pt x="45" y="134"/>
                  <a:pt x="34" y="134"/>
                </a:cubicBezTo>
                <a:cubicBezTo>
                  <a:pt x="12" y="123"/>
                  <a:pt x="0" y="112"/>
                  <a:pt x="0" y="101"/>
                </a:cubicBezTo>
                <a:cubicBezTo>
                  <a:pt x="12" y="22"/>
                  <a:pt x="12" y="22"/>
                  <a:pt x="12" y="22"/>
                </a:cubicBezTo>
                <a:cubicBezTo>
                  <a:pt x="12" y="11"/>
                  <a:pt x="12" y="0"/>
                  <a:pt x="23" y="0"/>
                </a:cubicBezTo>
                <a:lnTo>
                  <a:pt x="23" y="0"/>
                </a:lnTo>
                <a:cubicBezTo>
                  <a:pt x="34" y="0"/>
                  <a:pt x="45" y="11"/>
                  <a:pt x="45" y="11"/>
                </a:cubicBezTo>
                <a:cubicBezTo>
                  <a:pt x="45" y="22"/>
                  <a:pt x="56" y="22"/>
                  <a:pt x="90" y="33"/>
                </a:cubicBezTo>
                <a:cubicBezTo>
                  <a:pt x="124" y="33"/>
                  <a:pt x="169" y="45"/>
                  <a:pt x="202" y="45"/>
                </a:cubicBezTo>
                <a:cubicBezTo>
                  <a:pt x="214" y="45"/>
                  <a:pt x="225" y="45"/>
                  <a:pt x="236" y="45"/>
                </a:cubicBezTo>
                <a:cubicBezTo>
                  <a:pt x="281" y="45"/>
                  <a:pt x="315" y="33"/>
                  <a:pt x="348" y="33"/>
                </a:cubicBezTo>
                <a:cubicBezTo>
                  <a:pt x="382" y="22"/>
                  <a:pt x="393" y="22"/>
                  <a:pt x="405" y="11"/>
                </a:cubicBezTo>
                <a:cubicBezTo>
                  <a:pt x="405" y="11"/>
                  <a:pt x="405" y="0"/>
                  <a:pt x="416" y="0"/>
                </a:cubicBezTo>
                <a:lnTo>
                  <a:pt x="416" y="0"/>
                </a:lnTo>
                <a:cubicBezTo>
                  <a:pt x="427" y="0"/>
                  <a:pt x="438" y="11"/>
                  <a:pt x="438" y="22"/>
                </a:cubicBezTo>
                <a:lnTo>
                  <a:pt x="438" y="22"/>
                </a:lnTo>
                <a:lnTo>
                  <a:pt x="438" y="22"/>
                </a:lnTo>
                <a:lnTo>
                  <a:pt x="438" y="22"/>
                </a:lnTo>
                <a:cubicBezTo>
                  <a:pt x="438" y="101"/>
                  <a:pt x="438" y="101"/>
                  <a:pt x="438" y="101"/>
                </a:cubicBezTo>
                <a:cubicBezTo>
                  <a:pt x="438" y="134"/>
                  <a:pt x="393" y="146"/>
                  <a:pt x="360" y="146"/>
                </a:cubicBezTo>
                <a:cubicBezTo>
                  <a:pt x="326" y="157"/>
                  <a:pt x="270" y="157"/>
                  <a:pt x="225" y="157"/>
                </a:cubicBezTo>
                <a:close/>
                <a:moveTo>
                  <a:pt x="45" y="101"/>
                </a:moveTo>
                <a:lnTo>
                  <a:pt x="45" y="101"/>
                </a:lnTo>
                <a:cubicBezTo>
                  <a:pt x="45" y="101"/>
                  <a:pt x="56" y="101"/>
                  <a:pt x="101" y="112"/>
                </a:cubicBezTo>
                <a:cubicBezTo>
                  <a:pt x="135" y="123"/>
                  <a:pt x="180" y="123"/>
                  <a:pt x="225" y="123"/>
                </a:cubicBezTo>
                <a:cubicBezTo>
                  <a:pt x="270" y="123"/>
                  <a:pt x="315" y="123"/>
                  <a:pt x="348" y="112"/>
                </a:cubicBezTo>
                <a:cubicBezTo>
                  <a:pt x="382" y="101"/>
                  <a:pt x="393" y="101"/>
                  <a:pt x="393" y="101"/>
                </a:cubicBezTo>
                <a:cubicBezTo>
                  <a:pt x="405" y="56"/>
                  <a:pt x="405" y="56"/>
                  <a:pt x="405" y="56"/>
                </a:cubicBezTo>
                <a:cubicBezTo>
                  <a:pt x="393" y="56"/>
                  <a:pt x="382" y="67"/>
                  <a:pt x="371" y="67"/>
                </a:cubicBezTo>
                <a:cubicBezTo>
                  <a:pt x="337" y="78"/>
                  <a:pt x="292" y="78"/>
                  <a:pt x="236" y="78"/>
                </a:cubicBezTo>
                <a:cubicBezTo>
                  <a:pt x="225" y="78"/>
                  <a:pt x="214" y="78"/>
                  <a:pt x="202" y="78"/>
                </a:cubicBezTo>
                <a:cubicBezTo>
                  <a:pt x="157" y="78"/>
                  <a:pt x="113" y="78"/>
                  <a:pt x="79" y="67"/>
                </a:cubicBezTo>
                <a:cubicBezTo>
                  <a:pt x="68" y="67"/>
                  <a:pt x="56" y="56"/>
                  <a:pt x="45" y="56"/>
                </a:cubicBezTo>
                <a:lnTo>
                  <a:pt x="45" y="101"/>
                </a:lnTo>
                <a:close/>
                <a:moveTo>
                  <a:pt x="393" y="101"/>
                </a:moveTo>
                <a:lnTo>
                  <a:pt x="393" y="101"/>
                </a:lnTo>
                <a:close/>
                <a:moveTo>
                  <a:pt x="45" y="22"/>
                </a:moveTo>
                <a:lnTo>
                  <a:pt x="45" y="2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66" name="Freeform 665">
            <a:extLst>
              <a:ext uri="{FF2B5EF4-FFF2-40B4-BE49-F238E27FC236}">
                <a16:creationId xmlns:a16="http://schemas.microsoft.com/office/drawing/2014/main" id="{E3A8460F-E2C2-8945-ABAC-27E581A53C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96152" y="2894627"/>
            <a:ext cx="356098" cy="138877"/>
          </a:xfrm>
          <a:custGeom>
            <a:avLst/>
            <a:gdLst>
              <a:gd name="T0" fmla="*/ 225 w 439"/>
              <a:gd name="T1" fmla="*/ 169 h 170"/>
              <a:gd name="T2" fmla="*/ 225 w 439"/>
              <a:gd name="T3" fmla="*/ 169 h 170"/>
              <a:gd name="T4" fmla="*/ 79 w 439"/>
              <a:gd name="T5" fmla="*/ 146 h 170"/>
              <a:gd name="T6" fmla="*/ 34 w 439"/>
              <a:gd name="T7" fmla="*/ 135 h 170"/>
              <a:gd name="T8" fmla="*/ 0 w 439"/>
              <a:gd name="T9" fmla="*/ 101 h 170"/>
              <a:gd name="T10" fmla="*/ 12 w 439"/>
              <a:gd name="T11" fmla="*/ 23 h 170"/>
              <a:gd name="T12" fmla="*/ 23 w 439"/>
              <a:gd name="T13" fmla="*/ 0 h 170"/>
              <a:gd name="T14" fmla="*/ 23 w 439"/>
              <a:gd name="T15" fmla="*/ 0 h 170"/>
              <a:gd name="T16" fmla="*/ 45 w 439"/>
              <a:gd name="T17" fmla="*/ 23 h 170"/>
              <a:gd name="T18" fmla="*/ 90 w 439"/>
              <a:gd name="T19" fmla="*/ 34 h 170"/>
              <a:gd name="T20" fmla="*/ 202 w 439"/>
              <a:gd name="T21" fmla="*/ 45 h 170"/>
              <a:gd name="T22" fmla="*/ 236 w 439"/>
              <a:gd name="T23" fmla="*/ 45 h 170"/>
              <a:gd name="T24" fmla="*/ 348 w 439"/>
              <a:gd name="T25" fmla="*/ 34 h 170"/>
              <a:gd name="T26" fmla="*/ 405 w 439"/>
              <a:gd name="T27" fmla="*/ 23 h 170"/>
              <a:gd name="T28" fmla="*/ 416 w 439"/>
              <a:gd name="T29" fmla="*/ 0 h 170"/>
              <a:gd name="T30" fmla="*/ 416 w 439"/>
              <a:gd name="T31" fmla="*/ 0 h 170"/>
              <a:gd name="T32" fmla="*/ 438 w 439"/>
              <a:gd name="T33" fmla="*/ 23 h 170"/>
              <a:gd name="T34" fmla="*/ 438 w 439"/>
              <a:gd name="T35" fmla="*/ 23 h 170"/>
              <a:gd name="T36" fmla="*/ 438 w 439"/>
              <a:gd name="T37" fmla="*/ 23 h 170"/>
              <a:gd name="T38" fmla="*/ 438 w 439"/>
              <a:gd name="T39" fmla="*/ 23 h 170"/>
              <a:gd name="T40" fmla="*/ 438 w 439"/>
              <a:gd name="T41" fmla="*/ 101 h 170"/>
              <a:gd name="T42" fmla="*/ 360 w 439"/>
              <a:gd name="T43" fmla="*/ 146 h 170"/>
              <a:gd name="T44" fmla="*/ 225 w 439"/>
              <a:gd name="T45" fmla="*/ 169 h 170"/>
              <a:gd name="T46" fmla="*/ 45 w 439"/>
              <a:gd name="T47" fmla="*/ 101 h 170"/>
              <a:gd name="T48" fmla="*/ 45 w 439"/>
              <a:gd name="T49" fmla="*/ 101 h 170"/>
              <a:gd name="T50" fmla="*/ 101 w 439"/>
              <a:gd name="T51" fmla="*/ 112 h 170"/>
              <a:gd name="T52" fmla="*/ 225 w 439"/>
              <a:gd name="T53" fmla="*/ 124 h 170"/>
              <a:gd name="T54" fmla="*/ 348 w 439"/>
              <a:gd name="T55" fmla="*/ 112 h 170"/>
              <a:gd name="T56" fmla="*/ 393 w 439"/>
              <a:gd name="T57" fmla="*/ 101 h 170"/>
              <a:gd name="T58" fmla="*/ 405 w 439"/>
              <a:gd name="T59" fmla="*/ 56 h 170"/>
              <a:gd name="T60" fmla="*/ 371 w 439"/>
              <a:gd name="T61" fmla="*/ 68 h 170"/>
              <a:gd name="T62" fmla="*/ 236 w 439"/>
              <a:gd name="T63" fmla="*/ 79 h 170"/>
              <a:gd name="T64" fmla="*/ 202 w 439"/>
              <a:gd name="T65" fmla="*/ 79 h 170"/>
              <a:gd name="T66" fmla="*/ 79 w 439"/>
              <a:gd name="T67" fmla="*/ 68 h 170"/>
              <a:gd name="T68" fmla="*/ 45 w 439"/>
              <a:gd name="T69" fmla="*/ 56 h 170"/>
              <a:gd name="T70" fmla="*/ 45 w 439"/>
              <a:gd name="T71" fmla="*/ 101 h 170"/>
              <a:gd name="T72" fmla="*/ 393 w 439"/>
              <a:gd name="T73" fmla="*/ 101 h 170"/>
              <a:gd name="T74" fmla="*/ 393 w 439"/>
              <a:gd name="T75" fmla="*/ 101 h 170"/>
              <a:gd name="T76" fmla="*/ 45 w 439"/>
              <a:gd name="T77" fmla="*/ 23 h 170"/>
              <a:gd name="T78" fmla="*/ 45 w 439"/>
              <a:gd name="T79" fmla="*/ 23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439" h="170">
                <a:moveTo>
                  <a:pt x="225" y="169"/>
                </a:moveTo>
                <a:lnTo>
                  <a:pt x="225" y="169"/>
                </a:lnTo>
                <a:cubicBezTo>
                  <a:pt x="169" y="169"/>
                  <a:pt x="113" y="157"/>
                  <a:pt x="79" y="146"/>
                </a:cubicBezTo>
                <a:cubicBezTo>
                  <a:pt x="56" y="146"/>
                  <a:pt x="45" y="146"/>
                  <a:pt x="34" y="135"/>
                </a:cubicBezTo>
                <a:cubicBezTo>
                  <a:pt x="12" y="124"/>
                  <a:pt x="0" y="112"/>
                  <a:pt x="0" y="101"/>
                </a:cubicBezTo>
                <a:cubicBezTo>
                  <a:pt x="12" y="23"/>
                  <a:pt x="12" y="23"/>
                  <a:pt x="12" y="23"/>
                </a:cubicBezTo>
                <a:cubicBezTo>
                  <a:pt x="12" y="11"/>
                  <a:pt x="12" y="0"/>
                  <a:pt x="23" y="0"/>
                </a:cubicBezTo>
                <a:lnTo>
                  <a:pt x="23" y="0"/>
                </a:lnTo>
                <a:cubicBezTo>
                  <a:pt x="34" y="0"/>
                  <a:pt x="45" y="11"/>
                  <a:pt x="45" y="23"/>
                </a:cubicBezTo>
                <a:cubicBezTo>
                  <a:pt x="45" y="23"/>
                  <a:pt x="56" y="23"/>
                  <a:pt x="90" y="34"/>
                </a:cubicBezTo>
                <a:cubicBezTo>
                  <a:pt x="124" y="45"/>
                  <a:pt x="169" y="45"/>
                  <a:pt x="202" y="45"/>
                </a:cubicBezTo>
                <a:cubicBezTo>
                  <a:pt x="214" y="45"/>
                  <a:pt x="225" y="45"/>
                  <a:pt x="236" y="45"/>
                </a:cubicBezTo>
                <a:cubicBezTo>
                  <a:pt x="281" y="45"/>
                  <a:pt x="315" y="45"/>
                  <a:pt x="348" y="34"/>
                </a:cubicBezTo>
                <a:cubicBezTo>
                  <a:pt x="382" y="23"/>
                  <a:pt x="393" y="23"/>
                  <a:pt x="405" y="23"/>
                </a:cubicBezTo>
                <a:cubicBezTo>
                  <a:pt x="405" y="11"/>
                  <a:pt x="405" y="0"/>
                  <a:pt x="416" y="0"/>
                </a:cubicBezTo>
                <a:lnTo>
                  <a:pt x="416" y="0"/>
                </a:lnTo>
                <a:cubicBezTo>
                  <a:pt x="427" y="0"/>
                  <a:pt x="438" y="11"/>
                  <a:pt x="438" y="23"/>
                </a:cubicBezTo>
                <a:lnTo>
                  <a:pt x="438" y="23"/>
                </a:lnTo>
                <a:lnTo>
                  <a:pt x="438" y="23"/>
                </a:lnTo>
                <a:lnTo>
                  <a:pt x="438" y="23"/>
                </a:lnTo>
                <a:cubicBezTo>
                  <a:pt x="438" y="101"/>
                  <a:pt x="438" y="101"/>
                  <a:pt x="438" y="101"/>
                </a:cubicBezTo>
                <a:cubicBezTo>
                  <a:pt x="438" y="135"/>
                  <a:pt x="393" y="146"/>
                  <a:pt x="360" y="146"/>
                </a:cubicBezTo>
                <a:cubicBezTo>
                  <a:pt x="326" y="157"/>
                  <a:pt x="270" y="169"/>
                  <a:pt x="225" y="169"/>
                </a:cubicBezTo>
                <a:close/>
                <a:moveTo>
                  <a:pt x="45" y="101"/>
                </a:moveTo>
                <a:lnTo>
                  <a:pt x="45" y="101"/>
                </a:lnTo>
                <a:cubicBezTo>
                  <a:pt x="45" y="101"/>
                  <a:pt x="56" y="112"/>
                  <a:pt x="101" y="112"/>
                </a:cubicBezTo>
                <a:cubicBezTo>
                  <a:pt x="135" y="124"/>
                  <a:pt x="180" y="124"/>
                  <a:pt x="225" y="124"/>
                </a:cubicBezTo>
                <a:cubicBezTo>
                  <a:pt x="270" y="124"/>
                  <a:pt x="315" y="124"/>
                  <a:pt x="348" y="112"/>
                </a:cubicBezTo>
                <a:cubicBezTo>
                  <a:pt x="382" y="112"/>
                  <a:pt x="393" y="101"/>
                  <a:pt x="393" y="101"/>
                </a:cubicBezTo>
                <a:cubicBezTo>
                  <a:pt x="405" y="56"/>
                  <a:pt x="405" y="56"/>
                  <a:pt x="405" y="56"/>
                </a:cubicBezTo>
                <a:cubicBezTo>
                  <a:pt x="393" y="68"/>
                  <a:pt x="382" y="68"/>
                  <a:pt x="371" y="68"/>
                </a:cubicBezTo>
                <a:cubicBezTo>
                  <a:pt x="337" y="79"/>
                  <a:pt x="292" y="79"/>
                  <a:pt x="236" y="79"/>
                </a:cubicBezTo>
                <a:cubicBezTo>
                  <a:pt x="225" y="79"/>
                  <a:pt x="214" y="79"/>
                  <a:pt x="202" y="79"/>
                </a:cubicBezTo>
                <a:cubicBezTo>
                  <a:pt x="157" y="79"/>
                  <a:pt x="113" y="79"/>
                  <a:pt x="79" y="68"/>
                </a:cubicBezTo>
                <a:cubicBezTo>
                  <a:pt x="68" y="68"/>
                  <a:pt x="56" y="68"/>
                  <a:pt x="45" y="56"/>
                </a:cubicBezTo>
                <a:lnTo>
                  <a:pt x="45" y="101"/>
                </a:lnTo>
                <a:close/>
                <a:moveTo>
                  <a:pt x="393" y="101"/>
                </a:moveTo>
                <a:lnTo>
                  <a:pt x="393" y="101"/>
                </a:lnTo>
                <a:close/>
                <a:moveTo>
                  <a:pt x="45" y="23"/>
                </a:moveTo>
                <a:lnTo>
                  <a:pt x="45" y="2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67" name="Freeform 666">
            <a:extLst>
              <a:ext uri="{FF2B5EF4-FFF2-40B4-BE49-F238E27FC236}">
                <a16:creationId xmlns:a16="http://schemas.microsoft.com/office/drawing/2014/main" id="{C7787E20-33B0-7546-8376-3D342BD2DB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96152" y="2965847"/>
            <a:ext cx="356098" cy="128195"/>
          </a:xfrm>
          <a:custGeom>
            <a:avLst/>
            <a:gdLst>
              <a:gd name="T0" fmla="*/ 225 w 439"/>
              <a:gd name="T1" fmla="*/ 157 h 158"/>
              <a:gd name="T2" fmla="*/ 225 w 439"/>
              <a:gd name="T3" fmla="*/ 157 h 158"/>
              <a:gd name="T4" fmla="*/ 79 w 439"/>
              <a:gd name="T5" fmla="*/ 146 h 158"/>
              <a:gd name="T6" fmla="*/ 34 w 439"/>
              <a:gd name="T7" fmla="*/ 124 h 158"/>
              <a:gd name="T8" fmla="*/ 0 w 439"/>
              <a:gd name="T9" fmla="*/ 101 h 158"/>
              <a:gd name="T10" fmla="*/ 12 w 439"/>
              <a:gd name="T11" fmla="*/ 11 h 158"/>
              <a:gd name="T12" fmla="*/ 23 w 439"/>
              <a:gd name="T13" fmla="*/ 0 h 158"/>
              <a:gd name="T14" fmla="*/ 23 w 439"/>
              <a:gd name="T15" fmla="*/ 0 h 158"/>
              <a:gd name="T16" fmla="*/ 45 w 439"/>
              <a:gd name="T17" fmla="*/ 11 h 158"/>
              <a:gd name="T18" fmla="*/ 90 w 439"/>
              <a:gd name="T19" fmla="*/ 22 h 158"/>
              <a:gd name="T20" fmla="*/ 202 w 439"/>
              <a:gd name="T21" fmla="*/ 34 h 158"/>
              <a:gd name="T22" fmla="*/ 236 w 439"/>
              <a:gd name="T23" fmla="*/ 34 h 158"/>
              <a:gd name="T24" fmla="*/ 348 w 439"/>
              <a:gd name="T25" fmla="*/ 22 h 158"/>
              <a:gd name="T26" fmla="*/ 405 w 439"/>
              <a:gd name="T27" fmla="*/ 11 h 158"/>
              <a:gd name="T28" fmla="*/ 416 w 439"/>
              <a:gd name="T29" fmla="*/ 0 h 158"/>
              <a:gd name="T30" fmla="*/ 416 w 439"/>
              <a:gd name="T31" fmla="*/ 0 h 158"/>
              <a:gd name="T32" fmla="*/ 438 w 439"/>
              <a:gd name="T33" fmla="*/ 11 h 158"/>
              <a:gd name="T34" fmla="*/ 438 w 439"/>
              <a:gd name="T35" fmla="*/ 11 h 158"/>
              <a:gd name="T36" fmla="*/ 438 w 439"/>
              <a:gd name="T37" fmla="*/ 11 h 158"/>
              <a:gd name="T38" fmla="*/ 438 w 439"/>
              <a:gd name="T39" fmla="*/ 11 h 158"/>
              <a:gd name="T40" fmla="*/ 438 w 439"/>
              <a:gd name="T41" fmla="*/ 101 h 158"/>
              <a:gd name="T42" fmla="*/ 360 w 439"/>
              <a:gd name="T43" fmla="*/ 146 h 158"/>
              <a:gd name="T44" fmla="*/ 225 w 439"/>
              <a:gd name="T45" fmla="*/ 157 h 158"/>
              <a:gd name="T46" fmla="*/ 45 w 439"/>
              <a:gd name="T47" fmla="*/ 90 h 158"/>
              <a:gd name="T48" fmla="*/ 45 w 439"/>
              <a:gd name="T49" fmla="*/ 90 h 158"/>
              <a:gd name="T50" fmla="*/ 101 w 439"/>
              <a:gd name="T51" fmla="*/ 112 h 158"/>
              <a:gd name="T52" fmla="*/ 225 w 439"/>
              <a:gd name="T53" fmla="*/ 112 h 158"/>
              <a:gd name="T54" fmla="*/ 348 w 439"/>
              <a:gd name="T55" fmla="*/ 112 h 158"/>
              <a:gd name="T56" fmla="*/ 393 w 439"/>
              <a:gd name="T57" fmla="*/ 90 h 158"/>
              <a:gd name="T58" fmla="*/ 405 w 439"/>
              <a:gd name="T59" fmla="*/ 56 h 158"/>
              <a:gd name="T60" fmla="*/ 371 w 439"/>
              <a:gd name="T61" fmla="*/ 56 h 158"/>
              <a:gd name="T62" fmla="*/ 236 w 439"/>
              <a:gd name="T63" fmla="*/ 79 h 158"/>
              <a:gd name="T64" fmla="*/ 202 w 439"/>
              <a:gd name="T65" fmla="*/ 79 h 158"/>
              <a:gd name="T66" fmla="*/ 79 w 439"/>
              <a:gd name="T67" fmla="*/ 56 h 158"/>
              <a:gd name="T68" fmla="*/ 45 w 439"/>
              <a:gd name="T69" fmla="*/ 56 h 158"/>
              <a:gd name="T70" fmla="*/ 45 w 439"/>
              <a:gd name="T71" fmla="*/ 90 h 158"/>
              <a:gd name="T72" fmla="*/ 393 w 439"/>
              <a:gd name="T73" fmla="*/ 101 h 158"/>
              <a:gd name="T74" fmla="*/ 393 w 439"/>
              <a:gd name="T75" fmla="*/ 101 h 158"/>
              <a:gd name="T76" fmla="*/ 45 w 439"/>
              <a:gd name="T77" fmla="*/ 11 h 158"/>
              <a:gd name="T78" fmla="*/ 45 w 439"/>
              <a:gd name="T79" fmla="*/ 11 h 1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439" h="158">
                <a:moveTo>
                  <a:pt x="225" y="157"/>
                </a:moveTo>
                <a:lnTo>
                  <a:pt x="225" y="157"/>
                </a:lnTo>
                <a:cubicBezTo>
                  <a:pt x="169" y="157"/>
                  <a:pt x="113" y="146"/>
                  <a:pt x="79" y="146"/>
                </a:cubicBezTo>
                <a:cubicBezTo>
                  <a:pt x="56" y="135"/>
                  <a:pt x="45" y="135"/>
                  <a:pt x="34" y="124"/>
                </a:cubicBezTo>
                <a:cubicBezTo>
                  <a:pt x="12" y="124"/>
                  <a:pt x="0" y="112"/>
                  <a:pt x="0" y="101"/>
                </a:cubicBezTo>
                <a:cubicBezTo>
                  <a:pt x="12" y="11"/>
                  <a:pt x="12" y="11"/>
                  <a:pt x="12" y="11"/>
                </a:cubicBezTo>
                <a:cubicBezTo>
                  <a:pt x="12" y="0"/>
                  <a:pt x="12" y="0"/>
                  <a:pt x="23" y="0"/>
                </a:cubicBezTo>
                <a:lnTo>
                  <a:pt x="23" y="0"/>
                </a:lnTo>
                <a:cubicBezTo>
                  <a:pt x="34" y="0"/>
                  <a:pt x="45" y="0"/>
                  <a:pt x="45" y="11"/>
                </a:cubicBezTo>
                <a:cubicBezTo>
                  <a:pt x="45" y="11"/>
                  <a:pt x="56" y="22"/>
                  <a:pt x="90" y="22"/>
                </a:cubicBezTo>
                <a:cubicBezTo>
                  <a:pt x="124" y="34"/>
                  <a:pt x="169" y="34"/>
                  <a:pt x="202" y="34"/>
                </a:cubicBezTo>
                <a:cubicBezTo>
                  <a:pt x="214" y="34"/>
                  <a:pt x="225" y="34"/>
                  <a:pt x="236" y="34"/>
                </a:cubicBezTo>
                <a:cubicBezTo>
                  <a:pt x="281" y="34"/>
                  <a:pt x="315" y="34"/>
                  <a:pt x="348" y="22"/>
                </a:cubicBezTo>
                <a:cubicBezTo>
                  <a:pt x="382" y="22"/>
                  <a:pt x="393" y="11"/>
                  <a:pt x="405" y="11"/>
                </a:cubicBezTo>
                <a:cubicBezTo>
                  <a:pt x="405" y="0"/>
                  <a:pt x="405" y="0"/>
                  <a:pt x="416" y="0"/>
                </a:cubicBezTo>
                <a:lnTo>
                  <a:pt x="416" y="0"/>
                </a:lnTo>
                <a:cubicBezTo>
                  <a:pt x="427" y="0"/>
                  <a:pt x="438" y="0"/>
                  <a:pt x="438" y="11"/>
                </a:cubicBezTo>
                <a:lnTo>
                  <a:pt x="438" y="11"/>
                </a:lnTo>
                <a:lnTo>
                  <a:pt x="438" y="11"/>
                </a:lnTo>
                <a:lnTo>
                  <a:pt x="438" y="11"/>
                </a:lnTo>
                <a:cubicBezTo>
                  <a:pt x="438" y="101"/>
                  <a:pt x="438" y="101"/>
                  <a:pt x="438" y="101"/>
                </a:cubicBezTo>
                <a:cubicBezTo>
                  <a:pt x="438" y="124"/>
                  <a:pt x="393" y="135"/>
                  <a:pt x="360" y="146"/>
                </a:cubicBezTo>
                <a:cubicBezTo>
                  <a:pt x="326" y="146"/>
                  <a:pt x="270" y="157"/>
                  <a:pt x="225" y="157"/>
                </a:cubicBezTo>
                <a:close/>
                <a:moveTo>
                  <a:pt x="45" y="90"/>
                </a:moveTo>
                <a:lnTo>
                  <a:pt x="45" y="90"/>
                </a:lnTo>
                <a:cubicBezTo>
                  <a:pt x="45" y="90"/>
                  <a:pt x="56" y="101"/>
                  <a:pt x="101" y="112"/>
                </a:cubicBezTo>
                <a:cubicBezTo>
                  <a:pt x="135" y="112"/>
                  <a:pt x="180" y="112"/>
                  <a:pt x="225" y="112"/>
                </a:cubicBezTo>
                <a:cubicBezTo>
                  <a:pt x="270" y="112"/>
                  <a:pt x="315" y="112"/>
                  <a:pt x="348" y="112"/>
                </a:cubicBezTo>
                <a:cubicBezTo>
                  <a:pt x="382" y="101"/>
                  <a:pt x="393" y="90"/>
                  <a:pt x="393" y="90"/>
                </a:cubicBezTo>
                <a:cubicBezTo>
                  <a:pt x="405" y="56"/>
                  <a:pt x="405" y="56"/>
                  <a:pt x="405" y="56"/>
                </a:cubicBezTo>
                <a:cubicBezTo>
                  <a:pt x="393" y="56"/>
                  <a:pt x="382" y="56"/>
                  <a:pt x="371" y="56"/>
                </a:cubicBezTo>
                <a:cubicBezTo>
                  <a:pt x="337" y="67"/>
                  <a:pt x="292" y="79"/>
                  <a:pt x="236" y="79"/>
                </a:cubicBezTo>
                <a:cubicBezTo>
                  <a:pt x="225" y="79"/>
                  <a:pt x="214" y="79"/>
                  <a:pt x="202" y="79"/>
                </a:cubicBezTo>
                <a:cubicBezTo>
                  <a:pt x="157" y="79"/>
                  <a:pt x="113" y="67"/>
                  <a:pt x="79" y="56"/>
                </a:cubicBezTo>
                <a:cubicBezTo>
                  <a:pt x="68" y="56"/>
                  <a:pt x="56" y="56"/>
                  <a:pt x="45" y="56"/>
                </a:cubicBezTo>
                <a:lnTo>
                  <a:pt x="45" y="90"/>
                </a:lnTo>
                <a:close/>
                <a:moveTo>
                  <a:pt x="393" y="101"/>
                </a:moveTo>
                <a:lnTo>
                  <a:pt x="393" y="101"/>
                </a:lnTo>
                <a:close/>
                <a:moveTo>
                  <a:pt x="45" y="11"/>
                </a:moveTo>
                <a:lnTo>
                  <a:pt x="45" y="1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68" name="Freeform 667">
            <a:extLst>
              <a:ext uri="{FF2B5EF4-FFF2-40B4-BE49-F238E27FC236}">
                <a16:creationId xmlns:a16="http://schemas.microsoft.com/office/drawing/2014/main" id="{02C8ED4D-AF6F-1D48-831F-81AFF3120E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96152" y="2766432"/>
            <a:ext cx="356098" cy="128195"/>
          </a:xfrm>
          <a:custGeom>
            <a:avLst/>
            <a:gdLst>
              <a:gd name="T0" fmla="*/ 225 w 439"/>
              <a:gd name="T1" fmla="*/ 157 h 158"/>
              <a:gd name="T2" fmla="*/ 225 w 439"/>
              <a:gd name="T3" fmla="*/ 157 h 158"/>
              <a:gd name="T4" fmla="*/ 79 w 439"/>
              <a:gd name="T5" fmla="*/ 146 h 158"/>
              <a:gd name="T6" fmla="*/ 34 w 439"/>
              <a:gd name="T7" fmla="*/ 135 h 158"/>
              <a:gd name="T8" fmla="*/ 0 w 439"/>
              <a:gd name="T9" fmla="*/ 101 h 158"/>
              <a:gd name="T10" fmla="*/ 12 w 439"/>
              <a:gd name="T11" fmla="*/ 23 h 158"/>
              <a:gd name="T12" fmla="*/ 23 w 439"/>
              <a:gd name="T13" fmla="*/ 0 h 158"/>
              <a:gd name="T14" fmla="*/ 23 w 439"/>
              <a:gd name="T15" fmla="*/ 0 h 158"/>
              <a:gd name="T16" fmla="*/ 45 w 439"/>
              <a:gd name="T17" fmla="*/ 11 h 158"/>
              <a:gd name="T18" fmla="*/ 90 w 439"/>
              <a:gd name="T19" fmla="*/ 34 h 158"/>
              <a:gd name="T20" fmla="*/ 202 w 439"/>
              <a:gd name="T21" fmla="*/ 34 h 158"/>
              <a:gd name="T22" fmla="*/ 236 w 439"/>
              <a:gd name="T23" fmla="*/ 34 h 158"/>
              <a:gd name="T24" fmla="*/ 348 w 439"/>
              <a:gd name="T25" fmla="*/ 34 h 158"/>
              <a:gd name="T26" fmla="*/ 405 w 439"/>
              <a:gd name="T27" fmla="*/ 11 h 158"/>
              <a:gd name="T28" fmla="*/ 416 w 439"/>
              <a:gd name="T29" fmla="*/ 0 h 158"/>
              <a:gd name="T30" fmla="*/ 416 w 439"/>
              <a:gd name="T31" fmla="*/ 0 h 158"/>
              <a:gd name="T32" fmla="*/ 438 w 439"/>
              <a:gd name="T33" fmla="*/ 23 h 158"/>
              <a:gd name="T34" fmla="*/ 438 w 439"/>
              <a:gd name="T35" fmla="*/ 23 h 158"/>
              <a:gd name="T36" fmla="*/ 438 w 439"/>
              <a:gd name="T37" fmla="*/ 23 h 158"/>
              <a:gd name="T38" fmla="*/ 438 w 439"/>
              <a:gd name="T39" fmla="*/ 23 h 158"/>
              <a:gd name="T40" fmla="*/ 438 w 439"/>
              <a:gd name="T41" fmla="*/ 101 h 158"/>
              <a:gd name="T42" fmla="*/ 360 w 439"/>
              <a:gd name="T43" fmla="*/ 146 h 158"/>
              <a:gd name="T44" fmla="*/ 225 w 439"/>
              <a:gd name="T45" fmla="*/ 157 h 158"/>
              <a:gd name="T46" fmla="*/ 45 w 439"/>
              <a:gd name="T47" fmla="*/ 90 h 158"/>
              <a:gd name="T48" fmla="*/ 45 w 439"/>
              <a:gd name="T49" fmla="*/ 90 h 158"/>
              <a:gd name="T50" fmla="*/ 101 w 439"/>
              <a:gd name="T51" fmla="*/ 112 h 158"/>
              <a:gd name="T52" fmla="*/ 225 w 439"/>
              <a:gd name="T53" fmla="*/ 124 h 158"/>
              <a:gd name="T54" fmla="*/ 348 w 439"/>
              <a:gd name="T55" fmla="*/ 112 h 158"/>
              <a:gd name="T56" fmla="*/ 393 w 439"/>
              <a:gd name="T57" fmla="*/ 90 h 158"/>
              <a:gd name="T58" fmla="*/ 405 w 439"/>
              <a:gd name="T59" fmla="*/ 56 h 158"/>
              <a:gd name="T60" fmla="*/ 371 w 439"/>
              <a:gd name="T61" fmla="*/ 67 h 158"/>
              <a:gd name="T62" fmla="*/ 236 w 439"/>
              <a:gd name="T63" fmla="*/ 79 h 158"/>
              <a:gd name="T64" fmla="*/ 202 w 439"/>
              <a:gd name="T65" fmla="*/ 79 h 158"/>
              <a:gd name="T66" fmla="*/ 79 w 439"/>
              <a:gd name="T67" fmla="*/ 67 h 158"/>
              <a:gd name="T68" fmla="*/ 45 w 439"/>
              <a:gd name="T69" fmla="*/ 56 h 158"/>
              <a:gd name="T70" fmla="*/ 45 w 439"/>
              <a:gd name="T71" fmla="*/ 90 h 158"/>
              <a:gd name="T72" fmla="*/ 393 w 439"/>
              <a:gd name="T73" fmla="*/ 101 h 158"/>
              <a:gd name="T74" fmla="*/ 393 w 439"/>
              <a:gd name="T75" fmla="*/ 101 h 158"/>
              <a:gd name="T76" fmla="*/ 45 w 439"/>
              <a:gd name="T77" fmla="*/ 23 h 158"/>
              <a:gd name="T78" fmla="*/ 45 w 439"/>
              <a:gd name="T79" fmla="*/ 23 h 1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439" h="158">
                <a:moveTo>
                  <a:pt x="225" y="157"/>
                </a:moveTo>
                <a:lnTo>
                  <a:pt x="225" y="157"/>
                </a:lnTo>
                <a:cubicBezTo>
                  <a:pt x="169" y="157"/>
                  <a:pt x="113" y="157"/>
                  <a:pt x="79" y="146"/>
                </a:cubicBezTo>
                <a:cubicBezTo>
                  <a:pt x="56" y="146"/>
                  <a:pt x="45" y="135"/>
                  <a:pt x="34" y="135"/>
                </a:cubicBezTo>
                <a:cubicBezTo>
                  <a:pt x="12" y="124"/>
                  <a:pt x="0" y="112"/>
                  <a:pt x="0" y="101"/>
                </a:cubicBezTo>
                <a:cubicBezTo>
                  <a:pt x="12" y="23"/>
                  <a:pt x="12" y="23"/>
                  <a:pt x="12" y="23"/>
                </a:cubicBezTo>
                <a:cubicBezTo>
                  <a:pt x="12" y="11"/>
                  <a:pt x="12" y="0"/>
                  <a:pt x="23" y="0"/>
                </a:cubicBezTo>
                <a:lnTo>
                  <a:pt x="23" y="0"/>
                </a:lnTo>
                <a:cubicBezTo>
                  <a:pt x="34" y="0"/>
                  <a:pt x="45" y="0"/>
                  <a:pt x="45" y="11"/>
                </a:cubicBezTo>
                <a:cubicBezTo>
                  <a:pt x="45" y="11"/>
                  <a:pt x="56" y="23"/>
                  <a:pt x="90" y="34"/>
                </a:cubicBezTo>
                <a:cubicBezTo>
                  <a:pt x="124" y="34"/>
                  <a:pt x="169" y="34"/>
                  <a:pt x="202" y="34"/>
                </a:cubicBezTo>
                <a:cubicBezTo>
                  <a:pt x="214" y="34"/>
                  <a:pt x="225" y="34"/>
                  <a:pt x="236" y="34"/>
                </a:cubicBezTo>
                <a:cubicBezTo>
                  <a:pt x="281" y="34"/>
                  <a:pt x="315" y="34"/>
                  <a:pt x="348" y="34"/>
                </a:cubicBezTo>
                <a:cubicBezTo>
                  <a:pt x="382" y="23"/>
                  <a:pt x="393" y="11"/>
                  <a:pt x="405" y="11"/>
                </a:cubicBezTo>
                <a:cubicBezTo>
                  <a:pt x="405" y="0"/>
                  <a:pt x="405" y="0"/>
                  <a:pt x="416" y="0"/>
                </a:cubicBezTo>
                <a:lnTo>
                  <a:pt x="416" y="0"/>
                </a:lnTo>
                <a:cubicBezTo>
                  <a:pt x="427" y="0"/>
                  <a:pt x="438" y="11"/>
                  <a:pt x="438" y="23"/>
                </a:cubicBezTo>
                <a:lnTo>
                  <a:pt x="438" y="23"/>
                </a:lnTo>
                <a:lnTo>
                  <a:pt x="438" y="23"/>
                </a:lnTo>
                <a:lnTo>
                  <a:pt x="438" y="23"/>
                </a:lnTo>
                <a:cubicBezTo>
                  <a:pt x="438" y="101"/>
                  <a:pt x="438" y="101"/>
                  <a:pt x="438" y="101"/>
                </a:cubicBezTo>
                <a:cubicBezTo>
                  <a:pt x="438" y="124"/>
                  <a:pt x="393" y="135"/>
                  <a:pt x="360" y="146"/>
                </a:cubicBezTo>
                <a:cubicBezTo>
                  <a:pt x="326" y="157"/>
                  <a:pt x="270" y="157"/>
                  <a:pt x="225" y="157"/>
                </a:cubicBezTo>
                <a:close/>
                <a:moveTo>
                  <a:pt x="45" y="90"/>
                </a:moveTo>
                <a:lnTo>
                  <a:pt x="45" y="90"/>
                </a:lnTo>
                <a:cubicBezTo>
                  <a:pt x="45" y="101"/>
                  <a:pt x="56" y="101"/>
                  <a:pt x="101" y="112"/>
                </a:cubicBezTo>
                <a:cubicBezTo>
                  <a:pt x="135" y="112"/>
                  <a:pt x="180" y="124"/>
                  <a:pt x="225" y="124"/>
                </a:cubicBezTo>
                <a:cubicBezTo>
                  <a:pt x="270" y="124"/>
                  <a:pt x="315" y="112"/>
                  <a:pt x="348" y="112"/>
                </a:cubicBezTo>
                <a:cubicBezTo>
                  <a:pt x="382" y="101"/>
                  <a:pt x="393" y="101"/>
                  <a:pt x="393" y="90"/>
                </a:cubicBezTo>
                <a:cubicBezTo>
                  <a:pt x="405" y="56"/>
                  <a:pt x="405" y="56"/>
                  <a:pt x="405" y="56"/>
                </a:cubicBezTo>
                <a:cubicBezTo>
                  <a:pt x="393" y="56"/>
                  <a:pt x="382" y="56"/>
                  <a:pt x="371" y="67"/>
                </a:cubicBezTo>
                <a:cubicBezTo>
                  <a:pt x="337" y="67"/>
                  <a:pt x="292" y="79"/>
                  <a:pt x="236" y="79"/>
                </a:cubicBezTo>
                <a:cubicBezTo>
                  <a:pt x="225" y="79"/>
                  <a:pt x="214" y="79"/>
                  <a:pt x="202" y="79"/>
                </a:cubicBezTo>
                <a:cubicBezTo>
                  <a:pt x="157" y="79"/>
                  <a:pt x="113" y="67"/>
                  <a:pt x="79" y="67"/>
                </a:cubicBezTo>
                <a:cubicBezTo>
                  <a:pt x="68" y="56"/>
                  <a:pt x="56" y="56"/>
                  <a:pt x="45" y="56"/>
                </a:cubicBezTo>
                <a:lnTo>
                  <a:pt x="45" y="90"/>
                </a:lnTo>
                <a:close/>
                <a:moveTo>
                  <a:pt x="393" y="101"/>
                </a:moveTo>
                <a:lnTo>
                  <a:pt x="393" y="101"/>
                </a:lnTo>
                <a:close/>
                <a:moveTo>
                  <a:pt x="45" y="23"/>
                </a:moveTo>
                <a:lnTo>
                  <a:pt x="45" y="2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69" name="Freeform 668">
            <a:extLst>
              <a:ext uri="{FF2B5EF4-FFF2-40B4-BE49-F238E27FC236}">
                <a16:creationId xmlns:a16="http://schemas.microsoft.com/office/drawing/2014/main" id="{552593BB-B20B-BA48-9B81-4C90686061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06833" y="2666725"/>
            <a:ext cx="345416" cy="99708"/>
          </a:xfrm>
          <a:custGeom>
            <a:avLst/>
            <a:gdLst>
              <a:gd name="T0" fmla="*/ 213 w 427"/>
              <a:gd name="T1" fmla="*/ 123 h 124"/>
              <a:gd name="T2" fmla="*/ 213 w 427"/>
              <a:gd name="T3" fmla="*/ 123 h 124"/>
              <a:gd name="T4" fmla="*/ 190 w 427"/>
              <a:gd name="T5" fmla="*/ 123 h 124"/>
              <a:gd name="T6" fmla="*/ 67 w 427"/>
              <a:gd name="T7" fmla="*/ 101 h 124"/>
              <a:gd name="T8" fmla="*/ 0 w 427"/>
              <a:gd name="T9" fmla="*/ 56 h 124"/>
              <a:gd name="T10" fmla="*/ 67 w 427"/>
              <a:gd name="T11" fmla="*/ 11 h 124"/>
              <a:gd name="T12" fmla="*/ 213 w 427"/>
              <a:gd name="T13" fmla="*/ 0 h 124"/>
              <a:gd name="T14" fmla="*/ 348 w 427"/>
              <a:gd name="T15" fmla="*/ 11 h 124"/>
              <a:gd name="T16" fmla="*/ 404 w 427"/>
              <a:gd name="T17" fmla="*/ 22 h 124"/>
              <a:gd name="T18" fmla="*/ 426 w 427"/>
              <a:gd name="T19" fmla="*/ 56 h 124"/>
              <a:gd name="T20" fmla="*/ 359 w 427"/>
              <a:gd name="T21" fmla="*/ 101 h 124"/>
              <a:gd name="T22" fmla="*/ 224 w 427"/>
              <a:gd name="T23" fmla="*/ 123 h 124"/>
              <a:gd name="T24" fmla="*/ 213 w 427"/>
              <a:gd name="T25" fmla="*/ 123 h 124"/>
              <a:gd name="T26" fmla="*/ 44 w 427"/>
              <a:gd name="T27" fmla="*/ 56 h 124"/>
              <a:gd name="T28" fmla="*/ 44 w 427"/>
              <a:gd name="T29" fmla="*/ 56 h 124"/>
              <a:gd name="T30" fmla="*/ 78 w 427"/>
              <a:gd name="T31" fmla="*/ 67 h 124"/>
              <a:gd name="T32" fmla="*/ 190 w 427"/>
              <a:gd name="T33" fmla="*/ 78 h 124"/>
              <a:gd name="T34" fmla="*/ 224 w 427"/>
              <a:gd name="T35" fmla="*/ 78 h 124"/>
              <a:gd name="T36" fmla="*/ 336 w 427"/>
              <a:gd name="T37" fmla="*/ 67 h 124"/>
              <a:gd name="T38" fmla="*/ 381 w 427"/>
              <a:gd name="T39" fmla="*/ 56 h 124"/>
              <a:gd name="T40" fmla="*/ 336 w 427"/>
              <a:gd name="T41" fmla="*/ 45 h 124"/>
              <a:gd name="T42" fmla="*/ 213 w 427"/>
              <a:gd name="T43" fmla="*/ 33 h 124"/>
              <a:gd name="T44" fmla="*/ 89 w 427"/>
              <a:gd name="T45" fmla="*/ 45 h 124"/>
              <a:gd name="T46" fmla="*/ 44 w 427"/>
              <a:gd name="T47" fmla="*/ 56 h 124"/>
              <a:gd name="T48" fmla="*/ 393 w 427"/>
              <a:gd name="T49" fmla="*/ 67 h 124"/>
              <a:gd name="T50" fmla="*/ 393 w 427"/>
              <a:gd name="T51" fmla="*/ 67 h 1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427" h="124">
                <a:moveTo>
                  <a:pt x="213" y="123"/>
                </a:moveTo>
                <a:lnTo>
                  <a:pt x="213" y="123"/>
                </a:lnTo>
                <a:cubicBezTo>
                  <a:pt x="202" y="123"/>
                  <a:pt x="202" y="123"/>
                  <a:pt x="190" y="123"/>
                </a:cubicBezTo>
                <a:cubicBezTo>
                  <a:pt x="145" y="123"/>
                  <a:pt x="101" y="112"/>
                  <a:pt x="67" y="101"/>
                </a:cubicBezTo>
                <a:cubicBezTo>
                  <a:pt x="33" y="101"/>
                  <a:pt x="0" y="89"/>
                  <a:pt x="0" y="56"/>
                </a:cubicBezTo>
                <a:cubicBezTo>
                  <a:pt x="0" y="33"/>
                  <a:pt x="33" y="22"/>
                  <a:pt x="67" y="11"/>
                </a:cubicBezTo>
                <a:cubicBezTo>
                  <a:pt x="101" y="0"/>
                  <a:pt x="157" y="0"/>
                  <a:pt x="213" y="0"/>
                </a:cubicBezTo>
                <a:cubicBezTo>
                  <a:pt x="269" y="0"/>
                  <a:pt x="314" y="0"/>
                  <a:pt x="348" y="11"/>
                </a:cubicBezTo>
                <a:cubicBezTo>
                  <a:pt x="370" y="11"/>
                  <a:pt x="393" y="22"/>
                  <a:pt x="404" y="22"/>
                </a:cubicBezTo>
                <a:cubicBezTo>
                  <a:pt x="415" y="33"/>
                  <a:pt x="426" y="45"/>
                  <a:pt x="426" y="56"/>
                </a:cubicBezTo>
                <a:cubicBezTo>
                  <a:pt x="426" y="89"/>
                  <a:pt x="393" y="101"/>
                  <a:pt x="359" y="101"/>
                </a:cubicBezTo>
                <a:cubicBezTo>
                  <a:pt x="325" y="112"/>
                  <a:pt x="280" y="123"/>
                  <a:pt x="224" y="123"/>
                </a:cubicBezTo>
                <a:lnTo>
                  <a:pt x="213" y="123"/>
                </a:lnTo>
                <a:close/>
                <a:moveTo>
                  <a:pt x="44" y="56"/>
                </a:moveTo>
                <a:lnTo>
                  <a:pt x="44" y="56"/>
                </a:lnTo>
                <a:cubicBezTo>
                  <a:pt x="44" y="67"/>
                  <a:pt x="56" y="67"/>
                  <a:pt x="78" y="67"/>
                </a:cubicBezTo>
                <a:cubicBezTo>
                  <a:pt x="112" y="78"/>
                  <a:pt x="157" y="78"/>
                  <a:pt x="190" y="78"/>
                </a:cubicBezTo>
                <a:cubicBezTo>
                  <a:pt x="202" y="78"/>
                  <a:pt x="213" y="78"/>
                  <a:pt x="224" y="78"/>
                </a:cubicBezTo>
                <a:cubicBezTo>
                  <a:pt x="269" y="78"/>
                  <a:pt x="303" y="78"/>
                  <a:pt x="336" y="67"/>
                </a:cubicBezTo>
                <a:cubicBezTo>
                  <a:pt x="359" y="67"/>
                  <a:pt x="370" y="67"/>
                  <a:pt x="381" y="56"/>
                </a:cubicBezTo>
                <a:cubicBezTo>
                  <a:pt x="370" y="56"/>
                  <a:pt x="359" y="56"/>
                  <a:pt x="336" y="45"/>
                </a:cubicBezTo>
                <a:cubicBezTo>
                  <a:pt x="303" y="45"/>
                  <a:pt x="258" y="33"/>
                  <a:pt x="213" y="33"/>
                </a:cubicBezTo>
                <a:cubicBezTo>
                  <a:pt x="168" y="33"/>
                  <a:pt x="123" y="45"/>
                  <a:pt x="89" y="45"/>
                </a:cubicBezTo>
                <a:cubicBezTo>
                  <a:pt x="67" y="56"/>
                  <a:pt x="44" y="56"/>
                  <a:pt x="44" y="56"/>
                </a:cubicBezTo>
                <a:close/>
                <a:moveTo>
                  <a:pt x="393" y="67"/>
                </a:moveTo>
                <a:lnTo>
                  <a:pt x="393" y="6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70" name="Freeform 669">
            <a:extLst>
              <a:ext uri="{FF2B5EF4-FFF2-40B4-BE49-F238E27FC236}">
                <a16:creationId xmlns:a16="http://schemas.microsoft.com/office/drawing/2014/main" id="{457AF214-C06F-7842-A21D-164C3E1763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96152" y="2705894"/>
            <a:ext cx="356098" cy="128195"/>
          </a:xfrm>
          <a:custGeom>
            <a:avLst/>
            <a:gdLst>
              <a:gd name="T0" fmla="*/ 225 w 439"/>
              <a:gd name="T1" fmla="*/ 157 h 158"/>
              <a:gd name="T2" fmla="*/ 225 w 439"/>
              <a:gd name="T3" fmla="*/ 157 h 158"/>
              <a:gd name="T4" fmla="*/ 79 w 439"/>
              <a:gd name="T5" fmla="*/ 145 h 158"/>
              <a:gd name="T6" fmla="*/ 34 w 439"/>
              <a:gd name="T7" fmla="*/ 123 h 158"/>
              <a:gd name="T8" fmla="*/ 0 w 439"/>
              <a:gd name="T9" fmla="*/ 101 h 158"/>
              <a:gd name="T10" fmla="*/ 12 w 439"/>
              <a:gd name="T11" fmla="*/ 11 h 158"/>
              <a:gd name="T12" fmla="*/ 23 w 439"/>
              <a:gd name="T13" fmla="*/ 0 h 158"/>
              <a:gd name="T14" fmla="*/ 23 w 439"/>
              <a:gd name="T15" fmla="*/ 0 h 158"/>
              <a:gd name="T16" fmla="*/ 45 w 439"/>
              <a:gd name="T17" fmla="*/ 11 h 158"/>
              <a:gd name="T18" fmla="*/ 90 w 439"/>
              <a:gd name="T19" fmla="*/ 22 h 158"/>
              <a:gd name="T20" fmla="*/ 202 w 439"/>
              <a:gd name="T21" fmla="*/ 33 h 158"/>
              <a:gd name="T22" fmla="*/ 236 w 439"/>
              <a:gd name="T23" fmla="*/ 33 h 158"/>
              <a:gd name="T24" fmla="*/ 348 w 439"/>
              <a:gd name="T25" fmla="*/ 22 h 158"/>
              <a:gd name="T26" fmla="*/ 405 w 439"/>
              <a:gd name="T27" fmla="*/ 11 h 158"/>
              <a:gd name="T28" fmla="*/ 416 w 439"/>
              <a:gd name="T29" fmla="*/ 0 h 158"/>
              <a:gd name="T30" fmla="*/ 416 w 439"/>
              <a:gd name="T31" fmla="*/ 0 h 158"/>
              <a:gd name="T32" fmla="*/ 438 w 439"/>
              <a:gd name="T33" fmla="*/ 11 h 158"/>
              <a:gd name="T34" fmla="*/ 438 w 439"/>
              <a:gd name="T35" fmla="*/ 11 h 158"/>
              <a:gd name="T36" fmla="*/ 438 w 439"/>
              <a:gd name="T37" fmla="*/ 11 h 158"/>
              <a:gd name="T38" fmla="*/ 438 w 439"/>
              <a:gd name="T39" fmla="*/ 11 h 158"/>
              <a:gd name="T40" fmla="*/ 438 w 439"/>
              <a:gd name="T41" fmla="*/ 101 h 158"/>
              <a:gd name="T42" fmla="*/ 360 w 439"/>
              <a:gd name="T43" fmla="*/ 145 h 158"/>
              <a:gd name="T44" fmla="*/ 225 w 439"/>
              <a:gd name="T45" fmla="*/ 157 h 158"/>
              <a:gd name="T46" fmla="*/ 45 w 439"/>
              <a:gd name="T47" fmla="*/ 89 h 158"/>
              <a:gd name="T48" fmla="*/ 45 w 439"/>
              <a:gd name="T49" fmla="*/ 89 h 158"/>
              <a:gd name="T50" fmla="*/ 101 w 439"/>
              <a:gd name="T51" fmla="*/ 112 h 158"/>
              <a:gd name="T52" fmla="*/ 225 w 439"/>
              <a:gd name="T53" fmla="*/ 112 h 158"/>
              <a:gd name="T54" fmla="*/ 348 w 439"/>
              <a:gd name="T55" fmla="*/ 112 h 158"/>
              <a:gd name="T56" fmla="*/ 393 w 439"/>
              <a:gd name="T57" fmla="*/ 89 h 158"/>
              <a:gd name="T58" fmla="*/ 405 w 439"/>
              <a:gd name="T59" fmla="*/ 56 h 158"/>
              <a:gd name="T60" fmla="*/ 371 w 439"/>
              <a:gd name="T61" fmla="*/ 56 h 158"/>
              <a:gd name="T62" fmla="*/ 236 w 439"/>
              <a:gd name="T63" fmla="*/ 78 h 158"/>
              <a:gd name="T64" fmla="*/ 202 w 439"/>
              <a:gd name="T65" fmla="*/ 78 h 158"/>
              <a:gd name="T66" fmla="*/ 79 w 439"/>
              <a:gd name="T67" fmla="*/ 56 h 158"/>
              <a:gd name="T68" fmla="*/ 45 w 439"/>
              <a:gd name="T69" fmla="*/ 56 h 158"/>
              <a:gd name="T70" fmla="*/ 45 w 439"/>
              <a:gd name="T71" fmla="*/ 89 h 158"/>
              <a:gd name="T72" fmla="*/ 393 w 439"/>
              <a:gd name="T73" fmla="*/ 89 h 158"/>
              <a:gd name="T74" fmla="*/ 393 w 439"/>
              <a:gd name="T75" fmla="*/ 89 h 158"/>
              <a:gd name="T76" fmla="*/ 393 w 439"/>
              <a:gd name="T77" fmla="*/ 101 h 158"/>
              <a:gd name="T78" fmla="*/ 393 w 439"/>
              <a:gd name="T79" fmla="*/ 89 h 158"/>
              <a:gd name="T80" fmla="*/ 45 w 439"/>
              <a:gd name="T81" fmla="*/ 11 h 158"/>
              <a:gd name="T82" fmla="*/ 45 w 439"/>
              <a:gd name="T83" fmla="*/ 11 h 1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439" h="158">
                <a:moveTo>
                  <a:pt x="225" y="157"/>
                </a:moveTo>
                <a:lnTo>
                  <a:pt x="225" y="157"/>
                </a:lnTo>
                <a:cubicBezTo>
                  <a:pt x="169" y="157"/>
                  <a:pt x="113" y="145"/>
                  <a:pt x="79" y="145"/>
                </a:cubicBezTo>
                <a:cubicBezTo>
                  <a:pt x="56" y="134"/>
                  <a:pt x="45" y="134"/>
                  <a:pt x="34" y="123"/>
                </a:cubicBezTo>
                <a:cubicBezTo>
                  <a:pt x="12" y="123"/>
                  <a:pt x="0" y="112"/>
                  <a:pt x="0" y="101"/>
                </a:cubicBezTo>
                <a:cubicBezTo>
                  <a:pt x="12" y="11"/>
                  <a:pt x="12" y="11"/>
                  <a:pt x="12" y="11"/>
                </a:cubicBezTo>
                <a:cubicBezTo>
                  <a:pt x="12" y="0"/>
                  <a:pt x="12" y="0"/>
                  <a:pt x="23" y="0"/>
                </a:cubicBezTo>
                <a:lnTo>
                  <a:pt x="23" y="0"/>
                </a:lnTo>
                <a:cubicBezTo>
                  <a:pt x="34" y="0"/>
                  <a:pt x="45" y="0"/>
                  <a:pt x="45" y="11"/>
                </a:cubicBezTo>
                <a:cubicBezTo>
                  <a:pt x="45" y="11"/>
                  <a:pt x="56" y="22"/>
                  <a:pt x="90" y="22"/>
                </a:cubicBezTo>
                <a:cubicBezTo>
                  <a:pt x="124" y="33"/>
                  <a:pt x="169" y="33"/>
                  <a:pt x="202" y="33"/>
                </a:cubicBezTo>
                <a:cubicBezTo>
                  <a:pt x="214" y="33"/>
                  <a:pt x="225" y="33"/>
                  <a:pt x="236" y="33"/>
                </a:cubicBezTo>
                <a:cubicBezTo>
                  <a:pt x="281" y="33"/>
                  <a:pt x="315" y="33"/>
                  <a:pt x="348" y="22"/>
                </a:cubicBezTo>
                <a:cubicBezTo>
                  <a:pt x="382" y="22"/>
                  <a:pt x="393" y="11"/>
                  <a:pt x="405" y="11"/>
                </a:cubicBezTo>
                <a:cubicBezTo>
                  <a:pt x="405" y="0"/>
                  <a:pt x="405" y="0"/>
                  <a:pt x="416" y="0"/>
                </a:cubicBezTo>
                <a:lnTo>
                  <a:pt x="416" y="0"/>
                </a:lnTo>
                <a:cubicBezTo>
                  <a:pt x="427" y="0"/>
                  <a:pt x="438" y="0"/>
                  <a:pt x="438" y="11"/>
                </a:cubicBezTo>
                <a:lnTo>
                  <a:pt x="438" y="11"/>
                </a:lnTo>
                <a:lnTo>
                  <a:pt x="438" y="11"/>
                </a:lnTo>
                <a:lnTo>
                  <a:pt x="438" y="11"/>
                </a:lnTo>
                <a:cubicBezTo>
                  <a:pt x="438" y="101"/>
                  <a:pt x="438" y="101"/>
                  <a:pt x="438" y="101"/>
                </a:cubicBezTo>
                <a:cubicBezTo>
                  <a:pt x="438" y="123"/>
                  <a:pt x="393" y="134"/>
                  <a:pt x="360" y="145"/>
                </a:cubicBezTo>
                <a:cubicBezTo>
                  <a:pt x="326" y="145"/>
                  <a:pt x="270" y="157"/>
                  <a:pt x="225" y="157"/>
                </a:cubicBezTo>
                <a:close/>
                <a:moveTo>
                  <a:pt x="45" y="89"/>
                </a:moveTo>
                <a:lnTo>
                  <a:pt x="45" y="89"/>
                </a:lnTo>
                <a:cubicBezTo>
                  <a:pt x="45" y="89"/>
                  <a:pt x="56" y="101"/>
                  <a:pt x="101" y="112"/>
                </a:cubicBezTo>
                <a:cubicBezTo>
                  <a:pt x="135" y="112"/>
                  <a:pt x="180" y="112"/>
                  <a:pt x="225" y="112"/>
                </a:cubicBezTo>
                <a:cubicBezTo>
                  <a:pt x="270" y="112"/>
                  <a:pt x="315" y="112"/>
                  <a:pt x="348" y="112"/>
                </a:cubicBezTo>
                <a:cubicBezTo>
                  <a:pt x="382" y="101"/>
                  <a:pt x="393" y="89"/>
                  <a:pt x="393" y="89"/>
                </a:cubicBezTo>
                <a:cubicBezTo>
                  <a:pt x="405" y="56"/>
                  <a:pt x="405" y="56"/>
                  <a:pt x="405" y="56"/>
                </a:cubicBezTo>
                <a:cubicBezTo>
                  <a:pt x="393" y="56"/>
                  <a:pt x="382" y="56"/>
                  <a:pt x="371" y="56"/>
                </a:cubicBezTo>
                <a:cubicBezTo>
                  <a:pt x="337" y="67"/>
                  <a:pt x="292" y="78"/>
                  <a:pt x="236" y="78"/>
                </a:cubicBezTo>
                <a:cubicBezTo>
                  <a:pt x="225" y="78"/>
                  <a:pt x="214" y="78"/>
                  <a:pt x="202" y="78"/>
                </a:cubicBezTo>
                <a:cubicBezTo>
                  <a:pt x="157" y="78"/>
                  <a:pt x="113" y="67"/>
                  <a:pt x="79" y="56"/>
                </a:cubicBezTo>
                <a:cubicBezTo>
                  <a:pt x="68" y="56"/>
                  <a:pt x="56" y="56"/>
                  <a:pt x="45" y="56"/>
                </a:cubicBezTo>
                <a:lnTo>
                  <a:pt x="45" y="89"/>
                </a:lnTo>
                <a:close/>
                <a:moveTo>
                  <a:pt x="393" y="89"/>
                </a:moveTo>
                <a:lnTo>
                  <a:pt x="393" y="89"/>
                </a:lnTo>
                <a:cubicBezTo>
                  <a:pt x="393" y="101"/>
                  <a:pt x="393" y="101"/>
                  <a:pt x="393" y="101"/>
                </a:cubicBezTo>
                <a:lnTo>
                  <a:pt x="393" y="89"/>
                </a:lnTo>
                <a:close/>
                <a:moveTo>
                  <a:pt x="45" y="11"/>
                </a:moveTo>
                <a:lnTo>
                  <a:pt x="45" y="1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71" name="Freeform 670">
            <a:extLst>
              <a:ext uri="{FF2B5EF4-FFF2-40B4-BE49-F238E27FC236}">
                <a16:creationId xmlns:a16="http://schemas.microsoft.com/office/drawing/2014/main" id="{758471AC-5356-3048-B4EB-BB3D6E0695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97322" y="2958725"/>
            <a:ext cx="356098" cy="135317"/>
          </a:xfrm>
          <a:custGeom>
            <a:avLst/>
            <a:gdLst>
              <a:gd name="T0" fmla="*/ 213 w 439"/>
              <a:gd name="T1" fmla="*/ 168 h 169"/>
              <a:gd name="T2" fmla="*/ 213 w 439"/>
              <a:gd name="T3" fmla="*/ 168 h 169"/>
              <a:gd name="T4" fmla="*/ 79 w 439"/>
              <a:gd name="T5" fmla="*/ 157 h 169"/>
              <a:gd name="T6" fmla="*/ 34 w 439"/>
              <a:gd name="T7" fmla="*/ 135 h 169"/>
              <a:gd name="T8" fmla="*/ 0 w 439"/>
              <a:gd name="T9" fmla="*/ 101 h 169"/>
              <a:gd name="T10" fmla="*/ 0 w 439"/>
              <a:gd name="T11" fmla="*/ 22 h 169"/>
              <a:gd name="T12" fmla="*/ 22 w 439"/>
              <a:gd name="T13" fmla="*/ 0 h 169"/>
              <a:gd name="T14" fmla="*/ 22 w 439"/>
              <a:gd name="T15" fmla="*/ 0 h 169"/>
              <a:gd name="T16" fmla="*/ 45 w 439"/>
              <a:gd name="T17" fmla="*/ 22 h 169"/>
              <a:gd name="T18" fmla="*/ 90 w 439"/>
              <a:gd name="T19" fmla="*/ 33 h 169"/>
              <a:gd name="T20" fmla="*/ 202 w 439"/>
              <a:gd name="T21" fmla="*/ 45 h 169"/>
              <a:gd name="T22" fmla="*/ 236 w 439"/>
              <a:gd name="T23" fmla="*/ 45 h 169"/>
              <a:gd name="T24" fmla="*/ 348 w 439"/>
              <a:gd name="T25" fmla="*/ 33 h 169"/>
              <a:gd name="T26" fmla="*/ 393 w 439"/>
              <a:gd name="T27" fmla="*/ 22 h 169"/>
              <a:gd name="T28" fmla="*/ 416 w 439"/>
              <a:gd name="T29" fmla="*/ 0 h 169"/>
              <a:gd name="T30" fmla="*/ 416 w 439"/>
              <a:gd name="T31" fmla="*/ 0 h 169"/>
              <a:gd name="T32" fmla="*/ 438 w 439"/>
              <a:gd name="T33" fmla="*/ 22 h 169"/>
              <a:gd name="T34" fmla="*/ 438 w 439"/>
              <a:gd name="T35" fmla="*/ 22 h 169"/>
              <a:gd name="T36" fmla="*/ 438 w 439"/>
              <a:gd name="T37" fmla="*/ 22 h 169"/>
              <a:gd name="T38" fmla="*/ 438 w 439"/>
              <a:gd name="T39" fmla="*/ 22 h 169"/>
              <a:gd name="T40" fmla="*/ 438 w 439"/>
              <a:gd name="T41" fmla="*/ 101 h 169"/>
              <a:gd name="T42" fmla="*/ 360 w 439"/>
              <a:gd name="T43" fmla="*/ 157 h 169"/>
              <a:gd name="T44" fmla="*/ 213 w 439"/>
              <a:gd name="T45" fmla="*/ 168 h 169"/>
              <a:gd name="T46" fmla="*/ 45 w 439"/>
              <a:gd name="T47" fmla="*/ 101 h 169"/>
              <a:gd name="T48" fmla="*/ 45 w 439"/>
              <a:gd name="T49" fmla="*/ 101 h 169"/>
              <a:gd name="T50" fmla="*/ 101 w 439"/>
              <a:gd name="T51" fmla="*/ 123 h 169"/>
              <a:gd name="T52" fmla="*/ 213 w 439"/>
              <a:gd name="T53" fmla="*/ 123 h 169"/>
              <a:gd name="T54" fmla="*/ 337 w 439"/>
              <a:gd name="T55" fmla="*/ 123 h 169"/>
              <a:gd name="T56" fmla="*/ 393 w 439"/>
              <a:gd name="T57" fmla="*/ 101 h 169"/>
              <a:gd name="T58" fmla="*/ 393 w 439"/>
              <a:gd name="T59" fmla="*/ 67 h 169"/>
              <a:gd name="T60" fmla="*/ 371 w 439"/>
              <a:gd name="T61" fmla="*/ 67 h 169"/>
              <a:gd name="T62" fmla="*/ 236 w 439"/>
              <a:gd name="T63" fmla="*/ 90 h 169"/>
              <a:gd name="T64" fmla="*/ 202 w 439"/>
              <a:gd name="T65" fmla="*/ 90 h 169"/>
              <a:gd name="T66" fmla="*/ 67 w 439"/>
              <a:gd name="T67" fmla="*/ 67 h 169"/>
              <a:gd name="T68" fmla="*/ 45 w 439"/>
              <a:gd name="T69" fmla="*/ 67 h 169"/>
              <a:gd name="T70" fmla="*/ 45 w 439"/>
              <a:gd name="T71" fmla="*/ 101 h 169"/>
              <a:gd name="T72" fmla="*/ 393 w 439"/>
              <a:gd name="T73" fmla="*/ 101 h 169"/>
              <a:gd name="T74" fmla="*/ 393 w 439"/>
              <a:gd name="T75" fmla="*/ 101 h 169"/>
              <a:gd name="T76" fmla="*/ 45 w 439"/>
              <a:gd name="T77" fmla="*/ 22 h 169"/>
              <a:gd name="T78" fmla="*/ 45 w 439"/>
              <a:gd name="T79" fmla="*/ 22 h 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439" h="169">
                <a:moveTo>
                  <a:pt x="213" y="168"/>
                </a:moveTo>
                <a:lnTo>
                  <a:pt x="213" y="168"/>
                </a:lnTo>
                <a:cubicBezTo>
                  <a:pt x="168" y="168"/>
                  <a:pt x="112" y="157"/>
                  <a:pt x="79" y="157"/>
                </a:cubicBezTo>
                <a:cubicBezTo>
                  <a:pt x="56" y="146"/>
                  <a:pt x="45" y="146"/>
                  <a:pt x="34" y="135"/>
                </a:cubicBezTo>
                <a:cubicBezTo>
                  <a:pt x="11" y="135"/>
                  <a:pt x="0" y="123"/>
                  <a:pt x="0" y="101"/>
                </a:cubicBezTo>
                <a:cubicBezTo>
                  <a:pt x="0" y="22"/>
                  <a:pt x="0" y="22"/>
                  <a:pt x="0" y="22"/>
                </a:cubicBezTo>
                <a:cubicBezTo>
                  <a:pt x="0" y="11"/>
                  <a:pt x="11" y="0"/>
                  <a:pt x="22" y="0"/>
                </a:cubicBezTo>
                <a:lnTo>
                  <a:pt x="22" y="0"/>
                </a:lnTo>
                <a:cubicBezTo>
                  <a:pt x="34" y="0"/>
                  <a:pt x="34" y="11"/>
                  <a:pt x="45" y="22"/>
                </a:cubicBezTo>
                <a:cubicBezTo>
                  <a:pt x="45" y="22"/>
                  <a:pt x="56" y="33"/>
                  <a:pt x="90" y="33"/>
                </a:cubicBezTo>
                <a:cubicBezTo>
                  <a:pt x="123" y="45"/>
                  <a:pt x="157" y="45"/>
                  <a:pt x="202" y="45"/>
                </a:cubicBezTo>
                <a:cubicBezTo>
                  <a:pt x="213" y="45"/>
                  <a:pt x="225" y="45"/>
                  <a:pt x="236" y="45"/>
                </a:cubicBezTo>
                <a:cubicBezTo>
                  <a:pt x="270" y="45"/>
                  <a:pt x="315" y="45"/>
                  <a:pt x="348" y="33"/>
                </a:cubicBezTo>
                <a:cubicBezTo>
                  <a:pt x="382" y="33"/>
                  <a:pt x="393" y="22"/>
                  <a:pt x="393" y="22"/>
                </a:cubicBezTo>
                <a:cubicBezTo>
                  <a:pt x="405" y="11"/>
                  <a:pt x="405" y="0"/>
                  <a:pt x="416" y="0"/>
                </a:cubicBezTo>
                <a:lnTo>
                  <a:pt x="416" y="0"/>
                </a:lnTo>
                <a:cubicBezTo>
                  <a:pt x="427" y="0"/>
                  <a:pt x="438" y="11"/>
                  <a:pt x="438" y="22"/>
                </a:cubicBezTo>
                <a:lnTo>
                  <a:pt x="438" y="22"/>
                </a:lnTo>
                <a:lnTo>
                  <a:pt x="438" y="22"/>
                </a:lnTo>
                <a:lnTo>
                  <a:pt x="438" y="22"/>
                </a:lnTo>
                <a:cubicBezTo>
                  <a:pt x="438" y="101"/>
                  <a:pt x="438" y="101"/>
                  <a:pt x="438" y="101"/>
                </a:cubicBezTo>
                <a:cubicBezTo>
                  <a:pt x="438" y="135"/>
                  <a:pt x="393" y="146"/>
                  <a:pt x="360" y="157"/>
                </a:cubicBezTo>
                <a:cubicBezTo>
                  <a:pt x="326" y="157"/>
                  <a:pt x="270" y="168"/>
                  <a:pt x="213" y="168"/>
                </a:cubicBezTo>
                <a:close/>
                <a:moveTo>
                  <a:pt x="45" y="101"/>
                </a:moveTo>
                <a:lnTo>
                  <a:pt x="45" y="101"/>
                </a:lnTo>
                <a:cubicBezTo>
                  <a:pt x="45" y="101"/>
                  <a:pt x="56" y="112"/>
                  <a:pt x="101" y="123"/>
                </a:cubicBezTo>
                <a:cubicBezTo>
                  <a:pt x="135" y="123"/>
                  <a:pt x="168" y="123"/>
                  <a:pt x="213" y="123"/>
                </a:cubicBezTo>
                <a:cubicBezTo>
                  <a:pt x="258" y="123"/>
                  <a:pt x="303" y="123"/>
                  <a:pt x="337" y="123"/>
                </a:cubicBezTo>
                <a:cubicBezTo>
                  <a:pt x="382" y="112"/>
                  <a:pt x="393" y="101"/>
                  <a:pt x="393" y="101"/>
                </a:cubicBezTo>
                <a:cubicBezTo>
                  <a:pt x="393" y="67"/>
                  <a:pt x="393" y="67"/>
                  <a:pt x="393" y="67"/>
                </a:cubicBezTo>
                <a:cubicBezTo>
                  <a:pt x="382" y="67"/>
                  <a:pt x="371" y="67"/>
                  <a:pt x="371" y="67"/>
                </a:cubicBezTo>
                <a:cubicBezTo>
                  <a:pt x="337" y="78"/>
                  <a:pt x="281" y="78"/>
                  <a:pt x="236" y="90"/>
                </a:cubicBezTo>
                <a:cubicBezTo>
                  <a:pt x="225" y="90"/>
                  <a:pt x="213" y="90"/>
                  <a:pt x="202" y="90"/>
                </a:cubicBezTo>
                <a:cubicBezTo>
                  <a:pt x="157" y="78"/>
                  <a:pt x="101" y="78"/>
                  <a:pt x="67" y="67"/>
                </a:cubicBezTo>
                <a:cubicBezTo>
                  <a:pt x="56" y="67"/>
                  <a:pt x="56" y="67"/>
                  <a:pt x="45" y="67"/>
                </a:cubicBezTo>
                <a:lnTo>
                  <a:pt x="45" y="101"/>
                </a:lnTo>
                <a:close/>
                <a:moveTo>
                  <a:pt x="393" y="101"/>
                </a:moveTo>
                <a:lnTo>
                  <a:pt x="393" y="101"/>
                </a:lnTo>
                <a:close/>
                <a:moveTo>
                  <a:pt x="45" y="22"/>
                </a:moveTo>
                <a:lnTo>
                  <a:pt x="45" y="2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72" name="Freeform 671">
            <a:extLst>
              <a:ext uri="{FF2B5EF4-FFF2-40B4-BE49-F238E27FC236}">
                <a16:creationId xmlns:a16="http://schemas.microsoft.com/office/drawing/2014/main" id="{902DC67B-9D03-5541-9CDD-F28D65AC80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97322" y="2894627"/>
            <a:ext cx="356098" cy="138877"/>
          </a:xfrm>
          <a:custGeom>
            <a:avLst/>
            <a:gdLst>
              <a:gd name="T0" fmla="*/ 213 w 439"/>
              <a:gd name="T1" fmla="*/ 169 h 170"/>
              <a:gd name="T2" fmla="*/ 213 w 439"/>
              <a:gd name="T3" fmla="*/ 169 h 170"/>
              <a:gd name="T4" fmla="*/ 79 w 439"/>
              <a:gd name="T5" fmla="*/ 146 h 170"/>
              <a:gd name="T6" fmla="*/ 34 w 439"/>
              <a:gd name="T7" fmla="*/ 135 h 170"/>
              <a:gd name="T8" fmla="*/ 0 w 439"/>
              <a:gd name="T9" fmla="*/ 101 h 170"/>
              <a:gd name="T10" fmla="*/ 0 w 439"/>
              <a:gd name="T11" fmla="*/ 23 h 170"/>
              <a:gd name="T12" fmla="*/ 22 w 439"/>
              <a:gd name="T13" fmla="*/ 0 h 170"/>
              <a:gd name="T14" fmla="*/ 22 w 439"/>
              <a:gd name="T15" fmla="*/ 0 h 170"/>
              <a:gd name="T16" fmla="*/ 45 w 439"/>
              <a:gd name="T17" fmla="*/ 23 h 170"/>
              <a:gd name="T18" fmla="*/ 90 w 439"/>
              <a:gd name="T19" fmla="*/ 34 h 170"/>
              <a:gd name="T20" fmla="*/ 202 w 439"/>
              <a:gd name="T21" fmla="*/ 45 h 170"/>
              <a:gd name="T22" fmla="*/ 236 w 439"/>
              <a:gd name="T23" fmla="*/ 45 h 170"/>
              <a:gd name="T24" fmla="*/ 348 w 439"/>
              <a:gd name="T25" fmla="*/ 34 h 170"/>
              <a:gd name="T26" fmla="*/ 393 w 439"/>
              <a:gd name="T27" fmla="*/ 23 h 170"/>
              <a:gd name="T28" fmla="*/ 416 w 439"/>
              <a:gd name="T29" fmla="*/ 0 h 170"/>
              <a:gd name="T30" fmla="*/ 416 w 439"/>
              <a:gd name="T31" fmla="*/ 0 h 170"/>
              <a:gd name="T32" fmla="*/ 438 w 439"/>
              <a:gd name="T33" fmla="*/ 23 h 170"/>
              <a:gd name="T34" fmla="*/ 438 w 439"/>
              <a:gd name="T35" fmla="*/ 23 h 170"/>
              <a:gd name="T36" fmla="*/ 438 w 439"/>
              <a:gd name="T37" fmla="*/ 23 h 170"/>
              <a:gd name="T38" fmla="*/ 438 w 439"/>
              <a:gd name="T39" fmla="*/ 23 h 170"/>
              <a:gd name="T40" fmla="*/ 438 w 439"/>
              <a:gd name="T41" fmla="*/ 101 h 170"/>
              <a:gd name="T42" fmla="*/ 360 w 439"/>
              <a:gd name="T43" fmla="*/ 146 h 170"/>
              <a:gd name="T44" fmla="*/ 213 w 439"/>
              <a:gd name="T45" fmla="*/ 169 h 170"/>
              <a:gd name="T46" fmla="*/ 45 w 439"/>
              <a:gd name="T47" fmla="*/ 101 h 170"/>
              <a:gd name="T48" fmla="*/ 45 w 439"/>
              <a:gd name="T49" fmla="*/ 101 h 170"/>
              <a:gd name="T50" fmla="*/ 101 w 439"/>
              <a:gd name="T51" fmla="*/ 112 h 170"/>
              <a:gd name="T52" fmla="*/ 213 w 439"/>
              <a:gd name="T53" fmla="*/ 124 h 170"/>
              <a:gd name="T54" fmla="*/ 337 w 439"/>
              <a:gd name="T55" fmla="*/ 112 h 170"/>
              <a:gd name="T56" fmla="*/ 393 w 439"/>
              <a:gd name="T57" fmla="*/ 101 h 170"/>
              <a:gd name="T58" fmla="*/ 393 w 439"/>
              <a:gd name="T59" fmla="*/ 56 h 170"/>
              <a:gd name="T60" fmla="*/ 371 w 439"/>
              <a:gd name="T61" fmla="*/ 68 h 170"/>
              <a:gd name="T62" fmla="*/ 236 w 439"/>
              <a:gd name="T63" fmla="*/ 79 h 170"/>
              <a:gd name="T64" fmla="*/ 202 w 439"/>
              <a:gd name="T65" fmla="*/ 79 h 170"/>
              <a:gd name="T66" fmla="*/ 67 w 439"/>
              <a:gd name="T67" fmla="*/ 68 h 170"/>
              <a:gd name="T68" fmla="*/ 45 w 439"/>
              <a:gd name="T69" fmla="*/ 56 h 170"/>
              <a:gd name="T70" fmla="*/ 45 w 439"/>
              <a:gd name="T71" fmla="*/ 101 h 170"/>
              <a:gd name="T72" fmla="*/ 393 w 439"/>
              <a:gd name="T73" fmla="*/ 101 h 170"/>
              <a:gd name="T74" fmla="*/ 393 w 439"/>
              <a:gd name="T75" fmla="*/ 101 h 170"/>
              <a:gd name="T76" fmla="*/ 45 w 439"/>
              <a:gd name="T77" fmla="*/ 23 h 170"/>
              <a:gd name="T78" fmla="*/ 45 w 439"/>
              <a:gd name="T79" fmla="*/ 23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439" h="170">
                <a:moveTo>
                  <a:pt x="213" y="169"/>
                </a:moveTo>
                <a:lnTo>
                  <a:pt x="213" y="169"/>
                </a:lnTo>
                <a:cubicBezTo>
                  <a:pt x="168" y="169"/>
                  <a:pt x="112" y="157"/>
                  <a:pt x="79" y="146"/>
                </a:cubicBezTo>
                <a:cubicBezTo>
                  <a:pt x="56" y="146"/>
                  <a:pt x="45" y="146"/>
                  <a:pt x="34" y="135"/>
                </a:cubicBezTo>
                <a:cubicBezTo>
                  <a:pt x="11" y="124"/>
                  <a:pt x="0" y="112"/>
                  <a:pt x="0" y="101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11"/>
                  <a:pt x="11" y="0"/>
                  <a:pt x="22" y="0"/>
                </a:cubicBezTo>
                <a:lnTo>
                  <a:pt x="22" y="0"/>
                </a:lnTo>
                <a:cubicBezTo>
                  <a:pt x="34" y="0"/>
                  <a:pt x="34" y="11"/>
                  <a:pt x="45" y="23"/>
                </a:cubicBezTo>
                <a:cubicBezTo>
                  <a:pt x="45" y="23"/>
                  <a:pt x="56" y="23"/>
                  <a:pt x="90" y="34"/>
                </a:cubicBezTo>
                <a:cubicBezTo>
                  <a:pt x="123" y="45"/>
                  <a:pt x="157" y="45"/>
                  <a:pt x="202" y="45"/>
                </a:cubicBezTo>
                <a:cubicBezTo>
                  <a:pt x="213" y="45"/>
                  <a:pt x="225" y="45"/>
                  <a:pt x="236" y="45"/>
                </a:cubicBezTo>
                <a:cubicBezTo>
                  <a:pt x="270" y="45"/>
                  <a:pt x="315" y="45"/>
                  <a:pt x="348" y="34"/>
                </a:cubicBezTo>
                <a:cubicBezTo>
                  <a:pt x="382" y="23"/>
                  <a:pt x="393" y="23"/>
                  <a:pt x="393" y="23"/>
                </a:cubicBezTo>
                <a:cubicBezTo>
                  <a:pt x="405" y="11"/>
                  <a:pt x="405" y="0"/>
                  <a:pt x="416" y="0"/>
                </a:cubicBezTo>
                <a:lnTo>
                  <a:pt x="416" y="0"/>
                </a:lnTo>
                <a:cubicBezTo>
                  <a:pt x="427" y="0"/>
                  <a:pt x="438" y="11"/>
                  <a:pt x="438" y="23"/>
                </a:cubicBezTo>
                <a:lnTo>
                  <a:pt x="438" y="23"/>
                </a:lnTo>
                <a:lnTo>
                  <a:pt x="438" y="23"/>
                </a:lnTo>
                <a:lnTo>
                  <a:pt x="438" y="23"/>
                </a:lnTo>
                <a:cubicBezTo>
                  <a:pt x="438" y="101"/>
                  <a:pt x="438" y="101"/>
                  <a:pt x="438" y="101"/>
                </a:cubicBezTo>
                <a:cubicBezTo>
                  <a:pt x="438" y="135"/>
                  <a:pt x="393" y="146"/>
                  <a:pt x="360" y="146"/>
                </a:cubicBezTo>
                <a:cubicBezTo>
                  <a:pt x="326" y="157"/>
                  <a:pt x="270" y="169"/>
                  <a:pt x="213" y="169"/>
                </a:cubicBezTo>
                <a:close/>
                <a:moveTo>
                  <a:pt x="45" y="101"/>
                </a:moveTo>
                <a:lnTo>
                  <a:pt x="45" y="101"/>
                </a:lnTo>
                <a:cubicBezTo>
                  <a:pt x="45" y="101"/>
                  <a:pt x="56" y="112"/>
                  <a:pt x="101" y="112"/>
                </a:cubicBezTo>
                <a:cubicBezTo>
                  <a:pt x="135" y="124"/>
                  <a:pt x="168" y="124"/>
                  <a:pt x="213" y="124"/>
                </a:cubicBezTo>
                <a:cubicBezTo>
                  <a:pt x="258" y="124"/>
                  <a:pt x="303" y="124"/>
                  <a:pt x="337" y="112"/>
                </a:cubicBezTo>
                <a:cubicBezTo>
                  <a:pt x="382" y="112"/>
                  <a:pt x="393" y="101"/>
                  <a:pt x="393" y="101"/>
                </a:cubicBezTo>
                <a:cubicBezTo>
                  <a:pt x="393" y="56"/>
                  <a:pt x="393" y="56"/>
                  <a:pt x="393" y="56"/>
                </a:cubicBezTo>
                <a:cubicBezTo>
                  <a:pt x="382" y="68"/>
                  <a:pt x="371" y="68"/>
                  <a:pt x="371" y="68"/>
                </a:cubicBezTo>
                <a:cubicBezTo>
                  <a:pt x="337" y="79"/>
                  <a:pt x="281" y="79"/>
                  <a:pt x="236" y="79"/>
                </a:cubicBezTo>
                <a:cubicBezTo>
                  <a:pt x="225" y="79"/>
                  <a:pt x="213" y="79"/>
                  <a:pt x="202" y="79"/>
                </a:cubicBezTo>
                <a:cubicBezTo>
                  <a:pt x="157" y="79"/>
                  <a:pt x="101" y="79"/>
                  <a:pt x="67" y="68"/>
                </a:cubicBezTo>
                <a:cubicBezTo>
                  <a:pt x="56" y="68"/>
                  <a:pt x="56" y="68"/>
                  <a:pt x="45" y="56"/>
                </a:cubicBezTo>
                <a:lnTo>
                  <a:pt x="45" y="101"/>
                </a:lnTo>
                <a:close/>
                <a:moveTo>
                  <a:pt x="393" y="101"/>
                </a:moveTo>
                <a:lnTo>
                  <a:pt x="393" y="101"/>
                </a:lnTo>
                <a:close/>
                <a:moveTo>
                  <a:pt x="45" y="23"/>
                </a:moveTo>
                <a:lnTo>
                  <a:pt x="45" y="2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73" name="Freeform 672">
            <a:extLst>
              <a:ext uri="{FF2B5EF4-FFF2-40B4-BE49-F238E27FC236}">
                <a16:creationId xmlns:a16="http://schemas.microsoft.com/office/drawing/2014/main" id="{D9DAE859-5E90-1441-B272-BD7F433DDB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97322" y="2794920"/>
            <a:ext cx="356098" cy="99708"/>
          </a:xfrm>
          <a:custGeom>
            <a:avLst/>
            <a:gdLst>
              <a:gd name="T0" fmla="*/ 225 w 439"/>
              <a:gd name="T1" fmla="*/ 123 h 124"/>
              <a:gd name="T2" fmla="*/ 225 w 439"/>
              <a:gd name="T3" fmla="*/ 123 h 124"/>
              <a:gd name="T4" fmla="*/ 202 w 439"/>
              <a:gd name="T5" fmla="*/ 123 h 124"/>
              <a:gd name="T6" fmla="*/ 67 w 439"/>
              <a:gd name="T7" fmla="*/ 112 h 124"/>
              <a:gd name="T8" fmla="*/ 0 w 439"/>
              <a:gd name="T9" fmla="*/ 67 h 124"/>
              <a:gd name="T10" fmla="*/ 79 w 439"/>
              <a:gd name="T11" fmla="*/ 22 h 124"/>
              <a:gd name="T12" fmla="*/ 225 w 439"/>
              <a:gd name="T13" fmla="*/ 0 h 124"/>
              <a:gd name="T14" fmla="*/ 360 w 439"/>
              <a:gd name="T15" fmla="*/ 22 h 124"/>
              <a:gd name="T16" fmla="*/ 405 w 439"/>
              <a:gd name="T17" fmla="*/ 33 h 124"/>
              <a:gd name="T18" fmla="*/ 438 w 439"/>
              <a:gd name="T19" fmla="*/ 67 h 124"/>
              <a:gd name="T20" fmla="*/ 371 w 439"/>
              <a:gd name="T21" fmla="*/ 112 h 124"/>
              <a:gd name="T22" fmla="*/ 236 w 439"/>
              <a:gd name="T23" fmla="*/ 123 h 124"/>
              <a:gd name="T24" fmla="*/ 225 w 439"/>
              <a:gd name="T25" fmla="*/ 123 h 124"/>
              <a:gd name="T26" fmla="*/ 45 w 439"/>
              <a:gd name="T27" fmla="*/ 67 h 124"/>
              <a:gd name="T28" fmla="*/ 45 w 439"/>
              <a:gd name="T29" fmla="*/ 67 h 124"/>
              <a:gd name="T30" fmla="*/ 90 w 439"/>
              <a:gd name="T31" fmla="*/ 78 h 124"/>
              <a:gd name="T32" fmla="*/ 202 w 439"/>
              <a:gd name="T33" fmla="*/ 90 h 124"/>
              <a:gd name="T34" fmla="*/ 236 w 439"/>
              <a:gd name="T35" fmla="*/ 90 h 124"/>
              <a:gd name="T36" fmla="*/ 348 w 439"/>
              <a:gd name="T37" fmla="*/ 78 h 124"/>
              <a:gd name="T38" fmla="*/ 393 w 439"/>
              <a:gd name="T39" fmla="*/ 67 h 124"/>
              <a:gd name="T40" fmla="*/ 337 w 439"/>
              <a:gd name="T41" fmla="*/ 56 h 124"/>
              <a:gd name="T42" fmla="*/ 225 w 439"/>
              <a:gd name="T43" fmla="*/ 45 h 124"/>
              <a:gd name="T44" fmla="*/ 101 w 439"/>
              <a:gd name="T45" fmla="*/ 56 h 124"/>
              <a:gd name="T46" fmla="*/ 45 w 439"/>
              <a:gd name="T47" fmla="*/ 67 h 124"/>
              <a:gd name="T48" fmla="*/ 393 w 439"/>
              <a:gd name="T49" fmla="*/ 67 h 124"/>
              <a:gd name="T50" fmla="*/ 393 w 439"/>
              <a:gd name="T51" fmla="*/ 67 h 1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439" h="124">
                <a:moveTo>
                  <a:pt x="225" y="123"/>
                </a:moveTo>
                <a:lnTo>
                  <a:pt x="225" y="123"/>
                </a:lnTo>
                <a:cubicBezTo>
                  <a:pt x="213" y="123"/>
                  <a:pt x="213" y="123"/>
                  <a:pt x="202" y="123"/>
                </a:cubicBezTo>
                <a:cubicBezTo>
                  <a:pt x="157" y="123"/>
                  <a:pt x="101" y="123"/>
                  <a:pt x="67" y="112"/>
                </a:cubicBezTo>
                <a:cubicBezTo>
                  <a:pt x="45" y="101"/>
                  <a:pt x="0" y="90"/>
                  <a:pt x="0" y="67"/>
                </a:cubicBezTo>
                <a:cubicBezTo>
                  <a:pt x="0" y="33"/>
                  <a:pt x="45" y="22"/>
                  <a:pt x="79" y="22"/>
                </a:cubicBezTo>
                <a:cubicBezTo>
                  <a:pt x="112" y="11"/>
                  <a:pt x="168" y="0"/>
                  <a:pt x="225" y="0"/>
                </a:cubicBezTo>
                <a:cubicBezTo>
                  <a:pt x="270" y="0"/>
                  <a:pt x="326" y="11"/>
                  <a:pt x="360" y="22"/>
                </a:cubicBezTo>
                <a:cubicBezTo>
                  <a:pt x="382" y="22"/>
                  <a:pt x="393" y="22"/>
                  <a:pt x="405" y="33"/>
                </a:cubicBezTo>
                <a:cubicBezTo>
                  <a:pt x="427" y="45"/>
                  <a:pt x="438" y="56"/>
                  <a:pt x="438" y="67"/>
                </a:cubicBezTo>
                <a:cubicBezTo>
                  <a:pt x="438" y="90"/>
                  <a:pt x="393" y="101"/>
                  <a:pt x="371" y="112"/>
                </a:cubicBezTo>
                <a:cubicBezTo>
                  <a:pt x="337" y="123"/>
                  <a:pt x="281" y="123"/>
                  <a:pt x="236" y="123"/>
                </a:cubicBezTo>
                <a:cubicBezTo>
                  <a:pt x="225" y="123"/>
                  <a:pt x="225" y="123"/>
                  <a:pt x="225" y="123"/>
                </a:cubicBezTo>
                <a:close/>
                <a:moveTo>
                  <a:pt x="45" y="67"/>
                </a:moveTo>
                <a:lnTo>
                  <a:pt x="45" y="67"/>
                </a:lnTo>
                <a:cubicBezTo>
                  <a:pt x="56" y="67"/>
                  <a:pt x="67" y="67"/>
                  <a:pt x="90" y="78"/>
                </a:cubicBezTo>
                <a:cubicBezTo>
                  <a:pt x="123" y="78"/>
                  <a:pt x="157" y="90"/>
                  <a:pt x="202" y="90"/>
                </a:cubicBezTo>
                <a:cubicBezTo>
                  <a:pt x="213" y="90"/>
                  <a:pt x="225" y="90"/>
                  <a:pt x="236" y="90"/>
                </a:cubicBezTo>
                <a:cubicBezTo>
                  <a:pt x="270" y="90"/>
                  <a:pt x="315" y="78"/>
                  <a:pt x="348" y="78"/>
                </a:cubicBezTo>
                <a:cubicBezTo>
                  <a:pt x="371" y="67"/>
                  <a:pt x="382" y="67"/>
                  <a:pt x="393" y="67"/>
                </a:cubicBezTo>
                <a:cubicBezTo>
                  <a:pt x="382" y="56"/>
                  <a:pt x="371" y="56"/>
                  <a:pt x="337" y="56"/>
                </a:cubicBezTo>
                <a:cubicBezTo>
                  <a:pt x="303" y="45"/>
                  <a:pt x="270" y="45"/>
                  <a:pt x="225" y="45"/>
                </a:cubicBezTo>
                <a:cubicBezTo>
                  <a:pt x="168" y="45"/>
                  <a:pt x="135" y="45"/>
                  <a:pt x="101" y="56"/>
                </a:cubicBezTo>
                <a:cubicBezTo>
                  <a:pt x="67" y="56"/>
                  <a:pt x="56" y="56"/>
                  <a:pt x="45" y="67"/>
                </a:cubicBezTo>
                <a:close/>
                <a:moveTo>
                  <a:pt x="393" y="67"/>
                </a:moveTo>
                <a:lnTo>
                  <a:pt x="393" y="6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74" name="Freeform 673">
            <a:extLst>
              <a:ext uri="{FF2B5EF4-FFF2-40B4-BE49-F238E27FC236}">
                <a16:creationId xmlns:a16="http://schemas.microsoft.com/office/drawing/2014/main" id="{B39156E5-379F-6E41-93FC-AFFDE3762C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97322" y="2830530"/>
            <a:ext cx="356098" cy="128195"/>
          </a:xfrm>
          <a:custGeom>
            <a:avLst/>
            <a:gdLst>
              <a:gd name="T0" fmla="*/ 213 w 439"/>
              <a:gd name="T1" fmla="*/ 157 h 158"/>
              <a:gd name="T2" fmla="*/ 213 w 439"/>
              <a:gd name="T3" fmla="*/ 157 h 158"/>
              <a:gd name="T4" fmla="*/ 79 w 439"/>
              <a:gd name="T5" fmla="*/ 146 h 158"/>
              <a:gd name="T6" fmla="*/ 34 w 439"/>
              <a:gd name="T7" fmla="*/ 134 h 158"/>
              <a:gd name="T8" fmla="*/ 0 w 439"/>
              <a:gd name="T9" fmla="*/ 101 h 158"/>
              <a:gd name="T10" fmla="*/ 0 w 439"/>
              <a:gd name="T11" fmla="*/ 22 h 158"/>
              <a:gd name="T12" fmla="*/ 22 w 439"/>
              <a:gd name="T13" fmla="*/ 0 h 158"/>
              <a:gd name="T14" fmla="*/ 22 w 439"/>
              <a:gd name="T15" fmla="*/ 0 h 158"/>
              <a:gd name="T16" fmla="*/ 45 w 439"/>
              <a:gd name="T17" fmla="*/ 11 h 158"/>
              <a:gd name="T18" fmla="*/ 90 w 439"/>
              <a:gd name="T19" fmla="*/ 33 h 158"/>
              <a:gd name="T20" fmla="*/ 202 w 439"/>
              <a:gd name="T21" fmla="*/ 45 h 158"/>
              <a:gd name="T22" fmla="*/ 236 w 439"/>
              <a:gd name="T23" fmla="*/ 45 h 158"/>
              <a:gd name="T24" fmla="*/ 348 w 439"/>
              <a:gd name="T25" fmla="*/ 33 h 158"/>
              <a:gd name="T26" fmla="*/ 393 w 439"/>
              <a:gd name="T27" fmla="*/ 11 h 158"/>
              <a:gd name="T28" fmla="*/ 416 w 439"/>
              <a:gd name="T29" fmla="*/ 0 h 158"/>
              <a:gd name="T30" fmla="*/ 416 w 439"/>
              <a:gd name="T31" fmla="*/ 0 h 158"/>
              <a:gd name="T32" fmla="*/ 438 w 439"/>
              <a:gd name="T33" fmla="*/ 22 h 158"/>
              <a:gd name="T34" fmla="*/ 438 w 439"/>
              <a:gd name="T35" fmla="*/ 22 h 158"/>
              <a:gd name="T36" fmla="*/ 438 w 439"/>
              <a:gd name="T37" fmla="*/ 22 h 158"/>
              <a:gd name="T38" fmla="*/ 438 w 439"/>
              <a:gd name="T39" fmla="*/ 22 h 158"/>
              <a:gd name="T40" fmla="*/ 438 w 439"/>
              <a:gd name="T41" fmla="*/ 101 h 158"/>
              <a:gd name="T42" fmla="*/ 360 w 439"/>
              <a:gd name="T43" fmla="*/ 146 h 158"/>
              <a:gd name="T44" fmla="*/ 213 w 439"/>
              <a:gd name="T45" fmla="*/ 157 h 158"/>
              <a:gd name="T46" fmla="*/ 45 w 439"/>
              <a:gd name="T47" fmla="*/ 101 h 158"/>
              <a:gd name="T48" fmla="*/ 45 w 439"/>
              <a:gd name="T49" fmla="*/ 101 h 158"/>
              <a:gd name="T50" fmla="*/ 101 w 439"/>
              <a:gd name="T51" fmla="*/ 112 h 158"/>
              <a:gd name="T52" fmla="*/ 213 w 439"/>
              <a:gd name="T53" fmla="*/ 123 h 158"/>
              <a:gd name="T54" fmla="*/ 337 w 439"/>
              <a:gd name="T55" fmla="*/ 112 h 158"/>
              <a:gd name="T56" fmla="*/ 393 w 439"/>
              <a:gd name="T57" fmla="*/ 101 h 158"/>
              <a:gd name="T58" fmla="*/ 393 w 439"/>
              <a:gd name="T59" fmla="*/ 56 h 158"/>
              <a:gd name="T60" fmla="*/ 371 w 439"/>
              <a:gd name="T61" fmla="*/ 67 h 158"/>
              <a:gd name="T62" fmla="*/ 236 w 439"/>
              <a:gd name="T63" fmla="*/ 78 h 158"/>
              <a:gd name="T64" fmla="*/ 202 w 439"/>
              <a:gd name="T65" fmla="*/ 78 h 158"/>
              <a:gd name="T66" fmla="*/ 67 w 439"/>
              <a:gd name="T67" fmla="*/ 67 h 158"/>
              <a:gd name="T68" fmla="*/ 45 w 439"/>
              <a:gd name="T69" fmla="*/ 56 h 158"/>
              <a:gd name="T70" fmla="*/ 45 w 439"/>
              <a:gd name="T71" fmla="*/ 101 h 158"/>
              <a:gd name="T72" fmla="*/ 393 w 439"/>
              <a:gd name="T73" fmla="*/ 101 h 158"/>
              <a:gd name="T74" fmla="*/ 393 w 439"/>
              <a:gd name="T75" fmla="*/ 101 h 158"/>
              <a:gd name="T76" fmla="*/ 45 w 439"/>
              <a:gd name="T77" fmla="*/ 22 h 158"/>
              <a:gd name="T78" fmla="*/ 45 w 439"/>
              <a:gd name="T79" fmla="*/ 22 h 1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439" h="158">
                <a:moveTo>
                  <a:pt x="213" y="157"/>
                </a:moveTo>
                <a:lnTo>
                  <a:pt x="213" y="157"/>
                </a:lnTo>
                <a:cubicBezTo>
                  <a:pt x="168" y="157"/>
                  <a:pt x="112" y="157"/>
                  <a:pt x="79" y="146"/>
                </a:cubicBezTo>
                <a:cubicBezTo>
                  <a:pt x="56" y="146"/>
                  <a:pt x="45" y="134"/>
                  <a:pt x="34" y="134"/>
                </a:cubicBezTo>
                <a:cubicBezTo>
                  <a:pt x="11" y="123"/>
                  <a:pt x="0" y="112"/>
                  <a:pt x="0" y="101"/>
                </a:cubicBezTo>
                <a:cubicBezTo>
                  <a:pt x="0" y="22"/>
                  <a:pt x="0" y="22"/>
                  <a:pt x="0" y="22"/>
                </a:cubicBezTo>
                <a:cubicBezTo>
                  <a:pt x="0" y="11"/>
                  <a:pt x="11" y="0"/>
                  <a:pt x="22" y="0"/>
                </a:cubicBezTo>
                <a:lnTo>
                  <a:pt x="22" y="0"/>
                </a:lnTo>
                <a:cubicBezTo>
                  <a:pt x="34" y="0"/>
                  <a:pt x="34" y="11"/>
                  <a:pt x="45" y="11"/>
                </a:cubicBezTo>
                <a:cubicBezTo>
                  <a:pt x="45" y="22"/>
                  <a:pt x="56" y="22"/>
                  <a:pt x="90" y="33"/>
                </a:cubicBezTo>
                <a:cubicBezTo>
                  <a:pt x="123" y="33"/>
                  <a:pt x="157" y="45"/>
                  <a:pt x="202" y="45"/>
                </a:cubicBezTo>
                <a:cubicBezTo>
                  <a:pt x="213" y="45"/>
                  <a:pt x="225" y="45"/>
                  <a:pt x="236" y="45"/>
                </a:cubicBezTo>
                <a:cubicBezTo>
                  <a:pt x="270" y="45"/>
                  <a:pt x="315" y="33"/>
                  <a:pt x="348" y="33"/>
                </a:cubicBezTo>
                <a:cubicBezTo>
                  <a:pt x="382" y="22"/>
                  <a:pt x="393" y="22"/>
                  <a:pt x="393" y="11"/>
                </a:cubicBezTo>
                <a:cubicBezTo>
                  <a:pt x="405" y="11"/>
                  <a:pt x="405" y="0"/>
                  <a:pt x="416" y="0"/>
                </a:cubicBezTo>
                <a:lnTo>
                  <a:pt x="416" y="0"/>
                </a:lnTo>
                <a:cubicBezTo>
                  <a:pt x="427" y="0"/>
                  <a:pt x="438" y="11"/>
                  <a:pt x="438" y="22"/>
                </a:cubicBezTo>
                <a:lnTo>
                  <a:pt x="438" y="22"/>
                </a:lnTo>
                <a:lnTo>
                  <a:pt x="438" y="22"/>
                </a:lnTo>
                <a:lnTo>
                  <a:pt x="438" y="22"/>
                </a:lnTo>
                <a:cubicBezTo>
                  <a:pt x="438" y="101"/>
                  <a:pt x="438" y="101"/>
                  <a:pt x="438" y="101"/>
                </a:cubicBezTo>
                <a:cubicBezTo>
                  <a:pt x="438" y="134"/>
                  <a:pt x="393" y="146"/>
                  <a:pt x="360" y="146"/>
                </a:cubicBezTo>
                <a:cubicBezTo>
                  <a:pt x="326" y="157"/>
                  <a:pt x="270" y="157"/>
                  <a:pt x="213" y="157"/>
                </a:cubicBezTo>
                <a:close/>
                <a:moveTo>
                  <a:pt x="45" y="101"/>
                </a:moveTo>
                <a:lnTo>
                  <a:pt x="45" y="101"/>
                </a:lnTo>
                <a:cubicBezTo>
                  <a:pt x="45" y="101"/>
                  <a:pt x="56" y="101"/>
                  <a:pt x="101" y="112"/>
                </a:cubicBezTo>
                <a:cubicBezTo>
                  <a:pt x="135" y="123"/>
                  <a:pt x="168" y="123"/>
                  <a:pt x="213" y="123"/>
                </a:cubicBezTo>
                <a:cubicBezTo>
                  <a:pt x="258" y="123"/>
                  <a:pt x="303" y="123"/>
                  <a:pt x="337" y="112"/>
                </a:cubicBezTo>
                <a:cubicBezTo>
                  <a:pt x="382" y="101"/>
                  <a:pt x="393" y="101"/>
                  <a:pt x="393" y="101"/>
                </a:cubicBezTo>
                <a:cubicBezTo>
                  <a:pt x="393" y="56"/>
                  <a:pt x="393" y="56"/>
                  <a:pt x="393" y="56"/>
                </a:cubicBezTo>
                <a:cubicBezTo>
                  <a:pt x="382" y="56"/>
                  <a:pt x="371" y="67"/>
                  <a:pt x="371" y="67"/>
                </a:cubicBezTo>
                <a:cubicBezTo>
                  <a:pt x="337" y="78"/>
                  <a:pt x="281" y="78"/>
                  <a:pt x="236" y="78"/>
                </a:cubicBezTo>
                <a:cubicBezTo>
                  <a:pt x="225" y="78"/>
                  <a:pt x="213" y="78"/>
                  <a:pt x="202" y="78"/>
                </a:cubicBezTo>
                <a:cubicBezTo>
                  <a:pt x="157" y="78"/>
                  <a:pt x="101" y="78"/>
                  <a:pt x="67" y="67"/>
                </a:cubicBezTo>
                <a:cubicBezTo>
                  <a:pt x="56" y="67"/>
                  <a:pt x="56" y="56"/>
                  <a:pt x="45" y="56"/>
                </a:cubicBezTo>
                <a:lnTo>
                  <a:pt x="45" y="101"/>
                </a:lnTo>
                <a:close/>
                <a:moveTo>
                  <a:pt x="393" y="101"/>
                </a:moveTo>
                <a:lnTo>
                  <a:pt x="393" y="101"/>
                </a:lnTo>
                <a:close/>
                <a:moveTo>
                  <a:pt x="45" y="22"/>
                </a:moveTo>
                <a:lnTo>
                  <a:pt x="45" y="2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976" name="Group 38">
            <a:extLst>
              <a:ext uri="{FF2B5EF4-FFF2-40B4-BE49-F238E27FC236}">
                <a16:creationId xmlns:a16="http://schemas.microsoft.com/office/drawing/2014/main" id="{E56EB39C-A553-BA44-949B-6F7F2ACB8D74}"/>
              </a:ext>
            </a:extLst>
          </p:cNvPr>
          <p:cNvGrpSpPr/>
          <p:nvPr/>
        </p:nvGrpSpPr>
        <p:grpSpPr>
          <a:xfrm>
            <a:off x="4664244" y="6986369"/>
            <a:ext cx="2621158" cy="980927"/>
            <a:chOff x="5999600" y="11104223"/>
            <a:chExt cx="2621158" cy="980927"/>
          </a:xfrm>
        </p:grpSpPr>
        <p:sp>
          <p:nvSpPr>
            <p:cNvPr id="977" name="CuadroTexto 395">
              <a:extLst>
                <a:ext uri="{FF2B5EF4-FFF2-40B4-BE49-F238E27FC236}">
                  <a16:creationId xmlns:a16="http://schemas.microsoft.com/office/drawing/2014/main" id="{788E1585-52C1-BC41-AEAA-20E1D0CB58AC}"/>
                </a:ext>
              </a:extLst>
            </p:cNvPr>
            <p:cNvSpPr txBox="1"/>
            <p:nvPr/>
          </p:nvSpPr>
          <p:spPr>
            <a:xfrm>
              <a:off x="6164441" y="11104223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978" name="Rectangle 40">
              <a:extLst>
                <a:ext uri="{FF2B5EF4-FFF2-40B4-BE49-F238E27FC236}">
                  <a16:creationId xmlns:a16="http://schemas.microsoft.com/office/drawing/2014/main" id="{D08F379D-0F4D-BE4F-9FDA-327B21E87498}"/>
                </a:ext>
              </a:extLst>
            </p:cNvPr>
            <p:cNvSpPr/>
            <p:nvPr/>
          </p:nvSpPr>
          <p:spPr>
            <a:xfrm>
              <a:off x="5999600" y="11500375"/>
              <a:ext cx="262115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991" name="Group 38">
            <a:extLst>
              <a:ext uri="{FF2B5EF4-FFF2-40B4-BE49-F238E27FC236}">
                <a16:creationId xmlns:a16="http://schemas.microsoft.com/office/drawing/2014/main" id="{DCEA5CD3-6E3B-7F4A-8FE5-4F13907CEDF9}"/>
              </a:ext>
            </a:extLst>
          </p:cNvPr>
          <p:cNvGrpSpPr/>
          <p:nvPr/>
        </p:nvGrpSpPr>
        <p:grpSpPr>
          <a:xfrm>
            <a:off x="17776006" y="874382"/>
            <a:ext cx="3672197" cy="1155077"/>
            <a:chOff x="5702164" y="11206637"/>
            <a:chExt cx="3672197" cy="1155077"/>
          </a:xfrm>
        </p:grpSpPr>
        <p:sp>
          <p:nvSpPr>
            <p:cNvPr id="992" name="CuadroTexto 395">
              <a:extLst>
                <a:ext uri="{FF2B5EF4-FFF2-40B4-BE49-F238E27FC236}">
                  <a16:creationId xmlns:a16="http://schemas.microsoft.com/office/drawing/2014/main" id="{B528542B-95C1-AA44-BEB8-2AE0629F3F86}"/>
                </a:ext>
              </a:extLst>
            </p:cNvPr>
            <p:cNvSpPr txBox="1"/>
            <p:nvPr/>
          </p:nvSpPr>
          <p:spPr>
            <a:xfrm>
              <a:off x="5742408" y="11206637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993" name="Rectangle 40">
              <a:extLst>
                <a:ext uri="{FF2B5EF4-FFF2-40B4-BE49-F238E27FC236}">
                  <a16:creationId xmlns:a16="http://schemas.microsoft.com/office/drawing/2014/main" id="{782341FD-5DEE-D940-BAC2-5AAE2D9039CF}"/>
                </a:ext>
              </a:extLst>
            </p:cNvPr>
            <p:cNvSpPr/>
            <p:nvPr/>
          </p:nvSpPr>
          <p:spPr>
            <a:xfrm>
              <a:off x="5702164" y="11653828"/>
              <a:ext cx="3672197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994" name="Group 38">
            <a:extLst>
              <a:ext uri="{FF2B5EF4-FFF2-40B4-BE49-F238E27FC236}">
                <a16:creationId xmlns:a16="http://schemas.microsoft.com/office/drawing/2014/main" id="{341420C0-9903-6C4B-A9DC-C5DDF3448661}"/>
              </a:ext>
            </a:extLst>
          </p:cNvPr>
          <p:cNvGrpSpPr/>
          <p:nvPr/>
        </p:nvGrpSpPr>
        <p:grpSpPr>
          <a:xfrm>
            <a:off x="17776006" y="2238534"/>
            <a:ext cx="3672197" cy="1155077"/>
            <a:chOff x="5702164" y="11206637"/>
            <a:chExt cx="3672197" cy="1155077"/>
          </a:xfrm>
        </p:grpSpPr>
        <p:sp>
          <p:nvSpPr>
            <p:cNvPr id="995" name="CuadroTexto 395">
              <a:extLst>
                <a:ext uri="{FF2B5EF4-FFF2-40B4-BE49-F238E27FC236}">
                  <a16:creationId xmlns:a16="http://schemas.microsoft.com/office/drawing/2014/main" id="{57BF243B-4384-D345-A070-CA239C6D4709}"/>
                </a:ext>
              </a:extLst>
            </p:cNvPr>
            <p:cNvSpPr txBox="1"/>
            <p:nvPr/>
          </p:nvSpPr>
          <p:spPr>
            <a:xfrm>
              <a:off x="5742408" y="11206637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996" name="Rectangle 40">
              <a:extLst>
                <a:ext uri="{FF2B5EF4-FFF2-40B4-BE49-F238E27FC236}">
                  <a16:creationId xmlns:a16="http://schemas.microsoft.com/office/drawing/2014/main" id="{2D465F5F-3AEE-E646-B22F-3EB678D6F3D7}"/>
                </a:ext>
              </a:extLst>
            </p:cNvPr>
            <p:cNvSpPr/>
            <p:nvPr/>
          </p:nvSpPr>
          <p:spPr>
            <a:xfrm>
              <a:off x="5702164" y="11653828"/>
              <a:ext cx="3672197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997" name="Group 38">
            <a:extLst>
              <a:ext uri="{FF2B5EF4-FFF2-40B4-BE49-F238E27FC236}">
                <a16:creationId xmlns:a16="http://schemas.microsoft.com/office/drawing/2014/main" id="{7055C375-E746-794F-8899-4D87C7ADFD83}"/>
              </a:ext>
            </a:extLst>
          </p:cNvPr>
          <p:cNvGrpSpPr/>
          <p:nvPr/>
        </p:nvGrpSpPr>
        <p:grpSpPr>
          <a:xfrm>
            <a:off x="17776006" y="4130490"/>
            <a:ext cx="3672197" cy="1155077"/>
            <a:chOff x="5702164" y="11206637"/>
            <a:chExt cx="3672197" cy="1155077"/>
          </a:xfrm>
        </p:grpSpPr>
        <p:sp>
          <p:nvSpPr>
            <p:cNvPr id="998" name="CuadroTexto 395">
              <a:extLst>
                <a:ext uri="{FF2B5EF4-FFF2-40B4-BE49-F238E27FC236}">
                  <a16:creationId xmlns:a16="http://schemas.microsoft.com/office/drawing/2014/main" id="{8D9331EC-7A9D-FC46-BD92-B8CDD5E9B4EF}"/>
                </a:ext>
              </a:extLst>
            </p:cNvPr>
            <p:cNvSpPr txBox="1"/>
            <p:nvPr/>
          </p:nvSpPr>
          <p:spPr>
            <a:xfrm>
              <a:off x="5742408" y="11206637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999" name="Rectangle 40">
              <a:extLst>
                <a:ext uri="{FF2B5EF4-FFF2-40B4-BE49-F238E27FC236}">
                  <a16:creationId xmlns:a16="http://schemas.microsoft.com/office/drawing/2014/main" id="{E088E654-955B-2F47-BB6C-6DF01B6069EC}"/>
                </a:ext>
              </a:extLst>
            </p:cNvPr>
            <p:cNvSpPr/>
            <p:nvPr/>
          </p:nvSpPr>
          <p:spPr>
            <a:xfrm>
              <a:off x="5702164" y="11653828"/>
              <a:ext cx="3672197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000" name="Group 38">
            <a:extLst>
              <a:ext uri="{FF2B5EF4-FFF2-40B4-BE49-F238E27FC236}">
                <a16:creationId xmlns:a16="http://schemas.microsoft.com/office/drawing/2014/main" id="{037CDBD5-0C88-9F42-A4BD-6A5815CCC48B}"/>
              </a:ext>
            </a:extLst>
          </p:cNvPr>
          <p:cNvGrpSpPr/>
          <p:nvPr/>
        </p:nvGrpSpPr>
        <p:grpSpPr>
          <a:xfrm>
            <a:off x="17776006" y="5494642"/>
            <a:ext cx="3672197" cy="1155077"/>
            <a:chOff x="5702164" y="11206637"/>
            <a:chExt cx="3672197" cy="1155077"/>
          </a:xfrm>
        </p:grpSpPr>
        <p:sp>
          <p:nvSpPr>
            <p:cNvPr id="1001" name="CuadroTexto 395">
              <a:extLst>
                <a:ext uri="{FF2B5EF4-FFF2-40B4-BE49-F238E27FC236}">
                  <a16:creationId xmlns:a16="http://schemas.microsoft.com/office/drawing/2014/main" id="{F3A22ADF-C5D6-4645-83E9-E330D803C50C}"/>
                </a:ext>
              </a:extLst>
            </p:cNvPr>
            <p:cNvSpPr txBox="1"/>
            <p:nvPr/>
          </p:nvSpPr>
          <p:spPr>
            <a:xfrm>
              <a:off x="5742408" y="11206637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1002" name="Rectangle 40">
              <a:extLst>
                <a:ext uri="{FF2B5EF4-FFF2-40B4-BE49-F238E27FC236}">
                  <a16:creationId xmlns:a16="http://schemas.microsoft.com/office/drawing/2014/main" id="{29C9955D-4FB4-7841-8A7C-C7CD3DE55659}"/>
                </a:ext>
              </a:extLst>
            </p:cNvPr>
            <p:cNvSpPr/>
            <p:nvPr/>
          </p:nvSpPr>
          <p:spPr>
            <a:xfrm>
              <a:off x="5702164" y="11653828"/>
              <a:ext cx="3672197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003" name="Group 38">
            <a:extLst>
              <a:ext uri="{FF2B5EF4-FFF2-40B4-BE49-F238E27FC236}">
                <a16:creationId xmlns:a16="http://schemas.microsoft.com/office/drawing/2014/main" id="{0B957166-8152-C741-8E7D-FE8C924C3949}"/>
              </a:ext>
            </a:extLst>
          </p:cNvPr>
          <p:cNvGrpSpPr/>
          <p:nvPr/>
        </p:nvGrpSpPr>
        <p:grpSpPr>
          <a:xfrm>
            <a:off x="17776006" y="7031531"/>
            <a:ext cx="3672197" cy="1155077"/>
            <a:chOff x="5702164" y="11206637"/>
            <a:chExt cx="3672197" cy="1155077"/>
          </a:xfrm>
        </p:grpSpPr>
        <p:sp>
          <p:nvSpPr>
            <p:cNvPr id="1004" name="CuadroTexto 395">
              <a:extLst>
                <a:ext uri="{FF2B5EF4-FFF2-40B4-BE49-F238E27FC236}">
                  <a16:creationId xmlns:a16="http://schemas.microsoft.com/office/drawing/2014/main" id="{88C09CD9-2F2B-3942-BC0F-BB1FF27BB925}"/>
                </a:ext>
              </a:extLst>
            </p:cNvPr>
            <p:cNvSpPr txBox="1"/>
            <p:nvPr/>
          </p:nvSpPr>
          <p:spPr>
            <a:xfrm>
              <a:off x="5742408" y="11206637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1005" name="Rectangle 40">
              <a:extLst>
                <a:ext uri="{FF2B5EF4-FFF2-40B4-BE49-F238E27FC236}">
                  <a16:creationId xmlns:a16="http://schemas.microsoft.com/office/drawing/2014/main" id="{BE36807C-F0D9-9A49-B830-7D2CFE187C27}"/>
                </a:ext>
              </a:extLst>
            </p:cNvPr>
            <p:cNvSpPr/>
            <p:nvPr/>
          </p:nvSpPr>
          <p:spPr>
            <a:xfrm>
              <a:off x="5702164" y="11653828"/>
              <a:ext cx="3672197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006" name="Group 38">
            <a:extLst>
              <a:ext uri="{FF2B5EF4-FFF2-40B4-BE49-F238E27FC236}">
                <a16:creationId xmlns:a16="http://schemas.microsoft.com/office/drawing/2014/main" id="{54EF46AB-DCCC-9B41-A151-6448D43271AC}"/>
              </a:ext>
            </a:extLst>
          </p:cNvPr>
          <p:cNvGrpSpPr/>
          <p:nvPr/>
        </p:nvGrpSpPr>
        <p:grpSpPr>
          <a:xfrm>
            <a:off x="17776006" y="8395683"/>
            <a:ext cx="3672197" cy="1155077"/>
            <a:chOff x="5702164" y="11206637"/>
            <a:chExt cx="3672197" cy="1155077"/>
          </a:xfrm>
        </p:grpSpPr>
        <p:sp>
          <p:nvSpPr>
            <p:cNvPr id="1007" name="CuadroTexto 395">
              <a:extLst>
                <a:ext uri="{FF2B5EF4-FFF2-40B4-BE49-F238E27FC236}">
                  <a16:creationId xmlns:a16="http://schemas.microsoft.com/office/drawing/2014/main" id="{A2731341-5DE1-3F4C-843D-789FF7E4C85A}"/>
                </a:ext>
              </a:extLst>
            </p:cNvPr>
            <p:cNvSpPr txBox="1"/>
            <p:nvPr/>
          </p:nvSpPr>
          <p:spPr>
            <a:xfrm>
              <a:off x="5742408" y="11206637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Prioritize</a:t>
              </a:r>
            </a:p>
          </p:txBody>
        </p:sp>
        <p:sp>
          <p:nvSpPr>
            <p:cNvPr id="1008" name="Rectangle 40">
              <a:extLst>
                <a:ext uri="{FF2B5EF4-FFF2-40B4-BE49-F238E27FC236}">
                  <a16:creationId xmlns:a16="http://schemas.microsoft.com/office/drawing/2014/main" id="{20199B98-7640-EC4B-AD4F-1E2479862D66}"/>
                </a:ext>
              </a:extLst>
            </p:cNvPr>
            <p:cNvSpPr/>
            <p:nvPr/>
          </p:nvSpPr>
          <p:spPr>
            <a:xfrm>
              <a:off x="5702164" y="11653828"/>
              <a:ext cx="3672197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009" name="Group 38">
            <a:extLst>
              <a:ext uri="{FF2B5EF4-FFF2-40B4-BE49-F238E27FC236}">
                <a16:creationId xmlns:a16="http://schemas.microsoft.com/office/drawing/2014/main" id="{18501188-7905-AD4F-8E7D-E5196B8AFF0C}"/>
              </a:ext>
            </a:extLst>
          </p:cNvPr>
          <p:cNvGrpSpPr/>
          <p:nvPr/>
        </p:nvGrpSpPr>
        <p:grpSpPr>
          <a:xfrm>
            <a:off x="17765324" y="10225075"/>
            <a:ext cx="3672197" cy="1155077"/>
            <a:chOff x="5702164" y="11206637"/>
            <a:chExt cx="3672197" cy="1155077"/>
          </a:xfrm>
        </p:grpSpPr>
        <p:sp>
          <p:nvSpPr>
            <p:cNvPr id="1010" name="CuadroTexto 395">
              <a:extLst>
                <a:ext uri="{FF2B5EF4-FFF2-40B4-BE49-F238E27FC236}">
                  <a16:creationId xmlns:a16="http://schemas.microsoft.com/office/drawing/2014/main" id="{E26D8A1C-A68F-284F-B4FE-DE15E16881C6}"/>
                </a:ext>
              </a:extLst>
            </p:cNvPr>
            <p:cNvSpPr txBox="1"/>
            <p:nvPr/>
          </p:nvSpPr>
          <p:spPr>
            <a:xfrm>
              <a:off x="5742408" y="11206637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1011" name="Rectangle 40">
              <a:extLst>
                <a:ext uri="{FF2B5EF4-FFF2-40B4-BE49-F238E27FC236}">
                  <a16:creationId xmlns:a16="http://schemas.microsoft.com/office/drawing/2014/main" id="{B45F0403-41B9-5147-B556-16A62C5A00BB}"/>
                </a:ext>
              </a:extLst>
            </p:cNvPr>
            <p:cNvSpPr/>
            <p:nvPr/>
          </p:nvSpPr>
          <p:spPr>
            <a:xfrm>
              <a:off x="5702164" y="11653828"/>
              <a:ext cx="3672197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012" name="Group 38">
            <a:extLst>
              <a:ext uri="{FF2B5EF4-FFF2-40B4-BE49-F238E27FC236}">
                <a16:creationId xmlns:a16="http://schemas.microsoft.com/office/drawing/2014/main" id="{2DD9B2B7-D282-C44C-8F5E-4C2AE4649F83}"/>
              </a:ext>
            </a:extLst>
          </p:cNvPr>
          <p:cNvGrpSpPr/>
          <p:nvPr/>
        </p:nvGrpSpPr>
        <p:grpSpPr>
          <a:xfrm>
            <a:off x="17765324" y="11589227"/>
            <a:ext cx="3672197" cy="1155077"/>
            <a:chOff x="5702164" y="11206637"/>
            <a:chExt cx="3672197" cy="1155077"/>
          </a:xfrm>
        </p:grpSpPr>
        <p:sp>
          <p:nvSpPr>
            <p:cNvPr id="1013" name="CuadroTexto 395">
              <a:extLst>
                <a:ext uri="{FF2B5EF4-FFF2-40B4-BE49-F238E27FC236}">
                  <a16:creationId xmlns:a16="http://schemas.microsoft.com/office/drawing/2014/main" id="{26ADD3B6-DD2C-6A45-B093-CD34D7D2B370}"/>
                </a:ext>
              </a:extLst>
            </p:cNvPr>
            <p:cNvSpPr txBox="1"/>
            <p:nvPr/>
          </p:nvSpPr>
          <p:spPr>
            <a:xfrm>
              <a:off x="5742408" y="11206637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1014" name="Rectangle 40">
              <a:extLst>
                <a:ext uri="{FF2B5EF4-FFF2-40B4-BE49-F238E27FC236}">
                  <a16:creationId xmlns:a16="http://schemas.microsoft.com/office/drawing/2014/main" id="{ED045598-85F2-A148-83AF-63B1C06FC0C5}"/>
                </a:ext>
              </a:extLst>
            </p:cNvPr>
            <p:cNvSpPr/>
            <p:nvPr/>
          </p:nvSpPr>
          <p:spPr>
            <a:xfrm>
              <a:off x="5702164" y="11653828"/>
              <a:ext cx="3672197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51" name="Group 38">
            <a:extLst>
              <a:ext uri="{FF2B5EF4-FFF2-40B4-BE49-F238E27FC236}">
                <a16:creationId xmlns:a16="http://schemas.microsoft.com/office/drawing/2014/main" id="{88B4F31D-B9E3-A245-A3B3-89CF1AFE86CC}"/>
              </a:ext>
            </a:extLst>
          </p:cNvPr>
          <p:cNvGrpSpPr/>
          <p:nvPr/>
        </p:nvGrpSpPr>
        <p:grpSpPr>
          <a:xfrm>
            <a:off x="12850697" y="1751551"/>
            <a:ext cx="2355582" cy="935714"/>
            <a:chOff x="5702164" y="11302889"/>
            <a:chExt cx="3672197" cy="935714"/>
          </a:xfrm>
        </p:grpSpPr>
        <p:sp>
          <p:nvSpPr>
            <p:cNvPr id="160" name="CuadroTexto 395">
              <a:extLst>
                <a:ext uri="{FF2B5EF4-FFF2-40B4-BE49-F238E27FC236}">
                  <a16:creationId xmlns:a16="http://schemas.microsoft.com/office/drawing/2014/main" id="{BC048609-AE0C-B341-A1DD-C9007AEE8CE6}"/>
                </a:ext>
              </a:extLst>
            </p:cNvPr>
            <p:cNvSpPr txBox="1"/>
            <p:nvPr/>
          </p:nvSpPr>
          <p:spPr>
            <a:xfrm>
              <a:off x="5742407" y="11302889"/>
              <a:ext cx="23826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161" name="Rectangle 40">
              <a:extLst>
                <a:ext uri="{FF2B5EF4-FFF2-40B4-BE49-F238E27FC236}">
                  <a16:creationId xmlns:a16="http://schemas.microsoft.com/office/drawing/2014/main" id="{AC733271-3B4C-AB45-A285-91C6266F6586}"/>
                </a:ext>
              </a:extLst>
            </p:cNvPr>
            <p:cNvSpPr/>
            <p:nvPr/>
          </p:nvSpPr>
          <p:spPr>
            <a:xfrm>
              <a:off x="5702164" y="11653828"/>
              <a:ext cx="3672197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62" name="Group 38">
            <a:extLst>
              <a:ext uri="{FF2B5EF4-FFF2-40B4-BE49-F238E27FC236}">
                <a16:creationId xmlns:a16="http://schemas.microsoft.com/office/drawing/2014/main" id="{F649325D-B0C4-E74C-9569-AFEB3CEC6329}"/>
              </a:ext>
            </a:extLst>
          </p:cNvPr>
          <p:cNvGrpSpPr/>
          <p:nvPr/>
        </p:nvGrpSpPr>
        <p:grpSpPr>
          <a:xfrm>
            <a:off x="12733656" y="4815794"/>
            <a:ext cx="2355582" cy="935714"/>
            <a:chOff x="5702164" y="11302889"/>
            <a:chExt cx="3672197" cy="935714"/>
          </a:xfrm>
        </p:grpSpPr>
        <p:sp>
          <p:nvSpPr>
            <p:cNvPr id="163" name="CuadroTexto 395">
              <a:extLst>
                <a:ext uri="{FF2B5EF4-FFF2-40B4-BE49-F238E27FC236}">
                  <a16:creationId xmlns:a16="http://schemas.microsoft.com/office/drawing/2014/main" id="{DC38D6BD-3E8A-294B-95DD-25EC7643A701}"/>
                </a:ext>
              </a:extLst>
            </p:cNvPr>
            <p:cNvSpPr txBox="1"/>
            <p:nvPr/>
          </p:nvSpPr>
          <p:spPr>
            <a:xfrm>
              <a:off x="5742407" y="11302889"/>
              <a:ext cx="23826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164" name="Rectangle 40">
              <a:extLst>
                <a:ext uri="{FF2B5EF4-FFF2-40B4-BE49-F238E27FC236}">
                  <a16:creationId xmlns:a16="http://schemas.microsoft.com/office/drawing/2014/main" id="{69D81407-9AC3-764E-9621-266900992BB6}"/>
                </a:ext>
              </a:extLst>
            </p:cNvPr>
            <p:cNvSpPr/>
            <p:nvPr/>
          </p:nvSpPr>
          <p:spPr>
            <a:xfrm>
              <a:off x="5702164" y="11653828"/>
              <a:ext cx="3672197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65" name="Group 38">
            <a:extLst>
              <a:ext uri="{FF2B5EF4-FFF2-40B4-BE49-F238E27FC236}">
                <a16:creationId xmlns:a16="http://schemas.microsoft.com/office/drawing/2014/main" id="{0A351D3A-A55F-9E4B-B257-FC16B3D558C8}"/>
              </a:ext>
            </a:extLst>
          </p:cNvPr>
          <p:cNvGrpSpPr/>
          <p:nvPr/>
        </p:nvGrpSpPr>
        <p:grpSpPr>
          <a:xfrm>
            <a:off x="12737217" y="7827412"/>
            <a:ext cx="2355582" cy="935714"/>
            <a:chOff x="5702164" y="11302889"/>
            <a:chExt cx="3672197" cy="935714"/>
          </a:xfrm>
        </p:grpSpPr>
        <p:sp>
          <p:nvSpPr>
            <p:cNvPr id="166" name="CuadroTexto 395">
              <a:extLst>
                <a:ext uri="{FF2B5EF4-FFF2-40B4-BE49-F238E27FC236}">
                  <a16:creationId xmlns:a16="http://schemas.microsoft.com/office/drawing/2014/main" id="{2E1D46B5-301E-4347-BA34-C79D0156E6FC}"/>
                </a:ext>
              </a:extLst>
            </p:cNvPr>
            <p:cNvSpPr txBox="1"/>
            <p:nvPr/>
          </p:nvSpPr>
          <p:spPr>
            <a:xfrm>
              <a:off x="5742407" y="11302889"/>
              <a:ext cx="23826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167" name="Rectangle 40">
              <a:extLst>
                <a:ext uri="{FF2B5EF4-FFF2-40B4-BE49-F238E27FC236}">
                  <a16:creationId xmlns:a16="http://schemas.microsoft.com/office/drawing/2014/main" id="{3FACB5D4-2226-954F-8865-A37A1FA87A7B}"/>
                </a:ext>
              </a:extLst>
            </p:cNvPr>
            <p:cNvSpPr/>
            <p:nvPr/>
          </p:nvSpPr>
          <p:spPr>
            <a:xfrm>
              <a:off x="5702164" y="11653828"/>
              <a:ext cx="3672197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68" name="Group 38">
            <a:extLst>
              <a:ext uri="{FF2B5EF4-FFF2-40B4-BE49-F238E27FC236}">
                <a16:creationId xmlns:a16="http://schemas.microsoft.com/office/drawing/2014/main" id="{7510EDEE-AB8A-924E-83D3-C444B834BDED}"/>
              </a:ext>
            </a:extLst>
          </p:cNvPr>
          <p:cNvGrpSpPr/>
          <p:nvPr/>
        </p:nvGrpSpPr>
        <p:grpSpPr>
          <a:xfrm>
            <a:off x="12772826" y="10918344"/>
            <a:ext cx="2355582" cy="935714"/>
            <a:chOff x="5702164" y="11302889"/>
            <a:chExt cx="3672197" cy="935714"/>
          </a:xfrm>
        </p:grpSpPr>
        <p:sp>
          <p:nvSpPr>
            <p:cNvPr id="169" name="CuadroTexto 395">
              <a:extLst>
                <a:ext uri="{FF2B5EF4-FFF2-40B4-BE49-F238E27FC236}">
                  <a16:creationId xmlns:a16="http://schemas.microsoft.com/office/drawing/2014/main" id="{2570F7E6-D9DD-C247-8C89-439A78604A96}"/>
                </a:ext>
              </a:extLst>
            </p:cNvPr>
            <p:cNvSpPr txBox="1"/>
            <p:nvPr/>
          </p:nvSpPr>
          <p:spPr>
            <a:xfrm>
              <a:off x="5742407" y="11302889"/>
              <a:ext cx="23826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170" name="Rectangle 40">
              <a:extLst>
                <a:ext uri="{FF2B5EF4-FFF2-40B4-BE49-F238E27FC236}">
                  <a16:creationId xmlns:a16="http://schemas.microsoft.com/office/drawing/2014/main" id="{A20724C7-4783-6442-B97D-629F5CE4F05E}"/>
                </a:ext>
              </a:extLst>
            </p:cNvPr>
            <p:cNvSpPr/>
            <p:nvPr/>
          </p:nvSpPr>
          <p:spPr>
            <a:xfrm>
              <a:off x="5702164" y="11653828"/>
              <a:ext cx="3672197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5193912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Line 1">
            <a:extLst>
              <a:ext uri="{FF2B5EF4-FFF2-40B4-BE49-F238E27FC236}">
                <a16:creationId xmlns:a16="http://schemas.microsoft.com/office/drawing/2014/main" id="{D523F694-3785-5A40-BA2B-0D5B528ACA5E}"/>
              </a:ext>
            </a:extLst>
          </p:cNvPr>
          <p:cNvSpPr>
            <a:spLocks noChangeShapeType="1"/>
          </p:cNvSpPr>
          <p:nvPr/>
        </p:nvSpPr>
        <p:spPr bwMode="auto">
          <a:xfrm>
            <a:off x="7006808" y="4531840"/>
            <a:ext cx="10571405" cy="4507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60" name="Freeform 2">
            <a:extLst>
              <a:ext uri="{FF2B5EF4-FFF2-40B4-BE49-F238E27FC236}">
                <a16:creationId xmlns:a16="http://schemas.microsoft.com/office/drawing/2014/main" id="{26FADBCB-7149-6D4D-A9B0-0FF91B3B8E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6010" y="6037533"/>
            <a:ext cx="17410137" cy="4566666"/>
          </a:xfrm>
          <a:custGeom>
            <a:avLst/>
            <a:gdLst>
              <a:gd name="T0" fmla="*/ 0 w 17031"/>
              <a:gd name="T1" fmla="*/ 4465 h 4466"/>
              <a:gd name="T2" fmla="*/ 0 w 17031"/>
              <a:gd name="T3" fmla="*/ 0 h 4466"/>
              <a:gd name="T4" fmla="*/ 17030 w 17031"/>
              <a:gd name="T5" fmla="*/ 0 h 4466"/>
              <a:gd name="T6" fmla="*/ 17030 w 17031"/>
              <a:gd name="T7" fmla="*/ 4447 h 44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7031" h="4466">
                <a:moveTo>
                  <a:pt x="0" y="4465"/>
                </a:moveTo>
                <a:lnTo>
                  <a:pt x="0" y="0"/>
                </a:lnTo>
                <a:lnTo>
                  <a:pt x="17030" y="0"/>
                </a:lnTo>
                <a:lnTo>
                  <a:pt x="17030" y="4447"/>
                </a:ln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61" name="Line 3">
            <a:extLst>
              <a:ext uri="{FF2B5EF4-FFF2-40B4-BE49-F238E27FC236}">
                <a16:creationId xmlns:a16="http://schemas.microsoft.com/office/drawing/2014/main" id="{47916641-C8F1-4F4E-999B-82893D68017F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1080" y="4455202"/>
            <a:ext cx="4507" cy="6207603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69" name="Freeform 11">
            <a:extLst>
              <a:ext uri="{FF2B5EF4-FFF2-40B4-BE49-F238E27FC236}">
                <a16:creationId xmlns:a16="http://schemas.microsoft.com/office/drawing/2014/main" id="{6014E2BC-F00D-4C48-8D0B-3CF493B1E1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4165" y="6583007"/>
            <a:ext cx="2623692" cy="2623692"/>
          </a:xfrm>
          <a:custGeom>
            <a:avLst/>
            <a:gdLst>
              <a:gd name="T0" fmla="*/ 2206 w 2568"/>
              <a:gd name="T1" fmla="*/ 2566 h 2567"/>
              <a:gd name="T2" fmla="*/ 2206 w 2568"/>
              <a:gd name="T3" fmla="*/ 2566 h 2567"/>
              <a:gd name="T4" fmla="*/ 362 w 2568"/>
              <a:gd name="T5" fmla="*/ 2566 h 2567"/>
              <a:gd name="T6" fmla="*/ 0 w 2568"/>
              <a:gd name="T7" fmla="*/ 2205 h 2567"/>
              <a:gd name="T8" fmla="*/ 0 w 2568"/>
              <a:gd name="T9" fmla="*/ 360 h 2567"/>
              <a:gd name="T10" fmla="*/ 362 w 2568"/>
              <a:gd name="T11" fmla="*/ 0 h 2567"/>
              <a:gd name="T12" fmla="*/ 2206 w 2568"/>
              <a:gd name="T13" fmla="*/ 0 h 2567"/>
              <a:gd name="T14" fmla="*/ 2567 w 2568"/>
              <a:gd name="T15" fmla="*/ 360 h 2567"/>
              <a:gd name="T16" fmla="*/ 2567 w 2568"/>
              <a:gd name="T17" fmla="*/ 2205 h 2567"/>
              <a:gd name="T18" fmla="*/ 2206 w 2568"/>
              <a:gd name="T19" fmla="*/ 2566 h 25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568" h="2567">
                <a:moveTo>
                  <a:pt x="2206" y="2566"/>
                </a:moveTo>
                <a:lnTo>
                  <a:pt x="2206" y="2566"/>
                </a:lnTo>
                <a:cubicBezTo>
                  <a:pt x="362" y="2566"/>
                  <a:pt x="362" y="2566"/>
                  <a:pt x="362" y="2566"/>
                </a:cubicBezTo>
                <a:cubicBezTo>
                  <a:pt x="163" y="2566"/>
                  <a:pt x="0" y="2403"/>
                  <a:pt x="0" y="2205"/>
                </a:cubicBezTo>
                <a:cubicBezTo>
                  <a:pt x="0" y="360"/>
                  <a:pt x="0" y="360"/>
                  <a:pt x="0" y="360"/>
                </a:cubicBezTo>
                <a:cubicBezTo>
                  <a:pt x="0" y="162"/>
                  <a:pt x="163" y="0"/>
                  <a:pt x="362" y="0"/>
                </a:cubicBezTo>
                <a:cubicBezTo>
                  <a:pt x="2206" y="0"/>
                  <a:pt x="2206" y="0"/>
                  <a:pt x="2206" y="0"/>
                </a:cubicBezTo>
                <a:cubicBezTo>
                  <a:pt x="2404" y="0"/>
                  <a:pt x="2567" y="162"/>
                  <a:pt x="2567" y="360"/>
                </a:cubicBezTo>
                <a:cubicBezTo>
                  <a:pt x="2567" y="2205"/>
                  <a:pt x="2567" y="2205"/>
                  <a:pt x="2567" y="2205"/>
                </a:cubicBezTo>
                <a:cubicBezTo>
                  <a:pt x="2567" y="2403"/>
                  <a:pt x="2404" y="2566"/>
                  <a:pt x="2206" y="2566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0" name="Freeform 12">
            <a:extLst>
              <a:ext uri="{FF2B5EF4-FFF2-40B4-BE49-F238E27FC236}">
                <a16:creationId xmlns:a16="http://schemas.microsoft.com/office/drawing/2014/main" id="{66BDDE70-3DE9-D949-B908-CBEB3B3401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79232" y="6583007"/>
            <a:ext cx="2623692" cy="2623692"/>
          </a:xfrm>
          <a:custGeom>
            <a:avLst/>
            <a:gdLst>
              <a:gd name="T0" fmla="*/ 2204 w 2567"/>
              <a:gd name="T1" fmla="*/ 2566 h 2567"/>
              <a:gd name="T2" fmla="*/ 2204 w 2567"/>
              <a:gd name="T3" fmla="*/ 2566 h 2567"/>
              <a:gd name="T4" fmla="*/ 361 w 2567"/>
              <a:gd name="T5" fmla="*/ 2566 h 2567"/>
              <a:gd name="T6" fmla="*/ 0 w 2567"/>
              <a:gd name="T7" fmla="*/ 2205 h 2567"/>
              <a:gd name="T8" fmla="*/ 0 w 2567"/>
              <a:gd name="T9" fmla="*/ 360 h 2567"/>
              <a:gd name="T10" fmla="*/ 361 w 2567"/>
              <a:gd name="T11" fmla="*/ 0 h 2567"/>
              <a:gd name="T12" fmla="*/ 2204 w 2567"/>
              <a:gd name="T13" fmla="*/ 0 h 2567"/>
              <a:gd name="T14" fmla="*/ 2566 w 2567"/>
              <a:gd name="T15" fmla="*/ 360 h 2567"/>
              <a:gd name="T16" fmla="*/ 2566 w 2567"/>
              <a:gd name="T17" fmla="*/ 2205 h 2567"/>
              <a:gd name="T18" fmla="*/ 2204 w 2567"/>
              <a:gd name="T19" fmla="*/ 2566 h 25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567" h="2567">
                <a:moveTo>
                  <a:pt x="2204" y="2566"/>
                </a:moveTo>
                <a:lnTo>
                  <a:pt x="2204" y="2566"/>
                </a:lnTo>
                <a:cubicBezTo>
                  <a:pt x="361" y="2566"/>
                  <a:pt x="361" y="2566"/>
                  <a:pt x="361" y="2566"/>
                </a:cubicBezTo>
                <a:cubicBezTo>
                  <a:pt x="162" y="2566"/>
                  <a:pt x="0" y="2403"/>
                  <a:pt x="0" y="2205"/>
                </a:cubicBezTo>
                <a:cubicBezTo>
                  <a:pt x="0" y="360"/>
                  <a:pt x="0" y="360"/>
                  <a:pt x="0" y="360"/>
                </a:cubicBezTo>
                <a:cubicBezTo>
                  <a:pt x="0" y="162"/>
                  <a:pt x="162" y="0"/>
                  <a:pt x="361" y="0"/>
                </a:cubicBezTo>
                <a:cubicBezTo>
                  <a:pt x="2204" y="0"/>
                  <a:pt x="2204" y="0"/>
                  <a:pt x="2204" y="0"/>
                </a:cubicBezTo>
                <a:cubicBezTo>
                  <a:pt x="2403" y="0"/>
                  <a:pt x="2566" y="162"/>
                  <a:pt x="2566" y="360"/>
                </a:cubicBezTo>
                <a:cubicBezTo>
                  <a:pt x="2566" y="2205"/>
                  <a:pt x="2566" y="2205"/>
                  <a:pt x="2566" y="2205"/>
                </a:cubicBezTo>
                <a:cubicBezTo>
                  <a:pt x="2566" y="2403"/>
                  <a:pt x="2403" y="2566"/>
                  <a:pt x="2204" y="2566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1" name="Freeform 13">
            <a:extLst>
              <a:ext uri="{FF2B5EF4-FFF2-40B4-BE49-F238E27FC236}">
                <a16:creationId xmlns:a16="http://schemas.microsoft.com/office/drawing/2014/main" id="{305C22AF-F58E-6341-8EF9-F05350F904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84302" y="6564975"/>
            <a:ext cx="2619183" cy="2623692"/>
          </a:xfrm>
          <a:custGeom>
            <a:avLst/>
            <a:gdLst>
              <a:gd name="T0" fmla="*/ 2206 w 2560"/>
              <a:gd name="T1" fmla="*/ 2566 h 2567"/>
              <a:gd name="T2" fmla="*/ 2206 w 2560"/>
              <a:gd name="T3" fmla="*/ 2566 h 2567"/>
              <a:gd name="T4" fmla="*/ 353 w 2560"/>
              <a:gd name="T5" fmla="*/ 2566 h 2567"/>
              <a:gd name="T6" fmla="*/ 0 w 2560"/>
              <a:gd name="T7" fmla="*/ 2204 h 2567"/>
              <a:gd name="T8" fmla="*/ 0 w 2560"/>
              <a:gd name="T9" fmla="*/ 360 h 2567"/>
              <a:gd name="T10" fmla="*/ 353 w 2560"/>
              <a:gd name="T11" fmla="*/ 0 h 2567"/>
              <a:gd name="T12" fmla="*/ 2206 w 2560"/>
              <a:gd name="T13" fmla="*/ 0 h 2567"/>
              <a:gd name="T14" fmla="*/ 2559 w 2560"/>
              <a:gd name="T15" fmla="*/ 360 h 2567"/>
              <a:gd name="T16" fmla="*/ 2559 w 2560"/>
              <a:gd name="T17" fmla="*/ 2204 h 2567"/>
              <a:gd name="T18" fmla="*/ 2206 w 2560"/>
              <a:gd name="T19" fmla="*/ 2566 h 25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560" h="2567">
                <a:moveTo>
                  <a:pt x="2206" y="2566"/>
                </a:moveTo>
                <a:lnTo>
                  <a:pt x="2206" y="2566"/>
                </a:lnTo>
                <a:cubicBezTo>
                  <a:pt x="353" y="2566"/>
                  <a:pt x="353" y="2566"/>
                  <a:pt x="353" y="2566"/>
                </a:cubicBezTo>
                <a:cubicBezTo>
                  <a:pt x="163" y="2566"/>
                  <a:pt x="0" y="2403"/>
                  <a:pt x="0" y="2204"/>
                </a:cubicBezTo>
                <a:cubicBezTo>
                  <a:pt x="0" y="360"/>
                  <a:pt x="0" y="360"/>
                  <a:pt x="0" y="360"/>
                </a:cubicBezTo>
                <a:cubicBezTo>
                  <a:pt x="0" y="162"/>
                  <a:pt x="163" y="0"/>
                  <a:pt x="353" y="0"/>
                </a:cubicBezTo>
                <a:cubicBezTo>
                  <a:pt x="2206" y="0"/>
                  <a:pt x="2206" y="0"/>
                  <a:pt x="2206" y="0"/>
                </a:cubicBezTo>
                <a:cubicBezTo>
                  <a:pt x="2405" y="0"/>
                  <a:pt x="2559" y="162"/>
                  <a:pt x="2559" y="360"/>
                </a:cubicBezTo>
                <a:cubicBezTo>
                  <a:pt x="2559" y="2204"/>
                  <a:pt x="2559" y="2204"/>
                  <a:pt x="2559" y="2204"/>
                </a:cubicBezTo>
                <a:cubicBezTo>
                  <a:pt x="2559" y="2403"/>
                  <a:pt x="2405" y="2566"/>
                  <a:pt x="2206" y="2566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2" name="Freeform 14">
            <a:extLst>
              <a:ext uri="{FF2B5EF4-FFF2-40B4-BE49-F238E27FC236}">
                <a16:creationId xmlns:a16="http://schemas.microsoft.com/office/drawing/2014/main" id="{DB5FBC97-798D-0C43-BB83-D8DA3108F7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52184" y="3449905"/>
            <a:ext cx="2677789" cy="2172886"/>
          </a:xfrm>
          <a:custGeom>
            <a:avLst/>
            <a:gdLst>
              <a:gd name="T0" fmla="*/ 2069 w 2621"/>
              <a:gd name="T1" fmla="*/ 2125 h 2126"/>
              <a:gd name="T2" fmla="*/ 2069 w 2621"/>
              <a:gd name="T3" fmla="*/ 2125 h 2126"/>
              <a:gd name="T4" fmla="*/ 551 w 2621"/>
              <a:gd name="T5" fmla="*/ 2125 h 2126"/>
              <a:gd name="T6" fmla="*/ 0 w 2621"/>
              <a:gd name="T7" fmla="*/ 1564 h 2126"/>
              <a:gd name="T8" fmla="*/ 0 w 2621"/>
              <a:gd name="T9" fmla="*/ 552 h 2126"/>
              <a:gd name="T10" fmla="*/ 551 w 2621"/>
              <a:gd name="T11" fmla="*/ 0 h 2126"/>
              <a:gd name="T12" fmla="*/ 2069 w 2621"/>
              <a:gd name="T13" fmla="*/ 0 h 2126"/>
              <a:gd name="T14" fmla="*/ 2620 w 2621"/>
              <a:gd name="T15" fmla="*/ 552 h 2126"/>
              <a:gd name="T16" fmla="*/ 2620 w 2621"/>
              <a:gd name="T17" fmla="*/ 1564 h 2126"/>
              <a:gd name="T18" fmla="*/ 2069 w 2621"/>
              <a:gd name="T19" fmla="*/ 2125 h 2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621" h="2126">
                <a:moveTo>
                  <a:pt x="2069" y="2125"/>
                </a:moveTo>
                <a:lnTo>
                  <a:pt x="2069" y="2125"/>
                </a:lnTo>
                <a:cubicBezTo>
                  <a:pt x="551" y="2125"/>
                  <a:pt x="551" y="2125"/>
                  <a:pt x="551" y="2125"/>
                </a:cubicBezTo>
                <a:cubicBezTo>
                  <a:pt x="243" y="2125"/>
                  <a:pt x="0" y="1872"/>
                  <a:pt x="0" y="1564"/>
                </a:cubicBezTo>
                <a:cubicBezTo>
                  <a:pt x="0" y="552"/>
                  <a:pt x="0" y="552"/>
                  <a:pt x="0" y="552"/>
                </a:cubicBezTo>
                <a:cubicBezTo>
                  <a:pt x="0" y="244"/>
                  <a:pt x="243" y="0"/>
                  <a:pt x="551" y="0"/>
                </a:cubicBezTo>
                <a:cubicBezTo>
                  <a:pt x="2069" y="0"/>
                  <a:pt x="2069" y="0"/>
                  <a:pt x="2069" y="0"/>
                </a:cubicBezTo>
                <a:cubicBezTo>
                  <a:pt x="2376" y="0"/>
                  <a:pt x="2620" y="244"/>
                  <a:pt x="2620" y="552"/>
                </a:cubicBezTo>
                <a:cubicBezTo>
                  <a:pt x="2620" y="1564"/>
                  <a:pt x="2620" y="1564"/>
                  <a:pt x="2620" y="1564"/>
                </a:cubicBezTo>
                <a:cubicBezTo>
                  <a:pt x="2620" y="1872"/>
                  <a:pt x="2376" y="2125"/>
                  <a:pt x="2069" y="2125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3" name="Freeform 15">
            <a:extLst>
              <a:ext uri="{FF2B5EF4-FFF2-40B4-BE49-F238E27FC236}">
                <a16:creationId xmlns:a16="http://schemas.microsoft.com/office/drawing/2014/main" id="{3E3985AD-7E69-A845-8FAD-159CC9B2AF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29514" y="3449905"/>
            <a:ext cx="4278150" cy="2172886"/>
          </a:xfrm>
          <a:custGeom>
            <a:avLst/>
            <a:gdLst>
              <a:gd name="T0" fmla="*/ 3635 w 4187"/>
              <a:gd name="T1" fmla="*/ 2125 h 2126"/>
              <a:gd name="T2" fmla="*/ 3635 w 4187"/>
              <a:gd name="T3" fmla="*/ 2125 h 2126"/>
              <a:gd name="T4" fmla="*/ 552 w 4187"/>
              <a:gd name="T5" fmla="*/ 2125 h 2126"/>
              <a:gd name="T6" fmla="*/ 0 w 4187"/>
              <a:gd name="T7" fmla="*/ 1564 h 2126"/>
              <a:gd name="T8" fmla="*/ 0 w 4187"/>
              <a:gd name="T9" fmla="*/ 552 h 2126"/>
              <a:gd name="T10" fmla="*/ 552 w 4187"/>
              <a:gd name="T11" fmla="*/ 0 h 2126"/>
              <a:gd name="T12" fmla="*/ 3635 w 4187"/>
              <a:gd name="T13" fmla="*/ 0 h 2126"/>
              <a:gd name="T14" fmla="*/ 4186 w 4187"/>
              <a:gd name="T15" fmla="*/ 552 h 2126"/>
              <a:gd name="T16" fmla="*/ 4186 w 4187"/>
              <a:gd name="T17" fmla="*/ 1564 h 2126"/>
              <a:gd name="T18" fmla="*/ 3635 w 4187"/>
              <a:gd name="T19" fmla="*/ 2125 h 2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187" h="2126">
                <a:moveTo>
                  <a:pt x="3635" y="2125"/>
                </a:moveTo>
                <a:lnTo>
                  <a:pt x="3635" y="2125"/>
                </a:lnTo>
                <a:cubicBezTo>
                  <a:pt x="552" y="2125"/>
                  <a:pt x="552" y="2125"/>
                  <a:pt x="552" y="2125"/>
                </a:cubicBezTo>
                <a:cubicBezTo>
                  <a:pt x="245" y="2125"/>
                  <a:pt x="0" y="1872"/>
                  <a:pt x="0" y="1564"/>
                </a:cubicBezTo>
                <a:cubicBezTo>
                  <a:pt x="0" y="552"/>
                  <a:pt x="0" y="552"/>
                  <a:pt x="0" y="552"/>
                </a:cubicBezTo>
                <a:cubicBezTo>
                  <a:pt x="0" y="244"/>
                  <a:pt x="245" y="0"/>
                  <a:pt x="552" y="0"/>
                </a:cubicBezTo>
                <a:cubicBezTo>
                  <a:pt x="3635" y="0"/>
                  <a:pt x="3635" y="0"/>
                  <a:pt x="3635" y="0"/>
                </a:cubicBezTo>
                <a:cubicBezTo>
                  <a:pt x="3942" y="0"/>
                  <a:pt x="4186" y="244"/>
                  <a:pt x="4186" y="552"/>
                </a:cubicBezTo>
                <a:cubicBezTo>
                  <a:pt x="4186" y="1564"/>
                  <a:pt x="4186" y="1564"/>
                  <a:pt x="4186" y="1564"/>
                </a:cubicBezTo>
                <a:cubicBezTo>
                  <a:pt x="4186" y="1872"/>
                  <a:pt x="3942" y="2125"/>
                  <a:pt x="3635" y="2125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4" name="Freeform 16">
            <a:extLst>
              <a:ext uri="{FF2B5EF4-FFF2-40B4-BE49-F238E27FC236}">
                <a16:creationId xmlns:a16="http://schemas.microsoft.com/office/drawing/2014/main" id="{5AF3D8AE-9B95-0844-ADA4-5D097D1DF8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4493" y="3449905"/>
            <a:ext cx="4278153" cy="2172886"/>
          </a:xfrm>
          <a:custGeom>
            <a:avLst/>
            <a:gdLst>
              <a:gd name="T0" fmla="*/ 3625 w 4186"/>
              <a:gd name="T1" fmla="*/ 2125 h 2126"/>
              <a:gd name="T2" fmla="*/ 3625 w 4186"/>
              <a:gd name="T3" fmla="*/ 2125 h 2126"/>
              <a:gd name="T4" fmla="*/ 551 w 4186"/>
              <a:gd name="T5" fmla="*/ 2125 h 2126"/>
              <a:gd name="T6" fmla="*/ 0 w 4186"/>
              <a:gd name="T7" fmla="*/ 1564 h 2126"/>
              <a:gd name="T8" fmla="*/ 0 w 4186"/>
              <a:gd name="T9" fmla="*/ 552 h 2126"/>
              <a:gd name="T10" fmla="*/ 551 w 4186"/>
              <a:gd name="T11" fmla="*/ 0 h 2126"/>
              <a:gd name="T12" fmla="*/ 3625 w 4186"/>
              <a:gd name="T13" fmla="*/ 0 h 2126"/>
              <a:gd name="T14" fmla="*/ 4185 w 4186"/>
              <a:gd name="T15" fmla="*/ 552 h 2126"/>
              <a:gd name="T16" fmla="*/ 4185 w 4186"/>
              <a:gd name="T17" fmla="*/ 1564 h 2126"/>
              <a:gd name="T18" fmla="*/ 3625 w 4186"/>
              <a:gd name="T19" fmla="*/ 2125 h 2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186" h="2126">
                <a:moveTo>
                  <a:pt x="3625" y="2125"/>
                </a:moveTo>
                <a:lnTo>
                  <a:pt x="3625" y="2125"/>
                </a:lnTo>
                <a:cubicBezTo>
                  <a:pt x="551" y="2125"/>
                  <a:pt x="551" y="2125"/>
                  <a:pt x="551" y="2125"/>
                </a:cubicBezTo>
                <a:cubicBezTo>
                  <a:pt x="244" y="2125"/>
                  <a:pt x="0" y="1872"/>
                  <a:pt x="0" y="1564"/>
                </a:cubicBezTo>
                <a:cubicBezTo>
                  <a:pt x="0" y="552"/>
                  <a:pt x="0" y="552"/>
                  <a:pt x="0" y="552"/>
                </a:cubicBezTo>
                <a:cubicBezTo>
                  <a:pt x="0" y="244"/>
                  <a:pt x="244" y="0"/>
                  <a:pt x="551" y="0"/>
                </a:cubicBezTo>
                <a:cubicBezTo>
                  <a:pt x="3625" y="0"/>
                  <a:pt x="3625" y="0"/>
                  <a:pt x="3625" y="0"/>
                </a:cubicBezTo>
                <a:cubicBezTo>
                  <a:pt x="3932" y="0"/>
                  <a:pt x="4185" y="244"/>
                  <a:pt x="4185" y="552"/>
                </a:cubicBezTo>
                <a:cubicBezTo>
                  <a:pt x="4185" y="1564"/>
                  <a:pt x="4185" y="1564"/>
                  <a:pt x="4185" y="1564"/>
                </a:cubicBezTo>
                <a:cubicBezTo>
                  <a:pt x="4185" y="1872"/>
                  <a:pt x="3932" y="2125"/>
                  <a:pt x="3625" y="2125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5" name="Freeform 147">
            <a:extLst>
              <a:ext uri="{FF2B5EF4-FFF2-40B4-BE49-F238E27FC236}">
                <a16:creationId xmlns:a16="http://schemas.microsoft.com/office/drawing/2014/main" id="{237F6EF7-33F1-BA4A-9AF2-D9EEAA2F9C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9390" y="10045199"/>
            <a:ext cx="1257748" cy="1248735"/>
          </a:xfrm>
          <a:custGeom>
            <a:avLst/>
            <a:gdLst>
              <a:gd name="T0" fmla="*/ 1229 w 1230"/>
              <a:gd name="T1" fmla="*/ 606 h 1222"/>
              <a:gd name="T2" fmla="*/ 1229 w 1230"/>
              <a:gd name="T3" fmla="*/ 606 h 1222"/>
              <a:gd name="T4" fmla="*/ 615 w 1230"/>
              <a:gd name="T5" fmla="*/ 1221 h 1222"/>
              <a:gd name="T6" fmla="*/ 0 w 1230"/>
              <a:gd name="T7" fmla="*/ 606 h 1222"/>
              <a:gd name="T8" fmla="*/ 615 w 1230"/>
              <a:gd name="T9" fmla="*/ 0 h 1222"/>
              <a:gd name="T10" fmla="*/ 1229 w 1230"/>
              <a:gd name="T11" fmla="*/ 606 h 12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30" h="1222">
                <a:moveTo>
                  <a:pt x="1229" y="606"/>
                </a:moveTo>
                <a:lnTo>
                  <a:pt x="1229" y="606"/>
                </a:lnTo>
                <a:cubicBezTo>
                  <a:pt x="1229" y="950"/>
                  <a:pt x="958" y="1221"/>
                  <a:pt x="615" y="1221"/>
                </a:cubicBezTo>
                <a:cubicBezTo>
                  <a:pt x="280" y="1221"/>
                  <a:pt x="0" y="950"/>
                  <a:pt x="0" y="606"/>
                </a:cubicBezTo>
                <a:cubicBezTo>
                  <a:pt x="0" y="272"/>
                  <a:pt x="280" y="0"/>
                  <a:pt x="615" y="0"/>
                </a:cubicBezTo>
                <a:cubicBezTo>
                  <a:pt x="958" y="0"/>
                  <a:pt x="1229" y="272"/>
                  <a:pt x="1229" y="606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6" name="Freeform 148">
            <a:extLst>
              <a:ext uri="{FF2B5EF4-FFF2-40B4-BE49-F238E27FC236}">
                <a16:creationId xmlns:a16="http://schemas.microsoft.com/office/drawing/2014/main" id="{D0F18951-E08F-AF41-AD68-760945D5E1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64458" y="10045199"/>
            <a:ext cx="1257751" cy="1248735"/>
          </a:xfrm>
          <a:custGeom>
            <a:avLst/>
            <a:gdLst>
              <a:gd name="T0" fmla="*/ 1228 w 1229"/>
              <a:gd name="T1" fmla="*/ 606 h 1222"/>
              <a:gd name="T2" fmla="*/ 1228 w 1229"/>
              <a:gd name="T3" fmla="*/ 606 h 1222"/>
              <a:gd name="T4" fmla="*/ 613 w 1229"/>
              <a:gd name="T5" fmla="*/ 1221 h 1222"/>
              <a:gd name="T6" fmla="*/ 0 w 1229"/>
              <a:gd name="T7" fmla="*/ 606 h 1222"/>
              <a:gd name="T8" fmla="*/ 613 w 1229"/>
              <a:gd name="T9" fmla="*/ 0 h 1222"/>
              <a:gd name="T10" fmla="*/ 1228 w 1229"/>
              <a:gd name="T11" fmla="*/ 606 h 12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29" h="1222">
                <a:moveTo>
                  <a:pt x="1228" y="606"/>
                </a:moveTo>
                <a:lnTo>
                  <a:pt x="1228" y="606"/>
                </a:lnTo>
                <a:cubicBezTo>
                  <a:pt x="1228" y="950"/>
                  <a:pt x="948" y="1221"/>
                  <a:pt x="613" y="1221"/>
                </a:cubicBezTo>
                <a:cubicBezTo>
                  <a:pt x="271" y="1221"/>
                  <a:pt x="0" y="950"/>
                  <a:pt x="0" y="606"/>
                </a:cubicBezTo>
                <a:cubicBezTo>
                  <a:pt x="0" y="272"/>
                  <a:pt x="271" y="0"/>
                  <a:pt x="613" y="0"/>
                </a:cubicBezTo>
                <a:cubicBezTo>
                  <a:pt x="948" y="0"/>
                  <a:pt x="1228" y="272"/>
                  <a:pt x="1228" y="606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7" name="Line 149">
            <a:extLst>
              <a:ext uri="{FF2B5EF4-FFF2-40B4-BE49-F238E27FC236}">
                <a16:creationId xmlns:a16="http://schemas.microsoft.com/office/drawing/2014/main" id="{C6986E81-9300-9945-B447-A6EBFEF31635}"/>
              </a:ext>
            </a:extLst>
          </p:cNvPr>
          <p:cNvSpPr>
            <a:spLocks noChangeShapeType="1"/>
          </p:cNvSpPr>
          <p:nvPr/>
        </p:nvSpPr>
        <p:spPr bwMode="auto">
          <a:xfrm>
            <a:off x="7840798" y="6037533"/>
            <a:ext cx="4509" cy="4769530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08" name="Line 150">
            <a:extLst>
              <a:ext uri="{FF2B5EF4-FFF2-40B4-BE49-F238E27FC236}">
                <a16:creationId xmlns:a16="http://schemas.microsoft.com/office/drawing/2014/main" id="{D1DA5420-462A-9441-98E0-CFBDF172670F}"/>
              </a:ext>
            </a:extLst>
          </p:cNvPr>
          <p:cNvSpPr>
            <a:spLocks noChangeShapeType="1"/>
          </p:cNvSpPr>
          <p:nvPr/>
        </p:nvSpPr>
        <p:spPr bwMode="auto">
          <a:xfrm>
            <a:off x="16541359" y="6037533"/>
            <a:ext cx="4509" cy="4769530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09" name="Freeform 151">
            <a:extLst>
              <a:ext uri="{FF2B5EF4-FFF2-40B4-BE49-F238E27FC236}">
                <a16:creationId xmlns:a16="http://schemas.microsoft.com/office/drawing/2014/main" id="{88739450-3956-FA4F-B2B6-9BB4F596CD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8953" y="6583007"/>
            <a:ext cx="2623692" cy="2623692"/>
          </a:xfrm>
          <a:custGeom>
            <a:avLst/>
            <a:gdLst>
              <a:gd name="T0" fmla="*/ 2206 w 2568"/>
              <a:gd name="T1" fmla="*/ 2566 h 2567"/>
              <a:gd name="T2" fmla="*/ 2206 w 2568"/>
              <a:gd name="T3" fmla="*/ 2566 h 2567"/>
              <a:gd name="T4" fmla="*/ 361 w 2568"/>
              <a:gd name="T5" fmla="*/ 2566 h 2567"/>
              <a:gd name="T6" fmla="*/ 0 w 2568"/>
              <a:gd name="T7" fmla="*/ 2205 h 2567"/>
              <a:gd name="T8" fmla="*/ 0 w 2568"/>
              <a:gd name="T9" fmla="*/ 360 h 2567"/>
              <a:gd name="T10" fmla="*/ 361 w 2568"/>
              <a:gd name="T11" fmla="*/ 0 h 2567"/>
              <a:gd name="T12" fmla="*/ 2206 w 2568"/>
              <a:gd name="T13" fmla="*/ 0 h 2567"/>
              <a:gd name="T14" fmla="*/ 2567 w 2568"/>
              <a:gd name="T15" fmla="*/ 360 h 2567"/>
              <a:gd name="T16" fmla="*/ 2567 w 2568"/>
              <a:gd name="T17" fmla="*/ 2205 h 2567"/>
              <a:gd name="T18" fmla="*/ 2206 w 2568"/>
              <a:gd name="T19" fmla="*/ 2566 h 25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568" h="2567">
                <a:moveTo>
                  <a:pt x="2206" y="2566"/>
                </a:moveTo>
                <a:lnTo>
                  <a:pt x="2206" y="2566"/>
                </a:lnTo>
                <a:cubicBezTo>
                  <a:pt x="361" y="2566"/>
                  <a:pt x="361" y="2566"/>
                  <a:pt x="361" y="2566"/>
                </a:cubicBezTo>
                <a:cubicBezTo>
                  <a:pt x="162" y="2566"/>
                  <a:pt x="0" y="2403"/>
                  <a:pt x="0" y="2205"/>
                </a:cubicBezTo>
                <a:cubicBezTo>
                  <a:pt x="0" y="360"/>
                  <a:pt x="0" y="360"/>
                  <a:pt x="0" y="360"/>
                </a:cubicBezTo>
                <a:cubicBezTo>
                  <a:pt x="0" y="162"/>
                  <a:pt x="162" y="0"/>
                  <a:pt x="361" y="0"/>
                </a:cubicBezTo>
                <a:cubicBezTo>
                  <a:pt x="2206" y="0"/>
                  <a:pt x="2206" y="0"/>
                  <a:pt x="2206" y="0"/>
                </a:cubicBezTo>
                <a:cubicBezTo>
                  <a:pt x="2404" y="0"/>
                  <a:pt x="2567" y="162"/>
                  <a:pt x="2567" y="360"/>
                </a:cubicBezTo>
                <a:cubicBezTo>
                  <a:pt x="2567" y="2205"/>
                  <a:pt x="2567" y="2205"/>
                  <a:pt x="2567" y="2205"/>
                </a:cubicBezTo>
                <a:cubicBezTo>
                  <a:pt x="2567" y="2403"/>
                  <a:pt x="2404" y="2566"/>
                  <a:pt x="2206" y="2566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0" name="Freeform 152">
            <a:extLst>
              <a:ext uri="{FF2B5EF4-FFF2-40B4-BE49-F238E27FC236}">
                <a16:creationId xmlns:a16="http://schemas.microsoft.com/office/drawing/2014/main" id="{9F65A488-FC2E-FF46-90AB-7262BE2167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29514" y="6583007"/>
            <a:ext cx="2628199" cy="2623692"/>
          </a:xfrm>
          <a:custGeom>
            <a:avLst/>
            <a:gdLst>
              <a:gd name="T0" fmla="*/ 2206 w 2569"/>
              <a:gd name="T1" fmla="*/ 2566 h 2567"/>
              <a:gd name="T2" fmla="*/ 2206 w 2569"/>
              <a:gd name="T3" fmla="*/ 2566 h 2567"/>
              <a:gd name="T4" fmla="*/ 362 w 2569"/>
              <a:gd name="T5" fmla="*/ 2566 h 2567"/>
              <a:gd name="T6" fmla="*/ 0 w 2569"/>
              <a:gd name="T7" fmla="*/ 2205 h 2567"/>
              <a:gd name="T8" fmla="*/ 0 w 2569"/>
              <a:gd name="T9" fmla="*/ 360 h 2567"/>
              <a:gd name="T10" fmla="*/ 362 w 2569"/>
              <a:gd name="T11" fmla="*/ 0 h 2567"/>
              <a:gd name="T12" fmla="*/ 2206 w 2569"/>
              <a:gd name="T13" fmla="*/ 0 h 2567"/>
              <a:gd name="T14" fmla="*/ 2568 w 2569"/>
              <a:gd name="T15" fmla="*/ 360 h 2567"/>
              <a:gd name="T16" fmla="*/ 2568 w 2569"/>
              <a:gd name="T17" fmla="*/ 2205 h 2567"/>
              <a:gd name="T18" fmla="*/ 2206 w 2569"/>
              <a:gd name="T19" fmla="*/ 2566 h 25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569" h="2567">
                <a:moveTo>
                  <a:pt x="2206" y="2566"/>
                </a:moveTo>
                <a:lnTo>
                  <a:pt x="2206" y="2566"/>
                </a:lnTo>
                <a:cubicBezTo>
                  <a:pt x="362" y="2566"/>
                  <a:pt x="362" y="2566"/>
                  <a:pt x="362" y="2566"/>
                </a:cubicBezTo>
                <a:cubicBezTo>
                  <a:pt x="163" y="2566"/>
                  <a:pt x="0" y="2403"/>
                  <a:pt x="0" y="2205"/>
                </a:cubicBezTo>
                <a:cubicBezTo>
                  <a:pt x="0" y="360"/>
                  <a:pt x="0" y="360"/>
                  <a:pt x="0" y="360"/>
                </a:cubicBezTo>
                <a:cubicBezTo>
                  <a:pt x="0" y="162"/>
                  <a:pt x="163" y="0"/>
                  <a:pt x="362" y="0"/>
                </a:cubicBezTo>
                <a:cubicBezTo>
                  <a:pt x="2206" y="0"/>
                  <a:pt x="2206" y="0"/>
                  <a:pt x="2206" y="0"/>
                </a:cubicBezTo>
                <a:cubicBezTo>
                  <a:pt x="2405" y="0"/>
                  <a:pt x="2568" y="162"/>
                  <a:pt x="2568" y="360"/>
                </a:cubicBezTo>
                <a:cubicBezTo>
                  <a:pt x="2568" y="2205"/>
                  <a:pt x="2568" y="2205"/>
                  <a:pt x="2568" y="2205"/>
                </a:cubicBezTo>
                <a:cubicBezTo>
                  <a:pt x="2568" y="2403"/>
                  <a:pt x="2405" y="2566"/>
                  <a:pt x="2206" y="2566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1" name="Freeform 153">
            <a:extLst>
              <a:ext uri="{FF2B5EF4-FFF2-40B4-BE49-F238E27FC236}">
                <a16:creationId xmlns:a16="http://schemas.microsoft.com/office/drawing/2014/main" id="{0F0250A9-AC2C-6042-A486-5D5838E496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09669" y="10045199"/>
            <a:ext cx="1257751" cy="1248735"/>
          </a:xfrm>
          <a:custGeom>
            <a:avLst/>
            <a:gdLst>
              <a:gd name="T0" fmla="*/ 1229 w 1230"/>
              <a:gd name="T1" fmla="*/ 606 h 1222"/>
              <a:gd name="T2" fmla="*/ 1229 w 1230"/>
              <a:gd name="T3" fmla="*/ 606 h 1222"/>
              <a:gd name="T4" fmla="*/ 614 w 1230"/>
              <a:gd name="T5" fmla="*/ 1221 h 1222"/>
              <a:gd name="T6" fmla="*/ 0 w 1230"/>
              <a:gd name="T7" fmla="*/ 606 h 1222"/>
              <a:gd name="T8" fmla="*/ 614 w 1230"/>
              <a:gd name="T9" fmla="*/ 0 h 1222"/>
              <a:gd name="T10" fmla="*/ 1229 w 1230"/>
              <a:gd name="T11" fmla="*/ 606 h 12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30" h="1222">
                <a:moveTo>
                  <a:pt x="1229" y="606"/>
                </a:moveTo>
                <a:lnTo>
                  <a:pt x="1229" y="606"/>
                </a:lnTo>
                <a:cubicBezTo>
                  <a:pt x="1229" y="950"/>
                  <a:pt x="958" y="1221"/>
                  <a:pt x="614" y="1221"/>
                </a:cubicBezTo>
                <a:cubicBezTo>
                  <a:pt x="280" y="1221"/>
                  <a:pt x="0" y="950"/>
                  <a:pt x="0" y="606"/>
                </a:cubicBezTo>
                <a:cubicBezTo>
                  <a:pt x="0" y="272"/>
                  <a:pt x="280" y="0"/>
                  <a:pt x="614" y="0"/>
                </a:cubicBezTo>
                <a:cubicBezTo>
                  <a:pt x="958" y="0"/>
                  <a:pt x="1229" y="272"/>
                  <a:pt x="1229" y="606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2" name="Freeform 154">
            <a:extLst>
              <a:ext uri="{FF2B5EF4-FFF2-40B4-BE49-F238E27FC236}">
                <a16:creationId xmlns:a16="http://schemas.microsoft.com/office/drawing/2014/main" id="{5B4680FF-A624-7542-86D7-47C1B302C9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14739" y="10045199"/>
            <a:ext cx="1257748" cy="1248735"/>
          </a:xfrm>
          <a:custGeom>
            <a:avLst/>
            <a:gdLst>
              <a:gd name="T0" fmla="*/ 1229 w 1230"/>
              <a:gd name="T1" fmla="*/ 606 h 1222"/>
              <a:gd name="T2" fmla="*/ 1229 w 1230"/>
              <a:gd name="T3" fmla="*/ 606 h 1222"/>
              <a:gd name="T4" fmla="*/ 614 w 1230"/>
              <a:gd name="T5" fmla="*/ 1221 h 1222"/>
              <a:gd name="T6" fmla="*/ 0 w 1230"/>
              <a:gd name="T7" fmla="*/ 606 h 1222"/>
              <a:gd name="T8" fmla="*/ 614 w 1230"/>
              <a:gd name="T9" fmla="*/ 0 h 1222"/>
              <a:gd name="T10" fmla="*/ 1229 w 1230"/>
              <a:gd name="T11" fmla="*/ 606 h 12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30" h="1222">
                <a:moveTo>
                  <a:pt x="1229" y="606"/>
                </a:moveTo>
                <a:lnTo>
                  <a:pt x="1229" y="606"/>
                </a:lnTo>
                <a:cubicBezTo>
                  <a:pt x="1229" y="950"/>
                  <a:pt x="949" y="1221"/>
                  <a:pt x="614" y="1221"/>
                </a:cubicBezTo>
                <a:cubicBezTo>
                  <a:pt x="271" y="1221"/>
                  <a:pt x="0" y="950"/>
                  <a:pt x="0" y="606"/>
                </a:cubicBezTo>
                <a:cubicBezTo>
                  <a:pt x="0" y="272"/>
                  <a:pt x="271" y="0"/>
                  <a:pt x="614" y="0"/>
                </a:cubicBezTo>
                <a:cubicBezTo>
                  <a:pt x="949" y="0"/>
                  <a:pt x="1229" y="272"/>
                  <a:pt x="1229" y="606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3" name="Freeform 155">
            <a:extLst>
              <a:ext uri="{FF2B5EF4-FFF2-40B4-BE49-F238E27FC236}">
                <a16:creationId xmlns:a16="http://schemas.microsoft.com/office/drawing/2014/main" id="{E6F5FE24-FF8E-E343-BCA9-D88892462F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69528" y="10045199"/>
            <a:ext cx="1248732" cy="1248735"/>
          </a:xfrm>
          <a:custGeom>
            <a:avLst/>
            <a:gdLst>
              <a:gd name="T0" fmla="*/ 1221 w 1222"/>
              <a:gd name="T1" fmla="*/ 606 h 1222"/>
              <a:gd name="T2" fmla="*/ 1221 w 1222"/>
              <a:gd name="T3" fmla="*/ 606 h 1222"/>
              <a:gd name="T4" fmla="*/ 615 w 1222"/>
              <a:gd name="T5" fmla="*/ 1221 h 1222"/>
              <a:gd name="T6" fmla="*/ 0 w 1222"/>
              <a:gd name="T7" fmla="*/ 606 h 1222"/>
              <a:gd name="T8" fmla="*/ 615 w 1222"/>
              <a:gd name="T9" fmla="*/ 0 h 1222"/>
              <a:gd name="T10" fmla="*/ 1221 w 1222"/>
              <a:gd name="T11" fmla="*/ 606 h 12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22" h="1222">
                <a:moveTo>
                  <a:pt x="1221" y="606"/>
                </a:moveTo>
                <a:lnTo>
                  <a:pt x="1221" y="606"/>
                </a:lnTo>
                <a:cubicBezTo>
                  <a:pt x="1221" y="950"/>
                  <a:pt x="950" y="1221"/>
                  <a:pt x="615" y="1221"/>
                </a:cubicBezTo>
                <a:cubicBezTo>
                  <a:pt x="271" y="1221"/>
                  <a:pt x="0" y="950"/>
                  <a:pt x="0" y="606"/>
                </a:cubicBezTo>
                <a:cubicBezTo>
                  <a:pt x="0" y="272"/>
                  <a:pt x="271" y="0"/>
                  <a:pt x="615" y="0"/>
                </a:cubicBezTo>
                <a:cubicBezTo>
                  <a:pt x="950" y="0"/>
                  <a:pt x="1221" y="272"/>
                  <a:pt x="1221" y="606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19" name="Freeform 548">
            <a:extLst>
              <a:ext uri="{FF2B5EF4-FFF2-40B4-BE49-F238E27FC236}">
                <a16:creationId xmlns:a16="http://schemas.microsoft.com/office/drawing/2014/main" id="{64B644C1-8FF0-7445-8AC0-B35A47B6FA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9300" y="7313313"/>
            <a:ext cx="824977" cy="518429"/>
          </a:xfrm>
          <a:custGeom>
            <a:avLst/>
            <a:gdLst>
              <a:gd name="T0" fmla="*/ 768 w 806"/>
              <a:gd name="T1" fmla="*/ 506 h 507"/>
              <a:gd name="T2" fmla="*/ 768 w 806"/>
              <a:gd name="T3" fmla="*/ 506 h 507"/>
              <a:gd name="T4" fmla="*/ 36 w 806"/>
              <a:gd name="T5" fmla="*/ 506 h 507"/>
              <a:gd name="T6" fmla="*/ 0 w 806"/>
              <a:gd name="T7" fmla="*/ 479 h 507"/>
              <a:gd name="T8" fmla="*/ 0 w 806"/>
              <a:gd name="T9" fmla="*/ 36 h 507"/>
              <a:gd name="T10" fmla="*/ 36 w 806"/>
              <a:gd name="T11" fmla="*/ 0 h 507"/>
              <a:gd name="T12" fmla="*/ 407 w 806"/>
              <a:gd name="T13" fmla="*/ 0 h 507"/>
              <a:gd name="T14" fmla="*/ 768 w 806"/>
              <a:gd name="T15" fmla="*/ 0 h 507"/>
              <a:gd name="T16" fmla="*/ 805 w 806"/>
              <a:gd name="T17" fmla="*/ 27 h 507"/>
              <a:gd name="T18" fmla="*/ 805 w 806"/>
              <a:gd name="T19" fmla="*/ 479 h 507"/>
              <a:gd name="T20" fmla="*/ 768 w 806"/>
              <a:gd name="T21" fmla="*/ 506 h 507"/>
              <a:gd name="T22" fmla="*/ 36 w 806"/>
              <a:gd name="T23" fmla="*/ 470 h 507"/>
              <a:gd name="T24" fmla="*/ 36 w 806"/>
              <a:gd name="T25" fmla="*/ 470 h 507"/>
              <a:gd name="T26" fmla="*/ 768 w 806"/>
              <a:gd name="T27" fmla="*/ 470 h 507"/>
              <a:gd name="T28" fmla="*/ 768 w 806"/>
              <a:gd name="T29" fmla="*/ 36 h 507"/>
              <a:gd name="T30" fmla="*/ 407 w 806"/>
              <a:gd name="T31" fmla="*/ 36 h 507"/>
              <a:gd name="T32" fmla="*/ 36 w 806"/>
              <a:gd name="T33" fmla="*/ 36 h 507"/>
              <a:gd name="T34" fmla="*/ 36 w 806"/>
              <a:gd name="T35" fmla="*/ 470 h 5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806" h="507">
                <a:moveTo>
                  <a:pt x="768" y="506"/>
                </a:moveTo>
                <a:lnTo>
                  <a:pt x="768" y="506"/>
                </a:lnTo>
                <a:cubicBezTo>
                  <a:pt x="36" y="506"/>
                  <a:pt x="36" y="506"/>
                  <a:pt x="36" y="506"/>
                </a:cubicBezTo>
                <a:cubicBezTo>
                  <a:pt x="18" y="506"/>
                  <a:pt x="0" y="497"/>
                  <a:pt x="0" y="479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9"/>
                  <a:pt x="18" y="0"/>
                  <a:pt x="36" y="0"/>
                </a:cubicBezTo>
                <a:cubicBezTo>
                  <a:pt x="407" y="0"/>
                  <a:pt x="407" y="0"/>
                  <a:pt x="407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786" y="0"/>
                  <a:pt x="805" y="9"/>
                  <a:pt x="805" y="27"/>
                </a:cubicBezTo>
                <a:cubicBezTo>
                  <a:pt x="805" y="479"/>
                  <a:pt x="805" y="479"/>
                  <a:pt x="805" y="479"/>
                </a:cubicBezTo>
                <a:cubicBezTo>
                  <a:pt x="805" y="497"/>
                  <a:pt x="786" y="506"/>
                  <a:pt x="768" y="506"/>
                </a:cubicBezTo>
                <a:close/>
                <a:moveTo>
                  <a:pt x="36" y="470"/>
                </a:moveTo>
                <a:lnTo>
                  <a:pt x="36" y="470"/>
                </a:lnTo>
                <a:cubicBezTo>
                  <a:pt x="768" y="470"/>
                  <a:pt x="768" y="470"/>
                  <a:pt x="768" y="470"/>
                </a:cubicBezTo>
                <a:cubicBezTo>
                  <a:pt x="768" y="36"/>
                  <a:pt x="768" y="36"/>
                  <a:pt x="768" y="36"/>
                </a:cubicBezTo>
                <a:cubicBezTo>
                  <a:pt x="407" y="36"/>
                  <a:pt x="407" y="36"/>
                  <a:pt x="407" y="36"/>
                </a:cubicBezTo>
                <a:cubicBezTo>
                  <a:pt x="36" y="36"/>
                  <a:pt x="36" y="36"/>
                  <a:pt x="36" y="36"/>
                </a:cubicBezTo>
                <a:lnTo>
                  <a:pt x="36" y="47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20" name="Freeform 549">
            <a:extLst>
              <a:ext uri="{FF2B5EF4-FFF2-40B4-BE49-F238E27FC236}">
                <a16:creationId xmlns:a16="http://schemas.microsoft.com/office/drawing/2014/main" id="{2314543A-CD45-E247-B2B3-519E02944D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1181" y="7191597"/>
            <a:ext cx="396709" cy="157781"/>
          </a:xfrm>
          <a:custGeom>
            <a:avLst/>
            <a:gdLst>
              <a:gd name="T0" fmla="*/ 18 w 390"/>
              <a:gd name="T1" fmla="*/ 154 h 155"/>
              <a:gd name="T2" fmla="*/ 18 w 390"/>
              <a:gd name="T3" fmla="*/ 154 h 155"/>
              <a:gd name="T4" fmla="*/ 0 w 390"/>
              <a:gd name="T5" fmla="*/ 145 h 155"/>
              <a:gd name="T6" fmla="*/ 0 w 390"/>
              <a:gd name="T7" fmla="*/ 127 h 155"/>
              <a:gd name="T8" fmla="*/ 72 w 390"/>
              <a:gd name="T9" fmla="*/ 36 h 155"/>
              <a:gd name="T10" fmla="*/ 199 w 390"/>
              <a:gd name="T11" fmla="*/ 0 h 155"/>
              <a:gd name="T12" fmla="*/ 316 w 390"/>
              <a:gd name="T13" fmla="*/ 36 h 155"/>
              <a:gd name="T14" fmla="*/ 389 w 390"/>
              <a:gd name="T15" fmla="*/ 127 h 155"/>
              <a:gd name="T16" fmla="*/ 389 w 390"/>
              <a:gd name="T17" fmla="*/ 145 h 155"/>
              <a:gd name="T18" fmla="*/ 371 w 390"/>
              <a:gd name="T19" fmla="*/ 154 h 155"/>
              <a:gd name="T20" fmla="*/ 18 w 390"/>
              <a:gd name="T21" fmla="*/ 154 h 155"/>
              <a:gd name="T22" fmla="*/ 199 w 390"/>
              <a:gd name="T23" fmla="*/ 36 h 155"/>
              <a:gd name="T24" fmla="*/ 199 w 390"/>
              <a:gd name="T25" fmla="*/ 36 h 155"/>
              <a:gd name="T26" fmla="*/ 99 w 390"/>
              <a:gd name="T27" fmla="*/ 64 h 155"/>
              <a:gd name="T28" fmla="*/ 45 w 390"/>
              <a:gd name="T29" fmla="*/ 118 h 155"/>
              <a:gd name="T30" fmla="*/ 343 w 390"/>
              <a:gd name="T31" fmla="*/ 118 h 155"/>
              <a:gd name="T32" fmla="*/ 289 w 390"/>
              <a:gd name="T33" fmla="*/ 64 h 155"/>
              <a:gd name="T34" fmla="*/ 199 w 390"/>
              <a:gd name="T35" fmla="*/ 36 h 1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390" h="155">
                <a:moveTo>
                  <a:pt x="18" y="154"/>
                </a:moveTo>
                <a:lnTo>
                  <a:pt x="18" y="154"/>
                </a:lnTo>
                <a:cubicBezTo>
                  <a:pt x="9" y="154"/>
                  <a:pt x="9" y="154"/>
                  <a:pt x="0" y="145"/>
                </a:cubicBezTo>
                <a:cubicBezTo>
                  <a:pt x="0" y="136"/>
                  <a:pt x="0" y="136"/>
                  <a:pt x="0" y="127"/>
                </a:cubicBezTo>
                <a:cubicBezTo>
                  <a:pt x="18" y="91"/>
                  <a:pt x="45" y="55"/>
                  <a:pt x="72" y="36"/>
                </a:cubicBezTo>
                <a:cubicBezTo>
                  <a:pt x="108" y="9"/>
                  <a:pt x="154" y="0"/>
                  <a:pt x="199" y="0"/>
                </a:cubicBezTo>
                <a:cubicBezTo>
                  <a:pt x="235" y="0"/>
                  <a:pt x="280" y="9"/>
                  <a:pt x="316" y="36"/>
                </a:cubicBezTo>
                <a:cubicBezTo>
                  <a:pt x="343" y="55"/>
                  <a:pt x="371" y="91"/>
                  <a:pt x="389" y="127"/>
                </a:cubicBezTo>
                <a:cubicBezTo>
                  <a:pt x="389" y="136"/>
                  <a:pt x="389" y="136"/>
                  <a:pt x="389" y="145"/>
                </a:cubicBezTo>
                <a:cubicBezTo>
                  <a:pt x="380" y="154"/>
                  <a:pt x="380" y="154"/>
                  <a:pt x="371" y="154"/>
                </a:cubicBezTo>
                <a:lnTo>
                  <a:pt x="18" y="154"/>
                </a:lnTo>
                <a:close/>
                <a:moveTo>
                  <a:pt x="199" y="36"/>
                </a:moveTo>
                <a:lnTo>
                  <a:pt x="199" y="36"/>
                </a:lnTo>
                <a:cubicBezTo>
                  <a:pt x="163" y="36"/>
                  <a:pt x="126" y="45"/>
                  <a:pt x="99" y="64"/>
                </a:cubicBezTo>
                <a:cubicBezTo>
                  <a:pt x="72" y="82"/>
                  <a:pt x="63" y="100"/>
                  <a:pt x="45" y="118"/>
                </a:cubicBezTo>
                <a:cubicBezTo>
                  <a:pt x="343" y="118"/>
                  <a:pt x="343" y="118"/>
                  <a:pt x="343" y="118"/>
                </a:cubicBezTo>
                <a:cubicBezTo>
                  <a:pt x="325" y="100"/>
                  <a:pt x="316" y="82"/>
                  <a:pt x="289" y="64"/>
                </a:cubicBezTo>
                <a:cubicBezTo>
                  <a:pt x="262" y="45"/>
                  <a:pt x="226" y="36"/>
                  <a:pt x="199" y="36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21" name="Freeform 550">
            <a:extLst>
              <a:ext uri="{FF2B5EF4-FFF2-40B4-BE49-F238E27FC236}">
                <a16:creationId xmlns:a16="http://schemas.microsoft.com/office/drawing/2014/main" id="{36E48CEC-DAE2-014D-9DE5-8D26957FE2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0197" y="7376426"/>
            <a:ext cx="387693" cy="387693"/>
          </a:xfrm>
          <a:custGeom>
            <a:avLst/>
            <a:gdLst>
              <a:gd name="T0" fmla="*/ 190 w 381"/>
              <a:gd name="T1" fmla="*/ 380 h 381"/>
              <a:gd name="T2" fmla="*/ 190 w 381"/>
              <a:gd name="T3" fmla="*/ 380 h 381"/>
              <a:gd name="T4" fmla="*/ 54 w 381"/>
              <a:gd name="T5" fmla="*/ 326 h 381"/>
              <a:gd name="T6" fmla="*/ 0 w 381"/>
              <a:gd name="T7" fmla="*/ 190 h 381"/>
              <a:gd name="T8" fmla="*/ 54 w 381"/>
              <a:gd name="T9" fmla="*/ 54 h 381"/>
              <a:gd name="T10" fmla="*/ 190 w 381"/>
              <a:gd name="T11" fmla="*/ 0 h 381"/>
              <a:gd name="T12" fmla="*/ 325 w 381"/>
              <a:gd name="T13" fmla="*/ 54 h 381"/>
              <a:gd name="T14" fmla="*/ 380 w 381"/>
              <a:gd name="T15" fmla="*/ 190 h 381"/>
              <a:gd name="T16" fmla="*/ 325 w 381"/>
              <a:gd name="T17" fmla="*/ 326 h 381"/>
              <a:gd name="T18" fmla="*/ 190 w 381"/>
              <a:gd name="T19" fmla="*/ 380 h 381"/>
              <a:gd name="T20" fmla="*/ 190 w 381"/>
              <a:gd name="T21" fmla="*/ 18 h 381"/>
              <a:gd name="T22" fmla="*/ 190 w 381"/>
              <a:gd name="T23" fmla="*/ 18 h 381"/>
              <a:gd name="T24" fmla="*/ 18 w 381"/>
              <a:gd name="T25" fmla="*/ 190 h 381"/>
              <a:gd name="T26" fmla="*/ 190 w 381"/>
              <a:gd name="T27" fmla="*/ 353 h 381"/>
              <a:gd name="T28" fmla="*/ 352 w 381"/>
              <a:gd name="T29" fmla="*/ 190 h 381"/>
              <a:gd name="T30" fmla="*/ 190 w 381"/>
              <a:gd name="T31" fmla="*/ 18 h 3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81" h="381">
                <a:moveTo>
                  <a:pt x="190" y="380"/>
                </a:moveTo>
                <a:lnTo>
                  <a:pt x="190" y="380"/>
                </a:lnTo>
                <a:cubicBezTo>
                  <a:pt x="135" y="380"/>
                  <a:pt x="90" y="362"/>
                  <a:pt x="54" y="326"/>
                </a:cubicBezTo>
                <a:cubicBezTo>
                  <a:pt x="18" y="289"/>
                  <a:pt x="0" y="235"/>
                  <a:pt x="0" y="190"/>
                </a:cubicBezTo>
                <a:cubicBezTo>
                  <a:pt x="0" y="136"/>
                  <a:pt x="18" y="91"/>
                  <a:pt x="54" y="54"/>
                </a:cubicBezTo>
                <a:cubicBezTo>
                  <a:pt x="90" y="18"/>
                  <a:pt x="135" y="0"/>
                  <a:pt x="190" y="0"/>
                </a:cubicBezTo>
                <a:cubicBezTo>
                  <a:pt x="235" y="0"/>
                  <a:pt x="289" y="18"/>
                  <a:pt x="325" y="54"/>
                </a:cubicBezTo>
                <a:cubicBezTo>
                  <a:pt x="362" y="91"/>
                  <a:pt x="380" y="136"/>
                  <a:pt x="380" y="190"/>
                </a:cubicBezTo>
                <a:cubicBezTo>
                  <a:pt x="380" y="235"/>
                  <a:pt x="362" y="289"/>
                  <a:pt x="325" y="326"/>
                </a:cubicBezTo>
                <a:cubicBezTo>
                  <a:pt x="289" y="362"/>
                  <a:pt x="235" y="380"/>
                  <a:pt x="190" y="380"/>
                </a:cubicBezTo>
                <a:close/>
                <a:moveTo>
                  <a:pt x="190" y="18"/>
                </a:moveTo>
                <a:lnTo>
                  <a:pt x="190" y="18"/>
                </a:lnTo>
                <a:cubicBezTo>
                  <a:pt x="90" y="18"/>
                  <a:pt x="18" y="100"/>
                  <a:pt x="18" y="190"/>
                </a:cubicBezTo>
                <a:cubicBezTo>
                  <a:pt x="18" y="280"/>
                  <a:pt x="90" y="353"/>
                  <a:pt x="190" y="353"/>
                </a:cubicBezTo>
                <a:cubicBezTo>
                  <a:pt x="280" y="353"/>
                  <a:pt x="352" y="280"/>
                  <a:pt x="352" y="190"/>
                </a:cubicBezTo>
                <a:cubicBezTo>
                  <a:pt x="352" y="100"/>
                  <a:pt x="280" y="18"/>
                  <a:pt x="190" y="18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22" name="Freeform 551">
            <a:extLst>
              <a:ext uri="{FF2B5EF4-FFF2-40B4-BE49-F238E27FC236}">
                <a16:creationId xmlns:a16="http://schemas.microsoft.com/office/drawing/2014/main" id="{DF03E7D5-BF38-4D4A-817C-DF5972DE8C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5277" y="7421507"/>
            <a:ext cx="297532" cy="297532"/>
          </a:xfrm>
          <a:custGeom>
            <a:avLst/>
            <a:gdLst>
              <a:gd name="T0" fmla="*/ 145 w 290"/>
              <a:gd name="T1" fmla="*/ 289 h 290"/>
              <a:gd name="T2" fmla="*/ 145 w 290"/>
              <a:gd name="T3" fmla="*/ 289 h 290"/>
              <a:gd name="T4" fmla="*/ 0 w 290"/>
              <a:gd name="T5" fmla="*/ 145 h 290"/>
              <a:gd name="T6" fmla="*/ 145 w 290"/>
              <a:gd name="T7" fmla="*/ 0 h 290"/>
              <a:gd name="T8" fmla="*/ 289 w 290"/>
              <a:gd name="T9" fmla="*/ 145 h 290"/>
              <a:gd name="T10" fmla="*/ 145 w 290"/>
              <a:gd name="T11" fmla="*/ 289 h 290"/>
              <a:gd name="T12" fmla="*/ 145 w 290"/>
              <a:gd name="T13" fmla="*/ 18 h 290"/>
              <a:gd name="T14" fmla="*/ 145 w 290"/>
              <a:gd name="T15" fmla="*/ 18 h 290"/>
              <a:gd name="T16" fmla="*/ 18 w 290"/>
              <a:gd name="T17" fmla="*/ 145 h 290"/>
              <a:gd name="T18" fmla="*/ 145 w 290"/>
              <a:gd name="T19" fmla="*/ 263 h 290"/>
              <a:gd name="T20" fmla="*/ 262 w 290"/>
              <a:gd name="T21" fmla="*/ 145 h 290"/>
              <a:gd name="T22" fmla="*/ 145 w 290"/>
              <a:gd name="T23" fmla="*/ 18 h 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90" h="290">
                <a:moveTo>
                  <a:pt x="145" y="289"/>
                </a:moveTo>
                <a:lnTo>
                  <a:pt x="145" y="289"/>
                </a:lnTo>
                <a:cubicBezTo>
                  <a:pt x="63" y="289"/>
                  <a:pt x="0" y="226"/>
                  <a:pt x="0" y="145"/>
                </a:cubicBezTo>
                <a:cubicBezTo>
                  <a:pt x="0" y="64"/>
                  <a:pt x="63" y="0"/>
                  <a:pt x="145" y="0"/>
                </a:cubicBezTo>
                <a:cubicBezTo>
                  <a:pt x="226" y="0"/>
                  <a:pt x="289" y="64"/>
                  <a:pt x="289" y="145"/>
                </a:cubicBezTo>
                <a:cubicBezTo>
                  <a:pt x="289" y="226"/>
                  <a:pt x="226" y="289"/>
                  <a:pt x="145" y="289"/>
                </a:cubicBezTo>
                <a:close/>
                <a:moveTo>
                  <a:pt x="145" y="18"/>
                </a:moveTo>
                <a:lnTo>
                  <a:pt x="145" y="18"/>
                </a:lnTo>
                <a:cubicBezTo>
                  <a:pt x="72" y="18"/>
                  <a:pt x="18" y="73"/>
                  <a:pt x="18" y="145"/>
                </a:cubicBezTo>
                <a:cubicBezTo>
                  <a:pt x="18" y="208"/>
                  <a:pt x="72" y="263"/>
                  <a:pt x="145" y="263"/>
                </a:cubicBezTo>
                <a:cubicBezTo>
                  <a:pt x="208" y="263"/>
                  <a:pt x="262" y="208"/>
                  <a:pt x="262" y="145"/>
                </a:cubicBezTo>
                <a:cubicBezTo>
                  <a:pt x="262" y="73"/>
                  <a:pt x="208" y="18"/>
                  <a:pt x="145" y="18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23" name="Freeform 552">
            <a:extLst>
              <a:ext uri="{FF2B5EF4-FFF2-40B4-BE49-F238E27FC236}">
                <a16:creationId xmlns:a16="http://schemas.microsoft.com/office/drawing/2014/main" id="{6621D576-B06E-6E43-AF2F-B6CCDEAA26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58961" y="7498145"/>
            <a:ext cx="94671" cy="148765"/>
          </a:xfrm>
          <a:custGeom>
            <a:avLst/>
            <a:gdLst>
              <a:gd name="T0" fmla="*/ 36 w 91"/>
              <a:gd name="T1" fmla="*/ 144 h 145"/>
              <a:gd name="T2" fmla="*/ 36 w 91"/>
              <a:gd name="T3" fmla="*/ 144 h 145"/>
              <a:gd name="T4" fmla="*/ 9 w 91"/>
              <a:gd name="T5" fmla="*/ 135 h 145"/>
              <a:gd name="T6" fmla="*/ 0 w 91"/>
              <a:gd name="T7" fmla="*/ 117 h 145"/>
              <a:gd name="T8" fmla="*/ 9 w 91"/>
              <a:gd name="T9" fmla="*/ 117 h 145"/>
              <a:gd name="T10" fmla="*/ 63 w 91"/>
              <a:gd name="T11" fmla="*/ 117 h 145"/>
              <a:gd name="T12" fmla="*/ 72 w 91"/>
              <a:gd name="T13" fmla="*/ 99 h 145"/>
              <a:gd name="T14" fmla="*/ 36 w 91"/>
              <a:gd name="T15" fmla="*/ 81 h 145"/>
              <a:gd name="T16" fmla="*/ 18 w 91"/>
              <a:gd name="T17" fmla="*/ 63 h 145"/>
              <a:gd name="T18" fmla="*/ 0 w 91"/>
              <a:gd name="T19" fmla="*/ 36 h 145"/>
              <a:gd name="T20" fmla="*/ 18 w 91"/>
              <a:gd name="T21" fmla="*/ 9 h 145"/>
              <a:gd name="T22" fmla="*/ 81 w 91"/>
              <a:gd name="T23" fmla="*/ 9 h 145"/>
              <a:gd name="T24" fmla="*/ 81 w 91"/>
              <a:gd name="T25" fmla="*/ 18 h 145"/>
              <a:gd name="T26" fmla="*/ 72 w 91"/>
              <a:gd name="T27" fmla="*/ 27 h 145"/>
              <a:gd name="T28" fmla="*/ 27 w 91"/>
              <a:gd name="T29" fmla="*/ 27 h 145"/>
              <a:gd name="T30" fmla="*/ 18 w 91"/>
              <a:gd name="T31" fmla="*/ 36 h 145"/>
              <a:gd name="T32" fmla="*/ 45 w 91"/>
              <a:gd name="T33" fmla="*/ 63 h 145"/>
              <a:gd name="T34" fmla="*/ 72 w 91"/>
              <a:gd name="T35" fmla="*/ 72 h 145"/>
              <a:gd name="T36" fmla="*/ 81 w 91"/>
              <a:gd name="T37" fmla="*/ 99 h 145"/>
              <a:gd name="T38" fmla="*/ 72 w 91"/>
              <a:gd name="T39" fmla="*/ 135 h 145"/>
              <a:gd name="T40" fmla="*/ 36 w 91"/>
              <a:gd name="T41" fmla="*/ 144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91" h="145">
                <a:moveTo>
                  <a:pt x="36" y="144"/>
                </a:moveTo>
                <a:lnTo>
                  <a:pt x="36" y="144"/>
                </a:lnTo>
                <a:cubicBezTo>
                  <a:pt x="27" y="144"/>
                  <a:pt x="18" y="135"/>
                  <a:pt x="9" y="135"/>
                </a:cubicBezTo>
                <a:cubicBezTo>
                  <a:pt x="0" y="126"/>
                  <a:pt x="0" y="126"/>
                  <a:pt x="0" y="117"/>
                </a:cubicBezTo>
                <a:lnTo>
                  <a:pt x="9" y="117"/>
                </a:lnTo>
                <a:cubicBezTo>
                  <a:pt x="27" y="126"/>
                  <a:pt x="45" y="126"/>
                  <a:pt x="63" y="117"/>
                </a:cubicBezTo>
                <a:cubicBezTo>
                  <a:pt x="63" y="117"/>
                  <a:pt x="72" y="108"/>
                  <a:pt x="72" y="99"/>
                </a:cubicBezTo>
                <a:cubicBezTo>
                  <a:pt x="72" y="90"/>
                  <a:pt x="54" y="81"/>
                  <a:pt x="36" y="81"/>
                </a:cubicBezTo>
                <a:cubicBezTo>
                  <a:pt x="27" y="72"/>
                  <a:pt x="18" y="72"/>
                  <a:pt x="18" y="63"/>
                </a:cubicBezTo>
                <a:cubicBezTo>
                  <a:pt x="0" y="54"/>
                  <a:pt x="0" y="45"/>
                  <a:pt x="0" y="36"/>
                </a:cubicBezTo>
                <a:cubicBezTo>
                  <a:pt x="0" y="27"/>
                  <a:pt x="9" y="18"/>
                  <a:pt x="18" y="9"/>
                </a:cubicBezTo>
                <a:cubicBezTo>
                  <a:pt x="36" y="0"/>
                  <a:pt x="54" y="0"/>
                  <a:pt x="81" y="9"/>
                </a:cubicBezTo>
                <a:cubicBezTo>
                  <a:pt x="81" y="9"/>
                  <a:pt x="90" y="18"/>
                  <a:pt x="81" y="18"/>
                </a:cubicBezTo>
                <a:cubicBezTo>
                  <a:pt x="81" y="27"/>
                  <a:pt x="81" y="27"/>
                  <a:pt x="72" y="27"/>
                </a:cubicBezTo>
                <a:cubicBezTo>
                  <a:pt x="54" y="18"/>
                  <a:pt x="36" y="18"/>
                  <a:pt x="27" y="27"/>
                </a:cubicBezTo>
                <a:cubicBezTo>
                  <a:pt x="18" y="27"/>
                  <a:pt x="18" y="36"/>
                  <a:pt x="18" y="36"/>
                </a:cubicBezTo>
                <a:cubicBezTo>
                  <a:pt x="18" y="45"/>
                  <a:pt x="36" y="54"/>
                  <a:pt x="45" y="63"/>
                </a:cubicBezTo>
                <a:cubicBezTo>
                  <a:pt x="54" y="63"/>
                  <a:pt x="63" y="72"/>
                  <a:pt x="72" y="72"/>
                </a:cubicBezTo>
                <a:cubicBezTo>
                  <a:pt x="81" y="81"/>
                  <a:pt x="81" y="90"/>
                  <a:pt x="81" y="99"/>
                </a:cubicBezTo>
                <a:cubicBezTo>
                  <a:pt x="81" y="117"/>
                  <a:pt x="81" y="126"/>
                  <a:pt x="72" y="135"/>
                </a:cubicBezTo>
                <a:cubicBezTo>
                  <a:pt x="63" y="135"/>
                  <a:pt x="54" y="144"/>
                  <a:pt x="36" y="14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24" name="Freeform 553">
            <a:extLst>
              <a:ext uri="{FF2B5EF4-FFF2-40B4-BE49-F238E27FC236}">
                <a16:creationId xmlns:a16="http://schemas.microsoft.com/office/drawing/2014/main" id="{4EE90C7B-B5E4-7548-B6C9-6991BDD0D5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5026" y="7457571"/>
            <a:ext cx="18032" cy="40574"/>
          </a:xfrm>
          <a:custGeom>
            <a:avLst/>
            <a:gdLst>
              <a:gd name="T0" fmla="*/ 9 w 19"/>
              <a:gd name="T1" fmla="*/ 37 h 38"/>
              <a:gd name="T2" fmla="*/ 9 w 19"/>
              <a:gd name="T3" fmla="*/ 37 h 38"/>
              <a:gd name="T4" fmla="*/ 0 w 19"/>
              <a:gd name="T5" fmla="*/ 28 h 38"/>
              <a:gd name="T6" fmla="*/ 0 w 19"/>
              <a:gd name="T7" fmla="*/ 10 h 38"/>
              <a:gd name="T8" fmla="*/ 9 w 19"/>
              <a:gd name="T9" fmla="*/ 0 h 38"/>
              <a:gd name="T10" fmla="*/ 18 w 19"/>
              <a:gd name="T11" fmla="*/ 10 h 38"/>
              <a:gd name="T12" fmla="*/ 18 w 19"/>
              <a:gd name="T13" fmla="*/ 28 h 38"/>
              <a:gd name="T14" fmla="*/ 9 w 19"/>
              <a:gd name="T15" fmla="*/ 37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9" h="38">
                <a:moveTo>
                  <a:pt x="9" y="37"/>
                </a:moveTo>
                <a:lnTo>
                  <a:pt x="9" y="37"/>
                </a:lnTo>
                <a:cubicBezTo>
                  <a:pt x="0" y="37"/>
                  <a:pt x="0" y="28"/>
                  <a:pt x="0" y="28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10"/>
                  <a:pt x="0" y="0"/>
                  <a:pt x="9" y="0"/>
                </a:cubicBezTo>
                <a:lnTo>
                  <a:pt x="18" y="10"/>
                </a:lnTo>
                <a:cubicBezTo>
                  <a:pt x="18" y="28"/>
                  <a:pt x="18" y="28"/>
                  <a:pt x="18" y="28"/>
                </a:cubicBezTo>
                <a:lnTo>
                  <a:pt x="9" y="37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25" name="Freeform 554">
            <a:extLst>
              <a:ext uri="{FF2B5EF4-FFF2-40B4-BE49-F238E27FC236}">
                <a16:creationId xmlns:a16="http://schemas.microsoft.com/office/drawing/2014/main" id="{DD3F1369-85F4-4049-9C9E-90C79DADD6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5026" y="7642403"/>
            <a:ext cx="18032" cy="27048"/>
          </a:xfrm>
          <a:custGeom>
            <a:avLst/>
            <a:gdLst>
              <a:gd name="T0" fmla="*/ 9 w 19"/>
              <a:gd name="T1" fmla="*/ 27 h 28"/>
              <a:gd name="T2" fmla="*/ 9 w 19"/>
              <a:gd name="T3" fmla="*/ 27 h 28"/>
              <a:gd name="T4" fmla="*/ 0 w 19"/>
              <a:gd name="T5" fmla="*/ 18 h 28"/>
              <a:gd name="T6" fmla="*/ 0 w 19"/>
              <a:gd name="T7" fmla="*/ 9 h 28"/>
              <a:gd name="T8" fmla="*/ 9 w 19"/>
              <a:gd name="T9" fmla="*/ 0 h 28"/>
              <a:gd name="T10" fmla="*/ 18 w 19"/>
              <a:gd name="T11" fmla="*/ 9 h 28"/>
              <a:gd name="T12" fmla="*/ 18 w 19"/>
              <a:gd name="T13" fmla="*/ 18 h 28"/>
              <a:gd name="T14" fmla="*/ 9 w 19"/>
              <a:gd name="T15" fmla="*/ 27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9" h="28">
                <a:moveTo>
                  <a:pt x="9" y="27"/>
                </a:moveTo>
                <a:lnTo>
                  <a:pt x="9" y="27"/>
                </a:lnTo>
                <a:cubicBezTo>
                  <a:pt x="0" y="27"/>
                  <a:pt x="0" y="27"/>
                  <a:pt x="0" y="18"/>
                </a:cubicBezTo>
                <a:cubicBezTo>
                  <a:pt x="0" y="9"/>
                  <a:pt x="0" y="9"/>
                  <a:pt x="0" y="9"/>
                </a:cubicBezTo>
                <a:cubicBezTo>
                  <a:pt x="0" y="0"/>
                  <a:pt x="0" y="0"/>
                  <a:pt x="9" y="0"/>
                </a:cubicBezTo>
                <a:cubicBezTo>
                  <a:pt x="9" y="0"/>
                  <a:pt x="18" y="0"/>
                  <a:pt x="18" y="9"/>
                </a:cubicBezTo>
                <a:cubicBezTo>
                  <a:pt x="18" y="18"/>
                  <a:pt x="18" y="18"/>
                  <a:pt x="18" y="18"/>
                </a:cubicBezTo>
                <a:cubicBezTo>
                  <a:pt x="18" y="27"/>
                  <a:pt x="9" y="27"/>
                  <a:pt x="9" y="2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26" name="Freeform 555">
            <a:extLst>
              <a:ext uri="{FF2B5EF4-FFF2-40B4-BE49-F238E27FC236}">
                <a16:creationId xmlns:a16="http://schemas.microsoft.com/office/drawing/2014/main" id="{9701CE9E-703F-CF47-8029-F674A82905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71137" y="7403475"/>
            <a:ext cx="815961" cy="518429"/>
          </a:xfrm>
          <a:custGeom>
            <a:avLst/>
            <a:gdLst>
              <a:gd name="T0" fmla="*/ 759 w 796"/>
              <a:gd name="T1" fmla="*/ 507 h 508"/>
              <a:gd name="T2" fmla="*/ 759 w 796"/>
              <a:gd name="T3" fmla="*/ 507 h 508"/>
              <a:gd name="T4" fmla="*/ 27 w 796"/>
              <a:gd name="T5" fmla="*/ 507 h 508"/>
              <a:gd name="T6" fmla="*/ 0 w 796"/>
              <a:gd name="T7" fmla="*/ 479 h 508"/>
              <a:gd name="T8" fmla="*/ 0 w 796"/>
              <a:gd name="T9" fmla="*/ 36 h 508"/>
              <a:gd name="T10" fmla="*/ 27 w 796"/>
              <a:gd name="T11" fmla="*/ 0 h 508"/>
              <a:gd name="T12" fmla="*/ 136 w 796"/>
              <a:gd name="T13" fmla="*/ 0 h 508"/>
              <a:gd name="T14" fmla="*/ 163 w 796"/>
              <a:gd name="T15" fmla="*/ 18 h 508"/>
              <a:gd name="T16" fmla="*/ 136 w 796"/>
              <a:gd name="T17" fmla="*/ 36 h 508"/>
              <a:gd name="T18" fmla="*/ 36 w 796"/>
              <a:gd name="T19" fmla="*/ 36 h 508"/>
              <a:gd name="T20" fmla="*/ 36 w 796"/>
              <a:gd name="T21" fmla="*/ 470 h 508"/>
              <a:gd name="T22" fmla="*/ 759 w 796"/>
              <a:gd name="T23" fmla="*/ 470 h 508"/>
              <a:gd name="T24" fmla="*/ 759 w 796"/>
              <a:gd name="T25" fmla="*/ 36 h 508"/>
              <a:gd name="T26" fmla="*/ 651 w 796"/>
              <a:gd name="T27" fmla="*/ 36 h 508"/>
              <a:gd name="T28" fmla="*/ 633 w 796"/>
              <a:gd name="T29" fmla="*/ 18 h 508"/>
              <a:gd name="T30" fmla="*/ 651 w 796"/>
              <a:gd name="T31" fmla="*/ 0 h 508"/>
              <a:gd name="T32" fmla="*/ 759 w 796"/>
              <a:gd name="T33" fmla="*/ 0 h 508"/>
              <a:gd name="T34" fmla="*/ 795 w 796"/>
              <a:gd name="T35" fmla="*/ 36 h 508"/>
              <a:gd name="T36" fmla="*/ 795 w 796"/>
              <a:gd name="T37" fmla="*/ 479 h 508"/>
              <a:gd name="T38" fmla="*/ 759 w 796"/>
              <a:gd name="T39" fmla="*/ 507 h 508"/>
              <a:gd name="T40" fmla="*/ 759 w 796"/>
              <a:gd name="T41" fmla="*/ 36 h 508"/>
              <a:gd name="T42" fmla="*/ 759 w 796"/>
              <a:gd name="T43" fmla="*/ 36 h 5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796" h="508">
                <a:moveTo>
                  <a:pt x="759" y="507"/>
                </a:moveTo>
                <a:lnTo>
                  <a:pt x="759" y="507"/>
                </a:lnTo>
                <a:cubicBezTo>
                  <a:pt x="27" y="507"/>
                  <a:pt x="27" y="507"/>
                  <a:pt x="27" y="507"/>
                </a:cubicBezTo>
                <a:cubicBezTo>
                  <a:pt x="9" y="507"/>
                  <a:pt x="0" y="498"/>
                  <a:pt x="0" y="479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18"/>
                  <a:pt x="9" y="0"/>
                  <a:pt x="27" y="0"/>
                </a:cubicBezTo>
                <a:cubicBezTo>
                  <a:pt x="136" y="0"/>
                  <a:pt x="136" y="0"/>
                  <a:pt x="136" y="0"/>
                </a:cubicBezTo>
                <a:cubicBezTo>
                  <a:pt x="153" y="0"/>
                  <a:pt x="163" y="9"/>
                  <a:pt x="163" y="18"/>
                </a:cubicBezTo>
                <a:cubicBezTo>
                  <a:pt x="163" y="27"/>
                  <a:pt x="153" y="36"/>
                  <a:pt x="136" y="36"/>
                </a:cubicBezTo>
                <a:cubicBezTo>
                  <a:pt x="36" y="36"/>
                  <a:pt x="36" y="36"/>
                  <a:pt x="36" y="36"/>
                </a:cubicBezTo>
                <a:cubicBezTo>
                  <a:pt x="36" y="470"/>
                  <a:pt x="36" y="470"/>
                  <a:pt x="36" y="470"/>
                </a:cubicBezTo>
                <a:cubicBezTo>
                  <a:pt x="759" y="470"/>
                  <a:pt x="759" y="470"/>
                  <a:pt x="759" y="470"/>
                </a:cubicBezTo>
                <a:cubicBezTo>
                  <a:pt x="759" y="36"/>
                  <a:pt x="759" y="36"/>
                  <a:pt x="759" y="36"/>
                </a:cubicBezTo>
                <a:cubicBezTo>
                  <a:pt x="651" y="36"/>
                  <a:pt x="651" y="36"/>
                  <a:pt x="651" y="36"/>
                </a:cubicBezTo>
                <a:cubicBezTo>
                  <a:pt x="642" y="36"/>
                  <a:pt x="633" y="27"/>
                  <a:pt x="633" y="18"/>
                </a:cubicBezTo>
                <a:cubicBezTo>
                  <a:pt x="633" y="9"/>
                  <a:pt x="642" y="0"/>
                  <a:pt x="651" y="0"/>
                </a:cubicBezTo>
                <a:cubicBezTo>
                  <a:pt x="759" y="0"/>
                  <a:pt x="759" y="0"/>
                  <a:pt x="759" y="0"/>
                </a:cubicBezTo>
                <a:cubicBezTo>
                  <a:pt x="777" y="0"/>
                  <a:pt x="795" y="18"/>
                  <a:pt x="795" y="36"/>
                </a:cubicBezTo>
                <a:cubicBezTo>
                  <a:pt x="795" y="479"/>
                  <a:pt x="795" y="479"/>
                  <a:pt x="795" y="479"/>
                </a:cubicBezTo>
                <a:cubicBezTo>
                  <a:pt x="795" y="498"/>
                  <a:pt x="777" y="507"/>
                  <a:pt x="759" y="507"/>
                </a:cubicBezTo>
                <a:close/>
                <a:moveTo>
                  <a:pt x="759" y="36"/>
                </a:moveTo>
                <a:lnTo>
                  <a:pt x="759" y="3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27" name="Freeform 556">
            <a:extLst>
              <a:ext uri="{FF2B5EF4-FFF2-40B4-BE49-F238E27FC236}">
                <a16:creationId xmlns:a16="http://schemas.microsoft.com/office/drawing/2014/main" id="{0EFD5A77-7130-7647-9C70-5216033C6E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9814" y="7412491"/>
            <a:ext cx="437283" cy="243435"/>
          </a:xfrm>
          <a:custGeom>
            <a:avLst/>
            <a:gdLst>
              <a:gd name="T0" fmla="*/ 28 w 426"/>
              <a:gd name="T1" fmla="*/ 235 h 236"/>
              <a:gd name="T2" fmla="*/ 28 w 426"/>
              <a:gd name="T3" fmla="*/ 235 h 236"/>
              <a:gd name="T4" fmla="*/ 10 w 426"/>
              <a:gd name="T5" fmla="*/ 217 h 236"/>
              <a:gd name="T6" fmla="*/ 19 w 426"/>
              <a:gd name="T7" fmla="*/ 199 h 236"/>
              <a:gd name="T8" fmla="*/ 398 w 426"/>
              <a:gd name="T9" fmla="*/ 0 h 236"/>
              <a:gd name="T10" fmla="*/ 425 w 426"/>
              <a:gd name="T11" fmla="*/ 9 h 236"/>
              <a:gd name="T12" fmla="*/ 416 w 426"/>
              <a:gd name="T13" fmla="*/ 36 h 236"/>
              <a:gd name="T14" fmla="*/ 37 w 426"/>
              <a:gd name="T15" fmla="*/ 226 h 236"/>
              <a:gd name="T16" fmla="*/ 28 w 426"/>
              <a:gd name="T17" fmla="*/ 235 h 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26" h="236">
                <a:moveTo>
                  <a:pt x="28" y="235"/>
                </a:moveTo>
                <a:lnTo>
                  <a:pt x="28" y="235"/>
                </a:lnTo>
                <a:cubicBezTo>
                  <a:pt x="19" y="235"/>
                  <a:pt x="10" y="226"/>
                  <a:pt x="10" y="217"/>
                </a:cubicBezTo>
                <a:cubicBezTo>
                  <a:pt x="0" y="208"/>
                  <a:pt x="10" y="199"/>
                  <a:pt x="19" y="199"/>
                </a:cubicBezTo>
                <a:cubicBezTo>
                  <a:pt x="398" y="0"/>
                  <a:pt x="398" y="0"/>
                  <a:pt x="398" y="0"/>
                </a:cubicBezTo>
                <a:cubicBezTo>
                  <a:pt x="407" y="0"/>
                  <a:pt x="416" y="0"/>
                  <a:pt x="425" y="9"/>
                </a:cubicBezTo>
                <a:cubicBezTo>
                  <a:pt x="425" y="18"/>
                  <a:pt x="425" y="27"/>
                  <a:pt x="416" y="36"/>
                </a:cubicBezTo>
                <a:cubicBezTo>
                  <a:pt x="37" y="226"/>
                  <a:pt x="37" y="226"/>
                  <a:pt x="37" y="226"/>
                </a:cubicBezTo>
                <a:cubicBezTo>
                  <a:pt x="28" y="226"/>
                  <a:pt x="28" y="235"/>
                  <a:pt x="28" y="23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28" name="Freeform 557">
            <a:extLst>
              <a:ext uri="{FF2B5EF4-FFF2-40B4-BE49-F238E27FC236}">
                <a16:creationId xmlns:a16="http://schemas.microsoft.com/office/drawing/2014/main" id="{3318A3A0-7841-C641-B4E9-53536C4CE9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2121" y="7412491"/>
            <a:ext cx="437283" cy="243435"/>
          </a:xfrm>
          <a:custGeom>
            <a:avLst/>
            <a:gdLst>
              <a:gd name="T0" fmla="*/ 407 w 426"/>
              <a:gd name="T1" fmla="*/ 235 h 236"/>
              <a:gd name="T2" fmla="*/ 407 w 426"/>
              <a:gd name="T3" fmla="*/ 235 h 236"/>
              <a:gd name="T4" fmla="*/ 398 w 426"/>
              <a:gd name="T5" fmla="*/ 226 h 236"/>
              <a:gd name="T6" fmla="*/ 18 w 426"/>
              <a:gd name="T7" fmla="*/ 36 h 236"/>
              <a:gd name="T8" fmla="*/ 9 w 426"/>
              <a:gd name="T9" fmla="*/ 9 h 236"/>
              <a:gd name="T10" fmla="*/ 36 w 426"/>
              <a:gd name="T11" fmla="*/ 0 h 236"/>
              <a:gd name="T12" fmla="*/ 416 w 426"/>
              <a:gd name="T13" fmla="*/ 199 h 236"/>
              <a:gd name="T14" fmla="*/ 425 w 426"/>
              <a:gd name="T15" fmla="*/ 217 h 236"/>
              <a:gd name="T16" fmla="*/ 407 w 426"/>
              <a:gd name="T17" fmla="*/ 235 h 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26" h="236">
                <a:moveTo>
                  <a:pt x="407" y="235"/>
                </a:moveTo>
                <a:lnTo>
                  <a:pt x="407" y="235"/>
                </a:lnTo>
                <a:cubicBezTo>
                  <a:pt x="398" y="235"/>
                  <a:pt x="398" y="226"/>
                  <a:pt x="398" y="226"/>
                </a:cubicBezTo>
                <a:cubicBezTo>
                  <a:pt x="18" y="36"/>
                  <a:pt x="18" y="36"/>
                  <a:pt x="18" y="36"/>
                </a:cubicBezTo>
                <a:cubicBezTo>
                  <a:pt x="9" y="27"/>
                  <a:pt x="0" y="18"/>
                  <a:pt x="9" y="9"/>
                </a:cubicBezTo>
                <a:cubicBezTo>
                  <a:pt x="9" y="0"/>
                  <a:pt x="27" y="0"/>
                  <a:pt x="36" y="0"/>
                </a:cubicBezTo>
                <a:cubicBezTo>
                  <a:pt x="416" y="199"/>
                  <a:pt x="416" y="199"/>
                  <a:pt x="416" y="199"/>
                </a:cubicBezTo>
                <a:cubicBezTo>
                  <a:pt x="425" y="199"/>
                  <a:pt x="425" y="208"/>
                  <a:pt x="425" y="217"/>
                </a:cubicBezTo>
                <a:cubicBezTo>
                  <a:pt x="416" y="226"/>
                  <a:pt x="407" y="235"/>
                  <a:pt x="407" y="23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29" name="Freeform 558">
            <a:extLst>
              <a:ext uri="{FF2B5EF4-FFF2-40B4-BE49-F238E27FC236}">
                <a16:creationId xmlns:a16="http://schemas.microsoft.com/office/drawing/2014/main" id="{F97E1893-4A31-AD4B-800F-F7049BCC8A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5056" y="7624371"/>
            <a:ext cx="297532" cy="297532"/>
          </a:xfrm>
          <a:custGeom>
            <a:avLst/>
            <a:gdLst>
              <a:gd name="T0" fmla="*/ 271 w 290"/>
              <a:gd name="T1" fmla="*/ 290 h 291"/>
              <a:gd name="T2" fmla="*/ 271 w 290"/>
              <a:gd name="T3" fmla="*/ 290 h 291"/>
              <a:gd name="T4" fmla="*/ 253 w 290"/>
              <a:gd name="T5" fmla="*/ 281 h 291"/>
              <a:gd name="T6" fmla="*/ 9 w 290"/>
              <a:gd name="T7" fmla="*/ 36 h 291"/>
              <a:gd name="T8" fmla="*/ 9 w 290"/>
              <a:gd name="T9" fmla="*/ 9 h 291"/>
              <a:gd name="T10" fmla="*/ 27 w 290"/>
              <a:gd name="T11" fmla="*/ 9 h 291"/>
              <a:gd name="T12" fmla="*/ 280 w 290"/>
              <a:gd name="T13" fmla="*/ 253 h 291"/>
              <a:gd name="T14" fmla="*/ 280 w 290"/>
              <a:gd name="T15" fmla="*/ 281 h 291"/>
              <a:gd name="T16" fmla="*/ 271 w 290"/>
              <a:gd name="T17" fmla="*/ 290 h 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0" h="291">
                <a:moveTo>
                  <a:pt x="271" y="290"/>
                </a:moveTo>
                <a:lnTo>
                  <a:pt x="271" y="290"/>
                </a:lnTo>
                <a:cubicBezTo>
                  <a:pt x="262" y="290"/>
                  <a:pt x="253" y="290"/>
                  <a:pt x="253" y="281"/>
                </a:cubicBezTo>
                <a:cubicBezTo>
                  <a:pt x="9" y="36"/>
                  <a:pt x="9" y="36"/>
                  <a:pt x="9" y="36"/>
                </a:cubicBezTo>
                <a:cubicBezTo>
                  <a:pt x="0" y="27"/>
                  <a:pt x="0" y="9"/>
                  <a:pt x="9" y="9"/>
                </a:cubicBezTo>
                <a:cubicBezTo>
                  <a:pt x="9" y="0"/>
                  <a:pt x="27" y="0"/>
                  <a:pt x="27" y="9"/>
                </a:cubicBezTo>
                <a:cubicBezTo>
                  <a:pt x="280" y="253"/>
                  <a:pt x="280" y="253"/>
                  <a:pt x="280" y="253"/>
                </a:cubicBezTo>
                <a:cubicBezTo>
                  <a:pt x="289" y="262"/>
                  <a:pt x="289" y="271"/>
                  <a:pt x="280" y="281"/>
                </a:cubicBezTo>
                <a:cubicBezTo>
                  <a:pt x="280" y="290"/>
                  <a:pt x="271" y="290"/>
                  <a:pt x="271" y="29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30" name="Freeform 559">
            <a:extLst>
              <a:ext uri="{FF2B5EF4-FFF2-40B4-BE49-F238E27FC236}">
                <a16:creationId xmlns:a16="http://schemas.microsoft.com/office/drawing/2014/main" id="{2AC5C835-4C94-1047-A9F4-765296D98B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80153" y="7624371"/>
            <a:ext cx="288516" cy="288516"/>
          </a:xfrm>
          <a:custGeom>
            <a:avLst/>
            <a:gdLst>
              <a:gd name="T0" fmla="*/ 18 w 281"/>
              <a:gd name="T1" fmla="*/ 281 h 282"/>
              <a:gd name="T2" fmla="*/ 18 w 281"/>
              <a:gd name="T3" fmla="*/ 281 h 282"/>
              <a:gd name="T4" fmla="*/ 0 w 281"/>
              <a:gd name="T5" fmla="*/ 271 h 282"/>
              <a:gd name="T6" fmla="*/ 0 w 281"/>
              <a:gd name="T7" fmla="*/ 244 h 282"/>
              <a:gd name="T8" fmla="*/ 244 w 281"/>
              <a:gd name="T9" fmla="*/ 9 h 282"/>
              <a:gd name="T10" fmla="*/ 271 w 281"/>
              <a:gd name="T11" fmla="*/ 9 h 282"/>
              <a:gd name="T12" fmla="*/ 271 w 281"/>
              <a:gd name="T13" fmla="*/ 36 h 282"/>
              <a:gd name="T14" fmla="*/ 27 w 281"/>
              <a:gd name="T15" fmla="*/ 271 h 282"/>
              <a:gd name="T16" fmla="*/ 18 w 281"/>
              <a:gd name="T17" fmla="*/ 281 h 2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81" h="282">
                <a:moveTo>
                  <a:pt x="18" y="281"/>
                </a:moveTo>
                <a:lnTo>
                  <a:pt x="18" y="281"/>
                </a:lnTo>
                <a:cubicBezTo>
                  <a:pt x="9" y="281"/>
                  <a:pt x="9" y="281"/>
                  <a:pt x="0" y="271"/>
                </a:cubicBezTo>
                <a:cubicBezTo>
                  <a:pt x="0" y="271"/>
                  <a:pt x="0" y="253"/>
                  <a:pt x="0" y="244"/>
                </a:cubicBezTo>
                <a:cubicBezTo>
                  <a:pt x="244" y="9"/>
                  <a:pt x="244" y="9"/>
                  <a:pt x="244" y="9"/>
                </a:cubicBezTo>
                <a:cubicBezTo>
                  <a:pt x="253" y="0"/>
                  <a:pt x="262" y="0"/>
                  <a:pt x="271" y="9"/>
                </a:cubicBezTo>
                <a:cubicBezTo>
                  <a:pt x="280" y="9"/>
                  <a:pt x="280" y="27"/>
                  <a:pt x="271" y="36"/>
                </a:cubicBezTo>
                <a:cubicBezTo>
                  <a:pt x="27" y="271"/>
                  <a:pt x="27" y="271"/>
                  <a:pt x="27" y="271"/>
                </a:cubicBezTo>
                <a:cubicBezTo>
                  <a:pt x="27" y="281"/>
                  <a:pt x="18" y="281"/>
                  <a:pt x="18" y="28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31" name="Freeform 560">
            <a:extLst>
              <a:ext uri="{FF2B5EF4-FFF2-40B4-BE49-F238E27FC236}">
                <a16:creationId xmlns:a16="http://schemas.microsoft.com/office/drawing/2014/main" id="{6D98B05F-8258-3248-911B-17172658F3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8347" y="7096926"/>
            <a:ext cx="572525" cy="405726"/>
          </a:xfrm>
          <a:custGeom>
            <a:avLst/>
            <a:gdLst>
              <a:gd name="T0" fmla="*/ 534 w 562"/>
              <a:gd name="T1" fmla="*/ 398 h 399"/>
              <a:gd name="T2" fmla="*/ 534 w 562"/>
              <a:gd name="T3" fmla="*/ 398 h 399"/>
              <a:gd name="T4" fmla="*/ 534 w 562"/>
              <a:gd name="T5" fmla="*/ 398 h 399"/>
              <a:gd name="T6" fmla="*/ 507 w 562"/>
              <a:gd name="T7" fmla="*/ 380 h 399"/>
              <a:gd name="T8" fmla="*/ 507 w 562"/>
              <a:gd name="T9" fmla="*/ 45 h 399"/>
              <a:gd name="T10" fmla="*/ 46 w 562"/>
              <a:gd name="T11" fmla="*/ 45 h 399"/>
              <a:gd name="T12" fmla="*/ 46 w 562"/>
              <a:gd name="T13" fmla="*/ 380 h 399"/>
              <a:gd name="T14" fmla="*/ 19 w 562"/>
              <a:gd name="T15" fmla="*/ 398 h 399"/>
              <a:gd name="T16" fmla="*/ 19 w 562"/>
              <a:gd name="T17" fmla="*/ 398 h 399"/>
              <a:gd name="T18" fmla="*/ 0 w 562"/>
              <a:gd name="T19" fmla="*/ 380 h 399"/>
              <a:gd name="T20" fmla="*/ 0 w 562"/>
              <a:gd name="T21" fmla="*/ 36 h 399"/>
              <a:gd name="T22" fmla="*/ 27 w 562"/>
              <a:gd name="T23" fmla="*/ 0 h 399"/>
              <a:gd name="T24" fmla="*/ 525 w 562"/>
              <a:gd name="T25" fmla="*/ 0 h 399"/>
              <a:gd name="T26" fmla="*/ 561 w 562"/>
              <a:gd name="T27" fmla="*/ 36 h 399"/>
              <a:gd name="T28" fmla="*/ 561 w 562"/>
              <a:gd name="T29" fmla="*/ 380 h 399"/>
              <a:gd name="T30" fmla="*/ 534 w 562"/>
              <a:gd name="T31" fmla="*/ 398 h 3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62" h="399">
                <a:moveTo>
                  <a:pt x="534" y="398"/>
                </a:moveTo>
                <a:lnTo>
                  <a:pt x="534" y="398"/>
                </a:lnTo>
                <a:lnTo>
                  <a:pt x="534" y="398"/>
                </a:lnTo>
                <a:cubicBezTo>
                  <a:pt x="516" y="398"/>
                  <a:pt x="507" y="389"/>
                  <a:pt x="507" y="380"/>
                </a:cubicBezTo>
                <a:cubicBezTo>
                  <a:pt x="507" y="45"/>
                  <a:pt x="507" y="45"/>
                  <a:pt x="507" y="45"/>
                </a:cubicBezTo>
                <a:cubicBezTo>
                  <a:pt x="46" y="45"/>
                  <a:pt x="46" y="45"/>
                  <a:pt x="46" y="45"/>
                </a:cubicBezTo>
                <a:cubicBezTo>
                  <a:pt x="46" y="380"/>
                  <a:pt x="46" y="380"/>
                  <a:pt x="46" y="380"/>
                </a:cubicBezTo>
                <a:cubicBezTo>
                  <a:pt x="46" y="389"/>
                  <a:pt x="36" y="398"/>
                  <a:pt x="19" y="398"/>
                </a:cubicBezTo>
                <a:lnTo>
                  <a:pt x="19" y="398"/>
                </a:lnTo>
                <a:cubicBezTo>
                  <a:pt x="10" y="398"/>
                  <a:pt x="0" y="389"/>
                  <a:pt x="0" y="380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18"/>
                  <a:pt x="10" y="0"/>
                  <a:pt x="27" y="0"/>
                </a:cubicBezTo>
                <a:cubicBezTo>
                  <a:pt x="525" y="0"/>
                  <a:pt x="525" y="0"/>
                  <a:pt x="525" y="0"/>
                </a:cubicBezTo>
                <a:cubicBezTo>
                  <a:pt x="543" y="0"/>
                  <a:pt x="561" y="18"/>
                  <a:pt x="561" y="36"/>
                </a:cubicBezTo>
                <a:cubicBezTo>
                  <a:pt x="561" y="380"/>
                  <a:pt x="561" y="380"/>
                  <a:pt x="561" y="380"/>
                </a:cubicBezTo>
                <a:cubicBezTo>
                  <a:pt x="561" y="389"/>
                  <a:pt x="552" y="398"/>
                  <a:pt x="534" y="39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32" name="Freeform 561">
            <a:extLst>
              <a:ext uri="{FF2B5EF4-FFF2-40B4-BE49-F238E27FC236}">
                <a16:creationId xmlns:a16="http://schemas.microsoft.com/office/drawing/2014/main" id="{B1C34A88-462E-4943-A72F-B67FACFF77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00227" y="7245694"/>
            <a:ext cx="148765" cy="243435"/>
          </a:xfrm>
          <a:custGeom>
            <a:avLst/>
            <a:gdLst>
              <a:gd name="T0" fmla="*/ 64 w 146"/>
              <a:gd name="T1" fmla="*/ 235 h 236"/>
              <a:gd name="T2" fmla="*/ 64 w 146"/>
              <a:gd name="T3" fmla="*/ 235 h 236"/>
              <a:gd name="T4" fmla="*/ 9 w 146"/>
              <a:gd name="T5" fmla="*/ 217 h 236"/>
              <a:gd name="T6" fmla="*/ 0 w 146"/>
              <a:gd name="T7" fmla="*/ 198 h 236"/>
              <a:gd name="T8" fmla="*/ 19 w 146"/>
              <a:gd name="T9" fmla="*/ 189 h 236"/>
              <a:gd name="T10" fmla="*/ 100 w 146"/>
              <a:gd name="T11" fmla="*/ 189 h 236"/>
              <a:gd name="T12" fmla="*/ 109 w 146"/>
              <a:gd name="T13" fmla="*/ 171 h 236"/>
              <a:gd name="T14" fmla="*/ 64 w 146"/>
              <a:gd name="T15" fmla="*/ 135 h 236"/>
              <a:gd name="T16" fmla="*/ 0 w 146"/>
              <a:gd name="T17" fmla="*/ 72 h 236"/>
              <a:gd name="T18" fmla="*/ 27 w 146"/>
              <a:gd name="T19" fmla="*/ 18 h 236"/>
              <a:gd name="T20" fmla="*/ 127 w 146"/>
              <a:gd name="T21" fmla="*/ 18 h 236"/>
              <a:gd name="T22" fmla="*/ 136 w 146"/>
              <a:gd name="T23" fmla="*/ 36 h 236"/>
              <a:gd name="T24" fmla="*/ 118 w 146"/>
              <a:gd name="T25" fmla="*/ 45 h 236"/>
              <a:gd name="T26" fmla="*/ 45 w 146"/>
              <a:gd name="T27" fmla="*/ 45 h 236"/>
              <a:gd name="T28" fmla="*/ 36 w 146"/>
              <a:gd name="T29" fmla="*/ 72 h 236"/>
              <a:gd name="T30" fmla="*/ 82 w 146"/>
              <a:gd name="T31" fmla="*/ 108 h 236"/>
              <a:gd name="T32" fmla="*/ 145 w 146"/>
              <a:gd name="T33" fmla="*/ 171 h 236"/>
              <a:gd name="T34" fmla="*/ 118 w 146"/>
              <a:gd name="T35" fmla="*/ 217 h 236"/>
              <a:gd name="T36" fmla="*/ 64 w 146"/>
              <a:gd name="T37" fmla="*/ 235 h 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46" h="236">
                <a:moveTo>
                  <a:pt x="64" y="235"/>
                </a:moveTo>
                <a:lnTo>
                  <a:pt x="64" y="235"/>
                </a:lnTo>
                <a:cubicBezTo>
                  <a:pt x="45" y="235"/>
                  <a:pt x="27" y="226"/>
                  <a:pt x="9" y="217"/>
                </a:cubicBezTo>
                <a:cubicBezTo>
                  <a:pt x="0" y="217"/>
                  <a:pt x="0" y="207"/>
                  <a:pt x="0" y="198"/>
                </a:cubicBezTo>
                <a:cubicBezTo>
                  <a:pt x="9" y="189"/>
                  <a:pt x="19" y="189"/>
                  <a:pt x="19" y="189"/>
                </a:cubicBezTo>
                <a:cubicBezTo>
                  <a:pt x="55" y="207"/>
                  <a:pt x="82" y="207"/>
                  <a:pt x="100" y="189"/>
                </a:cubicBezTo>
                <a:cubicBezTo>
                  <a:pt x="109" y="189"/>
                  <a:pt x="109" y="180"/>
                  <a:pt x="109" y="171"/>
                </a:cubicBezTo>
                <a:cubicBezTo>
                  <a:pt x="109" y="153"/>
                  <a:pt x="82" y="144"/>
                  <a:pt x="64" y="135"/>
                </a:cubicBezTo>
                <a:cubicBezTo>
                  <a:pt x="36" y="117"/>
                  <a:pt x="0" y="99"/>
                  <a:pt x="0" y="72"/>
                </a:cubicBezTo>
                <a:cubicBezTo>
                  <a:pt x="0" y="45"/>
                  <a:pt x="9" y="27"/>
                  <a:pt x="27" y="18"/>
                </a:cubicBezTo>
                <a:cubicBezTo>
                  <a:pt x="55" y="0"/>
                  <a:pt x="91" y="0"/>
                  <a:pt x="127" y="18"/>
                </a:cubicBezTo>
                <a:cubicBezTo>
                  <a:pt x="136" y="18"/>
                  <a:pt x="145" y="27"/>
                  <a:pt x="136" y="36"/>
                </a:cubicBezTo>
                <a:cubicBezTo>
                  <a:pt x="136" y="45"/>
                  <a:pt x="127" y="45"/>
                  <a:pt x="118" y="45"/>
                </a:cubicBezTo>
                <a:cubicBezTo>
                  <a:pt x="91" y="36"/>
                  <a:pt x="64" y="36"/>
                  <a:pt x="45" y="45"/>
                </a:cubicBezTo>
                <a:cubicBezTo>
                  <a:pt x="36" y="54"/>
                  <a:pt x="36" y="63"/>
                  <a:pt x="36" y="72"/>
                </a:cubicBezTo>
                <a:cubicBezTo>
                  <a:pt x="36" y="81"/>
                  <a:pt x="55" y="90"/>
                  <a:pt x="82" y="108"/>
                </a:cubicBezTo>
                <a:cubicBezTo>
                  <a:pt x="109" y="117"/>
                  <a:pt x="145" y="135"/>
                  <a:pt x="145" y="171"/>
                </a:cubicBezTo>
                <a:cubicBezTo>
                  <a:pt x="145" y="189"/>
                  <a:pt x="127" y="207"/>
                  <a:pt x="118" y="217"/>
                </a:cubicBezTo>
                <a:cubicBezTo>
                  <a:pt x="100" y="226"/>
                  <a:pt x="82" y="235"/>
                  <a:pt x="64" y="23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33" name="Freeform 562">
            <a:extLst>
              <a:ext uri="{FF2B5EF4-FFF2-40B4-BE49-F238E27FC236}">
                <a16:creationId xmlns:a16="http://schemas.microsoft.com/office/drawing/2014/main" id="{061ADE81-E98E-A54D-AFFE-A6A553E33F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8830" y="7191597"/>
            <a:ext cx="27048" cy="58603"/>
          </a:xfrm>
          <a:custGeom>
            <a:avLst/>
            <a:gdLst>
              <a:gd name="T0" fmla="*/ 18 w 28"/>
              <a:gd name="T1" fmla="*/ 55 h 56"/>
              <a:gd name="T2" fmla="*/ 18 w 28"/>
              <a:gd name="T3" fmla="*/ 55 h 56"/>
              <a:gd name="T4" fmla="*/ 0 w 28"/>
              <a:gd name="T5" fmla="*/ 45 h 56"/>
              <a:gd name="T6" fmla="*/ 0 w 28"/>
              <a:gd name="T7" fmla="*/ 19 h 56"/>
              <a:gd name="T8" fmla="*/ 18 w 28"/>
              <a:gd name="T9" fmla="*/ 0 h 56"/>
              <a:gd name="T10" fmla="*/ 27 w 28"/>
              <a:gd name="T11" fmla="*/ 19 h 56"/>
              <a:gd name="T12" fmla="*/ 27 w 28"/>
              <a:gd name="T13" fmla="*/ 45 h 56"/>
              <a:gd name="T14" fmla="*/ 18 w 28"/>
              <a:gd name="T15" fmla="*/ 55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8" h="56">
                <a:moveTo>
                  <a:pt x="18" y="55"/>
                </a:moveTo>
                <a:lnTo>
                  <a:pt x="18" y="55"/>
                </a:lnTo>
                <a:cubicBezTo>
                  <a:pt x="9" y="55"/>
                  <a:pt x="0" y="55"/>
                  <a:pt x="0" y="45"/>
                </a:cubicBezTo>
                <a:cubicBezTo>
                  <a:pt x="0" y="19"/>
                  <a:pt x="0" y="19"/>
                  <a:pt x="0" y="19"/>
                </a:cubicBezTo>
                <a:cubicBezTo>
                  <a:pt x="0" y="9"/>
                  <a:pt x="9" y="0"/>
                  <a:pt x="18" y="0"/>
                </a:cubicBezTo>
                <a:cubicBezTo>
                  <a:pt x="27" y="0"/>
                  <a:pt x="27" y="9"/>
                  <a:pt x="27" y="19"/>
                </a:cubicBezTo>
                <a:cubicBezTo>
                  <a:pt x="27" y="45"/>
                  <a:pt x="27" y="45"/>
                  <a:pt x="27" y="45"/>
                </a:cubicBezTo>
                <a:cubicBezTo>
                  <a:pt x="27" y="55"/>
                  <a:pt x="27" y="55"/>
                  <a:pt x="18" y="5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34" name="Freeform 563">
            <a:extLst>
              <a:ext uri="{FF2B5EF4-FFF2-40B4-BE49-F238E27FC236}">
                <a16:creationId xmlns:a16="http://schemas.microsoft.com/office/drawing/2014/main" id="{57E540F3-D91E-A641-8936-599BFC25C1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8830" y="7489129"/>
            <a:ext cx="27048" cy="54097"/>
          </a:xfrm>
          <a:custGeom>
            <a:avLst/>
            <a:gdLst>
              <a:gd name="T0" fmla="*/ 18 w 28"/>
              <a:gd name="T1" fmla="*/ 54 h 55"/>
              <a:gd name="T2" fmla="*/ 18 w 28"/>
              <a:gd name="T3" fmla="*/ 54 h 55"/>
              <a:gd name="T4" fmla="*/ 0 w 28"/>
              <a:gd name="T5" fmla="*/ 36 h 55"/>
              <a:gd name="T6" fmla="*/ 0 w 28"/>
              <a:gd name="T7" fmla="*/ 18 h 55"/>
              <a:gd name="T8" fmla="*/ 18 w 28"/>
              <a:gd name="T9" fmla="*/ 0 h 55"/>
              <a:gd name="T10" fmla="*/ 27 w 28"/>
              <a:gd name="T11" fmla="*/ 18 h 55"/>
              <a:gd name="T12" fmla="*/ 27 w 28"/>
              <a:gd name="T13" fmla="*/ 36 h 55"/>
              <a:gd name="T14" fmla="*/ 18 w 28"/>
              <a:gd name="T15" fmla="*/ 54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8" h="55">
                <a:moveTo>
                  <a:pt x="18" y="54"/>
                </a:moveTo>
                <a:lnTo>
                  <a:pt x="18" y="54"/>
                </a:lnTo>
                <a:cubicBezTo>
                  <a:pt x="9" y="54"/>
                  <a:pt x="0" y="45"/>
                  <a:pt x="0" y="36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27" y="0"/>
                  <a:pt x="27" y="9"/>
                  <a:pt x="27" y="18"/>
                </a:cubicBezTo>
                <a:cubicBezTo>
                  <a:pt x="27" y="36"/>
                  <a:pt x="27" y="36"/>
                  <a:pt x="27" y="36"/>
                </a:cubicBezTo>
                <a:cubicBezTo>
                  <a:pt x="27" y="45"/>
                  <a:pt x="27" y="54"/>
                  <a:pt x="18" y="5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35" name="Freeform 564">
            <a:extLst>
              <a:ext uri="{FF2B5EF4-FFF2-40B4-BE49-F238E27FC236}">
                <a16:creationId xmlns:a16="http://schemas.microsoft.com/office/drawing/2014/main" id="{43D6B735-D612-314B-804A-22B29B8281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65116" y="10266096"/>
            <a:ext cx="455313" cy="806942"/>
          </a:xfrm>
          <a:custGeom>
            <a:avLst/>
            <a:gdLst>
              <a:gd name="T0" fmla="*/ 370 w 444"/>
              <a:gd name="T1" fmla="*/ 787 h 788"/>
              <a:gd name="T2" fmla="*/ 370 w 444"/>
              <a:gd name="T3" fmla="*/ 787 h 788"/>
              <a:gd name="T4" fmla="*/ 72 w 444"/>
              <a:gd name="T5" fmla="*/ 787 h 788"/>
              <a:gd name="T6" fmla="*/ 0 w 444"/>
              <a:gd name="T7" fmla="*/ 724 h 788"/>
              <a:gd name="T8" fmla="*/ 0 w 444"/>
              <a:gd name="T9" fmla="*/ 64 h 788"/>
              <a:gd name="T10" fmla="*/ 72 w 444"/>
              <a:gd name="T11" fmla="*/ 0 h 788"/>
              <a:gd name="T12" fmla="*/ 370 w 444"/>
              <a:gd name="T13" fmla="*/ 0 h 788"/>
              <a:gd name="T14" fmla="*/ 443 w 444"/>
              <a:gd name="T15" fmla="*/ 64 h 788"/>
              <a:gd name="T16" fmla="*/ 443 w 444"/>
              <a:gd name="T17" fmla="*/ 724 h 788"/>
              <a:gd name="T18" fmla="*/ 370 w 444"/>
              <a:gd name="T19" fmla="*/ 787 h 788"/>
              <a:gd name="T20" fmla="*/ 72 w 444"/>
              <a:gd name="T21" fmla="*/ 28 h 788"/>
              <a:gd name="T22" fmla="*/ 72 w 444"/>
              <a:gd name="T23" fmla="*/ 28 h 788"/>
              <a:gd name="T24" fmla="*/ 27 w 444"/>
              <a:gd name="T25" fmla="*/ 64 h 788"/>
              <a:gd name="T26" fmla="*/ 27 w 444"/>
              <a:gd name="T27" fmla="*/ 724 h 788"/>
              <a:gd name="T28" fmla="*/ 72 w 444"/>
              <a:gd name="T29" fmla="*/ 760 h 788"/>
              <a:gd name="T30" fmla="*/ 370 w 444"/>
              <a:gd name="T31" fmla="*/ 760 h 788"/>
              <a:gd name="T32" fmla="*/ 416 w 444"/>
              <a:gd name="T33" fmla="*/ 724 h 788"/>
              <a:gd name="T34" fmla="*/ 416 w 444"/>
              <a:gd name="T35" fmla="*/ 64 h 788"/>
              <a:gd name="T36" fmla="*/ 370 w 444"/>
              <a:gd name="T37" fmla="*/ 28 h 788"/>
              <a:gd name="T38" fmla="*/ 72 w 444"/>
              <a:gd name="T39" fmla="*/ 28 h 7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444" h="788">
                <a:moveTo>
                  <a:pt x="370" y="787"/>
                </a:moveTo>
                <a:lnTo>
                  <a:pt x="370" y="787"/>
                </a:lnTo>
                <a:cubicBezTo>
                  <a:pt x="72" y="787"/>
                  <a:pt x="72" y="787"/>
                  <a:pt x="72" y="787"/>
                </a:cubicBezTo>
                <a:cubicBezTo>
                  <a:pt x="27" y="787"/>
                  <a:pt x="0" y="760"/>
                  <a:pt x="0" y="724"/>
                </a:cubicBezTo>
                <a:cubicBezTo>
                  <a:pt x="0" y="64"/>
                  <a:pt x="0" y="64"/>
                  <a:pt x="0" y="64"/>
                </a:cubicBezTo>
                <a:cubicBezTo>
                  <a:pt x="0" y="28"/>
                  <a:pt x="27" y="0"/>
                  <a:pt x="72" y="0"/>
                </a:cubicBezTo>
                <a:cubicBezTo>
                  <a:pt x="370" y="0"/>
                  <a:pt x="370" y="0"/>
                  <a:pt x="370" y="0"/>
                </a:cubicBezTo>
                <a:cubicBezTo>
                  <a:pt x="407" y="0"/>
                  <a:pt x="443" y="28"/>
                  <a:pt x="443" y="64"/>
                </a:cubicBezTo>
                <a:cubicBezTo>
                  <a:pt x="443" y="724"/>
                  <a:pt x="443" y="724"/>
                  <a:pt x="443" y="724"/>
                </a:cubicBezTo>
                <a:cubicBezTo>
                  <a:pt x="443" y="760"/>
                  <a:pt x="407" y="787"/>
                  <a:pt x="370" y="787"/>
                </a:cubicBezTo>
                <a:close/>
                <a:moveTo>
                  <a:pt x="72" y="28"/>
                </a:moveTo>
                <a:lnTo>
                  <a:pt x="72" y="28"/>
                </a:lnTo>
                <a:cubicBezTo>
                  <a:pt x="45" y="28"/>
                  <a:pt x="27" y="46"/>
                  <a:pt x="27" y="64"/>
                </a:cubicBezTo>
                <a:cubicBezTo>
                  <a:pt x="27" y="724"/>
                  <a:pt x="27" y="724"/>
                  <a:pt x="27" y="724"/>
                </a:cubicBezTo>
                <a:cubicBezTo>
                  <a:pt x="27" y="742"/>
                  <a:pt x="45" y="760"/>
                  <a:pt x="72" y="760"/>
                </a:cubicBezTo>
                <a:cubicBezTo>
                  <a:pt x="370" y="760"/>
                  <a:pt x="370" y="760"/>
                  <a:pt x="370" y="760"/>
                </a:cubicBezTo>
                <a:cubicBezTo>
                  <a:pt x="397" y="760"/>
                  <a:pt x="416" y="742"/>
                  <a:pt x="416" y="724"/>
                </a:cubicBezTo>
                <a:cubicBezTo>
                  <a:pt x="416" y="64"/>
                  <a:pt x="416" y="64"/>
                  <a:pt x="416" y="64"/>
                </a:cubicBezTo>
                <a:cubicBezTo>
                  <a:pt x="416" y="46"/>
                  <a:pt x="397" y="28"/>
                  <a:pt x="370" y="28"/>
                </a:cubicBezTo>
                <a:lnTo>
                  <a:pt x="72" y="2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36" name="Freeform 565">
            <a:extLst>
              <a:ext uri="{FF2B5EF4-FFF2-40B4-BE49-F238E27FC236}">
                <a16:creationId xmlns:a16="http://schemas.microsoft.com/office/drawing/2014/main" id="{0E02D475-74E8-CF42-9665-D809B58634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7978" y="10924273"/>
            <a:ext cx="36064" cy="45081"/>
          </a:xfrm>
          <a:custGeom>
            <a:avLst/>
            <a:gdLst>
              <a:gd name="T0" fmla="*/ 18 w 37"/>
              <a:gd name="T1" fmla="*/ 45 h 46"/>
              <a:gd name="T2" fmla="*/ 18 w 37"/>
              <a:gd name="T3" fmla="*/ 45 h 46"/>
              <a:gd name="T4" fmla="*/ 0 w 37"/>
              <a:gd name="T5" fmla="*/ 28 h 46"/>
              <a:gd name="T6" fmla="*/ 18 w 37"/>
              <a:gd name="T7" fmla="*/ 0 h 46"/>
              <a:gd name="T8" fmla="*/ 36 w 37"/>
              <a:gd name="T9" fmla="*/ 28 h 46"/>
              <a:gd name="T10" fmla="*/ 18 w 37"/>
              <a:gd name="T11" fmla="*/ 45 h 46"/>
              <a:gd name="T12" fmla="*/ 18 w 37"/>
              <a:gd name="T13" fmla="*/ 9 h 46"/>
              <a:gd name="T14" fmla="*/ 18 w 37"/>
              <a:gd name="T15" fmla="*/ 9 h 46"/>
              <a:gd name="T16" fmla="*/ 9 w 37"/>
              <a:gd name="T17" fmla="*/ 28 h 46"/>
              <a:gd name="T18" fmla="*/ 18 w 37"/>
              <a:gd name="T19" fmla="*/ 36 h 46"/>
              <a:gd name="T20" fmla="*/ 27 w 37"/>
              <a:gd name="T21" fmla="*/ 28 h 46"/>
              <a:gd name="T22" fmla="*/ 18 w 37"/>
              <a:gd name="T23" fmla="*/ 9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7" h="46">
                <a:moveTo>
                  <a:pt x="18" y="45"/>
                </a:moveTo>
                <a:lnTo>
                  <a:pt x="18" y="45"/>
                </a:lnTo>
                <a:cubicBezTo>
                  <a:pt x="9" y="45"/>
                  <a:pt x="0" y="36"/>
                  <a:pt x="0" y="28"/>
                </a:cubicBezTo>
                <a:cubicBezTo>
                  <a:pt x="0" y="9"/>
                  <a:pt x="9" y="0"/>
                  <a:pt x="18" y="0"/>
                </a:cubicBezTo>
                <a:cubicBezTo>
                  <a:pt x="27" y="0"/>
                  <a:pt x="36" y="9"/>
                  <a:pt x="36" y="28"/>
                </a:cubicBezTo>
                <a:cubicBezTo>
                  <a:pt x="36" y="36"/>
                  <a:pt x="27" y="45"/>
                  <a:pt x="18" y="45"/>
                </a:cubicBezTo>
                <a:close/>
                <a:moveTo>
                  <a:pt x="18" y="9"/>
                </a:moveTo>
                <a:lnTo>
                  <a:pt x="18" y="9"/>
                </a:lnTo>
                <a:cubicBezTo>
                  <a:pt x="18" y="9"/>
                  <a:pt x="9" y="19"/>
                  <a:pt x="9" y="28"/>
                </a:cubicBezTo>
                <a:lnTo>
                  <a:pt x="18" y="36"/>
                </a:lnTo>
                <a:cubicBezTo>
                  <a:pt x="27" y="36"/>
                  <a:pt x="27" y="28"/>
                  <a:pt x="27" y="28"/>
                </a:cubicBezTo>
                <a:cubicBezTo>
                  <a:pt x="27" y="19"/>
                  <a:pt x="27" y="9"/>
                  <a:pt x="18" y="9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37" name="Freeform 566">
            <a:extLst>
              <a:ext uri="{FF2B5EF4-FFF2-40B4-BE49-F238E27FC236}">
                <a16:creationId xmlns:a16="http://schemas.microsoft.com/office/drawing/2014/main" id="{062A3EEE-C6DA-2146-A2B3-056E869F31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2897" y="10351747"/>
            <a:ext cx="130735" cy="36064"/>
          </a:xfrm>
          <a:custGeom>
            <a:avLst/>
            <a:gdLst>
              <a:gd name="T0" fmla="*/ 118 w 128"/>
              <a:gd name="T1" fmla="*/ 36 h 37"/>
              <a:gd name="T2" fmla="*/ 118 w 128"/>
              <a:gd name="T3" fmla="*/ 36 h 37"/>
              <a:gd name="T4" fmla="*/ 18 w 128"/>
              <a:gd name="T5" fmla="*/ 36 h 37"/>
              <a:gd name="T6" fmla="*/ 0 w 128"/>
              <a:gd name="T7" fmla="*/ 18 h 37"/>
              <a:gd name="T8" fmla="*/ 18 w 128"/>
              <a:gd name="T9" fmla="*/ 0 h 37"/>
              <a:gd name="T10" fmla="*/ 118 w 128"/>
              <a:gd name="T11" fmla="*/ 0 h 37"/>
              <a:gd name="T12" fmla="*/ 127 w 128"/>
              <a:gd name="T13" fmla="*/ 18 h 37"/>
              <a:gd name="T14" fmla="*/ 118 w 128"/>
              <a:gd name="T15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28" h="37">
                <a:moveTo>
                  <a:pt x="118" y="36"/>
                </a:moveTo>
                <a:lnTo>
                  <a:pt x="118" y="36"/>
                </a:lnTo>
                <a:cubicBezTo>
                  <a:pt x="18" y="36"/>
                  <a:pt x="18" y="36"/>
                  <a:pt x="18" y="36"/>
                </a:cubicBezTo>
                <a:cubicBezTo>
                  <a:pt x="9" y="36"/>
                  <a:pt x="0" y="27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118" y="0"/>
                  <a:pt x="118" y="0"/>
                  <a:pt x="118" y="0"/>
                </a:cubicBezTo>
                <a:cubicBezTo>
                  <a:pt x="127" y="0"/>
                  <a:pt x="127" y="9"/>
                  <a:pt x="127" y="18"/>
                </a:cubicBezTo>
                <a:cubicBezTo>
                  <a:pt x="127" y="27"/>
                  <a:pt x="127" y="36"/>
                  <a:pt x="118" y="3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38" name="Freeform 567">
            <a:extLst>
              <a:ext uri="{FF2B5EF4-FFF2-40B4-BE49-F238E27FC236}">
                <a16:creationId xmlns:a16="http://schemas.microsoft.com/office/drawing/2014/main" id="{74AB946E-5449-8647-9EC6-A30BA64113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2897" y="10563628"/>
            <a:ext cx="112703" cy="184829"/>
          </a:xfrm>
          <a:custGeom>
            <a:avLst/>
            <a:gdLst>
              <a:gd name="T0" fmla="*/ 55 w 110"/>
              <a:gd name="T1" fmla="*/ 180 h 181"/>
              <a:gd name="T2" fmla="*/ 55 w 110"/>
              <a:gd name="T3" fmla="*/ 180 h 181"/>
              <a:gd name="T4" fmla="*/ 9 w 110"/>
              <a:gd name="T5" fmla="*/ 172 h 181"/>
              <a:gd name="T6" fmla="*/ 0 w 110"/>
              <a:gd name="T7" fmla="*/ 154 h 181"/>
              <a:gd name="T8" fmla="*/ 18 w 110"/>
              <a:gd name="T9" fmla="*/ 144 h 181"/>
              <a:gd name="T10" fmla="*/ 73 w 110"/>
              <a:gd name="T11" fmla="*/ 144 h 181"/>
              <a:gd name="T12" fmla="*/ 91 w 110"/>
              <a:gd name="T13" fmla="*/ 126 h 181"/>
              <a:gd name="T14" fmla="*/ 55 w 110"/>
              <a:gd name="T15" fmla="*/ 99 h 181"/>
              <a:gd name="T16" fmla="*/ 0 w 110"/>
              <a:gd name="T17" fmla="*/ 54 h 181"/>
              <a:gd name="T18" fmla="*/ 27 w 110"/>
              <a:gd name="T19" fmla="*/ 18 h 181"/>
              <a:gd name="T20" fmla="*/ 100 w 110"/>
              <a:gd name="T21" fmla="*/ 9 h 181"/>
              <a:gd name="T22" fmla="*/ 109 w 110"/>
              <a:gd name="T23" fmla="*/ 27 h 181"/>
              <a:gd name="T24" fmla="*/ 91 w 110"/>
              <a:gd name="T25" fmla="*/ 36 h 181"/>
              <a:gd name="T26" fmla="*/ 37 w 110"/>
              <a:gd name="T27" fmla="*/ 36 h 181"/>
              <a:gd name="T28" fmla="*/ 27 w 110"/>
              <a:gd name="T29" fmla="*/ 54 h 181"/>
              <a:gd name="T30" fmla="*/ 64 w 110"/>
              <a:gd name="T31" fmla="*/ 81 h 181"/>
              <a:gd name="T32" fmla="*/ 109 w 110"/>
              <a:gd name="T33" fmla="*/ 126 h 181"/>
              <a:gd name="T34" fmla="*/ 91 w 110"/>
              <a:gd name="T35" fmla="*/ 172 h 181"/>
              <a:gd name="T36" fmla="*/ 55 w 110"/>
              <a:gd name="T37" fmla="*/ 180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10" h="181">
                <a:moveTo>
                  <a:pt x="55" y="180"/>
                </a:moveTo>
                <a:lnTo>
                  <a:pt x="55" y="180"/>
                </a:lnTo>
                <a:cubicBezTo>
                  <a:pt x="37" y="180"/>
                  <a:pt x="27" y="172"/>
                  <a:pt x="9" y="172"/>
                </a:cubicBezTo>
                <a:cubicBezTo>
                  <a:pt x="0" y="163"/>
                  <a:pt x="0" y="163"/>
                  <a:pt x="0" y="154"/>
                </a:cubicBezTo>
                <a:cubicBezTo>
                  <a:pt x="9" y="144"/>
                  <a:pt x="18" y="144"/>
                  <a:pt x="18" y="144"/>
                </a:cubicBezTo>
                <a:cubicBezTo>
                  <a:pt x="46" y="154"/>
                  <a:pt x="64" y="154"/>
                  <a:pt x="73" y="144"/>
                </a:cubicBezTo>
                <a:cubicBezTo>
                  <a:pt x="82" y="144"/>
                  <a:pt x="91" y="135"/>
                  <a:pt x="91" y="126"/>
                </a:cubicBezTo>
                <a:cubicBezTo>
                  <a:pt x="91" y="117"/>
                  <a:pt x="64" y="108"/>
                  <a:pt x="55" y="99"/>
                </a:cubicBezTo>
                <a:cubicBezTo>
                  <a:pt x="27" y="90"/>
                  <a:pt x="0" y="81"/>
                  <a:pt x="0" y="54"/>
                </a:cubicBezTo>
                <a:cubicBezTo>
                  <a:pt x="0" y="36"/>
                  <a:pt x="9" y="27"/>
                  <a:pt x="27" y="18"/>
                </a:cubicBezTo>
                <a:cubicBezTo>
                  <a:pt x="46" y="0"/>
                  <a:pt x="73" y="0"/>
                  <a:pt x="100" y="9"/>
                </a:cubicBezTo>
                <a:cubicBezTo>
                  <a:pt x="109" y="18"/>
                  <a:pt x="109" y="18"/>
                  <a:pt x="109" y="27"/>
                </a:cubicBezTo>
                <a:cubicBezTo>
                  <a:pt x="109" y="36"/>
                  <a:pt x="100" y="36"/>
                  <a:pt x="91" y="36"/>
                </a:cubicBezTo>
                <a:cubicBezTo>
                  <a:pt x="73" y="27"/>
                  <a:pt x="55" y="27"/>
                  <a:pt x="37" y="36"/>
                </a:cubicBezTo>
                <a:cubicBezTo>
                  <a:pt x="27" y="36"/>
                  <a:pt x="27" y="45"/>
                  <a:pt x="27" y="54"/>
                </a:cubicBezTo>
                <a:cubicBezTo>
                  <a:pt x="27" y="63"/>
                  <a:pt x="46" y="72"/>
                  <a:pt x="64" y="81"/>
                </a:cubicBezTo>
                <a:cubicBezTo>
                  <a:pt x="82" y="90"/>
                  <a:pt x="109" y="108"/>
                  <a:pt x="109" y="126"/>
                </a:cubicBezTo>
                <a:cubicBezTo>
                  <a:pt x="109" y="144"/>
                  <a:pt x="100" y="163"/>
                  <a:pt x="91" y="172"/>
                </a:cubicBezTo>
                <a:cubicBezTo>
                  <a:pt x="82" y="172"/>
                  <a:pt x="64" y="180"/>
                  <a:pt x="55" y="18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39" name="Freeform 568">
            <a:extLst>
              <a:ext uri="{FF2B5EF4-FFF2-40B4-BE49-F238E27FC236}">
                <a16:creationId xmlns:a16="http://schemas.microsoft.com/office/drawing/2014/main" id="{98CF422A-9AF8-884D-B734-4B6EE0388F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7978" y="10527563"/>
            <a:ext cx="27048" cy="36064"/>
          </a:xfrm>
          <a:custGeom>
            <a:avLst/>
            <a:gdLst>
              <a:gd name="T0" fmla="*/ 9 w 28"/>
              <a:gd name="T1" fmla="*/ 36 h 37"/>
              <a:gd name="T2" fmla="*/ 9 w 28"/>
              <a:gd name="T3" fmla="*/ 36 h 37"/>
              <a:gd name="T4" fmla="*/ 0 w 28"/>
              <a:gd name="T5" fmla="*/ 27 h 37"/>
              <a:gd name="T6" fmla="*/ 0 w 28"/>
              <a:gd name="T7" fmla="*/ 9 h 37"/>
              <a:gd name="T8" fmla="*/ 9 w 28"/>
              <a:gd name="T9" fmla="*/ 0 h 37"/>
              <a:gd name="T10" fmla="*/ 27 w 28"/>
              <a:gd name="T11" fmla="*/ 9 h 37"/>
              <a:gd name="T12" fmla="*/ 27 w 28"/>
              <a:gd name="T13" fmla="*/ 27 h 37"/>
              <a:gd name="T14" fmla="*/ 9 w 28"/>
              <a:gd name="T15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8" h="37">
                <a:moveTo>
                  <a:pt x="9" y="36"/>
                </a:moveTo>
                <a:lnTo>
                  <a:pt x="9" y="36"/>
                </a:lnTo>
                <a:cubicBezTo>
                  <a:pt x="0" y="36"/>
                  <a:pt x="0" y="36"/>
                  <a:pt x="0" y="27"/>
                </a:cubicBezTo>
                <a:cubicBezTo>
                  <a:pt x="0" y="9"/>
                  <a:pt x="0" y="9"/>
                  <a:pt x="0" y="9"/>
                </a:cubicBezTo>
                <a:cubicBezTo>
                  <a:pt x="0" y="0"/>
                  <a:pt x="0" y="0"/>
                  <a:pt x="9" y="0"/>
                </a:cubicBezTo>
                <a:cubicBezTo>
                  <a:pt x="18" y="0"/>
                  <a:pt x="27" y="0"/>
                  <a:pt x="27" y="9"/>
                </a:cubicBezTo>
                <a:cubicBezTo>
                  <a:pt x="27" y="27"/>
                  <a:pt x="27" y="27"/>
                  <a:pt x="27" y="27"/>
                </a:cubicBezTo>
                <a:cubicBezTo>
                  <a:pt x="27" y="36"/>
                  <a:pt x="18" y="36"/>
                  <a:pt x="9" y="3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40" name="Freeform 569">
            <a:extLst>
              <a:ext uri="{FF2B5EF4-FFF2-40B4-BE49-F238E27FC236}">
                <a16:creationId xmlns:a16="http://schemas.microsoft.com/office/drawing/2014/main" id="{21B48690-C3E6-BF4A-ABBB-7E01EDD764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7978" y="10748457"/>
            <a:ext cx="27048" cy="49590"/>
          </a:xfrm>
          <a:custGeom>
            <a:avLst/>
            <a:gdLst>
              <a:gd name="T0" fmla="*/ 9 w 28"/>
              <a:gd name="T1" fmla="*/ 46 h 47"/>
              <a:gd name="T2" fmla="*/ 9 w 28"/>
              <a:gd name="T3" fmla="*/ 46 h 47"/>
              <a:gd name="T4" fmla="*/ 0 w 28"/>
              <a:gd name="T5" fmla="*/ 28 h 47"/>
              <a:gd name="T6" fmla="*/ 0 w 28"/>
              <a:gd name="T7" fmla="*/ 10 h 47"/>
              <a:gd name="T8" fmla="*/ 9 w 28"/>
              <a:gd name="T9" fmla="*/ 0 h 47"/>
              <a:gd name="T10" fmla="*/ 27 w 28"/>
              <a:gd name="T11" fmla="*/ 10 h 47"/>
              <a:gd name="T12" fmla="*/ 27 w 28"/>
              <a:gd name="T13" fmla="*/ 28 h 47"/>
              <a:gd name="T14" fmla="*/ 9 w 28"/>
              <a:gd name="T15" fmla="*/ 46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8" h="47">
                <a:moveTo>
                  <a:pt x="9" y="46"/>
                </a:moveTo>
                <a:lnTo>
                  <a:pt x="9" y="46"/>
                </a:lnTo>
                <a:cubicBezTo>
                  <a:pt x="0" y="46"/>
                  <a:pt x="0" y="37"/>
                  <a:pt x="0" y="28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10"/>
                  <a:pt x="0" y="0"/>
                  <a:pt x="9" y="0"/>
                </a:cubicBezTo>
                <a:cubicBezTo>
                  <a:pt x="18" y="0"/>
                  <a:pt x="27" y="10"/>
                  <a:pt x="27" y="10"/>
                </a:cubicBezTo>
                <a:cubicBezTo>
                  <a:pt x="27" y="28"/>
                  <a:pt x="27" y="28"/>
                  <a:pt x="27" y="28"/>
                </a:cubicBezTo>
                <a:cubicBezTo>
                  <a:pt x="27" y="37"/>
                  <a:pt x="18" y="46"/>
                  <a:pt x="9" y="4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41" name="Freeform 570">
            <a:extLst>
              <a:ext uri="{FF2B5EF4-FFF2-40B4-BE49-F238E27FC236}">
                <a16:creationId xmlns:a16="http://schemas.microsoft.com/office/drawing/2014/main" id="{2674B2C7-C0BA-BC4C-9090-2F7F9830F0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61167" y="10266096"/>
            <a:ext cx="450806" cy="806942"/>
          </a:xfrm>
          <a:custGeom>
            <a:avLst/>
            <a:gdLst>
              <a:gd name="T0" fmla="*/ 379 w 443"/>
              <a:gd name="T1" fmla="*/ 787 h 788"/>
              <a:gd name="T2" fmla="*/ 379 w 443"/>
              <a:gd name="T3" fmla="*/ 787 h 788"/>
              <a:gd name="T4" fmla="*/ 73 w 443"/>
              <a:gd name="T5" fmla="*/ 787 h 788"/>
              <a:gd name="T6" fmla="*/ 0 w 443"/>
              <a:gd name="T7" fmla="*/ 724 h 788"/>
              <a:gd name="T8" fmla="*/ 0 w 443"/>
              <a:gd name="T9" fmla="*/ 64 h 788"/>
              <a:gd name="T10" fmla="*/ 73 w 443"/>
              <a:gd name="T11" fmla="*/ 0 h 788"/>
              <a:gd name="T12" fmla="*/ 379 w 443"/>
              <a:gd name="T13" fmla="*/ 0 h 788"/>
              <a:gd name="T14" fmla="*/ 442 w 443"/>
              <a:gd name="T15" fmla="*/ 64 h 788"/>
              <a:gd name="T16" fmla="*/ 442 w 443"/>
              <a:gd name="T17" fmla="*/ 724 h 788"/>
              <a:gd name="T18" fmla="*/ 379 w 443"/>
              <a:gd name="T19" fmla="*/ 787 h 788"/>
              <a:gd name="T20" fmla="*/ 73 w 443"/>
              <a:gd name="T21" fmla="*/ 28 h 788"/>
              <a:gd name="T22" fmla="*/ 73 w 443"/>
              <a:gd name="T23" fmla="*/ 28 h 788"/>
              <a:gd name="T24" fmla="*/ 36 w 443"/>
              <a:gd name="T25" fmla="*/ 64 h 788"/>
              <a:gd name="T26" fmla="*/ 36 w 443"/>
              <a:gd name="T27" fmla="*/ 724 h 788"/>
              <a:gd name="T28" fmla="*/ 73 w 443"/>
              <a:gd name="T29" fmla="*/ 760 h 788"/>
              <a:gd name="T30" fmla="*/ 379 w 443"/>
              <a:gd name="T31" fmla="*/ 760 h 788"/>
              <a:gd name="T32" fmla="*/ 415 w 443"/>
              <a:gd name="T33" fmla="*/ 724 h 788"/>
              <a:gd name="T34" fmla="*/ 415 w 443"/>
              <a:gd name="T35" fmla="*/ 64 h 788"/>
              <a:gd name="T36" fmla="*/ 379 w 443"/>
              <a:gd name="T37" fmla="*/ 28 h 788"/>
              <a:gd name="T38" fmla="*/ 73 w 443"/>
              <a:gd name="T39" fmla="*/ 28 h 7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443" h="788">
                <a:moveTo>
                  <a:pt x="379" y="787"/>
                </a:moveTo>
                <a:lnTo>
                  <a:pt x="379" y="787"/>
                </a:lnTo>
                <a:cubicBezTo>
                  <a:pt x="73" y="787"/>
                  <a:pt x="73" y="787"/>
                  <a:pt x="73" y="787"/>
                </a:cubicBezTo>
                <a:cubicBezTo>
                  <a:pt x="36" y="787"/>
                  <a:pt x="0" y="760"/>
                  <a:pt x="0" y="724"/>
                </a:cubicBezTo>
                <a:cubicBezTo>
                  <a:pt x="0" y="64"/>
                  <a:pt x="0" y="64"/>
                  <a:pt x="0" y="64"/>
                </a:cubicBezTo>
                <a:cubicBezTo>
                  <a:pt x="0" y="28"/>
                  <a:pt x="36" y="0"/>
                  <a:pt x="73" y="0"/>
                </a:cubicBezTo>
                <a:cubicBezTo>
                  <a:pt x="379" y="0"/>
                  <a:pt x="379" y="0"/>
                  <a:pt x="379" y="0"/>
                </a:cubicBezTo>
                <a:cubicBezTo>
                  <a:pt x="415" y="0"/>
                  <a:pt x="442" y="28"/>
                  <a:pt x="442" y="64"/>
                </a:cubicBezTo>
                <a:cubicBezTo>
                  <a:pt x="442" y="724"/>
                  <a:pt x="442" y="724"/>
                  <a:pt x="442" y="724"/>
                </a:cubicBezTo>
                <a:cubicBezTo>
                  <a:pt x="442" y="760"/>
                  <a:pt x="415" y="787"/>
                  <a:pt x="379" y="787"/>
                </a:cubicBezTo>
                <a:close/>
                <a:moveTo>
                  <a:pt x="73" y="28"/>
                </a:moveTo>
                <a:lnTo>
                  <a:pt x="73" y="28"/>
                </a:lnTo>
                <a:cubicBezTo>
                  <a:pt x="55" y="28"/>
                  <a:pt x="36" y="46"/>
                  <a:pt x="36" y="64"/>
                </a:cubicBezTo>
                <a:cubicBezTo>
                  <a:pt x="36" y="724"/>
                  <a:pt x="36" y="724"/>
                  <a:pt x="36" y="724"/>
                </a:cubicBezTo>
                <a:cubicBezTo>
                  <a:pt x="36" y="742"/>
                  <a:pt x="55" y="760"/>
                  <a:pt x="73" y="760"/>
                </a:cubicBezTo>
                <a:cubicBezTo>
                  <a:pt x="379" y="760"/>
                  <a:pt x="379" y="760"/>
                  <a:pt x="379" y="760"/>
                </a:cubicBezTo>
                <a:cubicBezTo>
                  <a:pt x="397" y="760"/>
                  <a:pt x="415" y="742"/>
                  <a:pt x="415" y="724"/>
                </a:cubicBezTo>
                <a:cubicBezTo>
                  <a:pt x="415" y="64"/>
                  <a:pt x="415" y="64"/>
                  <a:pt x="415" y="64"/>
                </a:cubicBezTo>
                <a:cubicBezTo>
                  <a:pt x="415" y="46"/>
                  <a:pt x="397" y="28"/>
                  <a:pt x="379" y="28"/>
                </a:cubicBezTo>
                <a:lnTo>
                  <a:pt x="73" y="2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42" name="Freeform 571">
            <a:extLst>
              <a:ext uri="{FF2B5EF4-FFF2-40B4-BE49-F238E27FC236}">
                <a16:creationId xmlns:a16="http://schemas.microsoft.com/office/drawing/2014/main" id="{88297E15-3B45-9242-9149-8937A59983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73047" y="10924273"/>
            <a:ext cx="36064" cy="45081"/>
          </a:xfrm>
          <a:custGeom>
            <a:avLst/>
            <a:gdLst>
              <a:gd name="T0" fmla="*/ 17 w 36"/>
              <a:gd name="T1" fmla="*/ 45 h 46"/>
              <a:gd name="T2" fmla="*/ 17 w 36"/>
              <a:gd name="T3" fmla="*/ 45 h 46"/>
              <a:gd name="T4" fmla="*/ 0 w 36"/>
              <a:gd name="T5" fmla="*/ 28 h 46"/>
              <a:gd name="T6" fmla="*/ 17 w 36"/>
              <a:gd name="T7" fmla="*/ 0 h 46"/>
              <a:gd name="T8" fmla="*/ 35 w 36"/>
              <a:gd name="T9" fmla="*/ 28 h 46"/>
              <a:gd name="T10" fmla="*/ 17 w 36"/>
              <a:gd name="T11" fmla="*/ 45 h 46"/>
              <a:gd name="T12" fmla="*/ 17 w 36"/>
              <a:gd name="T13" fmla="*/ 9 h 46"/>
              <a:gd name="T14" fmla="*/ 17 w 36"/>
              <a:gd name="T15" fmla="*/ 9 h 46"/>
              <a:gd name="T16" fmla="*/ 9 w 36"/>
              <a:gd name="T17" fmla="*/ 28 h 46"/>
              <a:gd name="T18" fmla="*/ 17 w 36"/>
              <a:gd name="T19" fmla="*/ 36 h 46"/>
              <a:gd name="T20" fmla="*/ 26 w 36"/>
              <a:gd name="T21" fmla="*/ 28 h 46"/>
              <a:gd name="T22" fmla="*/ 17 w 36"/>
              <a:gd name="T23" fmla="*/ 9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6" h="46">
                <a:moveTo>
                  <a:pt x="17" y="45"/>
                </a:moveTo>
                <a:lnTo>
                  <a:pt x="17" y="45"/>
                </a:lnTo>
                <a:cubicBezTo>
                  <a:pt x="9" y="45"/>
                  <a:pt x="0" y="36"/>
                  <a:pt x="0" y="28"/>
                </a:cubicBezTo>
                <a:cubicBezTo>
                  <a:pt x="0" y="9"/>
                  <a:pt x="9" y="0"/>
                  <a:pt x="17" y="0"/>
                </a:cubicBezTo>
                <a:cubicBezTo>
                  <a:pt x="26" y="0"/>
                  <a:pt x="35" y="9"/>
                  <a:pt x="35" y="28"/>
                </a:cubicBezTo>
                <a:cubicBezTo>
                  <a:pt x="35" y="36"/>
                  <a:pt x="26" y="45"/>
                  <a:pt x="17" y="45"/>
                </a:cubicBezTo>
                <a:close/>
                <a:moveTo>
                  <a:pt x="17" y="9"/>
                </a:moveTo>
                <a:lnTo>
                  <a:pt x="17" y="9"/>
                </a:lnTo>
                <a:cubicBezTo>
                  <a:pt x="9" y="9"/>
                  <a:pt x="9" y="19"/>
                  <a:pt x="9" y="28"/>
                </a:cubicBezTo>
                <a:cubicBezTo>
                  <a:pt x="9" y="28"/>
                  <a:pt x="9" y="36"/>
                  <a:pt x="17" y="36"/>
                </a:cubicBezTo>
                <a:cubicBezTo>
                  <a:pt x="26" y="36"/>
                  <a:pt x="26" y="28"/>
                  <a:pt x="26" y="28"/>
                </a:cubicBezTo>
                <a:cubicBezTo>
                  <a:pt x="26" y="19"/>
                  <a:pt x="26" y="9"/>
                  <a:pt x="17" y="9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43" name="Freeform 572">
            <a:extLst>
              <a:ext uri="{FF2B5EF4-FFF2-40B4-BE49-F238E27FC236}">
                <a16:creationId xmlns:a16="http://schemas.microsoft.com/office/drawing/2014/main" id="{391F1725-D8C9-DB4D-96ED-704266AC29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27967" y="10351747"/>
            <a:ext cx="130732" cy="36064"/>
          </a:xfrm>
          <a:custGeom>
            <a:avLst/>
            <a:gdLst>
              <a:gd name="T0" fmla="*/ 107 w 127"/>
              <a:gd name="T1" fmla="*/ 36 h 37"/>
              <a:gd name="T2" fmla="*/ 107 w 127"/>
              <a:gd name="T3" fmla="*/ 36 h 37"/>
              <a:gd name="T4" fmla="*/ 18 w 127"/>
              <a:gd name="T5" fmla="*/ 36 h 37"/>
              <a:gd name="T6" fmla="*/ 0 w 127"/>
              <a:gd name="T7" fmla="*/ 18 h 37"/>
              <a:gd name="T8" fmla="*/ 18 w 127"/>
              <a:gd name="T9" fmla="*/ 0 h 37"/>
              <a:gd name="T10" fmla="*/ 107 w 127"/>
              <a:gd name="T11" fmla="*/ 0 h 37"/>
              <a:gd name="T12" fmla="*/ 126 w 127"/>
              <a:gd name="T13" fmla="*/ 18 h 37"/>
              <a:gd name="T14" fmla="*/ 107 w 127"/>
              <a:gd name="T15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27" h="37">
                <a:moveTo>
                  <a:pt x="107" y="36"/>
                </a:moveTo>
                <a:lnTo>
                  <a:pt x="107" y="36"/>
                </a:lnTo>
                <a:cubicBezTo>
                  <a:pt x="18" y="36"/>
                  <a:pt x="18" y="36"/>
                  <a:pt x="18" y="36"/>
                </a:cubicBezTo>
                <a:cubicBezTo>
                  <a:pt x="9" y="36"/>
                  <a:pt x="0" y="27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107" y="0"/>
                  <a:pt x="107" y="0"/>
                  <a:pt x="107" y="0"/>
                </a:cubicBezTo>
                <a:cubicBezTo>
                  <a:pt x="116" y="0"/>
                  <a:pt x="126" y="9"/>
                  <a:pt x="126" y="18"/>
                </a:cubicBezTo>
                <a:cubicBezTo>
                  <a:pt x="126" y="27"/>
                  <a:pt x="116" y="36"/>
                  <a:pt x="107" y="3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44" name="Freeform 573">
            <a:extLst>
              <a:ext uri="{FF2B5EF4-FFF2-40B4-BE49-F238E27FC236}">
                <a16:creationId xmlns:a16="http://schemas.microsoft.com/office/drawing/2014/main" id="{F4EE4E78-72E5-664C-9809-EACD184152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82886" y="10554612"/>
            <a:ext cx="220894" cy="252451"/>
          </a:xfrm>
          <a:custGeom>
            <a:avLst/>
            <a:gdLst>
              <a:gd name="T0" fmla="*/ 171 w 217"/>
              <a:gd name="T1" fmla="*/ 27 h 245"/>
              <a:gd name="T2" fmla="*/ 171 w 217"/>
              <a:gd name="T3" fmla="*/ 27 h 245"/>
              <a:gd name="T4" fmla="*/ 198 w 217"/>
              <a:gd name="T5" fmla="*/ 27 h 245"/>
              <a:gd name="T6" fmla="*/ 216 w 217"/>
              <a:gd name="T7" fmla="*/ 18 h 245"/>
              <a:gd name="T8" fmla="*/ 207 w 217"/>
              <a:gd name="T9" fmla="*/ 0 h 245"/>
              <a:gd name="T10" fmla="*/ 171 w 217"/>
              <a:gd name="T11" fmla="*/ 0 h 245"/>
              <a:gd name="T12" fmla="*/ 63 w 217"/>
              <a:gd name="T13" fmla="*/ 81 h 245"/>
              <a:gd name="T14" fmla="*/ 9 w 217"/>
              <a:gd name="T15" fmla="*/ 81 h 245"/>
              <a:gd name="T16" fmla="*/ 0 w 217"/>
              <a:gd name="T17" fmla="*/ 90 h 245"/>
              <a:gd name="T18" fmla="*/ 9 w 217"/>
              <a:gd name="T19" fmla="*/ 108 h 245"/>
              <a:gd name="T20" fmla="*/ 54 w 217"/>
              <a:gd name="T21" fmla="*/ 108 h 245"/>
              <a:gd name="T22" fmla="*/ 54 w 217"/>
              <a:gd name="T23" fmla="*/ 117 h 245"/>
              <a:gd name="T24" fmla="*/ 54 w 217"/>
              <a:gd name="T25" fmla="*/ 135 h 245"/>
              <a:gd name="T26" fmla="*/ 9 w 217"/>
              <a:gd name="T27" fmla="*/ 135 h 245"/>
              <a:gd name="T28" fmla="*/ 0 w 217"/>
              <a:gd name="T29" fmla="*/ 144 h 245"/>
              <a:gd name="T30" fmla="*/ 9 w 217"/>
              <a:gd name="T31" fmla="*/ 163 h 245"/>
              <a:gd name="T32" fmla="*/ 63 w 217"/>
              <a:gd name="T33" fmla="*/ 163 h 245"/>
              <a:gd name="T34" fmla="*/ 171 w 217"/>
              <a:gd name="T35" fmla="*/ 244 h 245"/>
              <a:gd name="T36" fmla="*/ 207 w 217"/>
              <a:gd name="T37" fmla="*/ 244 h 245"/>
              <a:gd name="T38" fmla="*/ 216 w 217"/>
              <a:gd name="T39" fmla="*/ 226 h 245"/>
              <a:gd name="T40" fmla="*/ 198 w 217"/>
              <a:gd name="T41" fmla="*/ 208 h 245"/>
              <a:gd name="T42" fmla="*/ 171 w 217"/>
              <a:gd name="T43" fmla="*/ 217 h 245"/>
              <a:gd name="T44" fmla="*/ 90 w 217"/>
              <a:gd name="T45" fmla="*/ 163 h 245"/>
              <a:gd name="T46" fmla="*/ 116 w 217"/>
              <a:gd name="T47" fmla="*/ 163 h 245"/>
              <a:gd name="T48" fmla="*/ 135 w 217"/>
              <a:gd name="T49" fmla="*/ 144 h 245"/>
              <a:gd name="T50" fmla="*/ 116 w 217"/>
              <a:gd name="T51" fmla="*/ 135 h 245"/>
              <a:gd name="T52" fmla="*/ 81 w 217"/>
              <a:gd name="T53" fmla="*/ 135 h 245"/>
              <a:gd name="T54" fmla="*/ 81 w 217"/>
              <a:gd name="T55" fmla="*/ 117 h 245"/>
              <a:gd name="T56" fmla="*/ 81 w 217"/>
              <a:gd name="T57" fmla="*/ 108 h 245"/>
              <a:gd name="T58" fmla="*/ 116 w 217"/>
              <a:gd name="T59" fmla="*/ 108 h 245"/>
              <a:gd name="T60" fmla="*/ 135 w 217"/>
              <a:gd name="T61" fmla="*/ 90 h 245"/>
              <a:gd name="T62" fmla="*/ 116 w 217"/>
              <a:gd name="T63" fmla="*/ 81 h 245"/>
              <a:gd name="T64" fmla="*/ 90 w 217"/>
              <a:gd name="T65" fmla="*/ 81 h 245"/>
              <a:gd name="T66" fmla="*/ 171 w 217"/>
              <a:gd name="T67" fmla="*/ 27 h 2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217" h="245">
                <a:moveTo>
                  <a:pt x="171" y="27"/>
                </a:moveTo>
                <a:lnTo>
                  <a:pt x="171" y="27"/>
                </a:lnTo>
                <a:cubicBezTo>
                  <a:pt x="180" y="27"/>
                  <a:pt x="189" y="27"/>
                  <a:pt x="198" y="27"/>
                </a:cubicBezTo>
                <a:cubicBezTo>
                  <a:pt x="207" y="36"/>
                  <a:pt x="216" y="27"/>
                  <a:pt x="216" y="18"/>
                </a:cubicBezTo>
                <a:cubicBezTo>
                  <a:pt x="216" y="9"/>
                  <a:pt x="216" y="0"/>
                  <a:pt x="207" y="0"/>
                </a:cubicBezTo>
                <a:cubicBezTo>
                  <a:pt x="198" y="0"/>
                  <a:pt x="189" y="0"/>
                  <a:pt x="171" y="0"/>
                </a:cubicBezTo>
                <a:cubicBezTo>
                  <a:pt x="125" y="0"/>
                  <a:pt x="81" y="27"/>
                  <a:pt x="63" y="81"/>
                </a:cubicBezTo>
                <a:cubicBezTo>
                  <a:pt x="9" y="81"/>
                  <a:pt x="9" y="81"/>
                  <a:pt x="9" y="81"/>
                </a:cubicBezTo>
                <a:cubicBezTo>
                  <a:pt x="9" y="81"/>
                  <a:pt x="0" y="81"/>
                  <a:pt x="0" y="90"/>
                </a:cubicBezTo>
                <a:cubicBezTo>
                  <a:pt x="0" y="99"/>
                  <a:pt x="9" y="108"/>
                  <a:pt x="9" y="108"/>
                </a:cubicBezTo>
                <a:cubicBezTo>
                  <a:pt x="54" y="108"/>
                  <a:pt x="54" y="108"/>
                  <a:pt x="54" y="108"/>
                </a:cubicBezTo>
                <a:lnTo>
                  <a:pt x="54" y="117"/>
                </a:lnTo>
                <a:cubicBezTo>
                  <a:pt x="54" y="126"/>
                  <a:pt x="54" y="126"/>
                  <a:pt x="54" y="135"/>
                </a:cubicBezTo>
                <a:cubicBezTo>
                  <a:pt x="9" y="135"/>
                  <a:pt x="9" y="135"/>
                  <a:pt x="9" y="135"/>
                </a:cubicBezTo>
                <a:cubicBezTo>
                  <a:pt x="9" y="135"/>
                  <a:pt x="0" y="135"/>
                  <a:pt x="0" y="144"/>
                </a:cubicBezTo>
                <a:cubicBezTo>
                  <a:pt x="0" y="153"/>
                  <a:pt x="9" y="163"/>
                  <a:pt x="9" y="163"/>
                </a:cubicBezTo>
                <a:cubicBezTo>
                  <a:pt x="63" y="163"/>
                  <a:pt x="63" y="163"/>
                  <a:pt x="63" y="163"/>
                </a:cubicBezTo>
                <a:cubicBezTo>
                  <a:pt x="72" y="208"/>
                  <a:pt x="116" y="244"/>
                  <a:pt x="171" y="244"/>
                </a:cubicBezTo>
                <a:cubicBezTo>
                  <a:pt x="189" y="244"/>
                  <a:pt x="198" y="244"/>
                  <a:pt x="207" y="244"/>
                </a:cubicBezTo>
                <a:cubicBezTo>
                  <a:pt x="216" y="235"/>
                  <a:pt x="216" y="226"/>
                  <a:pt x="216" y="226"/>
                </a:cubicBezTo>
                <a:cubicBezTo>
                  <a:pt x="216" y="217"/>
                  <a:pt x="207" y="208"/>
                  <a:pt x="198" y="208"/>
                </a:cubicBezTo>
                <a:cubicBezTo>
                  <a:pt x="189" y="217"/>
                  <a:pt x="180" y="217"/>
                  <a:pt x="171" y="217"/>
                </a:cubicBezTo>
                <a:cubicBezTo>
                  <a:pt x="135" y="217"/>
                  <a:pt x="107" y="189"/>
                  <a:pt x="90" y="163"/>
                </a:cubicBezTo>
                <a:cubicBezTo>
                  <a:pt x="116" y="163"/>
                  <a:pt x="116" y="163"/>
                  <a:pt x="116" y="163"/>
                </a:cubicBezTo>
                <a:cubicBezTo>
                  <a:pt x="125" y="163"/>
                  <a:pt x="135" y="153"/>
                  <a:pt x="135" y="144"/>
                </a:cubicBezTo>
                <a:cubicBezTo>
                  <a:pt x="135" y="135"/>
                  <a:pt x="125" y="135"/>
                  <a:pt x="116" y="135"/>
                </a:cubicBezTo>
                <a:cubicBezTo>
                  <a:pt x="81" y="135"/>
                  <a:pt x="81" y="135"/>
                  <a:pt x="81" y="135"/>
                </a:cubicBezTo>
                <a:cubicBezTo>
                  <a:pt x="81" y="126"/>
                  <a:pt x="81" y="126"/>
                  <a:pt x="81" y="117"/>
                </a:cubicBezTo>
                <a:lnTo>
                  <a:pt x="81" y="108"/>
                </a:lnTo>
                <a:cubicBezTo>
                  <a:pt x="116" y="108"/>
                  <a:pt x="116" y="108"/>
                  <a:pt x="116" y="108"/>
                </a:cubicBezTo>
                <a:cubicBezTo>
                  <a:pt x="125" y="108"/>
                  <a:pt x="135" y="99"/>
                  <a:pt x="135" y="90"/>
                </a:cubicBezTo>
                <a:cubicBezTo>
                  <a:pt x="135" y="81"/>
                  <a:pt x="125" y="81"/>
                  <a:pt x="116" y="81"/>
                </a:cubicBezTo>
                <a:cubicBezTo>
                  <a:pt x="90" y="81"/>
                  <a:pt x="90" y="81"/>
                  <a:pt x="90" y="81"/>
                </a:cubicBezTo>
                <a:cubicBezTo>
                  <a:pt x="107" y="45"/>
                  <a:pt x="135" y="27"/>
                  <a:pt x="171" y="2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45" name="Freeform 574">
            <a:extLst>
              <a:ext uri="{FF2B5EF4-FFF2-40B4-BE49-F238E27FC236}">
                <a16:creationId xmlns:a16="http://schemas.microsoft.com/office/drawing/2014/main" id="{65400861-FC74-5B49-A732-13F3E3221F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66237" y="10266096"/>
            <a:ext cx="455313" cy="806942"/>
          </a:xfrm>
          <a:custGeom>
            <a:avLst/>
            <a:gdLst>
              <a:gd name="T0" fmla="*/ 370 w 444"/>
              <a:gd name="T1" fmla="*/ 787 h 788"/>
              <a:gd name="T2" fmla="*/ 370 w 444"/>
              <a:gd name="T3" fmla="*/ 787 h 788"/>
              <a:gd name="T4" fmla="*/ 72 w 444"/>
              <a:gd name="T5" fmla="*/ 787 h 788"/>
              <a:gd name="T6" fmla="*/ 0 w 444"/>
              <a:gd name="T7" fmla="*/ 724 h 788"/>
              <a:gd name="T8" fmla="*/ 0 w 444"/>
              <a:gd name="T9" fmla="*/ 64 h 788"/>
              <a:gd name="T10" fmla="*/ 72 w 444"/>
              <a:gd name="T11" fmla="*/ 0 h 788"/>
              <a:gd name="T12" fmla="*/ 370 w 444"/>
              <a:gd name="T13" fmla="*/ 0 h 788"/>
              <a:gd name="T14" fmla="*/ 443 w 444"/>
              <a:gd name="T15" fmla="*/ 64 h 788"/>
              <a:gd name="T16" fmla="*/ 443 w 444"/>
              <a:gd name="T17" fmla="*/ 724 h 788"/>
              <a:gd name="T18" fmla="*/ 370 w 444"/>
              <a:gd name="T19" fmla="*/ 787 h 788"/>
              <a:gd name="T20" fmla="*/ 72 w 444"/>
              <a:gd name="T21" fmla="*/ 28 h 788"/>
              <a:gd name="T22" fmla="*/ 72 w 444"/>
              <a:gd name="T23" fmla="*/ 28 h 788"/>
              <a:gd name="T24" fmla="*/ 27 w 444"/>
              <a:gd name="T25" fmla="*/ 64 h 788"/>
              <a:gd name="T26" fmla="*/ 27 w 444"/>
              <a:gd name="T27" fmla="*/ 724 h 788"/>
              <a:gd name="T28" fmla="*/ 72 w 444"/>
              <a:gd name="T29" fmla="*/ 760 h 788"/>
              <a:gd name="T30" fmla="*/ 370 w 444"/>
              <a:gd name="T31" fmla="*/ 760 h 788"/>
              <a:gd name="T32" fmla="*/ 416 w 444"/>
              <a:gd name="T33" fmla="*/ 724 h 788"/>
              <a:gd name="T34" fmla="*/ 416 w 444"/>
              <a:gd name="T35" fmla="*/ 64 h 788"/>
              <a:gd name="T36" fmla="*/ 370 w 444"/>
              <a:gd name="T37" fmla="*/ 28 h 788"/>
              <a:gd name="T38" fmla="*/ 72 w 444"/>
              <a:gd name="T39" fmla="*/ 28 h 7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444" h="788">
                <a:moveTo>
                  <a:pt x="370" y="787"/>
                </a:moveTo>
                <a:lnTo>
                  <a:pt x="370" y="787"/>
                </a:lnTo>
                <a:cubicBezTo>
                  <a:pt x="72" y="787"/>
                  <a:pt x="72" y="787"/>
                  <a:pt x="72" y="787"/>
                </a:cubicBezTo>
                <a:cubicBezTo>
                  <a:pt x="36" y="787"/>
                  <a:pt x="0" y="760"/>
                  <a:pt x="0" y="724"/>
                </a:cubicBezTo>
                <a:cubicBezTo>
                  <a:pt x="0" y="64"/>
                  <a:pt x="0" y="64"/>
                  <a:pt x="0" y="64"/>
                </a:cubicBezTo>
                <a:cubicBezTo>
                  <a:pt x="0" y="28"/>
                  <a:pt x="36" y="0"/>
                  <a:pt x="72" y="0"/>
                </a:cubicBezTo>
                <a:cubicBezTo>
                  <a:pt x="370" y="0"/>
                  <a:pt x="370" y="0"/>
                  <a:pt x="370" y="0"/>
                </a:cubicBezTo>
                <a:cubicBezTo>
                  <a:pt x="416" y="0"/>
                  <a:pt x="443" y="28"/>
                  <a:pt x="443" y="64"/>
                </a:cubicBezTo>
                <a:cubicBezTo>
                  <a:pt x="443" y="724"/>
                  <a:pt x="443" y="724"/>
                  <a:pt x="443" y="724"/>
                </a:cubicBezTo>
                <a:cubicBezTo>
                  <a:pt x="443" y="760"/>
                  <a:pt x="416" y="787"/>
                  <a:pt x="370" y="787"/>
                </a:cubicBezTo>
                <a:close/>
                <a:moveTo>
                  <a:pt x="72" y="28"/>
                </a:moveTo>
                <a:lnTo>
                  <a:pt x="72" y="28"/>
                </a:lnTo>
                <a:cubicBezTo>
                  <a:pt x="45" y="28"/>
                  <a:pt x="27" y="46"/>
                  <a:pt x="27" y="64"/>
                </a:cubicBezTo>
                <a:cubicBezTo>
                  <a:pt x="27" y="724"/>
                  <a:pt x="27" y="724"/>
                  <a:pt x="27" y="724"/>
                </a:cubicBezTo>
                <a:cubicBezTo>
                  <a:pt x="27" y="742"/>
                  <a:pt x="45" y="760"/>
                  <a:pt x="72" y="760"/>
                </a:cubicBezTo>
                <a:cubicBezTo>
                  <a:pt x="370" y="760"/>
                  <a:pt x="370" y="760"/>
                  <a:pt x="370" y="760"/>
                </a:cubicBezTo>
                <a:cubicBezTo>
                  <a:pt x="398" y="760"/>
                  <a:pt x="416" y="742"/>
                  <a:pt x="416" y="724"/>
                </a:cubicBezTo>
                <a:cubicBezTo>
                  <a:pt x="416" y="64"/>
                  <a:pt x="416" y="64"/>
                  <a:pt x="416" y="64"/>
                </a:cubicBezTo>
                <a:cubicBezTo>
                  <a:pt x="416" y="46"/>
                  <a:pt x="398" y="28"/>
                  <a:pt x="370" y="28"/>
                </a:cubicBezTo>
                <a:lnTo>
                  <a:pt x="72" y="2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46" name="Freeform 575">
            <a:extLst>
              <a:ext uri="{FF2B5EF4-FFF2-40B4-BE49-F238E27FC236}">
                <a16:creationId xmlns:a16="http://schemas.microsoft.com/office/drawing/2014/main" id="{92183453-1D85-1444-A8A1-D15EF689B7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78115" y="10924273"/>
            <a:ext cx="36064" cy="45081"/>
          </a:xfrm>
          <a:custGeom>
            <a:avLst/>
            <a:gdLst>
              <a:gd name="T0" fmla="*/ 18 w 37"/>
              <a:gd name="T1" fmla="*/ 45 h 46"/>
              <a:gd name="T2" fmla="*/ 18 w 37"/>
              <a:gd name="T3" fmla="*/ 45 h 46"/>
              <a:gd name="T4" fmla="*/ 0 w 37"/>
              <a:gd name="T5" fmla="*/ 28 h 46"/>
              <a:gd name="T6" fmla="*/ 18 w 37"/>
              <a:gd name="T7" fmla="*/ 0 h 46"/>
              <a:gd name="T8" fmla="*/ 36 w 37"/>
              <a:gd name="T9" fmla="*/ 28 h 46"/>
              <a:gd name="T10" fmla="*/ 18 w 37"/>
              <a:gd name="T11" fmla="*/ 45 h 46"/>
              <a:gd name="T12" fmla="*/ 18 w 37"/>
              <a:gd name="T13" fmla="*/ 9 h 46"/>
              <a:gd name="T14" fmla="*/ 18 w 37"/>
              <a:gd name="T15" fmla="*/ 9 h 46"/>
              <a:gd name="T16" fmla="*/ 0 w 37"/>
              <a:gd name="T17" fmla="*/ 28 h 46"/>
              <a:gd name="T18" fmla="*/ 18 w 37"/>
              <a:gd name="T19" fmla="*/ 36 h 46"/>
              <a:gd name="T20" fmla="*/ 27 w 37"/>
              <a:gd name="T21" fmla="*/ 28 h 46"/>
              <a:gd name="T22" fmla="*/ 18 w 37"/>
              <a:gd name="T23" fmla="*/ 9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7" h="46">
                <a:moveTo>
                  <a:pt x="18" y="45"/>
                </a:moveTo>
                <a:lnTo>
                  <a:pt x="18" y="45"/>
                </a:lnTo>
                <a:cubicBezTo>
                  <a:pt x="0" y="45"/>
                  <a:pt x="0" y="36"/>
                  <a:pt x="0" y="28"/>
                </a:cubicBezTo>
                <a:cubicBezTo>
                  <a:pt x="0" y="9"/>
                  <a:pt x="0" y="0"/>
                  <a:pt x="18" y="0"/>
                </a:cubicBezTo>
                <a:cubicBezTo>
                  <a:pt x="27" y="0"/>
                  <a:pt x="36" y="9"/>
                  <a:pt x="36" y="28"/>
                </a:cubicBezTo>
                <a:cubicBezTo>
                  <a:pt x="36" y="36"/>
                  <a:pt x="27" y="45"/>
                  <a:pt x="18" y="45"/>
                </a:cubicBezTo>
                <a:close/>
                <a:moveTo>
                  <a:pt x="18" y="9"/>
                </a:moveTo>
                <a:lnTo>
                  <a:pt x="18" y="9"/>
                </a:lnTo>
                <a:cubicBezTo>
                  <a:pt x="9" y="9"/>
                  <a:pt x="0" y="19"/>
                  <a:pt x="0" y="28"/>
                </a:cubicBezTo>
                <a:cubicBezTo>
                  <a:pt x="0" y="28"/>
                  <a:pt x="9" y="36"/>
                  <a:pt x="18" y="36"/>
                </a:cubicBezTo>
                <a:lnTo>
                  <a:pt x="27" y="28"/>
                </a:lnTo>
                <a:cubicBezTo>
                  <a:pt x="27" y="19"/>
                  <a:pt x="18" y="9"/>
                  <a:pt x="18" y="9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47" name="Freeform 576">
            <a:extLst>
              <a:ext uri="{FF2B5EF4-FFF2-40B4-BE49-F238E27FC236}">
                <a16:creationId xmlns:a16="http://schemas.microsoft.com/office/drawing/2014/main" id="{889484B8-8EBE-6C49-ABA4-B242A66964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33034" y="10351747"/>
            <a:ext cx="130735" cy="36064"/>
          </a:xfrm>
          <a:custGeom>
            <a:avLst/>
            <a:gdLst>
              <a:gd name="T0" fmla="*/ 108 w 127"/>
              <a:gd name="T1" fmla="*/ 36 h 37"/>
              <a:gd name="T2" fmla="*/ 108 w 127"/>
              <a:gd name="T3" fmla="*/ 36 h 37"/>
              <a:gd name="T4" fmla="*/ 9 w 127"/>
              <a:gd name="T5" fmla="*/ 36 h 37"/>
              <a:gd name="T6" fmla="*/ 0 w 127"/>
              <a:gd name="T7" fmla="*/ 18 h 37"/>
              <a:gd name="T8" fmla="*/ 9 w 127"/>
              <a:gd name="T9" fmla="*/ 0 h 37"/>
              <a:gd name="T10" fmla="*/ 108 w 127"/>
              <a:gd name="T11" fmla="*/ 0 h 37"/>
              <a:gd name="T12" fmla="*/ 126 w 127"/>
              <a:gd name="T13" fmla="*/ 18 h 37"/>
              <a:gd name="T14" fmla="*/ 108 w 127"/>
              <a:gd name="T15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27" h="37">
                <a:moveTo>
                  <a:pt x="108" y="36"/>
                </a:moveTo>
                <a:lnTo>
                  <a:pt x="108" y="36"/>
                </a:lnTo>
                <a:cubicBezTo>
                  <a:pt x="9" y="36"/>
                  <a:pt x="9" y="36"/>
                  <a:pt x="9" y="36"/>
                </a:cubicBezTo>
                <a:cubicBezTo>
                  <a:pt x="0" y="36"/>
                  <a:pt x="0" y="27"/>
                  <a:pt x="0" y="18"/>
                </a:cubicBezTo>
                <a:cubicBezTo>
                  <a:pt x="0" y="9"/>
                  <a:pt x="0" y="0"/>
                  <a:pt x="9" y="0"/>
                </a:cubicBezTo>
                <a:cubicBezTo>
                  <a:pt x="108" y="0"/>
                  <a:pt x="108" y="0"/>
                  <a:pt x="108" y="0"/>
                </a:cubicBezTo>
                <a:cubicBezTo>
                  <a:pt x="117" y="0"/>
                  <a:pt x="126" y="9"/>
                  <a:pt x="126" y="18"/>
                </a:cubicBezTo>
                <a:cubicBezTo>
                  <a:pt x="126" y="27"/>
                  <a:pt x="117" y="36"/>
                  <a:pt x="108" y="3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48" name="Freeform 577">
            <a:extLst>
              <a:ext uri="{FF2B5EF4-FFF2-40B4-BE49-F238E27FC236}">
                <a16:creationId xmlns:a16="http://schemas.microsoft.com/office/drawing/2014/main" id="{935F29DE-AD8A-644A-B9A9-9F57C8943A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83447" y="10554612"/>
            <a:ext cx="193845" cy="252451"/>
          </a:xfrm>
          <a:custGeom>
            <a:avLst/>
            <a:gdLst>
              <a:gd name="T0" fmla="*/ 190 w 191"/>
              <a:gd name="T1" fmla="*/ 27 h 245"/>
              <a:gd name="T2" fmla="*/ 190 w 191"/>
              <a:gd name="T3" fmla="*/ 27 h 245"/>
              <a:gd name="T4" fmla="*/ 190 w 191"/>
              <a:gd name="T5" fmla="*/ 9 h 245"/>
              <a:gd name="T6" fmla="*/ 172 w 191"/>
              <a:gd name="T7" fmla="*/ 9 h 245"/>
              <a:gd name="T8" fmla="*/ 100 w 191"/>
              <a:gd name="T9" fmla="*/ 81 h 245"/>
              <a:gd name="T10" fmla="*/ 28 w 191"/>
              <a:gd name="T11" fmla="*/ 9 h 245"/>
              <a:gd name="T12" fmla="*/ 0 w 191"/>
              <a:gd name="T13" fmla="*/ 9 h 245"/>
              <a:gd name="T14" fmla="*/ 0 w 191"/>
              <a:gd name="T15" fmla="*/ 27 h 245"/>
              <a:gd name="T16" fmla="*/ 82 w 191"/>
              <a:gd name="T17" fmla="*/ 108 h 245"/>
              <a:gd name="T18" fmla="*/ 82 w 191"/>
              <a:gd name="T19" fmla="*/ 126 h 245"/>
              <a:gd name="T20" fmla="*/ 55 w 191"/>
              <a:gd name="T21" fmla="*/ 126 h 245"/>
              <a:gd name="T22" fmla="*/ 37 w 191"/>
              <a:gd name="T23" fmla="*/ 144 h 245"/>
              <a:gd name="T24" fmla="*/ 55 w 191"/>
              <a:gd name="T25" fmla="*/ 153 h 245"/>
              <a:gd name="T26" fmla="*/ 82 w 191"/>
              <a:gd name="T27" fmla="*/ 153 h 245"/>
              <a:gd name="T28" fmla="*/ 82 w 191"/>
              <a:gd name="T29" fmla="*/ 172 h 245"/>
              <a:gd name="T30" fmla="*/ 55 w 191"/>
              <a:gd name="T31" fmla="*/ 172 h 245"/>
              <a:gd name="T32" fmla="*/ 37 w 191"/>
              <a:gd name="T33" fmla="*/ 181 h 245"/>
              <a:gd name="T34" fmla="*/ 55 w 191"/>
              <a:gd name="T35" fmla="*/ 199 h 245"/>
              <a:gd name="T36" fmla="*/ 82 w 191"/>
              <a:gd name="T37" fmla="*/ 199 h 245"/>
              <a:gd name="T38" fmla="*/ 82 w 191"/>
              <a:gd name="T39" fmla="*/ 226 h 245"/>
              <a:gd name="T40" fmla="*/ 100 w 191"/>
              <a:gd name="T41" fmla="*/ 244 h 245"/>
              <a:gd name="T42" fmla="*/ 100 w 191"/>
              <a:gd name="T43" fmla="*/ 244 h 245"/>
              <a:gd name="T44" fmla="*/ 109 w 191"/>
              <a:gd name="T45" fmla="*/ 226 h 245"/>
              <a:gd name="T46" fmla="*/ 109 w 191"/>
              <a:gd name="T47" fmla="*/ 199 h 245"/>
              <a:gd name="T48" fmla="*/ 136 w 191"/>
              <a:gd name="T49" fmla="*/ 199 h 245"/>
              <a:gd name="T50" fmla="*/ 154 w 191"/>
              <a:gd name="T51" fmla="*/ 181 h 245"/>
              <a:gd name="T52" fmla="*/ 136 w 191"/>
              <a:gd name="T53" fmla="*/ 172 h 245"/>
              <a:gd name="T54" fmla="*/ 109 w 191"/>
              <a:gd name="T55" fmla="*/ 172 h 245"/>
              <a:gd name="T56" fmla="*/ 109 w 191"/>
              <a:gd name="T57" fmla="*/ 153 h 245"/>
              <a:gd name="T58" fmla="*/ 136 w 191"/>
              <a:gd name="T59" fmla="*/ 153 h 245"/>
              <a:gd name="T60" fmla="*/ 154 w 191"/>
              <a:gd name="T61" fmla="*/ 144 h 245"/>
              <a:gd name="T62" fmla="*/ 136 w 191"/>
              <a:gd name="T63" fmla="*/ 126 h 245"/>
              <a:gd name="T64" fmla="*/ 109 w 191"/>
              <a:gd name="T65" fmla="*/ 126 h 245"/>
              <a:gd name="T66" fmla="*/ 109 w 191"/>
              <a:gd name="T67" fmla="*/ 108 h 245"/>
              <a:gd name="T68" fmla="*/ 190 w 191"/>
              <a:gd name="T69" fmla="*/ 27 h 2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91" h="245">
                <a:moveTo>
                  <a:pt x="190" y="27"/>
                </a:moveTo>
                <a:lnTo>
                  <a:pt x="190" y="27"/>
                </a:lnTo>
                <a:cubicBezTo>
                  <a:pt x="190" y="27"/>
                  <a:pt x="190" y="18"/>
                  <a:pt x="190" y="9"/>
                </a:cubicBezTo>
                <a:cubicBezTo>
                  <a:pt x="181" y="0"/>
                  <a:pt x="172" y="0"/>
                  <a:pt x="172" y="9"/>
                </a:cubicBezTo>
                <a:cubicBezTo>
                  <a:pt x="100" y="81"/>
                  <a:pt x="100" y="81"/>
                  <a:pt x="100" y="81"/>
                </a:cubicBezTo>
                <a:cubicBezTo>
                  <a:pt x="28" y="9"/>
                  <a:pt x="28" y="9"/>
                  <a:pt x="28" y="9"/>
                </a:cubicBezTo>
                <a:cubicBezTo>
                  <a:pt x="19" y="0"/>
                  <a:pt x="10" y="0"/>
                  <a:pt x="0" y="9"/>
                </a:cubicBezTo>
                <a:cubicBezTo>
                  <a:pt x="0" y="9"/>
                  <a:pt x="0" y="18"/>
                  <a:pt x="0" y="27"/>
                </a:cubicBezTo>
                <a:cubicBezTo>
                  <a:pt x="82" y="108"/>
                  <a:pt x="82" y="108"/>
                  <a:pt x="82" y="108"/>
                </a:cubicBezTo>
                <a:cubicBezTo>
                  <a:pt x="82" y="126"/>
                  <a:pt x="82" y="126"/>
                  <a:pt x="82" y="126"/>
                </a:cubicBezTo>
                <a:cubicBezTo>
                  <a:pt x="55" y="126"/>
                  <a:pt x="55" y="126"/>
                  <a:pt x="55" y="126"/>
                </a:cubicBezTo>
                <a:cubicBezTo>
                  <a:pt x="46" y="126"/>
                  <a:pt x="37" y="135"/>
                  <a:pt x="37" y="144"/>
                </a:cubicBezTo>
                <a:cubicBezTo>
                  <a:pt x="37" y="153"/>
                  <a:pt x="46" y="153"/>
                  <a:pt x="55" y="153"/>
                </a:cubicBezTo>
                <a:cubicBezTo>
                  <a:pt x="82" y="153"/>
                  <a:pt x="82" y="153"/>
                  <a:pt x="82" y="153"/>
                </a:cubicBezTo>
                <a:cubicBezTo>
                  <a:pt x="82" y="172"/>
                  <a:pt x="82" y="172"/>
                  <a:pt x="82" y="172"/>
                </a:cubicBezTo>
                <a:cubicBezTo>
                  <a:pt x="55" y="172"/>
                  <a:pt x="55" y="172"/>
                  <a:pt x="55" y="172"/>
                </a:cubicBezTo>
                <a:cubicBezTo>
                  <a:pt x="46" y="172"/>
                  <a:pt x="37" y="181"/>
                  <a:pt x="37" y="181"/>
                </a:cubicBezTo>
                <a:cubicBezTo>
                  <a:pt x="37" y="189"/>
                  <a:pt x="46" y="199"/>
                  <a:pt x="55" y="199"/>
                </a:cubicBezTo>
                <a:cubicBezTo>
                  <a:pt x="82" y="199"/>
                  <a:pt x="82" y="199"/>
                  <a:pt x="82" y="199"/>
                </a:cubicBezTo>
                <a:cubicBezTo>
                  <a:pt x="82" y="226"/>
                  <a:pt x="82" y="226"/>
                  <a:pt x="82" y="226"/>
                </a:cubicBezTo>
                <a:cubicBezTo>
                  <a:pt x="82" y="235"/>
                  <a:pt x="91" y="244"/>
                  <a:pt x="100" y="244"/>
                </a:cubicBezTo>
                <a:lnTo>
                  <a:pt x="100" y="244"/>
                </a:lnTo>
                <a:cubicBezTo>
                  <a:pt x="109" y="244"/>
                  <a:pt x="109" y="235"/>
                  <a:pt x="109" y="226"/>
                </a:cubicBezTo>
                <a:cubicBezTo>
                  <a:pt x="109" y="199"/>
                  <a:pt x="109" y="199"/>
                  <a:pt x="109" y="199"/>
                </a:cubicBezTo>
                <a:cubicBezTo>
                  <a:pt x="136" y="199"/>
                  <a:pt x="136" y="199"/>
                  <a:pt x="136" y="199"/>
                </a:cubicBezTo>
                <a:cubicBezTo>
                  <a:pt x="145" y="199"/>
                  <a:pt x="154" y="189"/>
                  <a:pt x="154" y="181"/>
                </a:cubicBezTo>
                <a:cubicBezTo>
                  <a:pt x="154" y="181"/>
                  <a:pt x="145" y="172"/>
                  <a:pt x="136" y="172"/>
                </a:cubicBezTo>
                <a:cubicBezTo>
                  <a:pt x="109" y="172"/>
                  <a:pt x="109" y="172"/>
                  <a:pt x="109" y="172"/>
                </a:cubicBezTo>
                <a:cubicBezTo>
                  <a:pt x="109" y="153"/>
                  <a:pt x="109" y="153"/>
                  <a:pt x="109" y="153"/>
                </a:cubicBezTo>
                <a:cubicBezTo>
                  <a:pt x="136" y="153"/>
                  <a:pt x="136" y="153"/>
                  <a:pt x="136" y="153"/>
                </a:cubicBezTo>
                <a:cubicBezTo>
                  <a:pt x="145" y="153"/>
                  <a:pt x="154" y="153"/>
                  <a:pt x="154" y="144"/>
                </a:cubicBezTo>
                <a:cubicBezTo>
                  <a:pt x="154" y="135"/>
                  <a:pt x="145" y="126"/>
                  <a:pt x="136" y="126"/>
                </a:cubicBezTo>
                <a:cubicBezTo>
                  <a:pt x="109" y="126"/>
                  <a:pt x="109" y="126"/>
                  <a:pt x="109" y="126"/>
                </a:cubicBezTo>
                <a:cubicBezTo>
                  <a:pt x="109" y="108"/>
                  <a:pt x="109" y="108"/>
                  <a:pt x="109" y="108"/>
                </a:cubicBezTo>
                <a:lnTo>
                  <a:pt x="190" y="27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49" name="Freeform 578">
            <a:extLst>
              <a:ext uri="{FF2B5EF4-FFF2-40B4-BE49-F238E27FC236}">
                <a16:creationId xmlns:a16="http://schemas.microsoft.com/office/drawing/2014/main" id="{3D2BF722-8A01-AD40-A697-49A353CBB2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8347" y="10266096"/>
            <a:ext cx="455316" cy="806942"/>
          </a:xfrm>
          <a:custGeom>
            <a:avLst/>
            <a:gdLst>
              <a:gd name="T0" fmla="*/ 371 w 444"/>
              <a:gd name="T1" fmla="*/ 787 h 788"/>
              <a:gd name="T2" fmla="*/ 371 w 444"/>
              <a:gd name="T3" fmla="*/ 787 h 788"/>
              <a:gd name="T4" fmla="*/ 73 w 444"/>
              <a:gd name="T5" fmla="*/ 787 h 788"/>
              <a:gd name="T6" fmla="*/ 0 w 444"/>
              <a:gd name="T7" fmla="*/ 724 h 788"/>
              <a:gd name="T8" fmla="*/ 0 w 444"/>
              <a:gd name="T9" fmla="*/ 64 h 788"/>
              <a:gd name="T10" fmla="*/ 73 w 444"/>
              <a:gd name="T11" fmla="*/ 0 h 788"/>
              <a:gd name="T12" fmla="*/ 371 w 444"/>
              <a:gd name="T13" fmla="*/ 0 h 788"/>
              <a:gd name="T14" fmla="*/ 443 w 444"/>
              <a:gd name="T15" fmla="*/ 64 h 788"/>
              <a:gd name="T16" fmla="*/ 443 w 444"/>
              <a:gd name="T17" fmla="*/ 254 h 788"/>
              <a:gd name="T18" fmla="*/ 434 w 444"/>
              <a:gd name="T19" fmla="*/ 263 h 788"/>
              <a:gd name="T20" fmla="*/ 416 w 444"/>
              <a:gd name="T21" fmla="*/ 254 h 788"/>
              <a:gd name="T22" fmla="*/ 416 w 444"/>
              <a:gd name="T23" fmla="*/ 64 h 788"/>
              <a:gd name="T24" fmla="*/ 371 w 444"/>
              <a:gd name="T25" fmla="*/ 28 h 788"/>
              <a:gd name="T26" fmla="*/ 73 w 444"/>
              <a:gd name="T27" fmla="*/ 28 h 788"/>
              <a:gd name="T28" fmla="*/ 27 w 444"/>
              <a:gd name="T29" fmla="*/ 64 h 788"/>
              <a:gd name="T30" fmla="*/ 27 w 444"/>
              <a:gd name="T31" fmla="*/ 724 h 788"/>
              <a:gd name="T32" fmla="*/ 73 w 444"/>
              <a:gd name="T33" fmla="*/ 760 h 788"/>
              <a:gd name="T34" fmla="*/ 371 w 444"/>
              <a:gd name="T35" fmla="*/ 760 h 788"/>
              <a:gd name="T36" fmla="*/ 416 w 444"/>
              <a:gd name="T37" fmla="*/ 724 h 788"/>
              <a:gd name="T38" fmla="*/ 416 w 444"/>
              <a:gd name="T39" fmla="*/ 534 h 788"/>
              <a:gd name="T40" fmla="*/ 434 w 444"/>
              <a:gd name="T41" fmla="*/ 525 h 788"/>
              <a:gd name="T42" fmla="*/ 443 w 444"/>
              <a:gd name="T43" fmla="*/ 534 h 788"/>
              <a:gd name="T44" fmla="*/ 443 w 444"/>
              <a:gd name="T45" fmla="*/ 724 h 788"/>
              <a:gd name="T46" fmla="*/ 371 w 444"/>
              <a:gd name="T47" fmla="*/ 787 h 7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444" h="788">
                <a:moveTo>
                  <a:pt x="371" y="787"/>
                </a:moveTo>
                <a:lnTo>
                  <a:pt x="371" y="787"/>
                </a:lnTo>
                <a:cubicBezTo>
                  <a:pt x="73" y="787"/>
                  <a:pt x="73" y="787"/>
                  <a:pt x="73" y="787"/>
                </a:cubicBezTo>
                <a:cubicBezTo>
                  <a:pt x="36" y="787"/>
                  <a:pt x="0" y="760"/>
                  <a:pt x="0" y="724"/>
                </a:cubicBezTo>
                <a:cubicBezTo>
                  <a:pt x="0" y="64"/>
                  <a:pt x="0" y="64"/>
                  <a:pt x="0" y="64"/>
                </a:cubicBezTo>
                <a:cubicBezTo>
                  <a:pt x="0" y="28"/>
                  <a:pt x="36" y="0"/>
                  <a:pt x="73" y="0"/>
                </a:cubicBezTo>
                <a:cubicBezTo>
                  <a:pt x="371" y="0"/>
                  <a:pt x="371" y="0"/>
                  <a:pt x="371" y="0"/>
                </a:cubicBezTo>
                <a:cubicBezTo>
                  <a:pt x="416" y="0"/>
                  <a:pt x="443" y="28"/>
                  <a:pt x="443" y="64"/>
                </a:cubicBezTo>
                <a:cubicBezTo>
                  <a:pt x="443" y="254"/>
                  <a:pt x="443" y="254"/>
                  <a:pt x="443" y="254"/>
                </a:cubicBezTo>
                <a:cubicBezTo>
                  <a:pt x="443" y="263"/>
                  <a:pt x="443" y="263"/>
                  <a:pt x="434" y="263"/>
                </a:cubicBezTo>
                <a:cubicBezTo>
                  <a:pt x="425" y="263"/>
                  <a:pt x="416" y="263"/>
                  <a:pt x="416" y="254"/>
                </a:cubicBezTo>
                <a:cubicBezTo>
                  <a:pt x="416" y="64"/>
                  <a:pt x="416" y="64"/>
                  <a:pt x="416" y="64"/>
                </a:cubicBezTo>
                <a:cubicBezTo>
                  <a:pt x="416" y="46"/>
                  <a:pt x="398" y="28"/>
                  <a:pt x="371" y="28"/>
                </a:cubicBezTo>
                <a:cubicBezTo>
                  <a:pt x="73" y="28"/>
                  <a:pt x="73" y="28"/>
                  <a:pt x="73" y="28"/>
                </a:cubicBezTo>
                <a:cubicBezTo>
                  <a:pt x="55" y="28"/>
                  <a:pt x="27" y="46"/>
                  <a:pt x="27" y="64"/>
                </a:cubicBezTo>
                <a:cubicBezTo>
                  <a:pt x="27" y="724"/>
                  <a:pt x="27" y="724"/>
                  <a:pt x="27" y="724"/>
                </a:cubicBezTo>
                <a:cubicBezTo>
                  <a:pt x="27" y="742"/>
                  <a:pt x="55" y="760"/>
                  <a:pt x="73" y="760"/>
                </a:cubicBezTo>
                <a:cubicBezTo>
                  <a:pt x="371" y="760"/>
                  <a:pt x="371" y="760"/>
                  <a:pt x="371" y="760"/>
                </a:cubicBezTo>
                <a:cubicBezTo>
                  <a:pt x="398" y="760"/>
                  <a:pt x="416" y="742"/>
                  <a:pt x="416" y="724"/>
                </a:cubicBezTo>
                <a:cubicBezTo>
                  <a:pt x="416" y="534"/>
                  <a:pt x="416" y="534"/>
                  <a:pt x="416" y="534"/>
                </a:cubicBezTo>
                <a:cubicBezTo>
                  <a:pt x="416" y="534"/>
                  <a:pt x="425" y="525"/>
                  <a:pt x="434" y="525"/>
                </a:cubicBezTo>
                <a:cubicBezTo>
                  <a:pt x="443" y="525"/>
                  <a:pt x="443" y="534"/>
                  <a:pt x="443" y="534"/>
                </a:cubicBezTo>
                <a:cubicBezTo>
                  <a:pt x="443" y="724"/>
                  <a:pt x="443" y="724"/>
                  <a:pt x="443" y="724"/>
                </a:cubicBezTo>
                <a:cubicBezTo>
                  <a:pt x="443" y="760"/>
                  <a:pt x="416" y="787"/>
                  <a:pt x="371" y="78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50" name="Freeform 579">
            <a:extLst>
              <a:ext uri="{FF2B5EF4-FFF2-40B4-BE49-F238E27FC236}">
                <a16:creationId xmlns:a16="http://schemas.microsoft.com/office/drawing/2014/main" id="{AD373117-1833-3E4F-A34A-462427383D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00227" y="10924273"/>
            <a:ext cx="36064" cy="45081"/>
          </a:xfrm>
          <a:custGeom>
            <a:avLst/>
            <a:gdLst>
              <a:gd name="T0" fmla="*/ 19 w 37"/>
              <a:gd name="T1" fmla="*/ 45 h 46"/>
              <a:gd name="T2" fmla="*/ 19 w 37"/>
              <a:gd name="T3" fmla="*/ 45 h 46"/>
              <a:gd name="T4" fmla="*/ 0 w 37"/>
              <a:gd name="T5" fmla="*/ 28 h 46"/>
              <a:gd name="T6" fmla="*/ 19 w 37"/>
              <a:gd name="T7" fmla="*/ 0 h 46"/>
              <a:gd name="T8" fmla="*/ 36 w 37"/>
              <a:gd name="T9" fmla="*/ 28 h 46"/>
              <a:gd name="T10" fmla="*/ 19 w 37"/>
              <a:gd name="T11" fmla="*/ 45 h 46"/>
              <a:gd name="T12" fmla="*/ 19 w 37"/>
              <a:gd name="T13" fmla="*/ 9 h 46"/>
              <a:gd name="T14" fmla="*/ 19 w 37"/>
              <a:gd name="T15" fmla="*/ 9 h 46"/>
              <a:gd name="T16" fmla="*/ 9 w 37"/>
              <a:gd name="T17" fmla="*/ 28 h 46"/>
              <a:gd name="T18" fmla="*/ 19 w 37"/>
              <a:gd name="T19" fmla="*/ 36 h 46"/>
              <a:gd name="T20" fmla="*/ 27 w 37"/>
              <a:gd name="T21" fmla="*/ 28 h 46"/>
              <a:gd name="T22" fmla="*/ 19 w 37"/>
              <a:gd name="T23" fmla="*/ 9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7" h="46">
                <a:moveTo>
                  <a:pt x="19" y="45"/>
                </a:moveTo>
                <a:lnTo>
                  <a:pt x="19" y="45"/>
                </a:lnTo>
                <a:cubicBezTo>
                  <a:pt x="9" y="45"/>
                  <a:pt x="0" y="36"/>
                  <a:pt x="0" y="28"/>
                </a:cubicBezTo>
                <a:cubicBezTo>
                  <a:pt x="0" y="9"/>
                  <a:pt x="9" y="0"/>
                  <a:pt x="19" y="0"/>
                </a:cubicBezTo>
                <a:cubicBezTo>
                  <a:pt x="27" y="0"/>
                  <a:pt x="36" y="9"/>
                  <a:pt x="36" y="28"/>
                </a:cubicBezTo>
                <a:cubicBezTo>
                  <a:pt x="36" y="36"/>
                  <a:pt x="27" y="45"/>
                  <a:pt x="19" y="45"/>
                </a:cubicBezTo>
                <a:close/>
                <a:moveTo>
                  <a:pt x="19" y="9"/>
                </a:moveTo>
                <a:lnTo>
                  <a:pt x="19" y="9"/>
                </a:lnTo>
                <a:cubicBezTo>
                  <a:pt x="9" y="9"/>
                  <a:pt x="9" y="19"/>
                  <a:pt x="9" y="28"/>
                </a:cubicBezTo>
                <a:cubicBezTo>
                  <a:pt x="9" y="28"/>
                  <a:pt x="9" y="36"/>
                  <a:pt x="19" y="36"/>
                </a:cubicBezTo>
                <a:lnTo>
                  <a:pt x="27" y="28"/>
                </a:lnTo>
                <a:cubicBezTo>
                  <a:pt x="27" y="19"/>
                  <a:pt x="19" y="9"/>
                  <a:pt x="19" y="9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51" name="Freeform 580">
            <a:extLst>
              <a:ext uri="{FF2B5EF4-FFF2-40B4-BE49-F238E27FC236}">
                <a16:creationId xmlns:a16="http://schemas.microsoft.com/office/drawing/2014/main" id="{B58FDD94-712D-FE40-96A1-BD3EA803C7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5146" y="10351747"/>
            <a:ext cx="130732" cy="36064"/>
          </a:xfrm>
          <a:custGeom>
            <a:avLst/>
            <a:gdLst>
              <a:gd name="T0" fmla="*/ 109 w 128"/>
              <a:gd name="T1" fmla="*/ 36 h 37"/>
              <a:gd name="T2" fmla="*/ 109 w 128"/>
              <a:gd name="T3" fmla="*/ 36 h 37"/>
              <a:gd name="T4" fmla="*/ 9 w 128"/>
              <a:gd name="T5" fmla="*/ 36 h 37"/>
              <a:gd name="T6" fmla="*/ 0 w 128"/>
              <a:gd name="T7" fmla="*/ 18 h 37"/>
              <a:gd name="T8" fmla="*/ 9 w 128"/>
              <a:gd name="T9" fmla="*/ 0 h 37"/>
              <a:gd name="T10" fmla="*/ 109 w 128"/>
              <a:gd name="T11" fmla="*/ 0 h 37"/>
              <a:gd name="T12" fmla="*/ 127 w 128"/>
              <a:gd name="T13" fmla="*/ 18 h 37"/>
              <a:gd name="T14" fmla="*/ 109 w 128"/>
              <a:gd name="T15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28" h="37">
                <a:moveTo>
                  <a:pt x="109" y="36"/>
                </a:moveTo>
                <a:lnTo>
                  <a:pt x="109" y="36"/>
                </a:lnTo>
                <a:cubicBezTo>
                  <a:pt x="9" y="36"/>
                  <a:pt x="9" y="36"/>
                  <a:pt x="9" y="36"/>
                </a:cubicBezTo>
                <a:cubicBezTo>
                  <a:pt x="0" y="36"/>
                  <a:pt x="0" y="27"/>
                  <a:pt x="0" y="18"/>
                </a:cubicBezTo>
                <a:cubicBezTo>
                  <a:pt x="0" y="9"/>
                  <a:pt x="0" y="0"/>
                  <a:pt x="9" y="0"/>
                </a:cubicBezTo>
                <a:cubicBezTo>
                  <a:pt x="109" y="0"/>
                  <a:pt x="109" y="0"/>
                  <a:pt x="109" y="0"/>
                </a:cubicBezTo>
                <a:cubicBezTo>
                  <a:pt x="118" y="0"/>
                  <a:pt x="127" y="9"/>
                  <a:pt x="127" y="18"/>
                </a:cubicBezTo>
                <a:cubicBezTo>
                  <a:pt x="127" y="27"/>
                  <a:pt x="118" y="36"/>
                  <a:pt x="109" y="3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52" name="Freeform 581">
            <a:extLst>
              <a:ext uri="{FF2B5EF4-FFF2-40B4-BE49-F238E27FC236}">
                <a16:creationId xmlns:a16="http://schemas.microsoft.com/office/drawing/2014/main" id="{4217C301-C1FE-A845-BB0C-ACE776B013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5146" y="10450925"/>
            <a:ext cx="85652" cy="437283"/>
          </a:xfrm>
          <a:custGeom>
            <a:avLst/>
            <a:gdLst>
              <a:gd name="T0" fmla="*/ 36 w 82"/>
              <a:gd name="T1" fmla="*/ 425 h 426"/>
              <a:gd name="T2" fmla="*/ 36 w 82"/>
              <a:gd name="T3" fmla="*/ 425 h 426"/>
              <a:gd name="T4" fmla="*/ 0 w 82"/>
              <a:gd name="T5" fmla="*/ 389 h 426"/>
              <a:gd name="T6" fmla="*/ 0 w 82"/>
              <a:gd name="T7" fmla="*/ 36 h 426"/>
              <a:gd name="T8" fmla="*/ 36 w 82"/>
              <a:gd name="T9" fmla="*/ 0 h 426"/>
              <a:gd name="T10" fmla="*/ 81 w 82"/>
              <a:gd name="T11" fmla="*/ 36 h 426"/>
              <a:gd name="T12" fmla="*/ 81 w 82"/>
              <a:gd name="T13" fmla="*/ 91 h 426"/>
              <a:gd name="T14" fmla="*/ 72 w 82"/>
              <a:gd name="T15" fmla="*/ 109 h 426"/>
              <a:gd name="T16" fmla="*/ 54 w 82"/>
              <a:gd name="T17" fmla="*/ 91 h 426"/>
              <a:gd name="T18" fmla="*/ 54 w 82"/>
              <a:gd name="T19" fmla="*/ 36 h 426"/>
              <a:gd name="T20" fmla="*/ 36 w 82"/>
              <a:gd name="T21" fmla="*/ 18 h 426"/>
              <a:gd name="T22" fmla="*/ 18 w 82"/>
              <a:gd name="T23" fmla="*/ 36 h 426"/>
              <a:gd name="T24" fmla="*/ 18 w 82"/>
              <a:gd name="T25" fmla="*/ 389 h 426"/>
              <a:gd name="T26" fmla="*/ 36 w 82"/>
              <a:gd name="T27" fmla="*/ 407 h 426"/>
              <a:gd name="T28" fmla="*/ 54 w 82"/>
              <a:gd name="T29" fmla="*/ 389 h 426"/>
              <a:gd name="T30" fmla="*/ 54 w 82"/>
              <a:gd name="T31" fmla="*/ 335 h 426"/>
              <a:gd name="T32" fmla="*/ 72 w 82"/>
              <a:gd name="T33" fmla="*/ 317 h 426"/>
              <a:gd name="T34" fmla="*/ 81 w 82"/>
              <a:gd name="T35" fmla="*/ 335 h 426"/>
              <a:gd name="T36" fmla="*/ 81 w 82"/>
              <a:gd name="T37" fmla="*/ 389 h 426"/>
              <a:gd name="T38" fmla="*/ 36 w 82"/>
              <a:gd name="T39" fmla="*/ 425 h 4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82" h="426">
                <a:moveTo>
                  <a:pt x="36" y="425"/>
                </a:moveTo>
                <a:lnTo>
                  <a:pt x="36" y="425"/>
                </a:lnTo>
                <a:cubicBezTo>
                  <a:pt x="18" y="425"/>
                  <a:pt x="0" y="407"/>
                  <a:pt x="0" y="389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18"/>
                  <a:pt x="18" y="0"/>
                  <a:pt x="36" y="0"/>
                </a:cubicBezTo>
                <a:cubicBezTo>
                  <a:pt x="64" y="0"/>
                  <a:pt x="81" y="18"/>
                  <a:pt x="81" y="36"/>
                </a:cubicBezTo>
                <a:cubicBezTo>
                  <a:pt x="81" y="91"/>
                  <a:pt x="81" y="91"/>
                  <a:pt x="81" y="91"/>
                </a:cubicBezTo>
                <a:cubicBezTo>
                  <a:pt x="81" y="100"/>
                  <a:pt x="72" y="109"/>
                  <a:pt x="72" y="109"/>
                </a:cubicBezTo>
                <a:cubicBezTo>
                  <a:pt x="64" y="109"/>
                  <a:pt x="54" y="100"/>
                  <a:pt x="54" y="91"/>
                </a:cubicBezTo>
                <a:cubicBezTo>
                  <a:pt x="54" y="36"/>
                  <a:pt x="54" y="36"/>
                  <a:pt x="54" y="36"/>
                </a:cubicBezTo>
                <a:cubicBezTo>
                  <a:pt x="54" y="27"/>
                  <a:pt x="45" y="18"/>
                  <a:pt x="36" y="18"/>
                </a:cubicBezTo>
                <a:cubicBezTo>
                  <a:pt x="27" y="18"/>
                  <a:pt x="18" y="27"/>
                  <a:pt x="18" y="36"/>
                </a:cubicBezTo>
                <a:cubicBezTo>
                  <a:pt x="18" y="389"/>
                  <a:pt x="18" y="389"/>
                  <a:pt x="18" y="389"/>
                </a:cubicBezTo>
                <a:cubicBezTo>
                  <a:pt x="18" y="398"/>
                  <a:pt x="27" y="407"/>
                  <a:pt x="36" y="407"/>
                </a:cubicBezTo>
                <a:cubicBezTo>
                  <a:pt x="45" y="407"/>
                  <a:pt x="54" y="398"/>
                  <a:pt x="54" y="389"/>
                </a:cubicBezTo>
                <a:cubicBezTo>
                  <a:pt x="54" y="335"/>
                  <a:pt x="54" y="335"/>
                  <a:pt x="54" y="335"/>
                </a:cubicBezTo>
                <a:cubicBezTo>
                  <a:pt x="54" y="326"/>
                  <a:pt x="64" y="317"/>
                  <a:pt x="72" y="317"/>
                </a:cubicBezTo>
                <a:cubicBezTo>
                  <a:pt x="72" y="317"/>
                  <a:pt x="81" y="326"/>
                  <a:pt x="81" y="335"/>
                </a:cubicBezTo>
                <a:cubicBezTo>
                  <a:pt x="81" y="389"/>
                  <a:pt x="81" y="389"/>
                  <a:pt x="81" y="389"/>
                </a:cubicBezTo>
                <a:cubicBezTo>
                  <a:pt x="81" y="407"/>
                  <a:pt x="64" y="425"/>
                  <a:pt x="36" y="42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53" name="Freeform 582">
            <a:extLst>
              <a:ext uri="{FF2B5EF4-FFF2-40B4-BE49-F238E27FC236}">
                <a16:creationId xmlns:a16="http://schemas.microsoft.com/office/drawing/2014/main" id="{B09AF64B-C22A-0046-964C-7CEF86295E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91211" y="10536579"/>
            <a:ext cx="297532" cy="261468"/>
          </a:xfrm>
          <a:custGeom>
            <a:avLst/>
            <a:gdLst>
              <a:gd name="T0" fmla="*/ 271 w 291"/>
              <a:gd name="T1" fmla="*/ 253 h 254"/>
              <a:gd name="T2" fmla="*/ 271 w 291"/>
              <a:gd name="T3" fmla="*/ 253 h 254"/>
              <a:gd name="T4" fmla="*/ 9 w 291"/>
              <a:gd name="T5" fmla="*/ 253 h 254"/>
              <a:gd name="T6" fmla="*/ 0 w 291"/>
              <a:gd name="T7" fmla="*/ 244 h 254"/>
              <a:gd name="T8" fmla="*/ 9 w 291"/>
              <a:gd name="T9" fmla="*/ 235 h 254"/>
              <a:gd name="T10" fmla="*/ 271 w 291"/>
              <a:gd name="T11" fmla="*/ 235 h 254"/>
              <a:gd name="T12" fmla="*/ 271 w 291"/>
              <a:gd name="T13" fmla="*/ 27 h 254"/>
              <a:gd name="T14" fmla="*/ 9 w 291"/>
              <a:gd name="T15" fmla="*/ 27 h 254"/>
              <a:gd name="T16" fmla="*/ 0 w 291"/>
              <a:gd name="T17" fmla="*/ 18 h 254"/>
              <a:gd name="T18" fmla="*/ 9 w 291"/>
              <a:gd name="T19" fmla="*/ 0 h 254"/>
              <a:gd name="T20" fmla="*/ 271 w 291"/>
              <a:gd name="T21" fmla="*/ 0 h 254"/>
              <a:gd name="T22" fmla="*/ 290 w 291"/>
              <a:gd name="T23" fmla="*/ 18 h 254"/>
              <a:gd name="T24" fmla="*/ 290 w 291"/>
              <a:gd name="T25" fmla="*/ 244 h 254"/>
              <a:gd name="T26" fmla="*/ 271 w 291"/>
              <a:gd name="T27" fmla="*/ 253 h 254"/>
              <a:gd name="T28" fmla="*/ 271 w 291"/>
              <a:gd name="T29" fmla="*/ 27 h 254"/>
              <a:gd name="T30" fmla="*/ 271 w 291"/>
              <a:gd name="T31" fmla="*/ 27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91" h="254">
                <a:moveTo>
                  <a:pt x="271" y="253"/>
                </a:moveTo>
                <a:lnTo>
                  <a:pt x="271" y="253"/>
                </a:lnTo>
                <a:cubicBezTo>
                  <a:pt x="9" y="253"/>
                  <a:pt x="9" y="253"/>
                  <a:pt x="9" y="253"/>
                </a:cubicBezTo>
                <a:cubicBezTo>
                  <a:pt x="0" y="253"/>
                  <a:pt x="0" y="253"/>
                  <a:pt x="0" y="244"/>
                </a:cubicBezTo>
                <a:cubicBezTo>
                  <a:pt x="0" y="244"/>
                  <a:pt x="0" y="235"/>
                  <a:pt x="9" y="235"/>
                </a:cubicBezTo>
                <a:cubicBezTo>
                  <a:pt x="271" y="235"/>
                  <a:pt x="271" y="235"/>
                  <a:pt x="271" y="235"/>
                </a:cubicBezTo>
                <a:cubicBezTo>
                  <a:pt x="271" y="27"/>
                  <a:pt x="271" y="27"/>
                  <a:pt x="271" y="27"/>
                </a:cubicBezTo>
                <a:cubicBezTo>
                  <a:pt x="9" y="27"/>
                  <a:pt x="9" y="27"/>
                  <a:pt x="9" y="27"/>
                </a:cubicBezTo>
                <a:cubicBezTo>
                  <a:pt x="0" y="27"/>
                  <a:pt x="0" y="18"/>
                  <a:pt x="0" y="18"/>
                </a:cubicBezTo>
                <a:cubicBezTo>
                  <a:pt x="0" y="9"/>
                  <a:pt x="0" y="0"/>
                  <a:pt x="9" y="0"/>
                </a:cubicBezTo>
                <a:cubicBezTo>
                  <a:pt x="271" y="0"/>
                  <a:pt x="271" y="0"/>
                  <a:pt x="271" y="0"/>
                </a:cubicBezTo>
                <a:cubicBezTo>
                  <a:pt x="281" y="0"/>
                  <a:pt x="290" y="9"/>
                  <a:pt x="290" y="18"/>
                </a:cubicBezTo>
                <a:cubicBezTo>
                  <a:pt x="290" y="244"/>
                  <a:pt x="290" y="244"/>
                  <a:pt x="290" y="244"/>
                </a:cubicBezTo>
                <a:cubicBezTo>
                  <a:pt x="290" y="253"/>
                  <a:pt x="281" y="253"/>
                  <a:pt x="271" y="253"/>
                </a:cubicBezTo>
                <a:close/>
                <a:moveTo>
                  <a:pt x="271" y="27"/>
                </a:moveTo>
                <a:lnTo>
                  <a:pt x="271" y="2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54" name="Freeform 583">
            <a:extLst>
              <a:ext uri="{FF2B5EF4-FFF2-40B4-BE49-F238E27FC236}">
                <a16:creationId xmlns:a16="http://schemas.microsoft.com/office/drawing/2014/main" id="{07129266-A776-0C40-A1FD-B2EA928CD2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91211" y="10617724"/>
            <a:ext cx="103684" cy="103684"/>
          </a:xfrm>
          <a:custGeom>
            <a:avLst/>
            <a:gdLst>
              <a:gd name="T0" fmla="*/ 45 w 101"/>
              <a:gd name="T1" fmla="*/ 18 h 101"/>
              <a:gd name="T2" fmla="*/ 45 w 101"/>
              <a:gd name="T3" fmla="*/ 18 h 101"/>
              <a:gd name="T4" fmla="*/ 73 w 101"/>
              <a:gd name="T5" fmla="*/ 45 h 101"/>
              <a:gd name="T6" fmla="*/ 45 w 101"/>
              <a:gd name="T7" fmla="*/ 81 h 101"/>
              <a:gd name="T8" fmla="*/ 18 w 101"/>
              <a:gd name="T9" fmla="*/ 45 h 101"/>
              <a:gd name="T10" fmla="*/ 45 w 101"/>
              <a:gd name="T11" fmla="*/ 18 h 101"/>
              <a:gd name="T12" fmla="*/ 45 w 101"/>
              <a:gd name="T13" fmla="*/ 0 h 101"/>
              <a:gd name="T14" fmla="*/ 45 w 101"/>
              <a:gd name="T15" fmla="*/ 0 h 101"/>
              <a:gd name="T16" fmla="*/ 0 w 101"/>
              <a:gd name="T17" fmla="*/ 45 h 101"/>
              <a:gd name="T18" fmla="*/ 45 w 101"/>
              <a:gd name="T19" fmla="*/ 100 h 101"/>
              <a:gd name="T20" fmla="*/ 100 w 101"/>
              <a:gd name="T21" fmla="*/ 45 h 101"/>
              <a:gd name="T22" fmla="*/ 45 w 101"/>
              <a:gd name="T23" fmla="*/ 0 h 101"/>
              <a:gd name="T24" fmla="*/ 45 w 101"/>
              <a:gd name="T25" fmla="*/ 18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1" h="101">
                <a:moveTo>
                  <a:pt x="45" y="18"/>
                </a:moveTo>
                <a:lnTo>
                  <a:pt x="45" y="18"/>
                </a:lnTo>
                <a:cubicBezTo>
                  <a:pt x="64" y="18"/>
                  <a:pt x="73" y="36"/>
                  <a:pt x="73" y="45"/>
                </a:cubicBezTo>
                <a:cubicBezTo>
                  <a:pt x="73" y="63"/>
                  <a:pt x="64" y="81"/>
                  <a:pt x="45" y="81"/>
                </a:cubicBezTo>
                <a:cubicBezTo>
                  <a:pt x="28" y="81"/>
                  <a:pt x="18" y="63"/>
                  <a:pt x="18" y="45"/>
                </a:cubicBezTo>
                <a:cubicBezTo>
                  <a:pt x="18" y="36"/>
                  <a:pt x="28" y="18"/>
                  <a:pt x="45" y="18"/>
                </a:cubicBezTo>
                <a:lnTo>
                  <a:pt x="45" y="0"/>
                </a:lnTo>
                <a:lnTo>
                  <a:pt x="45" y="0"/>
                </a:lnTo>
                <a:cubicBezTo>
                  <a:pt x="18" y="0"/>
                  <a:pt x="0" y="18"/>
                  <a:pt x="0" y="45"/>
                </a:cubicBezTo>
                <a:cubicBezTo>
                  <a:pt x="0" y="81"/>
                  <a:pt x="18" y="100"/>
                  <a:pt x="45" y="100"/>
                </a:cubicBezTo>
                <a:cubicBezTo>
                  <a:pt x="73" y="100"/>
                  <a:pt x="100" y="81"/>
                  <a:pt x="100" y="45"/>
                </a:cubicBezTo>
                <a:cubicBezTo>
                  <a:pt x="100" y="18"/>
                  <a:pt x="73" y="0"/>
                  <a:pt x="45" y="0"/>
                </a:cubicBezTo>
                <a:lnTo>
                  <a:pt x="45" y="18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55" name="Freeform 584">
            <a:extLst>
              <a:ext uri="{FF2B5EF4-FFF2-40B4-BE49-F238E27FC236}">
                <a16:creationId xmlns:a16="http://schemas.microsoft.com/office/drawing/2014/main" id="{355C25C8-7459-584D-A0A0-2C600E0D92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82195" y="10581660"/>
            <a:ext cx="261468" cy="175813"/>
          </a:xfrm>
          <a:custGeom>
            <a:avLst/>
            <a:gdLst>
              <a:gd name="T0" fmla="*/ 217 w 254"/>
              <a:gd name="T1" fmla="*/ 172 h 173"/>
              <a:gd name="T2" fmla="*/ 217 w 254"/>
              <a:gd name="T3" fmla="*/ 172 h 173"/>
              <a:gd name="T4" fmla="*/ 18 w 254"/>
              <a:gd name="T5" fmla="*/ 172 h 173"/>
              <a:gd name="T6" fmla="*/ 9 w 254"/>
              <a:gd name="T7" fmla="*/ 162 h 173"/>
              <a:gd name="T8" fmla="*/ 18 w 254"/>
              <a:gd name="T9" fmla="*/ 145 h 173"/>
              <a:gd name="T10" fmla="*/ 208 w 254"/>
              <a:gd name="T11" fmla="*/ 145 h 173"/>
              <a:gd name="T12" fmla="*/ 226 w 254"/>
              <a:gd name="T13" fmla="*/ 126 h 173"/>
              <a:gd name="T14" fmla="*/ 226 w 254"/>
              <a:gd name="T15" fmla="*/ 45 h 173"/>
              <a:gd name="T16" fmla="*/ 208 w 254"/>
              <a:gd name="T17" fmla="*/ 27 h 173"/>
              <a:gd name="T18" fmla="*/ 18 w 254"/>
              <a:gd name="T19" fmla="*/ 27 h 173"/>
              <a:gd name="T20" fmla="*/ 0 w 254"/>
              <a:gd name="T21" fmla="*/ 9 h 173"/>
              <a:gd name="T22" fmla="*/ 18 w 254"/>
              <a:gd name="T23" fmla="*/ 0 h 173"/>
              <a:gd name="T24" fmla="*/ 217 w 254"/>
              <a:gd name="T25" fmla="*/ 0 h 173"/>
              <a:gd name="T26" fmla="*/ 226 w 254"/>
              <a:gd name="T27" fmla="*/ 9 h 173"/>
              <a:gd name="T28" fmla="*/ 244 w 254"/>
              <a:gd name="T29" fmla="*/ 27 h 173"/>
              <a:gd name="T30" fmla="*/ 253 w 254"/>
              <a:gd name="T31" fmla="*/ 36 h 173"/>
              <a:gd name="T32" fmla="*/ 253 w 254"/>
              <a:gd name="T33" fmla="*/ 136 h 173"/>
              <a:gd name="T34" fmla="*/ 244 w 254"/>
              <a:gd name="T35" fmla="*/ 145 h 173"/>
              <a:gd name="T36" fmla="*/ 226 w 254"/>
              <a:gd name="T37" fmla="*/ 162 h 173"/>
              <a:gd name="T38" fmla="*/ 217 w 254"/>
              <a:gd name="T39" fmla="*/ 172 h 1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54" h="173">
                <a:moveTo>
                  <a:pt x="217" y="172"/>
                </a:moveTo>
                <a:lnTo>
                  <a:pt x="217" y="172"/>
                </a:lnTo>
                <a:cubicBezTo>
                  <a:pt x="18" y="172"/>
                  <a:pt x="18" y="172"/>
                  <a:pt x="18" y="172"/>
                </a:cubicBezTo>
                <a:cubicBezTo>
                  <a:pt x="9" y="172"/>
                  <a:pt x="9" y="162"/>
                  <a:pt x="9" y="162"/>
                </a:cubicBezTo>
                <a:cubicBezTo>
                  <a:pt x="9" y="154"/>
                  <a:pt x="9" y="145"/>
                  <a:pt x="18" y="145"/>
                </a:cubicBezTo>
                <a:cubicBezTo>
                  <a:pt x="208" y="145"/>
                  <a:pt x="208" y="145"/>
                  <a:pt x="208" y="145"/>
                </a:cubicBezTo>
                <a:cubicBezTo>
                  <a:pt x="217" y="136"/>
                  <a:pt x="217" y="126"/>
                  <a:pt x="226" y="126"/>
                </a:cubicBezTo>
                <a:cubicBezTo>
                  <a:pt x="226" y="45"/>
                  <a:pt x="226" y="45"/>
                  <a:pt x="226" y="45"/>
                </a:cubicBezTo>
                <a:cubicBezTo>
                  <a:pt x="217" y="45"/>
                  <a:pt x="217" y="36"/>
                  <a:pt x="208" y="27"/>
                </a:cubicBezTo>
                <a:cubicBezTo>
                  <a:pt x="18" y="27"/>
                  <a:pt x="18" y="27"/>
                  <a:pt x="18" y="27"/>
                </a:cubicBezTo>
                <a:cubicBezTo>
                  <a:pt x="9" y="27"/>
                  <a:pt x="0" y="18"/>
                  <a:pt x="0" y="9"/>
                </a:cubicBezTo>
                <a:cubicBezTo>
                  <a:pt x="0" y="9"/>
                  <a:pt x="9" y="0"/>
                  <a:pt x="18" y="0"/>
                </a:cubicBezTo>
                <a:cubicBezTo>
                  <a:pt x="217" y="0"/>
                  <a:pt x="217" y="0"/>
                  <a:pt x="217" y="0"/>
                </a:cubicBezTo>
                <a:cubicBezTo>
                  <a:pt x="226" y="0"/>
                  <a:pt x="226" y="9"/>
                  <a:pt x="226" y="9"/>
                </a:cubicBezTo>
                <a:cubicBezTo>
                  <a:pt x="226" y="18"/>
                  <a:pt x="235" y="27"/>
                  <a:pt x="244" y="27"/>
                </a:cubicBezTo>
                <a:cubicBezTo>
                  <a:pt x="244" y="27"/>
                  <a:pt x="253" y="27"/>
                  <a:pt x="253" y="36"/>
                </a:cubicBezTo>
                <a:cubicBezTo>
                  <a:pt x="253" y="136"/>
                  <a:pt x="253" y="136"/>
                  <a:pt x="253" y="136"/>
                </a:cubicBezTo>
                <a:cubicBezTo>
                  <a:pt x="253" y="145"/>
                  <a:pt x="244" y="145"/>
                  <a:pt x="244" y="145"/>
                </a:cubicBezTo>
                <a:cubicBezTo>
                  <a:pt x="235" y="145"/>
                  <a:pt x="226" y="154"/>
                  <a:pt x="226" y="162"/>
                </a:cubicBezTo>
                <a:cubicBezTo>
                  <a:pt x="226" y="162"/>
                  <a:pt x="226" y="172"/>
                  <a:pt x="217" y="17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56" name="Freeform 585">
            <a:extLst>
              <a:ext uri="{FF2B5EF4-FFF2-40B4-BE49-F238E27FC236}">
                <a16:creationId xmlns:a16="http://schemas.microsoft.com/office/drawing/2014/main" id="{5E608961-8164-C048-8950-31CD68C8CA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11449" y="10266096"/>
            <a:ext cx="455313" cy="806942"/>
          </a:xfrm>
          <a:custGeom>
            <a:avLst/>
            <a:gdLst>
              <a:gd name="T0" fmla="*/ 371 w 444"/>
              <a:gd name="T1" fmla="*/ 787 h 788"/>
              <a:gd name="T2" fmla="*/ 371 w 444"/>
              <a:gd name="T3" fmla="*/ 787 h 788"/>
              <a:gd name="T4" fmla="*/ 72 w 444"/>
              <a:gd name="T5" fmla="*/ 787 h 788"/>
              <a:gd name="T6" fmla="*/ 0 w 444"/>
              <a:gd name="T7" fmla="*/ 724 h 788"/>
              <a:gd name="T8" fmla="*/ 0 w 444"/>
              <a:gd name="T9" fmla="*/ 64 h 788"/>
              <a:gd name="T10" fmla="*/ 72 w 444"/>
              <a:gd name="T11" fmla="*/ 0 h 788"/>
              <a:gd name="T12" fmla="*/ 371 w 444"/>
              <a:gd name="T13" fmla="*/ 0 h 788"/>
              <a:gd name="T14" fmla="*/ 443 w 444"/>
              <a:gd name="T15" fmla="*/ 64 h 788"/>
              <a:gd name="T16" fmla="*/ 443 w 444"/>
              <a:gd name="T17" fmla="*/ 724 h 788"/>
              <a:gd name="T18" fmla="*/ 371 w 444"/>
              <a:gd name="T19" fmla="*/ 787 h 788"/>
              <a:gd name="T20" fmla="*/ 72 w 444"/>
              <a:gd name="T21" fmla="*/ 28 h 788"/>
              <a:gd name="T22" fmla="*/ 72 w 444"/>
              <a:gd name="T23" fmla="*/ 28 h 788"/>
              <a:gd name="T24" fmla="*/ 27 w 444"/>
              <a:gd name="T25" fmla="*/ 64 h 788"/>
              <a:gd name="T26" fmla="*/ 27 w 444"/>
              <a:gd name="T27" fmla="*/ 724 h 788"/>
              <a:gd name="T28" fmla="*/ 72 w 444"/>
              <a:gd name="T29" fmla="*/ 760 h 788"/>
              <a:gd name="T30" fmla="*/ 371 w 444"/>
              <a:gd name="T31" fmla="*/ 760 h 788"/>
              <a:gd name="T32" fmla="*/ 416 w 444"/>
              <a:gd name="T33" fmla="*/ 724 h 788"/>
              <a:gd name="T34" fmla="*/ 416 w 444"/>
              <a:gd name="T35" fmla="*/ 64 h 788"/>
              <a:gd name="T36" fmla="*/ 371 w 444"/>
              <a:gd name="T37" fmla="*/ 28 h 788"/>
              <a:gd name="T38" fmla="*/ 72 w 444"/>
              <a:gd name="T39" fmla="*/ 28 h 7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444" h="788">
                <a:moveTo>
                  <a:pt x="371" y="787"/>
                </a:moveTo>
                <a:lnTo>
                  <a:pt x="371" y="787"/>
                </a:lnTo>
                <a:cubicBezTo>
                  <a:pt x="72" y="787"/>
                  <a:pt x="72" y="787"/>
                  <a:pt x="72" y="787"/>
                </a:cubicBezTo>
                <a:cubicBezTo>
                  <a:pt x="36" y="787"/>
                  <a:pt x="0" y="760"/>
                  <a:pt x="0" y="724"/>
                </a:cubicBezTo>
                <a:cubicBezTo>
                  <a:pt x="0" y="64"/>
                  <a:pt x="0" y="64"/>
                  <a:pt x="0" y="64"/>
                </a:cubicBezTo>
                <a:cubicBezTo>
                  <a:pt x="0" y="28"/>
                  <a:pt x="36" y="0"/>
                  <a:pt x="72" y="0"/>
                </a:cubicBezTo>
                <a:cubicBezTo>
                  <a:pt x="371" y="0"/>
                  <a:pt x="371" y="0"/>
                  <a:pt x="371" y="0"/>
                </a:cubicBezTo>
                <a:cubicBezTo>
                  <a:pt x="416" y="0"/>
                  <a:pt x="443" y="28"/>
                  <a:pt x="443" y="64"/>
                </a:cubicBezTo>
                <a:cubicBezTo>
                  <a:pt x="443" y="724"/>
                  <a:pt x="443" y="724"/>
                  <a:pt x="443" y="724"/>
                </a:cubicBezTo>
                <a:cubicBezTo>
                  <a:pt x="443" y="760"/>
                  <a:pt x="416" y="787"/>
                  <a:pt x="371" y="787"/>
                </a:cubicBezTo>
                <a:close/>
                <a:moveTo>
                  <a:pt x="72" y="28"/>
                </a:moveTo>
                <a:lnTo>
                  <a:pt x="72" y="28"/>
                </a:lnTo>
                <a:cubicBezTo>
                  <a:pt x="54" y="28"/>
                  <a:pt x="27" y="46"/>
                  <a:pt x="27" y="64"/>
                </a:cubicBezTo>
                <a:cubicBezTo>
                  <a:pt x="27" y="724"/>
                  <a:pt x="27" y="724"/>
                  <a:pt x="27" y="724"/>
                </a:cubicBezTo>
                <a:cubicBezTo>
                  <a:pt x="27" y="742"/>
                  <a:pt x="54" y="760"/>
                  <a:pt x="72" y="760"/>
                </a:cubicBezTo>
                <a:cubicBezTo>
                  <a:pt x="371" y="760"/>
                  <a:pt x="371" y="760"/>
                  <a:pt x="371" y="760"/>
                </a:cubicBezTo>
                <a:cubicBezTo>
                  <a:pt x="398" y="760"/>
                  <a:pt x="416" y="742"/>
                  <a:pt x="416" y="724"/>
                </a:cubicBezTo>
                <a:cubicBezTo>
                  <a:pt x="416" y="64"/>
                  <a:pt x="416" y="64"/>
                  <a:pt x="416" y="64"/>
                </a:cubicBezTo>
                <a:cubicBezTo>
                  <a:pt x="416" y="46"/>
                  <a:pt x="398" y="28"/>
                  <a:pt x="371" y="28"/>
                </a:cubicBezTo>
                <a:lnTo>
                  <a:pt x="72" y="2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57" name="Freeform 586">
            <a:extLst>
              <a:ext uri="{FF2B5EF4-FFF2-40B4-BE49-F238E27FC236}">
                <a16:creationId xmlns:a16="http://schemas.microsoft.com/office/drawing/2014/main" id="{CCE875B2-706E-104C-82EF-646274891E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23326" y="10924273"/>
            <a:ext cx="36064" cy="45081"/>
          </a:xfrm>
          <a:custGeom>
            <a:avLst/>
            <a:gdLst>
              <a:gd name="T0" fmla="*/ 18 w 37"/>
              <a:gd name="T1" fmla="*/ 45 h 46"/>
              <a:gd name="T2" fmla="*/ 18 w 37"/>
              <a:gd name="T3" fmla="*/ 45 h 46"/>
              <a:gd name="T4" fmla="*/ 0 w 37"/>
              <a:gd name="T5" fmla="*/ 28 h 46"/>
              <a:gd name="T6" fmla="*/ 18 w 37"/>
              <a:gd name="T7" fmla="*/ 0 h 46"/>
              <a:gd name="T8" fmla="*/ 36 w 37"/>
              <a:gd name="T9" fmla="*/ 28 h 46"/>
              <a:gd name="T10" fmla="*/ 18 w 37"/>
              <a:gd name="T11" fmla="*/ 45 h 46"/>
              <a:gd name="T12" fmla="*/ 18 w 37"/>
              <a:gd name="T13" fmla="*/ 9 h 46"/>
              <a:gd name="T14" fmla="*/ 18 w 37"/>
              <a:gd name="T15" fmla="*/ 9 h 46"/>
              <a:gd name="T16" fmla="*/ 9 w 37"/>
              <a:gd name="T17" fmla="*/ 28 h 46"/>
              <a:gd name="T18" fmla="*/ 18 w 37"/>
              <a:gd name="T19" fmla="*/ 36 h 46"/>
              <a:gd name="T20" fmla="*/ 27 w 37"/>
              <a:gd name="T21" fmla="*/ 28 h 46"/>
              <a:gd name="T22" fmla="*/ 18 w 37"/>
              <a:gd name="T23" fmla="*/ 9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7" h="46">
                <a:moveTo>
                  <a:pt x="18" y="45"/>
                </a:moveTo>
                <a:lnTo>
                  <a:pt x="18" y="45"/>
                </a:lnTo>
                <a:cubicBezTo>
                  <a:pt x="9" y="45"/>
                  <a:pt x="0" y="36"/>
                  <a:pt x="0" y="28"/>
                </a:cubicBezTo>
                <a:cubicBezTo>
                  <a:pt x="0" y="9"/>
                  <a:pt x="9" y="0"/>
                  <a:pt x="18" y="0"/>
                </a:cubicBezTo>
                <a:cubicBezTo>
                  <a:pt x="27" y="0"/>
                  <a:pt x="36" y="9"/>
                  <a:pt x="36" y="28"/>
                </a:cubicBezTo>
                <a:cubicBezTo>
                  <a:pt x="36" y="36"/>
                  <a:pt x="27" y="45"/>
                  <a:pt x="18" y="45"/>
                </a:cubicBezTo>
                <a:close/>
                <a:moveTo>
                  <a:pt x="18" y="9"/>
                </a:moveTo>
                <a:lnTo>
                  <a:pt x="18" y="9"/>
                </a:lnTo>
                <a:cubicBezTo>
                  <a:pt x="9" y="9"/>
                  <a:pt x="9" y="19"/>
                  <a:pt x="9" y="28"/>
                </a:cubicBezTo>
                <a:cubicBezTo>
                  <a:pt x="9" y="28"/>
                  <a:pt x="9" y="36"/>
                  <a:pt x="18" y="36"/>
                </a:cubicBezTo>
                <a:lnTo>
                  <a:pt x="27" y="28"/>
                </a:lnTo>
                <a:cubicBezTo>
                  <a:pt x="27" y="19"/>
                  <a:pt x="18" y="9"/>
                  <a:pt x="18" y="9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58" name="Freeform 587">
            <a:extLst>
              <a:ext uri="{FF2B5EF4-FFF2-40B4-BE49-F238E27FC236}">
                <a16:creationId xmlns:a16="http://schemas.microsoft.com/office/drawing/2014/main" id="{0BEFCFB7-6CC1-0343-A149-E72E05DA62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78246" y="10351747"/>
            <a:ext cx="130735" cy="36064"/>
          </a:xfrm>
          <a:custGeom>
            <a:avLst/>
            <a:gdLst>
              <a:gd name="T0" fmla="*/ 108 w 127"/>
              <a:gd name="T1" fmla="*/ 36 h 37"/>
              <a:gd name="T2" fmla="*/ 108 w 127"/>
              <a:gd name="T3" fmla="*/ 36 h 37"/>
              <a:gd name="T4" fmla="*/ 9 w 127"/>
              <a:gd name="T5" fmla="*/ 36 h 37"/>
              <a:gd name="T6" fmla="*/ 0 w 127"/>
              <a:gd name="T7" fmla="*/ 18 h 37"/>
              <a:gd name="T8" fmla="*/ 9 w 127"/>
              <a:gd name="T9" fmla="*/ 0 h 37"/>
              <a:gd name="T10" fmla="*/ 108 w 127"/>
              <a:gd name="T11" fmla="*/ 0 h 37"/>
              <a:gd name="T12" fmla="*/ 126 w 127"/>
              <a:gd name="T13" fmla="*/ 18 h 37"/>
              <a:gd name="T14" fmla="*/ 108 w 127"/>
              <a:gd name="T15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27" h="37">
                <a:moveTo>
                  <a:pt x="108" y="36"/>
                </a:moveTo>
                <a:lnTo>
                  <a:pt x="108" y="36"/>
                </a:lnTo>
                <a:cubicBezTo>
                  <a:pt x="9" y="36"/>
                  <a:pt x="9" y="36"/>
                  <a:pt x="9" y="36"/>
                </a:cubicBezTo>
                <a:cubicBezTo>
                  <a:pt x="0" y="36"/>
                  <a:pt x="0" y="27"/>
                  <a:pt x="0" y="18"/>
                </a:cubicBezTo>
                <a:cubicBezTo>
                  <a:pt x="0" y="9"/>
                  <a:pt x="0" y="0"/>
                  <a:pt x="9" y="0"/>
                </a:cubicBezTo>
                <a:cubicBezTo>
                  <a:pt x="108" y="0"/>
                  <a:pt x="108" y="0"/>
                  <a:pt x="108" y="0"/>
                </a:cubicBezTo>
                <a:cubicBezTo>
                  <a:pt x="117" y="0"/>
                  <a:pt x="126" y="9"/>
                  <a:pt x="126" y="18"/>
                </a:cubicBezTo>
                <a:cubicBezTo>
                  <a:pt x="126" y="27"/>
                  <a:pt x="117" y="36"/>
                  <a:pt x="108" y="3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59" name="Freeform 588">
            <a:extLst>
              <a:ext uri="{FF2B5EF4-FFF2-40B4-BE49-F238E27FC236}">
                <a16:creationId xmlns:a16="http://schemas.microsoft.com/office/drawing/2014/main" id="{028C8770-B3CF-7C4E-8ED6-9B791BF84C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06117" y="10518547"/>
            <a:ext cx="270484" cy="306548"/>
          </a:xfrm>
          <a:custGeom>
            <a:avLst/>
            <a:gdLst>
              <a:gd name="T0" fmla="*/ 135 w 263"/>
              <a:gd name="T1" fmla="*/ 298 h 299"/>
              <a:gd name="T2" fmla="*/ 135 w 263"/>
              <a:gd name="T3" fmla="*/ 298 h 299"/>
              <a:gd name="T4" fmla="*/ 126 w 263"/>
              <a:gd name="T5" fmla="*/ 298 h 299"/>
              <a:gd name="T6" fmla="*/ 54 w 263"/>
              <a:gd name="T7" fmla="*/ 244 h 299"/>
              <a:gd name="T8" fmla="*/ 0 w 263"/>
              <a:gd name="T9" fmla="*/ 63 h 299"/>
              <a:gd name="T10" fmla="*/ 9 w 263"/>
              <a:gd name="T11" fmla="*/ 45 h 299"/>
              <a:gd name="T12" fmla="*/ 27 w 263"/>
              <a:gd name="T13" fmla="*/ 36 h 299"/>
              <a:gd name="T14" fmla="*/ 117 w 263"/>
              <a:gd name="T15" fmla="*/ 0 h 299"/>
              <a:gd name="T16" fmla="*/ 144 w 263"/>
              <a:gd name="T17" fmla="*/ 0 h 299"/>
              <a:gd name="T18" fmla="*/ 234 w 263"/>
              <a:gd name="T19" fmla="*/ 36 h 299"/>
              <a:gd name="T20" fmla="*/ 253 w 263"/>
              <a:gd name="T21" fmla="*/ 45 h 299"/>
              <a:gd name="T22" fmla="*/ 262 w 263"/>
              <a:gd name="T23" fmla="*/ 63 h 299"/>
              <a:gd name="T24" fmla="*/ 208 w 263"/>
              <a:gd name="T25" fmla="*/ 244 h 299"/>
              <a:gd name="T26" fmla="*/ 135 w 263"/>
              <a:gd name="T27" fmla="*/ 298 h 299"/>
              <a:gd name="T28" fmla="*/ 126 w 263"/>
              <a:gd name="T29" fmla="*/ 280 h 299"/>
              <a:gd name="T30" fmla="*/ 126 w 263"/>
              <a:gd name="T31" fmla="*/ 280 h 299"/>
              <a:gd name="T32" fmla="*/ 135 w 263"/>
              <a:gd name="T33" fmla="*/ 18 h 299"/>
              <a:gd name="T34" fmla="*/ 135 w 263"/>
              <a:gd name="T35" fmla="*/ 18 h 299"/>
              <a:gd name="T36" fmla="*/ 126 w 263"/>
              <a:gd name="T37" fmla="*/ 27 h 299"/>
              <a:gd name="T38" fmla="*/ 27 w 263"/>
              <a:gd name="T39" fmla="*/ 54 h 299"/>
              <a:gd name="T40" fmla="*/ 27 w 263"/>
              <a:gd name="T41" fmla="*/ 63 h 299"/>
              <a:gd name="T42" fmla="*/ 27 w 263"/>
              <a:gd name="T43" fmla="*/ 63 h 299"/>
              <a:gd name="T44" fmla="*/ 72 w 263"/>
              <a:gd name="T45" fmla="*/ 225 h 299"/>
              <a:gd name="T46" fmla="*/ 135 w 263"/>
              <a:gd name="T47" fmla="*/ 271 h 299"/>
              <a:gd name="T48" fmla="*/ 189 w 263"/>
              <a:gd name="T49" fmla="*/ 225 h 299"/>
              <a:gd name="T50" fmla="*/ 234 w 263"/>
              <a:gd name="T51" fmla="*/ 63 h 299"/>
              <a:gd name="T52" fmla="*/ 234 w 263"/>
              <a:gd name="T53" fmla="*/ 63 h 299"/>
              <a:gd name="T54" fmla="*/ 234 w 263"/>
              <a:gd name="T55" fmla="*/ 54 h 299"/>
              <a:gd name="T56" fmla="*/ 135 w 263"/>
              <a:gd name="T57" fmla="*/ 27 h 299"/>
              <a:gd name="T58" fmla="*/ 135 w 263"/>
              <a:gd name="T59" fmla="*/ 18 h 2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263" h="299">
                <a:moveTo>
                  <a:pt x="135" y="298"/>
                </a:moveTo>
                <a:lnTo>
                  <a:pt x="135" y="298"/>
                </a:lnTo>
                <a:cubicBezTo>
                  <a:pt x="126" y="298"/>
                  <a:pt x="126" y="298"/>
                  <a:pt x="126" y="298"/>
                </a:cubicBezTo>
                <a:cubicBezTo>
                  <a:pt x="126" y="298"/>
                  <a:pt x="72" y="271"/>
                  <a:pt x="54" y="244"/>
                </a:cubicBezTo>
                <a:cubicBezTo>
                  <a:pt x="18" y="189"/>
                  <a:pt x="0" y="99"/>
                  <a:pt x="0" y="63"/>
                </a:cubicBezTo>
                <a:cubicBezTo>
                  <a:pt x="0" y="54"/>
                  <a:pt x="0" y="54"/>
                  <a:pt x="9" y="45"/>
                </a:cubicBezTo>
                <a:cubicBezTo>
                  <a:pt x="9" y="36"/>
                  <a:pt x="18" y="36"/>
                  <a:pt x="27" y="36"/>
                </a:cubicBezTo>
                <a:cubicBezTo>
                  <a:pt x="72" y="27"/>
                  <a:pt x="99" y="9"/>
                  <a:pt x="117" y="0"/>
                </a:cubicBezTo>
                <a:cubicBezTo>
                  <a:pt x="126" y="0"/>
                  <a:pt x="135" y="0"/>
                  <a:pt x="144" y="0"/>
                </a:cubicBezTo>
                <a:cubicBezTo>
                  <a:pt x="162" y="9"/>
                  <a:pt x="189" y="27"/>
                  <a:pt x="234" y="36"/>
                </a:cubicBezTo>
                <a:cubicBezTo>
                  <a:pt x="244" y="36"/>
                  <a:pt x="253" y="36"/>
                  <a:pt x="253" y="45"/>
                </a:cubicBezTo>
                <a:cubicBezTo>
                  <a:pt x="262" y="45"/>
                  <a:pt x="262" y="54"/>
                  <a:pt x="262" y="63"/>
                </a:cubicBezTo>
                <a:cubicBezTo>
                  <a:pt x="262" y="99"/>
                  <a:pt x="244" y="189"/>
                  <a:pt x="208" y="244"/>
                </a:cubicBezTo>
                <a:cubicBezTo>
                  <a:pt x="189" y="271"/>
                  <a:pt x="135" y="298"/>
                  <a:pt x="135" y="298"/>
                </a:cubicBezTo>
                <a:close/>
                <a:moveTo>
                  <a:pt x="126" y="280"/>
                </a:moveTo>
                <a:lnTo>
                  <a:pt x="126" y="280"/>
                </a:lnTo>
                <a:close/>
                <a:moveTo>
                  <a:pt x="135" y="18"/>
                </a:moveTo>
                <a:lnTo>
                  <a:pt x="135" y="18"/>
                </a:lnTo>
                <a:cubicBezTo>
                  <a:pt x="126" y="18"/>
                  <a:pt x="126" y="18"/>
                  <a:pt x="126" y="27"/>
                </a:cubicBezTo>
                <a:cubicBezTo>
                  <a:pt x="117" y="36"/>
                  <a:pt x="81" y="54"/>
                  <a:pt x="27" y="54"/>
                </a:cubicBezTo>
                <a:lnTo>
                  <a:pt x="27" y="63"/>
                </a:lnTo>
                <a:lnTo>
                  <a:pt x="27" y="63"/>
                </a:lnTo>
                <a:cubicBezTo>
                  <a:pt x="27" y="99"/>
                  <a:pt x="36" y="180"/>
                  <a:pt x="72" y="225"/>
                </a:cubicBezTo>
                <a:cubicBezTo>
                  <a:pt x="90" y="253"/>
                  <a:pt x="117" y="271"/>
                  <a:pt x="135" y="271"/>
                </a:cubicBezTo>
                <a:cubicBezTo>
                  <a:pt x="144" y="271"/>
                  <a:pt x="171" y="253"/>
                  <a:pt x="189" y="225"/>
                </a:cubicBezTo>
                <a:cubicBezTo>
                  <a:pt x="225" y="180"/>
                  <a:pt x="234" y="90"/>
                  <a:pt x="234" y="63"/>
                </a:cubicBezTo>
                <a:lnTo>
                  <a:pt x="234" y="63"/>
                </a:lnTo>
                <a:cubicBezTo>
                  <a:pt x="234" y="54"/>
                  <a:pt x="234" y="54"/>
                  <a:pt x="234" y="54"/>
                </a:cubicBezTo>
                <a:cubicBezTo>
                  <a:pt x="180" y="54"/>
                  <a:pt x="153" y="36"/>
                  <a:pt x="135" y="27"/>
                </a:cubicBezTo>
                <a:cubicBezTo>
                  <a:pt x="135" y="18"/>
                  <a:pt x="135" y="18"/>
                  <a:pt x="135" y="18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60" name="Freeform 589">
            <a:extLst>
              <a:ext uri="{FF2B5EF4-FFF2-40B4-BE49-F238E27FC236}">
                <a16:creationId xmlns:a16="http://schemas.microsoft.com/office/drawing/2014/main" id="{8AACA1DC-651F-BD48-BA90-45BCCBAD28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87262" y="10658296"/>
            <a:ext cx="103687" cy="85655"/>
          </a:xfrm>
          <a:custGeom>
            <a:avLst/>
            <a:gdLst>
              <a:gd name="T0" fmla="*/ 81 w 100"/>
              <a:gd name="T1" fmla="*/ 82 h 83"/>
              <a:gd name="T2" fmla="*/ 81 w 100"/>
              <a:gd name="T3" fmla="*/ 82 h 83"/>
              <a:gd name="T4" fmla="*/ 18 w 100"/>
              <a:gd name="T5" fmla="*/ 82 h 83"/>
              <a:gd name="T6" fmla="*/ 0 w 100"/>
              <a:gd name="T7" fmla="*/ 54 h 83"/>
              <a:gd name="T8" fmla="*/ 0 w 100"/>
              <a:gd name="T9" fmla="*/ 27 h 83"/>
              <a:gd name="T10" fmla="*/ 18 w 100"/>
              <a:gd name="T11" fmla="*/ 0 h 83"/>
              <a:gd name="T12" fmla="*/ 81 w 100"/>
              <a:gd name="T13" fmla="*/ 0 h 83"/>
              <a:gd name="T14" fmla="*/ 99 w 100"/>
              <a:gd name="T15" fmla="*/ 27 h 83"/>
              <a:gd name="T16" fmla="*/ 99 w 100"/>
              <a:gd name="T17" fmla="*/ 54 h 83"/>
              <a:gd name="T18" fmla="*/ 81 w 100"/>
              <a:gd name="T19" fmla="*/ 82 h 83"/>
              <a:gd name="T20" fmla="*/ 18 w 100"/>
              <a:gd name="T21" fmla="*/ 54 h 83"/>
              <a:gd name="T22" fmla="*/ 18 w 100"/>
              <a:gd name="T23" fmla="*/ 54 h 83"/>
              <a:gd name="T24" fmla="*/ 81 w 100"/>
              <a:gd name="T25" fmla="*/ 54 h 83"/>
              <a:gd name="T26" fmla="*/ 81 w 100"/>
              <a:gd name="T27" fmla="*/ 27 h 83"/>
              <a:gd name="T28" fmla="*/ 18 w 100"/>
              <a:gd name="T29" fmla="*/ 27 h 83"/>
              <a:gd name="T30" fmla="*/ 18 w 100"/>
              <a:gd name="T31" fmla="*/ 54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00" h="83">
                <a:moveTo>
                  <a:pt x="81" y="82"/>
                </a:moveTo>
                <a:lnTo>
                  <a:pt x="81" y="82"/>
                </a:lnTo>
                <a:cubicBezTo>
                  <a:pt x="18" y="82"/>
                  <a:pt x="18" y="82"/>
                  <a:pt x="18" y="82"/>
                </a:cubicBezTo>
                <a:cubicBezTo>
                  <a:pt x="9" y="82"/>
                  <a:pt x="0" y="73"/>
                  <a:pt x="0" y="54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9"/>
                  <a:pt x="9" y="0"/>
                  <a:pt x="18" y="0"/>
                </a:cubicBezTo>
                <a:cubicBezTo>
                  <a:pt x="81" y="0"/>
                  <a:pt x="81" y="0"/>
                  <a:pt x="81" y="0"/>
                </a:cubicBezTo>
                <a:cubicBezTo>
                  <a:pt x="90" y="0"/>
                  <a:pt x="99" y="9"/>
                  <a:pt x="99" y="27"/>
                </a:cubicBezTo>
                <a:cubicBezTo>
                  <a:pt x="99" y="54"/>
                  <a:pt x="99" y="54"/>
                  <a:pt x="99" y="54"/>
                </a:cubicBezTo>
                <a:cubicBezTo>
                  <a:pt x="99" y="73"/>
                  <a:pt x="90" y="82"/>
                  <a:pt x="81" y="82"/>
                </a:cubicBezTo>
                <a:close/>
                <a:moveTo>
                  <a:pt x="18" y="54"/>
                </a:moveTo>
                <a:lnTo>
                  <a:pt x="18" y="54"/>
                </a:lnTo>
                <a:cubicBezTo>
                  <a:pt x="81" y="54"/>
                  <a:pt x="81" y="54"/>
                  <a:pt x="81" y="54"/>
                </a:cubicBezTo>
                <a:cubicBezTo>
                  <a:pt x="81" y="27"/>
                  <a:pt x="81" y="27"/>
                  <a:pt x="81" y="27"/>
                </a:cubicBezTo>
                <a:cubicBezTo>
                  <a:pt x="18" y="27"/>
                  <a:pt x="18" y="27"/>
                  <a:pt x="18" y="27"/>
                </a:cubicBezTo>
                <a:lnTo>
                  <a:pt x="18" y="5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61" name="Freeform 590">
            <a:extLst>
              <a:ext uri="{FF2B5EF4-FFF2-40B4-BE49-F238E27FC236}">
                <a16:creationId xmlns:a16="http://schemas.microsoft.com/office/drawing/2014/main" id="{07365216-43B1-164E-8354-54F7C3ABF5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96278" y="10599692"/>
            <a:ext cx="94671" cy="85652"/>
          </a:xfrm>
          <a:custGeom>
            <a:avLst/>
            <a:gdLst>
              <a:gd name="T0" fmla="*/ 72 w 91"/>
              <a:gd name="T1" fmla="*/ 81 h 82"/>
              <a:gd name="T2" fmla="*/ 72 w 91"/>
              <a:gd name="T3" fmla="*/ 81 h 82"/>
              <a:gd name="T4" fmla="*/ 63 w 91"/>
              <a:gd name="T5" fmla="*/ 63 h 82"/>
              <a:gd name="T6" fmla="*/ 63 w 91"/>
              <a:gd name="T7" fmla="*/ 45 h 82"/>
              <a:gd name="T8" fmla="*/ 45 w 91"/>
              <a:gd name="T9" fmla="*/ 27 h 82"/>
              <a:gd name="T10" fmla="*/ 18 w 91"/>
              <a:gd name="T11" fmla="*/ 45 h 82"/>
              <a:gd name="T12" fmla="*/ 18 w 91"/>
              <a:gd name="T13" fmla="*/ 63 h 82"/>
              <a:gd name="T14" fmla="*/ 9 w 91"/>
              <a:gd name="T15" fmla="*/ 81 h 82"/>
              <a:gd name="T16" fmla="*/ 9 w 91"/>
              <a:gd name="T17" fmla="*/ 81 h 82"/>
              <a:gd name="T18" fmla="*/ 0 w 91"/>
              <a:gd name="T19" fmla="*/ 63 h 82"/>
              <a:gd name="T20" fmla="*/ 0 w 91"/>
              <a:gd name="T21" fmla="*/ 45 h 82"/>
              <a:gd name="T22" fmla="*/ 45 w 91"/>
              <a:gd name="T23" fmla="*/ 0 h 82"/>
              <a:gd name="T24" fmla="*/ 81 w 91"/>
              <a:gd name="T25" fmla="*/ 45 h 82"/>
              <a:gd name="T26" fmla="*/ 90 w 91"/>
              <a:gd name="T27" fmla="*/ 63 h 82"/>
              <a:gd name="T28" fmla="*/ 72 w 91"/>
              <a:gd name="T29" fmla="*/ 81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91" h="82">
                <a:moveTo>
                  <a:pt x="72" y="81"/>
                </a:moveTo>
                <a:lnTo>
                  <a:pt x="72" y="81"/>
                </a:lnTo>
                <a:cubicBezTo>
                  <a:pt x="63" y="81"/>
                  <a:pt x="63" y="72"/>
                  <a:pt x="63" y="63"/>
                </a:cubicBezTo>
                <a:cubicBezTo>
                  <a:pt x="63" y="45"/>
                  <a:pt x="63" y="45"/>
                  <a:pt x="63" y="45"/>
                </a:cubicBezTo>
                <a:cubicBezTo>
                  <a:pt x="63" y="36"/>
                  <a:pt x="54" y="27"/>
                  <a:pt x="45" y="27"/>
                </a:cubicBezTo>
                <a:cubicBezTo>
                  <a:pt x="27" y="27"/>
                  <a:pt x="18" y="36"/>
                  <a:pt x="18" y="45"/>
                </a:cubicBezTo>
                <a:cubicBezTo>
                  <a:pt x="18" y="63"/>
                  <a:pt x="18" y="63"/>
                  <a:pt x="18" y="63"/>
                </a:cubicBezTo>
                <a:cubicBezTo>
                  <a:pt x="18" y="72"/>
                  <a:pt x="18" y="81"/>
                  <a:pt x="9" y="81"/>
                </a:cubicBezTo>
                <a:lnTo>
                  <a:pt x="9" y="81"/>
                </a:lnTo>
                <a:cubicBezTo>
                  <a:pt x="0" y="81"/>
                  <a:pt x="0" y="72"/>
                  <a:pt x="0" y="63"/>
                </a:cubicBezTo>
                <a:cubicBezTo>
                  <a:pt x="0" y="45"/>
                  <a:pt x="0" y="45"/>
                  <a:pt x="0" y="45"/>
                </a:cubicBezTo>
                <a:cubicBezTo>
                  <a:pt x="0" y="18"/>
                  <a:pt x="18" y="0"/>
                  <a:pt x="45" y="0"/>
                </a:cubicBezTo>
                <a:cubicBezTo>
                  <a:pt x="63" y="0"/>
                  <a:pt x="81" y="18"/>
                  <a:pt x="81" y="45"/>
                </a:cubicBezTo>
                <a:cubicBezTo>
                  <a:pt x="90" y="63"/>
                  <a:pt x="90" y="63"/>
                  <a:pt x="90" y="63"/>
                </a:cubicBezTo>
                <a:cubicBezTo>
                  <a:pt x="90" y="72"/>
                  <a:pt x="81" y="81"/>
                  <a:pt x="72" y="8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62" name="Freeform 591">
            <a:extLst>
              <a:ext uri="{FF2B5EF4-FFF2-40B4-BE49-F238E27FC236}">
                <a16:creationId xmlns:a16="http://schemas.microsoft.com/office/drawing/2014/main" id="{BD64ACB1-D2F7-914D-9FDE-22C5ED8D17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77721" y="6939146"/>
            <a:ext cx="1018822" cy="694242"/>
          </a:xfrm>
          <a:custGeom>
            <a:avLst/>
            <a:gdLst>
              <a:gd name="T0" fmla="*/ 958 w 995"/>
              <a:gd name="T1" fmla="*/ 678 h 679"/>
              <a:gd name="T2" fmla="*/ 958 w 995"/>
              <a:gd name="T3" fmla="*/ 678 h 679"/>
              <a:gd name="T4" fmla="*/ 36 w 995"/>
              <a:gd name="T5" fmla="*/ 678 h 679"/>
              <a:gd name="T6" fmla="*/ 0 w 995"/>
              <a:gd name="T7" fmla="*/ 633 h 679"/>
              <a:gd name="T8" fmla="*/ 0 w 995"/>
              <a:gd name="T9" fmla="*/ 46 h 679"/>
              <a:gd name="T10" fmla="*/ 36 w 995"/>
              <a:gd name="T11" fmla="*/ 0 h 679"/>
              <a:gd name="T12" fmla="*/ 958 w 995"/>
              <a:gd name="T13" fmla="*/ 0 h 679"/>
              <a:gd name="T14" fmla="*/ 994 w 995"/>
              <a:gd name="T15" fmla="*/ 46 h 679"/>
              <a:gd name="T16" fmla="*/ 994 w 995"/>
              <a:gd name="T17" fmla="*/ 633 h 679"/>
              <a:gd name="T18" fmla="*/ 958 w 995"/>
              <a:gd name="T19" fmla="*/ 678 h 679"/>
              <a:gd name="T20" fmla="*/ 54 w 995"/>
              <a:gd name="T21" fmla="*/ 624 h 679"/>
              <a:gd name="T22" fmla="*/ 54 w 995"/>
              <a:gd name="T23" fmla="*/ 624 h 679"/>
              <a:gd name="T24" fmla="*/ 949 w 995"/>
              <a:gd name="T25" fmla="*/ 624 h 679"/>
              <a:gd name="T26" fmla="*/ 949 w 995"/>
              <a:gd name="T27" fmla="*/ 55 h 679"/>
              <a:gd name="T28" fmla="*/ 54 w 995"/>
              <a:gd name="T29" fmla="*/ 55 h 679"/>
              <a:gd name="T30" fmla="*/ 54 w 995"/>
              <a:gd name="T31" fmla="*/ 624 h 6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995" h="679">
                <a:moveTo>
                  <a:pt x="958" y="678"/>
                </a:moveTo>
                <a:lnTo>
                  <a:pt x="958" y="678"/>
                </a:lnTo>
                <a:cubicBezTo>
                  <a:pt x="36" y="678"/>
                  <a:pt x="36" y="678"/>
                  <a:pt x="36" y="678"/>
                </a:cubicBezTo>
                <a:cubicBezTo>
                  <a:pt x="18" y="678"/>
                  <a:pt x="0" y="660"/>
                  <a:pt x="0" y="633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18"/>
                  <a:pt x="18" y="0"/>
                  <a:pt x="36" y="0"/>
                </a:cubicBezTo>
                <a:cubicBezTo>
                  <a:pt x="958" y="0"/>
                  <a:pt x="958" y="0"/>
                  <a:pt x="958" y="0"/>
                </a:cubicBezTo>
                <a:cubicBezTo>
                  <a:pt x="976" y="0"/>
                  <a:pt x="994" y="18"/>
                  <a:pt x="994" y="46"/>
                </a:cubicBezTo>
                <a:cubicBezTo>
                  <a:pt x="994" y="633"/>
                  <a:pt x="994" y="633"/>
                  <a:pt x="994" y="633"/>
                </a:cubicBezTo>
                <a:cubicBezTo>
                  <a:pt x="994" y="660"/>
                  <a:pt x="976" y="678"/>
                  <a:pt x="958" y="678"/>
                </a:cubicBezTo>
                <a:close/>
                <a:moveTo>
                  <a:pt x="54" y="624"/>
                </a:moveTo>
                <a:lnTo>
                  <a:pt x="54" y="624"/>
                </a:lnTo>
                <a:cubicBezTo>
                  <a:pt x="949" y="624"/>
                  <a:pt x="949" y="624"/>
                  <a:pt x="949" y="624"/>
                </a:cubicBezTo>
                <a:cubicBezTo>
                  <a:pt x="949" y="55"/>
                  <a:pt x="949" y="55"/>
                  <a:pt x="949" y="55"/>
                </a:cubicBezTo>
                <a:cubicBezTo>
                  <a:pt x="54" y="55"/>
                  <a:pt x="54" y="55"/>
                  <a:pt x="54" y="55"/>
                </a:cubicBezTo>
                <a:lnTo>
                  <a:pt x="54" y="62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63" name="Freeform 592">
            <a:extLst>
              <a:ext uri="{FF2B5EF4-FFF2-40B4-BE49-F238E27FC236}">
                <a16:creationId xmlns:a16="http://schemas.microsoft.com/office/drawing/2014/main" id="{CE3E8A56-A057-C248-BFA2-FFD8A8D524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19938" y="7701007"/>
            <a:ext cx="1343403" cy="36064"/>
          </a:xfrm>
          <a:custGeom>
            <a:avLst/>
            <a:gdLst>
              <a:gd name="T0" fmla="*/ 1293 w 1312"/>
              <a:gd name="T1" fmla="*/ 36 h 37"/>
              <a:gd name="T2" fmla="*/ 1293 w 1312"/>
              <a:gd name="T3" fmla="*/ 36 h 37"/>
              <a:gd name="T4" fmla="*/ 18 w 1312"/>
              <a:gd name="T5" fmla="*/ 36 h 37"/>
              <a:gd name="T6" fmla="*/ 0 w 1312"/>
              <a:gd name="T7" fmla="*/ 17 h 37"/>
              <a:gd name="T8" fmla="*/ 18 w 1312"/>
              <a:gd name="T9" fmla="*/ 0 h 37"/>
              <a:gd name="T10" fmla="*/ 1293 w 1312"/>
              <a:gd name="T11" fmla="*/ 0 h 37"/>
              <a:gd name="T12" fmla="*/ 1311 w 1312"/>
              <a:gd name="T13" fmla="*/ 17 h 37"/>
              <a:gd name="T14" fmla="*/ 1293 w 1312"/>
              <a:gd name="T15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12" h="37">
                <a:moveTo>
                  <a:pt x="1293" y="36"/>
                </a:moveTo>
                <a:lnTo>
                  <a:pt x="1293" y="36"/>
                </a:lnTo>
                <a:cubicBezTo>
                  <a:pt x="18" y="36"/>
                  <a:pt x="18" y="36"/>
                  <a:pt x="18" y="36"/>
                </a:cubicBezTo>
                <a:cubicBezTo>
                  <a:pt x="9" y="36"/>
                  <a:pt x="0" y="27"/>
                  <a:pt x="0" y="17"/>
                </a:cubicBezTo>
                <a:cubicBezTo>
                  <a:pt x="0" y="0"/>
                  <a:pt x="9" y="0"/>
                  <a:pt x="18" y="0"/>
                </a:cubicBezTo>
                <a:cubicBezTo>
                  <a:pt x="1293" y="0"/>
                  <a:pt x="1293" y="0"/>
                  <a:pt x="1293" y="0"/>
                </a:cubicBezTo>
                <a:cubicBezTo>
                  <a:pt x="1302" y="0"/>
                  <a:pt x="1311" y="0"/>
                  <a:pt x="1311" y="17"/>
                </a:cubicBezTo>
                <a:cubicBezTo>
                  <a:pt x="1311" y="27"/>
                  <a:pt x="1302" y="36"/>
                  <a:pt x="1293" y="3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64" name="Freeform 593">
            <a:extLst>
              <a:ext uri="{FF2B5EF4-FFF2-40B4-BE49-F238E27FC236}">
                <a16:creationId xmlns:a16="http://schemas.microsoft.com/office/drawing/2014/main" id="{BEF2B2C5-9753-2945-A415-2AAEA94A6C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11318" y="7051846"/>
            <a:ext cx="94668" cy="473348"/>
          </a:xfrm>
          <a:custGeom>
            <a:avLst/>
            <a:gdLst>
              <a:gd name="T0" fmla="*/ 45 w 92"/>
              <a:gd name="T1" fmla="*/ 461 h 462"/>
              <a:gd name="T2" fmla="*/ 45 w 92"/>
              <a:gd name="T3" fmla="*/ 461 h 462"/>
              <a:gd name="T4" fmla="*/ 0 w 92"/>
              <a:gd name="T5" fmla="*/ 416 h 462"/>
              <a:gd name="T6" fmla="*/ 0 w 92"/>
              <a:gd name="T7" fmla="*/ 45 h 462"/>
              <a:gd name="T8" fmla="*/ 45 w 92"/>
              <a:gd name="T9" fmla="*/ 0 h 462"/>
              <a:gd name="T10" fmla="*/ 91 w 92"/>
              <a:gd name="T11" fmla="*/ 45 h 462"/>
              <a:gd name="T12" fmla="*/ 91 w 92"/>
              <a:gd name="T13" fmla="*/ 108 h 462"/>
              <a:gd name="T14" fmla="*/ 72 w 92"/>
              <a:gd name="T15" fmla="*/ 117 h 462"/>
              <a:gd name="T16" fmla="*/ 63 w 92"/>
              <a:gd name="T17" fmla="*/ 108 h 462"/>
              <a:gd name="T18" fmla="*/ 63 w 92"/>
              <a:gd name="T19" fmla="*/ 45 h 462"/>
              <a:gd name="T20" fmla="*/ 45 w 92"/>
              <a:gd name="T21" fmla="*/ 27 h 462"/>
              <a:gd name="T22" fmla="*/ 27 w 92"/>
              <a:gd name="T23" fmla="*/ 45 h 462"/>
              <a:gd name="T24" fmla="*/ 27 w 92"/>
              <a:gd name="T25" fmla="*/ 416 h 462"/>
              <a:gd name="T26" fmla="*/ 45 w 92"/>
              <a:gd name="T27" fmla="*/ 434 h 462"/>
              <a:gd name="T28" fmla="*/ 63 w 92"/>
              <a:gd name="T29" fmla="*/ 416 h 462"/>
              <a:gd name="T30" fmla="*/ 63 w 92"/>
              <a:gd name="T31" fmla="*/ 361 h 462"/>
              <a:gd name="T32" fmla="*/ 72 w 92"/>
              <a:gd name="T33" fmla="*/ 343 h 462"/>
              <a:gd name="T34" fmla="*/ 91 w 92"/>
              <a:gd name="T35" fmla="*/ 361 h 462"/>
              <a:gd name="T36" fmla="*/ 91 w 92"/>
              <a:gd name="T37" fmla="*/ 416 h 462"/>
              <a:gd name="T38" fmla="*/ 45 w 92"/>
              <a:gd name="T39" fmla="*/ 461 h 4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92" h="462">
                <a:moveTo>
                  <a:pt x="45" y="461"/>
                </a:moveTo>
                <a:lnTo>
                  <a:pt x="45" y="461"/>
                </a:lnTo>
                <a:cubicBezTo>
                  <a:pt x="18" y="461"/>
                  <a:pt x="0" y="443"/>
                  <a:pt x="0" y="416"/>
                </a:cubicBezTo>
                <a:cubicBezTo>
                  <a:pt x="0" y="45"/>
                  <a:pt x="0" y="45"/>
                  <a:pt x="0" y="45"/>
                </a:cubicBezTo>
                <a:cubicBezTo>
                  <a:pt x="0" y="18"/>
                  <a:pt x="18" y="0"/>
                  <a:pt x="45" y="0"/>
                </a:cubicBezTo>
                <a:cubicBezTo>
                  <a:pt x="72" y="0"/>
                  <a:pt x="91" y="18"/>
                  <a:pt x="91" y="45"/>
                </a:cubicBezTo>
                <a:cubicBezTo>
                  <a:pt x="91" y="108"/>
                  <a:pt x="91" y="108"/>
                  <a:pt x="91" y="108"/>
                </a:cubicBezTo>
                <a:cubicBezTo>
                  <a:pt x="91" y="108"/>
                  <a:pt x="82" y="117"/>
                  <a:pt x="72" y="117"/>
                </a:cubicBezTo>
                <a:lnTo>
                  <a:pt x="63" y="108"/>
                </a:lnTo>
                <a:cubicBezTo>
                  <a:pt x="63" y="45"/>
                  <a:pt x="63" y="45"/>
                  <a:pt x="63" y="45"/>
                </a:cubicBezTo>
                <a:cubicBezTo>
                  <a:pt x="63" y="36"/>
                  <a:pt x="54" y="27"/>
                  <a:pt x="45" y="27"/>
                </a:cubicBezTo>
                <a:cubicBezTo>
                  <a:pt x="36" y="27"/>
                  <a:pt x="27" y="36"/>
                  <a:pt x="27" y="45"/>
                </a:cubicBezTo>
                <a:cubicBezTo>
                  <a:pt x="27" y="416"/>
                  <a:pt x="27" y="416"/>
                  <a:pt x="27" y="416"/>
                </a:cubicBezTo>
                <a:cubicBezTo>
                  <a:pt x="27" y="425"/>
                  <a:pt x="36" y="434"/>
                  <a:pt x="45" y="434"/>
                </a:cubicBezTo>
                <a:cubicBezTo>
                  <a:pt x="54" y="434"/>
                  <a:pt x="63" y="425"/>
                  <a:pt x="63" y="416"/>
                </a:cubicBezTo>
                <a:cubicBezTo>
                  <a:pt x="63" y="361"/>
                  <a:pt x="63" y="361"/>
                  <a:pt x="63" y="361"/>
                </a:cubicBezTo>
                <a:cubicBezTo>
                  <a:pt x="63" y="352"/>
                  <a:pt x="72" y="343"/>
                  <a:pt x="72" y="343"/>
                </a:cubicBezTo>
                <a:cubicBezTo>
                  <a:pt x="82" y="343"/>
                  <a:pt x="91" y="352"/>
                  <a:pt x="91" y="361"/>
                </a:cubicBezTo>
                <a:cubicBezTo>
                  <a:pt x="91" y="416"/>
                  <a:pt x="91" y="416"/>
                  <a:pt x="91" y="416"/>
                </a:cubicBezTo>
                <a:cubicBezTo>
                  <a:pt x="91" y="443"/>
                  <a:pt x="72" y="461"/>
                  <a:pt x="45" y="46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65" name="Freeform 594">
            <a:extLst>
              <a:ext uri="{FF2B5EF4-FFF2-40B4-BE49-F238E27FC236}">
                <a16:creationId xmlns:a16="http://schemas.microsoft.com/office/drawing/2014/main" id="{60D7E7ED-8561-4342-893C-AD0DB07A12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47382" y="7155533"/>
            <a:ext cx="324580" cy="279500"/>
          </a:xfrm>
          <a:custGeom>
            <a:avLst/>
            <a:gdLst>
              <a:gd name="T0" fmla="*/ 299 w 318"/>
              <a:gd name="T1" fmla="*/ 271 h 272"/>
              <a:gd name="T2" fmla="*/ 299 w 318"/>
              <a:gd name="T3" fmla="*/ 271 h 272"/>
              <a:gd name="T4" fmla="*/ 9 w 318"/>
              <a:gd name="T5" fmla="*/ 271 h 272"/>
              <a:gd name="T6" fmla="*/ 0 w 318"/>
              <a:gd name="T7" fmla="*/ 253 h 272"/>
              <a:gd name="T8" fmla="*/ 9 w 318"/>
              <a:gd name="T9" fmla="*/ 244 h 272"/>
              <a:gd name="T10" fmla="*/ 289 w 318"/>
              <a:gd name="T11" fmla="*/ 244 h 272"/>
              <a:gd name="T12" fmla="*/ 289 w 318"/>
              <a:gd name="T13" fmla="*/ 18 h 272"/>
              <a:gd name="T14" fmla="*/ 9 w 318"/>
              <a:gd name="T15" fmla="*/ 18 h 272"/>
              <a:gd name="T16" fmla="*/ 0 w 318"/>
              <a:gd name="T17" fmla="*/ 9 h 272"/>
              <a:gd name="T18" fmla="*/ 9 w 318"/>
              <a:gd name="T19" fmla="*/ 0 h 272"/>
              <a:gd name="T20" fmla="*/ 299 w 318"/>
              <a:gd name="T21" fmla="*/ 0 h 272"/>
              <a:gd name="T22" fmla="*/ 317 w 318"/>
              <a:gd name="T23" fmla="*/ 18 h 272"/>
              <a:gd name="T24" fmla="*/ 317 w 318"/>
              <a:gd name="T25" fmla="*/ 253 h 272"/>
              <a:gd name="T26" fmla="*/ 299 w 318"/>
              <a:gd name="T27" fmla="*/ 271 h 272"/>
              <a:gd name="T28" fmla="*/ 299 w 318"/>
              <a:gd name="T29" fmla="*/ 18 h 272"/>
              <a:gd name="T30" fmla="*/ 299 w 318"/>
              <a:gd name="T31" fmla="*/ 18 h 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18" h="272">
                <a:moveTo>
                  <a:pt x="299" y="271"/>
                </a:moveTo>
                <a:lnTo>
                  <a:pt x="299" y="271"/>
                </a:lnTo>
                <a:cubicBezTo>
                  <a:pt x="9" y="271"/>
                  <a:pt x="9" y="271"/>
                  <a:pt x="9" y="271"/>
                </a:cubicBezTo>
                <a:cubicBezTo>
                  <a:pt x="9" y="271"/>
                  <a:pt x="0" y="262"/>
                  <a:pt x="0" y="253"/>
                </a:cubicBezTo>
                <a:lnTo>
                  <a:pt x="9" y="244"/>
                </a:lnTo>
                <a:cubicBezTo>
                  <a:pt x="289" y="244"/>
                  <a:pt x="289" y="244"/>
                  <a:pt x="289" y="244"/>
                </a:cubicBezTo>
                <a:cubicBezTo>
                  <a:pt x="289" y="18"/>
                  <a:pt x="289" y="18"/>
                  <a:pt x="289" y="18"/>
                </a:cubicBezTo>
                <a:cubicBezTo>
                  <a:pt x="9" y="18"/>
                  <a:pt x="9" y="18"/>
                  <a:pt x="9" y="18"/>
                </a:cubicBezTo>
                <a:cubicBezTo>
                  <a:pt x="9" y="18"/>
                  <a:pt x="0" y="18"/>
                  <a:pt x="0" y="9"/>
                </a:cubicBezTo>
                <a:cubicBezTo>
                  <a:pt x="0" y="0"/>
                  <a:pt x="9" y="0"/>
                  <a:pt x="9" y="0"/>
                </a:cubicBezTo>
                <a:cubicBezTo>
                  <a:pt x="299" y="0"/>
                  <a:pt x="299" y="0"/>
                  <a:pt x="299" y="0"/>
                </a:cubicBezTo>
                <a:cubicBezTo>
                  <a:pt x="308" y="0"/>
                  <a:pt x="317" y="0"/>
                  <a:pt x="317" y="18"/>
                </a:cubicBezTo>
                <a:cubicBezTo>
                  <a:pt x="317" y="253"/>
                  <a:pt x="317" y="253"/>
                  <a:pt x="317" y="253"/>
                </a:cubicBezTo>
                <a:cubicBezTo>
                  <a:pt x="317" y="262"/>
                  <a:pt x="308" y="271"/>
                  <a:pt x="299" y="271"/>
                </a:cubicBezTo>
                <a:close/>
                <a:moveTo>
                  <a:pt x="299" y="18"/>
                </a:moveTo>
                <a:lnTo>
                  <a:pt x="299" y="1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66" name="Freeform 595">
            <a:extLst>
              <a:ext uri="{FF2B5EF4-FFF2-40B4-BE49-F238E27FC236}">
                <a16:creationId xmlns:a16="http://schemas.microsoft.com/office/drawing/2014/main" id="{5860BDE3-A829-AB48-8114-9170ABC945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47382" y="7236678"/>
            <a:ext cx="112700" cy="112700"/>
          </a:xfrm>
          <a:custGeom>
            <a:avLst/>
            <a:gdLst>
              <a:gd name="T0" fmla="*/ 55 w 110"/>
              <a:gd name="T1" fmla="*/ 19 h 110"/>
              <a:gd name="T2" fmla="*/ 55 w 110"/>
              <a:gd name="T3" fmla="*/ 19 h 110"/>
              <a:gd name="T4" fmla="*/ 91 w 110"/>
              <a:gd name="T5" fmla="*/ 55 h 110"/>
              <a:gd name="T6" fmla="*/ 55 w 110"/>
              <a:gd name="T7" fmla="*/ 82 h 110"/>
              <a:gd name="T8" fmla="*/ 27 w 110"/>
              <a:gd name="T9" fmla="*/ 55 h 110"/>
              <a:gd name="T10" fmla="*/ 55 w 110"/>
              <a:gd name="T11" fmla="*/ 19 h 110"/>
              <a:gd name="T12" fmla="*/ 55 w 110"/>
              <a:gd name="T13" fmla="*/ 0 h 110"/>
              <a:gd name="T14" fmla="*/ 55 w 110"/>
              <a:gd name="T15" fmla="*/ 0 h 110"/>
              <a:gd name="T16" fmla="*/ 0 w 110"/>
              <a:gd name="T17" fmla="*/ 55 h 110"/>
              <a:gd name="T18" fmla="*/ 55 w 110"/>
              <a:gd name="T19" fmla="*/ 109 h 110"/>
              <a:gd name="T20" fmla="*/ 109 w 110"/>
              <a:gd name="T21" fmla="*/ 55 h 110"/>
              <a:gd name="T22" fmla="*/ 55 w 110"/>
              <a:gd name="T23" fmla="*/ 0 h 110"/>
              <a:gd name="T24" fmla="*/ 55 w 110"/>
              <a:gd name="T25" fmla="*/ 19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10" h="110">
                <a:moveTo>
                  <a:pt x="55" y="19"/>
                </a:moveTo>
                <a:lnTo>
                  <a:pt x="55" y="19"/>
                </a:lnTo>
                <a:cubicBezTo>
                  <a:pt x="73" y="19"/>
                  <a:pt x="91" y="37"/>
                  <a:pt x="91" y="55"/>
                </a:cubicBezTo>
                <a:cubicBezTo>
                  <a:pt x="91" y="64"/>
                  <a:pt x="73" y="82"/>
                  <a:pt x="55" y="82"/>
                </a:cubicBezTo>
                <a:cubicBezTo>
                  <a:pt x="36" y="82"/>
                  <a:pt x="27" y="64"/>
                  <a:pt x="27" y="55"/>
                </a:cubicBezTo>
                <a:cubicBezTo>
                  <a:pt x="27" y="37"/>
                  <a:pt x="36" y="19"/>
                  <a:pt x="55" y="19"/>
                </a:cubicBezTo>
                <a:lnTo>
                  <a:pt x="55" y="0"/>
                </a:lnTo>
                <a:lnTo>
                  <a:pt x="55" y="0"/>
                </a:lnTo>
                <a:cubicBezTo>
                  <a:pt x="27" y="0"/>
                  <a:pt x="0" y="19"/>
                  <a:pt x="0" y="55"/>
                </a:cubicBezTo>
                <a:cubicBezTo>
                  <a:pt x="0" y="82"/>
                  <a:pt x="27" y="109"/>
                  <a:pt x="55" y="109"/>
                </a:cubicBezTo>
                <a:cubicBezTo>
                  <a:pt x="91" y="109"/>
                  <a:pt x="109" y="82"/>
                  <a:pt x="109" y="55"/>
                </a:cubicBezTo>
                <a:cubicBezTo>
                  <a:pt x="109" y="19"/>
                  <a:pt x="91" y="0"/>
                  <a:pt x="55" y="0"/>
                </a:cubicBezTo>
                <a:lnTo>
                  <a:pt x="55" y="19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67" name="Freeform 596">
            <a:extLst>
              <a:ext uri="{FF2B5EF4-FFF2-40B4-BE49-F238E27FC236}">
                <a16:creationId xmlns:a16="http://schemas.microsoft.com/office/drawing/2014/main" id="{378854BE-2462-DB43-8C02-00753F1D0A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47382" y="7200613"/>
            <a:ext cx="279500" cy="184829"/>
          </a:xfrm>
          <a:custGeom>
            <a:avLst/>
            <a:gdLst>
              <a:gd name="T0" fmla="*/ 235 w 273"/>
              <a:gd name="T1" fmla="*/ 181 h 182"/>
              <a:gd name="T2" fmla="*/ 235 w 273"/>
              <a:gd name="T3" fmla="*/ 181 h 182"/>
              <a:gd name="T4" fmla="*/ 9 w 273"/>
              <a:gd name="T5" fmla="*/ 181 h 182"/>
              <a:gd name="T6" fmla="*/ 0 w 273"/>
              <a:gd name="T7" fmla="*/ 163 h 182"/>
              <a:gd name="T8" fmla="*/ 9 w 273"/>
              <a:gd name="T9" fmla="*/ 154 h 182"/>
              <a:gd name="T10" fmla="*/ 217 w 273"/>
              <a:gd name="T11" fmla="*/ 154 h 182"/>
              <a:gd name="T12" fmla="*/ 244 w 273"/>
              <a:gd name="T13" fmla="*/ 136 h 182"/>
              <a:gd name="T14" fmla="*/ 244 w 273"/>
              <a:gd name="T15" fmla="*/ 46 h 182"/>
              <a:gd name="T16" fmla="*/ 217 w 273"/>
              <a:gd name="T17" fmla="*/ 19 h 182"/>
              <a:gd name="T18" fmla="*/ 9 w 273"/>
              <a:gd name="T19" fmla="*/ 19 h 182"/>
              <a:gd name="T20" fmla="*/ 0 w 273"/>
              <a:gd name="T21" fmla="*/ 10 h 182"/>
              <a:gd name="T22" fmla="*/ 9 w 273"/>
              <a:gd name="T23" fmla="*/ 0 h 182"/>
              <a:gd name="T24" fmla="*/ 235 w 273"/>
              <a:gd name="T25" fmla="*/ 0 h 182"/>
              <a:gd name="T26" fmla="*/ 244 w 273"/>
              <a:gd name="T27" fmla="*/ 10 h 182"/>
              <a:gd name="T28" fmla="*/ 253 w 273"/>
              <a:gd name="T29" fmla="*/ 19 h 182"/>
              <a:gd name="T30" fmla="*/ 272 w 273"/>
              <a:gd name="T31" fmla="*/ 36 h 182"/>
              <a:gd name="T32" fmla="*/ 272 w 273"/>
              <a:gd name="T33" fmla="*/ 145 h 182"/>
              <a:gd name="T34" fmla="*/ 253 w 273"/>
              <a:gd name="T35" fmla="*/ 154 h 182"/>
              <a:gd name="T36" fmla="*/ 244 w 273"/>
              <a:gd name="T37" fmla="*/ 163 h 182"/>
              <a:gd name="T38" fmla="*/ 235 w 273"/>
              <a:gd name="T39" fmla="*/ 181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73" h="182">
                <a:moveTo>
                  <a:pt x="235" y="181"/>
                </a:moveTo>
                <a:lnTo>
                  <a:pt x="235" y="181"/>
                </a:lnTo>
                <a:cubicBezTo>
                  <a:pt x="9" y="181"/>
                  <a:pt x="9" y="181"/>
                  <a:pt x="9" y="181"/>
                </a:cubicBezTo>
                <a:cubicBezTo>
                  <a:pt x="9" y="181"/>
                  <a:pt x="0" y="172"/>
                  <a:pt x="0" y="163"/>
                </a:cubicBezTo>
                <a:lnTo>
                  <a:pt x="9" y="154"/>
                </a:lnTo>
                <a:cubicBezTo>
                  <a:pt x="217" y="154"/>
                  <a:pt x="217" y="154"/>
                  <a:pt x="217" y="154"/>
                </a:cubicBezTo>
                <a:cubicBezTo>
                  <a:pt x="226" y="145"/>
                  <a:pt x="235" y="136"/>
                  <a:pt x="244" y="136"/>
                </a:cubicBezTo>
                <a:cubicBezTo>
                  <a:pt x="244" y="46"/>
                  <a:pt x="244" y="46"/>
                  <a:pt x="244" y="46"/>
                </a:cubicBezTo>
                <a:cubicBezTo>
                  <a:pt x="235" y="36"/>
                  <a:pt x="226" y="27"/>
                  <a:pt x="217" y="19"/>
                </a:cubicBezTo>
                <a:cubicBezTo>
                  <a:pt x="9" y="19"/>
                  <a:pt x="9" y="19"/>
                  <a:pt x="9" y="19"/>
                </a:cubicBezTo>
                <a:cubicBezTo>
                  <a:pt x="9" y="19"/>
                  <a:pt x="0" y="19"/>
                  <a:pt x="0" y="10"/>
                </a:cubicBezTo>
                <a:cubicBezTo>
                  <a:pt x="0" y="0"/>
                  <a:pt x="9" y="0"/>
                  <a:pt x="9" y="0"/>
                </a:cubicBezTo>
                <a:cubicBezTo>
                  <a:pt x="235" y="0"/>
                  <a:pt x="235" y="0"/>
                  <a:pt x="235" y="0"/>
                </a:cubicBezTo>
                <a:cubicBezTo>
                  <a:pt x="235" y="0"/>
                  <a:pt x="244" y="0"/>
                  <a:pt x="244" y="10"/>
                </a:cubicBezTo>
                <a:cubicBezTo>
                  <a:pt x="244" y="19"/>
                  <a:pt x="244" y="19"/>
                  <a:pt x="253" y="19"/>
                </a:cubicBezTo>
                <a:cubicBezTo>
                  <a:pt x="263" y="19"/>
                  <a:pt x="272" y="27"/>
                  <a:pt x="272" y="36"/>
                </a:cubicBezTo>
                <a:cubicBezTo>
                  <a:pt x="272" y="145"/>
                  <a:pt x="272" y="145"/>
                  <a:pt x="272" y="145"/>
                </a:cubicBezTo>
                <a:cubicBezTo>
                  <a:pt x="272" y="145"/>
                  <a:pt x="263" y="154"/>
                  <a:pt x="253" y="154"/>
                </a:cubicBezTo>
                <a:cubicBezTo>
                  <a:pt x="244" y="154"/>
                  <a:pt x="244" y="163"/>
                  <a:pt x="244" y="163"/>
                </a:cubicBezTo>
                <a:cubicBezTo>
                  <a:pt x="244" y="172"/>
                  <a:pt x="235" y="181"/>
                  <a:pt x="235" y="18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68" name="Freeform 597">
            <a:extLst>
              <a:ext uri="{FF2B5EF4-FFF2-40B4-BE49-F238E27FC236}">
                <a16:creationId xmlns:a16="http://schemas.microsoft.com/office/drawing/2014/main" id="{5F02AC8E-3B52-7247-9CF1-802435DDA4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27571" y="3986363"/>
            <a:ext cx="712274" cy="1090951"/>
          </a:xfrm>
          <a:custGeom>
            <a:avLst/>
            <a:gdLst>
              <a:gd name="T0" fmla="*/ 595 w 696"/>
              <a:gd name="T1" fmla="*/ 1067 h 1068"/>
              <a:gd name="T2" fmla="*/ 595 w 696"/>
              <a:gd name="T3" fmla="*/ 1067 h 1068"/>
              <a:gd name="T4" fmla="*/ 90 w 696"/>
              <a:gd name="T5" fmla="*/ 1067 h 1068"/>
              <a:gd name="T6" fmla="*/ 0 w 696"/>
              <a:gd name="T7" fmla="*/ 968 h 1068"/>
              <a:gd name="T8" fmla="*/ 0 w 696"/>
              <a:gd name="T9" fmla="*/ 100 h 1068"/>
              <a:gd name="T10" fmla="*/ 90 w 696"/>
              <a:gd name="T11" fmla="*/ 0 h 1068"/>
              <a:gd name="T12" fmla="*/ 595 w 696"/>
              <a:gd name="T13" fmla="*/ 0 h 1068"/>
              <a:gd name="T14" fmla="*/ 695 w 696"/>
              <a:gd name="T15" fmla="*/ 100 h 1068"/>
              <a:gd name="T16" fmla="*/ 695 w 696"/>
              <a:gd name="T17" fmla="*/ 398 h 1068"/>
              <a:gd name="T18" fmla="*/ 668 w 696"/>
              <a:gd name="T19" fmla="*/ 416 h 1068"/>
              <a:gd name="T20" fmla="*/ 641 w 696"/>
              <a:gd name="T21" fmla="*/ 398 h 1068"/>
              <a:gd name="T22" fmla="*/ 641 w 696"/>
              <a:gd name="T23" fmla="*/ 100 h 1068"/>
              <a:gd name="T24" fmla="*/ 595 w 696"/>
              <a:gd name="T25" fmla="*/ 55 h 1068"/>
              <a:gd name="T26" fmla="*/ 90 w 696"/>
              <a:gd name="T27" fmla="*/ 55 h 1068"/>
              <a:gd name="T28" fmla="*/ 45 w 696"/>
              <a:gd name="T29" fmla="*/ 100 h 1068"/>
              <a:gd name="T30" fmla="*/ 45 w 696"/>
              <a:gd name="T31" fmla="*/ 968 h 1068"/>
              <a:gd name="T32" fmla="*/ 90 w 696"/>
              <a:gd name="T33" fmla="*/ 1022 h 1068"/>
              <a:gd name="T34" fmla="*/ 595 w 696"/>
              <a:gd name="T35" fmla="*/ 1022 h 1068"/>
              <a:gd name="T36" fmla="*/ 614 w 696"/>
              <a:gd name="T37" fmla="*/ 1013 h 1068"/>
              <a:gd name="T38" fmla="*/ 650 w 696"/>
              <a:gd name="T39" fmla="*/ 1031 h 1068"/>
              <a:gd name="T40" fmla="*/ 641 w 696"/>
              <a:gd name="T41" fmla="*/ 1058 h 1068"/>
              <a:gd name="T42" fmla="*/ 595 w 696"/>
              <a:gd name="T43" fmla="*/ 1067 h 10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696" h="1068">
                <a:moveTo>
                  <a:pt x="595" y="1067"/>
                </a:moveTo>
                <a:lnTo>
                  <a:pt x="595" y="1067"/>
                </a:lnTo>
                <a:cubicBezTo>
                  <a:pt x="90" y="1067"/>
                  <a:pt x="90" y="1067"/>
                  <a:pt x="90" y="1067"/>
                </a:cubicBezTo>
                <a:cubicBezTo>
                  <a:pt x="36" y="1067"/>
                  <a:pt x="0" y="1022"/>
                  <a:pt x="0" y="968"/>
                </a:cubicBezTo>
                <a:cubicBezTo>
                  <a:pt x="0" y="100"/>
                  <a:pt x="0" y="100"/>
                  <a:pt x="0" y="100"/>
                </a:cubicBezTo>
                <a:cubicBezTo>
                  <a:pt x="0" y="46"/>
                  <a:pt x="36" y="0"/>
                  <a:pt x="90" y="0"/>
                </a:cubicBezTo>
                <a:cubicBezTo>
                  <a:pt x="595" y="0"/>
                  <a:pt x="595" y="0"/>
                  <a:pt x="595" y="0"/>
                </a:cubicBezTo>
                <a:cubicBezTo>
                  <a:pt x="650" y="0"/>
                  <a:pt x="695" y="46"/>
                  <a:pt x="695" y="100"/>
                </a:cubicBezTo>
                <a:cubicBezTo>
                  <a:pt x="695" y="398"/>
                  <a:pt x="695" y="398"/>
                  <a:pt x="695" y="398"/>
                </a:cubicBezTo>
                <a:cubicBezTo>
                  <a:pt x="695" y="407"/>
                  <a:pt x="686" y="416"/>
                  <a:pt x="668" y="416"/>
                </a:cubicBezTo>
                <a:cubicBezTo>
                  <a:pt x="659" y="416"/>
                  <a:pt x="641" y="407"/>
                  <a:pt x="641" y="398"/>
                </a:cubicBezTo>
                <a:cubicBezTo>
                  <a:pt x="641" y="100"/>
                  <a:pt x="641" y="100"/>
                  <a:pt x="641" y="100"/>
                </a:cubicBezTo>
                <a:cubicBezTo>
                  <a:pt x="641" y="73"/>
                  <a:pt x="623" y="55"/>
                  <a:pt x="595" y="55"/>
                </a:cubicBezTo>
                <a:cubicBezTo>
                  <a:pt x="90" y="55"/>
                  <a:pt x="90" y="55"/>
                  <a:pt x="90" y="55"/>
                </a:cubicBezTo>
                <a:cubicBezTo>
                  <a:pt x="63" y="55"/>
                  <a:pt x="45" y="73"/>
                  <a:pt x="45" y="100"/>
                </a:cubicBezTo>
                <a:cubicBezTo>
                  <a:pt x="45" y="968"/>
                  <a:pt x="45" y="968"/>
                  <a:pt x="45" y="968"/>
                </a:cubicBezTo>
                <a:cubicBezTo>
                  <a:pt x="45" y="995"/>
                  <a:pt x="63" y="1022"/>
                  <a:pt x="90" y="1022"/>
                </a:cubicBezTo>
                <a:cubicBezTo>
                  <a:pt x="595" y="1022"/>
                  <a:pt x="595" y="1022"/>
                  <a:pt x="595" y="1022"/>
                </a:cubicBezTo>
                <a:cubicBezTo>
                  <a:pt x="604" y="1022"/>
                  <a:pt x="614" y="1022"/>
                  <a:pt x="614" y="1013"/>
                </a:cubicBezTo>
                <a:cubicBezTo>
                  <a:pt x="632" y="1013"/>
                  <a:pt x="641" y="1013"/>
                  <a:pt x="650" y="1031"/>
                </a:cubicBezTo>
                <a:cubicBezTo>
                  <a:pt x="659" y="1040"/>
                  <a:pt x="650" y="1058"/>
                  <a:pt x="641" y="1058"/>
                </a:cubicBezTo>
                <a:cubicBezTo>
                  <a:pt x="623" y="1067"/>
                  <a:pt x="614" y="1067"/>
                  <a:pt x="595" y="106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69" name="Freeform 598">
            <a:extLst>
              <a:ext uri="{FF2B5EF4-FFF2-40B4-BE49-F238E27FC236}">
                <a16:creationId xmlns:a16="http://schemas.microsoft.com/office/drawing/2014/main" id="{0BF8998C-97AE-F04C-B3BF-CD053A83C0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00918" y="4892485"/>
            <a:ext cx="67620" cy="67620"/>
          </a:xfrm>
          <a:custGeom>
            <a:avLst/>
            <a:gdLst>
              <a:gd name="T0" fmla="*/ 36 w 64"/>
              <a:gd name="T1" fmla="*/ 63 h 64"/>
              <a:gd name="T2" fmla="*/ 36 w 64"/>
              <a:gd name="T3" fmla="*/ 63 h 64"/>
              <a:gd name="T4" fmla="*/ 0 w 64"/>
              <a:gd name="T5" fmla="*/ 27 h 64"/>
              <a:gd name="T6" fmla="*/ 36 w 64"/>
              <a:gd name="T7" fmla="*/ 0 h 64"/>
              <a:gd name="T8" fmla="*/ 63 w 64"/>
              <a:gd name="T9" fmla="*/ 27 h 64"/>
              <a:gd name="T10" fmla="*/ 36 w 64"/>
              <a:gd name="T11" fmla="*/ 63 h 64"/>
              <a:gd name="T12" fmla="*/ 36 w 64"/>
              <a:gd name="T13" fmla="*/ 8 h 64"/>
              <a:gd name="T14" fmla="*/ 36 w 64"/>
              <a:gd name="T15" fmla="*/ 8 h 64"/>
              <a:gd name="T16" fmla="*/ 18 w 64"/>
              <a:gd name="T17" fmla="*/ 27 h 64"/>
              <a:gd name="T18" fmla="*/ 36 w 64"/>
              <a:gd name="T19" fmla="*/ 45 h 64"/>
              <a:gd name="T20" fmla="*/ 54 w 64"/>
              <a:gd name="T21" fmla="*/ 27 h 64"/>
              <a:gd name="T22" fmla="*/ 36 w 64"/>
              <a:gd name="T23" fmla="*/ 8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4" h="64">
                <a:moveTo>
                  <a:pt x="36" y="63"/>
                </a:moveTo>
                <a:lnTo>
                  <a:pt x="36" y="63"/>
                </a:lnTo>
                <a:cubicBezTo>
                  <a:pt x="18" y="63"/>
                  <a:pt x="0" y="45"/>
                  <a:pt x="0" y="27"/>
                </a:cubicBezTo>
                <a:cubicBezTo>
                  <a:pt x="0" y="8"/>
                  <a:pt x="18" y="0"/>
                  <a:pt x="36" y="0"/>
                </a:cubicBezTo>
                <a:cubicBezTo>
                  <a:pt x="54" y="0"/>
                  <a:pt x="63" y="8"/>
                  <a:pt x="63" y="27"/>
                </a:cubicBezTo>
                <a:cubicBezTo>
                  <a:pt x="63" y="45"/>
                  <a:pt x="54" y="63"/>
                  <a:pt x="36" y="63"/>
                </a:cubicBezTo>
                <a:close/>
                <a:moveTo>
                  <a:pt x="36" y="8"/>
                </a:moveTo>
                <a:lnTo>
                  <a:pt x="36" y="8"/>
                </a:lnTo>
                <a:cubicBezTo>
                  <a:pt x="27" y="8"/>
                  <a:pt x="18" y="17"/>
                  <a:pt x="18" y="27"/>
                </a:cubicBezTo>
                <a:cubicBezTo>
                  <a:pt x="18" y="36"/>
                  <a:pt x="27" y="45"/>
                  <a:pt x="36" y="45"/>
                </a:cubicBezTo>
                <a:cubicBezTo>
                  <a:pt x="45" y="45"/>
                  <a:pt x="54" y="36"/>
                  <a:pt x="54" y="27"/>
                </a:cubicBezTo>
                <a:cubicBezTo>
                  <a:pt x="54" y="17"/>
                  <a:pt x="45" y="8"/>
                  <a:pt x="36" y="8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70" name="Freeform 599">
            <a:extLst>
              <a:ext uri="{FF2B5EF4-FFF2-40B4-BE49-F238E27FC236}">
                <a16:creationId xmlns:a16="http://schemas.microsoft.com/office/drawing/2014/main" id="{957FF21F-598E-B341-A115-A0608BBCA3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94370" y="4901501"/>
            <a:ext cx="252451" cy="49587"/>
          </a:xfrm>
          <a:custGeom>
            <a:avLst/>
            <a:gdLst>
              <a:gd name="T0" fmla="*/ 217 w 245"/>
              <a:gd name="T1" fmla="*/ 46 h 47"/>
              <a:gd name="T2" fmla="*/ 217 w 245"/>
              <a:gd name="T3" fmla="*/ 46 h 47"/>
              <a:gd name="T4" fmla="*/ 27 w 245"/>
              <a:gd name="T5" fmla="*/ 46 h 47"/>
              <a:gd name="T6" fmla="*/ 0 w 245"/>
              <a:gd name="T7" fmla="*/ 19 h 47"/>
              <a:gd name="T8" fmla="*/ 27 w 245"/>
              <a:gd name="T9" fmla="*/ 0 h 47"/>
              <a:gd name="T10" fmla="*/ 217 w 245"/>
              <a:gd name="T11" fmla="*/ 0 h 47"/>
              <a:gd name="T12" fmla="*/ 244 w 245"/>
              <a:gd name="T13" fmla="*/ 19 h 47"/>
              <a:gd name="T14" fmla="*/ 217 w 245"/>
              <a:gd name="T15" fmla="*/ 46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45" h="47">
                <a:moveTo>
                  <a:pt x="217" y="46"/>
                </a:moveTo>
                <a:lnTo>
                  <a:pt x="217" y="46"/>
                </a:lnTo>
                <a:cubicBezTo>
                  <a:pt x="27" y="46"/>
                  <a:pt x="27" y="46"/>
                  <a:pt x="27" y="46"/>
                </a:cubicBezTo>
                <a:cubicBezTo>
                  <a:pt x="9" y="46"/>
                  <a:pt x="0" y="37"/>
                  <a:pt x="0" y="19"/>
                </a:cubicBezTo>
                <a:cubicBezTo>
                  <a:pt x="0" y="9"/>
                  <a:pt x="9" y="0"/>
                  <a:pt x="27" y="0"/>
                </a:cubicBezTo>
                <a:cubicBezTo>
                  <a:pt x="217" y="0"/>
                  <a:pt x="217" y="0"/>
                  <a:pt x="217" y="0"/>
                </a:cubicBezTo>
                <a:cubicBezTo>
                  <a:pt x="225" y="0"/>
                  <a:pt x="244" y="9"/>
                  <a:pt x="244" y="19"/>
                </a:cubicBezTo>
                <a:cubicBezTo>
                  <a:pt x="244" y="37"/>
                  <a:pt x="225" y="46"/>
                  <a:pt x="217" y="4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71" name="Freeform 600">
            <a:extLst>
              <a:ext uri="{FF2B5EF4-FFF2-40B4-BE49-F238E27FC236}">
                <a16:creationId xmlns:a16="http://schemas.microsoft.com/office/drawing/2014/main" id="{B29F5631-8ECA-0341-B145-8169A95ACE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13225" y="4067509"/>
            <a:ext cx="536458" cy="297532"/>
          </a:xfrm>
          <a:custGeom>
            <a:avLst/>
            <a:gdLst>
              <a:gd name="T0" fmla="*/ 505 w 524"/>
              <a:gd name="T1" fmla="*/ 289 h 290"/>
              <a:gd name="T2" fmla="*/ 505 w 524"/>
              <a:gd name="T3" fmla="*/ 289 h 290"/>
              <a:gd name="T4" fmla="*/ 18 w 524"/>
              <a:gd name="T5" fmla="*/ 289 h 290"/>
              <a:gd name="T6" fmla="*/ 0 w 524"/>
              <a:gd name="T7" fmla="*/ 262 h 290"/>
              <a:gd name="T8" fmla="*/ 0 w 524"/>
              <a:gd name="T9" fmla="*/ 27 h 290"/>
              <a:gd name="T10" fmla="*/ 18 w 524"/>
              <a:gd name="T11" fmla="*/ 0 h 290"/>
              <a:gd name="T12" fmla="*/ 505 w 524"/>
              <a:gd name="T13" fmla="*/ 0 h 290"/>
              <a:gd name="T14" fmla="*/ 523 w 524"/>
              <a:gd name="T15" fmla="*/ 27 h 290"/>
              <a:gd name="T16" fmla="*/ 523 w 524"/>
              <a:gd name="T17" fmla="*/ 262 h 290"/>
              <a:gd name="T18" fmla="*/ 505 w 524"/>
              <a:gd name="T19" fmla="*/ 289 h 290"/>
              <a:gd name="T20" fmla="*/ 45 w 524"/>
              <a:gd name="T21" fmla="*/ 235 h 290"/>
              <a:gd name="T22" fmla="*/ 45 w 524"/>
              <a:gd name="T23" fmla="*/ 235 h 290"/>
              <a:gd name="T24" fmla="*/ 478 w 524"/>
              <a:gd name="T25" fmla="*/ 235 h 290"/>
              <a:gd name="T26" fmla="*/ 478 w 524"/>
              <a:gd name="T27" fmla="*/ 45 h 290"/>
              <a:gd name="T28" fmla="*/ 45 w 524"/>
              <a:gd name="T29" fmla="*/ 45 h 290"/>
              <a:gd name="T30" fmla="*/ 45 w 524"/>
              <a:gd name="T31" fmla="*/ 235 h 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24" h="290">
                <a:moveTo>
                  <a:pt x="505" y="289"/>
                </a:moveTo>
                <a:lnTo>
                  <a:pt x="505" y="289"/>
                </a:lnTo>
                <a:cubicBezTo>
                  <a:pt x="18" y="289"/>
                  <a:pt x="18" y="289"/>
                  <a:pt x="18" y="289"/>
                </a:cubicBezTo>
                <a:cubicBezTo>
                  <a:pt x="9" y="289"/>
                  <a:pt x="0" y="280"/>
                  <a:pt x="0" y="262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9"/>
                  <a:pt x="9" y="0"/>
                  <a:pt x="18" y="0"/>
                </a:cubicBezTo>
                <a:cubicBezTo>
                  <a:pt x="505" y="0"/>
                  <a:pt x="505" y="0"/>
                  <a:pt x="505" y="0"/>
                </a:cubicBezTo>
                <a:cubicBezTo>
                  <a:pt x="514" y="0"/>
                  <a:pt x="523" y="9"/>
                  <a:pt x="523" y="27"/>
                </a:cubicBezTo>
                <a:cubicBezTo>
                  <a:pt x="523" y="262"/>
                  <a:pt x="523" y="262"/>
                  <a:pt x="523" y="262"/>
                </a:cubicBezTo>
                <a:cubicBezTo>
                  <a:pt x="523" y="280"/>
                  <a:pt x="514" y="289"/>
                  <a:pt x="505" y="289"/>
                </a:cubicBezTo>
                <a:close/>
                <a:moveTo>
                  <a:pt x="45" y="235"/>
                </a:moveTo>
                <a:lnTo>
                  <a:pt x="45" y="235"/>
                </a:lnTo>
                <a:cubicBezTo>
                  <a:pt x="478" y="235"/>
                  <a:pt x="478" y="235"/>
                  <a:pt x="478" y="235"/>
                </a:cubicBezTo>
                <a:cubicBezTo>
                  <a:pt x="478" y="45"/>
                  <a:pt x="478" y="45"/>
                  <a:pt x="478" y="45"/>
                </a:cubicBezTo>
                <a:cubicBezTo>
                  <a:pt x="45" y="45"/>
                  <a:pt x="45" y="45"/>
                  <a:pt x="45" y="45"/>
                </a:cubicBezTo>
                <a:lnTo>
                  <a:pt x="45" y="23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72" name="Freeform 601">
            <a:extLst>
              <a:ext uri="{FF2B5EF4-FFF2-40B4-BE49-F238E27FC236}">
                <a16:creationId xmlns:a16="http://schemas.microsoft.com/office/drawing/2014/main" id="{A4D85E28-2AB1-A049-8570-77907137E1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00918" y="4698637"/>
            <a:ext cx="67620" cy="67622"/>
          </a:xfrm>
          <a:custGeom>
            <a:avLst/>
            <a:gdLst>
              <a:gd name="T0" fmla="*/ 36 w 64"/>
              <a:gd name="T1" fmla="*/ 63 h 64"/>
              <a:gd name="T2" fmla="*/ 36 w 64"/>
              <a:gd name="T3" fmla="*/ 63 h 64"/>
              <a:gd name="T4" fmla="*/ 0 w 64"/>
              <a:gd name="T5" fmla="*/ 27 h 64"/>
              <a:gd name="T6" fmla="*/ 36 w 64"/>
              <a:gd name="T7" fmla="*/ 0 h 64"/>
              <a:gd name="T8" fmla="*/ 63 w 64"/>
              <a:gd name="T9" fmla="*/ 27 h 64"/>
              <a:gd name="T10" fmla="*/ 36 w 64"/>
              <a:gd name="T11" fmla="*/ 63 h 64"/>
              <a:gd name="T12" fmla="*/ 36 w 64"/>
              <a:gd name="T13" fmla="*/ 9 h 64"/>
              <a:gd name="T14" fmla="*/ 36 w 64"/>
              <a:gd name="T15" fmla="*/ 9 h 64"/>
              <a:gd name="T16" fmla="*/ 18 w 64"/>
              <a:gd name="T17" fmla="*/ 27 h 64"/>
              <a:gd name="T18" fmla="*/ 36 w 64"/>
              <a:gd name="T19" fmla="*/ 45 h 64"/>
              <a:gd name="T20" fmla="*/ 54 w 64"/>
              <a:gd name="T21" fmla="*/ 27 h 64"/>
              <a:gd name="T22" fmla="*/ 36 w 64"/>
              <a:gd name="T23" fmla="*/ 9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4" h="64">
                <a:moveTo>
                  <a:pt x="36" y="63"/>
                </a:moveTo>
                <a:lnTo>
                  <a:pt x="36" y="63"/>
                </a:lnTo>
                <a:cubicBezTo>
                  <a:pt x="18" y="63"/>
                  <a:pt x="0" y="45"/>
                  <a:pt x="0" y="27"/>
                </a:cubicBezTo>
                <a:cubicBezTo>
                  <a:pt x="0" y="18"/>
                  <a:pt x="18" y="0"/>
                  <a:pt x="36" y="0"/>
                </a:cubicBezTo>
                <a:cubicBezTo>
                  <a:pt x="54" y="0"/>
                  <a:pt x="63" y="18"/>
                  <a:pt x="63" y="27"/>
                </a:cubicBezTo>
                <a:cubicBezTo>
                  <a:pt x="63" y="45"/>
                  <a:pt x="54" y="63"/>
                  <a:pt x="36" y="63"/>
                </a:cubicBezTo>
                <a:close/>
                <a:moveTo>
                  <a:pt x="36" y="9"/>
                </a:moveTo>
                <a:lnTo>
                  <a:pt x="36" y="9"/>
                </a:lnTo>
                <a:cubicBezTo>
                  <a:pt x="27" y="9"/>
                  <a:pt x="18" y="18"/>
                  <a:pt x="18" y="27"/>
                </a:cubicBezTo>
                <a:cubicBezTo>
                  <a:pt x="18" y="45"/>
                  <a:pt x="27" y="45"/>
                  <a:pt x="36" y="45"/>
                </a:cubicBezTo>
                <a:cubicBezTo>
                  <a:pt x="45" y="45"/>
                  <a:pt x="54" y="45"/>
                  <a:pt x="54" y="27"/>
                </a:cubicBezTo>
                <a:cubicBezTo>
                  <a:pt x="54" y="18"/>
                  <a:pt x="45" y="9"/>
                  <a:pt x="36" y="9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73" name="Freeform 602">
            <a:extLst>
              <a:ext uri="{FF2B5EF4-FFF2-40B4-BE49-F238E27FC236}">
                <a16:creationId xmlns:a16="http://schemas.microsoft.com/office/drawing/2014/main" id="{9B5D54E0-495D-CA4B-B5E6-BFB230BD7A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09935" y="4567905"/>
            <a:ext cx="54097" cy="54097"/>
          </a:xfrm>
          <a:custGeom>
            <a:avLst/>
            <a:gdLst>
              <a:gd name="T0" fmla="*/ 27 w 55"/>
              <a:gd name="T1" fmla="*/ 54 h 55"/>
              <a:gd name="T2" fmla="*/ 27 w 55"/>
              <a:gd name="T3" fmla="*/ 54 h 55"/>
              <a:gd name="T4" fmla="*/ 0 w 55"/>
              <a:gd name="T5" fmla="*/ 27 h 55"/>
              <a:gd name="T6" fmla="*/ 27 w 55"/>
              <a:gd name="T7" fmla="*/ 0 h 55"/>
              <a:gd name="T8" fmla="*/ 54 w 55"/>
              <a:gd name="T9" fmla="*/ 27 h 55"/>
              <a:gd name="T10" fmla="*/ 27 w 55"/>
              <a:gd name="T11" fmla="*/ 54 h 55"/>
              <a:gd name="T12" fmla="*/ 27 w 55"/>
              <a:gd name="T13" fmla="*/ 9 h 55"/>
              <a:gd name="T14" fmla="*/ 27 w 55"/>
              <a:gd name="T15" fmla="*/ 9 h 55"/>
              <a:gd name="T16" fmla="*/ 9 w 55"/>
              <a:gd name="T17" fmla="*/ 27 h 55"/>
              <a:gd name="T18" fmla="*/ 27 w 55"/>
              <a:gd name="T19" fmla="*/ 45 h 55"/>
              <a:gd name="T20" fmla="*/ 45 w 55"/>
              <a:gd name="T21" fmla="*/ 27 h 55"/>
              <a:gd name="T22" fmla="*/ 27 w 55"/>
              <a:gd name="T23" fmla="*/ 9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5" h="55">
                <a:moveTo>
                  <a:pt x="27" y="54"/>
                </a:moveTo>
                <a:lnTo>
                  <a:pt x="27" y="54"/>
                </a:lnTo>
                <a:cubicBezTo>
                  <a:pt x="9" y="54"/>
                  <a:pt x="0" y="45"/>
                  <a:pt x="0" y="27"/>
                </a:cubicBezTo>
                <a:cubicBezTo>
                  <a:pt x="0" y="9"/>
                  <a:pt x="9" y="0"/>
                  <a:pt x="27" y="0"/>
                </a:cubicBezTo>
                <a:cubicBezTo>
                  <a:pt x="45" y="0"/>
                  <a:pt x="54" y="9"/>
                  <a:pt x="54" y="27"/>
                </a:cubicBezTo>
                <a:cubicBezTo>
                  <a:pt x="54" y="45"/>
                  <a:pt x="45" y="54"/>
                  <a:pt x="27" y="54"/>
                </a:cubicBezTo>
                <a:close/>
                <a:moveTo>
                  <a:pt x="27" y="9"/>
                </a:moveTo>
                <a:lnTo>
                  <a:pt x="27" y="9"/>
                </a:lnTo>
                <a:cubicBezTo>
                  <a:pt x="18" y="9"/>
                  <a:pt x="9" y="18"/>
                  <a:pt x="9" y="27"/>
                </a:cubicBezTo>
                <a:cubicBezTo>
                  <a:pt x="9" y="36"/>
                  <a:pt x="18" y="45"/>
                  <a:pt x="27" y="45"/>
                </a:cubicBezTo>
                <a:cubicBezTo>
                  <a:pt x="36" y="45"/>
                  <a:pt x="45" y="36"/>
                  <a:pt x="45" y="27"/>
                </a:cubicBezTo>
                <a:cubicBezTo>
                  <a:pt x="45" y="18"/>
                  <a:pt x="36" y="9"/>
                  <a:pt x="27" y="9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74" name="Freeform 603">
            <a:extLst>
              <a:ext uri="{FF2B5EF4-FFF2-40B4-BE49-F238E27FC236}">
                <a16:creationId xmlns:a16="http://schemas.microsoft.com/office/drawing/2014/main" id="{40196B58-F96B-4F45-93A1-BF797B3810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52151" y="4567905"/>
            <a:ext cx="58606" cy="54097"/>
          </a:xfrm>
          <a:custGeom>
            <a:avLst/>
            <a:gdLst>
              <a:gd name="T0" fmla="*/ 27 w 56"/>
              <a:gd name="T1" fmla="*/ 54 h 55"/>
              <a:gd name="T2" fmla="*/ 27 w 56"/>
              <a:gd name="T3" fmla="*/ 54 h 55"/>
              <a:gd name="T4" fmla="*/ 0 w 56"/>
              <a:gd name="T5" fmla="*/ 27 h 55"/>
              <a:gd name="T6" fmla="*/ 27 w 56"/>
              <a:gd name="T7" fmla="*/ 0 h 55"/>
              <a:gd name="T8" fmla="*/ 55 w 56"/>
              <a:gd name="T9" fmla="*/ 27 h 55"/>
              <a:gd name="T10" fmla="*/ 27 w 56"/>
              <a:gd name="T11" fmla="*/ 54 h 55"/>
              <a:gd name="T12" fmla="*/ 27 w 56"/>
              <a:gd name="T13" fmla="*/ 9 h 55"/>
              <a:gd name="T14" fmla="*/ 27 w 56"/>
              <a:gd name="T15" fmla="*/ 9 h 55"/>
              <a:gd name="T16" fmla="*/ 9 w 56"/>
              <a:gd name="T17" fmla="*/ 27 h 55"/>
              <a:gd name="T18" fmla="*/ 27 w 56"/>
              <a:gd name="T19" fmla="*/ 45 h 55"/>
              <a:gd name="T20" fmla="*/ 45 w 56"/>
              <a:gd name="T21" fmla="*/ 27 h 55"/>
              <a:gd name="T22" fmla="*/ 27 w 56"/>
              <a:gd name="T23" fmla="*/ 9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6" h="55">
                <a:moveTo>
                  <a:pt x="27" y="54"/>
                </a:moveTo>
                <a:lnTo>
                  <a:pt x="27" y="54"/>
                </a:lnTo>
                <a:cubicBezTo>
                  <a:pt x="9" y="54"/>
                  <a:pt x="0" y="45"/>
                  <a:pt x="0" y="27"/>
                </a:cubicBezTo>
                <a:cubicBezTo>
                  <a:pt x="0" y="9"/>
                  <a:pt x="9" y="0"/>
                  <a:pt x="27" y="0"/>
                </a:cubicBezTo>
                <a:cubicBezTo>
                  <a:pt x="45" y="0"/>
                  <a:pt x="55" y="9"/>
                  <a:pt x="55" y="27"/>
                </a:cubicBezTo>
                <a:cubicBezTo>
                  <a:pt x="55" y="45"/>
                  <a:pt x="45" y="54"/>
                  <a:pt x="27" y="54"/>
                </a:cubicBezTo>
                <a:close/>
                <a:moveTo>
                  <a:pt x="27" y="9"/>
                </a:moveTo>
                <a:lnTo>
                  <a:pt x="27" y="9"/>
                </a:lnTo>
                <a:cubicBezTo>
                  <a:pt x="18" y="9"/>
                  <a:pt x="9" y="18"/>
                  <a:pt x="9" y="27"/>
                </a:cubicBezTo>
                <a:cubicBezTo>
                  <a:pt x="9" y="36"/>
                  <a:pt x="18" y="45"/>
                  <a:pt x="27" y="45"/>
                </a:cubicBezTo>
                <a:cubicBezTo>
                  <a:pt x="36" y="45"/>
                  <a:pt x="45" y="36"/>
                  <a:pt x="45" y="27"/>
                </a:cubicBezTo>
                <a:cubicBezTo>
                  <a:pt x="45" y="18"/>
                  <a:pt x="36" y="9"/>
                  <a:pt x="27" y="9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75" name="Freeform 604">
            <a:extLst>
              <a:ext uri="{FF2B5EF4-FFF2-40B4-BE49-F238E27FC236}">
                <a16:creationId xmlns:a16="http://schemas.microsoft.com/office/drawing/2014/main" id="{5DC23E82-0703-5044-9715-5411D67129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85354" y="4567905"/>
            <a:ext cx="67620" cy="54097"/>
          </a:xfrm>
          <a:custGeom>
            <a:avLst/>
            <a:gdLst>
              <a:gd name="T0" fmla="*/ 36 w 64"/>
              <a:gd name="T1" fmla="*/ 54 h 55"/>
              <a:gd name="T2" fmla="*/ 36 w 64"/>
              <a:gd name="T3" fmla="*/ 54 h 55"/>
              <a:gd name="T4" fmla="*/ 0 w 64"/>
              <a:gd name="T5" fmla="*/ 27 h 55"/>
              <a:gd name="T6" fmla="*/ 36 w 64"/>
              <a:gd name="T7" fmla="*/ 0 h 55"/>
              <a:gd name="T8" fmla="*/ 63 w 64"/>
              <a:gd name="T9" fmla="*/ 27 h 55"/>
              <a:gd name="T10" fmla="*/ 36 w 64"/>
              <a:gd name="T11" fmla="*/ 54 h 55"/>
              <a:gd name="T12" fmla="*/ 36 w 64"/>
              <a:gd name="T13" fmla="*/ 9 h 55"/>
              <a:gd name="T14" fmla="*/ 36 w 64"/>
              <a:gd name="T15" fmla="*/ 9 h 55"/>
              <a:gd name="T16" fmla="*/ 18 w 64"/>
              <a:gd name="T17" fmla="*/ 27 h 55"/>
              <a:gd name="T18" fmla="*/ 36 w 64"/>
              <a:gd name="T19" fmla="*/ 45 h 55"/>
              <a:gd name="T20" fmla="*/ 54 w 64"/>
              <a:gd name="T21" fmla="*/ 27 h 55"/>
              <a:gd name="T22" fmla="*/ 36 w 64"/>
              <a:gd name="T23" fmla="*/ 9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4" h="55">
                <a:moveTo>
                  <a:pt x="36" y="54"/>
                </a:moveTo>
                <a:lnTo>
                  <a:pt x="36" y="54"/>
                </a:lnTo>
                <a:cubicBezTo>
                  <a:pt x="18" y="54"/>
                  <a:pt x="0" y="45"/>
                  <a:pt x="0" y="27"/>
                </a:cubicBezTo>
                <a:cubicBezTo>
                  <a:pt x="0" y="9"/>
                  <a:pt x="18" y="0"/>
                  <a:pt x="36" y="0"/>
                </a:cubicBezTo>
                <a:cubicBezTo>
                  <a:pt x="54" y="0"/>
                  <a:pt x="63" y="9"/>
                  <a:pt x="63" y="27"/>
                </a:cubicBezTo>
                <a:cubicBezTo>
                  <a:pt x="63" y="45"/>
                  <a:pt x="54" y="54"/>
                  <a:pt x="36" y="54"/>
                </a:cubicBezTo>
                <a:close/>
                <a:moveTo>
                  <a:pt x="36" y="9"/>
                </a:moveTo>
                <a:lnTo>
                  <a:pt x="36" y="9"/>
                </a:lnTo>
                <a:cubicBezTo>
                  <a:pt x="27" y="9"/>
                  <a:pt x="18" y="18"/>
                  <a:pt x="18" y="27"/>
                </a:cubicBezTo>
                <a:cubicBezTo>
                  <a:pt x="18" y="36"/>
                  <a:pt x="27" y="45"/>
                  <a:pt x="36" y="45"/>
                </a:cubicBezTo>
                <a:cubicBezTo>
                  <a:pt x="45" y="45"/>
                  <a:pt x="54" y="36"/>
                  <a:pt x="54" y="27"/>
                </a:cubicBezTo>
                <a:cubicBezTo>
                  <a:pt x="54" y="18"/>
                  <a:pt x="45" y="9"/>
                  <a:pt x="36" y="9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76" name="Freeform 605">
            <a:extLst>
              <a:ext uri="{FF2B5EF4-FFF2-40B4-BE49-F238E27FC236}">
                <a16:creationId xmlns:a16="http://schemas.microsoft.com/office/drawing/2014/main" id="{0BFA3C7B-A456-4E45-9187-257E18E071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52151" y="4698637"/>
            <a:ext cx="58606" cy="67622"/>
          </a:xfrm>
          <a:custGeom>
            <a:avLst/>
            <a:gdLst>
              <a:gd name="T0" fmla="*/ 27 w 56"/>
              <a:gd name="T1" fmla="*/ 63 h 64"/>
              <a:gd name="T2" fmla="*/ 27 w 56"/>
              <a:gd name="T3" fmla="*/ 63 h 64"/>
              <a:gd name="T4" fmla="*/ 0 w 56"/>
              <a:gd name="T5" fmla="*/ 27 h 64"/>
              <a:gd name="T6" fmla="*/ 27 w 56"/>
              <a:gd name="T7" fmla="*/ 0 h 64"/>
              <a:gd name="T8" fmla="*/ 55 w 56"/>
              <a:gd name="T9" fmla="*/ 27 h 64"/>
              <a:gd name="T10" fmla="*/ 27 w 56"/>
              <a:gd name="T11" fmla="*/ 63 h 64"/>
              <a:gd name="T12" fmla="*/ 27 w 56"/>
              <a:gd name="T13" fmla="*/ 9 h 64"/>
              <a:gd name="T14" fmla="*/ 27 w 56"/>
              <a:gd name="T15" fmla="*/ 9 h 64"/>
              <a:gd name="T16" fmla="*/ 9 w 56"/>
              <a:gd name="T17" fmla="*/ 27 h 64"/>
              <a:gd name="T18" fmla="*/ 27 w 56"/>
              <a:gd name="T19" fmla="*/ 45 h 64"/>
              <a:gd name="T20" fmla="*/ 45 w 56"/>
              <a:gd name="T21" fmla="*/ 27 h 64"/>
              <a:gd name="T22" fmla="*/ 27 w 56"/>
              <a:gd name="T23" fmla="*/ 9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6" h="64">
                <a:moveTo>
                  <a:pt x="27" y="63"/>
                </a:moveTo>
                <a:lnTo>
                  <a:pt x="27" y="63"/>
                </a:lnTo>
                <a:cubicBezTo>
                  <a:pt x="9" y="63"/>
                  <a:pt x="0" y="45"/>
                  <a:pt x="0" y="27"/>
                </a:cubicBezTo>
                <a:cubicBezTo>
                  <a:pt x="0" y="18"/>
                  <a:pt x="9" y="0"/>
                  <a:pt x="27" y="0"/>
                </a:cubicBezTo>
                <a:cubicBezTo>
                  <a:pt x="45" y="0"/>
                  <a:pt x="55" y="18"/>
                  <a:pt x="55" y="27"/>
                </a:cubicBezTo>
                <a:cubicBezTo>
                  <a:pt x="55" y="45"/>
                  <a:pt x="45" y="63"/>
                  <a:pt x="27" y="63"/>
                </a:cubicBezTo>
                <a:close/>
                <a:moveTo>
                  <a:pt x="27" y="9"/>
                </a:moveTo>
                <a:lnTo>
                  <a:pt x="27" y="9"/>
                </a:lnTo>
                <a:cubicBezTo>
                  <a:pt x="18" y="9"/>
                  <a:pt x="9" y="18"/>
                  <a:pt x="9" y="27"/>
                </a:cubicBezTo>
                <a:cubicBezTo>
                  <a:pt x="9" y="45"/>
                  <a:pt x="18" y="45"/>
                  <a:pt x="27" y="45"/>
                </a:cubicBezTo>
                <a:cubicBezTo>
                  <a:pt x="36" y="45"/>
                  <a:pt x="45" y="45"/>
                  <a:pt x="45" y="27"/>
                </a:cubicBezTo>
                <a:cubicBezTo>
                  <a:pt x="45" y="18"/>
                  <a:pt x="36" y="9"/>
                  <a:pt x="27" y="9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77" name="Freeform 606">
            <a:extLst>
              <a:ext uri="{FF2B5EF4-FFF2-40B4-BE49-F238E27FC236}">
                <a16:creationId xmlns:a16="http://schemas.microsoft.com/office/drawing/2014/main" id="{26334679-8656-434C-A291-6A43E79973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85354" y="4698637"/>
            <a:ext cx="67620" cy="67622"/>
          </a:xfrm>
          <a:custGeom>
            <a:avLst/>
            <a:gdLst>
              <a:gd name="T0" fmla="*/ 36 w 64"/>
              <a:gd name="T1" fmla="*/ 63 h 64"/>
              <a:gd name="T2" fmla="*/ 36 w 64"/>
              <a:gd name="T3" fmla="*/ 63 h 64"/>
              <a:gd name="T4" fmla="*/ 0 w 64"/>
              <a:gd name="T5" fmla="*/ 27 h 64"/>
              <a:gd name="T6" fmla="*/ 36 w 64"/>
              <a:gd name="T7" fmla="*/ 0 h 64"/>
              <a:gd name="T8" fmla="*/ 63 w 64"/>
              <a:gd name="T9" fmla="*/ 27 h 64"/>
              <a:gd name="T10" fmla="*/ 36 w 64"/>
              <a:gd name="T11" fmla="*/ 63 h 64"/>
              <a:gd name="T12" fmla="*/ 36 w 64"/>
              <a:gd name="T13" fmla="*/ 9 h 64"/>
              <a:gd name="T14" fmla="*/ 36 w 64"/>
              <a:gd name="T15" fmla="*/ 9 h 64"/>
              <a:gd name="T16" fmla="*/ 18 w 64"/>
              <a:gd name="T17" fmla="*/ 27 h 64"/>
              <a:gd name="T18" fmla="*/ 36 w 64"/>
              <a:gd name="T19" fmla="*/ 45 h 64"/>
              <a:gd name="T20" fmla="*/ 54 w 64"/>
              <a:gd name="T21" fmla="*/ 27 h 64"/>
              <a:gd name="T22" fmla="*/ 36 w 64"/>
              <a:gd name="T23" fmla="*/ 9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4" h="64">
                <a:moveTo>
                  <a:pt x="36" y="63"/>
                </a:moveTo>
                <a:lnTo>
                  <a:pt x="36" y="63"/>
                </a:lnTo>
                <a:cubicBezTo>
                  <a:pt x="18" y="63"/>
                  <a:pt x="0" y="45"/>
                  <a:pt x="0" y="27"/>
                </a:cubicBezTo>
                <a:cubicBezTo>
                  <a:pt x="0" y="18"/>
                  <a:pt x="18" y="0"/>
                  <a:pt x="36" y="0"/>
                </a:cubicBezTo>
                <a:cubicBezTo>
                  <a:pt x="54" y="0"/>
                  <a:pt x="63" y="18"/>
                  <a:pt x="63" y="27"/>
                </a:cubicBezTo>
                <a:cubicBezTo>
                  <a:pt x="63" y="45"/>
                  <a:pt x="54" y="63"/>
                  <a:pt x="36" y="63"/>
                </a:cubicBezTo>
                <a:close/>
                <a:moveTo>
                  <a:pt x="36" y="9"/>
                </a:moveTo>
                <a:lnTo>
                  <a:pt x="36" y="9"/>
                </a:lnTo>
                <a:cubicBezTo>
                  <a:pt x="27" y="9"/>
                  <a:pt x="18" y="18"/>
                  <a:pt x="18" y="27"/>
                </a:cubicBezTo>
                <a:cubicBezTo>
                  <a:pt x="18" y="45"/>
                  <a:pt x="27" y="45"/>
                  <a:pt x="36" y="45"/>
                </a:cubicBezTo>
                <a:cubicBezTo>
                  <a:pt x="45" y="45"/>
                  <a:pt x="54" y="45"/>
                  <a:pt x="54" y="27"/>
                </a:cubicBezTo>
                <a:cubicBezTo>
                  <a:pt x="54" y="18"/>
                  <a:pt x="45" y="9"/>
                  <a:pt x="36" y="9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78" name="Freeform 607">
            <a:extLst>
              <a:ext uri="{FF2B5EF4-FFF2-40B4-BE49-F238E27FC236}">
                <a16:creationId xmlns:a16="http://schemas.microsoft.com/office/drawing/2014/main" id="{3C4F1A69-C3B7-0B48-858D-D5F4BDD920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09935" y="4437170"/>
            <a:ext cx="54097" cy="54097"/>
          </a:xfrm>
          <a:custGeom>
            <a:avLst/>
            <a:gdLst>
              <a:gd name="T0" fmla="*/ 27 w 55"/>
              <a:gd name="T1" fmla="*/ 54 h 55"/>
              <a:gd name="T2" fmla="*/ 27 w 55"/>
              <a:gd name="T3" fmla="*/ 54 h 55"/>
              <a:gd name="T4" fmla="*/ 0 w 55"/>
              <a:gd name="T5" fmla="*/ 27 h 55"/>
              <a:gd name="T6" fmla="*/ 27 w 55"/>
              <a:gd name="T7" fmla="*/ 0 h 55"/>
              <a:gd name="T8" fmla="*/ 54 w 55"/>
              <a:gd name="T9" fmla="*/ 27 h 55"/>
              <a:gd name="T10" fmla="*/ 27 w 55"/>
              <a:gd name="T11" fmla="*/ 54 h 55"/>
              <a:gd name="T12" fmla="*/ 27 w 55"/>
              <a:gd name="T13" fmla="*/ 9 h 55"/>
              <a:gd name="T14" fmla="*/ 27 w 55"/>
              <a:gd name="T15" fmla="*/ 9 h 55"/>
              <a:gd name="T16" fmla="*/ 9 w 55"/>
              <a:gd name="T17" fmla="*/ 27 h 55"/>
              <a:gd name="T18" fmla="*/ 27 w 55"/>
              <a:gd name="T19" fmla="*/ 45 h 55"/>
              <a:gd name="T20" fmla="*/ 45 w 55"/>
              <a:gd name="T21" fmla="*/ 27 h 55"/>
              <a:gd name="T22" fmla="*/ 27 w 55"/>
              <a:gd name="T23" fmla="*/ 9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5" h="55">
                <a:moveTo>
                  <a:pt x="27" y="54"/>
                </a:moveTo>
                <a:lnTo>
                  <a:pt x="27" y="54"/>
                </a:lnTo>
                <a:cubicBezTo>
                  <a:pt x="9" y="54"/>
                  <a:pt x="0" y="45"/>
                  <a:pt x="0" y="27"/>
                </a:cubicBezTo>
                <a:cubicBezTo>
                  <a:pt x="0" y="9"/>
                  <a:pt x="9" y="0"/>
                  <a:pt x="27" y="0"/>
                </a:cubicBezTo>
                <a:cubicBezTo>
                  <a:pt x="45" y="0"/>
                  <a:pt x="54" y="9"/>
                  <a:pt x="54" y="27"/>
                </a:cubicBezTo>
                <a:cubicBezTo>
                  <a:pt x="54" y="45"/>
                  <a:pt x="45" y="54"/>
                  <a:pt x="27" y="54"/>
                </a:cubicBezTo>
                <a:close/>
                <a:moveTo>
                  <a:pt x="27" y="9"/>
                </a:moveTo>
                <a:lnTo>
                  <a:pt x="27" y="9"/>
                </a:lnTo>
                <a:cubicBezTo>
                  <a:pt x="18" y="9"/>
                  <a:pt x="9" y="18"/>
                  <a:pt x="9" y="27"/>
                </a:cubicBezTo>
                <a:cubicBezTo>
                  <a:pt x="9" y="36"/>
                  <a:pt x="18" y="45"/>
                  <a:pt x="27" y="45"/>
                </a:cubicBezTo>
                <a:cubicBezTo>
                  <a:pt x="36" y="45"/>
                  <a:pt x="45" y="36"/>
                  <a:pt x="45" y="27"/>
                </a:cubicBezTo>
                <a:cubicBezTo>
                  <a:pt x="45" y="18"/>
                  <a:pt x="36" y="9"/>
                  <a:pt x="27" y="9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79" name="Freeform 608">
            <a:extLst>
              <a:ext uri="{FF2B5EF4-FFF2-40B4-BE49-F238E27FC236}">
                <a16:creationId xmlns:a16="http://schemas.microsoft.com/office/drawing/2014/main" id="{D3843E61-CC28-EB47-93FF-65B6BFAB14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52151" y="4437170"/>
            <a:ext cx="58606" cy="54097"/>
          </a:xfrm>
          <a:custGeom>
            <a:avLst/>
            <a:gdLst>
              <a:gd name="T0" fmla="*/ 27 w 56"/>
              <a:gd name="T1" fmla="*/ 54 h 55"/>
              <a:gd name="T2" fmla="*/ 27 w 56"/>
              <a:gd name="T3" fmla="*/ 54 h 55"/>
              <a:gd name="T4" fmla="*/ 0 w 56"/>
              <a:gd name="T5" fmla="*/ 27 h 55"/>
              <a:gd name="T6" fmla="*/ 27 w 56"/>
              <a:gd name="T7" fmla="*/ 0 h 55"/>
              <a:gd name="T8" fmla="*/ 55 w 56"/>
              <a:gd name="T9" fmla="*/ 27 h 55"/>
              <a:gd name="T10" fmla="*/ 27 w 56"/>
              <a:gd name="T11" fmla="*/ 54 h 55"/>
              <a:gd name="T12" fmla="*/ 27 w 56"/>
              <a:gd name="T13" fmla="*/ 9 h 55"/>
              <a:gd name="T14" fmla="*/ 27 w 56"/>
              <a:gd name="T15" fmla="*/ 9 h 55"/>
              <a:gd name="T16" fmla="*/ 9 w 56"/>
              <a:gd name="T17" fmla="*/ 27 h 55"/>
              <a:gd name="T18" fmla="*/ 27 w 56"/>
              <a:gd name="T19" fmla="*/ 45 h 55"/>
              <a:gd name="T20" fmla="*/ 45 w 56"/>
              <a:gd name="T21" fmla="*/ 27 h 55"/>
              <a:gd name="T22" fmla="*/ 27 w 56"/>
              <a:gd name="T23" fmla="*/ 9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6" h="55">
                <a:moveTo>
                  <a:pt x="27" y="54"/>
                </a:moveTo>
                <a:lnTo>
                  <a:pt x="27" y="54"/>
                </a:lnTo>
                <a:cubicBezTo>
                  <a:pt x="9" y="54"/>
                  <a:pt x="0" y="45"/>
                  <a:pt x="0" y="27"/>
                </a:cubicBezTo>
                <a:cubicBezTo>
                  <a:pt x="0" y="9"/>
                  <a:pt x="9" y="0"/>
                  <a:pt x="27" y="0"/>
                </a:cubicBezTo>
                <a:cubicBezTo>
                  <a:pt x="45" y="0"/>
                  <a:pt x="55" y="9"/>
                  <a:pt x="55" y="27"/>
                </a:cubicBezTo>
                <a:cubicBezTo>
                  <a:pt x="55" y="45"/>
                  <a:pt x="45" y="54"/>
                  <a:pt x="27" y="54"/>
                </a:cubicBezTo>
                <a:close/>
                <a:moveTo>
                  <a:pt x="27" y="9"/>
                </a:moveTo>
                <a:lnTo>
                  <a:pt x="27" y="9"/>
                </a:lnTo>
                <a:cubicBezTo>
                  <a:pt x="18" y="9"/>
                  <a:pt x="9" y="18"/>
                  <a:pt x="9" y="27"/>
                </a:cubicBezTo>
                <a:cubicBezTo>
                  <a:pt x="9" y="36"/>
                  <a:pt x="18" y="45"/>
                  <a:pt x="27" y="45"/>
                </a:cubicBezTo>
                <a:cubicBezTo>
                  <a:pt x="36" y="45"/>
                  <a:pt x="45" y="36"/>
                  <a:pt x="45" y="27"/>
                </a:cubicBezTo>
                <a:cubicBezTo>
                  <a:pt x="45" y="18"/>
                  <a:pt x="36" y="9"/>
                  <a:pt x="27" y="9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80" name="Freeform 609">
            <a:extLst>
              <a:ext uri="{FF2B5EF4-FFF2-40B4-BE49-F238E27FC236}">
                <a16:creationId xmlns:a16="http://schemas.microsoft.com/office/drawing/2014/main" id="{A04997D1-3CE7-EC44-84BF-0468902F58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85354" y="4437170"/>
            <a:ext cx="67620" cy="54097"/>
          </a:xfrm>
          <a:custGeom>
            <a:avLst/>
            <a:gdLst>
              <a:gd name="T0" fmla="*/ 36 w 64"/>
              <a:gd name="T1" fmla="*/ 54 h 55"/>
              <a:gd name="T2" fmla="*/ 36 w 64"/>
              <a:gd name="T3" fmla="*/ 54 h 55"/>
              <a:gd name="T4" fmla="*/ 0 w 64"/>
              <a:gd name="T5" fmla="*/ 27 h 55"/>
              <a:gd name="T6" fmla="*/ 36 w 64"/>
              <a:gd name="T7" fmla="*/ 0 h 55"/>
              <a:gd name="T8" fmla="*/ 63 w 64"/>
              <a:gd name="T9" fmla="*/ 27 h 55"/>
              <a:gd name="T10" fmla="*/ 36 w 64"/>
              <a:gd name="T11" fmla="*/ 54 h 55"/>
              <a:gd name="T12" fmla="*/ 36 w 64"/>
              <a:gd name="T13" fmla="*/ 9 h 55"/>
              <a:gd name="T14" fmla="*/ 36 w 64"/>
              <a:gd name="T15" fmla="*/ 9 h 55"/>
              <a:gd name="T16" fmla="*/ 18 w 64"/>
              <a:gd name="T17" fmla="*/ 27 h 55"/>
              <a:gd name="T18" fmla="*/ 36 w 64"/>
              <a:gd name="T19" fmla="*/ 45 h 55"/>
              <a:gd name="T20" fmla="*/ 54 w 64"/>
              <a:gd name="T21" fmla="*/ 27 h 55"/>
              <a:gd name="T22" fmla="*/ 36 w 64"/>
              <a:gd name="T23" fmla="*/ 9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4" h="55">
                <a:moveTo>
                  <a:pt x="36" y="54"/>
                </a:moveTo>
                <a:lnTo>
                  <a:pt x="36" y="54"/>
                </a:lnTo>
                <a:cubicBezTo>
                  <a:pt x="18" y="54"/>
                  <a:pt x="0" y="45"/>
                  <a:pt x="0" y="27"/>
                </a:cubicBezTo>
                <a:cubicBezTo>
                  <a:pt x="0" y="9"/>
                  <a:pt x="18" y="0"/>
                  <a:pt x="36" y="0"/>
                </a:cubicBezTo>
                <a:cubicBezTo>
                  <a:pt x="54" y="0"/>
                  <a:pt x="63" y="9"/>
                  <a:pt x="63" y="27"/>
                </a:cubicBezTo>
                <a:cubicBezTo>
                  <a:pt x="63" y="45"/>
                  <a:pt x="54" y="54"/>
                  <a:pt x="36" y="54"/>
                </a:cubicBezTo>
                <a:close/>
                <a:moveTo>
                  <a:pt x="36" y="9"/>
                </a:moveTo>
                <a:lnTo>
                  <a:pt x="36" y="9"/>
                </a:lnTo>
                <a:cubicBezTo>
                  <a:pt x="27" y="9"/>
                  <a:pt x="18" y="18"/>
                  <a:pt x="18" y="27"/>
                </a:cubicBezTo>
                <a:cubicBezTo>
                  <a:pt x="18" y="36"/>
                  <a:pt x="27" y="45"/>
                  <a:pt x="36" y="45"/>
                </a:cubicBezTo>
                <a:cubicBezTo>
                  <a:pt x="45" y="45"/>
                  <a:pt x="54" y="36"/>
                  <a:pt x="54" y="27"/>
                </a:cubicBezTo>
                <a:cubicBezTo>
                  <a:pt x="54" y="18"/>
                  <a:pt x="45" y="9"/>
                  <a:pt x="36" y="9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81" name="Freeform 610">
            <a:extLst>
              <a:ext uri="{FF2B5EF4-FFF2-40B4-BE49-F238E27FC236}">
                <a16:creationId xmlns:a16="http://schemas.microsoft.com/office/drawing/2014/main" id="{3C071AD9-C206-5D4B-AC53-FED394F033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1080" y="4631018"/>
            <a:ext cx="563506" cy="211878"/>
          </a:xfrm>
          <a:custGeom>
            <a:avLst/>
            <a:gdLst>
              <a:gd name="T0" fmla="*/ 281 w 553"/>
              <a:gd name="T1" fmla="*/ 208 h 209"/>
              <a:gd name="T2" fmla="*/ 281 w 553"/>
              <a:gd name="T3" fmla="*/ 208 h 209"/>
              <a:gd name="T4" fmla="*/ 91 w 553"/>
              <a:gd name="T5" fmla="*/ 190 h 209"/>
              <a:gd name="T6" fmla="*/ 36 w 553"/>
              <a:gd name="T7" fmla="*/ 172 h 209"/>
              <a:gd name="T8" fmla="*/ 0 w 553"/>
              <a:gd name="T9" fmla="*/ 127 h 209"/>
              <a:gd name="T10" fmla="*/ 0 w 553"/>
              <a:gd name="T11" fmla="*/ 27 h 209"/>
              <a:gd name="T12" fmla="*/ 28 w 553"/>
              <a:gd name="T13" fmla="*/ 0 h 209"/>
              <a:gd name="T14" fmla="*/ 28 w 553"/>
              <a:gd name="T15" fmla="*/ 0 h 209"/>
              <a:gd name="T16" fmla="*/ 45 w 553"/>
              <a:gd name="T17" fmla="*/ 18 h 209"/>
              <a:gd name="T18" fmla="*/ 109 w 553"/>
              <a:gd name="T19" fmla="*/ 46 h 209"/>
              <a:gd name="T20" fmla="*/ 262 w 553"/>
              <a:gd name="T21" fmla="*/ 55 h 209"/>
              <a:gd name="T22" fmla="*/ 299 w 553"/>
              <a:gd name="T23" fmla="*/ 55 h 209"/>
              <a:gd name="T24" fmla="*/ 443 w 553"/>
              <a:gd name="T25" fmla="*/ 46 h 209"/>
              <a:gd name="T26" fmla="*/ 507 w 553"/>
              <a:gd name="T27" fmla="*/ 18 h 209"/>
              <a:gd name="T28" fmla="*/ 534 w 553"/>
              <a:gd name="T29" fmla="*/ 0 h 209"/>
              <a:gd name="T30" fmla="*/ 534 w 553"/>
              <a:gd name="T31" fmla="*/ 0 h 209"/>
              <a:gd name="T32" fmla="*/ 552 w 553"/>
              <a:gd name="T33" fmla="*/ 27 h 209"/>
              <a:gd name="T34" fmla="*/ 552 w 553"/>
              <a:gd name="T35" fmla="*/ 27 h 209"/>
              <a:gd name="T36" fmla="*/ 552 w 553"/>
              <a:gd name="T37" fmla="*/ 27 h 209"/>
              <a:gd name="T38" fmla="*/ 552 w 553"/>
              <a:gd name="T39" fmla="*/ 27 h 209"/>
              <a:gd name="T40" fmla="*/ 552 w 553"/>
              <a:gd name="T41" fmla="*/ 127 h 209"/>
              <a:gd name="T42" fmla="*/ 461 w 553"/>
              <a:gd name="T43" fmla="*/ 190 h 209"/>
              <a:gd name="T44" fmla="*/ 281 w 553"/>
              <a:gd name="T45" fmla="*/ 208 h 209"/>
              <a:gd name="T46" fmla="*/ 45 w 553"/>
              <a:gd name="T47" fmla="*/ 127 h 209"/>
              <a:gd name="T48" fmla="*/ 45 w 553"/>
              <a:gd name="T49" fmla="*/ 127 h 209"/>
              <a:gd name="T50" fmla="*/ 118 w 553"/>
              <a:gd name="T51" fmla="*/ 145 h 209"/>
              <a:gd name="T52" fmla="*/ 281 w 553"/>
              <a:gd name="T53" fmla="*/ 163 h 209"/>
              <a:gd name="T54" fmla="*/ 434 w 553"/>
              <a:gd name="T55" fmla="*/ 145 h 209"/>
              <a:gd name="T56" fmla="*/ 507 w 553"/>
              <a:gd name="T57" fmla="*/ 127 h 209"/>
              <a:gd name="T58" fmla="*/ 507 w 553"/>
              <a:gd name="T59" fmla="*/ 73 h 209"/>
              <a:gd name="T60" fmla="*/ 470 w 553"/>
              <a:gd name="T61" fmla="*/ 91 h 209"/>
              <a:gd name="T62" fmla="*/ 299 w 553"/>
              <a:gd name="T63" fmla="*/ 100 h 209"/>
              <a:gd name="T64" fmla="*/ 262 w 553"/>
              <a:gd name="T65" fmla="*/ 100 h 209"/>
              <a:gd name="T66" fmla="*/ 91 w 553"/>
              <a:gd name="T67" fmla="*/ 91 h 209"/>
              <a:gd name="T68" fmla="*/ 45 w 553"/>
              <a:gd name="T69" fmla="*/ 73 h 209"/>
              <a:gd name="T70" fmla="*/ 45 w 553"/>
              <a:gd name="T71" fmla="*/ 127 h 209"/>
              <a:gd name="T72" fmla="*/ 507 w 553"/>
              <a:gd name="T73" fmla="*/ 127 h 209"/>
              <a:gd name="T74" fmla="*/ 507 w 553"/>
              <a:gd name="T75" fmla="*/ 127 h 209"/>
              <a:gd name="T76" fmla="*/ 45 w 553"/>
              <a:gd name="T77" fmla="*/ 27 h 209"/>
              <a:gd name="T78" fmla="*/ 45 w 553"/>
              <a:gd name="T79" fmla="*/ 27 h 2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553" h="209">
                <a:moveTo>
                  <a:pt x="281" y="208"/>
                </a:moveTo>
                <a:lnTo>
                  <a:pt x="281" y="208"/>
                </a:lnTo>
                <a:cubicBezTo>
                  <a:pt x="208" y="208"/>
                  <a:pt x="145" y="199"/>
                  <a:pt x="91" y="190"/>
                </a:cubicBezTo>
                <a:cubicBezTo>
                  <a:pt x="64" y="190"/>
                  <a:pt x="45" y="181"/>
                  <a:pt x="36" y="172"/>
                </a:cubicBezTo>
                <a:cubicBezTo>
                  <a:pt x="9" y="163"/>
                  <a:pt x="0" y="145"/>
                  <a:pt x="0" y="127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9"/>
                  <a:pt x="9" y="0"/>
                  <a:pt x="28" y="0"/>
                </a:cubicBezTo>
                <a:lnTo>
                  <a:pt x="28" y="0"/>
                </a:lnTo>
                <a:cubicBezTo>
                  <a:pt x="36" y="0"/>
                  <a:pt x="45" y="9"/>
                  <a:pt x="45" y="18"/>
                </a:cubicBezTo>
                <a:cubicBezTo>
                  <a:pt x="54" y="27"/>
                  <a:pt x="73" y="37"/>
                  <a:pt x="109" y="46"/>
                </a:cubicBezTo>
                <a:cubicBezTo>
                  <a:pt x="154" y="46"/>
                  <a:pt x="208" y="55"/>
                  <a:pt x="262" y="55"/>
                </a:cubicBezTo>
                <a:cubicBezTo>
                  <a:pt x="271" y="55"/>
                  <a:pt x="281" y="55"/>
                  <a:pt x="299" y="55"/>
                </a:cubicBezTo>
                <a:cubicBezTo>
                  <a:pt x="353" y="55"/>
                  <a:pt x="398" y="46"/>
                  <a:pt x="443" y="46"/>
                </a:cubicBezTo>
                <a:cubicBezTo>
                  <a:pt x="488" y="37"/>
                  <a:pt x="498" y="27"/>
                  <a:pt x="507" y="18"/>
                </a:cubicBezTo>
                <a:cubicBezTo>
                  <a:pt x="507" y="9"/>
                  <a:pt x="516" y="0"/>
                  <a:pt x="534" y="0"/>
                </a:cubicBezTo>
                <a:lnTo>
                  <a:pt x="534" y="0"/>
                </a:lnTo>
                <a:cubicBezTo>
                  <a:pt x="543" y="0"/>
                  <a:pt x="552" y="9"/>
                  <a:pt x="552" y="27"/>
                </a:cubicBezTo>
                <a:lnTo>
                  <a:pt x="552" y="27"/>
                </a:lnTo>
                <a:lnTo>
                  <a:pt x="552" y="27"/>
                </a:lnTo>
                <a:lnTo>
                  <a:pt x="552" y="27"/>
                </a:lnTo>
                <a:cubicBezTo>
                  <a:pt x="552" y="127"/>
                  <a:pt x="552" y="127"/>
                  <a:pt x="552" y="127"/>
                </a:cubicBezTo>
                <a:cubicBezTo>
                  <a:pt x="552" y="172"/>
                  <a:pt x="498" y="181"/>
                  <a:pt x="461" y="190"/>
                </a:cubicBezTo>
                <a:cubicBezTo>
                  <a:pt x="407" y="199"/>
                  <a:pt x="344" y="208"/>
                  <a:pt x="281" y="208"/>
                </a:cubicBezTo>
                <a:close/>
                <a:moveTo>
                  <a:pt x="45" y="127"/>
                </a:moveTo>
                <a:lnTo>
                  <a:pt x="45" y="127"/>
                </a:lnTo>
                <a:cubicBezTo>
                  <a:pt x="54" y="127"/>
                  <a:pt x="73" y="136"/>
                  <a:pt x="118" y="145"/>
                </a:cubicBezTo>
                <a:cubicBezTo>
                  <a:pt x="163" y="154"/>
                  <a:pt x="217" y="163"/>
                  <a:pt x="281" y="163"/>
                </a:cubicBezTo>
                <a:cubicBezTo>
                  <a:pt x="335" y="163"/>
                  <a:pt x="389" y="154"/>
                  <a:pt x="434" y="145"/>
                </a:cubicBezTo>
                <a:cubicBezTo>
                  <a:pt x="479" y="136"/>
                  <a:pt x="498" y="127"/>
                  <a:pt x="507" y="127"/>
                </a:cubicBezTo>
                <a:cubicBezTo>
                  <a:pt x="507" y="73"/>
                  <a:pt x="507" y="73"/>
                  <a:pt x="507" y="73"/>
                </a:cubicBezTo>
                <a:cubicBezTo>
                  <a:pt x="488" y="82"/>
                  <a:pt x="479" y="82"/>
                  <a:pt x="470" y="91"/>
                </a:cubicBezTo>
                <a:cubicBezTo>
                  <a:pt x="425" y="100"/>
                  <a:pt x="362" y="100"/>
                  <a:pt x="299" y="100"/>
                </a:cubicBezTo>
                <a:cubicBezTo>
                  <a:pt x="281" y="100"/>
                  <a:pt x="271" y="100"/>
                  <a:pt x="262" y="100"/>
                </a:cubicBezTo>
                <a:cubicBezTo>
                  <a:pt x="190" y="100"/>
                  <a:pt x="136" y="100"/>
                  <a:pt x="91" y="91"/>
                </a:cubicBezTo>
                <a:cubicBezTo>
                  <a:pt x="73" y="82"/>
                  <a:pt x="64" y="82"/>
                  <a:pt x="45" y="73"/>
                </a:cubicBezTo>
                <a:lnTo>
                  <a:pt x="45" y="127"/>
                </a:lnTo>
                <a:close/>
                <a:moveTo>
                  <a:pt x="507" y="127"/>
                </a:moveTo>
                <a:lnTo>
                  <a:pt x="507" y="127"/>
                </a:lnTo>
                <a:close/>
                <a:moveTo>
                  <a:pt x="45" y="27"/>
                </a:moveTo>
                <a:lnTo>
                  <a:pt x="45" y="2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82" name="Freeform 611">
            <a:extLst>
              <a:ext uri="{FF2B5EF4-FFF2-40B4-BE49-F238E27FC236}">
                <a16:creationId xmlns:a16="http://schemas.microsoft.com/office/drawing/2014/main" id="{77D37DE3-63D2-2743-91C1-3245F7AD82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1080" y="4743718"/>
            <a:ext cx="563506" cy="211880"/>
          </a:xfrm>
          <a:custGeom>
            <a:avLst/>
            <a:gdLst>
              <a:gd name="T0" fmla="*/ 281 w 553"/>
              <a:gd name="T1" fmla="*/ 208 h 209"/>
              <a:gd name="T2" fmla="*/ 281 w 553"/>
              <a:gd name="T3" fmla="*/ 208 h 209"/>
              <a:gd name="T4" fmla="*/ 91 w 553"/>
              <a:gd name="T5" fmla="*/ 190 h 209"/>
              <a:gd name="T6" fmla="*/ 36 w 553"/>
              <a:gd name="T7" fmla="*/ 172 h 209"/>
              <a:gd name="T8" fmla="*/ 0 w 553"/>
              <a:gd name="T9" fmla="*/ 126 h 209"/>
              <a:gd name="T10" fmla="*/ 0 w 553"/>
              <a:gd name="T11" fmla="*/ 27 h 209"/>
              <a:gd name="T12" fmla="*/ 28 w 553"/>
              <a:gd name="T13" fmla="*/ 0 h 209"/>
              <a:gd name="T14" fmla="*/ 28 w 553"/>
              <a:gd name="T15" fmla="*/ 0 h 209"/>
              <a:gd name="T16" fmla="*/ 45 w 553"/>
              <a:gd name="T17" fmla="*/ 18 h 209"/>
              <a:gd name="T18" fmla="*/ 109 w 553"/>
              <a:gd name="T19" fmla="*/ 36 h 209"/>
              <a:gd name="T20" fmla="*/ 262 w 553"/>
              <a:gd name="T21" fmla="*/ 54 h 209"/>
              <a:gd name="T22" fmla="*/ 299 w 553"/>
              <a:gd name="T23" fmla="*/ 54 h 209"/>
              <a:gd name="T24" fmla="*/ 443 w 553"/>
              <a:gd name="T25" fmla="*/ 36 h 209"/>
              <a:gd name="T26" fmla="*/ 507 w 553"/>
              <a:gd name="T27" fmla="*/ 18 h 209"/>
              <a:gd name="T28" fmla="*/ 534 w 553"/>
              <a:gd name="T29" fmla="*/ 0 h 209"/>
              <a:gd name="T30" fmla="*/ 534 w 553"/>
              <a:gd name="T31" fmla="*/ 0 h 209"/>
              <a:gd name="T32" fmla="*/ 552 w 553"/>
              <a:gd name="T33" fmla="*/ 27 h 209"/>
              <a:gd name="T34" fmla="*/ 552 w 553"/>
              <a:gd name="T35" fmla="*/ 27 h 209"/>
              <a:gd name="T36" fmla="*/ 552 w 553"/>
              <a:gd name="T37" fmla="*/ 27 h 209"/>
              <a:gd name="T38" fmla="*/ 552 w 553"/>
              <a:gd name="T39" fmla="*/ 27 h 209"/>
              <a:gd name="T40" fmla="*/ 552 w 553"/>
              <a:gd name="T41" fmla="*/ 126 h 209"/>
              <a:gd name="T42" fmla="*/ 461 w 553"/>
              <a:gd name="T43" fmla="*/ 190 h 209"/>
              <a:gd name="T44" fmla="*/ 281 w 553"/>
              <a:gd name="T45" fmla="*/ 208 h 209"/>
              <a:gd name="T46" fmla="*/ 45 w 553"/>
              <a:gd name="T47" fmla="*/ 126 h 209"/>
              <a:gd name="T48" fmla="*/ 45 w 553"/>
              <a:gd name="T49" fmla="*/ 126 h 209"/>
              <a:gd name="T50" fmla="*/ 118 w 553"/>
              <a:gd name="T51" fmla="*/ 145 h 209"/>
              <a:gd name="T52" fmla="*/ 281 w 553"/>
              <a:gd name="T53" fmla="*/ 153 h 209"/>
              <a:gd name="T54" fmla="*/ 434 w 553"/>
              <a:gd name="T55" fmla="*/ 145 h 209"/>
              <a:gd name="T56" fmla="*/ 507 w 553"/>
              <a:gd name="T57" fmla="*/ 117 h 209"/>
              <a:gd name="T58" fmla="*/ 507 w 553"/>
              <a:gd name="T59" fmla="*/ 72 h 209"/>
              <a:gd name="T60" fmla="*/ 470 w 553"/>
              <a:gd name="T61" fmla="*/ 81 h 209"/>
              <a:gd name="T62" fmla="*/ 299 w 553"/>
              <a:gd name="T63" fmla="*/ 99 h 209"/>
              <a:gd name="T64" fmla="*/ 262 w 553"/>
              <a:gd name="T65" fmla="*/ 99 h 209"/>
              <a:gd name="T66" fmla="*/ 91 w 553"/>
              <a:gd name="T67" fmla="*/ 81 h 209"/>
              <a:gd name="T68" fmla="*/ 45 w 553"/>
              <a:gd name="T69" fmla="*/ 72 h 209"/>
              <a:gd name="T70" fmla="*/ 45 w 553"/>
              <a:gd name="T71" fmla="*/ 126 h 209"/>
              <a:gd name="T72" fmla="*/ 507 w 553"/>
              <a:gd name="T73" fmla="*/ 126 h 209"/>
              <a:gd name="T74" fmla="*/ 507 w 553"/>
              <a:gd name="T75" fmla="*/ 126 h 209"/>
              <a:gd name="T76" fmla="*/ 45 w 553"/>
              <a:gd name="T77" fmla="*/ 27 h 209"/>
              <a:gd name="T78" fmla="*/ 45 w 553"/>
              <a:gd name="T79" fmla="*/ 27 h 2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553" h="209">
                <a:moveTo>
                  <a:pt x="281" y="208"/>
                </a:moveTo>
                <a:lnTo>
                  <a:pt x="281" y="208"/>
                </a:lnTo>
                <a:cubicBezTo>
                  <a:pt x="208" y="208"/>
                  <a:pt x="145" y="199"/>
                  <a:pt x="91" y="190"/>
                </a:cubicBezTo>
                <a:cubicBezTo>
                  <a:pt x="64" y="181"/>
                  <a:pt x="45" y="181"/>
                  <a:pt x="36" y="172"/>
                </a:cubicBezTo>
                <a:cubicBezTo>
                  <a:pt x="9" y="162"/>
                  <a:pt x="0" y="145"/>
                  <a:pt x="0" y="126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9"/>
                  <a:pt x="9" y="0"/>
                  <a:pt x="28" y="0"/>
                </a:cubicBezTo>
                <a:lnTo>
                  <a:pt x="28" y="0"/>
                </a:lnTo>
                <a:cubicBezTo>
                  <a:pt x="36" y="0"/>
                  <a:pt x="45" y="9"/>
                  <a:pt x="45" y="18"/>
                </a:cubicBezTo>
                <a:cubicBezTo>
                  <a:pt x="54" y="18"/>
                  <a:pt x="73" y="27"/>
                  <a:pt x="109" y="36"/>
                </a:cubicBezTo>
                <a:cubicBezTo>
                  <a:pt x="154" y="45"/>
                  <a:pt x="208" y="45"/>
                  <a:pt x="262" y="54"/>
                </a:cubicBezTo>
                <a:cubicBezTo>
                  <a:pt x="271" y="54"/>
                  <a:pt x="281" y="54"/>
                  <a:pt x="299" y="54"/>
                </a:cubicBezTo>
                <a:cubicBezTo>
                  <a:pt x="353" y="45"/>
                  <a:pt x="398" y="45"/>
                  <a:pt x="443" y="36"/>
                </a:cubicBezTo>
                <a:cubicBezTo>
                  <a:pt x="488" y="27"/>
                  <a:pt x="498" y="18"/>
                  <a:pt x="507" y="18"/>
                </a:cubicBezTo>
                <a:cubicBezTo>
                  <a:pt x="507" y="9"/>
                  <a:pt x="516" y="0"/>
                  <a:pt x="534" y="0"/>
                </a:cubicBezTo>
                <a:lnTo>
                  <a:pt x="534" y="0"/>
                </a:lnTo>
                <a:cubicBezTo>
                  <a:pt x="543" y="0"/>
                  <a:pt x="552" y="9"/>
                  <a:pt x="552" y="27"/>
                </a:cubicBezTo>
                <a:lnTo>
                  <a:pt x="552" y="27"/>
                </a:lnTo>
                <a:lnTo>
                  <a:pt x="552" y="27"/>
                </a:lnTo>
                <a:lnTo>
                  <a:pt x="552" y="27"/>
                </a:lnTo>
                <a:cubicBezTo>
                  <a:pt x="552" y="126"/>
                  <a:pt x="552" y="126"/>
                  <a:pt x="552" y="126"/>
                </a:cubicBezTo>
                <a:cubicBezTo>
                  <a:pt x="552" y="162"/>
                  <a:pt x="498" y="181"/>
                  <a:pt x="461" y="190"/>
                </a:cubicBezTo>
                <a:cubicBezTo>
                  <a:pt x="407" y="199"/>
                  <a:pt x="344" y="208"/>
                  <a:pt x="281" y="208"/>
                </a:cubicBezTo>
                <a:close/>
                <a:moveTo>
                  <a:pt x="45" y="126"/>
                </a:moveTo>
                <a:lnTo>
                  <a:pt x="45" y="126"/>
                </a:lnTo>
                <a:cubicBezTo>
                  <a:pt x="54" y="126"/>
                  <a:pt x="73" y="136"/>
                  <a:pt x="118" y="145"/>
                </a:cubicBezTo>
                <a:cubicBezTo>
                  <a:pt x="163" y="153"/>
                  <a:pt x="217" y="153"/>
                  <a:pt x="281" y="153"/>
                </a:cubicBezTo>
                <a:cubicBezTo>
                  <a:pt x="335" y="153"/>
                  <a:pt x="389" y="153"/>
                  <a:pt x="434" y="145"/>
                </a:cubicBezTo>
                <a:cubicBezTo>
                  <a:pt x="479" y="136"/>
                  <a:pt x="498" y="126"/>
                  <a:pt x="507" y="117"/>
                </a:cubicBezTo>
                <a:cubicBezTo>
                  <a:pt x="507" y="72"/>
                  <a:pt x="507" y="72"/>
                  <a:pt x="507" y="72"/>
                </a:cubicBezTo>
                <a:cubicBezTo>
                  <a:pt x="488" y="81"/>
                  <a:pt x="479" y="81"/>
                  <a:pt x="470" y="81"/>
                </a:cubicBezTo>
                <a:cubicBezTo>
                  <a:pt x="425" y="90"/>
                  <a:pt x="362" y="99"/>
                  <a:pt x="299" y="99"/>
                </a:cubicBezTo>
                <a:cubicBezTo>
                  <a:pt x="281" y="99"/>
                  <a:pt x="271" y="99"/>
                  <a:pt x="262" y="99"/>
                </a:cubicBezTo>
                <a:cubicBezTo>
                  <a:pt x="190" y="99"/>
                  <a:pt x="136" y="90"/>
                  <a:pt x="91" y="81"/>
                </a:cubicBezTo>
                <a:cubicBezTo>
                  <a:pt x="73" y="81"/>
                  <a:pt x="64" y="72"/>
                  <a:pt x="45" y="72"/>
                </a:cubicBezTo>
                <a:lnTo>
                  <a:pt x="45" y="126"/>
                </a:lnTo>
                <a:close/>
                <a:moveTo>
                  <a:pt x="507" y="126"/>
                </a:moveTo>
                <a:lnTo>
                  <a:pt x="507" y="126"/>
                </a:lnTo>
                <a:close/>
                <a:moveTo>
                  <a:pt x="45" y="27"/>
                </a:moveTo>
                <a:lnTo>
                  <a:pt x="45" y="2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83" name="Freeform 612">
            <a:extLst>
              <a:ext uri="{FF2B5EF4-FFF2-40B4-BE49-F238E27FC236}">
                <a16:creationId xmlns:a16="http://schemas.microsoft.com/office/drawing/2014/main" id="{02E721EB-EAB8-EB4A-B42F-44A63DD361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1080" y="4842895"/>
            <a:ext cx="563506" cy="211880"/>
          </a:xfrm>
          <a:custGeom>
            <a:avLst/>
            <a:gdLst>
              <a:gd name="T0" fmla="*/ 281 w 553"/>
              <a:gd name="T1" fmla="*/ 208 h 209"/>
              <a:gd name="T2" fmla="*/ 281 w 553"/>
              <a:gd name="T3" fmla="*/ 208 h 209"/>
              <a:gd name="T4" fmla="*/ 91 w 553"/>
              <a:gd name="T5" fmla="*/ 190 h 209"/>
              <a:gd name="T6" fmla="*/ 36 w 553"/>
              <a:gd name="T7" fmla="*/ 172 h 209"/>
              <a:gd name="T8" fmla="*/ 0 w 553"/>
              <a:gd name="T9" fmla="*/ 136 h 209"/>
              <a:gd name="T10" fmla="*/ 0 w 553"/>
              <a:gd name="T11" fmla="*/ 27 h 209"/>
              <a:gd name="T12" fmla="*/ 28 w 553"/>
              <a:gd name="T13" fmla="*/ 0 h 209"/>
              <a:gd name="T14" fmla="*/ 28 w 553"/>
              <a:gd name="T15" fmla="*/ 0 h 209"/>
              <a:gd name="T16" fmla="*/ 45 w 553"/>
              <a:gd name="T17" fmla="*/ 27 h 209"/>
              <a:gd name="T18" fmla="*/ 109 w 553"/>
              <a:gd name="T19" fmla="*/ 46 h 209"/>
              <a:gd name="T20" fmla="*/ 262 w 553"/>
              <a:gd name="T21" fmla="*/ 54 h 209"/>
              <a:gd name="T22" fmla="*/ 299 w 553"/>
              <a:gd name="T23" fmla="*/ 54 h 209"/>
              <a:gd name="T24" fmla="*/ 443 w 553"/>
              <a:gd name="T25" fmla="*/ 46 h 209"/>
              <a:gd name="T26" fmla="*/ 507 w 553"/>
              <a:gd name="T27" fmla="*/ 27 h 209"/>
              <a:gd name="T28" fmla="*/ 534 w 553"/>
              <a:gd name="T29" fmla="*/ 0 h 209"/>
              <a:gd name="T30" fmla="*/ 534 w 553"/>
              <a:gd name="T31" fmla="*/ 0 h 209"/>
              <a:gd name="T32" fmla="*/ 552 w 553"/>
              <a:gd name="T33" fmla="*/ 27 h 209"/>
              <a:gd name="T34" fmla="*/ 552 w 553"/>
              <a:gd name="T35" fmla="*/ 27 h 209"/>
              <a:gd name="T36" fmla="*/ 552 w 553"/>
              <a:gd name="T37" fmla="*/ 27 h 209"/>
              <a:gd name="T38" fmla="*/ 552 w 553"/>
              <a:gd name="T39" fmla="*/ 27 h 209"/>
              <a:gd name="T40" fmla="*/ 552 w 553"/>
              <a:gd name="T41" fmla="*/ 136 h 209"/>
              <a:gd name="T42" fmla="*/ 461 w 553"/>
              <a:gd name="T43" fmla="*/ 190 h 209"/>
              <a:gd name="T44" fmla="*/ 281 w 553"/>
              <a:gd name="T45" fmla="*/ 208 h 209"/>
              <a:gd name="T46" fmla="*/ 45 w 553"/>
              <a:gd name="T47" fmla="*/ 127 h 209"/>
              <a:gd name="T48" fmla="*/ 45 w 553"/>
              <a:gd name="T49" fmla="*/ 127 h 209"/>
              <a:gd name="T50" fmla="*/ 118 w 553"/>
              <a:gd name="T51" fmla="*/ 145 h 209"/>
              <a:gd name="T52" fmla="*/ 281 w 553"/>
              <a:gd name="T53" fmla="*/ 163 h 209"/>
              <a:gd name="T54" fmla="*/ 434 w 553"/>
              <a:gd name="T55" fmla="*/ 145 h 209"/>
              <a:gd name="T56" fmla="*/ 507 w 553"/>
              <a:gd name="T57" fmla="*/ 127 h 209"/>
              <a:gd name="T58" fmla="*/ 507 w 553"/>
              <a:gd name="T59" fmla="*/ 82 h 209"/>
              <a:gd name="T60" fmla="*/ 470 w 553"/>
              <a:gd name="T61" fmla="*/ 91 h 209"/>
              <a:gd name="T62" fmla="*/ 299 w 553"/>
              <a:gd name="T63" fmla="*/ 109 h 209"/>
              <a:gd name="T64" fmla="*/ 262 w 553"/>
              <a:gd name="T65" fmla="*/ 109 h 209"/>
              <a:gd name="T66" fmla="*/ 91 w 553"/>
              <a:gd name="T67" fmla="*/ 91 h 209"/>
              <a:gd name="T68" fmla="*/ 45 w 553"/>
              <a:gd name="T69" fmla="*/ 82 h 209"/>
              <a:gd name="T70" fmla="*/ 45 w 553"/>
              <a:gd name="T71" fmla="*/ 127 h 209"/>
              <a:gd name="T72" fmla="*/ 507 w 553"/>
              <a:gd name="T73" fmla="*/ 136 h 209"/>
              <a:gd name="T74" fmla="*/ 507 w 553"/>
              <a:gd name="T75" fmla="*/ 136 h 209"/>
              <a:gd name="T76" fmla="*/ 45 w 553"/>
              <a:gd name="T77" fmla="*/ 27 h 209"/>
              <a:gd name="T78" fmla="*/ 45 w 553"/>
              <a:gd name="T79" fmla="*/ 27 h 2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553" h="209">
                <a:moveTo>
                  <a:pt x="281" y="208"/>
                </a:moveTo>
                <a:lnTo>
                  <a:pt x="281" y="208"/>
                </a:lnTo>
                <a:cubicBezTo>
                  <a:pt x="208" y="208"/>
                  <a:pt x="145" y="208"/>
                  <a:pt x="91" y="190"/>
                </a:cubicBezTo>
                <a:cubicBezTo>
                  <a:pt x="64" y="190"/>
                  <a:pt x="45" y="181"/>
                  <a:pt x="36" y="172"/>
                </a:cubicBezTo>
                <a:cubicBezTo>
                  <a:pt x="9" y="163"/>
                  <a:pt x="0" y="154"/>
                  <a:pt x="0" y="136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18"/>
                  <a:pt x="9" y="0"/>
                  <a:pt x="28" y="0"/>
                </a:cubicBezTo>
                <a:lnTo>
                  <a:pt x="28" y="0"/>
                </a:lnTo>
                <a:cubicBezTo>
                  <a:pt x="36" y="0"/>
                  <a:pt x="45" y="9"/>
                  <a:pt x="45" y="27"/>
                </a:cubicBezTo>
                <a:cubicBezTo>
                  <a:pt x="54" y="27"/>
                  <a:pt x="73" y="37"/>
                  <a:pt x="109" y="46"/>
                </a:cubicBezTo>
                <a:cubicBezTo>
                  <a:pt x="154" y="54"/>
                  <a:pt x="208" y="54"/>
                  <a:pt x="262" y="54"/>
                </a:cubicBezTo>
                <a:cubicBezTo>
                  <a:pt x="271" y="54"/>
                  <a:pt x="281" y="54"/>
                  <a:pt x="299" y="54"/>
                </a:cubicBezTo>
                <a:cubicBezTo>
                  <a:pt x="353" y="54"/>
                  <a:pt x="398" y="54"/>
                  <a:pt x="443" y="46"/>
                </a:cubicBezTo>
                <a:cubicBezTo>
                  <a:pt x="488" y="37"/>
                  <a:pt x="498" y="27"/>
                  <a:pt x="507" y="27"/>
                </a:cubicBezTo>
                <a:cubicBezTo>
                  <a:pt x="507" y="9"/>
                  <a:pt x="516" y="0"/>
                  <a:pt x="534" y="0"/>
                </a:cubicBezTo>
                <a:lnTo>
                  <a:pt x="534" y="0"/>
                </a:lnTo>
                <a:cubicBezTo>
                  <a:pt x="543" y="0"/>
                  <a:pt x="552" y="18"/>
                  <a:pt x="552" y="27"/>
                </a:cubicBezTo>
                <a:lnTo>
                  <a:pt x="552" y="27"/>
                </a:lnTo>
                <a:lnTo>
                  <a:pt x="552" y="27"/>
                </a:lnTo>
                <a:lnTo>
                  <a:pt x="552" y="27"/>
                </a:lnTo>
                <a:cubicBezTo>
                  <a:pt x="552" y="136"/>
                  <a:pt x="552" y="136"/>
                  <a:pt x="552" y="136"/>
                </a:cubicBezTo>
                <a:cubicBezTo>
                  <a:pt x="552" y="172"/>
                  <a:pt x="498" y="190"/>
                  <a:pt x="461" y="190"/>
                </a:cubicBezTo>
                <a:cubicBezTo>
                  <a:pt x="407" y="208"/>
                  <a:pt x="344" y="208"/>
                  <a:pt x="281" y="208"/>
                </a:cubicBezTo>
                <a:close/>
                <a:moveTo>
                  <a:pt x="45" y="127"/>
                </a:moveTo>
                <a:lnTo>
                  <a:pt x="45" y="127"/>
                </a:lnTo>
                <a:cubicBezTo>
                  <a:pt x="54" y="136"/>
                  <a:pt x="73" y="145"/>
                  <a:pt x="118" y="145"/>
                </a:cubicBezTo>
                <a:cubicBezTo>
                  <a:pt x="163" y="154"/>
                  <a:pt x="217" y="163"/>
                  <a:pt x="281" y="163"/>
                </a:cubicBezTo>
                <a:cubicBezTo>
                  <a:pt x="335" y="163"/>
                  <a:pt x="389" y="154"/>
                  <a:pt x="434" y="145"/>
                </a:cubicBezTo>
                <a:cubicBezTo>
                  <a:pt x="479" y="145"/>
                  <a:pt x="498" y="136"/>
                  <a:pt x="507" y="127"/>
                </a:cubicBezTo>
                <a:cubicBezTo>
                  <a:pt x="507" y="82"/>
                  <a:pt x="507" y="82"/>
                  <a:pt x="507" y="82"/>
                </a:cubicBezTo>
                <a:cubicBezTo>
                  <a:pt x="488" y="82"/>
                  <a:pt x="479" y="91"/>
                  <a:pt x="470" y="91"/>
                </a:cubicBezTo>
                <a:cubicBezTo>
                  <a:pt x="425" y="100"/>
                  <a:pt x="362" y="109"/>
                  <a:pt x="299" y="109"/>
                </a:cubicBezTo>
                <a:cubicBezTo>
                  <a:pt x="281" y="109"/>
                  <a:pt x="271" y="109"/>
                  <a:pt x="262" y="109"/>
                </a:cubicBezTo>
                <a:cubicBezTo>
                  <a:pt x="190" y="109"/>
                  <a:pt x="136" y="100"/>
                  <a:pt x="91" y="91"/>
                </a:cubicBezTo>
                <a:cubicBezTo>
                  <a:pt x="73" y="82"/>
                  <a:pt x="64" y="82"/>
                  <a:pt x="45" y="82"/>
                </a:cubicBezTo>
                <a:lnTo>
                  <a:pt x="45" y="127"/>
                </a:lnTo>
                <a:close/>
                <a:moveTo>
                  <a:pt x="507" y="136"/>
                </a:moveTo>
                <a:lnTo>
                  <a:pt x="507" y="136"/>
                </a:lnTo>
                <a:close/>
                <a:moveTo>
                  <a:pt x="45" y="27"/>
                </a:moveTo>
                <a:lnTo>
                  <a:pt x="45" y="2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84" name="Freeform 613">
            <a:extLst>
              <a:ext uri="{FF2B5EF4-FFF2-40B4-BE49-F238E27FC236}">
                <a16:creationId xmlns:a16="http://schemas.microsoft.com/office/drawing/2014/main" id="{7B2987E6-44B5-F24F-9EBF-10EBE54056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1080" y="4531840"/>
            <a:ext cx="563506" cy="202861"/>
          </a:xfrm>
          <a:custGeom>
            <a:avLst/>
            <a:gdLst>
              <a:gd name="T0" fmla="*/ 281 w 553"/>
              <a:gd name="T1" fmla="*/ 199 h 200"/>
              <a:gd name="T2" fmla="*/ 281 w 553"/>
              <a:gd name="T3" fmla="*/ 199 h 200"/>
              <a:gd name="T4" fmla="*/ 91 w 553"/>
              <a:gd name="T5" fmla="*/ 190 h 200"/>
              <a:gd name="T6" fmla="*/ 36 w 553"/>
              <a:gd name="T7" fmla="*/ 172 h 200"/>
              <a:gd name="T8" fmla="*/ 0 w 553"/>
              <a:gd name="T9" fmla="*/ 126 h 200"/>
              <a:gd name="T10" fmla="*/ 0 w 553"/>
              <a:gd name="T11" fmla="*/ 18 h 200"/>
              <a:gd name="T12" fmla="*/ 28 w 553"/>
              <a:gd name="T13" fmla="*/ 0 h 200"/>
              <a:gd name="T14" fmla="*/ 28 w 553"/>
              <a:gd name="T15" fmla="*/ 0 h 200"/>
              <a:gd name="T16" fmla="*/ 45 w 553"/>
              <a:gd name="T17" fmla="*/ 18 h 200"/>
              <a:gd name="T18" fmla="*/ 109 w 553"/>
              <a:gd name="T19" fmla="*/ 36 h 200"/>
              <a:gd name="T20" fmla="*/ 262 w 553"/>
              <a:gd name="T21" fmla="*/ 45 h 200"/>
              <a:gd name="T22" fmla="*/ 299 w 553"/>
              <a:gd name="T23" fmla="*/ 45 h 200"/>
              <a:gd name="T24" fmla="*/ 443 w 553"/>
              <a:gd name="T25" fmla="*/ 36 h 200"/>
              <a:gd name="T26" fmla="*/ 507 w 553"/>
              <a:gd name="T27" fmla="*/ 18 h 200"/>
              <a:gd name="T28" fmla="*/ 534 w 553"/>
              <a:gd name="T29" fmla="*/ 0 h 200"/>
              <a:gd name="T30" fmla="*/ 534 w 553"/>
              <a:gd name="T31" fmla="*/ 0 h 200"/>
              <a:gd name="T32" fmla="*/ 552 w 553"/>
              <a:gd name="T33" fmla="*/ 18 h 200"/>
              <a:gd name="T34" fmla="*/ 552 w 553"/>
              <a:gd name="T35" fmla="*/ 18 h 200"/>
              <a:gd name="T36" fmla="*/ 552 w 553"/>
              <a:gd name="T37" fmla="*/ 18 h 200"/>
              <a:gd name="T38" fmla="*/ 552 w 553"/>
              <a:gd name="T39" fmla="*/ 18 h 200"/>
              <a:gd name="T40" fmla="*/ 552 w 553"/>
              <a:gd name="T41" fmla="*/ 126 h 200"/>
              <a:gd name="T42" fmla="*/ 461 w 553"/>
              <a:gd name="T43" fmla="*/ 190 h 200"/>
              <a:gd name="T44" fmla="*/ 281 w 553"/>
              <a:gd name="T45" fmla="*/ 199 h 200"/>
              <a:gd name="T46" fmla="*/ 45 w 553"/>
              <a:gd name="T47" fmla="*/ 117 h 200"/>
              <a:gd name="T48" fmla="*/ 45 w 553"/>
              <a:gd name="T49" fmla="*/ 117 h 200"/>
              <a:gd name="T50" fmla="*/ 118 w 553"/>
              <a:gd name="T51" fmla="*/ 145 h 200"/>
              <a:gd name="T52" fmla="*/ 281 w 553"/>
              <a:gd name="T53" fmla="*/ 154 h 200"/>
              <a:gd name="T54" fmla="*/ 434 w 553"/>
              <a:gd name="T55" fmla="*/ 145 h 200"/>
              <a:gd name="T56" fmla="*/ 507 w 553"/>
              <a:gd name="T57" fmla="*/ 117 h 200"/>
              <a:gd name="T58" fmla="*/ 507 w 553"/>
              <a:gd name="T59" fmla="*/ 72 h 200"/>
              <a:gd name="T60" fmla="*/ 470 w 553"/>
              <a:gd name="T61" fmla="*/ 81 h 200"/>
              <a:gd name="T62" fmla="*/ 299 w 553"/>
              <a:gd name="T63" fmla="*/ 99 h 200"/>
              <a:gd name="T64" fmla="*/ 262 w 553"/>
              <a:gd name="T65" fmla="*/ 99 h 200"/>
              <a:gd name="T66" fmla="*/ 91 w 553"/>
              <a:gd name="T67" fmla="*/ 81 h 200"/>
              <a:gd name="T68" fmla="*/ 45 w 553"/>
              <a:gd name="T69" fmla="*/ 72 h 200"/>
              <a:gd name="T70" fmla="*/ 45 w 553"/>
              <a:gd name="T71" fmla="*/ 117 h 200"/>
              <a:gd name="T72" fmla="*/ 507 w 553"/>
              <a:gd name="T73" fmla="*/ 126 h 200"/>
              <a:gd name="T74" fmla="*/ 507 w 553"/>
              <a:gd name="T75" fmla="*/ 126 h 200"/>
              <a:gd name="T76" fmla="*/ 45 w 553"/>
              <a:gd name="T77" fmla="*/ 18 h 200"/>
              <a:gd name="T78" fmla="*/ 45 w 553"/>
              <a:gd name="T79" fmla="*/ 18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553" h="200">
                <a:moveTo>
                  <a:pt x="281" y="199"/>
                </a:moveTo>
                <a:lnTo>
                  <a:pt x="281" y="199"/>
                </a:lnTo>
                <a:cubicBezTo>
                  <a:pt x="208" y="199"/>
                  <a:pt x="145" y="199"/>
                  <a:pt x="91" y="190"/>
                </a:cubicBezTo>
                <a:cubicBezTo>
                  <a:pt x="64" y="181"/>
                  <a:pt x="45" y="172"/>
                  <a:pt x="36" y="172"/>
                </a:cubicBezTo>
                <a:cubicBezTo>
                  <a:pt x="9" y="154"/>
                  <a:pt x="0" y="145"/>
                  <a:pt x="0" y="126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9" y="0"/>
                  <a:pt x="28" y="0"/>
                </a:cubicBezTo>
                <a:lnTo>
                  <a:pt x="28" y="0"/>
                </a:lnTo>
                <a:cubicBezTo>
                  <a:pt x="36" y="0"/>
                  <a:pt x="45" y="9"/>
                  <a:pt x="45" y="18"/>
                </a:cubicBezTo>
                <a:cubicBezTo>
                  <a:pt x="54" y="18"/>
                  <a:pt x="73" y="27"/>
                  <a:pt x="109" y="36"/>
                </a:cubicBezTo>
                <a:cubicBezTo>
                  <a:pt x="154" y="45"/>
                  <a:pt x="208" y="45"/>
                  <a:pt x="262" y="45"/>
                </a:cubicBezTo>
                <a:cubicBezTo>
                  <a:pt x="271" y="45"/>
                  <a:pt x="281" y="45"/>
                  <a:pt x="299" y="45"/>
                </a:cubicBezTo>
                <a:cubicBezTo>
                  <a:pt x="353" y="45"/>
                  <a:pt x="398" y="45"/>
                  <a:pt x="443" y="36"/>
                </a:cubicBezTo>
                <a:cubicBezTo>
                  <a:pt x="488" y="27"/>
                  <a:pt x="498" y="18"/>
                  <a:pt x="507" y="18"/>
                </a:cubicBezTo>
                <a:cubicBezTo>
                  <a:pt x="507" y="9"/>
                  <a:pt x="516" y="0"/>
                  <a:pt x="534" y="0"/>
                </a:cubicBezTo>
                <a:lnTo>
                  <a:pt x="534" y="0"/>
                </a:lnTo>
                <a:cubicBezTo>
                  <a:pt x="543" y="0"/>
                  <a:pt x="552" y="9"/>
                  <a:pt x="552" y="18"/>
                </a:cubicBezTo>
                <a:lnTo>
                  <a:pt x="552" y="18"/>
                </a:lnTo>
                <a:lnTo>
                  <a:pt x="552" y="18"/>
                </a:lnTo>
                <a:lnTo>
                  <a:pt x="552" y="18"/>
                </a:lnTo>
                <a:cubicBezTo>
                  <a:pt x="552" y="126"/>
                  <a:pt x="552" y="126"/>
                  <a:pt x="552" y="126"/>
                </a:cubicBezTo>
                <a:cubicBezTo>
                  <a:pt x="552" y="163"/>
                  <a:pt x="498" y="181"/>
                  <a:pt x="461" y="190"/>
                </a:cubicBezTo>
                <a:cubicBezTo>
                  <a:pt x="407" y="199"/>
                  <a:pt x="344" y="199"/>
                  <a:pt x="281" y="199"/>
                </a:cubicBezTo>
                <a:close/>
                <a:moveTo>
                  <a:pt x="45" y="117"/>
                </a:moveTo>
                <a:lnTo>
                  <a:pt x="45" y="117"/>
                </a:lnTo>
                <a:cubicBezTo>
                  <a:pt x="54" y="126"/>
                  <a:pt x="73" y="136"/>
                  <a:pt x="118" y="145"/>
                </a:cubicBezTo>
                <a:cubicBezTo>
                  <a:pt x="163" y="145"/>
                  <a:pt x="217" y="154"/>
                  <a:pt x="281" y="154"/>
                </a:cubicBezTo>
                <a:cubicBezTo>
                  <a:pt x="335" y="154"/>
                  <a:pt x="389" y="145"/>
                  <a:pt x="434" y="145"/>
                </a:cubicBezTo>
                <a:cubicBezTo>
                  <a:pt x="479" y="136"/>
                  <a:pt x="498" y="126"/>
                  <a:pt x="507" y="117"/>
                </a:cubicBezTo>
                <a:cubicBezTo>
                  <a:pt x="507" y="72"/>
                  <a:pt x="507" y="72"/>
                  <a:pt x="507" y="72"/>
                </a:cubicBezTo>
                <a:cubicBezTo>
                  <a:pt x="488" y="72"/>
                  <a:pt x="479" y="81"/>
                  <a:pt x="470" y="81"/>
                </a:cubicBezTo>
                <a:cubicBezTo>
                  <a:pt x="425" y="90"/>
                  <a:pt x="362" y="99"/>
                  <a:pt x="299" y="99"/>
                </a:cubicBezTo>
                <a:cubicBezTo>
                  <a:pt x="281" y="99"/>
                  <a:pt x="271" y="99"/>
                  <a:pt x="262" y="99"/>
                </a:cubicBezTo>
                <a:cubicBezTo>
                  <a:pt x="190" y="99"/>
                  <a:pt x="136" y="90"/>
                  <a:pt x="91" y="81"/>
                </a:cubicBezTo>
                <a:cubicBezTo>
                  <a:pt x="73" y="81"/>
                  <a:pt x="64" y="72"/>
                  <a:pt x="45" y="72"/>
                </a:cubicBezTo>
                <a:lnTo>
                  <a:pt x="45" y="117"/>
                </a:lnTo>
                <a:close/>
                <a:moveTo>
                  <a:pt x="507" y="126"/>
                </a:moveTo>
                <a:lnTo>
                  <a:pt x="507" y="126"/>
                </a:lnTo>
                <a:close/>
                <a:moveTo>
                  <a:pt x="45" y="18"/>
                </a:moveTo>
                <a:lnTo>
                  <a:pt x="45" y="1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85" name="Freeform 614">
            <a:extLst>
              <a:ext uri="{FF2B5EF4-FFF2-40B4-BE49-F238E27FC236}">
                <a16:creationId xmlns:a16="http://schemas.microsoft.com/office/drawing/2014/main" id="{B8315D20-40B8-0341-A9D2-0D12AD8FDF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1080" y="4365041"/>
            <a:ext cx="563506" cy="157784"/>
          </a:xfrm>
          <a:custGeom>
            <a:avLst/>
            <a:gdLst>
              <a:gd name="T0" fmla="*/ 281 w 553"/>
              <a:gd name="T1" fmla="*/ 154 h 155"/>
              <a:gd name="T2" fmla="*/ 281 w 553"/>
              <a:gd name="T3" fmla="*/ 154 h 155"/>
              <a:gd name="T4" fmla="*/ 262 w 553"/>
              <a:gd name="T5" fmla="*/ 154 h 155"/>
              <a:gd name="T6" fmla="*/ 91 w 553"/>
              <a:gd name="T7" fmla="*/ 136 h 155"/>
              <a:gd name="T8" fmla="*/ 0 w 553"/>
              <a:gd name="T9" fmla="*/ 82 h 155"/>
              <a:gd name="T10" fmla="*/ 91 w 553"/>
              <a:gd name="T11" fmla="*/ 18 h 155"/>
              <a:gd name="T12" fmla="*/ 281 w 553"/>
              <a:gd name="T13" fmla="*/ 0 h 155"/>
              <a:gd name="T14" fmla="*/ 461 w 553"/>
              <a:gd name="T15" fmla="*/ 18 h 155"/>
              <a:gd name="T16" fmla="*/ 525 w 553"/>
              <a:gd name="T17" fmla="*/ 36 h 155"/>
              <a:gd name="T18" fmla="*/ 552 w 553"/>
              <a:gd name="T19" fmla="*/ 82 h 155"/>
              <a:gd name="T20" fmla="*/ 470 w 553"/>
              <a:gd name="T21" fmla="*/ 136 h 155"/>
              <a:gd name="T22" fmla="*/ 299 w 553"/>
              <a:gd name="T23" fmla="*/ 154 h 155"/>
              <a:gd name="T24" fmla="*/ 281 w 553"/>
              <a:gd name="T25" fmla="*/ 154 h 155"/>
              <a:gd name="T26" fmla="*/ 64 w 553"/>
              <a:gd name="T27" fmla="*/ 82 h 155"/>
              <a:gd name="T28" fmla="*/ 64 w 553"/>
              <a:gd name="T29" fmla="*/ 82 h 155"/>
              <a:gd name="T30" fmla="*/ 109 w 553"/>
              <a:gd name="T31" fmla="*/ 91 h 155"/>
              <a:gd name="T32" fmla="*/ 262 w 553"/>
              <a:gd name="T33" fmla="*/ 109 h 155"/>
              <a:gd name="T34" fmla="*/ 299 w 553"/>
              <a:gd name="T35" fmla="*/ 109 h 155"/>
              <a:gd name="T36" fmla="*/ 443 w 553"/>
              <a:gd name="T37" fmla="*/ 91 h 155"/>
              <a:gd name="T38" fmla="*/ 498 w 553"/>
              <a:gd name="T39" fmla="*/ 82 h 155"/>
              <a:gd name="T40" fmla="*/ 434 w 553"/>
              <a:gd name="T41" fmla="*/ 63 h 155"/>
              <a:gd name="T42" fmla="*/ 281 w 553"/>
              <a:gd name="T43" fmla="*/ 54 h 155"/>
              <a:gd name="T44" fmla="*/ 118 w 553"/>
              <a:gd name="T45" fmla="*/ 63 h 155"/>
              <a:gd name="T46" fmla="*/ 64 w 553"/>
              <a:gd name="T47" fmla="*/ 82 h 155"/>
              <a:gd name="T48" fmla="*/ 507 w 553"/>
              <a:gd name="T49" fmla="*/ 91 h 155"/>
              <a:gd name="T50" fmla="*/ 507 w 553"/>
              <a:gd name="T51" fmla="*/ 91 h 1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553" h="155">
                <a:moveTo>
                  <a:pt x="281" y="154"/>
                </a:moveTo>
                <a:lnTo>
                  <a:pt x="281" y="154"/>
                </a:lnTo>
                <a:cubicBezTo>
                  <a:pt x="271" y="154"/>
                  <a:pt x="262" y="154"/>
                  <a:pt x="262" y="154"/>
                </a:cubicBezTo>
                <a:cubicBezTo>
                  <a:pt x="190" y="154"/>
                  <a:pt x="136" y="154"/>
                  <a:pt x="91" y="136"/>
                </a:cubicBezTo>
                <a:cubicBezTo>
                  <a:pt x="45" y="136"/>
                  <a:pt x="0" y="118"/>
                  <a:pt x="0" y="82"/>
                </a:cubicBezTo>
                <a:cubicBezTo>
                  <a:pt x="0" y="45"/>
                  <a:pt x="54" y="27"/>
                  <a:pt x="91" y="18"/>
                </a:cubicBezTo>
                <a:cubicBezTo>
                  <a:pt x="145" y="9"/>
                  <a:pt x="208" y="0"/>
                  <a:pt x="281" y="0"/>
                </a:cubicBezTo>
                <a:cubicBezTo>
                  <a:pt x="344" y="0"/>
                  <a:pt x="416" y="9"/>
                  <a:pt x="461" y="18"/>
                </a:cubicBezTo>
                <a:cubicBezTo>
                  <a:pt x="488" y="27"/>
                  <a:pt x="507" y="27"/>
                  <a:pt x="525" y="36"/>
                </a:cubicBezTo>
                <a:cubicBezTo>
                  <a:pt x="543" y="45"/>
                  <a:pt x="552" y="63"/>
                  <a:pt x="552" y="82"/>
                </a:cubicBezTo>
                <a:cubicBezTo>
                  <a:pt x="552" y="118"/>
                  <a:pt x="507" y="136"/>
                  <a:pt x="470" y="136"/>
                </a:cubicBezTo>
                <a:cubicBezTo>
                  <a:pt x="425" y="154"/>
                  <a:pt x="362" y="154"/>
                  <a:pt x="299" y="154"/>
                </a:cubicBezTo>
                <a:cubicBezTo>
                  <a:pt x="290" y="154"/>
                  <a:pt x="281" y="154"/>
                  <a:pt x="281" y="154"/>
                </a:cubicBezTo>
                <a:close/>
                <a:moveTo>
                  <a:pt x="64" y="82"/>
                </a:moveTo>
                <a:lnTo>
                  <a:pt x="64" y="82"/>
                </a:lnTo>
                <a:cubicBezTo>
                  <a:pt x="73" y="82"/>
                  <a:pt x="82" y="91"/>
                  <a:pt x="109" y="91"/>
                </a:cubicBezTo>
                <a:cubicBezTo>
                  <a:pt x="154" y="100"/>
                  <a:pt x="208" y="109"/>
                  <a:pt x="262" y="109"/>
                </a:cubicBezTo>
                <a:cubicBezTo>
                  <a:pt x="271" y="109"/>
                  <a:pt x="281" y="109"/>
                  <a:pt x="299" y="109"/>
                </a:cubicBezTo>
                <a:cubicBezTo>
                  <a:pt x="353" y="109"/>
                  <a:pt x="398" y="100"/>
                  <a:pt x="443" y="91"/>
                </a:cubicBezTo>
                <a:cubicBezTo>
                  <a:pt x="470" y="91"/>
                  <a:pt x="488" y="82"/>
                  <a:pt x="498" y="82"/>
                </a:cubicBezTo>
                <a:cubicBezTo>
                  <a:pt x="488" y="73"/>
                  <a:pt x="470" y="73"/>
                  <a:pt x="434" y="63"/>
                </a:cubicBezTo>
                <a:cubicBezTo>
                  <a:pt x="389" y="54"/>
                  <a:pt x="335" y="54"/>
                  <a:pt x="281" y="54"/>
                </a:cubicBezTo>
                <a:cubicBezTo>
                  <a:pt x="217" y="54"/>
                  <a:pt x="163" y="54"/>
                  <a:pt x="118" y="63"/>
                </a:cubicBezTo>
                <a:cubicBezTo>
                  <a:pt x="91" y="73"/>
                  <a:pt x="73" y="73"/>
                  <a:pt x="64" y="82"/>
                </a:cubicBezTo>
                <a:close/>
                <a:moveTo>
                  <a:pt x="507" y="91"/>
                </a:moveTo>
                <a:lnTo>
                  <a:pt x="507" y="9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86" name="Freeform 615">
            <a:extLst>
              <a:ext uri="{FF2B5EF4-FFF2-40B4-BE49-F238E27FC236}">
                <a16:creationId xmlns:a16="http://schemas.microsoft.com/office/drawing/2014/main" id="{DFFFE50D-AEC4-1743-BBBC-840DC3762F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1080" y="4419137"/>
            <a:ext cx="563506" cy="211880"/>
          </a:xfrm>
          <a:custGeom>
            <a:avLst/>
            <a:gdLst>
              <a:gd name="T0" fmla="*/ 281 w 553"/>
              <a:gd name="T1" fmla="*/ 208 h 209"/>
              <a:gd name="T2" fmla="*/ 281 w 553"/>
              <a:gd name="T3" fmla="*/ 208 h 209"/>
              <a:gd name="T4" fmla="*/ 91 w 553"/>
              <a:gd name="T5" fmla="*/ 190 h 209"/>
              <a:gd name="T6" fmla="*/ 36 w 553"/>
              <a:gd name="T7" fmla="*/ 172 h 209"/>
              <a:gd name="T8" fmla="*/ 0 w 553"/>
              <a:gd name="T9" fmla="*/ 127 h 209"/>
              <a:gd name="T10" fmla="*/ 0 w 553"/>
              <a:gd name="T11" fmla="*/ 28 h 209"/>
              <a:gd name="T12" fmla="*/ 28 w 553"/>
              <a:gd name="T13" fmla="*/ 0 h 209"/>
              <a:gd name="T14" fmla="*/ 28 w 553"/>
              <a:gd name="T15" fmla="*/ 0 h 209"/>
              <a:gd name="T16" fmla="*/ 45 w 553"/>
              <a:gd name="T17" fmla="*/ 19 h 209"/>
              <a:gd name="T18" fmla="*/ 109 w 553"/>
              <a:gd name="T19" fmla="*/ 37 h 209"/>
              <a:gd name="T20" fmla="*/ 262 w 553"/>
              <a:gd name="T21" fmla="*/ 55 h 209"/>
              <a:gd name="T22" fmla="*/ 299 w 553"/>
              <a:gd name="T23" fmla="*/ 55 h 209"/>
              <a:gd name="T24" fmla="*/ 443 w 553"/>
              <a:gd name="T25" fmla="*/ 37 h 209"/>
              <a:gd name="T26" fmla="*/ 507 w 553"/>
              <a:gd name="T27" fmla="*/ 19 h 209"/>
              <a:gd name="T28" fmla="*/ 534 w 553"/>
              <a:gd name="T29" fmla="*/ 0 h 209"/>
              <a:gd name="T30" fmla="*/ 534 w 553"/>
              <a:gd name="T31" fmla="*/ 0 h 209"/>
              <a:gd name="T32" fmla="*/ 552 w 553"/>
              <a:gd name="T33" fmla="*/ 28 h 209"/>
              <a:gd name="T34" fmla="*/ 552 w 553"/>
              <a:gd name="T35" fmla="*/ 28 h 209"/>
              <a:gd name="T36" fmla="*/ 552 w 553"/>
              <a:gd name="T37" fmla="*/ 28 h 209"/>
              <a:gd name="T38" fmla="*/ 552 w 553"/>
              <a:gd name="T39" fmla="*/ 28 h 209"/>
              <a:gd name="T40" fmla="*/ 552 w 553"/>
              <a:gd name="T41" fmla="*/ 127 h 209"/>
              <a:gd name="T42" fmla="*/ 461 w 553"/>
              <a:gd name="T43" fmla="*/ 190 h 209"/>
              <a:gd name="T44" fmla="*/ 281 w 553"/>
              <a:gd name="T45" fmla="*/ 208 h 209"/>
              <a:gd name="T46" fmla="*/ 45 w 553"/>
              <a:gd name="T47" fmla="*/ 127 h 209"/>
              <a:gd name="T48" fmla="*/ 45 w 553"/>
              <a:gd name="T49" fmla="*/ 127 h 209"/>
              <a:gd name="T50" fmla="*/ 118 w 553"/>
              <a:gd name="T51" fmla="*/ 145 h 209"/>
              <a:gd name="T52" fmla="*/ 281 w 553"/>
              <a:gd name="T53" fmla="*/ 154 h 209"/>
              <a:gd name="T54" fmla="*/ 434 w 553"/>
              <a:gd name="T55" fmla="*/ 145 h 209"/>
              <a:gd name="T56" fmla="*/ 507 w 553"/>
              <a:gd name="T57" fmla="*/ 127 h 209"/>
              <a:gd name="T58" fmla="*/ 507 w 553"/>
              <a:gd name="T59" fmla="*/ 73 h 209"/>
              <a:gd name="T60" fmla="*/ 470 w 553"/>
              <a:gd name="T61" fmla="*/ 82 h 209"/>
              <a:gd name="T62" fmla="*/ 299 w 553"/>
              <a:gd name="T63" fmla="*/ 100 h 209"/>
              <a:gd name="T64" fmla="*/ 262 w 553"/>
              <a:gd name="T65" fmla="*/ 100 h 209"/>
              <a:gd name="T66" fmla="*/ 91 w 553"/>
              <a:gd name="T67" fmla="*/ 82 h 209"/>
              <a:gd name="T68" fmla="*/ 45 w 553"/>
              <a:gd name="T69" fmla="*/ 73 h 209"/>
              <a:gd name="T70" fmla="*/ 45 w 553"/>
              <a:gd name="T71" fmla="*/ 127 h 209"/>
              <a:gd name="T72" fmla="*/ 507 w 553"/>
              <a:gd name="T73" fmla="*/ 127 h 209"/>
              <a:gd name="T74" fmla="*/ 507 w 553"/>
              <a:gd name="T75" fmla="*/ 127 h 209"/>
              <a:gd name="T76" fmla="*/ 45 w 553"/>
              <a:gd name="T77" fmla="*/ 28 h 209"/>
              <a:gd name="T78" fmla="*/ 45 w 553"/>
              <a:gd name="T79" fmla="*/ 28 h 2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553" h="209">
                <a:moveTo>
                  <a:pt x="281" y="208"/>
                </a:moveTo>
                <a:lnTo>
                  <a:pt x="281" y="208"/>
                </a:lnTo>
                <a:cubicBezTo>
                  <a:pt x="208" y="208"/>
                  <a:pt x="145" y="199"/>
                  <a:pt x="91" y="190"/>
                </a:cubicBezTo>
                <a:cubicBezTo>
                  <a:pt x="64" y="190"/>
                  <a:pt x="45" y="181"/>
                  <a:pt x="36" y="172"/>
                </a:cubicBezTo>
                <a:cubicBezTo>
                  <a:pt x="9" y="163"/>
                  <a:pt x="0" y="145"/>
                  <a:pt x="0" y="127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9"/>
                  <a:pt x="9" y="0"/>
                  <a:pt x="28" y="0"/>
                </a:cubicBezTo>
                <a:lnTo>
                  <a:pt x="28" y="0"/>
                </a:lnTo>
                <a:cubicBezTo>
                  <a:pt x="36" y="0"/>
                  <a:pt x="45" y="9"/>
                  <a:pt x="45" y="19"/>
                </a:cubicBezTo>
                <a:cubicBezTo>
                  <a:pt x="54" y="28"/>
                  <a:pt x="73" y="37"/>
                  <a:pt x="109" y="37"/>
                </a:cubicBezTo>
                <a:cubicBezTo>
                  <a:pt x="154" y="46"/>
                  <a:pt x="208" y="55"/>
                  <a:pt x="262" y="55"/>
                </a:cubicBezTo>
                <a:cubicBezTo>
                  <a:pt x="271" y="55"/>
                  <a:pt x="281" y="55"/>
                  <a:pt x="299" y="55"/>
                </a:cubicBezTo>
                <a:cubicBezTo>
                  <a:pt x="353" y="55"/>
                  <a:pt x="398" y="46"/>
                  <a:pt x="443" y="37"/>
                </a:cubicBezTo>
                <a:cubicBezTo>
                  <a:pt x="488" y="37"/>
                  <a:pt x="498" y="28"/>
                  <a:pt x="507" y="19"/>
                </a:cubicBezTo>
                <a:cubicBezTo>
                  <a:pt x="507" y="9"/>
                  <a:pt x="516" y="0"/>
                  <a:pt x="534" y="0"/>
                </a:cubicBezTo>
                <a:lnTo>
                  <a:pt x="534" y="0"/>
                </a:lnTo>
                <a:cubicBezTo>
                  <a:pt x="543" y="0"/>
                  <a:pt x="552" y="9"/>
                  <a:pt x="552" y="28"/>
                </a:cubicBezTo>
                <a:lnTo>
                  <a:pt x="552" y="28"/>
                </a:lnTo>
                <a:lnTo>
                  <a:pt x="552" y="28"/>
                </a:lnTo>
                <a:lnTo>
                  <a:pt x="552" y="28"/>
                </a:lnTo>
                <a:cubicBezTo>
                  <a:pt x="552" y="127"/>
                  <a:pt x="552" y="127"/>
                  <a:pt x="552" y="127"/>
                </a:cubicBezTo>
                <a:cubicBezTo>
                  <a:pt x="552" y="172"/>
                  <a:pt x="498" y="181"/>
                  <a:pt x="461" y="190"/>
                </a:cubicBezTo>
                <a:cubicBezTo>
                  <a:pt x="407" y="199"/>
                  <a:pt x="344" y="208"/>
                  <a:pt x="281" y="208"/>
                </a:cubicBezTo>
                <a:close/>
                <a:moveTo>
                  <a:pt x="45" y="127"/>
                </a:moveTo>
                <a:lnTo>
                  <a:pt x="45" y="127"/>
                </a:lnTo>
                <a:cubicBezTo>
                  <a:pt x="54" y="127"/>
                  <a:pt x="73" y="136"/>
                  <a:pt x="118" y="145"/>
                </a:cubicBezTo>
                <a:cubicBezTo>
                  <a:pt x="163" y="154"/>
                  <a:pt x="217" y="154"/>
                  <a:pt x="281" y="154"/>
                </a:cubicBezTo>
                <a:cubicBezTo>
                  <a:pt x="335" y="154"/>
                  <a:pt x="389" y="154"/>
                  <a:pt x="434" y="145"/>
                </a:cubicBezTo>
                <a:cubicBezTo>
                  <a:pt x="479" y="136"/>
                  <a:pt x="498" y="127"/>
                  <a:pt x="507" y="127"/>
                </a:cubicBezTo>
                <a:cubicBezTo>
                  <a:pt x="507" y="73"/>
                  <a:pt x="507" y="73"/>
                  <a:pt x="507" y="73"/>
                </a:cubicBezTo>
                <a:cubicBezTo>
                  <a:pt x="488" y="82"/>
                  <a:pt x="479" y="82"/>
                  <a:pt x="470" y="82"/>
                </a:cubicBezTo>
                <a:cubicBezTo>
                  <a:pt x="425" y="100"/>
                  <a:pt x="362" y="100"/>
                  <a:pt x="299" y="100"/>
                </a:cubicBezTo>
                <a:cubicBezTo>
                  <a:pt x="281" y="100"/>
                  <a:pt x="271" y="100"/>
                  <a:pt x="262" y="100"/>
                </a:cubicBezTo>
                <a:cubicBezTo>
                  <a:pt x="190" y="100"/>
                  <a:pt x="136" y="100"/>
                  <a:pt x="91" y="82"/>
                </a:cubicBezTo>
                <a:cubicBezTo>
                  <a:pt x="73" y="82"/>
                  <a:pt x="64" y="82"/>
                  <a:pt x="45" y="73"/>
                </a:cubicBezTo>
                <a:lnTo>
                  <a:pt x="45" y="127"/>
                </a:lnTo>
                <a:close/>
                <a:moveTo>
                  <a:pt x="507" y="127"/>
                </a:moveTo>
                <a:lnTo>
                  <a:pt x="507" y="127"/>
                </a:lnTo>
                <a:close/>
                <a:moveTo>
                  <a:pt x="45" y="28"/>
                </a:moveTo>
                <a:lnTo>
                  <a:pt x="45" y="2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87" name="Freeform 616">
            <a:extLst>
              <a:ext uri="{FF2B5EF4-FFF2-40B4-BE49-F238E27FC236}">
                <a16:creationId xmlns:a16="http://schemas.microsoft.com/office/drawing/2014/main" id="{05F586C7-9D8D-D240-9141-D3222D026A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06546" y="4067509"/>
            <a:ext cx="595064" cy="906122"/>
          </a:xfrm>
          <a:custGeom>
            <a:avLst/>
            <a:gdLst>
              <a:gd name="T0" fmla="*/ 497 w 580"/>
              <a:gd name="T1" fmla="*/ 886 h 887"/>
              <a:gd name="T2" fmla="*/ 497 w 580"/>
              <a:gd name="T3" fmla="*/ 886 h 887"/>
              <a:gd name="T4" fmla="*/ 81 w 580"/>
              <a:gd name="T5" fmla="*/ 886 h 887"/>
              <a:gd name="T6" fmla="*/ 0 w 580"/>
              <a:gd name="T7" fmla="*/ 805 h 887"/>
              <a:gd name="T8" fmla="*/ 0 w 580"/>
              <a:gd name="T9" fmla="*/ 81 h 887"/>
              <a:gd name="T10" fmla="*/ 81 w 580"/>
              <a:gd name="T11" fmla="*/ 0 h 887"/>
              <a:gd name="T12" fmla="*/ 497 w 580"/>
              <a:gd name="T13" fmla="*/ 0 h 887"/>
              <a:gd name="T14" fmla="*/ 579 w 580"/>
              <a:gd name="T15" fmla="*/ 81 h 887"/>
              <a:gd name="T16" fmla="*/ 579 w 580"/>
              <a:gd name="T17" fmla="*/ 325 h 887"/>
              <a:gd name="T18" fmla="*/ 551 w 580"/>
              <a:gd name="T19" fmla="*/ 343 h 887"/>
              <a:gd name="T20" fmla="*/ 533 w 580"/>
              <a:gd name="T21" fmla="*/ 325 h 887"/>
              <a:gd name="T22" fmla="*/ 533 w 580"/>
              <a:gd name="T23" fmla="*/ 81 h 887"/>
              <a:gd name="T24" fmla="*/ 497 w 580"/>
              <a:gd name="T25" fmla="*/ 45 h 887"/>
              <a:gd name="T26" fmla="*/ 81 w 580"/>
              <a:gd name="T27" fmla="*/ 45 h 887"/>
              <a:gd name="T28" fmla="*/ 36 w 580"/>
              <a:gd name="T29" fmla="*/ 81 h 887"/>
              <a:gd name="T30" fmla="*/ 36 w 580"/>
              <a:gd name="T31" fmla="*/ 805 h 887"/>
              <a:gd name="T32" fmla="*/ 81 w 580"/>
              <a:gd name="T33" fmla="*/ 841 h 887"/>
              <a:gd name="T34" fmla="*/ 497 w 580"/>
              <a:gd name="T35" fmla="*/ 841 h 887"/>
              <a:gd name="T36" fmla="*/ 515 w 580"/>
              <a:gd name="T37" fmla="*/ 841 h 887"/>
              <a:gd name="T38" fmla="*/ 542 w 580"/>
              <a:gd name="T39" fmla="*/ 850 h 887"/>
              <a:gd name="T40" fmla="*/ 533 w 580"/>
              <a:gd name="T41" fmla="*/ 877 h 887"/>
              <a:gd name="T42" fmla="*/ 497 w 580"/>
              <a:gd name="T43" fmla="*/ 886 h 8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580" h="887">
                <a:moveTo>
                  <a:pt x="497" y="886"/>
                </a:moveTo>
                <a:lnTo>
                  <a:pt x="497" y="886"/>
                </a:lnTo>
                <a:cubicBezTo>
                  <a:pt x="81" y="886"/>
                  <a:pt x="81" y="886"/>
                  <a:pt x="81" y="886"/>
                </a:cubicBezTo>
                <a:cubicBezTo>
                  <a:pt x="36" y="886"/>
                  <a:pt x="0" y="850"/>
                  <a:pt x="0" y="805"/>
                </a:cubicBezTo>
                <a:cubicBezTo>
                  <a:pt x="0" y="81"/>
                  <a:pt x="0" y="81"/>
                  <a:pt x="0" y="81"/>
                </a:cubicBezTo>
                <a:cubicBezTo>
                  <a:pt x="0" y="36"/>
                  <a:pt x="36" y="0"/>
                  <a:pt x="81" y="0"/>
                </a:cubicBezTo>
                <a:cubicBezTo>
                  <a:pt x="497" y="0"/>
                  <a:pt x="497" y="0"/>
                  <a:pt x="497" y="0"/>
                </a:cubicBezTo>
                <a:cubicBezTo>
                  <a:pt x="542" y="0"/>
                  <a:pt x="579" y="36"/>
                  <a:pt x="579" y="81"/>
                </a:cubicBezTo>
                <a:cubicBezTo>
                  <a:pt x="579" y="325"/>
                  <a:pt x="579" y="325"/>
                  <a:pt x="579" y="325"/>
                </a:cubicBezTo>
                <a:cubicBezTo>
                  <a:pt x="579" y="334"/>
                  <a:pt x="569" y="343"/>
                  <a:pt x="551" y="343"/>
                </a:cubicBezTo>
                <a:cubicBezTo>
                  <a:pt x="542" y="343"/>
                  <a:pt x="533" y="334"/>
                  <a:pt x="533" y="325"/>
                </a:cubicBezTo>
                <a:cubicBezTo>
                  <a:pt x="533" y="81"/>
                  <a:pt x="533" y="81"/>
                  <a:pt x="533" y="81"/>
                </a:cubicBezTo>
                <a:cubicBezTo>
                  <a:pt x="533" y="63"/>
                  <a:pt x="515" y="45"/>
                  <a:pt x="497" y="45"/>
                </a:cubicBezTo>
                <a:cubicBezTo>
                  <a:pt x="81" y="45"/>
                  <a:pt x="81" y="45"/>
                  <a:pt x="81" y="45"/>
                </a:cubicBezTo>
                <a:cubicBezTo>
                  <a:pt x="54" y="45"/>
                  <a:pt x="36" y="63"/>
                  <a:pt x="36" y="81"/>
                </a:cubicBezTo>
                <a:cubicBezTo>
                  <a:pt x="36" y="805"/>
                  <a:pt x="36" y="805"/>
                  <a:pt x="36" y="805"/>
                </a:cubicBezTo>
                <a:cubicBezTo>
                  <a:pt x="36" y="822"/>
                  <a:pt x="54" y="841"/>
                  <a:pt x="81" y="841"/>
                </a:cubicBezTo>
                <a:cubicBezTo>
                  <a:pt x="497" y="841"/>
                  <a:pt x="497" y="841"/>
                  <a:pt x="497" y="841"/>
                </a:cubicBezTo>
                <a:cubicBezTo>
                  <a:pt x="497" y="841"/>
                  <a:pt x="506" y="841"/>
                  <a:pt x="515" y="841"/>
                </a:cubicBezTo>
                <a:cubicBezTo>
                  <a:pt x="524" y="832"/>
                  <a:pt x="533" y="841"/>
                  <a:pt x="542" y="850"/>
                </a:cubicBezTo>
                <a:cubicBezTo>
                  <a:pt x="542" y="859"/>
                  <a:pt x="542" y="868"/>
                  <a:pt x="533" y="877"/>
                </a:cubicBezTo>
                <a:cubicBezTo>
                  <a:pt x="515" y="877"/>
                  <a:pt x="506" y="886"/>
                  <a:pt x="497" y="88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88" name="Freeform 617">
            <a:extLst>
              <a:ext uri="{FF2B5EF4-FFF2-40B4-BE49-F238E27FC236}">
                <a16:creationId xmlns:a16="http://schemas.microsoft.com/office/drawing/2014/main" id="{654D0D86-CE09-6E48-ADF6-C09A93C5AE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03255" y="4815847"/>
            <a:ext cx="45081" cy="45081"/>
          </a:xfrm>
          <a:custGeom>
            <a:avLst/>
            <a:gdLst>
              <a:gd name="T0" fmla="*/ 18 w 46"/>
              <a:gd name="T1" fmla="*/ 45 h 46"/>
              <a:gd name="T2" fmla="*/ 18 w 46"/>
              <a:gd name="T3" fmla="*/ 45 h 46"/>
              <a:gd name="T4" fmla="*/ 0 w 46"/>
              <a:gd name="T5" fmla="*/ 27 h 46"/>
              <a:gd name="T6" fmla="*/ 18 w 46"/>
              <a:gd name="T7" fmla="*/ 0 h 46"/>
              <a:gd name="T8" fmla="*/ 45 w 46"/>
              <a:gd name="T9" fmla="*/ 27 h 46"/>
              <a:gd name="T10" fmla="*/ 18 w 46"/>
              <a:gd name="T11" fmla="*/ 45 h 46"/>
              <a:gd name="T12" fmla="*/ 18 w 46"/>
              <a:gd name="T13" fmla="*/ 9 h 46"/>
              <a:gd name="T14" fmla="*/ 18 w 46"/>
              <a:gd name="T15" fmla="*/ 9 h 46"/>
              <a:gd name="T16" fmla="*/ 9 w 46"/>
              <a:gd name="T17" fmla="*/ 27 h 46"/>
              <a:gd name="T18" fmla="*/ 18 w 46"/>
              <a:gd name="T19" fmla="*/ 36 h 46"/>
              <a:gd name="T20" fmla="*/ 36 w 46"/>
              <a:gd name="T21" fmla="*/ 27 h 46"/>
              <a:gd name="T22" fmla="*/ 18 w 46"/>
              <a:gd name="T23" fmla="*/ 9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6" h="46">
                <a:moveTo>
                  <a:pt x="18" y="45"/>
                </a:moveTo>
                <a:lnTo>
                  <a:pt x="18" y="45"/>
                </a:lnTo>
                <a:cubicBezTo>
                  <a:pt x="9" y="45"/>
                  <a:pt x="0" y="36"/>
                  <a:pt x="0" y="27"/>
                </a:cubicBezTo>
                <a:cubicBezTo>
                  <a:pt x="0" y="9"/>
                  <a:pt x="9" y="0"/>
                  <a:pt x="18" y="0"/>
                </a:cubicBezTo>
                <a:cubicBezTo>
                  <a:pt x="36" y="0"/>
                  <a:pt x="45" y="9"/>
                  <a:pt x="45" y="27"/>
                </a:cubicBezTo>
                <a:cubicBezTo>
                  <a:pt x="45" y="36"/>
                  <a:pt x="36" y="45"/>
                  <a:pt x="18" y="45"/>
                </a:cubicBezTo>
                <a:close/>
                <a:moveTo>
                  <a:pt x="18" y="9"/>
                </a:moveTo>
                <a:lnTo>
                  <a:pt x="18" y="9"/>
                </a:lnTo>
                <a:cubicBezTo>
                  <a:pt x="9" y="9"/>
                  <a:pt x="9" y="18"/>
                  <a:pt x="9" y="27"/>
                </a:cubicBezTo>
                <a:cubicBezTo>
                  <a:pt x="9" y="36"/>
                  <a:pt x="9" y="36"/>
                  <a:pt x="18" y="36"/>
                </a:cubicBezTo>
                <a:cubicBezTo>
                  <a:pt x="27" y="36"/>
                  <a:pt x="36" y="36"/>
                  <a:pt x="36" y="27"/>
                </a:cubicBezTo>
                <a:cubicBezTo>
                  <a:pt x="36" y="18"/>
                  <a:pt x="27" y="9"/>
                  <a:pt x="18" y="9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89" name="Freeform 618">
            <a:extLst>
              <a:ext uri="{FF2B5EF4-FFF2-40B4-BE49-F238E27FC236}">
                <a16:creationId xmlns:a16="http://schemas.microsoft.com/office/drawing/2014/main" id="{34482D91-4953-5349-8C7E-E299473610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41788" y="4815847"/>
            <a:ext cx="202861" cy="45081"/>
          </a:xfrm>
          <a:custGeom>
            <a:avLst/>
            <a:gdLst>
              <a:gd name="T0" fmla="*/ 181 w 200"/>
              <a:gd name="T1" fmla="*/ 45 h 46"/>
              <a:gd name="T2" fmla="*/ 181 w 200"/>
              <a:gd name="T3" fmla="*/ 45 h 46"/>
              <a:gd name="T4" fmla="*/ 19 w 200"/>
              <a:gd name="T5" fmla="*/ 45 h 46"/>
              <a:gd name="T6" fmla="*/ 0 w 200"/>
              <a:gd name="T7" fmla="*/ 27 h 46"/>
              <a:gd name="T8" fmla="*/ 19 w 200"/>
              <a:gd name="T9" fmla="*/ 0 h 46"/>
              <a:gd name="T10" fmla="*/ 181 w 200"/>
              <a:gd name="T11" fmla="*/ 0 h 46"/>
              <a:gd name="T12" fmla="*/ 199 w 200"/>
              <a:gd name="T13" fmla="*/ 27 h 46"/>
              <a:gd name="T14" fmla="*/ 181 w 200"/>
              <a:gd name="T15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00" h="46">
                <a:moveTo>
                  <a:pt x="181" y="45"/>
                </a:moveTo>
                <a:lnTo>
                  <a:pt x="181" y="45"/>
                </a:lnTo>
                <a:cubicBezTo>
                  <a:pt x="19" y="45"/>
                  <a:pt x="19" y="45"/>
                  <a:pt x="19" y="45"/>
                </a:cubicBezTo>
                <a:cubicBezTo>
                  <a:pt x="10" y="45"/>
                  <a:pt x="0" y="36"/>
                  <a:pt x="0" y="27"/>
                </a:cubicBezTo>
                <a:cubicBezTo>
                  <a:pt x="0" y="9"/>
                  <a:pt x="10" y="0"/>
                  <a:pt x="19" y="0"/>
                </a:cubicBezTo>
                <a:cubicBezTo>
                  <a:pt x="181" y="0"/>
                  <a:pt x="181" y="0"/>
                  <a:pt x="181" y="0"/>
                </a:cubicBezTo>
                <a:cubicBezTo>
                  <a:pt x="190" y="0"/>
                  <a:pt x="199" y="9"/>
                  <a:pt x="199" y="27"/>
                </a:cubicBezTo>
                <a:cubicBezTo>
                  <a:pt x="199" y="36"/>
                  <a:pt x="190" y="45"/>
                  <a:pt x="181" y="4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90" name="Freeform 619">
            <a:extLst>
              <a:ext uri="{FF2B5EF4-FFF2-40B4-BE49-F238E27FC236}">
                <a16:creationId xmlns:a16="http://schemas.microsoft.com/office/drawing/2014/main" id="{68A180AF-A911-4141-97E4-86B46D102D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69659" y="4135131"/>
            <a:ext cx="455313" cy="252451"/>
          </a:xfrm>
          <a:custGeom>
            <a:avLst/>
            <a:gdLst>
              <a:gd name="T0" fmla="*/ 416 w 444"/>
              <a:gd name="T1" fmla="*/ 244 h 245"/>
              <a:gd name="T2" fmla="*/ 416 w 444"/>
              <a:gd name="T3" fmla="*/ 244 h 245"/>
              <a:gd name="T4" fmla="*/ 27 w 444"/>
              <a:gd name="T5" fmla="*/ 244 h 245"/>
              <a:gd name="T6" fmla="*/ 0 w 444"/>
              <a:gd name="T7" fmla="*/ 217 h 245"/>
              <a:gd name="T8" fmla="*/ 0 w 444"/>
              <a:gd name="T9" fmla="*/ 27 h 245"/>
              <a:gd name="T10" fmla="*/ 27 w 444"/>
              <a:gd name="T11" fmla="*/ 0 h 245"/>
              <a:gd name="T12" fmla="*/ 416 w 444"/>
              <a:gd name="T13" fmla="*/ 0 h 245"/>
              <a:gd name="T14" fmla="*/ 443 w 444"/>
              <a:gd name="T15" fmla="*/ 27 h 245"/>
              <a:gd name="T16" fmla="*/ 443 w 444"/>
              <a:gd name="T17" fmla="*/ 217 h 245"/>
              <a:gd name="T18" fmla="*/ 416 w 444"/>
              <a:gd name="T19" fmla="*/ 244 h 245"/>
              <a:gd name="T20" fmla="*/ 46 w 444"/>
              <a:gd name="T21" fmla="*/ 199 h 245"/>
              <a:gd name="T22" fmla="*/ 46 w 444"/>
              <a:gd name="T23" fmla="*/ 199 h 245"/>
              <a:gd name="T24" fmla="*/ 398 w 444"/>
              <a:gd name="T25" fmla="*/ 199 h 245"/>
              <a:gd name="T26" fmla="*/ 398 w 444"/>
              <a:gd name="T27" fmla="*/ 46 h 245"/>
              <a:gd name="T28" fmla="*/ 46 w 444"/>
              <a:gd name="T29" fmla="*/ 46 h 245"/>
              <a:gd name="T30" fmla="*/ 46 w 444"/>
              <a:gd name="T31" fmla="*/ 199 h 2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444" h="245">
                <a:moveTo>
                  <a:pt x="416" y="244"/>
                </a:moveTo>
                <a:lnTo>
                  <a:pt x="416" y="244"/>
                </a:lnTo>
                <a:cubicBezTo>
                  <a:pt x="27" y="244"/>
                  <a:pt x="27" y="244"/>
                  <a:pt x="27" y="244"/>
                </a:cubicBezTo>
                <a:cubicBezTo>
                  <a:pt x="9" y="244"/>
                  <a:pt x="0" y="235"/>
                  <a:pt x="0" y="217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9"/>
                  <a:pt x="9" y="0"/>
                  <a:pt x="27" y="0"/>
                </a:cubicBezTo>
                <a:cubicBezTo>
                  <a:pt x="416" y="0"/>
                  <a:pt x="416" y="0"/>
                  <a:pt x="416" y="0"/>
                </a:cubicBezTo>
                <a:cubicBezTo>
                  <a:pt x="434" y="0"/>
                  <a:pt x="443" y="9"/>
                  <a:pt x="443" y="27"/>
                </a:cubicBezTo>
                <a:cubicBezTo>
                  <a:pt x="443" y="217"/>
                  <a:pt x="443" y="217"/>
                  <a:pt x="443" y="217"/>
                </a:cubicBezTo>
                <a:cubicBezTo>
                  <a:pt x="443" y="235"/>
                  <a:pt x="434" y="244"/>
                  <a:pt x="416" y="244"/>
                </a:cubicBezTo>
                <a:close/>
                <a:moveTo>
                  <a:pt x="46" y="199"/>
                </a:moveTo>
                <a:lnTo>
                  <a:pt x="46" y="199"/>
                </a:lnTo>
                <a:cubicBezTo>
                  <a:pt x="398" y="199"/>
                  <a:pt x="398" y="199"/>
                  <a:pt x="398" y="199"/>
                </a:cubicBezTo>
                <a:cubicBezTo>
                  <a:pt x="398" y="46"/>
                  <a:pt x="398" y="46"/>
                  <a:pt x="398" y="46"/>
                </a:cubicBezTo>
                <a:cubicBezTo>
                  <a:pt x="46" y="46"/>
                  <a:pt x="46" y="46"/>
                  <a:pt x="46" y="46"/>
                </a:cubicBezTo>
                <a:lnTo>
                  <a:pt x="46" y="19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91" name="Freeform 620">
            <a:extLst>
              <a:ext uri="{FF2B5EF4-FFF2-40B4-BE49-F238E27FC236}">
                <a16:creationId xmlns:a16="http://schemas.microsoft.com/office/drawing/2014/main" id="{24CE33A1-0847-5A42-AF48-F45B0A5319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03255" y="4658066"/>
            <a:ext cx="45081" cy="49587"/>
          </a:xfrm>
          <a:custGeom>
            <a:avLst/>
            <a:gdLst>
              <a:gd name="T0" fmla="*/ 18 w 46"/>
              <a:gd name="T1" fmla="*/ 46 h 47"/>
              <a:gd name="T2" fmla="*/ 18 w 46"/>
              <a:gd name="T3" fmla="*/ 46 h 47"/>
              <a:gd name="T4" fmla="*/ 0 w 46"/>
              <a:gd name="T5" fmla="*/ 19 h 47"/>
              <a:gd name="T6" fmla="*/ 18 w 46"/>
              <a:gd name="T7" fmla="*/ 0 h 47"/>
              <a:gd name="T8" fmla="*/ 45 w 46"/>
              <a:gd name="T9" fmla="*/ 19 h 47"/>
              <a:gd name="T10" fmla="*/ 18 w 46"/>
              <a:gd name="T11" fmla="*/ 46 h 47"/>
              <a:gd name="T12" fmla="*/ 18 w 46"/>
              <a:gd name="T13" fmla="*/ 10 h 47"/>
              <a:gd name="T14" fmla="*/ 18 w 46"/>
              <a:gd name="T15" fmla="*/ 10 h 47"/>
              <a:gd name="T16" fmla="*/ 9 w 46"/>
              <a:gd name="T17" fmla="*/ 19 h 47"/>
              <a:gd name="T18" fmla="*/ 18 w 46"/>
              <a:gd name="T19" fmla="*/ 37 h 47"/>
              <a:gd name="T20" fmla="*/ 36 w 46"/>
              <a:gd name="T21" fmla="*/ 19 h 47"/>
              <a:gd name="T22" fmla="*/ 18 w 46"/>
              <a:gd name="T23" fmla="*/ 10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6" h="47">
                <a:moveTo>
                  <a:pt x="18" y="46"/>
                </a:moveTo>
                <a:lnTo>
                  <a:pt x="18" y="46"/>
                </a:lnTo>
                <a:cubicBezTo>
                  <a:pt x="9" y="46"/>
                  <a:pt x="0" y="37"/>
                  <a:pt x="0" y="19"/>
                </a:cubicBezTo>
                <a:cubicBezTo>
                  <a:pt x="0" y="10"/>
                  <a:pt x="9" y="0"/>
                  <a:pt x="18" y="0"/>
                </a:cubicBezTo>
                <a:cubicBezTo>
                  <a:pt x="36" y="0"/>
                  <a:pt x="45" y="10"/>
                  <a:pt x="45" y="19"/>
                </a:cubicBezTo>
                <a:cubicBezTo>
                  <a:pt x="45" y="37"/>
                  <a:pt x="36" y="46"/>
                  <a:pt x="18" y="46"/>
                </a:cubicBezTo>
                <a:close/>
                <a:moveTo>
                  <a:pt x="18" y="10"/>
                </a:moveTo>
                <a:lnTo>
                  <a:pt x="18" y="10"/>
                </a:lnTo>
                <a:cubicBezTo>
                  <a:pt x="9" y="10"/>
                  <a:pt x="9" y="10"/>
                  <a:pt x="9" y="19"/>
                </a:cubicBezTo>
                <a:cubicBezTo>
                  <a:pt x="9" y="28"/>
                  <a:pt x="9" y="37"/>
                  <a:pt x="18" y="37"/>
                </a:cubicBezTo>
                <a:cubicBezTo>
                  <a:pt x="27" y="37"/>
                  <a:pt x="36" y="28"/>
                  <a:pt x="36" y="19"/>
                </a:cubicBezTo>
                <a:cubicBezTo>
                  <a:pt x="36" y="10"/>
                  <a:pt x="27" y="10"/>
                  <a:pt x="18" y="1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92" name="Freeform 621">
            <a:extLst>
              <a:ext uri="{FF2B5EF4-FFF2-40B4-BE49-F238E27FC236}">
                <a16:creationId xmlns:a16="http://schemas.microsoft.com/office/drawing/2014/main" id="{C88F8F3B-A01C-904E-9CA8-A8BD6A8389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03255" y="4549873"/>
            <a:ext cx="45081" cy="45081"/>
          </a:xfrm>
          <a:custGeom>
            <a:avLst/>
            <a:gdLst>
              <a:gd name="T0" fmla="*/ 27 w 46"/>
              <a:gd name="T1" fmla="*/ 45 h 46"/>
              <a:gd name="T2" fmla="*/ 27 w 46"/>
              <a:gd name="T3" fmla="*/ 45 h 46"/>
              <a:gd name="T4" fmla="*/ 0 w 46"/>
              <a:gd name="T5" fmla="*/ 18 h 46"/>
              <a:gd name="T6" fmla="*/ 27 w 46"/>
              <a:gd name="T7" fmla="*/ 0 h 46"/>
              <a:gd name="T8" fmla="*/ 45 w 46"/>
              <a:gd name="T9" fmla="*/ 18 h 46"/>
              <a:gd name="T10" fmla="*/ 27 w 46"/>
              <a:gd name="T11" fmla="*/ 45 h 46"/>
              <a:gd name="T12" fmla="*/ 27 w 46"/>
              <a:gd name="T13" fmla="*/ 9 h 46"/>
              <a:gd name="T14" fmla="*/ 27 w 46"/>
              <a:gd name="T15" fmla="*/ 9 h 46"/>
              <a:gd name="T16" fmla="*/ 9 w 46"/>
              <a:gd name="T17" fmla="*/ 18 h 46"/>
              <a:gd name="T18" fmla="*/ 27 w 46"/>
              <a:gd name="T19" fmla="*/ 36 h 46"/>
              <a:gd name="T20" fmla="*/ 36 w 46"/>
              <a:gd name="T21" fmla="*/ 18 h 46"/>
              <a:gd name="T22" fmla="*/ 27 w 46"/>
              <a:gd name="T23" fmla="*/ 9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6" h="46">
                <a:moveTo>
                  <a:pt x="27" y="45"/>
                </a:moveTo>
                <a:lnTo>
                  <a:pt x="27" y="45"/>
                </a:lnTo>
                <a:cubicBezTo>
                  <a:pt x="9" y="45"/>
                  <a:pt x="0" y="36"/>
                  <a:pt x="0" y="18"/>
                </a:cubicBezTo>
                <a:cubicBezTo>
                  <a:pt x="0" y="9"/>
                  <a:pt x="9" y="0"/>
                  <a:pt x="27" y="0"/>
                </a:cubicBezTo>
                <a:cubicBezTo>
                  <a:pt x="36" y="0"/>
                  <a:pt x="45" y="9"/>
                  <a:pt x="45" y="18"/>
                </a:cubicBezTo>
                <a:cubicBezTo>
                  <a:pt x="45" y="36"/>
                  <a:pt x="36" y="45"/>
                  <a:pt x="27" y="45"/>
                </a:cubicBezTo>
                <a:close/>
                <a:moveTo>
                  <a:pt x="27" y="9"/>
                </a:moveTo>
                <a:lnTo>
                  <a:pt x="27" y="9"/>
                </a:lnTo>
                <a:cubicBezTo>
                  <a:pt x="18" y="9"/>
                  <a:pt x="9" y="18"/>
                  <a:pt x="9" y="18"/>
                </a:cubicBezTo>
                <a:cubicBezTo>
                  <a:pt x="9" y="27"/>
                  <a:pt x="18" y="36"/>
                  <a:pt x="27" y="36"/>
                </a:cubicBezTo>
                <a:cubicBezTo>
                  <a:pt x="27" y="36"/>
                  <a:pt x="36" y="27"/>
                  <a:pt x="36" y="18"/>
                </a:cubicBezTo>
                <a:lnTo>
                  <a:pt x="27" y="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93" name="Freeform 622">
            <a:extLst>
              <a:ext uri="{FF2B5EF4-FFF2-40B4-BE49-F238E27FC236}">
                <a16:creationId xmlns:a16="http://schemas.microsoft.com/office/drawing/2014/main" id="{CC5EEE89-2922-D44E-BA7C-3488CA1B46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72520" y="4549873"/>
            <a:ext cx="45081" cy="45081"/>
          </a:xfrm>
          <a:custGeom>
            <a:avLst/>
            <a:gdLst>
              <a:gd name="T0" fmla="*/ 27 w 46"/>
              <a:gd name="T1" fmla="*/ 45 h 46"/>
              <a:gd name="T2" fmla="*/ 27 w 46"/>
              <a:gd name="T3" fmla="*/ 45 h 46"/>
              <a:gd name="T4" fmla="*/ 0 w 46"/>
              <a:gd name="T5" fmla="*/ 18 h 46"/>
              <a:gd name="T6" fmla="*/ 27 w 46"/>
              <a:gd name="T7" fmla="*/ 0 h 46"/>
              <a:gd name="T8" fmla="*/ 45 w 46"/>
              <a:gd name="T9" fmla="*/ 18 h 46"/>
              <a:gd name="T10" fmla="*/ 27 w 46"/>
              <a:gd name="T11" fmla="*/ 45 h 46"/>
              <a:gd name="T12" fmla="*/ 27 w 46"/>
              <a:gd name="T13" fmla="*/ 9 h 46"/>
              <a:gd name="T14" fmla="*/ 27 w 46"/>
              <a:gd name="T15" fmla="*/ 9 h 46"/>
              <a:gd name="T16" fmla="*/ 9 w 46"/>
              <a:gd name="T17" fmla="*/ 18 h 46"/>
              <a:gd name="T18" fmla="*/ 27 w 46"/>
              <a:gd name="T19" fmla="*/ 36 h 46"/>
              <a:gd name="T20" fmla="*/ 36 w 46"/>
              <a:gd name="T21" fmla="*/ 18 h 46"/>
              <a:gd name="T22" fmla="*/ 27 w 46"/>
              <a:gd name="T23" fmla="*/ 9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6" h="46">
                <a:moveTo>
                  <a:pt x="27" y="45"/>
                </a:moveTo>
                <a:lnTo>
                  <a:pt x="27" y="45"/>
                </a:lnTo>
                <a:cubicBezTo>
                  <a:pt x="9" y="45"/>
                  <a:pt x="0" y="36"/>
                  <a:pt x="0" y="18"/>
                </a:cubicBezTo>
                <a:cubicBezTo>
                  <a:pt x="0" y="9"/>
                  <a:pt x="9" y="0"/>
                  <a:pt x="27" y="0"/>
                </a:cubicBezTo>
                <a:cubicBezTo>
                  <a:pt x="36" y="0"/>
                  <a:pt x="45" y="9"/>
                  <a:pt x="45" y="18"/>
                </a:cubicBezTo>
                <a:cubicBezTo>
                  <a:pt x="45" y="36"/>
                  <a:pt x="36" y="45"/>
                  <a:pt x="27" y="45"/>
                </a:cubicBezTo>
                <a:close/>
                <a:moveTo>
                  <a:pt x="27" y="9"/>
                </a:moveTo>
                <a:lnTo>
                  <a:pt x="27" y="9"/>
                </a:lnTo>
                <a:cubicBezTo>
                  <a:pt x="18" y="9"/>
                  <a:pt x="9" y="18"/>
                  <a:pt x="9" y="18"/>
                </a:cubicBezTo>
                <a:cubicBezTo>
                  <a:pt x="9" y="27"/>
                  <a:pt x="18" y="36"/>
                  <a:pt x="27" y="36"/>
                </a:cubicBezTo>
                <a:cubicBezTo>
                  <a:pt x="36" y="36"/>
                  <a:pt x="36" y="27"/>
                  <a:pt x="36" y="18"/>
                </a:cubicBezTo>
                <a:cubicBezTo>
                  <a:pt x="36" y="18"/>
                  <a:pt x="36" y="9"/>
                  <a:pt x="27" y="9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94" name="Freeform 623">
            <a:extLst>
              <a:ext uri="{FF2B5EF4-FFF2-40B4-BE49-F238E27FC236}">
                <a16:creationId xmlns:a16="http://schemas.microsoft.com/office/drawing/2014/main" id="{5AEB31BC-ADE1-ED45-A4A3-62AC3337A7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41788" y="4549873"/>
            <a:ext cx="49587" cy="45081"/>
          </a:xfrm>
          <a:custGeom>
            <a:avLst/>
            <a:gdLst>
              <a:gd name="T0" fmla="*/ 19 w 47"/>
              <a:gd name="T1" fmla="*/ 45 h 46"/>
              <a:gd name="T2" fmla="*/ 19 w 47"/>
              <a:gd name="T3" fmla="*/ 45 h 46"/>
              <a:gd name="T4" fmla="*/ 0 w 47"/>
              <a:gd name="T5" fmla="*/ 18 h 46"/>
              <a:gd name="T6" fmla="*/ 19 w 47"/>
              <a:gd name="T7" fmla="*/ 0 h 46"/>
              <a:gd name="T8" fmla="*/ 46 w 47"/>
              <a:gd name="T9" fmla="*/ 18 h 46"/>
              <a:gd name="T10" fmla="*/ 19 w 47"/>
              <a:gd name="T11" fmla="*/ 45 h 46"/>
              <a:gd name="T12" fmla="*/ 19 w 47"/>
              <a:gd name="T13" fmla="*/ 9 h 46"/>
              <a:gd name="T14" fmla="*/ 19 w 47"/>
              <a:gd name="T15" fmla="*/ 9 h 46"/>
              <a:gd name="T16" fmla="*/ 10 w 47"/>
              <a:gd name="T17" fmla="*/ 18 h 46"/>
              <a:gd name="T18" fmla="*/ 19 w 47"/>
              <a:gd name="T19" fmla="*/ 36 h 46"/>
              <a:gd name="T20" fmla="*/ 37 w 47"/>
              <a:gd name="T21" fmla="*/ 18 h 46"/>
              <a:gd name="T22" fmla="*/ 19 w 47"/>
              <a:gd name="T23" fmla="*/ 9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7" h="46">
                <a:moveTo>
                  <a:pt x="19" y="45"/>
                </a:moveTo>
                <a:lnTo>
                  <a:pt x="19" y="45"/>
                </a:lnTo>
                <a:cubicBezTo>
                  <a:pt x="10" y="45"/>
                  <a:pt x="0" y="36"/>
                  <a:pt x="0" y="18"/>
                </a:cubicBezTo>
                <a:cubicBezTo>
                  <a:pt x="0" y="9"/>
                  <a:pt x="10" y="0"/>
                  <a:pt x="19" y="0"/>
                </a:cubicBezTo>
                <a:cubicBezTo>
                  <a:pt x="37" y="0"/>
                  <a:pt x="46" y="9"/>
                  <a:pt x="46" y="18"/>
                </a:cubicBezTo>
                <a:cubicBezTo>
                  <a:pt x="46" y="36"/>
                  <a:pt x="37" y="45"/>
                  <a:pt x="19" y="45"/>
                </a:cubicBezTo>
                <a:close/>
                <a:moveTo>
                  <a:pt x="19" y="9"/>
                </a:moveTo>
                <a:lnTo>
                  <a:pt x="19" y="9"/>
                </a:lnTo>
                <a:cubicBezTo>
                  <a:pt x="10" y="9"/>
                  <a:pt x="10" y="18"/>
                  <a:pt x="10" y="18"/>
                </a:cubicBezTo>
                <a:cubicBezTo>
                  <a:pt x="10" y="27"/>
                  <a:pt x="10" y="36"/>
                  <a:pt x="19" y="36"/>
                </a:cubicBezTo>
                <a:cubicBezTo>
                  <a:pt x="28" y="36"/>
                  <a:pt x="37" y="27"/>
                  <a:pt x="37" y="18"/>
                </a:cubicBezTo>
                <a:cubicBezTo>
                  <a:pt x="37" y="18"/>
                  <a:pt x="28" y="9"/>
                  <a:pt x="19" y="9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95" name="Freeform 624">
            <a:extLst>
              <a:ext uri="{FF2B5EF4-FFF2-40B4-BE49-F238E27FC236}">
                <a16:creationId xmlns:a16="http://schemas.microsoft.com/office/drawing/2014/main" id="{27B9C993-4C9C-B042-8471-993143F350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72520" y="4658066"/>
            <a:ext cx="45081" cy="49587"/>
          </a:xfrm>
          <a:custGeom>
            <a:avLst/>
            <a:gdLst>
              <a:gd name="T0" fmla="*/ 27 w 46"/>
              <a:gd name="T1" fmla="*/ 46 h 47"/>
              <a:gd name="T2" fmla="*/ 27 w 46"/>
              <a:gd name="T3" fmla="*/ 46 h 47"/>
              <a:gd name="T4" fmla="*/ 0 w 46"/>
              <a:gd name="T5" fmla="*/ 19 h 47"/>
              <a:gd name="T6" fmla="*/ 27 w 46"/>
              <a:gd name="T7" fmla="*/ 0 h 47"/>
              <a:gd name="T8" fmla="*/ 45 w 46"/>
              <a:gd name="T9" fmla="*/ 19 h 47"/>
              <a:gd name="T10" fmla="*/ 27 w 46"/>
              <a:gd name="T11" fmla="*/ 46 h 47"/>
              <a:gd name="T12" fmla="*/ 27 w 46"/>
              <a:gd name="T13" fmla="*/ 10 h 47"/>
              <a:gd name="T14" fmla="*/ 27 w 46"/>
              <a:gd name="T15" fmla="*/ 10 h 47"/>
              <a:gd name="T16" fmla="*/ 9 w 46"/>
              <a:gd name="T17" fmla="*/ 19 h 47"/>
              <a:gd name="T18" fmla="*/ 27 w 46"/>
              <a:gd name="T19" fmla="*/ 37 h 47"/>
              <a:gd name="T20" fmla="*/ 36 w 46"/>
              <a:gd name="T21" fmla="*/ 19 h 47"/>
              <a:gd name="T22" fmla="*/ 27 w 46"/>
              <a:gd name="T23" fmla="*/ 10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6" h="47">
                <a:moveTo>
                  <a:pt x="27" y="46"/>
                </a:moveTo>
                <a:lnTo>
                  <a:pt x="27" y="46"/>
                </a:lnTo>
                <a:cubicBezTo>
                  <a:pt x="9" y="46"/>
                  <a:pt x="0" y="37"/>
                  <a:pt x="0" y="19"/>
                </a:cubicBezTo>
                <a:cubicBezTo>
                  <a:pt x="0" y="10"/>
                  <a:pt x="9" y="0"/>
                  <a:pt x="27" y="0"/>
                </a:cubicBezTo>
                <a:cubicBezTo>
                  <a:pt x="36" y="0"/>
                  <a:pt x="45" y="10"/>
                  <a:pt x="45" y="19"/>
                </a:cubicBezTo>
                <a:cubicBezTo>
                  <a:pt x="45" y="37"/>
                  <a:pt x="36" y="46"/>
                  <a:pt x="27" y="46"/>
                </a:cubicBezTo>
                <a:close/>
                <a:moveTo>
                  <a:pt x="27" y="10"/>
                </a:moveTo>
                <a:lnTo>
                  <a:pt x="27" y="10"/>
                </a:lnTo>
                <a:cubicBezTo>
                  <a:pt x="18" y="10"/>
                  <a:pt x="9" y="10"/>
                  <a:pt x="9" y="19"/>
                </a:cubicBezTo>
                <a:cubicBezTo>
                  <a:pt x="9" y="28"/>
                  <a:pt x="18" y="37"/>
                  <a:pt x="27" y="37"/>
                </a:cubicBezTo>
                <a:cubicBezTo>
                  <a:pt x="36" y="37"/>
                  <a:pt x="36" y="28"/>
                  <a:pt x="36" y="19"/>
                </a:cubicBezTo>
                <a:cubicBezTo>
                  <a:pt x="36" y="10"/>
                  <a:pt x="36" y="10"/>
                  <a:pt x="27" y="1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96" name="Freeform 625">
            <a:extLst>
              <a:ext uri="{FF2B5EF4-FFF2-40B4-BE49-F238E27FC236}">
                <a16:creationId xmlns:a16="http://schemas.microsoft.com/office/drawing/2014/main" id="{1DADCA22-112E-094C-837B-EB9208D938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41788" y="4658066"/>
            <a:ext cx="49587" cy="49587"/>
          </a:xfrm>
          <a:custGeom>
            <a:avLst/>
            <a:gdLst>
              <a:gd name="T0" fmla="*/ 19 w 47"/>
              <a:gd name="T1" fmla="*/ 46 h 47"/>
              <a:gd name="T2" fmla="*/ 19 w 47"/>
              <a:gd name="T3" fmla="*/ 46 h 47"/>
              <a:gd name="T4" fmla="*/ 0 w 47"/>
              <a:gd name="T5" fmla="*/ 19 h 47"/>
              <a:gd name="T6" fmla="*/ 19 w 47"/>
              <a:gd name="T7" fmla="*/ 0 h 47"/>
              <a:gd name="T8" fmla="*/ 46 w 47"/>
              <a:gd name="T9" fmla="*/ 19 h 47"/>
              <a:gd name="T10" fmla="*/ 19 w 47"/>
              <a:gd name="T11" fmla="*/ 46 h 47"/>
              <a:gd name="T12" fmla="*/ 19 w 47"/>
              <a:gd name="T13" fmla="*/ 10 h 47"/>
              <a:gd name="T14" fmla="*/ 19 w 47"/>
              <a:gd name="T15" fmla="*/ 10 h 47"/>
              <a:gd name="T16" fmla="*/ 10 w 47"/>
              <a:gd name="T17" fmla="*/ 19 h 47"/>
              <a:gd name="T18" fmla="*/ 19 w 47"/>
              <a:gd name="T19" fmla="*/ 37 h 47"/>
              <a:gd name="T20" fmla="*/ 37 w 47"/>
              <a:gd name="T21" fmla="*/ 19 h 47"/>
              <a:gd name="T22" fmla="*/ 19 w 47"/>
              <a:gd name="T23" fmla="*/ 10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7" h="47">
                <a:moveTo>
                  <a:pt x="19" y="46"/>
                </a:moveTo>
                <a:lnTo>
                  <a:pt x="19" y="46"/>
                </a:lnTo>
                <a:cubicBezTo>
                  <a:pt x="10" y="46"/>
                  <a:pt x="0" y="37"/>
                  <a:pt x="0" y="19"/>
                </a:cubicBezTo>
                <a:cubicBezTo>
                  <a:pt x="0" y="10"/>
                  <a:pt x="10" y="0"/>
                  <a:pt x="19" y="0"/>
                </a:cubicBezTo>
                <a:cubicBezTo>
                  <a:pt x="37" y="0"/>
                  <a:pt x="46" y="10"/>
                  <a:pt x="46" y="19"/>
                </a:cubicBezTo>
                <a:cubicBezTo>
                  <a:pt x="46" y="37"/>
                  <a:pt x="37" y="46"/>
                  <a:pt x="19" y="46"/>
                </a:cubicBezTo>
                <a:close/>
                <a:moveTo>
                  <a:pt x="19" y="10"/>
                </a:moveTo>
                <a:lnTo>
                  <a:pt x="19" y="10"/>
                </a:lnTo>
                <a:cubicBezTo>
                  <a:pt x="10" y="10"/>
                  <a:pt x="10" y="10"/>
                  <a:pt x="10" y="19"/>
                </a:cubicBezTo>
                <a:cubicBezTo>
                  <a:pt x="10" y="28"/>
                  <a:pt x="10" y="37"/>
                  <a:pt x="19" y="37"/>
                </a:cubicBezTo>
                <a:cubicBezTo>
                  <a:pt x="28" y="37"/>
                  <a:pt x="37" y="28"/>
                  <a:pt x="37" y="19"/>
                </a:cubicBezTo>
                <a:cubicBezTo>
                  <a:pt x="37" y="10"/>
                  <a:pt x="28" y="10"/>
                  <a:pt x="19" y="1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97" name="Freeform 626">
            <a:extLst>
              <a:ext uri="{FF2B5EF4-FFF2-40B4-BE49-F238E27FC236}">
                <a16:creationId xmlns:a16="http://schemas.microsoft.com/office/drawing/2014/main" id="{0F60082D-8EB7-604B-A0CE-7ABDDA1A8F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03255" y="4437170"/>
            <a:ext cx="45081" cy="54097"/>
          </a:xfrm>
          <a:custGeom>
            <a:avLst/>
            <a:gdLst>
              <a:gd name="T0" fmla="*/ 27 w 46"/>
              <a:gd name="T1" fmla="*/ 54 h 55"/>
              <a:gd name="T2" fmla="*/ 27 w 46"/>
              <a:gd name="T3" fmla="*/ 54 h 55"/>
              <a:gd name="T4" fmla="*/ 0 w 46"/>
              <a:gd name="T5" fmla="*/ 27 h 55"/>
              <a:gd name="T6" fmla="*/ 27 w 46"/>
              <a:gd name="T7" fmla="*/ 0 h 55"/>
              <a:gd name="T8" fmla="*/ 45 w 46"/>
              <a:gd name="T9" fmla="*/ 27 h 55"/>
              <a:gd name="T10" fmla="*/ 27 w 46"/>
              <a:gd name="T11" fmla="*/ 54 h 55"/>
              <a:gd name="T12" fmla="*/ 27 w 46"/>
              <a:gd name="T13" fmla="*/ 9 h 55"/>
              <a:gd name="T14" fmla="*/ 27 w 46"/>
              <a:gd name="T15" fmla="*/ 9 h 55"/>
              <a:gd name="T16" fmla="*/ 9 w 46"/>
              <a:gd name="T17" fmla="*/ 27 h 55"/>
              <a:gd name="T18" fmla="*/ 27 w 46"/>
              <a:gd name="T19" fmla="*/ 45 h 55"/>
              <a:gd name="T20" fmla="*/ 36 w 46"/>
              <a:gd name="T21" fmla="*/ 27 h 55"/>
              <a:gd name="T22" fmla="*/ 27 w 46"/>
              <a:gd name="T23" fmla="*/ 9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6" h="55">
                <a:moveTo>
                  <a:pt x="27" y="54"/>
                </a:moveTo>
                <a:lnTo>
                  <a:pt x="27" y="54"/>
                </a:lnTo>
                <a:cubicBezTo>
                  <a:pt x="9" y="54"/>
                  <a:pt x="0" y="36"/>
                  <a:pt x="0" y="27"/>
                </a:cubicBezTo>
                <a:cubicBezTo>
                  <a:pt x="0" y="9"/>
                  <a:pt x="9" y="0"/>
                  <a:pt x="27" y="0"/>
                </a:cubicBezTo>
                <a:cubicBezTo>
                  <a:pt x="36" y="0"/>
                  <a:pt x="45" y="9"/>
                  <a:pt x="45" y="27"/>
                </a:cubicBezTo>
                <a:cubicBezTo>
                  <a:pt x="45" y="36"/>
                  <a:pt x="36" y="54"/>
                  <a:pt x="27" y="54"/>
                </a:cubicBezTo>
                <a:close/>
                <a:moveTo>
                  <a:pt x="27" y="9"/>
                </a:moveTo>
                <a:lnTo>
                  <a:pt x="27" y="9"/>
                </a:lnTo>
                <a:cubicBezTo>
                  <a:pt x="18" y="9"/>
                  <a:pt x="9" y="18"/>
                  <a:pt x="9" y="27"/>
                </a:cubicBezTo>
                <a:cubicBezTo>
                  <a:pt x="9" y="36"/>
                  <a:pt x="18" y="45"/>
                  <a:pt x="27" y="45"/>
                </a:cubicBezTo>
                <a:cubicBezTo>
                  <a:pt x="27" y="45"/>
                  <a:pt x="36" y="36"/>
                  <a:pt x="36" y="27"/>
                </a:cubicBezTo>
                <a:cubicBezTo>
                  <a:pt x="36" y="18"/>
                  <a:pt x="27" y="9"/>
                  <a:pt x="27" y="9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98" name="Freeform 627">
            <a:extLst>
              <a:ext uri="{FF2B5EF4-FFF2-40B4-BE49-F238E27FC236}">
                <a16:creationId xmlns:a16="http://schemas.microsoft.com/office/drawing/2014/main" id="{A1FBE62C-DF33-474E-9FEF-0D52DE73E7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72520" y="4437170"/>
            <a:ext cx="45081" cy="54097"/>
          </a:xfrm>
          <a:custGeom>
            <a:avLst/>
            <a:gdLst>
              <a:gd name="T0" fmla="*/ 27 w 46"/>
              <a:gd name="T1" fmla="*/ 54 h 55"/>
              <a:gd name="T2" fmla="*/ 27 w 46"/>
              <a:gd name="T3" fmla="*/ 54 h 55"/>
              <a:gd name="T4" fmla="*/ 0 w 46"/>
              <a:gd name="T5" fmla="*/ 27 h 55"/>
              <a:gd name="T6" fmla="*/ 27 w 46"/>
              <a:gd name="T7" fmla="*/ 0 h 55"/>
              <a:gd name="T8" fmla="*/ 45 w 46"/>
              <a:gd name="T9" fmla="*/ 27 h 55"/>
              <a:gd name="T10" fmla="*/ 27 w 46"/>
              <a:gd name="T11" fmla="*/ 54 h 55"/>
              <a:gd name="T12" fmla="*/ 27 w 46"/>
              <a:gd name="T13" fmla="*/ 9 h 55"/>
              <a:gd name="T14" fmla="*/ 27 w 46"/>
              <a:gd name="T15" fmla="*/ 9 h 55"/>
              <a:gd name="T16" fmla="*/ 9 w 46"/>
              <a:gd name="T17" fmla="*/ 27 h 55"/>
              <a:gd name="T18" fmla="*/ 27 w 46"/>
              <a:gd name="T19" fmla="*/ 45 h 55"/>
              <a:gd name="T20" fmla="*/ 36 w 46"/>
              <a:gd name="T21" fmla="*/ 27 h 55"/>
              <a:gd name="T22" fmla="*/ 27 w 46"/>
              <a:gd name="T23" fmla="*/ 9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6" h="55">
                <a:moveTo>
                  <a:pt x="27" y="54"/>
                </a:moveTo>
                <a:lnTo>
                  <a:pt x="27" y="54"/>
                </a:lnTo>
                <a:cubicBezTo>
                  <a:pt x="9" y="54"/>
                  <a:pt x="0" y="36"/>
                  <a:pt x="0" y="27"/>
                </a:cubicBezTo>
                <a:cubicBezTo>
                  <a:pt x="0" y="9"/>
                  <a:pt x="9" y="0"/>
                  <a:pt x="27" y="0"/>
                </a:cubicBezTo>
                <a:cubicBezTo>
                  <a:pt x="36" y="0"/>
                  <a:pt x="45" y="9"/>
                  <a:pt x="45" y="27"/>
                </a:cubicBezTo>
                <a:cubicBezTo>
                  <a:pt x="45" y="36"/>
                  <a:pt x="36" y="54"/>
                  <a:pt x="27" y="54"/>
                </a:cubicBezTo>
                <a:close/>
                <a:moveTo>
                  <a:pt x="27" y="9"/>
                </a:moveTo>
                <a:lnTo>
                  <a:pt x="27" y="9"/>
                </a:lnTo>
                <a:cubicBezTo>
                  <a:pt x="18" y="9"/>
                  <a:pt x="9" y="18"/>
                  <a:pt x="9" y="27"/>
                </a:cubicBezTo>
                <a:cubicBezTo>
                  <a:pt x="9" y="36"/>
                  <a:pt x="18" y="45"/>
                  <a:pt x="27" y="45"/>
                </a:cubicBezTo>
                <a:cubicBezTo>
                  <a:pt x="36" y="45"/>
                  <a:pt x="36" y="36"/>
                  <a:pt x="36" y="27"/>
                </a:cubicBezTo>
                <a:cubicBezTo>
                  <a:pt x="36" y="18"/>
                  <a:pt x="36" y="9"/>
                  <a:pt x="27" y="9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99" name="Freeform 628">
            <a:extLst>
              <a:ext uri="{FF2B5EF4-FFF2-40B4-BE49-F238E27FC236}">
                <a16:creationId xmlns:a16="http://schemas.microsoft.com/office/drawing/2014/main" id="{5C9B662C-0F50-1643-A839-C93440BF52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41788" y="4437170"/>
            <a:ext cx="49587" cy="54097"/>
          </a:xfrm>
          <a:custGeom>
            <a:avLst/>
            <a:gdLst>
              <a:gd name="T0" fmla="*/ 19 w 47"/>
              <a:gd name="T1" fmla="*/ 54 h 55"/>
              <a:gd name="T2" fmla="*/ 19 w 47"/>
              <a:gd name="T3" fmla="*/ 54 h 55"/>
              <a:gd name="T4" fmla="*/ 0 w 47"/>
              <a:gd name="T5" fmla="*/ 27 h 55"/>
              <a:gd name="T6" fmla="*/ 19 w 47"/>
              <a:gd name="T7" fmla="*/ 0 h 55"/>
              <a:gd name="T8" fmla="*/ 46 w 47"/>
              <a:gd name="T9" fmla="*/ 27 h 55"/>
              <a:gd name="T10" fmla="*/ 19 w 47"/>
              <a:gd name="T11" fmla="*/ 54 h 55"/>
              <a:gd name="T12" fmla="*/ 19 w 47"/>
              <a:gd name="T13" fmla="*/ 9 h 55"/>
              <a:gd name="T14" fmla="*/ 19 w 47"/>
              <a:gd name="T15" fmla="*/ 9 h 55"/>
              <a:gd name="T16" fmla="*/ 10 w 47"/>
              <a:gd name="T17" fmla="*/ 27 h 55"/>
              <a:gd name="T18" fmla="*/ 19 w 47"/>
              <a:gd name="T19" fmla="*/ 45 h 55"/>
              <a:gd name="T20" fmla="*/ 37 w 47"/>
              <a:gd name="T21" fmla="*/ 27 h 55"/>
              <a:gd name="T22" fmla="*/ 19 w 47"/>
              <a:gd name="T23" fmla="*/ 9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7" h="55">
                <a:moveTo>
                  <a:pt x="19" y="54"/>
                </a:moveTo>
                <a:lnTo>
                  <a:pt x="19" y="54"/>
                </a:lnTo>
                <a:cubicBezTo>
                  <a:pt x="10" y="54"/>
                  <a:pt x="0" y="36"/>
                  <a:pt x="0" y="27"/>
                </a:cubicBezTo>
                <a:cubicBezTo>
                  <a:pt x="0" y="9"/>
                  <a:pt x="10" y="0"/>
                  <a:pt x="19" y="0"/>
                </a:cubicBezTo>
                <a:cubicBezTo>
                  <a:pt x="37" y="0"/>
                  <a:pt x="46" y="9"/>
                  <a:pt x="46" y="27"/>
                </a:cubicBezTo>
                <a:cubicBezTo>
                  <a:pt x="46" y="36"/>
                  <a:pt x="37" y="54"/>
                  <a:pt x="19" y="54"/>
                </a:cubicBezTo>
                <a:close/>
                <a:moveTo>
                  <a:pt x="19" y="9"/>
                </a:moveTo>
                <a:lnTo>
                  <a:pt x="19" y="9"/>
                </a:lnTo>
                <a:cubicBezTo>
                  <a:pt x="10" y="9"/>
                  <a:pt x="10" y="18"/>
                  <a:pt x="10" y="27"/>
                </a:cubicBezTo>
                <a:cubicBezTo>
                  <a:pt x="10" y="36"/>
                  <a:pt x="10" y="45"/>
                  <a:pt x="19" y="45"/>
                </a:cubicBezTo>
                <a:cubicBezTo>
                  <a:pt x="28" y="45"/>
                  <a:pt x="37" y="36"/>
                  <a:pt x="37" y="27"/>
                </a:cubicBezTo>
                <a:cubicBezTo>
                  <a:pt x="37" y="18"/>
                  <a:pt x="28" y="9"/>
                  <a:pt x="19" y="9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00" name="Freeform 629">
            <a:extLst>
              <a:ext uri="{FF2B5EF4-FFF2-40B4-BE49-F238E27FC236}">
                <a16:creationId xmlns:a16="http://schemas.microsoft.com/office/drawing/2014/main" id="{4A23C18C-EA8D-9B47-877B-C9CBC8B3D9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12271" y="4374057"/>
            <a:ext cx="608587" cy="613096"/>
          </a:xfrm>
          <a:custGeom>
            <a:avLst/>
            <a:gdLst>
              <a:gd name="T0" fmla="*/ 298 w 597"/>
              <a:gd name="T1" fmla="*/ 597 h 598"/>
              <a:gd name="T2" fmla="*/ 298 w 597"/>
              <a:gd name="T3" fmla="*/ 597 h 598"/>
              <a:gd name="T4" fmla="*/ 90 w 597"/>
              <a:gd name="T5" fmla="*/ 507 h 598"/>
              <a:gd name="T6" fmla="*/ 0 w 597"/>
              <a:gd name="T7" fmla="*/ 299 h 598"/>
              <a:gd name="T8" fmla="*/ 90 w 597"/>
              <a:gd name="T9" fmla="*/ 91 h 598"/>
              <a:gd name="T10" fmla="*/ 298 w 597"/>
              <a:gd name="T11" fmla="*/ 0 h 598"/>
              <a:gd name="T12" fmla="*/ 506 w 597"/>
              <a:gd name="T13" fmla="*/ 91 h 598"/>
              <a:gd name="T14" fmla="*/ 596 w 597"/>
              <a:gd name="T15" fmla="*/ 299 h 598"/>
              <a:gd name="T16" fmla="*/ 506 w 597"/>
              <a:gd name="T17" fmla="*/ 507 h 598"/>
              <a:gd name="T18" fmla="*/ 298 w 597"/>
              <a:gd name="T19" fmla="*/ 597 h 598"/>
              <a:gd name="T20" fmla="*/ 298 w 597"/>
              <a:gd name="T21" fmla="*/ 36 h 598"/>
              <a:gd name="T22" fmla="*/ 298 w 597"/>
              <a:gd name="T23" fmla="*/ 36 h 598"/>
              <a:gd name="T24" fmla="*/ 36 w 597"/>
              <a:gd name="T25" fmla="*/ 299 h 598"/>
              <a:gd name="T26" fmla="*/ 298 w 597"/>
              <a:gd name="T27" fmla="*/ 561 h 598"/>
              <a:gd name="T28" fmla="*/ 560 w 597"/>
              <a:gd name="T29" fmla="*/ 299 h 598"/>
              <a:gd name="T30" fmla="*/ 298 w 597"/>
              <a:gd name="T31" fmla="*/ 36 h 5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97" h="598">
                <a:moveTo>
                  <a:pt x="298" y="597"/>
                </a:moveTo>
                <a:lnTo>
                  <a:pt x="298" y="597"/>
                </a:lnTo>
                <a:cubicBezTo>
                  <a:pt x="217" y="597"/>
                  <a:pt x="144" y="561"/>
                  <a:pt x="90" y="507"/>
                </a:cubicBezTo>
                <a:cubicBezTo>
                  <a:pt x="36" y="452"/>
                  <a:pt x="0" y="380"/>
                  <a:pt x="0" y="299"/>
                </a:cubicBezTo>
                <a:cubicBezTo>
                  <a:pt x="0" y="217"/>
                  <a:pt x="36" y="145"/>
                  <a:pt x="90" y="91"/>
                </a:cubicBezTo>
                <a:cubicBezTo>
                  <a:pt x="144" y="36"/>
                  <a:pt x="217" y="0"/>
                  <a:pt x="298" y="0"/>
                </a:cubicBezTo>
                <a:cubicBezTo>
                  <a:pt x="379" y="0"/>
                  <a:pt x="452" y="36"/>
                  <a:pt x="506" y="91"/>
                </a:cubicBezTo>
                <a:cubicBezTo>
                  <a:pt x="560" y="145"/>
                  <a:pt x="596" y="217"/>
                  <a:pt x="596" y="299"/>
                </a:cubicBezTo>
                <a:cubicBezTo>
                  <a:pt x="596" y="380"/>
                  <a:pt x="560" y="452"/>
                  <a:pt x="506" y="507"/>
                </a:cubicBezTo>
                <a:cubicBezTo>
                  <a:pt x="452" y="561"/>
                  <a:pt x="379" y="597"/>
                  <a:pt x="298" y="597"/>
                </a:cubicBezTo>
                <a:close/>
                <a:moveTo>
                  <a:pt x="298" y="36"/>
                </a:moveTo>
                <a:lnTo>
                  <a:pt x="298" y="36"/>
                </a:lnTo>
                <a:cubicBezTo>
                  <a:pt x="153" y="36"/>
                  <a:pt x="36" y="154"/>
                  <a:pt x="36" y="299"/>
                </a:cubicBezTo>
                <a:cubicBezTo>
                  <a:pt x="36" y="443"/>
                  <a:pt x="153" y="561"/>
                  <a:pt x="298" y="561"/>
                </a:cubicBezTo>
                <a:cubicBezTo>
                  <a:pt x="443" y="561"/>
                  <a:pt x="560" y="443"/>
                  <a:pt x="560" y="299"/>
                </a:cubicBezTo>
                <a:cubicBezTo>
                  <a:pt x="560" y="154"/>
                  <a:pt x="443" y="36"/>
                  <a:pt x="298" y="36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01" name="Freeform 630">
            <a:extLst>
              <a:ext uri="{FF2B5EF4-FFF2-40B4-BE49-F238E27FC236}">
                <a16:creationId xmlns:a16="http://schemas.microsoft.com/office/drawing/2014/main" id="{33571B4A-06E4-6C4F-942D-63A2388420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84400" y="4446186"/>
            <a:ext cx="464329" cy="464332"/>
          </a:xfrm>
          <a:custGeom>
            <a:avLst/>
            <a:gdLst>
              <a:gd name="T0" fmla="*/ 226 w 453"/>
              <a:gd name="T1" fmla="*/ 451 h 452"/>
              <a:gd name="T2" fmla="*/ 226 w 453"/>
              <a:gd name="T3" fmla="*/ 451 h 452"/>
              <a:gd name="T4" fmla="*/ 0 w 453"/>
              <a:gd name="T5" fmla="*/ 226 h 452"/>
              <a:gd name="T6" fmla="*/ 226 w 453"/>
              <a:gd name="T7" fmla="*/ 0 h 452"/>
              <a:gd name="T8" fmla="*/ 452 w 453"/>
              <a:gd name="T9" fmla="*/ 226 h 452"/>
              <a:gd name="T10" fmla="*/ 226 w 453"/>
              <a:gd name="T11" fmla="*/ 451 h 452"/>
              <a:gd name="T12" fmla="*/ 226 w 453"/>
              <a:gd name="T13" fmla="*/ 36 h 452"/>
              <a:gd name="T14" fmla="*/ 226 w 453"/>
              <a:gd name="T15" fmla="*/ 36 h 452"/>
              <a:gd name="T16" fmla="*/ 36 w 453"/>
              <a:gd name="T17" fmla="*/ 226 h 452"/>
              <a:gd name="T18" fmla="*/ 226 w 453"/>
              <a:gd name="T19" fmla="*/ 415 h 452"/>
              <a:gd name="T20" fmla="*/ 416 w 453"/>
              <a:gd name="T21" fmla="*/ 226 h 452"/>
              <a:gd name="T22" fmla="*/ 226 w 453"/>
              <a:gd name="T23" fmla="*/ 36 h 4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53" h="452">
                <a:moveTo>
                  <a:pt x="226" y="451"/>
                </a:moveTo>
                <a:lnTo>
                  <a:pt x="226" y="451"/>
                </a:lnTo>
                <a:cubicBezTo>
                  <a:pt x="99" y="451"/>
                  <a:pt x="0" y="352"/>
                  <a:pt x="0" y="226"/>
                </a:cubicBezTo>
                <a:cubicBezTo>
                  <a:pt x="0" y="99"/>
                  <a:pt x="99" y="0"/>
                  <a:pt x="226" y="0"/>
                </a:cubicBezTo>
                <a:cubicBezTo>
                  <a:pt x="352" y="0"/>
                  <a:pt x="452" y="99"/>
                  <a:pt x="452" y="226"/>
                </a:cubicBezTo>
                <a:cubicBezTo>
                  <a:pt x="452" y="352"/>
                  <a:pt x="352" y="451"/>
                  <a:pt x="226" y="451"/>
                </a:cubicBezTo>
                <a:close/>
                <a:moveTo>
                  <a:pt x="226" y="36"/>
                </a:moveTo>
                <a:lnTo>
                  <a:pt x="226" y="36"/>
                </a:lnTo>
                <a:cubicBezTo>
                  <a:pt x="118" y="36"/>
                  <a:pt x="36" y="117"/>
                  <a:pt x="36" y="226"/>
                </a:cubicBezTo>
                <a:cubicBezTo>
                  <a:pt x="36" y="325"/>
                  <a:pt x="118" y="415"/>
                  <a:pt x="226" y="415"/>
                </a:cubicBezTo>
                <a:cubicBezTo>
                  <a:pt x="335" y="415"/>
                  <a:pt x="416" y="325"/>
                  <a:pt x="416" y="226"/>
                </a:cubicBezTo>
                <a:cubicBezTo>
                  <a:pt x="416" y="117"/>
                  <a:pt x="335" y="36"/>
                  <a:pt x="226" y="36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02" name="Freeform 631">
            <a:extLst>
              <a:ext uri="{FF2B5EF4-FFF2-40B4-BE49-F238E27FC236}">
                <a16:creationId xmlns:a16="http://schemas.microsoft.com/office/drawing/2014/main" id="{9382B77D-8BBC-A546-8C21-D79F7C14D7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42181" y="4558889"/>
            <a:ext cx="139751" cy="229910"/>
          </a:xfrm>
          <a:custGeom>
            <a:avLst/>
            <a:gdLst>
              <a:gd name="T0" fmla="*/ 63 w 136"/>
              <a:gd name="T1" fmla="*/ 226 h 227"/>
              <a:gd name="T2" fmla="*/ 63 w 136"/>
              <a:gd name="T3" fmla="*/ 226 h 227"/>
              <a:gd name="T4" fmla="*/ 9 w 136"/>
              <a:gd name="T5" fmla="*/ 208 h 227"/>
              <a:gd name="T6" fmla="*/ 9 w 136"/>
              <a:gd name="T7" fmla="*/ 190 h 227"/>
              <a:gd name="T8" fmla="*/ 27 w 136"/>
              <a:gd name="T9" fmla="*/ 190 h 227"/>
              <a:gd name="T10" fmla="*/ 99 w 136"/>
              <a:gd name="T11" fmla="*/ 190 h 227"/>
              <a:gd name="T12" fmla="*/ 108 w 136"/>
              <a:gd name="T13" fmla="*/ 163 h 227"/>
              <a:gd name="T14" fmla="*/ 63 w 136"/>
              <a:gd name="T15" fmla="*/ 127 h 227"/>
              <a:gd name="T16" fmla="*/ 27 w 136"/>
              <a:gd name="T17" fmla="*/ 109 h 227"/>
              <a:gd name="T18" fmla="*/ 9 w 136"/>
              <a:gd name="T19" fmla="*/ 63 h 227"/>
              <a:gd name="T20" fmla="*/ 27 w 136"/>
              <a:gd name="T21" fmla="*/ 18 h 227"/>
              <a:gd name="T22" fmla="*/ 126 w 136"/>
              <a:gd name="T23" fmla="*/ 18 h 227"/>
              <a:gd name="T24" fmla="*/ 135 w 136"/>
              <a:gd name="T25" fmla="*/ 36 h 227"/>
              <a:gd name="T26" fmla="*/ 117 w 136"/>
              <a:gd name="T27" fmla="*/ 45 h 227"/>
              <a:gd name="T28" fmla="*/ 45 w 136"/>
              <a:gd name="T29" fmla="*/ 45 h 227"/>
              <a:gd name="T30" fmla="*/ 36 w 136"/>
              <a:gd name="T31" fmla="*/ 63 h 227"/>
              <a:gd name="T32" fmla="*/ 81 w 136"/>
              <a:gd name="T33" fmla="*/ 99 h 227"/>
              <a:gd name="T34" fmla="*/ 117 w 136"/>
              <a:gd name="T35" fmla="*/ 127 h 227"/>
              <a:gd name="T36" fmla="*/ 135 w 136"/>
              <a:gd name="T37" fmla="*/ 163 h 227"/>
              <a:gd name="T38" fmla="*/ 108 w 136"/>
              <a:gd name="T39" fmla="*/ 208 h 227"/>
              <a:gd name="T40" fmla="*/ 63 w 136"/>
              <a:gd name="T41" fmla="*/ 226 h 2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36" h="227">
                <a:moveTo>
                  <a:pt x="63" y="226"/>
                </a:moveTo>
                <a:lnTo>
                  <a:pt x="63" y="226"/>
                </a:lnTo>
                <a:cubicBezTo>
                  <a:pt x="45" y="226"/>
                  <a:pt x="27" y="217"/>
                  <a:pt x="9" y="208"/>
                </a:cubicBezTo>
                <a:cubicBezTo>
                  <a:pt x="9" y="208"/>
                  <a:pt x="0" y="199"/>
                  <a:pt x="9" y="190"/>
                </a:cubicBezTo>
                <a:cubicBezTo>
                  <a:pt x="9" y="190"/>
                  <a:pt x="18" y="181"/>
                  <a:pt x="27" y="190"/>
                </a:cubicBezTo>
                <a:cubicBezTo>
                  <a:pt x="54" y="199"/>
                  <a:pt x="81" y="199"/>
                  <a:pt x="99" y="190"/>
                </a:cubicBezTo>
                <a:cubicBezTo>
                  <a:pt x="108" y="181"/>
                  <a:pt x="108" y="172"/>
                  <a:pt x="108" y="163"/>
                </a:cubicBezTo>
                <a:cubicBezTo>
                  <a:pt x="108" y="154"/>
                  <a:pt x="90" y="136"/>
                  <a:pt x="63" y="127"/>
                </a:cubicBezTo>
                <a:cubicBezTo>
                  <a:pt x="54" y="118"/>
                  <a:pt x="36" y="118"/>
                  <a:pt x="27" y="109"/>
                </a:cubicBezTo>
                <a:cubicBezTo>
                  <a:pt x="9" y="90"/>
                  <a:pt x="9" y="81"/>
                  <a:pt x="9" y="63"/>
                </a:cubicBezTo>
                <a:cubicBezTo>
                  <a:pt x="9" y="45"/>
                  <a:pt x="18" y="27"/>
                  <a:pt x="27" y="18"/>
                </a:cubicBezTo>
                <a:cubicBezTo>
                  <a:pt x="54" y="0"/>
                  <a:pt x="90" y="0"/>
                  <a:pt x="126" y="18"/>
                </a:cubicBezTo>
                <a:cubicBezTo>
                  <a:pt x="135" y="18"/>
                  <a:pt x="135" y="27"/>
                  <a:pt x="135" y="36"/>
                </a:cubicBezTo>
                <a:cubicBezTo>
                  <a:pt x="135" y="45"/>
                  <a:pt x="126" y="45"/>
                  <a:pt x="117" y="45"/>
                </a:cubicBezTo>
                <a:cubicBezTo>
                  <a:pt x="90" y="27"/>
                  <a:pt x="63" y="27"/>
                  <a:pt x="45" y="45"/>
                </a:cubicBezTo>
                <a:cubicBezTo>
                  <a:pt x="36" y="45"/>
                  <a:pt x="36" y="54"/>
                  <a:pt x="36" y="63"/>
                </a:cubicBezTo>
                <a:cubicBezTo>
                  <a:pt x="36" y="81"/>
                  <a:pt x="54" y="90"/>
                  <a:pt x="81" y="99"/>
                </a:cubicBezTo>
                <a:cubicBezTo>
                  <a:pt x="90" y="109"/>
                  <a:pt x="108" y="118"/>
                  <a:pt x="117" y="127"/>
                </a:cubicBezTo>
                <a:cubicBezTo>
                  <a:pt x="135" y="136"/>
                  <a:pt x="135" y="145"/>
                  <a:pt x="135" y="163"/>
                </a:cubicBezTo>
                <a:cubicBezTo>
                  <a:pt x="135" y="181"/>
                  <a:pt x="126" y="199"/>
                  <a:pt x="108" y="208"/>
                </a:cubicBezTo>
                <a:cubicBezTo>
                  <a:pt x="99" y="217"/>
                  <a:pt x="81" y="226"/>
                  <a:pt x="63" y="22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03" name="Freeform 632">
            <a:extLst>
              <a:ext uri="{FF2B5EF4-FFF2-40B4-BE49-F238E27FC236}">
                <a16:creationId xmlns:a16="http://schemas.microsoft.com/office/drawing/2014/main" id="{42358D16-8932-894D-9E58-B5541B960A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96278" y="4513808"/>
            <a:ext cx="27048" cy="45081"/>
          </a:xfrm>
          <a:custGeom>
            <a:avLst/>
            <a:gdLst>
              <a:gd name="T0" fmla="*/ 18 w 28"/>
              <a:gd name="T1" fmla="*/ 45 h 46"/>
              <a:gd name="T2" fmla="*/ 18 w 28"/>
              <a:gd name="T3" fmla="*/ 45 h 46"/>
              <a:gd name="T4" fmla="*/ 0 w 28"/>
              <a:gd name="T5" fmla="*/ 36 h 46"/>
              <a:gd name="T6" fmla="*/ 0 w 28"/>
              <a:gd name="T7" fmla="*/ 9 h 46"/>
              <a:gd name="T8" fmla="*/ 18 w 28"/>
              <a:gd name="T9" fmla="*/ 0 h 46"/>
              <a:gd name="T10" fmla="*/ 27 w 28"/>
              <a:gd name="T11" fmla="*/ 9 h 46"/>
              <a:gd name="T12" fmla="*/ 27 w 28"/>
              <a:gd name="T13" fmla="*/ 36 h 46"/>
              <a:gd name="T14" fmla="*/ 18 w 28"/>
              <a:gd name="T15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8" h="46">
                <a:moveTo>
                  <a:pt x="18" y="45"/>
                </a:moveTo>
                <a:lnTo>
                  <a:pt x="18" y="45"/>
                </a:lnTo>
                <a:cubicBezTo>
                  <a:pt x="9" y="45"/>
                  <a:pt x="0" y="36"/>
                  <a:pt x="0" y="36"/>
                </a:cubicBezTo>
                <a:cubicBezTo>
                  <a:pt x="0" y="9"/>
                  <a:pt x="0" y="9"/>
                  <a:pt x="0" y="9"/>
                </a:cubicBezTo>
                <a:cubicBezTo>
                  <a:pt x="0" y="0"/>
                  <a:pt x="9" y="0"/>
                  <a:pt x="18" y="0"/>
                </a:cubicBezTo>
                <a:cubicBezTo>
                  <a:pt x="27" y="0"/>
                  <a:pt x="27" y="0"/>
                  <a:pt x="27" y="9"/>
                </a:cubicBezTo>
                <a:cubicBezTo>
                  <a:pt x="27" y="36"/>
                  <a:pt x="27" y="36"/>
                  <a:pt x="27" y="36"/>
                </a:cubicBezTo>
                <a:cubicBezTo>
                  <a:pt x="27" y="36"/>
                  <a:pt x="27" y="45"/>
                  <a:pt x="18" y="4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04" name="Freeform 633">
            <a:extLst>
              <a:ext uri="{FF2B5EF4-FFF2-40B4-BE49-F238E27FC236}">
                <a16:creationId xmlns:a16="http://schemas.microsoft.com/office/drawing/2014/main" id="{DC48C6F6-755D-D247-A341-772EDC6B2C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96278" y="4788798"/>
            <a:ext cx="27048" cy="54097"/>
          </a:xfrm>
          <a:custGeom>
            <a:avLst/>
            <a:gdLst>
              <a:gd name="T0" fmla="*/ 18 w 28"/>
              <a:gd name="T1" fmla="*/ 54 h 55"/>
              <a:gd name="T2" fmla="*/ 18 w 28"/>
              <a:gd name="T3" fmla="*/ 54 h 55"/>
              <a:gd name="T4" fmla="*/ 0 w 28"/>
              <a:gd name="T5" fmla="*/ 36 h 55"/>
              <a:gd name="T6" fmla="*/ 0 w 28"/>
              <a:gd name="T7" fmla="*/ 18 h 55"/>
              <a:gd name="T8" fmla="*/ 18 w 28"/>
              <a:gd name="T9" fmla="*/ 0 h 55"/>
              <a:gd name="T10" fmla="*/ 27 w 28"/>
              <a:gd name="T11" fmla="*/ 18 h 55"/>
              <a:gd name="T12" fmla="*/ 27 w 28"/>
              <a:gd name="T13" fmla="*/ 36 h 55"/>
              <a:gd name="T14" fmla="*/ 18 w 28"/>
              <a:gd name="T15" fmla="*/ 54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8" h="55">
                <a:moveTo>
                  <a:pt x="18" y="54"/>
                </a:moveTo>
                <a:lnTo>
                  <a:pt x="18" y="54"/>
                </a:lnTo>
                <a:cubicBezTo>
                  <a:pt x="9" y="54"/>
                  <a:pt x="0" y="45"/>
                  <a:pt x="0" y="36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27" y="0"/>
                  <a:pt x="27" y="9"/>
                  <a:pt x="27" y="18"/>
                </a:cubicBezTo>
                <a:cubicBezTo>
                  <a:pt x="27" y="36"/>
                  <a:pt x="27" y="36"/>
                  <a:pt x="27" y="36"/>
                </a:cubicBezTo>
                <a:cubicBezTo>
                  <a:pt x="27" y="45"/>
                  <a:pt x="27" y="54"/>
                  <a:pt x="18" y="5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05" name="Freeform 634">
            <a:extLst>
              <a:ext uri="{FF2B5EF4-FFF2-40B4-BE49-F238E27FC236}">
                <a16:creationId xmlns:a16="http://schemas.microsoft.com/office/drawing/2014/main" id="{0DE7E26A-6C5D-EE43-8C99-1D285BAA04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73047" y="7078894"/>
            <a:ext cx="54097" cy="184832"/>
          </a:xfrm>
          <a:custGeom>
            <a:avLst/>
            <a:gdLst>
              <a:gd name="T0" fmla="*/ 26 w 54"/>
              <a:gd name="T1" fmla="*/ 181 h 182"/>
              <a:gd name="T2" fmla="*/ 26 w 54"/>
              <a:gd name="T3" fmla="*/ 181 h 182"/>
              <a:gd name="T4" fmla="*/ 26 w 54"/>
              <a:gd name="T5" fmla="*/ 181 h 182"/>
              <a:gd name="T6" fmla="*/ 0 w 54"/>
              <a:gd name="T7" fmla="*/ 153 h 182"/>
              <a:gd name="T8" fmla="*/ 0 w 54"/>
              <a:gd name="T9" fmla="*/ 27 h 182"/>
              <a:gd name="T10" fmla="*/ 26 w 54"/>
              <a:gd name="T11" fmla="*/ 0 h 182"/>
              <a:gd name="T12" fmla="*/ 26 w 54"/>
              <a:gd name="T13" fmla="*/ 0 h 182"/>
              <a:gd name="T14" fmla="*/ 53 w 54"/>
              <a:gd name="T15" fmla="*/ 27 h 182"/>
              <a:gd name="T16" fmla="*/ 53 w 54"/>
              <a:gd name="T17" fmla="*/ 153 h 182"/>
              <a:gd name="T18" fmla="*/ 26 w 54"/>
              <a:gd name="T19" fmla="*/ 181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4" h="182">
                <a:moveTo>
                  <a:pt x="26" y="181"/>
                </a:moveTo>
                <a:lnTo>
                  <a:pt x="26" y="181"/>
                </a:lnTo>
                <a:lnTo>
                  <a:pt x="26" y="181"/>
                </a:lnTo>
                <a:cubicBezTo>
                  <a:pt x="9" y="181"/>
                  <a:pt x="0" y="172"/>
                  <a:pt x="0" y="153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9"/>
                  <a:pt x="9" y="0"/>
                  <a:pt x="26" y="0"/>
                </a:cubicBezTo>
                <a:lnTo>
                  <a:pt x="26" y="0"/>
                </a:lnTo>
                <a:cubicBezTo>
                  <a:pt x="35" y="0"/>
                  <a:pt x="53" y="9"/>
                  <a:pt x="53" y="27"/>
                </a:cubicBezTo>
                <a:cubicBezTo>
                  <a:pt x="53" y="153"/>
                  <a:pt x="53" y="153"/>
                  <a:pt x="53" y="153"/>
                </a:cubicBezTo>
                <a:cubicBezTo>
                  <a:pt x="53" y="172"/>
                  <a:pt x="35" y="181"/>
                  <a:pt x="26" y="18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06" name="Freeform 635">
            <a:extLst>
              <a:ext uri="{FF2B5EF4-FFF2-40B4-BE49-F238E27FC236}">
                <a16:creationId xmlns:a16="http://schemas.microsoft.com/office/drawing/2014/main" id="{688B83DA-86D5-C148-B4F0-E95E7BCB4C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45603" y="6885049"/>
            <a:ext cx="1099967" cy="279500"/>
          </a:xfrm>
          <a:custGeom>
            <a:avLst/>
            <a:gdLst>
              <a:gd name="T0" fmla="*/ 867 w 1076"/>
              <a:gd name="T1" fmla="*/ 271 h 272"/>
              <a:gd name="T2" fmla="*/ 867 w 1076"/>
              <a:gd name="T3" fmla="*/ 271 h 272"/>
              <a:gd name="T4" fmla="*/ 858 w 1076"/>
              <a:gd name="T5" fmla="*/ 262 h 272"/>
              <a:gd name="T6" fmla="*/ 541 w 1076"/>
              <a:gd name="T7" fmla="*/ 226 h 272"/>
              <a:gd name="T8" fmla="*/ 541 w 1076"/>
              <a:gd name="T9" fmla="*/ 226 h 272"/>
              <a:gd name="T10" fmla="*/ 226 w 1076"/>
              <a:gd name="T11" fmla="*/ 262 h 272"/>
              <a:gd name="T12" fmla="*/ 172 w 1076"/>
              <a:gd name="T13" fmla="*/ 253 h 272"/>
              <a:gd name="T14" fmla="*/ 154 w 1076"/>
              <a:gd name="T15" fmla="*/ 226 h 272"/>
              <a:gd name="T16" fmla="*/ 145 w 1076"/>
              <a:gd name="T17" fmla="*/ 226 h 272"/>
              <a:gd name="T18" fmla="*/ 27 w 1076"/>
              <a:gd name="T19" fmla="*/ 226 h 272"/>
              <a:gd name="T20" fmla="*/ 9 w 1076"/>
              <a:gd name="T21" fmla="*/ 208 h 272"/>
              <a:gd name="T22" fmla="*/ 18 w 1076"/>
              <a:gd name="T23" fmla="*/ 181 h 272"/>
              <a:gd name="T24" fmla="*/ 181 w 1076"/>
              <a:gd name="T25" fmla="*/ 90 h 272"/>
              <a:gd name="T26" fmla="*/ 541 w 1076"/>
              <a:gd name="T27" fmla="*/ 0 h 272"/>
              <a:gd name="T28" fmla="*/ 903 w 1076"/>
              <a:gd name="T29" fmla="*/ 90 h 272"/>
              <a:gd name="T30" fmla="*/ 1066 w 1076"/>
              <a:gd name="T31" fmla="*/ 181 h 272"/>
              <a:gd name="T32" fmla="*/ 1075 w 1076"/>
              <a:gd name="T33" fmla="*/ 208 h 272"/>
              <a:gd name="T34" fmla="*/ 1048 w 1076"/>
              <a:gd name="T35" fmla="*/ 226 h 272"/>
              <a:gd name="T36" fmla="*/ 939 w 1076"/>
              <a:gd name="T37" fmla="*/ 226 h 272"/>
              <a:gd name="T38" fmla="*/ 930 w 1076"/>
              <a:gd name="T39" fmla="*/ 226 h 272"/>
              <a:gd name="T40" fmla="*/ 903 w 1076"/>
              <a:gd name="T41" fmla="*/ 253 h 272"/>
              <a:gd name="T42" fmla="*/ 867 w 1076"/>
              <a:gd name="T43" fmla="*/ 271 h 272"/>
              <a:gd name="T44" fmla="*/ 541 w 1076"/>
              <a:gd name="T45" fmla="*/ 172 h 272"/>
              <a:gd name="T46" fmla="*/ 541 w 1076"/>
              <a:gd name="T47" fmla="*/ 172 h 272"/>
              <a:gd name="T48" fmla="*/ 867 w 1076"/>
              <a:gd name="T49" fmla="*/ 217 h 272"/>
              <a:gd name="T50" fmla="*/ 867 w 1076"/>
              <a:gd name="T51" fmla="*/ 217 h 272"/>
              <a:gd name="T52" fmla="*/ 894 w 1076"/>
              <a:gd name="T53" fmla="*/ 190 h 272"/>
              <a:gd name="T54" fmla="*/ 939 w 1076"/>
              <a:gd name="T55" fmla="*/ 172 h 272"/>
              <a:gd name="T56" fmla="*/ 957 w 1076"/>
              <a:gd name="T57" fmla="*/ 172 h 272"/>
              <a:gd name="T58" fmla="*/ 885 w 1076"/>
              <a:gd name="T59" fmla="*/ 136 h 272"/>
              <a:gd name="T60" fmla="*/ 541 w 1076"/>
              <a:gd name="T61" fmla="*/ 45 h 272"/>
              <a:gd name="T62" fmla="*/ 117 w 1076"/>
              <a:gd name="T63" fmla="*/ 172 h 272"/>
              <a:gd name="T64" fmla="*/ 145 w 1076"/>
              <a:gd name="T65" fmla="*/ 172 h 272"/>
              <a:gd name="T66" fmla="*/ 190 w 1076"/>
              <a:gd name="T67" fmla="*/ 190 h 272"/>
              <a:gd name="T68" fmla="*/ 208 w 1076"/>
              <a:gd name="T69" fmla="*/ 217 h 272"/>
              <a:gd name="T70" fmla="*/ 217 w 1076"/>
              <a:gd name="T71" fmla="*/ 217 h 272"/>
              <a:gd name="T72" fmla="*/ 541 w 1076"/>
              <a:gd name="T73" fmla="*/ 172 h 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076" h="272">
                <a:moveTo>
                  <a:pt x="867" y="271"/>
                </a:moveTo>
                <a:lnTo>
                  <a:pt x="867" y="271"/>
                </a:lnTo>
                <a:cubicBezTo>
                  <a:pt x="858" y="271"/>
                  <a:pt x="858" y="262"/>
                  <a:pt x="858" y="262"/>
                </a:cubicBezTo>
                <a:cubicBezTo>
                  <a:pt x="803" y="253"/>
                  <a:pt x="641" y="226"/>
                  <a:pt x="541" y="226"/>
                </a:cubicBezTo>
                <a:lnTo>
                  <a:pt x="541" y="226"/>
                </a:lnTo>
                <a:cubicBezTo>
                  <a:pt x="434" y="226"/>
                  <a:pt x="271" y="253"/>
                  <a:pt x="226" y="262"/>
                </a:cubicBezTo>
                <a:cubicBezTo>
                  <a:pt x="208" y="271"/>
                  <a:pt x="190" y="262"/>
                  <a:pt x="172" y="253"/>
                </a:cubicBezTo>
                <a:cubicBezTo>
                  <a:pt x="154" y="226"/>
                  <a:pt x="154" y="226"/>
                  <a:pt x="154" y="226"/>
                </a:cubicBezTo>
                <a:lnTo>
                  <a:pt x="145" y="226"/>
                </a:lnTo>
                <a:cubicBezTo>
                  <a:pt x="27" y="226"/>
                  <a:pt x="27" y="226"/>
                  <a:pt x="27" y="226"/>
                </a:cubicBezTo>
                <a:cubicBezTo>
                  <a:pt x="18" y="226"/>
                  <a:pt x="9" y="217"/>
                  <a:pt x="9" y="208"/>
                </a:cubicBezTo>
                <a:cubicBezTo>
                  <a:pt x="0" y="199"/>
                  <a:pt x="9" y="181"/>
                  <a:pt x="18" y="181"/>
                </a:cubicBezTo>
                <a:cubicBezTo>
                  <a:pt x="18" y="172"/>
                  <a:pt x="81" y="136"/>
                  <a:pt x="181" y="90"/>
                </a:cubicBezTo>
                <a:cubicBezTo>
                  <a:pt x="271" y="45"/>
                  <a:pt x="407" y="0"/>
                  <a:pt x="541" y="0"/>
                </a:cubicBezTo>
                <a:cubicBezTo>
                  <a:pt x="677" y="0"/>
                  <a:pt x="813" y="45"/>
                  <a:pt x="903" y="90"/>
                </a:cubicBezTo>
                <a:cubicBezTo>
                  <a:pt x="1002" y="136"/>
                  <a:pt x="1066" y="181"/>
                  <a:pt x="1066" y="181"/>
                </a:cubicBezTo>
                <a:cubicBezTo>
                  <a:pt x="1075" y="181"/>
                  <a:pt x="1075" y="199"/>
                  <a:pt x="1075" y="208"/>
                </a:cubicBezTo>
                <a:cubicBezTo>
                  <a:pt x="1075" y="217"/>
                  <a:pt x="1066" y="226"/>
                  <a:pt x="1048" y="226"/>
                </a:cubicBezTo>
                <a:cubicBezTo>
                  <a:pt x="939" y="226"/>
                  <a:pt x="939" y="226"/>
                  <a:pt x="939" y="226"/>
                </a:cubicBezTo>
                <a:cubicBezTo>
                  <a:pt x="930" y="226"/>
                  <a:pt x="930" y="226"/>
                  <a:pt x="930" y="226"/>
                </a:cubicBezTo>
                <a:cubicBezTo>
                  <a:pt x="903" y="253"/>
                  <a:pt x="903" y="253"/>
                  <a:pt x="903" y="253"/>
                </a:cubicBezTo>
                <a:cubicBezTo>
                  <a:pt x="894" y="262"/>
                  <a:pt x="885" y="271"/>
                  <a:pt x="867" y="271"/>
                </a:cubicBezTo>
                <a:close/>
                <a:moveTo>
                  <a:pt x="541" y="172"/>
                </a:moveTo>
                <a:lnTo>
                  <a:pt x="541" y="172"/>
                </a:lnTo>
                <a:cubicBezTo>
                  <a:pt x="641" y="172"/>
                  <a:pt x="803" y="208"/>
                  <a:pt x="867" y="217"/>
                </a:cubicBezTo>
                <a:lnTo>
                  <a:pt x="867" y="217"/>
                </a:lnTo>
                <a:cubicBezTo>
                  <a:pt x="894" y="190"/>
                  <a:pt x="894" y="190"/>
                  <a:pt x="894" y="190"/>
                </a:cubicBezTo>
                <a:cubicBezTo>
                  <a:pt x="903" y="181"/>
                  <a:pt x="921" y="172"/>
                  <a:pt x="939" y="172"/>
                </a:cubicBezTo>
                <a:cubicBezTo>
                  <a:pt x="957" y="172"/>
                  <a:pt x="957" y="172"/>
                  <a:pt x="957" y="172"/>
                </a:cubicBezTo>
                <a:cubicBezTo>
                  <a:pt x="939" y="163"/>
                  <a:pt x="912" y="145"/>
                  <a:pt x="885" y="136"/>
                </a:cubicBezTo>
                <a:cubicBezTo>
                  <a:pt x="794" y="90"/>
                  <a:pt x="668" y="45"/>
                  <a:pt x="541" y="45"/>
                </a:cubicBezTo>
                <a:cubicBezTo>
                  <a:pt x="380" y="45"/>
                  <a:pt x="217" y="126"/>
                  <a:pt x="117" y="172"/>
                </a:cubicBezTo>
                <a:cubicBezTo>
                  <a:pt x="145" y="172"/>
                  <a:pt x="145" y="172"/>
                  <a:pt x="145" y="172"/>
                </a:cubicBezTo>
                <a:cubicBezTo>
                  <a:pt x="163" y="172"/>
                  <a:pt x="172" y="181"/>
                  <a:pt x="190" y="190"/>
                </a:cubicBezTo>
                <a:cubicBezTo>
                  <a:pt x="208" y="217"/>
                  <a:pt x="208" y="217"/>
                  <a:pt x="208" y="217"/>
                </a:cubicBezTo>
                <a:lnTo>
                  <a:pt x="217" y="217"/>
                </a:lnTo>
                <a:cubicBezTo>
                  <a:pt x="280" y="208"/>
                  <a:pt x="434" y="172"/>
                  <a:pt x="541" y="172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07" name="Freeform 636">
            <a:extLst>
              <a:ext uri="{FF2B5EF4-FFF2-40B4-BE49-F238E27FC236}">
                <a16:creationId xmlns:a16="http://schemas.microsoft.com/office/drawing/2014/main" id="{938A4F8F-DD2F-364A-9539-3C3C1A8D3F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73047" y="6848984"/>
            <a:ext cx="54097" cy="85652"/>
          </a:xfrm>
          <a:custGeom>
            <a:avLst/>
            <a:gdLst>
              <a:gd name="T0" fmla="*/ 26 w 54"/>
              <a:gd name="T1" fmla="*/ 81 h 82"/>
              <a:gd name="T2" fmla="*/ 26 w 54"/>
              <a:gd name="T3" fmla="*/ 81 h 82"/>
              <a:gd name="T4" fmla="*/ 26 w 54"/>
              <a:gd name="T5" fmla="*/ 81 h 82"/>
              <a:gd name="T6" fmla="*/ 0 w 54"/>
              <a:gd name="T7" fmla="*/ 63 h 82"/>
              <a:gd name="T8" fmla="*/ 0 w 54"/>
              <a:gd name="T9" fmla="*/ 27 h 82"/>
              <a:gd name="T10" fmla="*/ 26 w 54"/>
              <a:gd name="T11" fmla="*/ 0 h 82"/>
              <a:gd name="T12" fmla="*/ 26 w 54"/>
              <a:gd name="T13" fmla="*/ 0 h 82"/>
              <a:gd name="T14" fmla="*/ 53 w 54"/>
              <a:gd name="T15" fmla="*/ 27 h 82"/>
              <a:gd name="T16" fmla="*/ 53 w 54"/>
              <a:gd name="T17" fmla="*/ 63 h 82"/>
              <a:gd name="T18" fmla="*/ 26 w 54"/>
              <a:gd name="T19" fmla="*/ 81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4" h="82">
                <a:moveTo>
                  <a:pt x="26" y="81"/>
                </a:moveTo>
                <a:lnTo>
                  <a:pt x="26" y="81"/>
                </a:lnTo>
                <a:lnTo>
                  <a:pt x="26" y="81"/>
                </a:lnTo>
                <a:cubicBezTo>
                  <a:pt x="9" y="81"/>
                  <a:pt x="0" y="72"/>
                  <a:pt x="0" y="63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9"/>
                  <a:pt x="9" y="0"/>
                  <a:pt x="26" y="0"/>
                </a:cubicBezTo>
                <a:lnTo>
                  <a:pt x="26" y="0"/>
                </a:lnTo>
                <a:cubicBezTo>
                  <a:pt x="35" y="0"/>
                  <a:pt x="53" y="9"/>
                  <a:pt x="53" y="27"/>
                </a:cubicBezTo>
                <a:cubicBezTo>
                  <a:pt x="53" y="63"/>
                  <a:pt x="53" y="63"/>
                  <a:pt x="53" y="63"/>
                </a:cubicBezTo>
                <a:cubicBezTo>
                  <a:pt x="53" y="72"/>
                  <a:pt x="35" y="81"/>
                  <a:pt x="26" y="8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08" name="Freeform 637">
            <a:extLst>
              <a:ext uri="{FF2B5EF4-FFF2-40B4-BE49-F238E27FC236}">
                <a16:creationId xmlns:a16="http://schemas.microsoft.com/office/drawing/2014/main" id="{B1F62D18-DC7D-E24E-B5EF-0BCC100738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70183" y="7394458"/>
            <a:ext cx="450806" cy="536461"/>
          </a:xfrm>
          <a:custGeom>
            <a:avLst/>
            <a:gdLst>
              <a:gd name="T0" fmla="*/ 225 w 443"/>
              <a:gd name="T1" fmla="*/ 524 h 525"/>
              <a:gd name="T2" fmla="*/ 225 w 443"/>
              <a:gd name="T3" fmla="*/ 524 h 525"/>
              <a:gd name="T4" fmla="*/ 0 w 443"/>
              <a:gd name="T5" fmla="*/ 308 h 525"/>
              <a:gd name="T6" fmla="*/ 100 w 443"/>
              <a:gd name="T7" fmla="*/ 27 h 525"/>
              <a:gd name="T8" fmla="*/ 118 w 443"/>
              <a:gd name="T9" fmla="*/ 9 h 525"/>
              <a:gd name="T10" fmla="*/ 154 w 443"/>
              <a:gd name="T11" fmla="*/ 9 h 525"/>
              <a:gd name="T12" fmla="*/ 154 w 443"/>
              <a:gd name="T13" fmla="*/ 45 h 525"/>
              <a:gd name="T14" fmla="*/ 145 w 443"/>
              <a:gd name="T15" fmla="*/ 54 h 525"/>
              <a:gd name="T16" fmla="*/ 54 w 443"/>
              <a:gd name="T17" fmla="*/ 308 h 525"/>
              <a:gd name="T18" fmla="*/ 225 w 443"/>
              <a:gd name="T19" fmla="*/ 479 h 525"/>
              <a:gd name="T20" fmla="*/ 397 w 443"/>
              <a:gd name="T21" fmla="*/ 308 h 525"/>
              <a:gd name="T22" fmla="*/ 307 w 443"/>
              <a:gd name="T23" fmla="*/ 54 h 525"/>
              <a:gd name="T24" fmla="*/ 289 w 443"/>
              <a:gd name="T25" fmla="*/ 45 h 525"/>
              <a:gd name="T26" fmla="*/ 298 w 443"/>
              <a:gd name="T27" fmla="*/ 9 h 525"/>
              <a:gd name="T28" fmla="*/ 325 w 443"/>
              <a:gd name="T29" fmla="*/ 9 h 525"/>
              <a:gd name="T30" fmla="*/ 343 w 443"/>
              <a:gd name="T31" fmla="*/ 27 h 525"/>
              <a:gd name="T32" fmla="*/ 442 w 443"/>
              <a:gd name="T33" fmla="*/ 308 h 525"/>
              <a:gd name="T34" fmla="*/ 225 w 443"/>
              <a:gd name="T35" fmla="*/ 524 h 5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43" h="525">
                <a:moveTo>
                  <a:pt x="225" y="524"/>
                </a:moveTo>
                <a:lnTo>
                  <a:pt x="225" y="524"/>
                </a:lnTo>
                <a:cubicBezTo>
                  <a:pt x="100" y="524"/>
                  <a:pt x="0" y="434"/>
                  <a:pt x="0" y="308"/>
                </a:cubicBezTo>
                <a:cubicBezTo>
                  <a:pt x="0" y="235"/>
                  <a:pt x="46" y="109"/>
                  <a:pt x="100" y="27"/>
                </a:cubicBezTo>
                <a:cubicBezTo>
                  <a:pt x="109" y="18"/>
                  <a:pt x="118" y="18"/>
                  <a:pt x="118" y="9"/>
                </a:cubicBezTo>
                <a:cubicBezTo>
                  <a:pt x="127" y="0"/>
                  <a:pt x="145" y="0"/>
                  <a:pt x="154" y="9"/>
                </a:cubicBezTo>
                <a:cubicBezTo>
                  <a:pt x="163" y="18"/>
                  <a:pt x="163" y="36"/>
                  <a:pt x="154" y="45"/>
                </a:cubicBezTo>
                <a:lnTo>
                  <a:pt x="145" y="54"/>
                </a:lnTo>
                <a:cubicBezTo>
                  <a:pt x="91" y="127"/>
                  <a:pt x="54" y="244"/>
                  <a:pt x="54" y="308"/>
                </a:cubicBezTo>
                <a:cubicBezTo>
                  <a:pt x="54" y="398"/>
                  <a:pt x="127" y="479"/>
                  <a:pt x="225" y="479"/>
                </a:cubicBezTo>
                <a:cubicBezTo>
                  <a:pt x="316" y="479"/>
                  <a:pt x="397" y="398"/>
                  <a:pt x="397" y="308"/>
                </a:cubicBezTo>
                <a:cubicBezTo>
                  <a:pt x="397" y="244"/>
                  <a:pt x="361" y="127"/>
                  <a:pt x="307" y="54"/>
                </a:cubicBezTo>
                <a:cubicBezTo>
                  <a:pt x="298" y="54"/>
                  <a:pt x="298" y="45"/>
                  <a:pt x="289" y="45"/>
                </a:cubicBezTo>
                <a:cubicBezTo>
                  <a:pt x="280" y="36"/>
                  <a:pt x="280" y="18"/>
                  <a:pt x="298" y="9"/>
                </a:cubicBezTo>
                <a:cubicBezTo>
                  <a:pt x="307" y="0"/>
                  <a:pt x="316" y="0"/>
                  <a:pt x="325" y="9"/>
                </a:cubicBezTo>
                <a:cubicBezTo>
                  <a:pt x="334" y="18"/>
                  <a:pt x="343" y="18"/>
                  <a:pt x="343" y="27"/>
                </a:cubicBezTo>
                <a:cubicBezTo>
                  <a:pt x="406" y="109"/>
                  <a:pt x="442" y="235"/>
                  <a:pt x="442" y="308"/>
                </a:cubicBezTo>
                <a:cubicBezTo>
                  <a:pt x="442" y="434"/>
                  <a:pt x="343" y="524"/>
                  <a:pt x="225" y="52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09" name="Freeform 638">
            <a:extLst>
              <a:ext uri="{FF2B5EF4-FFF2-40B4-BE49-F238E27FC236}">
                <a16:creationId xmlns:a16="http://schemas.microsoft.com/office/drawing/2014/main" id="{A595DC16-2DBA-2441-A73C-C75D646C0D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51328" y="7209629"/>
            <a:ext cx="284009" cy="157781"/>
          </a:xfrm>
          <a:custGeom>
            <a:avLst/>
            <a:gdLst>
              <a:gd name="T0" fmla="*/ 225 w 280"/>
              <a:gd name="T1" fmla="*/ 153 h 154"/>
              <a:gd name="T2" fmla="*/ 225 w 280"/>
              <a:gd name="T3" fmla="*/ 153 h 154"/>
              <a:gd name="T4" fmla="*/ 207 w 280"/>
              <a:gd name="T5" fmla="*/ 153 h 154"/>
              <a:gd name="T6" fmla="*/ 198 w 280"/>
              <a:gd name="T7" fmla="*/ 117 h 154"/>
              <a:gd name="T8" fmla="*/ 225 w 280"/>
              <a:gd name="T9" fmla="*/ 54 h 154"/>
              <a:gd name="T10" fmla="*/ 225 w 280"/>
              <a:gd name="T11" fmla="*/ 54 h 154"/>
              <a:gd name="T12" fmla="*/ 225 w 280"/>
              <a:gd name="T13" fmla="*/ 54 h 154"/>
              <a:gd name="T14" fmla="*/ 54 w 280"/>
              <a:gd name="T15" fmla="*/ 54 h 154"/>
              <a:gd name="T16" fmla="*/ 54 w 280"/>
              <a:gd name="T17" fmla="*/ 54 h 154"/>
              <a:gd name="T18" fmla="*/ 54 w 280"/>
              <a:gd name="T19" fmla="*/ 54 h 154"/>
              <a:gd name="T20" fmla="*/ 81 w 280"/>
              <a:gd name="T21" fmla="*/ 117 h 154"/>
              <a:gd name="T22" fmla="*/ 72 w 280"/>
              <a:gd name="T23" fmla="*/ 144 h 154"/>
              <a:gd name="T24" fmla="*/ 36 w 280"/>
              <a:gd name="T25" fmla="*/ 135 h 154"/>
              <a:gd name="T26" fmla="*/ 9 w 280"/>
              <a:gd name="T27" fmla="*/ 72 h 154"/>
              <a:gd name="T28" fmla="*/ 18 w 280"/>
              <a:gd name="T29" fmla="*/ 26 h 154"/>
              <a:gd name="T30" fmla="*/ 54 w 280"/>
              <a:gd name="T31" fmla="*/ 0 h 154"/>
              <a:gd name="T32" fmla="*/ 225 w 280"/>
              <a:gd name="T33" fmla="*/ 0 h 154"/>
              <a:gd name="T34" fmla="*/ 270 w 280"/>
              <a:gd name="T35" fmla="*/ 26 h 154"/>
              <a:gd name="T36" fmla="*/ 270 w 280"/>
              <a:gd name="T37" fmla="*/ 72 h 154"/>
              <a:gd name="T38" fmla="*/ 243 w 280"/>
              <a:gd name="T39" fmla="*/ 135 h 154"/>
              <a:gd name="T40" fmla="*/ 225 w 280"/>
              <a:gd name="T41" fmla="*/ 153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80" h="154">
                <a:moveTo>
                  <a:pt x="225" y="153"/>
                </a:moveTo>
                <a:lnTo>
                  <a:pt x="225" y="153"/>
                </a:lnTo>
                <a:cubicBezTo>
                  <a:pt x="216" y="153"/>
                  <a:pt x="216" y="153"/>
                  <a:pt x="207" y="153"/>
                </a:cubicBezTo>
                <a:cubicBezTo>
                  <a:pt x="198" y="144"/>
                  <a:pt x="188" y="126"/>
                  <a:pt x="198" y="117"/>
                </a:cubicBezTo>
                <a:cubicBezTo>
                  <a:pt x="225" y="54"/>
                  <a:pt x="225" y="54"/>
                  <a:pt x="225" y="54"/>
                </a:cubicBezTo>
                <a:lnTo>
                  <a:pt x="225" y="54"/>
                </a:lnTo>
                <a:lnTo>
                  <a:pt x="225" y="54"/>
                </a:lnTo>
                <a:cubicBezTo>
                  <a:pt x="54" y="54"/>
                  <a:pt x="54" y="54"/>
                  <a:pt x="54" y="54"/>
                </a:cubicBezTo>
                <a:lnTo>
                  <a:pt x="54" y="54"/>
                </a:lnTo>
                <a:lnTo>
                  <a:pt x="54" y="54"/>
                </a:lnTo>
                <a:cubicBezTo>
                  <a:pt x="81" y="117"/>
                  <a:pt x="81" y="117"/>
                  <a:pt x="81" y="117"/>
                </a:cubicBezTo>
                <a:cubicBezTo>
                  <a:pt x="90" y="126"/>
                  <a:pt x="90" y="144"/>
                  <a:pt x="72" y="144"/>
                </a:cubicBezTo>
                <a:cubicBezTo>
                  <a:pt x="63" y="153"/>
                  <a:pt x="45" y="153"/>
                  <a:pt x="36" y="135"/>
                </a:cubicBezTo>
                <a:cubicBezTo>
                  <a:pt x="9" y="72"/>
                  <a:pt x="9" y="72"/>
                  <a:pt x="9" y="72"/>
                </a:cubicBezTo>
                <a:cubicBezTo>
                  <a:pt x="0" y="63"/>
                  <a:pt x="9" y="45"/>
                  <a:pt x="18" y="26"/>
                </a:cubicBezTo>
                <a:cubicBezTo>
                  <a:pt x="27" y="9"/>
                  <a:pt x="36" y="0"/>
                  <a:pt x="54" y="0"/>
                </a:cubicBezTo>
                <a:cubicBezTo>
                  <a:pt x="225" y="0"/>
                  <a:pt x="225" y="0"/>
                  <a:pt x="225" y="0"/>
                </a:cubicBezTo>
                <a:cubicBezTo>
                  <a:pt x="243" y="0"/>
                  <a:pt x="261" y="9"/>
                  <a:pt x="270" y="26"/>
                </a:cubicBezTo>
                <a:cubicBezTo>
                  <a:pt x="279" y="45"/>
                  <a:pt x="279" y="63"/>
                  <a:pt x="270" y="72"/>
                </a:cubicBezTo>
                <a:cubicBezTo>
                  <a:pt x="243" y="135"/>
                  <a:pt x="243" y="135"/>
                  <a:pt x="243" y="135"/>
                </a:cubicBezTo>
                <a:cubicBezTo>
                  <a:pt x="243" y="144"/>
                  <a:pt x="234" y="153"/>
                  <a:pt x="225" y="15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10" name="Freeform 639">
            <a:extLst>
              <a:ext uri="{FF2B5EF4-FFF2-40B4-BE49-F238E27FC236}">
                <a16:creationId xmlns:a16="http://schemas.microsoft.com/office/drawing/2014/main" id="{3ABE2417-B757-244D-BC87-FEA8A29A7B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18951" y="7367410"/>
            <a:ext cx="166797" cy="27048"/>
          </a:xfrm>
          <a:custGeom>
            <a:avLst/>
            <a:gdLst>
              <a:gd name="T0" fmla="*/ 144 w 163"/>
              <a:gd name="T1" fmla="*/ 27 h 28"/>
              <a:gd name="T2" fmla="*/ 144 w 163"/>
              <a:gd name="T3" fmla="*/ 27 h 28"/>
              <a:gd name="T4" fmla="*/ 18 w 163"/>
              <a:gd name="T5" fmla="*/ 27 h 28"/>
              <a:gd name="T6" fmla="*/ 0 w 163"/>
              <a:gd name="T7" fmla="*/ 18 h 28"/>
              <a:gd name="T8" fmla="*/ 18 w 163"/>
              <a:gd name="T9" fmla="*/ 0 h 28"/>
              <a:gd name="T10" fmla="*/ 144 w 163"/>
              <a:gd name="T11" fmla="*/ 0 h 28"/>
              <a:gd name="T12" fmla="*/ 162 w 163"/>
              <a:gd name="T13" fmla="*/ 18 h 28"/>
              <a:gd name="T14" fmla="*/ 144 w 163"/>
              <a:gd name="T15" fmla="*/ 27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63" h="28">
                <a:moveTo>
                  <a:pt x="144" y="27"/>
                </a:moveTo>
                <a:lnTo>
                  <a:pt x="144" y="27"/>
                </a:lnTo>
                <a:cubicBezTo>
                  <a:pt x="18" y="27"/>
                  <a:pt x="18" y="27"/>
                  <a:pt x="18" y="27"/>
                </a:cubicBezTo>
                <a:cubicBezTo>
                  <a:pt x="9" y="27"/>
                  <a:pt x="0" y="27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144" y="0"/>
                  <a:pt x="144" y="0"/>
                  <a:pt x="144" y="0"/>
                </a:cubicBezTo>
                <a:cubicBezTo>
                  <a:pt x="153" y="0"/>
                  <a:pt x="162" y="9"/>
                  <a:pt x="162" y="18"/>
                </a:cubicBezTo>
                <a:cubicBezTo>
                  <a:pt x="162" y="27"/>
                  <a:pt x="153" y="27"/>
                  <a:pt x="144" y="2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11" name="Freeform 640">
            <a:extLst>
              <a:ext uri="{FF2B5EF4-FFF2-40B4-BE49-F238E27FC236}">
                <a16:creationId xmlns:a16="http://schemas.microsoft.com/office/drawing/2014/main" id="{DB9B4FD4-E6BF-D84D-9C48-D209A78990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27967" y="7534210"/>
            <a:ext cx="148765" cy="229910"/>
          </a:xfrm>
          <a:custGeom>
            <a:avLst/>
            <a:gdLst>
              <a:gd name="T0" fmla="*/ 62 w 145"/>
              <a:gd name="T1" fmla="*/ 226 h 227"/>
              <a:gd name="T2" fmla="*/ 62 w 145"/>
              <a:gd name="T3" fmla="*/ 226 h 227"/>
              <a:gd name="T4" fmla="*/ 9 w 145"/>
              <a:gd name="T5" fmla="*/ 217 h 227"/>
              <a:gd name="T6" fmla="*/ 0 w 145"/>
              <a:gd name="T7" fmla="*/ 199 h 227"/>
              <a:gd name="T8" fmla="*/ 18 w 145"/>
              <a:gd name="T9" fmla="*/ 190 h 227"/>
              <a:gd name="T10" fmla="*/ 98 w 145"/>
              <a:gd name="T11" fmla="*/ 190 h 227"/>
              <a:gd name="T12" fmla="*/ 107 w 145"/>
              <a:gd name="T13" fmla="*/ 163 h 227"/>
              <a:gd name="T14" fmla="*/ 62 w 145"/>
              <a:gd name="T15" fmla="*/ 126 h 227"/>
              <a:gd name="T16" fmla="*/ 0 w 145"/>
              <a:gd name="T17" fmla="*/ 63 h 227"/>
              <a:gd name="T18" fmla="*/ 27 w 145"/>
              <a:gd name="T19" fmla="*/ 18 h 227"/>
              <a:gd name="T20" fmla="*/ 126 w 145"/>
              <a:gd name="T21" fmla="*/ 9 h 227"/>
              <a:gd name="T22" fmla="*/ 135 w 145"/>
              <a:gd name="T23" fmla="*/ 36 h 227"/>
              <a:gd name="T24" fmla="*/ 116 w 145"/>
              <a:gd name="T25" fmla="*/ 45 h 227"/>
              <a:gd name="T26" fmla="*/ 45 w 145"/>
              <a:gd name="T27" fmla="*/ 36 h 227"/>
              <a:gd name="T28" fmla="*/ 36 w 145"/>
              <a:gd name="T29" fmla="*/ 63 h 227"/>
              <a:gd name="T30" fmla="*/ 80 w 145"/>
              <a:gd name="T31" fmla="*/ 99 h 227"/>
              <a:gd name="T32" fmla="*/ 144 w 145"/>
              <a:gd name="T33" fmla="*/ 163 h 227"/>
              <a:gd name="T34" fmla="*/ 116 w 145"/>
              <a:gd name="T35" fmla="*/ 217 h 227"/>
              <a:gd name="T36" fmla="*/ 62 w 145"/>
              <a:gd name="T37" fmla="*/ 226 h 2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45" h="227">
                <a:moveTo>
                  <a:pt x="62" y="226"/>
                </a:moveTo>
                <a:lnTo>
                  <a:pt x="62" y="226"/>
                </a:lnTo>
                <a:cubicBezTo>
                  <a:pt x="45" y="226"/>
                  <a:pt x="27" y="226"/>
                  <a:pt x="9" y="217"/>
                </a:cubicBezTo>
                <a:cubicBezTo>
                  <a:pt x="0" y="217"/>
                  <a:pt x="0" y="199"/>
                  <a:pt x="0" y="199"/>
                </a:cubicBezTo>
                <a:cubicBezTo>
                  <a:pt x="9" y="190"/>
                  <a:pt x="18" y="180"/>
                  <a:pt x="18" y="190"/>
                </a:cubicBezTo>
                <a:cubicBezTo>
                  <a:pt x="54" y="199"/>
                  <a:pt x="80" y="199"/>
                  <a:pt x="98" y="190"/>
                </a:cubicBezTo>
                <a:cubicBezTo>
                  <a:pt x="107" y="180"/>
                  <a:pt x="107" y="172"/>
                  <a:pt x="107" y="163"/>
                </a:cubicBezTo>
                <a:cubicBezTo>
                  <a:pt x="107" y="154"/>
                  <a:pt x="80" y="135"/>
                  <a:pt x="62" y="126"/>
                </a:cubicBezTo>
                <a:cubicBezTo>
                  <a:pt x="36" y="117"/>
                  <a:pt x="0" y="99"/>
                  <a:pt x="0" y="63"/>
                </a:cubicBezTo>
                <a:cubicBezTo>
                  <a:pt x="0" y="45"/>
                  <a:pt x="9" y="27"/>
                  <a:pt x="27" y="18"/>
                </a:cubicBezTo>
                <a:cubicBezTo>
                  <a:pt x="54" y="0"/>
                  <a:pt x="90" y="0"/>
                  <a:pt x="126" y="9"/>
                </a:cubicBezTo>
                <a:cubicBezTo>
                  <a:pt x="135" y="18"/>
                  <a:pt x="144" y="27"/>
                  <a:pt x="135" y="36"/>
                </a:cubicBezTo>
                <a:cubicBezTo>
                  <a:pt x="135" y="36"/>
                  <a:pt x="126" y="45"/>
                  <a:pt x="116" y="45"/>
                </a:cubicBezTo>
                <a:cubicBezTo>
                  <a:pt x="90" y="27"/>
                  <a:pt x="62" y="27"/>
                  <a:pt x="45" y="36"/>
                </a:cubicBezTo>
                <a:cubicBezTo>
                  <a:pt x="36" y="45"/>
                  <a:pt x="36" y="54"/>
                  <a:pt x="36" y="63"/>
                </a:cubicBezTo>
                <a:cubicBezTo>
                  <a:pt x="36" y="81"/>
                  <a:pt x="54" y="90"/>
                  <a:pt x="80" y="99"/>
                </a:cubicBezTo>
                <a:cubicBezTo>
                  <a:pt x="107" y="117"/>
                  <a:pt x="144" y="135"/>
                  <a:pt x="144" y="163"/>
                </a:cubicBezTo>
                <a:cubicBezTo>
                  <a:pt x="144" y="190"/>
                  <a:pt x="126" y="208"/>
                  <a:pt x="116" y="217"/>
                </a:cubicBezTo>
                <a:cubicBezTo>
                  <a:pt x="98" y="226"/>
                  <a:pt x="80" y="226"/>
                  <a:pt x="62" y="22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12" name="Freeform 641">
            <a:extLst>
              <a:ext uri="{FF2B5EF4-FFF2-40B4-BE49-F238E27FC236}">
                <a16:creationId xmlns:a16="http://schemas.microsoft.com/office/drawing/2014/main" id="{EDF830B2-492E-0948-B845-DA3708CFF7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82064" y="7480113"/>
            <a:ext cx="27048" cy="54097"/>
          </a:xfrm>
          <a:custGeom>
            <a:avLst/>
            <a:gdLst>
              <a:gd name="T0" fmla="*/ 17 w 27"/>
              <a:gd name="T1" fmla="*/ 54 h 55"/>
              <a:gd name="T2" fmla="*/ 17 w 27"/>
              <a:gd name="T3" fmla="*/ 54 h 55"/>
              <a:gd name="T4" fmla="*/ 0 w 27"/>
              <a:gd name="T5" fmla="*/ 36 h 55"/>
              <a:gd name="T6" fmla="*/ 0 w 27"/>
              <a:gd name="T7" fmla="*/ 18 h 55"/>
              <a:gd name="T8" fmla="*/ 17 w 27"/>
              <a:gd name="T9" fmla="*/ 0 h 55"/>
              <a:gd name="T10" fmla="*/ 26 w 27"/>
              <a:gd name="T11" fmla="*/ 18 h 55"/>
              <a:gd name="T12" fmla="*/ 26 w 27"/>
              <a:gd name="T13" fmla="*/ 36 h 55"/>
              <a:gd name="T14" fmla="*/ 17 w 27"/>
              <a:gd name="T15" fmla="*/ 54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7" h="55">
                <a:moveTo>
                  <a:pt x="17" y="54"/>
                </a:moveTo>
                <a:lnTo>
                  <a:pt x="17" y="54"/>
                </a:lnTo>
                <a:cubicBezTo>
                  <a:pt x="8" y="54"/>
                  <a:pt x="0" y="45"/>
                  <a:pt x="0" y="36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8" y="0"/>
                  <a:pt x="17" y="0"/>
                </a:cubicBezTo>
                <a:cubicBezTo>
                  <a:pt x="26" y="0"/>
                  <a:pt x="26" y="9"/>
                  <a:pt x="26" y="18"/>
                </a:cubicBezTo>
                <a:cubicBezTo>
                  <a:pt x="26" y="36"/>
                  <a:pt x="26" y="36"/>
                  <a:pt x="26" y="36"/>
                </a:cubicBezTo>
                <a:cubicBezTo>
                  <a:pt x="26" y="45"/>
                  <a:pt x="26" y="54"/>
                  <a:pt x="17" y="5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13" name="Freeform 642">
            <a:extLst>
              <a:ext uri="{FF2B5EF4-FFF2-40B4-BE49-F238E27FC236}">
                <a16:creationId xmlns:a16="http://schemas.microsoft.com/office/drawing/2014/main" id="{E93AD8D0-0CAE-3940-B475-6524980CE4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82064" y="7764120"/>
            <a:ext cx="27048" cy="54097"/>
          </a:xfrm>
          <a:custGeom>
            <a:avLst/>
            <a:gdLst>
              <a:gd name="T0" fmla="*/ 17 w 27"/>
              <a:gd name="T1" fmla="*/ 54 h 55"/>
              <a:gd name="T2" fmla="*/ 17 w 27"/>
              <a:gd name="T3" fmla="*/ 54 h 55"/>
              <a:gd name="T4" fmla="*/ 0 w 27"/>
              <a:gd name="T5" fmla="*/ 45 h 55"/>
              <a:gd name="T6" fmla="*/ 0 w 27"/>
              <a:gd name="T7" fmla="*/ 18 h 55"/>
              <a:gd name="T8" fmla="*/ 17 w 27"/>
              <a:gd name="T9" fmla="*/ 0 h 55"/>
              <a:gd name="T10" fmla="*/ 26 w 27"/>
              <a:gd name="T11" fmla="*/ 18 h 55"/>
              <a:gd name="T12" fmla="*/ 26 w 27"/>
              <a:gd name="T13" fmla="*/ 45 h 55"/>
              <a:gd name="T14" fmla="*/ 17 w 27"/>
              <a:gd name="T15" fmla="*/ 54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7" h="55">
                <a:moveTo>
                  <a:pt x="17" y="54"/>
                </a:moveTo>
                <a:lnTo>
                  <a:pt x="17" y="54"/>
                </a:lnTo>
                <a:cubicBezTo>
                  <a:pt x="8" y="54"/>
                  <a:pt x="0" y="54"/>
                  <a:pt x="0" y="45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8" y="0"/>
                  <a:pt x="17" y="0"/>
                </a:cubicBezTo>
                <a:cubicBezTo>
                  <a:pt x="26" y="0"/>
                  <a:pt x="26" y="9"/>
                  <a:pt x="26" y="18"/>
                </a:cubicBezTo>
                <a:cubicBezTo>
                  <a:pt x="26" y="45"/>
                  <a:pt x="26" y="45"/>
                  <a:pt x="26" y="45"/>
                </a:cubicBezTo>
                <a:cubicBezTo>
                  <a:pt x="26" y="54"/>
                  <a:pt x="26" y="54"/>
                  <a:pt x="17" y="5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14" name="Freeform 643">
            <a:extLst>
              <a:ext uri="{FF2B5EF4-FFF2-40B4-BE49-F238E27FC236}">
                <a16:creationId xmlns:a16="http://schemas.microsoft.com/office/drawing/2014/main" id="{63F3BBBE-45DF-064E-AD27-0E644E51DD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11449" y="7200613"/>
            <a:ext cx="455313" cy="545474"/>
          </a:xfrm>
          <a:custGeom>
            <a:avLst/>
            <a:gdLst>
              <a:gd name="T0" fmla="*/ 226 w 444"/>
              <a:gd name="T1" fmla="*/ 534 h 535"/>
              <a:gd name="T2" fmla="*/ 226 w 444"/>
              <a:gd name="T3" fmla="*/ 534 h 535"/>
              <a:gd name="T4" fmla="*/ 0 w 444"/>
              <a:gd name="T5" fmla="*/ 308 h 535"/>
              <a:gd name="T6" fmla="*/ 100 w 444"/>
              <a:gd name="T7" fmla="*/ 27 h 535"/>
              <a:gd name="T8" fmla="*/ 118 w 444"/>
              <a:gd name="T9" fmla="*/ 10 h 535"/>
              <a:gd name="T10" fmla="*/ 154 w 444"/>
              <a:gd name="T11" fmla="*/ 10 h 535"/>
              <a:gd name="T12" fmla="*/ 154 w 444"/>
              <a:gd name="T13" fmla="*/ 46 h 535"/>
              <a:gd name="T14" fmla="*/ 145 w 444"/>
              <a:gd name="T15" fmla="*/ 64 h 535"/>
              <a:gd name="T16" fmla="*/ 54 w 444"/>
              <a:gd name="T17" fmla="*/ 308 h 535"/>
              <a:gd name="T18" fmla="*/ 226 w 444"/>
              <a:gd name="T19" fmla="*/ 480 h 535"/>
              <a:gd name="T20" fmla="*/ 398 w 444"/>
              <a:gd name="T21" fmla="*/ 308 h 535"/>
              <a:gd name="T22" fmla="*/ 308 w 444"/>
              <a:gd name="T23" fmla="*/ 64 h 535"/>
              <a:gd name="T24" fmla="*/ 289 w 444"/>
              <a:gd name="T25" fmla="*/ 46 h 535"/>
              <a:gd name="T26" fmla="*/ 299 w 444"/>
              <a:gd name="T27" fmla="*/ 10 h 535"/>
              <a:gd name="T28" fmla="*/ 325 w 444"/>
              <a:gd name="T29" fmla="*/ 10 h 535"/>
              <a:gd name="T30" fmla="*/ 344 w 444"/>
              <a:gd name="T31" fmla="*/ 27 h 535"/>
              <a:gd name="T32" fmla="*/ 443 w 444"/>
              <a:gd name="T33" fmla="*/ 308 h 535"/>
              <a:gd name="T34" fmla="*/ 226 w 444"/>
              <a:gd name="T35" fmla="*/ 534 h 5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44" h="535">
                <a:moveTo>
                  <a:pt x="226" y="534"/>
                </a:moveTo>
                <a:lnTo>
                  <a:pt x="226" y="534"/>
                </a:lnTo>
                <a:cubicBezTo>
                  <a:pt x="100" y="534"/>
                  <a:pt x="0" y="434"/>
                  <a:pt x="0" y="308"/>
                </a:cubicBezTo>
                <a:cubicBezTo>
                  <a:pt x="0" y="235"/>
                  <a:pt x="45" y="109"/>
                  <a:pt x="100" y="27"/>
                </a:cubicBezTo>
                <a:cubicBezTo>
                  <a:pt x="109" y="27"/>
                  <a:pt x="118" y="19"/>
                  <a:pt x="118" y="10"/>
                </a:cubicBezTo>
                <a:cubicBezTo>
                  <a:pt x="127" y="0"/>
                  <a:pt x="145" y="0"/>
                  <a:pt x="154" y="10"/>
                </a:cubicBezTo>
                <a:cubicBezTo>
                  <a:pt x="163" y="19"/>
                  <a:pt x="163" y="36"/>
                  <a:pt x="154" y="46"/>
                </a:cubicBezTo>
                <a:cubicBezTo>
                  <a:pt x="154" y="55"/>
                  <a:pt x="145" y="55"/>
                  <a:pt x="145" y="64"/>
                </a:cubicBezTo>
                <a:cubicBezTo>
                  <a:pt x="91" y="127"/>
                  <a:pt x="54" y="244"/>
                  <a:pt x="54" y="308"/>
                </a:cubicBezTo>
                <a:cubicBezTo>
                  <a:pt x="54" y="407"/>
                  <a:pt x="127" y="480"/>
                  <a:pt x="226" y="480"/>
                </a:cubicBezTo>
                <a:cubicBezTo>
                  <a:pt x="316" y="480"/>
                  <a:pt x="398" y="407"/>
                  <a:pt x="398" y="308"/>
                </a:cubicBezTo>
                <a:cubicBezTo>
                  <a:pt x="398" y="244"/>
                  <a:pt x="362" y="127"/>
                  <a:pt x="308" y="64"/>
                </a:cubicBezTo>
                <a:cubicBezTo>
                  <a:pt x="299" y="55"/>
                  <a:pt x="299" y="55"/>
                  <a:pt x="289" y="46"/>
                </a:cubicBezTo>
                <a:cubicBezTo>
                  <a:pt x="280" y="36"/>
                  <a:pt x="280" y="19"/>
                  <a:pt x="299" y="10"/>
                </a:cubicBezTo>
                <a:cubicBezTo>
                  <a:pt x="308" y="0"/>
                  <a:pt x="316" y="0"/>
                  <a:pt x="325" y="10"/>
                </a:cubicBezTo>
                <a:cubicBezTo>
                  <a:pt x="335" y="19"/>
                  <a:pt x="344" y="27"/>
                  <a:pt x="344" y="27"/>
                </a:cubicBezTo>
                <a:cubicBezTo>
                  <a:pt x="407" y="109"/>
                  <a:pt x="443" y="235"/>
                  <a:pt x="443" y="308"/>
                </a:cubicBezTo>
                <a:cubicBezTo>
                  <a:pt x="443" y="434"/>
                  <a:pt x="344" y="534"/>
                  <a:pt x="226" y="53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15" name="Freeform 644">
            <a:extLst>
              <a:ext uri="{FF2B5EF4-FFF2-40B4-BE49-F238E27FC236}">
                <a16:creationId xmlns:a16="http://schemas.microsoft.com/office/drawing/2014/main" id="{6019927B-A774-274E-9732-AAA700FB8B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97101" y="7024797"/>
            <a:ext cx="288516" cy="148767"/>
          </a:xfrm>
          <a:custGeom>
            <a:avLst/>
            <a:gdLst>
              <a:gd name="T0" fmla="*/ 226 w 281"/>
              <a:gd name="T1" fmla="*/ 144 h 145"/>
              <a:gd name="T2" fmla="*/ 226 w 281"/>
              <a:gd name="T3" fmla="*/ 144 h 145"/>
              <a:gd name="T4" fmla="*/ 207 w 281"/>
              <a:gd name="T5" fmla="*/ 144 h 145"/>
              <a:gd name="T6" fmla="*/ 198 w 281"/>
              <a:gd name="T7" fmla="*/ 108 h 145"/>
              <a:gd name="T8" fmla="*/ 226 w 281"/>
              <a:gd name="T9" fmla="*/ 45 h 145"/>
              <a:gd name="T10" fmla="*/ 226 w 281"/>
              <a:gd name="T11" fmla="*/ 45 h 145"/>
              <a:gd name="T12" fmla="*/ 226 w 281"/>
              <a:gd name="T13" fmla="*/ 45 h 145"/>
              <a:gd name="T14" fmla="*/ 54 w 281"/>
              <a:gd name="T15" fmla="*/ 45 h 145"/>
              <a:gd name="T16" fmla="*/ 54 w 281"/>
              <a:gd name="T17" fmla="*/ 45 h 145"/>
              <a:gd name="T18" fmla="*/ 54 w 281"/>
              <a:gd name="T19" fmla="*/ 45 h 145"/>
              <a:gd name="T20" fmla="*/ 81 w 281"/>
              <a:gd name="T21" fmla="*/ 108 h 145"/>
              <a:gd name="T22" fmla="*/ 72 w 281"/>
              <a:gd name="T23" fmla="*/ 144 h 145"/>
              <a:gd name="T24" fmla="*/ 36 w 281"/>
              <a:gd name="T25" fmla="*/ 126 h 145"/>
              <a:gd name="T26" fmla="*/ 9 w 281"/>
              <a:gd name="T27" fmla="*/ 72 h 145"/>
              <a:gd name="T28" fmla="*/ 18 w 281"/>
              <a:gd name="T29" fmla="*/ 18 h 145"/>
              <a:gd name="T30" fmla="*/ 54 w 281"/>
              <a:gd name="T31" fmla="*/ 0 h 145"/>
              <a:gd name="T32" fmla="*/ 226 w 281"/>
              <a:gd name="T33" fmla="*/ 0 h 145"/>
              <a:gd name="T34" fmla="*/ 271 w 281"/>
              <a:gd name="T35" fmla="*/ 18 h 145"/>
              <a:gd name="T36" fmla="*/ 271 w 281"/>
              <a:gd name="T37" fmla="*/ 72 h 145"/>
              <a:gd name="T38" fmla="*/ 243 w 281"/>
              <a:gd name="T39" fmla="*/ 135 h 145"/>
              <a:gd name="T40" fmla="*/ 226 w 281"/>
              <a:gd name="T41" fmla="*/ 144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81" h="145">
                <a:moveTo>
                  <a:pt x="226" y="144"/>
                </a:moveTo>
                <a:lnTo>
                  <a:pt x="226" y="144"/>
                </a:lnTo>
                <a:cubicBezTo>
                  <a:pt x="217" y="144"/>
                  <a:pt x="217" y="144"/>
                  <a:pt x="207" y="144"/>
                </a:cubicBezTo>
                <a:cubicBezTo>
                  <a:pt x="198" y="135"/>
                  <a:pt x="189" y="126"/>
                  <a:pt x="198" y="108"/>
                </a:cubicBezTo>
                <a:cubicBezTo>
                  <a:pt x="226" y="45"/>
                  <a:pt x="226" y="45"/>
                  <a:pt x="226" y="45"/>
                </a:cubicBezTo>
                <a:lnTo>
                  <a:pt x="226" y="45"/>
                </a:lnTo>
                <a:lnTo>
                  <a:pt x="226" y="45"/>
                </a:lnTo>
                <a:cubicBezTo>
                  <a:pt x="54" y="45"/>
                  <a:pt x="54" y="45"/>
                  <a:pt x="54" y="45"/>
                </a:cubicBezTo>
                <a:lnTo>
                  <a:pt x="54" y="45"/>
                </a:lnTo>
                <a:lnTo>
                  <a:pt x="54" y="45"/>
                </a:lnTo>
                <a:cubicBezTo>
                  <a:pt x="81" y="108"/>
                  <a:pt x="81" y="108"/>
                  <a:pt x="81" y="108"/>
                </a:cubicBezTo>
                <a:cubicBezTo>
                  <a:pt x="90" y="117"/>
                  <a:pt x="90" y="135"/>
                  <a:pt x="72" y="144"/>
                </a:cubicBezTo>
                <a:cubicBezTo>
                  <a:pt x="63" y="144"/>
                  <a:pt x="45" y="144"/>
                  <a:pt x="36" y="126"/>
                </a:cubicBezTo>
                <a:cubicBezTo>
                  <a:pt x="9" y="72"/>
                  <a:pt x="9" y="72"/>
                  <a:pt x="9" y="72"/>
                </a:cubicBezTo>
                <a:cubicBezTo>
                  <a:pt x="0" y="54"/>
                  <a:pt x="9" y="36"/>
                  <a:pt x="18" y="18"/>
                </a:cubicBezTo>
                <a:cubicBezTo>
                  <a:pt x="27" y="9"/>
                  <a:pt x="36" y="0"/>
                  <a:pt x="54" y="0"/>
                </a:cubicBezTo>
                <a:cubicBezTo>
                  <a:pt x="226" y="0"/>
                  <a:pt x="226" y="0"/>
                  <a:pt x="226" y="0"/>
                </a:cubicBezTo>
                <a:cubicBezTo>
                  <a:pt x="243" y="0"/>
                  <a:pt x="262" y="9"/>
                  <a:pt x="271" y="18"/>
                </a:cubicBezTo>
                <a:cubicBezTo>
                  <a:pt x="280" y="36"/>
                  <a:pt x="280" y="54"/>
                  <a:pt x="271" y="72"/>
                </a:cubicBezTo>
                <a:cubicBezTo>
                  <a:pt x="243" y="135"/>
                  <a:pt x="243" y="135"/>
                  <a:pt x="243" y="135"/>
                </a:cubicBezTo>
                <a:cubicBezTo>
                  <a:pt x="243" y="144"/>
                  <a:pt x="234" y="144"/>
                  <a:pt x="226" y="14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16" name="Freeform 645">
            <a:extLst>
              <a:ext uri="{FF2B5EF4-FFF2-40B4-BE49-F238E27FC236}">
                <a16:creationId xmlns:a16="http://schemas.microsoft.com/office/drawing/2014/main" id="{61E6DCF7-33F6-AA44-A36D-41FF6620BC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60213" y="7173565"/>
            <a:ext cx="166800" cy="40571"/>
          </a:xfrm>
          <a:custGeom>
            <a:avLst/>
            <a:gdLst>
              <a:gd name="T0" fmla="*/ 144 w 164"/>
              <a:gd name="T1" fmla="*/ 37 h 38"/>
              <a:gd name="T2" fmla="*/ 144 w 164"/>
              <a:gd name="T3" fmla="*/ 37 h 38"/>
              <a:gd name="T4" fmla="*/ 18 w 164"/>
              <a:gd name="T5" fmla="*/ 37 h 38"/>
              <a:gd name="T6" fmla="*/ 0 w 164"/>
              <a:gd name="T7" fmla="*/ 18 h 38"/>
              <a:gd name="T8" fmla="*/ 18 w 164"/>
              <a:gd name="T9" fmla="*/ 0 h 38"/>
              <a:gd name="T10" fmla="*/ 144 w 164"/>
              <a:gd name="T11" fmla="*/ 0 h 38"/>
              <a:gd name="T12" fmla="*/ 163 w 164"/>
              <a:gd name="T13" fmla="*/ 18 h 38"/>
              <a:gd name="T14" fmla="*/ 144 w 164"/>
              <a:gd name="T15" fmla="*/ 37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64" h="38">
                <a:moveTo>
                  <a:pt x="144" y="37"/>
                </a:moveTo>
                <a:lnTo>
                  <a:pt x="144" y="37"/>
                </a:lnTo>
                <a:cubicBezTo>
                  <a:pt x="18" y="37"/>
                  <a:pt x="18" y="37"/>
                  <a:pt x="18" y="37"/>
                </a:cubicBezTo>
                <a:cubicBezTo>
                  <a:pt x="9" y="37"/>
                  <a:pt x="0" y="27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144" y="0"/>
                  <a:pt x="144" y="0"/>
                  <a:pt x="144" y="0"/>
                </a:cubicBezTo>
                <a:cubicBezTo>
                  <a:pt x="154" y="0"/>
                  <a:pt x="163" y="9"/>
                  <a:pt x="163" y="18"/>
                </a:cubicBezTo>
                <a:cubicBezTo>
                  <a:pt x="163" y="27"/>
                  <a:pt x="154" y="37"/>
                  <a:pt x="144" y="3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17" name="Freeform 646">
            <a:extLst>
              <a:ext uri="{FF2B5EF4-FFF2-40B4-BE49-F238E27FC236}">
                <a16:creationId xmlns:a16="http://schemas.microsoft.com/office/drawing/2014/main" id="{74806E6F-0AED-8F48-A6C9-3A61857EBE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69230" y="7340362"/>
            <a:ext cx="148767" cy="243435"/>
          </a:xfrm>
          <a:custGeom>
            <a:avLst/>
            <a:gdLst>
              <a:gd name="T0" fmla="*/ 63 w 146"/>
              <a:gd name="T1" fmla="*/ 235 h 236"/>
              <a:gd name="T2" fmla="*/ 63 w 146"/>
              <a:gd name="T3" fmla="*/ 235 h 236"/>
              <a:gd name="T4" fmla="*/ 9 w 146"/>
              <a:gd name="T5" fmla="*/ 217 h 236"/>
              <a:gd name="T6" fmla="*/ 0 w 146"/>
              <a:gd name="T7" fmla="*/ 199 h 236"/>
              <a:gd name="T8" fmla="*/ 18 w 146"/>
              <a:gd name="T9" fmla="*/ 190 h 236"/>
              <a:gd name="T10" fmla="*/ 99 w 146"/>
              <a:gd name="T11" fmla="*/ 190 h 236"/>
              <a:gd name="T12" fmla="*/ 108 w 146"/>
              <a:gd name="T13" fmla="*/ 163 h 236"/>
              <a:gd name="T14" fmla="*/ 63 w 146"/>
              <a:gd name="T15" fmla="*/ 127 h 236"/>
              <a:gd name="T16" fmla="*/ 0 w 146"/>
              <a:gd name="T17" fmla="*/ 72 h 236"/>
              <a:gd name="T18" fmla="*/ 27 w 146"/>
              <a:gd name="T19" fmla="*/ 18 h 236"/>
              <a:gd name="T20" fmla="*/ 126 w 146"/>
              <a:gd name="T21" fmla="*/ 18 h 236"/>
              <a:gd name="T22" fmla="*/ 135 w 146"/>
              <a:gd name="T23" fmla="*/ 36 h 236"/>
              <a:gd name="T24" fmla="*/ 117 w 146"/>
              <a:gd name="T25" fmla="*/ 45 h 236"/>
              <a:gd name="T26" fmla="*/ 45 w 146"/>
              <a:gd name="T27" fmla="*/ 45 h 236"/>
              <a:gd name="T28" fmla="*/ 36 w 146"/>
              <a:gd name="T29" fmla="*/ 72 h 236"/>
              <a:gd name="T30" fmla="*/ 81 w 146"/>
              <a:gd name="T31" fmla="*/ 99 h 236"/>
              <a:gd name="T32" fmla="*/ 145 w 146"/>
              <a:gd name="T33" fmla="*/ 163 h 236"/>
              <a:gd name="T34" fmla="*/ 117 w 146"/>
              <a:gd name="T35" fmla="*/ 217 h 236"/>
              <a:gd name="T36" fmla="*/ 63 w 146"/>
              <a:gd name="T37" fmla="*/ 235 h 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46" h="236">
                <a:moveTo>
                  <a:pt x="63" y="235"/>
                </a:moveTo>
                <a:lnTo>
                  <a:pt x="63" y="235"/>
                </a:lnTo>
                <a:cubicBezTo>
                  <a:pt x="45" y="235"/>
                  <a:pt x="27" y="226"/>
                  <a:pt x="9" y="217"/>
                </a:cubicBezTo>
                <a:cubicBezTo>
                  <a:pt x="0" y="217"/>
                  <a:pt x="0" y="208"/>
                  <a:pt x="0" y="199"/>
                </a:cubicBezTo>
                <a:cubicBezTo>
                  <a:pt x="9" y="190"/>
                  <a:pt x="18" y="190"/>
                  <a:pt x="18" y="190"/>
                </a:cubicBezTo>
                <a:cubicBezTo>
                  <a:pt x="54" y="199"/>
                  <a:pt x="81" y="199"/>
                  <a:pt x="99" y="190"/>
                </a:cubicBezTo>
                <a:cubicBezTo>
                  <a:pt x="108" y="181"/>
                  <a:pt x="108" y="181"/>
                  <a:pt x="108" y="163"/>
                </a:cubicBezTo>
                <a:cubicBezTo>
                  <a:pt x="108" y="154"/>
                  <a:pt x="81" y="145"/>
                  <a:pt x="63" y="127"/>
                </a:cubicBezTo>
                <a:cubicBezTo>
                  <a:pt x="36" y="117"/>
                  <a:pt x="0" y="99"/>
                  <a:pt x="0" y="72"/>
                </a:cubicBezTo>
                <a:cubicBezTo>
                  <a:pt x="0" y="45"/>
                  <a:pt x="9" y="27"/>
                  <a:pt x="27" y="18"/>
                </a:cubicBezTo>
                <a:cubicBezTo>
                  <a:pt x="54" y="0"/>
                  <a:pt x="90" y="0"/>
                  <a:pt x="126" y="18"/>
                </a:cubicBezTo>
                <a:cubicBezTo>
                  <a:pt x="135" y="18"/>
                  <a:pt x="145" y="27"/>
                  <a:pt x="135" y="36"/>
                </a:cubicBezTo>
                <a:cubicBezTo>
                  <a:pt x="135" y="45"/>
                  <a:pt x="126" y="45"/>
                  <a:pt x="117" y="45"/>
                </a:cubicBezTo>
                <a:cubicBezTo>
                  <a:pt x="90" y="36"/>
                  <a:pt x="63" y="27"/>
                  <a:pt x="45" y="45"/>
                </a:cubicBezTo>
                <a:cubicBezTo>
                  <a:pt x="36" y="45"/>
                  <a:pt x="36" y="54"/>
                  <a:pt x="36" y="72"/>
                </a:cubicBezTo>
                <a:cubicBezTo>
                  <a:pt x="36" y="81"/>
                  <a:pt x="54" y="90"/>
                  <a:pt x="81" y="99"/>
                </a:cubicBezTo>
                <a:cubicBezTo>
                  <a:pt x="108" y="117"/>
                  <a:pt x="145" y="136"/>
                  <a:pt x="145" y="163"/>
                </a:cubicBezTo>
                <a:cubicBezTo>
                  <a:pt x="145" y="190"/>
                  <a:pt x="126" y="208"/>
                  <a:pt x="117" y="217"/>
                </a:cubicBezTo>
                <a:cubicBezTo>
                  <a:pt x="99" y="226"/>
                  <a:pt x="81" y="235"/>
                  <a:pt x="63" y="23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18" name="Freeform 647">
            <a:extLst>
              <a:ext uri="{FF2B5EF4-FFF2-40B4-BE49-F238E27FC236}">
                <a16:creationId xmlns:a16="http://schemas.microsoft.com/office/drawing/2014/main" id="{C8524D12-D368-5A43-AAF6-8B5E72DEA0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23326" y="7281758"/>
            <a:ext cx="27048" cy="54097"/>
          </a:xfrm>
          <a:custGeom>
            <a:avLst/>
            <a:gdLst>
              <a:gd name="T0" fmla="*/ 18 w 28"/>
              <a:gd name="T1" fmla="*/ 54 h 55"/>
              <a:gd name="T2" fmla="*/ 18 w 28"/>
              <a:gd name="T3" fmla="*/ 54 h 55"/>
              <a:gd name="T4" fmla="*/ 0 w 28"/>
              <a:gd name="T5" fmla="*/ 36 h 55"/>
              <a:gd name="T6" fmla="*/ 0 w 28"/>
              <a:gd name="T7" fmla="*/ 18 h 55"/>
              <a:gd name="T8" fmla="*/ 18 w 28"/>
              <a:gd name="T9" fmla="*/ 0 h 55"/>
              <a:gd name="T10" fmla="*/ 27 w 28"/>
              <a:gd name="T11" fmla="*/ 18 h 55"/>
              <a:gd name="T12" fmla="*/ 27 w 28"/>
              <a:gd name="T13" fmla="*/ 36 h 55"/>
              <a:gd name="T14" fmla="*/ 18 w 28"/>
              <a:gd name="T15" fmla="*/ 54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8" h="55">
                <a:moveTo>
                  <a:pt x="18" y="54"/>
                </a:moveTo>
                <a:lnTo>
                  <a:pt x="18" y="54"/>
                </a:lnTo>
                <a:cubicBezTo>
                  <a:pt x="9" y="54"/>
                  <a:pt x="0" y="45"/>
                  <a:pt x="0" y="36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27" y="0"/>
                  <a:pt x="27" y="9"/>
                  <a:pt x="27" y="18"/>
                </a:cubicBezTo>
                <a:cubicBezTo>
                  <a:pt x="27" y="36"/>
                  <a:pt x="27" y="36"/>
                  <a:pt x="27" y="36"/>
                </a:cubicBezTo>
                <a:cubicBezTo>
                  <a:pt x="27" y="45"/>
                  <a:pt x="27" y="54"/>
                  <a:pt x="18" y="5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19" name="Freeform 648">
            <a:extLst>
              <a:ext uri="{FF2B5EF4-FFF2-40B4-BE49-F238E27FC236}">
                <a16:creationId xmlns:a16="http://schemas.microsoft.com/office/drawing/2014/main" id="{1CD137F1-162E-FB40-89B4-4CD636711E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23326" y="7579290"/>
            <a:ext cx="27048" cy="54097"/>
          </a:xfrm>
          <a:custGeom>
            <a:avLst/>
            <a:gdLst>
              <a:gd name="T0" fmla="*/ 18 w 28"/>
              <a:gd name="T1" fmla="*/ 54 h 55"/>
              <a:gd name="T2" fmla="*/ 18 w 28"/>
              <a:gd name="T3" fmla="*/ 54 h 55"/>
              <a:gd name="T4" fmla="*/ 0 w 28"/>
              <a:gd name="T5" fmla="*/ 36 h 55"/>
              <a:gd name="T6" fmla="*/ 0 w 28"/>
              <a:gd name="T7" fmla="*/ 9 h 55"/>
              <a:gd name="T8" fmla="*/ 18 w 28"/>
              <a:gd name="T9" fmla="*/ 0 h 55"/>
              <a:gd name="T10" fmla="*/ 27 w 28"/>
              <a:gd name="T11" fmla="*/ 9 h 55"/>
              <a:gd name="T12" fmla="*/ 27 w 28"/>
              <a:gd name="T13" fmla="*/ 36 h 55"/>
              <a:gd name="T14" fmla="*/ 18 w 28"/>
              <a:gd name="T15" fmla="*/ 54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8" h="55">
                <a:moveTo>
                  <a:pt x="18" y="54"/>
                </a:moveTo>
                <a:lnTo>
                  <a:pt x="18" y="54"/>
                </a:lnTo>
                <a:cubicBezTo>
                  <a:pt x="9" y="54"/>
                  <a:pt x="0" y="45"/>
                  <a:pt x="0" y="36"/>
                </a:cubicBezTo>
                <a:cubicBezTo>
                  <a:pt x="0" y="9"/>
                  <a:pt x="0" y="9"/>
                  <a:pt x="0" y="9"/>
                </a:cubicBezTo>
                <a:cubicBezTo>
                  <a:pt x="0" y="9"/>
                  <a:pt x="9" y="0"/>
                  <a:pt x="18" y="0"/>
                </a:cubicBezTo>
                <a:cubicBezTo>
                  <a:pt x="27" y="0"/>
                  <a:pt x="27" y="9"/>
                  <a:pt x="27" y="9"/>
                </a:cubicBezTo>
                <a:cubicBezTo>
                  <a:pt x="27" y="36"/>
                  <a:pt x="27" y="36"/>
                  <a:pt x="27" y="36"/>
                </a:cubicBezTo>
                <a:cubicBezTo>
                  <a:pt x="27" y="45"/>
                  <a:pt x="27" y="54"/>
                  <a:pt x="18" y="5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20" name="Freeform 649">
            <a:extLst>
              <a:ext uri="{FF2B5EF4-FFF2-40B4-BE49-F238E27FC236}">
                <a16:creationId xmlns:a16="http://schemas.microsoft.com/office/drawing/2014/main" id="{828824EB-A255-8B49-B88D-921486CDFA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72520" y="6839968"/>
            <a:ext cx="933170" cy="1081935"/>
          </a:xfrm>
          <a:custGeom>
            <a:avLst/>
            <a:gdLst>
              <a:gd name="T0" fmla="*/ 461 w 914"/>
              <a:gd name="T1" fmla="*/ 1058 h 1059"/>
              <a:gd name="T2" fmla="*/ 461 w 914"/>
              <a:gd name="T3" fmla="*/ 1058 h 1059"/>
              <a:gd name="T4" fmla="*/ 452 w 914"/>
              <a:gd name="T5" fmla="*/ 1049 h 1059"/>
              <a:gd name="T6" fmla="*/ 190 w 914"/>
              <a:gd name="T7" fmla="*/ 858 h 1059"/>
              <a:gd name="T8" fmla="*/ 9 w 914"/>
              <a:gd name="T9" fmla="*/ 226 h 1059"/>
              <a:gd name="T10" fmla="*/ 27 w 914"/>
              <a:gd name="T11" fmla="*/ 163 h 1059"/>
              <a:gd name="T12" fmla="*/ 81 w 914"/>
              <a:gd name="T13" fmla="*/ 135 h 1059"/>
              <a:gd name="T14" fmla="*/ 416 w 914"/>
              <a:gd name="T15" fmla="*/ 18 h 1059"/>
              <a:gd name="T16" fmla="*/ 506 w 914"/>
              <a:gd name="T17" fmla="*/ 18 h 1059"/>
              <a:gd name="T18" fmla="*/ 841 w 914"/>
              <a:gd name="T19" fmla="*/ 135 h 1059"/>
              <a:gd name="T20" fmla="*/ 895 w 914"/>
              <a:gd name="T21" fmla="*/ 163 h 1059"/>
              <a:gd name="T22" fmla="*/ 913 w 914"/>
              <a:gd name="T23" fmla="*/ 226 h 1059"/>
              <a:gd name="T24" fmla="*/ 723 w 914"/>
              <a:gd name="T25" fmla="*/ 858 h 1059"/>
              <a:gd name="T26" fmla="*/ 470 w 914"/>
              <a:gd name="T27" fmla="*/ 1049 h 1059"/>
              <a:gd name="T28" fmla="*/ 461 w 914"/>
              <a:gd name="T29" fmla="*/ 1058 h 1059"/>
              <a:gd name="T30" fmla="*/ 461 w 914"/>
              <a:gd name="T31" fmla="*/ 54 h 1059"/>
              <a:gd name="T32" fmla="*/ 461 w 914"/>
              <a:gd name="T33" fmla="*/ 54 h 1059"/>
              <a:gd name="T34" fmla="*/ 443 w 914"/>
              <a:gd name="T35" fmla="*/ 63 h 1059"/>
              <a:gd name="T36" fmla="*/ 81 w 914"/>
              <a:gd name="T37" fmla="*/ 190 h 1059"/>
              <a:gd name="T38" fmla="*/ 63 w 914"/>
              <a:gd name="T39" fmla="*/ 199 h 1059"/>
              <a:gd name="T40" fmla="*/ 54 w 914"/>
              <a:gd name="T41" fmla="*/ 217 h 1059"/>
              <a:gd name="T42" fmla="*/ 235 w 914"/>
              <a:gd name="T43" fmla="*/ 832 h 1059"/>
              <a:gd name="T44" fmla="*/ 461 w 914"/>
              <a:gd name="T45" fmla="*/ 1003 h 1059"/>
              <a:gd name="T46" fmla="*/ 687 w 914"/>
              <a:gd name="T47" fmla="*/ 832 h 1059"/>
              <a:gd name="T48" fmla="*/ 868 w 914"/>
              <a:gd name="T49" fmla="*/ 217 h 1059"/>
              <a:gd name="T50" fmla="*/ 859 w 914"/>
              <a:gd name="T51" fmla="*/ 199 h 1059"/>
              <a:gd name="T52" fmla="*/ 832 w 914"/>
              <a:gd name="T53" fmla="*/ 181 h 1059"/>
              <a:gd name="T54" fmla="*/ 479 w 914"/>
              <a:gd name="T55" fmla="*/ 63 h 1059"/>
              <a:gd name="T56" fmla="*/ 461 w 914"/>
              <a:gd name="T57" fmla="*/ 54 h 10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914" h="1059">
                <a:moveTo>
                  <a:pt x="461" y="1058"/>
                </a:moveTo>
                <a:lnTo>
                  <a:pt x="461" y="1058"/>
                </a:lnTo>
                <a:cubicBezTo>
                  <a:pt x="452" y="1058"/>
                  <a:pt x="452" y="1058"/>
                  <a:pt x="452" y="1049"/>
                </a:cubicBezTo>
                <a:cubicBezTo>
                  <a:pt x="443" y="1049"/>
                  <a:pt x="271" y="967"/>
                  <a:pt x="190" y="858"/>
                </a:cubicBezTo>
                <a:cubicBezTo>
                  <a:pt x="63" y="660"/>
                  <a:pt x="18" y="352"/>
                  <a:pt x="9" y="226"/>
                </a:cubicBezTo>
                <a:cubicBezTo>
                  <a:pt x="0" y="208"/>
                  <a:pt x="9" y="181"/>
                  <a:pt x="27" y="163"/>
                </a:cubicBezTo>
                <a:cubicBezTo>
                  <a:pt x="36" y="154"/>
                  <a:pt x="54" y="135"/>
                  <a:pt x="81" y="135"/>
                </a:cubicBezTo>
                <a:cubicBezTo>
                  <a:pt x="253" y="126"/>
                  <a:pt x="362" y="63"/>
                  <a:pt x="416" y="18"/>
                </a:cubicBezTo>
                <a:cubicBezTo>
                  <a:pt x="443" y="0"/>
                  <a:pt x="479" y="0"/>
                  <a:pt x="506" y="18"/>
                </a:cubicBezTo>
                <a:cubicBezTo>
                  <a:pt x="560" y="63"/>
                  <a:pt x="669" y="126"/>
                  <a:pt x="841" y="135"/>
                </a:cubicBezTo>
                <a:cubicBezTo>
                  <a:pt x="859" y="135"/>
                  <a:pt x="877" y="145"/>
                  <a:pt x="895" y="163"/>
                </a:cubicBezTo>
                <a:cubicBezTo>
                  <a:pt x="913" y="181"/>
                  <a:pt x="913" y="199"/>
                  <a:pt x="913" y="226"/>
                </a:cubicBezTo>
                <a:cubicBezTo>
                  <a:pt x="904" y="352"/>
                  <a:pt x="859" y="660"/>
                  <a:pt x="723" y="858"/>
                </a:cubicBezTo>
                <a:cubicBezTo>
                  <a:pt x="651" y="967"/>
                  <a:pt x="479" y="1049"/>
                  <a:pt x="470" y="1049"/>
                </a:cubicBezTo>
                <a:cubicBezTo>
                  <a:pt x="470" y="1058"/>
                  <a:pt x="461" y="1058"/>
                  <a:pt x="461" y="1058"/>
                </a:cubicBezTo>
                <a:close/>
                <a:moveTo>
                  <a:pt x="461" y="54"/>
                </a:moveTo>
                <a:lnTo>
                  <a:pt x="461" y="54"/>
                </a:lnTo>
                <a:cubicBezTo>
                  <a:pt x="452" y="54"/>
                  <a:pt x="443" y="54"/>
                  <a:pt x="443" y="63"/>
                </a:cubicBezTo>
                <a:cubicBezTo>
                  <a:pt x="389" y="99"/>
                  <a:pt x="262" y="171"/>
                  <a:pt x="81" y="190"/>
                </a:cubicBezTo>
                <a:cubicBezTo>
                  <a:pt x="72" y="190"/>
                  <a:pt x="63" y="190"/>
                  <a:pt x="63" y="199"/>
                </a:cubicBezTo>
                <a:cubicBezTo>
                  <a:pt x="54" y="208"/>
                  <a:pt x="54" y="217"/>
                  <a:pt x="54" y="217"/>
                </a:cubicBezTo>
                <a:cubicBezTo>
                  <a:pt x="63" y="343"/>
                  <a:pt x="109" y="642"/>
                  <a:pt x="235" y="832"/>
                </a:cubicBezTo>
                <a:cubicBezTo>
                  <a:pt x="298" y="913"/>
                  <a:pt x="425" y="985"/>
                  <a:pt x="461" y="1003"/>
                </a:cubicBezTo>
                <a:cubicBezTo>
                  <a:pt x="497" y="985"/>
                  <a:pt x="624" y="913"/>
                  <a:pt x="687" y="832"/>
                </a:cubicBezTo>
                <a:cubicBezTo>
                  <a:pt x="814" y="642"/>
                  <a:pt x="850" y="343"/>
                  <a:pt x="868" y="217"/>
                </a:cubicBezTo>
                <a:cubicBezTo>
                  <a:pt x="868" y="208"/>
                  <a:pt x="859" y="199"/>
                  <a:pt x="859" y="199"/>
                </a:cubicBezTo>
                <a:cubicBezTo>
                  <a:pt x="850" y="190"/>
                  <a:pt x="841" y="190"/>
                  <a:pt x="832" y="181"/>
                </a:cubicBezTo>
                <a:cubicBezTo>
                  <a:pt x="651" y="171"/>
                  <a:pt x="534" y="99"/>
                  <a:pt x="479" y="63"/>
                </a:cubicBezTo>
                <a:cubicBezTo>
                  <a:pt x="470" y="54"/>
                  <a:pt x="470" y="54"/>
                  <a:pt x="461" y="54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21" name="Freeform 650">
            <a:extLst>
              <a:ext uri="{FF2B5EF4-FFF2-40B4-BE49-F238E27FC236}">
                <a16:creationId xmlns:a16="http://schemas.microsoft.com/office/drawing/2014/main" id="{FD0880C3-84CF-A34D-8469-4E0AA55113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8743" y="4252340"/>
            <a:ext cx="730306" cy="545474"/>
          </a:xfrm>
          <a:custGeom>
            <a:avLst/>
            <a:gdLst>
              <a:gd name="T0" fmla="*/ 659 w 715"/>
              <a:gd name="T1" fmla="*/ 533 h 534"/>
              <a:gd name="T2" fmla="*/ 659 w 715"/>
              <a:gd name="T3" fmla="*/ 533 h 534"/>
              <a:gd name="T4" fmla="*/ 54 w 715"/>
              <a:gd name="T5" fmla="*/ 533 h 534"/>
              <a:gd name="T6" fmla="*/ 0 w 715"/>
              <a:gd name="T7" fmla="*/ 488 h 534"/>
              <a:gd name="T8" fmla="*/ 0 w 715"/>
              <a:gd name="T9" fmla="*/ 45 h 534"/>
              <a:gd name="T10" fmla="*/ 54 w 715"/>
              <a:gd name="T11" fmla="*/ 0 h 534"/>
              <a:gd name="T12" fmla="*/ 659 w 715"/>
              <a:gd name="T13" fmla="*/ 0 h 534"/>
              <a:gd name="T14" fmla="*/ 714 w 715"/>
              <a:gd name="T15" fmla="*/ 45 h 534"/>
              <a:gd name="T16" fmla="*/ 714 w 715"/>
              <a:gd name="T17" fmla="*/ 488 h 534"/>
              <a:gd name="T18" fmla="*/ 659 w 715"/>
              <a:gd name="T19" fmla="*/ 533 h 534"/>
              <a:gd name="T20" fmla="*/ 54 w 715"/>
              <a:gd name="T21" fmla="*/ 27 h 534"/>
              <a:gd name="T22" fmla="*/ 54 w 715"/>
              <a:gd name="T23" fmla="*/ 27 h 534"/>
              <a:gd name="T24" fmla="*/ 36 w 715"/>
              <a:gd name="T25" fmla="*/ 45 h 534"/>
              <a:gd name="T26" fmla="*/ 36 w 715"/>
              <a:gd name="T27" fmla="*/ 488 h 534"/>
              <a:gd name="T28" fmla="*/ 54 w 715"/>
              <a:gd name="T29" fmla="*/ 497 h 534"/>
              <a:gd name="T30" fmla="*/ 659 w 715"/>
              <a:gd name="T31" fmla="*/ 497 h 534"/>
              <a:gd name="T32" fmla="*/ 678 w 715"/>
              <a:gd name="T33" fmla="*/ 488 h 534"/>
              <a:gd name="T34" fmla="*/ 678 w 715"/>
              <a:gd name="T35" fmla="*/ 45 h 534"/>
              <a:gd name="T36" fmla="*/ 659 w 715"/>
              <a:gd name="T37" fmla="*/ 27 h 534"/>
              <a:gd name="T38" fmla="*/ 54 w 715"/>
              <a:gd name="T39" fmla="*/ 27 h 5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715" h="534">
                <a:moveTo>
                  <a:pt x="659" y="533"/>
                </a:moveTo>
                <a:lnTo>
                  <a:pt x="659" y="533"/>
                </a:lnTo>
                <a:cubicBezTo>
                  <a:pt x="54" y="533"/>
                  <a:pt x="54" y="533"/>
                  <a:pt x="54" y="533"/>
                </a:cubicBezTo>
                <a:cubicBezTo>
                  <a:pt x="27" y="533"/>
                  <a:pt x="0" y="515"/>
                  <a:pt x="0" y="488"/>
                </a:cubicBezTo>
                <a:cubicBezTo>
                  <a:pt x="0" y="45"/>
                  <a:pt x="0" y="45"/>
                  <a:pt x="0" y="45"/>
                </a:cubicBezTo>
                <a:cubicBezTo>
                  <a:pt x="0" y="18"/>
                  <a:pt x="27" y="0"/>
                  <a:pt x="54" y="0"/>
                </a:cubicBezTo>
                <a:cubicBezTo>
                  <a:pt x="659" y="0"/>
                  <a:pt x="659" y="0"/>
                  <a:pt x="659" y="0"/>
                </a:cubicBezTo>
                <a:cubicBezTo>
                  <a:pt x="687" y="0"/>
                  <a:pt x="714" y="18"/>
                  <a:pt x="714" y="45"/>
                </a:cubicBezTo>
                <a:cubicBezTo>
                  <a:pt x="714" y="488"/>
                  <a:pt x="714" y="488"/>
                  <a:pt x="714" y="488"/>
                </a:cubicBezTo>
                <a:cubicBezTo>
                  <a:pt x="714" y="515"/>
                  <a:pt x="687" y="533"/>
                  <a:pt x="659" y="533"/>
                </a:cubicBezTo>
                <a:close/>
                <a:moveTo>
                  <a:pt x="54" y="27"/>
                </a:moveTo>
                <a:lnTo>
                  <a:pt x="54" y="27"/>
                </a:lnTo>
                <a:cubicBezTo>
                  <a:pt x="45" y="27"/>
                  <a:pt x="36" y="36"/>
                  <a:pt x="36" y="45"/>
                </a:cubicBezTo>
                <a:cubicBezTo>
                  <a:pt x="36" y="488"/>
                  <a:pt x="36" y="488"/>
                  <a:pt x="36" y="488"/>
                </a:cubicBezTo>
                <a:cubicBezTo>
                  <a:pt x="36" y="497"/>
                  <a:pt x="45" y="497"/>
                  <a:pt x="54" y="497"/>
                </a:cubicBezTo>
                <a:cubicBezTo>
                  <a:pt x="659" y="497"/>
                  <a:pt x="659" y="497"/>
                  <a:pt x="659" y="497"/>
                </a:cubicBezTo>
                <a:cubicBezTo>
                  <a:pt x="668" y="497"/>
                  <a:pt x="678" y="497"/>
                  <a:pt x="678" y="488"/>
                </a:cubicBezTo>
                <a:cubicBezTo>
                  <a:pt x="678" y="45"/>
                  <a:pt x="678" y="45"/>
                  <a:pt x="678" y="45"/>
                </a:cubicBezTo>
                <a:cubicBezTo>
                  <a:pt x="678" y="36"/>
                  <a:pt x="668" y="27"/>
                  <a:pt x="659" y="27"/>
                </a:cubicBezTo>
                <a:lnTo>
                  <a:pt x="54" y="2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22" name="Freeform 651">
            <a:extLst>
              <a:ext uri="{FF2B5EF4-FFF2-40B4-BE49-F238E27FC236}">
                <a16:creationId xmlns:a16="http://schemas.microsoft.com/office/drawing/2014/main" id="{5186F6D3-399C-544D-B12A-612738096B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8743" y="4337992"/>
            <a:ext cx="721290" cy="36064"/>
          </a:xfrm>
          <a:custGeom>
            <a:avLst/>
            <a:gdLst>
              <a:gd name="T0" fmla="*/ 696 w 706"/>
              <a:gd name="T1" fmla="*/ 36 h 37"/>
              <a:gd name="T2" fmla="*/ 696 w 706"/>
              <a:gd name="T3" fmla="*/ 36 h 37"/>
              <a:gd name="T4" fmla="*/ 18 w 706"/>
              <a:gd name="T5" fmla="*/ 36 h 37"/>
              <a:gd name="T6" fmla="*/ 0 w 706"/>
              <a:gd name="T7" fmla="*/ 18 h 37"/>
              <a:gd name="T8" fmla="*/ 18 w 706"/>
              <a:gd name="T9" fmla="*/ 0 h 37"/>
              <a:gd name="T10" fmla="*/ 696 w 706"/>
              <a:gd name="T11" fmla="*/ 0 h 37"/>
              <a:gd name="T12" fmla="*/ 705 w 706"/>
              <a:gd name="T13" fmla="*/ 18 h 37"/>
              <a:gd name="T14" fmla="*/ 696 w 706"/>
              <a:gd name="T15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06" h="37">
                <a:moveTo>
                  <a:pt x="696" y="36"/>
                </a:moveTo>
                <a:lnTo>
                  <a:pt x="696" y="36"/>
                </a:lnTo>
                <a:cubicBezTo>
                  <a:pt x="18" y="36"/>
                  <a:pt x="18" y="36"/>
                  <a:pt x="18" y="36"/>
                </a:cubicBezTo>
                <a:cubicBezTo>
                  <a:pt x="9" y="36"/>
                  <a:pt x="0" y="27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696" y="0"/>
                  <a:pt x="696" y="0"/>
                  <a:pt x="696" y="0"/>
                </a:cubicBezTo>
                <a:cubicBezTo>
                  <a:pt x="705" y="0"/>
                  <a:pt x="705" y="9"/>
                  <a:pt x="705" y="18"/>
                </a:cubicBezTo>
                <a:cubicBezTo>
                  <a:pt x="705" y="27"/>
                  <a:pt x="705" y="36"/>
                  <a:pt x="696" y="3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23" name="Freeform 652">
            <a:extLst>
              <a:ext uri="{FF2B5EF4-FFF2-40B4-BE49-F238E27FC236}">
                <a16:creationId xmlns:a16="http://schemas.microsoft.com/office/drawing/2014/main" id="{A68A667C-3BDA-F04B-8A95-BE31D58CD3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8743" y="4419137"/>
            <a:ext cx="721290" cy="40574"/>
          </a:xfrm>
          <a:custGeom>
            <a:avLst/>
            <a:gdLst>
              <a:gd name="T0" fmla="*/ 696 w 706"/>
              <a:gd name="T1" fmla="*/ 37 h 38"/>
              <a:gd name="T2" fmla="*/ 696 w 706"/>
              <a:gd name="T3" fmla="*/ 37 h 38"/>
              <a:gd name="T4" fmla="*/ 18 w 706"/>
              <a:gd name="T5" fmla="*/ 37 h 38"/>
              <a:gd name="T6" fmla="*/ 0 w 706"/>
              <a:gd name="T7" fmla="*/ 19 h 38"/>
              <a:gd name="T8" fmla="*/ 18 w 706"/>
              <a:gd name="T9" fmla="*/ 0 h 38"/>
              <a:gd name="T10" fmla="*/ 696 w 706"/>
              <a:gd name="T11" fmla="*/ 0 h 38"/>
              <a:gd name="T12" fmla="*/ 705 w 706"/>
              <a:gd name="T13" fmla="*/ 19 h 38"/>
              <a:gd name="T14" fmla="*/ 696 w 706"/>
              <a:gd name="T15" fmla="*/ 37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06" h="38">
                <a:moveTo>
                  <a:pt x="696" y="37"/>
                </a:moveTo>
                <a:lnTo>
                  <a:pt x="696" y="37"/>
                </a:lnTo>
                <a:cubicBezTo>
                  <a:pt x="18" y="37"/>
                  <a:pt x="18" y="37"/>
                  <a:pt x="18" y="37"/>
                </a:cubicBezTo>
                <a:cubicBezTo>
                  <a:pt x="9" y="37"/>
                  <a:pt x="0" y="28"/>
                  <a:pt x="0" y="19"/>
                </a:cubicBezTo>
                <a:cubicBezTo>
                  <a:pt x="0" y="9"/>
                  <a:pt x="9" y="0"/>
                  <a:pt x="18" y="0"/>
                </a:cubicBezTo>
                <a:cubicBezTo>
                  <a:pt x="696" y="0"/>
                  <a:pt x="696" y="0"/>
                  <a:pt x="696" y="0"/>
                </a:cubicBezTo>
                <a:cubicBezTo>
                  <a:pt x="705" y="0"/>
                  <a:pt x="705" y="9"/>
                  <a:pt x="705" y="19"/>
                </a:cubicBezTo>
                <a:cubicBezTo>
                  <a:pt x="705" y="28"/>
                  <a:pt x="705" y="37"/>
                  <a:pt x="696" y="3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24" name="Freeform 653">
            <a:extLst>
              <a:ext uri="{FF2B5EF4-FFF2-40B4-BE49-F238E27FC236}">
                <a16:creationId xmlns:a16="http://schemas.microsoft.com/office/drawing/2014/main" id="{3C7A57E2-1868-E44E-AF09-A54C3714DB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71104" y="4594953"/>
            <a:ext cx="157784" cy="121716"/>
          </a:xfrm>
          <a:custGeom>
            <a:avLst/>
            <a:gdLst>
              <a:gd name="T0" fmla="*/ 135 w 154"/>
              <a:gd name="T1" fmla="*/ 118 h 119"/>
              <a:gd name="T2" fmla="*/ 135 w 154"/>
              <a:gd name="T3" fmla="*/ 118 h 119"/>
              <a:gd name="T4" fmla="*/ 9 w 154"/>
              <a:gd name="T5" fmla="*/ 118 h 119"/>
              <a:gd name="T6" fmla="*/ 0 w 154"/>
              <a:gd name="T7" fmla="*/ 100 h 119"/>
              <a:gd name="T8" fmla="*/ 0 w 154"/>
              <a:gd name="T9" fmla="*/ 18 h 119"/>
              <a:gd name="T10" fmla="*/ 9 w 154"/>
              <a:gd name="T11" fmla="*/ 0 h 119"/>
              <a:gd name="T12" fmla="*/ 135 w 154"/>
              <a:gd name="T13" fmla="*/ 0 h 119"/>
              <a:gd name="T14" fmla="*/ 153 w 154"/>
              <a:gd name="T15" fmla="*/ 18 h 119"/>
              <a:gd name="T16" fmla="*/ 153 w 154"/>
              <a:gd name="T17" fmla="*/ 100 h 119"/>
              <a:gd name="T18" fmla="*/ 135 w 154"/>
              <a:gd name="T19" fmla="*/ 118 h 119"/>
              <a:gd name="T20" fmla="*/ 27 w 154"/>
              <a:gd name="T21" fmla="*/ 82 h 119"/>
              <a:gd name="T22" fmla="*/ 27 w 154"/>
              <a:gd name="T23" fmla="*/ 82 h 119"/>
              <a:gd name="T24" fmla="*/ 117 w 154"/>
              <a:gd name="T25" fmla="*/ 82 h 119"/>
              <a:gd name="T26" fmla="*/ 117 w 154"/>
              <a:gd name="T27" fmla="*/ 36 h 119"/>
              <a:gd name="T28" fmla="*/ 27 w 154"/>
              <a:gd name="T29" fmla="*/ 36 h 119"/>
              <a:gd name="T30" fmla="*/ 27 w 154"/>
              <a:gd name="T31" fmla="*/ 82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54" h="119">
                <a:moveTo>
                  <a:pt x="135" y="118"/>
                </a:moveTo>
                <a:lnTo>
                  <a:pt x="135" y="118"/>
                </a:lnTo>
                <a:cubicBezTo>
                  <a:pt x="9" y="118"/>
                  <a:pt x="9" y="118"/>
                  <a:pt x="9" y="118"/>
                </a:cubicBezTo>
                <a:cubicBezTo>
                  <a:pt x="0" y="118"/>
                  <a:pt x="0" y="109"/>
                  <a:pt x="0" y="100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0" y="0"/>
                  <a:pt x="9" y="0"/>
                </a:cubicBezTo>
                <a:cubicBezTo>
                  <a:pt x="135" y="0"/>
                  <a:pt x="135" y="0"/>
                  <a:pt x="135" y="0"/>
                </a:cubicBezTo>
                <a:cubicBezTo>
                  <a:pt x="144" y="0"/>
                  <a:pt x="153" y="9"/>
                  <a:pt x="153" y="18"/>
                </a:cubicBezTo>
                <a:cubicBezTo>
                  <a:pt x="153" y="100"/>
                  <a:pt x="153" y="100"/>
                  <a:pt x="153" y="100"/>
                </a:cubicBezTo>
                <a:cubicBezTo>
                  <a:pt x="153" y="109"/>
                  <a:pt x="144" y="118"/>
                  <a:pt x="135" y="118"/>
                </a:cubicBezTo>
                <a:close/>
                <a:moveTo>
                  <a:pt x="27" y="82"/>
                </a:moveTo>
                <a:lnTo>
                  <a:pt x="27" y="82"/>
                </a:lnTo>
                <a:cubicBezTo>
                  <a:pt x="117" y="82"/>
                  <a:pt x="117" y="82"/>
                  <a:pt x="117" y="82"/>
                </a:cubicBezTo>
                <a:cubicBezTo>
                  <a:pt x="117" y="36"/>
                  <a:pt x="117" y="36"/>
                  <a:pt x="117" y="36"/>
                </a:cubicBezTo>
                <a:cubicBezTo>
                  <a:pt x="27" y="36"/>
                  <a:pt x="27" y="36"/>
                  <a:pt x="27" y="36"/>
                </a:cubicBezTo>
                <a:lnTo>
                  <a:pt x="27" y="8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25" name="Freeform 654">
            <a:extLst>
              <a:ext uri="{FF2B5EF4-FFF2-40B4-BE49-F238E27FC236}">
                <a16:creationId xmlns:a16="http://schemas.microsoft.com/office/drawing/2014/main" id="{BD55B372-92EE-F94D-8C6E-597DA7DD8A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78904" y="4594953"/>
            <a:ext cx="121716" cy="36064"/>
          </a:xfrm>
          <a:custGeom>
            <a:avLst/>
            <a:gdLst>
              <a:gd name="T0" fmla="*/ 99 w 119"/>
              <a:gd name="T1" fmla="*/ 36 h 37"/>
              <a:gd name="T2" fmla="*/ 99 w 119"/>
              <a:gd name="T3" fmla="*/ 36 h 37"/>
              <a:gd name="T4" fmla="*/ 18 w 119"/>
              <a:gd name="T5" fmla="*/ 36 h 37"/>
              <a:gd name="T6" fmla="*/ 0 w 119"/>
              <a:gd name="T7" fmla="*/ 18 h 37"/>
              <a:gd name="T8" fmla="*/ 18 w 119"/>
              <a:gd name="T9" fmla="*/ 0 h 37"/>
              <a:gd name="T10" fmla="*/ 99 w 119"/>
              <a:gd name="T11" fmla="*/ 0 h 37"/>
              <a:gd name="T12" fmla="*/ 118 w 119"/>
              <a:gd name="T13" fmla="*/ 18 h 37"/>
              <a:gd name="T14" fmla="*/ 99 w 119"/>
              <a:gd name="T15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9" h="37">
                <a:moveTo>
                  <a:pt x="99" y="36"/>
                </a:moveTo>
                <a:lnTo>
                  <a:pt x="99" y="36"/>
                </a:lnTo>
                <a:cubicBezTo>
                  <a:pt x="18" y="36"/>
                  <a:pt x="18" y="36"/>
                  <a:pt x="18" y="36"/>
                </a:cubicBezTo>
                <a:cubicBezTo>
                  <a:pt x="9" y="36"/>
                  <a:pt x="0" y="27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99" y="0"/>
                  <a:pt x="99" y="0"/>
                  <a:pt x="99" y="0"/>
                </a:cubicBezTo>
                <a:cubicBezTo>
                  <a:pt x="108" y="0"/>
                  <a:pt x="118" y="9"/>
                  <a:pt x="118" y="18"/>
                </a:cubicBezTo>
                <a:cubicBezTo>
                  <a:pt x="118" y="27"/>
                  <a:pt x="108" y="36"/>
                  <a:pt x="99" y="3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26" name="Freeform 655">
            <a:extLst>
              <a:ext uri="{FF2B5EF4-FFF2-40B4-BE49-F238E27FC236}">
                <a16:creationId xmlns:a16="http://schemas.microsoft.com/office/drawing/2014/main" id="{B5628620-A5FD-EC47-A2C9-F3D21105C9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78904" y="4680605"/>
            <a:ext cx="202861" cy="36064"/>
          </a:xfrm>
          <a:custGeom>
            <a:avLst/>
            <a:gdLst>
              <a:gd name="T0" fmla="*/ 181 w 200"/>
              <a:gd name="T1" fmla="*/ 36 h 37"/>
              <a:gd name="T2" fmla="*/ 181 w 200"/>
              <a:gd name="T3" fmla="*/ 36 h 37"/>
              <a:gd name="T4" fmla="*/ 18 w 200"/>
              <a:gd name="T5" fmla="*/ 36 h 37"/>
              <a:gd name="T6" fmla="*/ 0 w 200"/>
              <a:gd name="T7" fmla="*/ 18 h 37"/>
              <a:gd name="T8" fmla="*/ 18 w 200"/>
              <a:gd name="T9" fmla="*/ 0 h 37"/>
              <a:gd name="T10" fmla="*/ 181 w 200"/>
              <a:gd name="T11" fmla="*/ 0 h 37"/>
              <a:gd name="T12" fmla="*/ 199 w 200"/>
              <a:gd name="T13" fmla="*/ 18 h 37"/>
              <a:gd name="T14" fmla="*/ 181 w 200"/>
              <a:gd name="T15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00" h="37">
                <a:moveTo>
                  <a:pt x="181" y="36"/>
                </a:moveTo>
                <a:lnTo>
                  <a:pt x="181" y="36"/>
                </a:lnTo>
                <a:cubicBezTo>
                  <a:pt x="18" y="36"/>
                  <a:pt x="18" y="36"/>
                  <a:pt x="18" y="36"/>
                </a:cubicBezTo>
                <a:cubicBezTo>
                  <a:pt x="9" y="36"/>
                  <a:pt x="0" y="27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181" y="0"/>
                  <a:pt x="181" y="0"/>
                  <a:pt x="181" y="0"/>
                </a:cubicBezTo>
                <a:cubicBezTo>
                  <a:pt x="190" y="0"/>
                  <a:pt x="199" y="9"/>
                  <a:pt x="199" y="18"/>
                </a:cubicBezTo>
                <a:cubicBezTo>
                  <a:pt x="199" y="27"/>
                  <a:pt x="190" y="36"/>
                  <a:pt x="181" y="3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27" name="Freeform 656">
            <a:extLst>
              <a:ext uri="{FF2B5EF4-FFF2-40B4-BE49-F238E27FC236}">
                <a16:creationId xmlns:a16="http://schemas.microsoft.com/office/drawing/2014/main" id="{6F4DBE11-5A81-4C4F-AF1D-054DEB4638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76863" y="3995380"/>
            <a:ext cx="581541" cy="1054887"/>
          </a:xfrm>
          <a:custGeom>
            <a:avLst/>
            <a:gdLst>
              <a:gd name="T0" fmla="*/ 479 w 570"/>
              <a:gd name="T1" fmla="*/ 1030 h 1031"/>
              <a:gd name="T2" fmla="*/ 479 w 570"/>
              <a:gd name="T3" fmla="*/ 1030 h 1031"/>
              <a:gd name="T4" fmla="*/ 90 w 570"/>
              <a:gd name="T5" fmla="*/ 1030 h 1031"/>
              <a:gd name="T6" fmla="*/ 0 w 570"/>
              <a:gd name="T7" fmla="*/ 940 h 1031"/>
              <a:gd name="T8" fmla="*/ 0 w 570"/>
              <a:gd name="T9" fmla="*/ 90 h 1031"/>
              <a:gd name="T10" fmla="*/ 90 w 570"/>
              <a:gd name="T11" fmla="*/ 0 h 1031"/>
              <a:gd name="T12" fmla="*/ 479 w 570"/>
              <a:gd name="T13" fmla="*/ 0 h 1031"/>
              <a:gd name="T14" fmla="*/ 569 w 570"/>
              <a:gd name="T15" fmla="*/ 90 h 1031"/>
              <a:gd name="T16" fmla="*/ 569 w 570"/>
              <a:gd name="T17" fmla="*/ 198 h 1031"/>
              <a:gd name="T18" fmla="*/ 551 w 570"/>
              <a:gd name="T19" fmla="*/ 217 h 1031"/>
              <a:gd name="T20" fmla="*/ 533 w 570"/>
              <a:gd name="T21" fmla="*/ 198 h 1031"/>
              <a:gd name="T22" fmla="*/ 533 w 570"/>
              <a:gd name="T23" fmla="*/ 90 h 1031"/>
              <a:gd name="T24" fmla="*/ 479 w 570"/>
              <a:gd name="T25" fmla="*/ 36 h 1031"/>
              <a:gd name="T26" fmla="*/ 90 w 570"/>
              <a:gd name="T27" fmla="*/ 36 h 1031"/>
              <a:gd name="T28" fmla="*/ 36 w 570"/>
              <a:gd name="T29" fmla="*/ 90 h 1031"/>
              <a:gd name="T30" fmla="*/ 36 w 570"/>
              <a:gd name="T31" fmla="*/ 940 h 1031"/>
              <a:gd name="T32" fmla="*/ 90 w 570"/>
              <a:gd name="T33" fmla="*/ 994 h 1031"/>
              <a:gd name="T34" fmla="*/ 479 w 570"/>
              <a:gd name="T35" fmla="*/ 994 h 1031"/>
              <a:gd name="T36" fmla="*/ 533 w 570"/>
              <a:gd name="T37" fmla="*/ 940 h 1031"/>
              <a:gd name="T38" fmla="*/ 533 w 570"/>
              <a:gd name="T39" fmla="*/ 840 h 1031"/>
              <a:gd name="T40" fmla="*/ 551 w 570"/>
              <a:gd name="T41" fmla="*/ 822 h 1031"/>
              <a:gd name="T42" fmla="*/ 569 w 570"/>
              <a:gd name="T43" fmla="*/ 840 h 1031"/>
              <a:gd name="T44" fmla="*/ 569 w 570"/>
              <a:gd name="T45" fmla="*/ 940 h 1031"/>
              <a:gd name="T46" fmla="*/ 479 w 570"/>
              <a:gd name="T47" fmla="*/ 1030 h 10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570" h="1031">
                <a:moveTo>
                  <a:pt x="479" y="1030"/>
                </a:moveTo>
                <a:lnTo>
                  <a:pt x="479" y="1030"/>
                </a:lnTo>
                <a:cubicBezTo>
                  <a:pt x="90" y="1030"/>
                  <a:pt x="90" y="1030"/>
                  <a:pt x="90" y="1030"/>
                </a:cubicBezTo>
                <a:cubicBezTo>
                  <a:pt x="36" y="1030"/>
                  <a:pt x="0" y="994"/>
                  <a:pt x="0" y="940"/>
                </a:cubicBezTo>
                <a:cubicBezTo>
                  <a:pt x="0" y="90"/>
                  <a:pt x="0" y="90"/>
                  <a:pt x="0" y="90"/>
                </a:cubicBezTo>
                <a:cubicBezTo>
                  <a:pt x="0" y="45"/>
                  <a:pt x="36" y="0"/>
                  <a:pt x="90" y="0"/>
                </a:cubicBezTo>
                <a:cubicBezTo>
                  <a:pt x="479" y="0"/>
                  <a:pt x="479" y="0"/>
                  <a:pt x="479" y="0"/>
                </a:cubicBezTo>
                <a:cubicBezTo>
                  <a:pt x="533" y="0"/>
                  <a:pt x="569" y="45"/>
                  <a:pt x="569" y="90"/>
                </a:cubicBezTo>
                <a:cubicBezTo>
                  <a:pt x="569" y="198"/>
                  <a:pt x="569" y="198"/>
                  <a:pt x="569" y="198"/>
                </a:cubicBezTo>
                <a:cubicBezTo>
                  <a:pt x="569" y="207"/>
                  <a:pt x="569" y="217"/>
                  <a:pt x="551" y="217"/>
                </a:cubicBezTo>
                <a:cubicBezTo>
                  <a:pt x="542" y="217"/>
                  <a:pt x="533" y="207"/>
                  <a:pt x="533" y="198"/>
                </a:cubicBezTo>
                <a:cubicBezTo>
                  <a:pt x="533" y="90"/>
                  <a:pt x="533" y="90"/>
                  <a:pt x="533" y="90"/>
                </a:cubicBezTo>
                <a:cubicBezTo>
                  <a:pt x="533" y="63"/>
                  <a:pt x="515" y="36"/>
                  <a:pt x="479" y="36"/>
                </a:cubicBezTo>
                <a:cubicBezTo>
                  <a:pt x="90" y="36"/>
                  <a:pt x="90" y="36"/>
                  <a:pt x="90" y="36"/>
                </a:cubicBezTo>
                <a:cubicBezTo>
                  <a:pt x="63" y="36"/>
                  <a:pt x="36" y="63"/>
                  <a:pt x="36" y="90"/>
                </a:cubicBezTo>
                <a:cubicBezTo>
                  <a:pt x="36" y="940"/>
                  <a:pt x="36" y="940"/>
                  <a:pt x="36" y="940"/>
                </a:cubicBezTo>
                <a:cubicBezTo>
                  <a:pt x="36" y="976"/>
                  <a:pt x="63" y="994"/>
                  <a:pt x="90" y="994"/>
                </a:cubicBezTo>
                <a:cubicBezTo>
                  <a:pt x="479" y="994"/>
                  <a:pt x="479" y="994"/>
                  <a:pt x="479" y="994"/>
                </a:cubicBezTo>
                <a:cubicBezTo>
                  <a:pt x="515" y="994"/>
                  <a:pt x="533" y="976"/>
                  <a:pt x="533" y="940"/>
                </a:cubicBezTo>
                <a:cubicBezTo>
                  <a:pt x="533" y="840"/>
                  <a:pt x="533" y="840"/>
                  <a:pt x="533" y="840"/>
                </a:cubicBezTo>
                <a:cubicBezTo>
                  <a:pt x="533" y="831"/>
                  <a:pt x="542" y="822"/>
                  <a:pt x="551" y="822"/>
                </a:cubicBezTo>
                <a:cubicBezTo>
                  <a:pt x="569" y="822"/>
                  <a:pt x="569" y="831"/>
                  <a:pt x="569" y="840"/>
                </a:cubicBezTo>
                <a:cubicBezTo>
                  <a:pt x="569" y="940"/>
                  <a:pt x="569" y="940"/>
                  <a:pt x="569" y="940"/>
                </a:cubicBezTo>
                <a:cubicBezTo>
                  <a:pt x="569" y="994"/>
                  <a:pt x="533" y="1030"/>
                  <a:pt x="479" y="103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28" name="Freeform 657">
            <a:extLst>
              <a:ext uri="{FF2B5EF4-FFF2-40B4-BE49-F238E27FC236}">
                <a16:creationId xmlns:a16="http://schemas.microsoft.com/office/drawing/2014/main" id="{272BBFF7-6FD6-7E40-A5FA-3961F70CEF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42840" y="4860927"/>
            <a:ext cx="45081" cy="45081"/>
          </a:xfrm>
          <a:custGeom>
            <a:avLst/>
            <a:gdLst>
              <a:gd name="T0" fmla="*/ 27 w 46"/>
              <a:gd name="T1" fmla="*/ 45 h 46"/>
              <a:gd name="T2" fmla="*/ 27 w 46"/>
              <a:gd name="T3" fmla="*/ 45 h 46"/>
              <a:gd name="T4" fmla="*/ 0 w 46"/>
              <a:gd name="T5" fmla="*/ 19 h 46"/>
              <a:gd name="T6" fmla="*/ 27 w 46"/>
              <a:gd name="T7" fmla="*/ 0 h 46"/>
              <a:gd name="T8" fmla="*/ 45 w 46"/>
              <a:gd name="T9" fmla="*/ 19 h 46"/>
              <a:gd name="T10" fmla="*/ 27 w 46"/>
              <a:gd name="T11" fmla="*/ 45 h 46"/>
              <a:gd name="T12" fmla="*/ 27 w 46"/>
              <a:gd name="T13" fmla="*/ 9 h 46"/>
              <a:gd name="T14" fmla="*/ 27 w 46"/>
              <a:gd name="T15" fmla="*/ 9 h 46"/>
              <a:gd name="T16" fmla="*/ 9 w 46"/>
              <a:gd name="T17" fmla="*/ 19 h 46"/>
              <a:gd name="T18" fmla="*/ 27 w 46"/>
              <a:gd name="T19" fmla="*/ 36 h 46"/>
              <a:gd name="T20" fmla="*/ 36 w 46"/>
              <a:gd name="T21" fmla="*/ 19 h 46"/>
              <a:gd name="T22" fmla="*/ 27 w 46"/>
              <a:gd name="T23" fmla="*/ 9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6" h="46">
                <a:moveTo>
                  <a:pt x="27" y="45"/>
                </a:moveTo>
                <a:lnTo>
                  <a:pt x="27" y="45"/>
                </a:lnTo>
                <a:cubicBezTo>
                  <a:pt x="9" y="45"/>
                  <a:pt x="0" y="36"/>
                  <a:pt x="0" y="19"/>
                </a:cubicBezTo>
                <a:cubicBezTo>
                  <a:pt x="0" y="9"/>
                  <a:pt x="9" y="0"/>
                  <a:pt x="27" y="0"/>
                </a:cubicBezTo>
                <a:cubicBezTo>
                  <a:pt x="36" y="0"/>
                  <a:pt x="45" y="9"/>
                  <a:pt x="45" y="19"/>
                </a:cubicBezTo>
                <a:cubicBezTo>
                  <a:pt x="45" y="36"/>
                  <a:pt x="36" y="45"/>
                  <a:pt x="27" y="45"/>
                </a:cubicBezTo>
                <a:close/>
                <a:moveTo>
                  <a:pt x="27" y="9"/>
                </a:moveTo>
                <a:lnTo>
                  <a:pt x="27" y="9"/>
                </a:lnTo>
                <a:cubicBezTo>
                  <a:pt x="18" y="9"/>
                  <a:pt x="9" y="19"/>
                  <a:pt x="9" y="19"/>
                </a:cubicBezTo>
                <a:cubicBezTo>
                  <a:pt x="9" y="28"/>
                  <a:pt x="18" y="36"/>
                  <a:pt x="27" y="36"/>
                </a:cubicBezTo>
                <a:cubicBezTo>
                  <a:pt x="27" y="36"/>
                  <a:pt x="36" y="28"/>
                  <a:pt x="36" y="19"/>
                </a:cubicBezTo>
                <a:lnTo>
                  <a:pt x="27" y="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29" name="Freeform 658">
            <a:extLst>
              <a:ext uri="{FF2B5EF4-FFF2-40B4-BE49-F238E27FC236}">
                <a16:creationId xmlns:a16="http://schemas.microsoft.com/office/drawing/2014/main" id="{B555E18C-A4EA-EC4C-AD2E-94AC99203F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8743" y="4112589"/>
            <a:ext cx="166797" cy="36064"/>
          </a:xfrm>
          <a:custGeom>
            <a:avLst/>
            <a:gdLst>
              <a:gd name="T0" fmla="*/ 144 w 163"/>
              <a:gd name="T1" fmla="*/ 36 h 37"/>
              <a:gd name="T2" fmla="*/ 144 w 163"/>
              <a:gd name="T3" fmla="*/ 36 h 37"/>
              <a:gd name="T4" fmla="*/ 18 w 163"/>
              <a:gd name="T5" fmla="*/ 36 h 37"/>
              <a:gd name="T6" fmla="*/ 0 w 163"/>
              <a:gd name="T7" fmla="*/ 18 h 37"/>
              <a:gd name="T8" fmla="*/ 18 w 163"/>
              <a:gd name="T9" fmla="*/ 0 h 37"/>
              <a:gd name="T10" fmla="*/ 144 w 163"/>
              <a:gd name="T11" fmla="*/ 0 h 37"/>
              <a:gd name="T12" fmla="*/ 162 w 163"/>
              <a:gd name="T13" fmla="*/ 18 h 37"/>
              <a:gd name="T14" fmla="*/ 144 w 163"/>
              <a:gd name="T15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63" h="37">
                <a:moveTo>
                  <a:pt x="144" y="36"/>
                </a:moveTo>
                <a:lnTo>
                  <a:pt x="144" y="36"/>
                </a:lnTo>
                <a:cubicBezTo>
                  <a:pt x="18" y="36"/>
                  <a:pt x="18" y="36"/>
                  <a:pt x="18" y="36"/>
                </a:cubicBezTo>
                <a:cubicBezTo>
                  <a:pt x="0" y="36"/>
                  <a:pt x="0" y="27"/>
                  <a:pt x="0" y="18"/>
                </a:cubicBezTo>
                <a:cubicBezTo>
                  <a:pt x="0" y="9"/>
                  <a:pt x="0" y="0"/>
                  <a:pt x="18" y="0"/>
                </a:cubicBezTo>
                <a:cubicBezTo>
                  <a:pt x="144" y="0"/>
                  <a:pt x="144" y="0"/>
                  <a:pt x="144" y="0"/>
                </a:cubicBezTo>
                <a:cubicBezTo>
                  <a:pt x="153" y="0"/>
                  <a:pt x="162" y="9"/>
                  <a:pt x="162" y="18"/>
                </a:cubicBezTo>
                <a:cubicBezTo>
                  <a:pt x="162" y="27"/>
                  <a:pt x="153" y="36"/>
                  <a:pt x="144" y="3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30" name="CuadroTexto 829">
            <a:extLst>
              <a:ext uri="{FF2B5EF4-FFF2-40B4-BE49-F238E27FC236}">
                <a16:creationId xmlns:a16="http://schemas.microsoft.com/office/drawing/2014/main" id="{1B926A74-4F89-AD4C-A43D-562DEEE91CB7}"/>
              </a:ext>
            </a:extLst>
          </p:cNvPr>
          <p:cNvSpPr txBox="1"/>
          <p:nvPr/>
        </p:nvSpPr>
        <p:spPr>
          <a:xfrm>
            <a:off x="9903584" y="1049877"/>
            <a:ext cx="457048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 err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Mindmap</a:t>
            </a:r>
            <a:endParaRPr lang="en-US" sz="80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grpSp>
        <p:nvGrpSpPr>
          <p:cNvPr id="831" name="Group 38">
            <a:extLst>
              <a:ext uri="{FF2B5EF4-FFF2-40B4-BE49-F238E27FC236}">
                <a16:creationId xmlns:a16="http://schemas.microsoft.com/office/drawing/2014/main" id="{7098A4B7-BF4A-5046-9481-3AE12FCC8EF1}"/>
              </a:ext>
            </a:extLst>
          </p:cNvPr>
          <p:cNvGrpSpPr/>
          <p:nvPr/>
        </p:nvGrpSpPr>
        <p:grpSpPr>
          <a:xfrm>
            <a:off x="5029200" y="4029837"/>
            <a:ext cx="2660958" cy="995548"/>
            <a:chOff x="6713403" y="11304611"/>
            <a:chExt cx="2660958" cy="995548"/>
          </a:xfrm>
        </p:grpSpPr>
        <p:sp>
          <p:nvSpPr>
            <p:cNvPr id="832" name="CuadroTexto 395">
              <a:extLst>
                <a:ext uri="{FF2B5EF4-FFF2-40B4-BE49-F238E27FC236}">
                  <a16:creationId xmlns:a16="http://schemas.microsoft.com/office/drawing/2014/main" id="{AF0D7E31-373B-BF4D-9173-2260DBC888F4}"/>
                </a:ext>
              </a:extLst>
            </p:cNvPr>
            <p:cNvSpPr txBox="1"/>
            <p:nvPr/>
          </p:nvSpPr>
          <p:spPr>
            <a:xfrm>
              <a:off x="6983385" y="11304611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833" name="Rectangle 40">
              <a:extLst>
                <a:ext uri="{FF2B5EF4-FFF2-40B4-BE49-F238E27FC236}">
                  <a16:creationId xmlns:a16="http://schemas.microsoft.com/office/drawing/2014/main" id="{747D7471-812E-1D43-888A-2A3E4CDC3335}"/>
                </a:ext>
              </a:extLst>
            </p:cNvPr>
            <p:cNvSpPr/>
            <p:nvPr/>
          </p:nvSpPr>
          <p:spPr>
            <a:xfrm>
              <a:off x="6713403" y="11653828"/>
              <a:ext cx="266095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1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834" name="Group 38">
            <a:extLst>
              <a:ext uri="{FF2B5EF4-FFF2-40B4-BE49-F238E27FC236}">
                <a16:creationId xmlns:a16="http://schemas.microsoft.com/office/drawing/2014/main" id="{A88D3610-A30B-5643-9EDB-0B241B05471B}"/>
              </a:ext>
            </a:extLst>
          </p:cNvPr>
          <p:cNvGrpSpPr/>
          <p:nvPr/>
        </p:nvGrpSpPr>
        <p:grpSpPr>
          <a:xfrm>
            <a:off x="16890686" y="3992308"/>
            <a:ext cx="2660958" cy="995548"/>
            <a:chOff x="6713403" y="11304611"/>
            <a:chExt cx="2660958" cy="995548"/>
          </a:xfrm>
        </p:grpSpPr>
        <p:sp>
          <p:nvSpPr>
            <p:cNvPr id="835" name="CuadroTexto 395">
              <a:extLst>
                <a:ext uri="{FF2B5EF4-FFF2-40B4-BE49-F238E27FC236}">
                  <a16:creationId xmlns:a16="http://schemas.microsoft.com/office/drawing/2014/main" id="{7BFC3419-D698-3E4D-8EB1-00671C22AD51}"/>
                </a:ext>
              </a:extLst>
            </p:cNvPr>
            <p:cNvSpPr txBox="1"/>
            <p:nvPr/>
          </p:nvSpPr>
          <p:spPr>
            <a:xfrm>
              <a:off x="6722125" y="11304611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Prioritize</a:t>
              </a:r>
            </a:p>
          </p:txBody>
        </p:sp>
        <p:sp>
          <p:nvSpPr>
            <p:cNvPr id="836" name="Rectangle 40">
              <a:extLst>
                <a:ext uri="{FF2B5EF4-FFF2-40B4-BE49-F238E27FC236}">
                  <a16:creationId xmlns:a16="http://schemas.microsoft.com/office/drawing/2014/main" id="{65048002-30C2-F247-B343-7DE16A1F189A}"/>
                </a:ext>
              </a:extLst>
            </p:cNvPr>
            <p:cNvSpPr/>
            <p:nvPr/>
          </p:nvSpPr>
          <p:spPr>
            <a:xfrm>
              <a:off x="6713403" y="11653828"/>
              <a:ext cx="266095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1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837" name="Group 38">
            <a:extLst>
              <a:ext uri="{FF2B5EF4-FFF2-40B4-BE49-F238E27FC236}">
                <a16:creationId xmlns:a16="http://schemas.microsoft.com/office/drawing/2014/main" id="{5A7C0985-FD72-D549-973B-56B0B92472E8}"/>
              </a:ext>
            </a:extLst>
          </p:cNvPr>
          <p:cNvGrpSpPr/>
          <p:nvPr/>
        </p:nvGrpSpPr>
        <p:grpSpPr>
          <a:xfrm>
            <a:off x="2131757" y="11450663"/>
            <a:ext cx="2621158" cy="980927"/>
            <a:chOff x="5999600" y="11104223"/>
            <a:chExt cx="2621158" cy="980927"/>
          </a:xfrm>
        </p:grpSpPr>
        <p:sp>
          <p:nvSpPr>
            <p:cNvPr id="838" name="CuadroTexto 395">
              <a:extLst>
                <a:ext uri="{FF2B5EF4-FFF2-40B4-BE49-F238E27FC236}">
                  <a16:creationId xmlns:a16="http://schemas.microsoft.com/office/drawing/2014/main" id="{30B551FC-5442-B444-B6CD-429867526B40}"/>
                </a:ext>
              </a:extLst>
            </p:cNvPr>
            <p:cNvSpPr txBox="1"/>
            <p:nvPr/>
          </p:nvSpPr>
          <p:spPr>
            <a:xfrm>
              <a:off x="6164441" y="11104223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839" name="Rectangle 40">
              <a:extLst>
                <a:ext uri="{FF2B5EF4-FFF2-40B4-BE49-F238E27FC236}">
                  <a16:creationId xmlns:a16="http://schemas.microsoft.com/office/drawing/2014/main" id="{E671214E-B088-0D4E-973E-1583DB9ED5F6}"/>
                </a:ext>
              </a:extLst>
            </p:cNvPr>
            <p:cNvSpPr/>
            <p:nvPr/>
          </p:nvSpPr>
          <p:spPr>
            <a:xfrm>
              <a:off x="5999600" y="11500375"/>
              <a:ext cx="262115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840" name="Group 38">
            <a:extLst>
              <a:ext uri="{FF2B5EF4-FFF2-40B4-BE49-F238E27FC236}">
                <a16:creationId xmlns:a16="http://schemas.microsoft.com/office/drawing/2014/main" id="{84F05A54-F2C5-754F-8860-49FA16A95EC2}"/>
              </a:ext>
            </a:extLst>
          </p:cNvPr>
          <p:cNvGrpSpPr/>
          <p:nvPr/>
        </p:nvGrpSpPr>
        <p:grpSpPr>
          <a:xfrm>
            <a:off x="6505426" y="11459324"/>
            <a:ext cx="2621158" cy="980927"/>
            <a:chOff x="5999600" y="11104223"/>
            <a:chExt cx="2621158" cy="980927"/>
          </a:xfrm>
        </p:grpSpPr>
        <p:sp>
          <p:nvSpPr>
            <p:cNvPr id="841" name="CuadroTexto 395">
              <a:extLst>
                <a:ext uri="{FF2B5EF4-FFF2-40B4-BE49-F238E27FC236}">
                  <a16:creationId xmlns:a16="http://schemas.microsoft.com/office/drawing/2014/main" id="{8BD48F88-BCAC-5D40-97DE-932127F335D4}"/>
                </a:ext>
              </a:extLst>
            </p:cNvPr>
            <p:cNvSpPr txBox="1"/>
            <p:nvPr/>
          </p:nvSpPr>
          <p:spPr>
            <a:xfrm>
              <a:off x="6164441" y="11104223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842" name="Rectangle 40">
              <a:extLst>
                <a:ext uri="{FF2B5EF4-FFF2-40B4-BE49-F238E27FC236}">
                  <a16:creationId xmlns:a16="http://schemas.microsoft.com/office/drawing/2014/main" id="{C42596D4-10D9-414E-87CE-984C21827CE5}"/>
                </a:ext>
              </a:extLst>
            </p:cNvPr>
            <p:cNvSpPr/>
            <p:nvPr/>
          </p:nvSpPr>
          <p:spPr>
            <a:xfrm>
              <a:off x="5999600" y="11500375"/>
              <a:ext cx="262115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843" name="Group 38">
            <a:extLst>
              <a:ext uri="{FF2B5EF4-FFF2-40B4-BE49-F238E27FC236}">
                <a16:creationId xmlns:a16="http://schemas.microsoft.com/office/drawing/2014/main" id="{7C5778C0-50C2-A945-AFCF-1E76F40C7099}"/>
              </a:ext>
            </a:extLst>
          </p:cNvPr>
          <p:cNvGrpSpPr/>
          <p:nvPr/>
        </p:nvGrpSpPr>
        <p:grpSpPr>
          <a:xfrm>
            <a:off x="10857399" y="11460735"/>
            <a:ext cx="2621158" cy="980927"/>
            <a:chOff x="5999600" y="11104223"/>
            <a:chExt cx="2621158" cy="980927"/>
          </a:xfrm>
        </p:grpSpPr>
        <p:sp>
          <p:nvSpPr>
            <p:cNvPr id="844" name="CuadroTexto 395">
              <a:extLst>
                <a:ext uri="{FF2B5EF4-FFF2-40B4-BE49-F238E27FC236}">
                  <a16:creationId xmlns:a16="http://schemas.microsoft.com/office/drawing/2014/main" id="{05400EE1-5CA0-B84B-8B2A-E30B06ACD812}"/>
                </a:ext>
              </a:extLst>
            </p:cNvPr>
            <p:cNvSpPr txBox="1"/>
            <p:nvPr/>
          </p:nvSpPr>
          <p:spPr>
            <a:xfrm>
              <a:off x="6164441" y="11104223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Prioritize</a:t>
              </a:r>
            </a:p>
          </p:txBody>
        </p:sp>
        <p:sp>
          <p:nvSpPr>
            <p:cNvPr id="845" name="Rectangle 40">
              <a:extLst>
                <a:ext uri="{FF2B5EF4-FFF2-40B4-BE49-F238E27FC236}">
                  <a16:creationId xmlns:a16="http://schemas.microsoft.com/office/drawing/2014/main" id="{EB649ACC-17B8-864C-8811-1FE14EDF776C}"/>
                </a:ext>
              </a:extLst>
            </p:cNvPr>
            <p:cNvSpPr/>
            <p:nvPr/>
          </p:nvSpPr>
          <p:spPr>
            <a:xfrm>
              <a:off x="5999600" y="11500375"/>
              <a:ext cx="262115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846" name="Group 38">
            <a:extLst>
              <a:ext uri="{FF2B5EF4-FFF2-40B4-BE49-F238E27FC236}">
                <a16:creationId xmlns:a16="http://schemas.microsoft.com/office/drawing/2014/main" id="{EE5CBDEE-7F13-E042-B56B-4BBD9C839BCF}"/>
              </a:ext>
            </a:extLst>
          </p:cNvPr>
          <p:cNvGrpSpPr/>
          <p:nvPr/>
        </p:nvGrpSpPr>
        <p:grpSpPr>
          <a:xfrm>
            <a:off x="15199223" y="11442699"/>
            <a:ext cx="2621158" cy="980927"/>
            <a:chOff x="5999600" y="11104223"/>
            <a:chExt cx="2621158" cy="980927"/>
          </a:xfrm>
        </p:grpSpPr>
        <p:sp>
          <p:nvSpPr>
            <p:cNvPr id="847" name="CuadroTexto 395">
              <a:extLst>
                <a:ext uri="{FF2B5EF4-FFF2-40B4-BE49-F238E27FC236}">
                  <a16:creationId xmlns:a16="http://schemas.microsoft.com/office/drawing/2014/main" id="{06C88064-F398-E447-BF97-7965E0D8100D}"/>
                </a:ext>
              </a:extLst>
            </p:cNvPr>
            <p:cNvSpPr txBox="1"/>
            <p:nvPr/>
          </p:nvSpPr>
          <p:spPr>
            <a:xfrm>
              <a:off x="6164441" y="11104223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848" name="Rectangle 40">
              <a:extLst>
                <a:ext uri="{FF2B5EF4-FFF2-40B4-BE49-F238E27FC236}">
                  <a16:creationId xmlns:a16="http://schemas.microsoft.com/office/drawing/2014/main" id="{18D47E73-19C2-0A44-BAF6-25FF0B80A5A1}"/>
                </a:ext>
              </a:extLst>
            </p:cNvPr>
            <p:cNvSpPr/>
            <p:nvPr/>
          </p:nvSpPr>
          <p:spPr>
            <a:xfrm>
              <a:off x="5999600" y="11500375"/>
              <a:ext cx="262115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849" name="Group 38">
            <a:extLst>
              <a:ext uri="{FF2B5EF4-FFF2-40B4-BE49-F238E27FC236}">
                <a16:creationId xmlns:a16="http://schemas.microsoft.com/office/drawing/2014/main" id="{D4E74061-40ED-204F-87A5-906776508746}"/>
              </a:ext>
            </a:extLst>
          </p:cNvPr>
          <p:cNvGrpSpPr/>
          <p:nvPr/>
        </p:nvGrpSpPr>
        <p:grpSpPr>
          <a:xfrm>
            <a:off x="2129084" y="7945071"/>
            <a:ext cx="2621158" cy="980927"/>
            <a:chOff x="5999600" y="11104223"/>
            <a:chExt cx="2621158" cy="980927"/>
          </a:xfrm>
        </p:grpSpPr>
        <p:sp>
          <p:nvSpPr>
            <p:cNvPr id="850" name="CuadroTexto 395">
              <a:extLst>
                <a:ext uri="{FF2B5EF4-FFF2-40B4-BE49-F238E27FC236}">
                  <a16:creationId xmlns:a16="http://schemas.microsoft.com/office/drawing/2014/main" id="{904778D4-F10D-724E-9541-0CF736AEF373}"/>
                </a:ext>
              </a:extLst>
            </p:cNvPr>
            <p:cNvSpPr txBox="1"/>
            <p:nvPr/>
          </p:nvSpPr>
          <p:spPr>
            <a:xfrm>
              <a:off x="6164441" y="11104223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851" name="Rectangle 40">
              <a:extLst>
                <a:ext uri="{FF2B5EF4-FFF2-40B4-BE49-F238E27FC236}">
                  <a16:creationId xmlns:a16="http://schemas.microsoft.com/office/drawing/2014/main" id="{00685E65-2EAE-2940-93B9-968EC574CEA2}"/>
                </a:ext>
              </a:extLst>
            </p:cNvPr>
            <p:cNvSpPr/>
            <p:nvPr/>
          </p:nvSpPr>
          <p:spPr>
            <a:xfrm>
              <a:off x="5999600" y="11500375"/>
              <a:ext cx="262115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852" name="Group 38">
            <a:extLst>
              <a:ext uri="{FF2B5EF4-FFF2-40B4-BE49-F238E27FC236}">
                <a16:creationId xmlns:a16="http://schemas.microsoft.com/office/drawing/2014/main" id="{9FCADBBB-CF01-0848-A10C-EA6E09C9CF6B}"/>
              </a:ext>
            </a:extLst>
          </p:cNvPr>
          <p:cNvGrpSpPr/>
          <p:nvPr/>
        </p:nvGrpSpPr>
        <p:grpSpPr>
          <a:xfrm>
            <a:off x="6504153" y="7930919"/>
            <a:ext cx="2621158" cy="980927"/>
            <a:chOff x="5999600" y="11104223"/>
            <a:chExt cx="2621158" cy="980927"/>
          </a:xfrm>
        </p:grpSpPr>
        <p:sp>
          <p:nvSpPr>
            <p:cNvPr id="853" name="CuadroTexto 395">
              <a:extLst>
                <a:ext uri="{FF2B5EF4-FFF2-40B4-BE49-F238E27FC236}">
                  <a16:creationId xmlns:a16="http://schemas.microsoft.com/office/drawing/2014/main" id="{B2C4BA88-3BD4-4949-807B-3A24CB2FE0A1}"/>
                </a:ext>
              </a:extLst>
            </p:cNvPr>
            <p:cNvSpPr txBox="1"/>
            <p:nvPr/>
          </p:nvSpPr>
          <p:spPr>
            <a:xfrm>
              <a:off x="6164441" y="11104223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854" name="Rectangle 40">
              <a:extLst>
                <a:ext uri="{FF2B5EF4-FFF2-40B4-BE49-F238E27FC236}">
                  <a16:creationId xmlns:a16="http://schemas.microsoft.com/office/drawing/2014/main" id="{0AA3C2BA-C62D-E543-9ADD-56DC6F0FC1B0}"/>
                </a:ext>
              </a:extLst>
            </p:cNvPr>
            <p:cNvSpPr/>
            <p:nvPr/>
          </p:nvSpPr>
          <p:spPr>
            <a:xfrm>
              <a:off x="5999600" y="11500375"/>
              <a:ext cx="262115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855" name="Group 38">
            <a:extLst>
              <a:ext uri="{FF2B5EF4-FFF2-40B4-BE49-F238E27FC236}">
                <a16:creationId xmlns:a16="http://schemas.microsoft.com/office/drawing/2014/main" id="{FFB66CFD-2F8D-9C4C-8E4E-F70AA5A06081}"/>
              </a:ext>
            </a:extLst>
          </p:cNvPr>
          <p:cNvGrpSpPr/>
          <p:nvPr/>
        </p:nvGrpSpPr>
        <p:grpSpPr>
          <a:xfrm>
            <a:off x="10879234" y="7932327"/>
            <a:ext cx="2621158" cy="980927"/>
            <a:chOff x="5999600" y="11104223"/>
            <a:chExt cx="2621158" cy="980927"/>
          </a:xfrm>
        </p:grpSpPr>
        <p:sp>
          <p:nvSpPr>
            <p:cNvPr id="856" name="CuadroTexto 395">
              <a:extLst>
                <a:ext uri="{FF2B5EF4-FFF2-40B4-BE49-F238E27FC236}">
                  <a16:creationId xmlns:a16="http://schemas.microsoft.com/office/drawing/2014/main" id="{5A79F359-6FCC-EF41-AC6D-AE3850A7672C}"/>
                </a:ext>
              </a:extLst>
            </p:cNvPr>
            <p:cNvSpPr txBox="1"/>
            <p:nvPr/>
          </p:nvSpPr>
          <p:spPr>
            <a:xfrm>
              <a:off x="6164441" y="11104223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857" name="Rectangle 40">
              <a:extLst>
                <a:ext uri="{FF2B5EF4-FFF2-40B4-BE49-F238E27FC236}">
                  <a16:creationId xmlns:a16="http://schemas.microsoft.com/office/drawing/2014/main" id="{AE69D3A3-81AA-D847-8334-2480596E31D8}"/>
                </a:ext>
              </a:extLst>
            </p:cNvPr>
            <p:cNvSpPr/>
            <p:nvPr/>
          </p:nvSpPr>
          <p:spPr>
            <a:xfrm>
              <a:off x="5999600" y="11500375"/>
              <a:ext cx="262115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858" name="Group 38">
            <a:extLst>
              <a:ext uri="{FF2B5EF4-FFF2-40B4-BE49-F238E27FC236}">
                <a16:creationId xmlns:a16="http://schemas.microsoft.com/office/drawing/2014/main" id="{231D6039-B798-D84B-A13F-EE9620D30681}"/>
              </a:ext>
            </a:extLst>
          </p:cNvPr>
          <p:cNvGrpSpPr/>
          <p:nvPr/>
        </p:nvGrpSpPr>
        <p:grpSpPr>
          <a:xfrm>
            <a:off x="15205985" y="7935395"/>
            <a:ext cx="2621158" cy="980927"/>
            <a:chOff x="5999600" y="11104223"/>
            <a:chExt cx="2621158" cy="980927"/>
          </a:xfrm>
        </p:grpSpPr>
        <p:sp>
          <p:nvSpPr>
            <p:cNvPr id="859" name="CuadroTexto 395">
              <a:extLst>
                <a:ext uri="{FF2B5EF4-FFF2-40B4-BE49-F238E27FC236}">
                  <a16:creationId xmlns:a16="http://schemas.microsoft.com/office/drawing/2014/main" id="{48FD2BC2-3B30-EE44-AB53-4D27310DCF6A}"/>
                </a:ext>
              </a:extLst>
            </p:cNvPr>
            <p:cNvSpPr txBox="1"/>
            <p:nvPr/>
          </p:nvSpPr>
          <p:spPr>
            <a:xfrm>
              <a:off x="6164441" y="11104223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860" name="Rectangle 40">
              <a:extLst>
                <a:ext uri="{FF2B5EF4-FFF2-40B4-BE49-F238E27FC236}">
                  <a16:creationId xmlns:a16="http://schemas.microsoft.com/office/drawing/2014/main" id="{05DF1C48-D3F4-5540-8334-86120CD0A9A5}"/>
                </a:ext>
              </a:extLst>
            </p:cNvPr>
            <p:cNvSpPr/>
            <p:nvPr/>
          </p:nvSpPr>
          <p:spPr>
            <a:xfrm>
              <a:off x="5999600" y="11500375"/>
              <a:ext cx="262115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861" name="Group 38">
            <a:extLst>
              <a:ext uri="{FF2B5EF4-FFF2-40B4-BE49-F238E27FC236}">
                <a16:creationId xmlns:a16="http://schemas.microsoft.com/office/drawing/2014/main" id="{AFD75F8C-FD55-4448-A66F-CC9A7A6CBAD9}"/>
              </a:ext>
            </a:extLst>
          </p:cNvPr>
          <p:cNvGrpSpPr/>
          <p:nvPr/>
        </p:nvGrpSpPr>
        <p:grpSpPr>
          <a:xfrm>
            <a:off x="19590078" y="7951664"/>
            <a:ext cx="2621158" cy="980927"/>
            <a:chOff x="5999600" y="11104223"/>
            <a:chExt cx="2621158" cy="980927"/>
          </a:xfrm>
        </p:grpSpPr>
        <p:sp>
          <p:nvSpPr>
            <p:cNvPr id="862" name="CuadroTexto 395">
              <a:extLst>
                <a:ext uri="{FF2B5EF4-FFF2-40B4-BE49-F238E27FC236}">
                  <a16:creationId xmlns:a16="http://schemas.microsoft.com/office/drawing/2014/main" id="{F35C66B7-E855-EF4F-AE18-67FD51868C97}"/>
                </a:ext>
              </a:extLst>
            </p:cNvPr>
            <p:cNvSpPr txBox="1"/>
            <p:nvPr/>
          </p:nvSpPr>
          <p:spPr>
            <a:xfrm>
              <a:off x="6164441" y="11104223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863" name="Rectangle 40">
              <a:extLst>
                <a:ext uri="{FF2B5EF4-FFF2-40B4-BE49-F238E27FC236}">
                  <a16:creationId xmlns:a16="http://schemas.microsoft.com/office/drawing/2014/main" id="{29533D74-493E-6942-8F0E-B940019EF829}"/>
                </a:ext>
              </a:extLst>
            </p:cNvPr>
            <p:cNvSpPr/>
            <p:nvPr/>
          </p:nvSpPr>
          <p:spPr>
            <a:xfrm>
              <a:off x="5999600" y="11500375"/>
              <a:ext cx="262115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864" name="Group 38">
            <a:extLst>
              <a:ext uri="{FF2B5EF4-FFF2-40B4-BE49-F238E27FC236}">
                <a16:creationId xmlns:a16="http://schemas.microsoft.com/office/drawing/2014/main" id="{5B828D44-AF95-714E-92EB-59EED6E3693D}"/>
              </a:ext>
            </a:extLst>
          </p:cNvPr>
          <p:cNvGrpSpPr/>
          <p:nvPr/>
        </p:nvGrpSpPr>
        <p:grpSpPr>
          <a:xfrm>
            <a:off x="19635717" y="11468337"/>
            <a:ext cx="2621158" cy="980927"/>
            <a:chOff x="5999600" y="11104223"/>
            <a:chExt cx="2621158" cy="980927"/>
          </a:xfrm>
        </p:grpSpPr>
        <p:sp>
          <p:nvSpPr>
            <p:cNvPr id="865" name="CuadroTexto 395">
              <a:extLst>
                <a:ext uri="{FF2B5EF4-FFF2-40B4-BE49-F238E27FC236}">
                  <a16:creationId xmlns:a16="http://schemas.microsoft.com/office/drawing/2014/main" id="{97A05E93-48EA-A34C-BC25-7100C6130BCD}"/>
                </a:ext>
              </a:extLst>
            </p:cNvPr>
            <p:cNvSpPr txBox="1"/>
            <p:nvPr/>
          </p:nvSpPr>
          <p:spPr>
            <a:xfrm>
              <a:off x="6164441" y="11104223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866" name="Rectangle 40">
              <a:extLst>
                <a:ext uri="{FF2B5EF4-FFF2-40B4-BE49-F238E27FC236}">
                  <a16:creationId xmlns:a16="http://schemas.microsoft.com/office/drawing/2014/main" id="{B5829861-D1EB-6142-98DE-C2CE0CE5D624}"/>
                </a:ext>
              </a:extLst>
            </p:cNvPr>
            <p:cNvSpPr/>
            <p:nvPr/>
          </p:nvSpPr>
          <p:spPr>
            <a:xfrm>
              <a:off x="5999600" y="11500375"/>
              <a:ext cx="262115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8344342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Freeform 1">
            <a:extLst>
              <a:ext uri="{FF2B5EF4-FFF2-40B4-BE49-F238E27FC236}">
                <a16:creationId xmlns:a16="http://schemas.microsoft.com/office/drawing/2014/main" id="{28B08C71-8750-034B-99BA-8C402B594F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5528" y="6471612"/>
            <a:ext cx="2038187" cy="2390765"/>
          </a:xfrm>
          <a:custGeom>
            <a:avLst/>
            <a:gdLst>
              <a:gd name="T0" fmla="*/ 0 w 1859"/>
              <a:gd name="T1" fmla="*/ 0 h 2181"/>
              <a:gd name="T2" fmla="*/ 1858 w 1859"/>
              <a:gd name="T3" fmla="*/ 1145 h 2181"/>
              <a:gd name="T4" fmla="*/ 16 w 1859"/>
              <a:gd name="T5" fmla="*/ 2180 h 2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859" h="2181">
                <a:moveTo>
                  <a:pt x="0" y="0"/>
                </a:moveTo>
                <a:lnTo>
                  <a:pt x="1858" y="1145"/>
                </a:lnTo>
                <a:lnTo>
                  <a:pt x="16" y="2180"/>
                </a:ln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75" name="Freeform 2">
            <a:extLst>
              <a:ext uri="{FF2B5EF4-FFF2-40B4-BE49-F238E27FC236}">
                <a16:creationId xmlns:a16="http://schemas.microsoft.com/office/drawing/2014/main" id="{512162E6-764E-D44E-92C9-5A6225DBC1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10192" y="6471612"/>
            <a:ext cx="2043018" cy="2390765"/>
          </a:xfrm>
          <a:custGeom>
            <a:avLst/>
            <a:gdLst>
              <a:gd name="T0" fmla="*/ 1866 w 1867"/>
              <a:gd name="T1" fmla="*/ 0 h 2181"/>
              <a:gd name="T2" fmla="*/ 0 w 1867"/>
              <a:gd name="T3" fmla="*/ 1145 h 2181"/>
              <a:gd name="T4" fmla="*/ 1850 w 1867"/>
              <a:gd name="T5" fmla="*/ 2180 h 2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867" h="2181">
                <a:moveTo>
                  <a:pt x="1866" y="0"/>
                </a:moveTo>
                <a:lnTo>
                  <a:pt x="0" y="1145"/>
                </a:lnTo>
                <a:lnTo>
                  <a:pt x="1850" y="2180"/>
                </a:ln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76" name="Line 3">
            <a:extLst>
              <a:ext uri="{FF2B5EF4-FFF2-40B4-BE49-F238E27FC236}">
                <a16:creationId xmlns:a16="http://schemas.microsoft.com/office/drawing/2014/main" id="{5FDB762D-807F-624B-8E6F-B243A47AA4C3}"/>
              </a:ext>
            </a:extLst>
          </p:cNvPr>
          <p:cNvSpPr>
            <a:spLocks noChangeShapeType="1"/>
          </p:cNvSpPr>
          <p:nvPr/>
        </p:nvSpPr>
        <p:spPr bwMode="auto">
          <a:xfrm>
            <a:off x="9203992" y="11180694"/>
            <a:ext cx="6162858" cy="4828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77" name="Line 4">
            <a:extLst>
              <a:ext uri="{FF2B5EF4-FFF2-40B4-BE49-F238E27FC236}">
                <a16:creationId xmlns:a16="http://schemas.microsoft.com/office/drawing/2014/main" id="{E6A35492-E3F3-8A4E-A785-ADEB77079C9D}"/>
              </a:ext>
            </a:extLst>
          </p:cNvPr>
          <p:cNvSpPr>
            <a:spLocks noChangeShapeType="1"/>
          </p:cNvSpPr>
          <p:nvPr/>
        </p:nvSpPr>
        <p:spPr bwMode="auto">
          <a:xfrm>
            <a:off x="9203992" y="4240233"/>
            <a:ext cx="6162858" cy="4831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85" name="Line 12">
            <a:extLst>
              <a:ext uri="{FF2B5EF4-FFF2-40B4-BE49-F238E27FC236}">
                <a16:creationId xmlns:a16="http://schemas.microsoft.com/office/drawing/2014/main" id="{8CB06A68-1203-B443-B23B-DBDF86861499}"/>
              </a:ext>
            </a:extLst>
          </p:cNvPr>
          <p:cNvSpPr>
            <a:spLocks noChangeShapeType="1"/>
          </p:cNvSpPr>
          <p:nvPr/>
        </p:nvSpPr>
        <p:spPr bwMode="auto">
          <a:xfrm>
            <a:off x="12246783" y="5235177"/>
            <a:ext cx="4831" cy="4926423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86" name="Line 13">
            <a:extLst>
              <a:ext uri="{FF2B5EF4-FFF2-40B4-BE49-F238E27FC236}">
                <a16:creationId xmlns:a16="http://schemas.microsoft.com/office/drawing/2014/main" id="{E565E12E-EB36-7F4C-A616-1CFC35FBE9F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295761" y="7693560"/>
            <a:ext cx="5911707" cy="4828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87" name="Freeform 14">
            <a:extLst>
              <a:ext uri="{FF2B5EF4-FFF2-40B4-BE49-F238E27FC236}">
                <a16:creationId xmlns:a16="http://schemas.microsoft.com/office/drawing/2014/main" id="{0B1703A0-39B2-CD49-83BC-AFD3F230F9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72810" y="6742083"/>
            <a:ext cx="3757605" cy="1912611"/>
          </a:xfrm>
          <a:custGeom>
            <a:avLst/>
            <a:gdLst>
              <a:gd name="T0" fmla="*/ 2948 w 3431"/>
              <a:gd name="T1" fmla="*/ 1746 h 1747"/>
              <a:gd name="T2" fmla="*/ 2948 w 3431"/>
              <a:gd name="T3" fmla="*/ 1746 h 1747"/>
              <a:gd name="T4" fmla="*/ 482 w 3431"/>
              <a:gd name="T5" fmla="*/ 1746 h 1747"/>
              <a:gd name="T6" fmla="*/ 0 w 3431"/>
              <a:gd name="T7" fmla="*/ 1256 h 1747"/>
              <a:gd name="T8" fmla="*/ 0 w 3431"/>
              <a:gd name="T9" fmla="*/ 489 h 1747"/>
              <a:gd name="T10" fmla="*/ 482 w 3431"/>
              <a:gd name="T11" fmla="*/ 0 h 1747"/>
              <a:gd name="T12" fmla="*/ 2948 w 3431"/>
              <a:gd name="T13" fmla="*/ 0 h 1747"/>
              <a:gd name="T14" fmla="*/ 3430 w 3431"/>
              <a:gd name="T15" fmla="*/ 489 h 1747"/>
              <a:gd name="T16" fmla="*/ 3430 w 3431"/>
              <a:gd name="T17" fmla="*/ 1256 h 1747"/>
              <a:gd name="T18" fmla="*/ 2948 w 3431"/>
              <a:gd name="T19" fmla="*/ 1746 h 17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431" h="1747">
                <a:moveTo>
                  <a:pt x="2948" y="1746"/>
                </a:moveTo>
                <a:lnTo>
                  <a:pt x="2948" y="1746"/>
                </a:lnTo>
                <a:cubicBezTo>
                  <a:pt x="482" y="1746"/>
                  <a:pt x="482" y="1746"/>
                  <a:pt x="482" y="1746"/>
                </a:cubicBezTo>
                <a:cubicBezTo>
                  <a:pt x="214" y="1746"/>
                  <a:pt x="0" y="1524"/>
                  <a:pt x="0" y="1256"/>
                </a:cubicBezTo>
                <a:cubicBezTo>
                  <a:pt x="0" y="489"/>
                  <a:pt x="0" y="489"/>
                  <a:pt x="0" y="489"/>
                </a:cubicBezTo>
                <a:cubicBezTo>
                  <a:pt x="0" y="220"/>
                  <a:pt x="214" y="0"/>
                  <a:pt x="482" y="0"/>
                </a:cubicBezTo>
                <a:cubicBezTo>
                  <a:pt x="2948" y="0"/>
                  <a:pt x="2948" y="0"/>
                  <a:pt x="2948" y="0"/>
                </a:cubicBezTo>
                <a:cubicBezTo>
                  <a:pt x="3217" y="0"/>
                  <a:pt x="3430" y="220"/>
                  <a:pt x="3430" y="489"/>
                </a:cubicBezTo>
                <a:cubicBezTo>
                  <a:pt x="3430" y="1256"/>
                  <a:pt x="3430" y="1256"/>
                  <a:pt x="3430" y="1256"/>
                </a:cubicBezTo>
                <a:cubicBezTo>
                  <a:pt x="3430" y="1524"/>
                  <a:pt x="3217" y="1746"/>
                  <a:pt x="2948" y="1746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0" name="Freeform 57">
            <a:extLst>
              <a:ext uri="{FF2B5EF4-FFF2-40B4-BE49-F238E27FC236}">
                <a16:creationId xmlns:a16="http://schemas.microsoft.com/office/drawing/2014/main" id="{8F0A556E-F188-DE43-91B3-7109ABD01C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72810" y="3288758"/>
            <a:ext cx="3757605" cy="1912611"/>
          </a:xfrm>
          <a:custGeom>
            <a:avLst/>
            <a:gdLst>
              <a:gd name="T0" fmla="*/ 2948 w 3431"/>
              <a:gd name="T1" fmla="*/ 1747 h 1748"/>
              <a:gd name="T2" fmla="*/ 2948 w 3431"/>
              <a:gd name="T3" fmla="*/ 1747 h 1748"/>
              <a:gd name="T4" fmla="*/ 482 w 3431"/>
              <a:gd name="T5" fmla="*/ 1747 h 1748"/>
              <a:gd name="T6" fmla="*/ 0 w 3431"/>
              <a:gd name="T7" fmla="*/ 1257 h 1748"/>
              <a:gd name="T8" fmla="*/ 0 w 3431"/>
              <a:gd name="T9" fmla="*/ 490 h 1748"/>
              <a:gd name="T10" fmla="*/ 482 w 3431"/>
              <a:gd name="T11" fmla="*/ 0 h 1748"/>
              <a:gd name="T12" fmla="*/ 2948 w 3431"/>
              <a:gd name="T13" fmla="*/ 0 h 1748"/>
              <a:gd name="T14" fmla="*/ 3430 w 3431"/>
              <a:gd name="T15" fmla="*/ 490 h 1748"/>
              <a:gd name="T16" fmla="*/ 3430 w 3431"/>
              <a:gd name="T17" fmla="*/ 1257 h 1748"/>
              <a:gd name="T18" fmla="*/ 2948 w 3431"/>
              <a:gd name="T19" fmla="*/ 1747 h 17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431" h="1748">
                <a:moveTo>
                  <a:pt x="2948" y="1747"/>
                </a:moveTo>
                <a:lnTo>
                  <a:pt x="2948" y="1747"/>
                </a:lnTo>
                <a:cubicBezTo>
                  <a:pt x="482" y="1747"/>
                  <a:pt x="482" y="1747"/>
                  <a:pt x="482" y="1747"/>
                </a:cubicBezTo>
                <a:cubicBezTo>
                  <a:pt x="214" y="1747"/>
                  <a:pt x="0" y="1525"/>
                  <a:pt x="0" y="1257"/>
                </a:cubicBezTo>
                <a:cubicBezTo>
                  <a:pt x="0" y="490"/>
                  <a:pt x="0" y="490"/>
                  <a:pt x="0" y="490"/>
                </a:cubicBezTo>
                <a:cubicBezTo>
                  <a:pt x="0" y="221"/>
                  <a:pt x="214" y="0"/>
                  <a:pt x="482" y="0"/>
                </a:cubicBezTo>
                <a:cubicBezTo>
                  <a:pt x="2948" y="0"/>
                  <a:pt x="2948" y="0"/>
                  <a:pt x="2948" y="0"/>
                </a:cubicBezTo>
                <a:cubicBezTo>
                  <a:pt x="3217" y="0"/>
                  <a:pt x="3430" y="221"/>
                  <a:pt x="3430" y="490"/>
                </a:cubicBezTo>
                <a:cubicBezTo>
                  <a:pt x="3430" y="1257"/>
                  <a:pt x="3430" y="1257"/>
                  <a:pt x="3430" y="1257"/>
                </a:cubicBezTo>
                <a:cubicBezTo>
                  <a:pt x="3430" y="1525"/>
                  <a:pt x="3217" y="1747"/>
                  <a:pt x="2948" y="1747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7" name="Freeform 445">
            <a:extLst>
              <a:ext uri="{FF2B5EF4-FFF2-40B4-BE49-F238E27FC236}">
                <a16:creationId xmlns:a16="http://schemas.microsoft.com/office/drawing/2014/main" id="{D0E33B1A-20E0-204B-BD99-815C991507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72810" y="10195410"/>
            <a:ext cx="3757605" cy="1912611"/>
          </a:xfrm>
          <a:custGeom>
            <a:avLst/>
            <a:gdLst>
              <a:gd name="T0" fmla="*/ 2948 w 3431"/>
              <a:gd name="T1" fmla="*/ 1747 h 1748"/>
              <a:gd name="T2" fmla="*/ 2948 w 3431"/>
              <a:gd name="T3" fmla="*/ 1747 h 1748"/>
              <a:gd name="T4" fmla="*/ 482 w 3431"/>
              <a:gd name="T5" fmla="*/ 1747 h 1748"/>
              <a:gd name="T6" fmla="*/ 0 w 3431"/>
              <a:gd name="T7" fmla="*/ 1257 h 1748"/>
              <a:gd name="T8" fmla="*/ 0 w 3431"/>
              <a:gd name="T9" fmla="*/ 482 h 1748"/>
              <a:gd name="T10" fmla="*/ 482 w 3431"/>
              <a:gd name="T11" fmla="*/ 0 h 1748"/>
              <a:gd name="T12" fmla="*/ 2948 w 3431"/>
              <a:gd name="T13" fmla="*/ 0 h 1748"/>
              <a:gd name="T14" fmla="*/ 3430 w 3431"/>
              <a:gd name="T15" fmla="*/ 482 h 1748"/>
              <a:gd name="T16" fmla="*/ 3430 w 3431"/>
              <a:gd name="T17" fmla="*/ 1257 h 1748"/>
              <a:gd name="T18" fmla="*/ 2948 w 3431"/>
              <a:gd name="T19" fmla="*/ 1747 h 17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431" h="1748">
                <a:moveTo>
                  <a:pt x="2948" y="1747"/>
                </a:moveTo>
                <a:lnTo>
                  <a:pt x="2948" y="1747"/>
                </a:lnTo>
                <a:cubicBezTo>
                  <a:pt x="482" y="1747"/>
                  <a:pt x="482" y="1747"/>
                  <a:pt x="482" y="1747"/>
                </a:cubicBezTo>
                <a:cubicBezTo>
                  <a:pt x="214" y="1747"/>
                  <a:pt x="0" y="1525"/>
                  <a:pt x="0" y="1257"/>
                </a:cubicBezTo>
                <a:cubicBezTo>
                  <a:pt x="0" y="482"/>
                  <a:pt x="0" y="482"/>
                  <a:pt x="0" y="482"/>
                </a:cubicBezTo>
                <a:cubicBezTo>
                  <a:pt x="0" y="213"/>
                  <a:pt x="214" y="0"/>
                  <a:pt x="482" y="0"/>
                </a:cubicBezTo>
                <a:cubicBezTo>
                  <a:pt x="2948" y="0"/>
                  <a:pt x="2948" y="0"/>
                  <a:pt x="2948" y="0"/>
                </a:cubicBezTo>
                <a:cubicBezTo>
                  <a:pt x="3217" y="0"/>
                  <a:pt x="3430" y="213"/>
                  <a:pt x="3430" y="482"/>
                </a:cubicBezTo>
                <a:cubicBezTo>
                  <a:pt x="3430" y="1257"/>
                  <a:pt x="3430" y="1257"/>
                  <a:pt x="3430" y="1257"/>
                </a:cubicBezTo>
                <a:cubicBezTo>
                  <a:pt x="3430" y="1525"/>
                  <a:pt x="3217" y="1747"/>
                  <a:pt x="2948" y="1747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2" name="Freeform 490">
            <a:extLst>
              <a:ext uri="{FF2B5EF4-FFF2-40B4-BE49-F238E27FC236}">
                <a16:creationId xmlns:a16="http://schemas.microsoft.com/office/drawing/2014/main" id="{A356B457-A0E8-1D41-8571-DADC36C69D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02636" y="6775893"/>
            <a:ext cx="3757605" cy="1912611"/>
          </a:xfrm>
          <a:custGeom>
            <a:avLst/>
            <a:gdLst>
              <a:gd name="T0" fmla="*/ 2941 w 3432"/>
              <a:gd name="T1" fmla="*/ 1746 h 1747"/>
              <a:gd name="T2" fmla="*/ 2941 w 3432"/>
              <a:gd name="T3" fmla="*/ 1746 h 1747"/>
              <a:gd name="T4" fmla="*/ 483 w 3432"/>
              <a:gd name="T5" fmla="*/ 1746 h 1747"/>
              <a:gd name="T6" fmla="*/ 0 w 3432"/>
              <a:gd name="T7" fmla="*/ 1256 h 1747"/>
              <a:gd name="T8" fmla="*/ 0 w 3432"/>
              <a:gd name="T9" fmla="*/ 482 h 1747"/>
              <a:gd name="T10" fmla="*/ 483 w 3432"/>
              <a:gd name="T11" fmla="*/ 0 h 1747"/>
              <a:gd name="T12" fmla="*/ 2941 w 3432"/>
              <a:gd name="T13" fmla="*/ 0 h 1747"/>
              <a:gd name="T14" fmla="*/ 3431 w 3432"/>
              <a:gd name="T15" fmla="*/ 482 h 1747"/>
              <a:gd name="T16" fmla="*/ 3431 w 3432"/>
              <a:gd name="T17" fmla="*/ 1256 h 1747"/>
              <a:gd name="T18" fmla="*/ 2941 w 3432"/>
              <a:gd name="T19" fmla="*/ 1746 h 17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432" h="1747">
                <a:moveTo>
                  <a:pt x="2941" y="1746"/>
                </a:moveTo>
                <a:lnTo>
                  <a:pt x="2941" y="1746"/>
                </a:lnTo>
                <a:cubicBezTo>
                  <a:pt x="483" y="1746"/>
                  <a:pt x="483" y="1746"/>
                  <a:pt x="483" y="1746"/>
                </a:cubicBezTo>
                <a:cubicBezTo>
                  <a:pt x="214" y="1746"/>
                  <a:pt x="0" y="1525"/>
                  <a:pt x="0" y="1256"/>
                </a:cubicBezTo>
                <a:cubicBezTo>
                  <a:pt x="0" y="482"/>
                  <a:pt x="0" y="482"/>
                  <a:pt x="0" y="482"/>
                </a:cubicBezTo>
                <a:cubicBezTo>
                  <a:pt x="0" y="213"/>
                  <a:pt x="214" y="0"/>
                  <a:pt x="483" y="0"/>
                </a:cubicBezTo>
                <a:cubicBezTo>
                  <a:pt x="2941" y="0"/>
                  <a:pt x="2941" y="0"/>
                  <a:pt x="2941" y="0"/>
                </a:cubicBezTo>
                <a:cubicBezTo>
                  <a:pt x="3210" y="0"/>
                  <a:pt x="3431" y="213"/>
                  <a:pt x="3431" y="482"/>
                </a:cubicBezTo>
                <a:cubicBezTo>
                  <a:pt x="3431" y="1256"/>
                  <a:pt x="3431" y="1256"/>
                  <a:pt x="3431" y="1256"/>
                </a:cubicBezTo>
                <a:cubicBezTo>
                  <a:pt x="3431" y="1525"/>
                  <a:pt x="3210" y="1746"/>
                  <a:pt x="2941" y="1746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16" name="Freeform 534">
            <a:extLst>
              <a:ext uri="{FF2B5EF4-FFF2-40B4-BE49-F238E27FC236}">
                <a16:creationId xmlns:a16="http://schemas.microsoft.com/office/drawing/2014/main" id="{B8ED4EF5-8E74-A34B-A251-1B0FABD6A6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38156" y="6775893"/>
            <a:ext cx="3757605" cy="1912611"/>
          </a:xfrm>
          <a:custGeom>
            <a:avLst/>
            <a:gdLst>
              <a:gd name="T0" fmla="*/ 2949 w 3432"/>
              <a:gd name="T1" fmla="*/ 1746 h 1747"/>
              <a:gd name="T2" fmla="*/ 2949 w 3432"/>
              <a:gd name="T3" fmla="*/ 1746 h 1747"/>
              <a:gd name="T4" fmla="*/ 490 w 3432"/>
              <a:gd name="T5" fmla="*/ 1746 h 1747"/>
              <a:gd name="T6" fmla="*/ 0 w 3432"/>
              <a:gd name="T7" fmla="*/ 1256 h 1747"/>
              <a:gd name="T8" fmla="*/ 0 w 3432"/>
              <a:gd name="T9" fmla="*/ 482 h 1747"/>
              <a:gd name="T10" fmla="*/ 490 w 3432"/>
              <a:gd name="T11" fmla="*/ 0 h 1747"/>
              <a:gd name="T12" fmla="*/ 2949 w 3432"/>
              <a:gd name="T13" fmla="*/ 0 h 1747"/>
              <a:gd name="T14" fmla="*/ 3431 w 3432"/>
              <a:gd name="T15" fmla="*/ 482 h 1747"/>
              <a:gd name="T16" fmla="*/ 3431 w 3432"/>
              <a:gd name="T17" fmla="*/ 1256 h 1747"/>
              <a:gd name="T18" fmla="*/ 2949 w 3432"/>
              <a:gd name="T19" fmla="*/ 1746 h 17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432" h="1747">
                <a:moveTo>
                  <a:pt x="2949" y="1746"/>
                </a:moveTo>
                <a:lnTo>
                  <a:pt x="2949" y="1746"/>
                </a:lnTo>
                <a:cubicBezTo>
                  <a:pt x="490" y="1746"/>
                  <a:pt x="490" y="1746"/>
                  <a:pt x="490" y="1746"/>
                </a:cubicBezTo>
                <a:cubicBezTo>
                  <a:pt x="221" y="1746"/>
                  <a:pt x="0" y="1525"/>
                  <a:pt x="0" y="1256"/>
                </a:cubicBezTo>
                <a:cubicBezTo>
                  <a:pt x="0" y="482"/>
                  <a:pt x="0" y="482"/>
                  <a:pt x="0" y="482"/>
                </a:cubicBezTo>
                <a:cubicBezTo>
                  <a:pt x="0" y="213"/>
                  <a:pt x="221" y="0"/>
                  <a:pt x="490" y="0"/>
                </a:cubicBezTo>
                <a:cubicBezTo>
                  <a:pt x="2949" y="0"/>
                  <a:pt x="2949" y="0"/>
                  <a:pt x="2949" y="0"/>
                </a:cubicBezTo>
                <a:cubicBezTo>
                  <a:pt x="3217" y="0"/>
                  <a:pt x="3431" y="213"/>
                  <a:pt x="3431" y="482"/>
                </a:cubicBezTo>
                <a:cubicBezTo>
                  <a:pt x="3431" y="1256"/>
                  <a:pt x="3431" y="1256"/>
                  <a:pt x="3431" y="1256"/>
                </a:cubicBezTo>
                <a:cubicBezTo>
                  <a:pt x="3431" y="1525"/>
                  <a:pt x="3217" y="1746"/>
                  <a:pt x="2949" y="1746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07" name="Freeform 577">
            <a:extLst>
              <a:ext uri="{FF2B5EF4-FFF2-40B4-BE49-F238E27FC236}">
                <a16:creationId xmlns:a16="http://schemas.microsoft.com/office/drawing/2014/main" id="{031CCF8E-C180-E843-B1D9-58173F6892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64549" y="3747590"/>
            <a:ext cx="1004604" cy="994944"/>
          </a:xfrm>
          <a:custGeom>
            <a:avLst/>
            <a:gdLst>
              <a:gd name="T0" fmla="*/ 917 w 918"/>
              <a:gd name="T1" fmla="*/ 450 h 910"/>
              <a:gd name="T2" fmla="*/ 917 w 918"/>
              <a:gd name="T3" fmla="*/ 450 h 910"/>
              <a:gd name="T4" fmla="*/ 458 w 918"/>
              <a:gd name="T5" fmla="*/ 909 h 910"/>
              <a:gd name="T6" fmla="*/ 0 w 918"/>
              <a:gd name="T7" fmla="*/ 450 h 910"/>
              <a:gd name="T8" fmla="*/ 458 w 918"/>
              <a:gd name="T9" fmla="*/ 0 h 910"/>
              <a:gd name="T10" fmla="*/ 917 w 918"/>
              <a:gd name="T11" fmla="*/ 450 h 9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18" h="910">
                <a:moveTo>
                  <a:pt x="917" y="450"/>
                </a:moveTo>
                <a:lnTo>
                  <a:pt x="917" y="450"/>
                </a:lnTo>
                <a:cubicBezTo>
                  <a:pt x="917" y="703"/>
                  <a:pt x="711" y="909"/>
                  <a:pt x="458" y="909"/>
                </a:cubicBezTo>
                <a:cubicBezTo>
                  <a:pt x="205" y="909"/>
                  <a:pt x="0" y="703"/>
                  <a:pt x="0" y="450"/>
                </a:cubicBezTo>
                <a:cubicBezTo>
                  <a:pt x="0" y="197"/>
                  <a:pt x="205" y="0"/>
                  <a:pt x="458" y="0"/>
                </a:cubicBezTo>
                <a:cubicBezTo>
                  <a:pt x="711" y="0"/>
                  <a:pt x="917" y="197"/>
                  <a:pt x="917" y="45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08" name="Freeform 578">
            <a:extLst>
              <a:ext uri="{FF2B5EF4-FFF2-40B4-BE49-F238E27FC236}">
                <a16:creationId xmlns:a16="http://schemas.microsoft.com/office/drawing/2014/main" id="{1137E9E4-CB1A-904D-8039-8E66C37766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06522" y="3747590"/>
            <a:ext cx="994944" cy="994944"/>
          </a:xfrm>
          <a:custGeom>
            <a:avLst/>
            <a:gdLst>
              <a:gd name="T0" fmla="*/ 909 w 910"/>
              <a:gd name="T1" fmla="*/ 450 h 910"/>
              <a:gd name="T2" fmla="*/ 909 w 910"/>
              <a:gd name="T3" fmla="*/ 450 h 910"/>
              <a:gd name="T4" fmla="*/ 451 w 910"/>
              <a:gd name="T5" fmla="*/ 909 h 910"/>
              <a:gd name="T6" fmla="*/ 0 w 910"/>
              <a:gd name="T7" fmla="*/ 450 h 910"/>
              <a:gd name="T8" fmla="*/ 451 w 910"/>
              <a:gd name="T9" fmla="*/ 0 h 910"/>
              <a:gd name="T10" fmla="*/ 909 w 910"/>
              <a:gd name="T11" fmla="*/ 450 h 9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10" h="910">
                <a:moveTo>
                  <a:pt x="909" y="450"/>
                </a:moveTo>
                <a:lnTo>
                  <a:pt x="909" y="450"/>
                </a:lnTo>
                <a:cubicBezTo>
                  <a:pt x="909" y="703"/>
                  <a:pt x="704" y="909"/>
                  <a:pt x="451" y="909"/>
                </a:cubicBezTo>
                <a:cubicBezTo>
                  <a:pt x="198" y="909"/>
                  <a:pt x="0" y="703"/>
                  <a:pt x="0" y="450"/>
                </a:cubicBezTo>
                <a:cubicBezTo>
                  <a:pt x="0" y="197"/>
                  <a:pt x="198" y="0"/>
                  <a:pt x="451" y="0"/>
                </a:cubicBezTo>
                <a:cubicBezTo>
                  <a:pt x="704" y="0"/>
                  <a:pt x="909" y="197"/>
                  <a:pt x="909" y="45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09" name="Freeform 579">
            <a:extLst>
              <a:ext uri="{FF2B5EF4-FFF2-40B4-BE49-F238E27FC236}">
                <a16:creationId xmlns:a16="http://schemas.microsoft.com/office/drawing/2014/main" id="{D0CBFAC6-264D-554C-9E70-82BB990159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64549" y="10678392"/>
            <a:ext cx="1004604" cy="1004604"/>
          </a:xfrm>
          <a:custGeom>
            <a:avLst/>
            <a:gdLst>
              <a:gd name="T0" fmla="*/ 917 w 918"/>
              <a:gd name="T1" fmla="*/ 458 h 917"/>
              <a:gd name="T2" fmla="*/ 917 w 918"/>
              <a:gd name="T3" fmla="*/ 458 h 917"/>
              <a:gd name="T4" fmla="*/ 458 w 918"/>
              <a:gd name="T5" fmla="*/ 916 h 917"/>
              <a:gd name="T6" fmla="*/ 0 w 918"/>
              <a:gd name="T7" fmla="*/ 458 h 917"/>
              <a:gd name="T8" fmla="*/ 458 w 918"/>
              <a:gd name="T9" fmla="*/ 0 h 917"/>
              <a:gd name="T10" fmla="*/ 917 w 918"/>
              <a:gd name="T11" fmla="*/ 458 h 9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18" h="917">
                <a:moveTo>
                  <a:pt x="917" y="458"/>
                </a:moveTo>
                <a:lnTo>
                  <a:pt x="917" y="458"/>
                </a:lnTo>
                <a:cubicBezTo>
                  <a:pt x="917" y="711"/>
                  <a:pt x="711" y="916"/>
                  <a:pt x="458" y="916"/>
                </a:cubicBezTo>
                <a:cubicBezTo>
                  <a:pt x="205" y="916"/>
                  <a:pt x="0" y="711"/>
                  <a:pt x="0" y="458"/>
                </a:cubicBezTo>
                <a:cubicBezTo>
                  <a:pt x="0" y="205"/>
                  <a:pt x="205" y="0"/>
                  <a:pt x="458" y="0"/>
                </a:cubicBezTo>
                <a:cubicBezTo>
                  <a:pt x="711" y="0"/>
                  <a:pt x="917" y="205"/>
                  <a:pt x="917" y="458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10" name="Freeform 580">
            <a:extLst>
              <a:ext uri="{FF2B5EF4-FFF2-40B4-BE49-F238E27FC236}">
                <a16:creationId xmlns:a16="http://schemas.microsoft.com/office/drawing/2014/main" id="{2ED4A2B1-CA69-4D4D-9791-0C5B92A56C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06522" y="10678392"/>
            <a:ext cx="994944" cy="1004604"/>
          </a:xfrm>
          <a:custGeom>
            <a:avLst/>
            <a:gdLst>
              <a:gd name="T0" fmla="*/ 909 w 910"/>
              <a:gd name="T1" fmla="*/ 458 h 917"/>
              <a:gd name="T2" fmla="*/ 909 w 910"/>
              <a:gd name="T3" fmla="*/ 458 h 917"/>
              <a:gd name="T4" fmla="*/ 451 w 910"/>
              <a:gd name="T5" fmla="*/ 916 h 917"/>
              <a:gd name="T6" fmla="*/ 0 w 910"/>
              <a:gd name="T7" fmla="*/ 458 h 917"/>
              <a:gd name="T8" fmla="*/ 451 w 910"/>
              <a:gd name="T9" fmla="*/ 0 h 917"/>
              <a:gd name="T10" fmla="*/ 909 w 910"/>
              <a:gd name="T11" fmla="*/ 458 h 9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10" h="917">
                <a:moveTo>
                  <a:pt x="909" y="458"/>
                </a:moveTo>
                <a:lnTo>
                  <a:pt x="909" y="458"/>
                </a:lnTo>
                <a:cubicBezTo>
                  <a:pt x="909" y="711"/>
                  <a:pt x="704" y="916"/>
                  <a:pt x="451" y="916"/>
                </a:cubicBezTo>
                <a:cubicBezTo>
                  <a:pt x="198" y="916"/>
                  <a:pt x="0" y="711"/>
                  <a:pt x="0" y="458"/>
                </a:cubicBezTo>
                <a:cubicBezTo>
                  <a:pt x="0" y="205"/>
                  <a:pt x="198" y="0"/>
                  <a:pt x="451" y="0"/>
                </a:cubicBezTo>
                <a:cubicBezTo>
                  <a:pt x="704" y="0"/>
                  <a:pt x="909" y="205"/>
                  <a:pt x="909" y="458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11" name="Freeform 581">
            <a:extLst>
              <a:ext uri="{FF2B5EF4-FFF2-40B4-BE49-F238E27FC236}">
                <a16:creationId xmlns:a16="http://schemas.microsoft.com/office/drawing/2014/main" id="{6F698583-1277-684C-BE02-21743535A5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7376" y="5969310"/>
            <a:ext cx="1004604" cy="1004604"/>
          </a:xfrm>
          <a:custGeom>
            <a:avLst/>
            <a:gdLst>
              <a:gd name="T0" fmla="*/ 917 w 918"/>
              <a:gd name="T1" fmla="*/ 459 h 917"/>
              <a:gd name="T2" fmla="*/ 917 w 918"/>
              <a:gd name="T3" fmla="*/ 459 h 917"/>
              <a:gd name="T4" fmla="*/ 459 w 918"/>
              <a:gd name="T5" fmla="*/ 916 h 917"/>
              <a:gd name="T6" fmla="*/ 0 w 918"/>
              <a:gd name="T7" fmla="*/ 459 h 917"/>
              <a:gd name="T8" fmla="*/ 459 w 918"/>
              <a:gd name="T9" fmla="*/ 0 h 917"/>
              <a:gd name="T10" fmla="*/ 917 w 918"/>
              <a:gd name="T11" fmla="*/ 459 h 9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18" h="917">
                <a:moveTo>
                  <a:pt x="917" y="459"/>
                </a:moveTo>
                <a:lnTo>
                  <a:pt x="917" y="459"/>
                </a:lnTo>
                <a:cubicBezTo>
                  <a:pt x="917" y="712"/>
                  <a:pt x="712" y="916"/>
                  <a:pt x="459" y="916"/>
                </a:cubicBezTo>
                <a:cubicBezTo>
                  <a:pt x="206" y="916"/>
                  <a:pt x="0" y="712"/>
                  <a:pt x="0" y="459"/>
                </a:cubicBezTo>
                <a:cubicBezTo>
                  <a:pt x="0" y="206"/>
                  <a:pt x="206" y="0"/>
                  <a:pt x="459" y="0"/>
                </a:cubicBezTo>
                <a:cubicBezTo>
                  <a:pt x="712" y="0"/>
                  <a:pt x="917" y="206"/>
                  <a:pt x="917" y="459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12" name="Freeform 582">
            <a:extLst>
              <a:ext uri="{FF2B5EF4-FFF2-40B4-BE49-F238E27FC236}">
                <a16:creationId xmlns:a16="http://schemas.microsoft.com/office/drawing/2014/main" id="{BD410BD8-0C42-2148-91D4-3F32FBEBBC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7376" y="8331097"/>
            <a:ext cx="1004604" cy="1004604"/>
          </a:xfrm>
          <a:custGeom>
            <a:avLst/>
            <a:gdLst>
              <a:gd name="T0" fmla="*/ 917 w 918"/>
              <a:gd name="T1" fmla="*/ 459 h 918"/>
              <a:gd name="T2" fmla="*/ 917 w 918"/>
              <a:gd name="T3" fmla="*/ 459 h 918"/>
              <a:gd name="T4" fmla="*/ 459 w 918"/>
              <a:gd name="T5" fmla="*/ 917 h 918"/>
              <a:gd name="T6" fmla="*/ 0 w 918"/>
              <a:gd name="T7" fmla="*/ 459 h 918"/>
              <a:gd name="T8" fmla="*/ 459 w 918"/>
              <a:gd name="T9" fmla="*/ 0 h 918"/>
              <a:gd name="T10" fmla="*/ 917 w 918"/>
              <a:gd name="T11" fmla="*/ 459 h 9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18" h="918">
                <a:moveTo>
                  <a:pt x="917" y="459"/>
                </a:moveTo>
                <a:lnTo>
                  <a:pt x="917" y="459"/>
                </a:lnTo>
                <a:cubicBezTo>
                  <a:pt x="917" y="712"/>
                  <a:pt x="712" y="917"/>
                  <a:pt x="459" y="917"/>
                </a:cubicBezTo>
                <a:cubicBezTo>
                  <a:pt x="206" y="917"/>
                  <a:pt x="0" y="712"/>
                  <a:pt x="0" y="459"/>
                </a:cubicBezTo>
                <a:cubicBezTo>
                  <a:pt x="0" y="206"/>
                  <a:pt x="206" y="0"/>
                  <a:pt x="459" y="0"/>
                </a:cubicBezTo>
                <a:cubicBezTo>
                  <a:pt x="712" y="0"/>
                  <a:pt x="917" y="206"/>
                  <a:pt x="917" y="459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13" name="Freeform 583">
            <a:extLst>
              <a:ext uri="{FF2B5EF4-FFF2-40B4-BE49-F238E27FC236}">
                <a16:creationId xmlns:a16="http://schemas.microsoft.com/office/drawing/2014/main" id="{505E870B-CEC4-994A-BBE2-9C2D4B525A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36417" y="6036928"/>
            <a:ext cx="1004604" cy="1004604"/>
          </a:xfrm>
          <a:custGeom>
            <a:avLst/>
            <a:gdLst>
              <a:gd name="T0" fmla="*/ 917 w 918"/>
              <a:gd name="T1" fmla="*/ 459 h 918"/>
              <a:gd name="T2" fmla="*/ 917 w 918"/>
              <a:gd name="T3" fmla="*/ 459 h 918"/>
              <a:gd name="T4" fmla="*/ 458 w 918"/>
              <a:gd name="T5" fmla="*/ 917 h 918"/>
              <a:gd name="T6" fmla="*/ 0 w 918"/>
              <a:gd name="T7" fmla="*/ 459 h 918"/>
              <a:gd name="T8" fmla="*/ 458 w 918"/>
              <a:gd name="T9" fmla="*/ 0 h 918"/>
              <a:gd name="T10" fmla="*/ 917 w 918"/>
              <a:gd name="T11" fmla="*/ 459 h 9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18" h="918">
                <a:moveTo>
                  <a:pt x="917" y="459"/>
                </a:moveTo>
                <a:lnTo>
                  <a:pt x="917" y="459"/>
                </a:lnTo>
                <a:cubicBezTo>
                  <a:pt x="917" y="712"/>
                  <a:pt x="711" y="917"/>
                  <a:pt x="458" y="917"/>
                </a:cubicBezTo>
                <a:cubicBezTo>
                  <a:pt x="205" y="917"/>
                  <a:pt x="0" y="712"/>
                  <a:pt x="0" y="459"/>
                </a:cubicBezTo>
                <a:cubicBezTo>
                  <a:pt x="0" y="206"/>
                  <a:pt x="205" y="0"/>
                  <a:pt x="458" y="0"/>
                </a:cubicBezTo>
                <a:cubicBezTo>
                  <a:pt x="711" y="0"/>
                  <a:pt x="917" y="206"/>
                  <a:pt x="917" y="459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14" name="Freeform 584">
            <a:extLst>
              <a:ext uri="{FF2B5EF4-FFF2-40B4-BE49-F238E27FC236}">
                <a16:creationId xmlns:a16="http://schemas.microsoft.com/office/drawing/2014/main" id="{A7F2B07A-1614-5C45-B46F-751FB029E9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36417" y="8403543"/>
            <a:ext cx="1004604" cy="1004604"/>
          </a:xfrm>
          <a:custGeom>
            <a:avLst/>
            <a:gdLst>
              <a:gd name="T0" fmla="*/ 917 w 918"/>
              <a:gd name="T1" fmla="*/ 458 h 917"/>
              <a:gd name="T2" fmla="*/ 917 w 918"/>
              <a:gd name="T3" fmla="*/ 458 h 917"/>
              <a:gd name="T4" fmla="*/ 458 w 918"/>
              <a:gd name="T5" fmla="*/ 916 h 917"/>
              <a:gd name="T6" fmla="*/ 0 w 918"/>
              <a:gd name="T7" fmla="*/ 458 h 917"/>
              <a:gd name="T8" fmla="*/ 458 w 918"/>
              <a:gd name="T9" fmla="*/ 0 h 917"/>
              <a:gd name="T10" fmla="*/ 917 w 918"/>
              <a:gd name="T11" fmla="*/ 458 h 9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18" h="917">
                <a:moveTo>
                  <a:pt x="917" y="458"/>
                </a:moveTo>
                <a:lnTo>
                  <a:pt x="917" y="458"/>
                </a:lnTo>
                <a:cubicBezTo>
                  <a:pt x="917" y="711"/>
                  <a:pt x="711" y="916"/>
                  <a:pt x="458" y="916"/>
                </a:cubicBezTo>
                <a:cubicBezTo>
                  <a:pt x="205" y="916"/>
                  <a:pt x="0" y="711"/>
                  <a:pt x="0" y="458"/>
                </a:cubicBezTo>
                <a:cubicBezTo>
                  <a:pt x="0" y="205"/>
                  <a:pt x="205" y="0"/>
                  <a:pt x="458" y="0"/>
                </a:cubicBezTo>
                <a:cubicBezTo>
                  <a:pt x="711" y="0"/>
                  <a:pt x="917" y="205"/>
                  <a:pt x="917" y="458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15" name="Freeform 585">
            <a:extLst>
              <a:ext uri="{FF2B5EF4-FFF2-40B4-BE49-F238E27FC236}">
                <a16:creationId xmlns:a16="http://schemas.microsoft.com/office/drawing/2014/main" id="{9EB68564-DD5F-5443-BC60-7EED4646FB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4443" y="8601567"/>
            <a:ext cx="280130" cy="449172"/>
          </a:xfrm>
          <a:custGeom>
            <a:avLst/>
            <a:gdLst>
              <a:gd name="T0" fmla="*/ 119 w 254"/>
              <a:gd name="T1" fmla="*/ 411 h 412"/>
              <a:gd name="T2" fmla="*/ 119 w 254"/>
              <a:gd name="T3" fmla="*/ 411 h 412"/>
              <a:gd name="T4" fmla="*/ 16 w 254"/>
              <a:gd name="T5" fmla="*/ 396 h 412"/>
              <a:gd name="T6" fmla="*/ 8 w 254"/>
              <a:gd name="T7" fmla="*/ 356 h 412"/>
              <a:gd name="T8" fmla="*/ 40 w 254"/>
              <a:gd name="T9" fmla="*/ 348 h 412"/>
              <a:gd name="T10" fmla="*/ 174 w 254"/>
              <a:gd name="T11" fmla="*/ 348 h 412"/>
              <a:gd name="T12" fmla="*/ 198 w 254"/>
              <a:gd name="T13" fmla="*/ 301 h 412"/>
              <a:gd name="T14" fmla="*/ 119 w 254"/>
              <a:gd name="T15" fmla="*/ 237 h 412"/>
              <a:gd name="T16" fmla="*/ 48 w 254"/>
              <a:gd name="T17" fmla="*/ 190 h 412"/>
              <a:gd name="T18" fmla="*/ 0 w 254"/>
              <a:gd name="T19" fmla="*/ 127 h 412"/>
              <a:gd name="T20" fmla="*/ 56 w 254"/>
              <a:gd name="T21" fmla="*/ 32 h 412"/>
              <a:gd name="T22" fmla="*/ 237 w 254"/>
              <a:gd name="T23" fmla="*/ 32 h 412"/>
              <a:gd name="T24" fmla="*/ 245 w 254"/>
              <a:gd name="T25" fmla="*/ 64 h 412"/>
              <a:gd name="T26" fmla="*/ 214 w 254"/>
              <a:gd name="T27" fmla="*/ 79 h 412"/>
              <a:gd name="T28" fmla="*/ 79 w 254"/>
              <a:gd name="T29" fmla="*/ 79 h 412"/>
              <a:gd name="T30" fmla="*/ 56 w 254"/>
              <a:gd name="T31" fmla="*/ 127 h 412"/>
              <a:gd name="T32" fmla="*/ 143 w 254"/>
              <a:gd name="T33" fmla="*/ 190 h 412"/>
              <a:gd name="T34" fmla="*/ 214 w 254"/>
              <a:gd name="T35" fmla="*/ 230 h 412"/>
              <a:gd name="T36" fmla="*/ 253 w 254"/>
              <a:gd name="T37" fmla="*/ 301 h 412"/>
              <a:gd name="T38" fmla="*/ 206 w 254"/>
              <a:gd name="T39" fmla="*/ 396 h 412"/>
              <a:gd name="T40" fmla="*/ 119 w 254"/>
              <a:gd name="T41" fmla="*/ 411 h 4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54" h="412">
                <a:moveTo>
                  <a:pt x="119" y="411"/>
                </a:moveTo>
                <a:lnTo>
                  <a:pt x="119" y="411"/>
                </a:lnTo>
                <a:cubicBezTo>
                  <a:pt x="87" y="411"/>
                  <a:pt x="56" y="411"/>
                  <a:pt x="16" y="396"/>
                </a:cubicBezTo>
                <a:cubicBezTo>
                  <a:pt x="8" y="388"/>
                  <a:pt x="0" y="372"/>
                  <a:pt x="8" y="356"/>
                </a:cubicBezTo>
                <a:cubicBezTo>
                  <a:pt x="8" y="348"/>
                  <a:pt x="24" y="340"/>
                  <a:pt x="40" y="348"/>
                </a:cubicBezTo>
                <a:cubicBezTo>
                  <a:pt x="87" y="372"/>
                  <a:pt x="143" y="372"/>
                  <a:pt x="174" y="348"/>
                </a:cubicBezTo>
                <a:cubicBezTo>
                  <a:pt x="190" y="340"/>
                  <a:pt x="198" y="324"/>
                  <a:pt x="198" y="301"/>
                </a:cubicBezTo>
                <a:cubicBezTo>
                  <a:pt x="198" y="277"/>
                  <a:pt x="158" y="253"/>
                  <a:pt x="119" y="237"/>
                </a:cubicBezTo>
                <a:cubicBezTo>
                  <a:pt x="87" y="222"/>
                  <a:pt x="63" y="206"/>
                  <a:pt x="48" y="190"/>
                </a:cubicBezTo>
                <a:cubicBezTo>
                  <a:pt x="16" y="174"/>
                  <a:pt x="0" y="150"/>
                  <a:pt x="0" y="127"/>
                </a:cubicBezTo>
                <a:cubicBezTo>
                  <a:pt x="0" y="87"/>
                  <a:pt x="24" y="56"/>
                  <a:pt x="56" y="32"/>
                </a:cubicBezTo>
                <a:cubicBezTo>
                  <a:pt x="95" y="0"/>
                  <a:pt x="166" y="0"/>
                  <a:pt x="237" y="32"/>
                </a:cubicBezTo>
                <a:cubicBezTo>
                  <a:pt x="245" y="32"/>
                  <a:pt x="253" y="48"/>
                  <a:pt x="245" y="64"/>
                </a:cubicBezTo>
                <a:cubicBezTo>
                  <a:pt x="245" y="79"/>
                  <a:pt x="229" y="79"/>
                  <a:pt x="214" y="79"/>
                </a:cubicBezTo>
                <a:cubicBezTo>
                  <a:pt x="166" y="56"/>
                  <a:pt x="111" y="56"/>
                  <a:pt x="79" y="79"/>
                </a:cubicBezTo>
                <a:cubicBezTo>
                  <a:pt x="63" y="87"/>
                  <a:pt x="56" y="103"/>
                  <a:pt x="56" y="127"/>
                </a:cubicBezTo>
                <a:cubicBezTo>
                  <a:pt x="56" y="150"/>
                  <a:pt x="103" y="166"/>
                  <a:pt x="143" y="190"/>
                </a:cubicBezTo>
                <a:cubicBezTo>
                  <a:pt x="166" y="198"/>
                  <a:pt x="190" y="214"/>
                  <a:pt x="214" y="230"/>
                </a:cubicBezTo>
                <a:cubicBezTo>
                  <a:pt x="237" y="253"/>
                  <a:pt x="253" y="277"/>
                  <a:pt x="253" y="301"/>
                </a:cubicBezTo>
                <a:cubicBezTo>
                  <a:pt x="253" y="340"/>
                  <a:pt x="237" y="372"/>
                  <a:pt x="206" y="396"/>
                </a:cubicBezTo>
                <a:cubicBezTo>
                  <a:pt x="182" y="403"/>
                  <a:pt x="150" y="411"/>
                  <a:pt x="119" y="41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16" name="Freeform 586">
            <a:extLst>
              <a:ext uri="{FF2B5EF4-FFF2-40B4-BE49-F238E27FC236}">
                <a16:creationId xmlns:a16="http://schemas.microsoft.com/office/drawing/2014/main" id="{343B50F7-B3DA-B346-ACAC-CE704679F8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5528" y="8500139"/>
            <a:ext cx="53130" cy="106256"/>
          </a:xfrm>
          <a:custGeom>
            <a:avLst/>
            <a:gdLst>
              <a:gd name="T0" fmla="*/ 24 w 48"/>
              <a:gd name="T1" fmla="*/ 94 h 95"/>
              <a:gd name="T2" fmla="*/ 24 w 48"/>
              <a:gd name="T3" fmla="*/ 94 h 95"/>
              <a:gd name="T4" fmla="*/ 0 w 48"/>
              <a:gd name="T5" fmla="*/ 71 h 95"/>
              <a:gd name="T6" fmla="*/ 0 w 48"/>
              <a:gd name="T7" fmla="*/ 31 h 95"/>
              <a:gd name="T8" fmla="*/ 24 w 48"/>
              <a:gd name="T9" fmla="*/ 0 h 95"/>
              <a:gd name="T10" fmla="*/ 47 w 48"/>
              <a:gd name="T11" fmla="*/ 31 h 95"/>
              <a:gd name="T12" fmla="*/ 47 w 48"/>
              <a:gd name="T13" fmla="*/ 71 h 95"/>
              <a:gd name="T14" fmla="*/ 24 w 48"/>
              <a:gd name="T15" fmla="*/ 94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8" h="95">
                <a:moveTo>
                  <a:pt x="24" y="94"/>
                </a:moveTo>
                <a:lnTo>
                  <a:pt x="24" y="94"/>
                </a:lnTo>
                <a:cubicBezTo>
                  <a:pt x="8" y="94"/>
                  <a:pt x="0" y="78"/>
                  <a:pt x="0" y="71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15"/>
                  <a:pt x="8" y="0"/>
                  <a:pt x="24" y="0"/>
                </a:cubicBezTo>
                <a:cubicBezTo>
                  <a:pt x="40" y="0"/>
                  <a:pt x="47" y="15"/>
                  <a:pt x="47" y="31"/>
                </a:cubicBezTo>
                <a:cubicBezTo>
                  <a:pt x="47" y="71"/>
                  <a:pt x="47" y="71"/>
                  <a:pt x="47" y="71"/>
                </a:cubicBezTo>
                <a:cubicBezTo>
                  <a:pt x="47" y="78"/>
                  <a:pt x="40" y="94"/>
                  <a:pt x="24" y="9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17" name="Freeform 587">
            <a:extLst>
              <a:ext uri="{FF2B5EF4-FFF2-40B4-BE49-F238E27FC236}">
                <a16:creationId xmlns:a16="http://schemas.microsoft.com/office/drawing/2014/main" id="{49866B7A-EE30-3742-A21E-CDDA6B3B9F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5528" y="9070059"/>
            <a:ext cx="53130" cy="96597"/>
          </a:xfrm>
          <a:custGeom>
            <a:avLst/>
            <a:gdLst>
              <a:gd name="T0" fmla="*/ 24 w 48"/>
              <a:gd name="T1" fmla="*/ 87 h 88"/>
              <a:gd name="T2" fmla="*/ 24 w 48"/>
              <a:gd name="T3" fmla="*/ 87 h 88"/>
              <a:gd name="T4" fmla="*/ 0 w 48"/>
              <a:gd name="T5" fmla="*/ 63 h 88"/>
              <a:gd name="T6" fmla="*/ 0 w 48"/>
              <a:gd name="T7" fmla="*/ 24 h 88"/>
              <a:gd name="T8" fmla="*/ 24 w 48"/>
              <a:gd name="T9" fmla="*/ 0 h 88"/>
              <a:gd name="T10" fmla="*/ 47 w 48"/>
              <a:gd name="T11" fmla="*/ 24 h 88"/>
              <a:gd name="T12" fmla="*/ 47 w 48"/>
              <a:gd name="T13" fmla="*/ 63 h 88"/>
              <a:gd name="T14" fmla="*/ 24 w 48"/>
              <a:gd name="T15" fmla="*/ 87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8" h="88">
                <a:moveTo>
                  <a:pt x="24" y="87"/>
                </a:moveTo>
                <a:lnTo>
                  <a:pt x="24" y="87"/>
                </a:lnTo>
                <a:cubicBezTo>
                  <a:pt x="8" y="87"/>
                  <a:pt x="0" y="79"/>
                  <a:pt x="0" y="63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8"/>
                  <a:pt x="8" y="0"/>
                  <a:pt x="24" y="0"/>
                </a:cubicBezTo>
                <a:cubicBezTo>
                  <a:pt x="40" y="0"/>
                  <a:pt x="47" y="8"/>
                  <a:pt x="47" y="24"/>
                </a:cubicBezTo>
                <a:cubicBezTo>
                  <a:pt x="47" y="63"/>
                  <a:pt x="47" y="63"/>
                  <a:pt x="47" y="63"/>
                </a:cubicBezTo>
                <a:cubicBezTo>
                  <a:pt x="47" y="79"/>
                  <a:pt x="40" y="87"/>
                  <a:pt x="24" y="8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18" name="Freeform 588">
            <a:extLst>
              <a:ext uri="{FF2B5EF4-FFF2-40B4-BE49-F238E27FC236}">
                <a16:creationId xmlns:a16="http://schemas.microsoft.com/office/drawing/2014/main" id="{AC94AAAC-8C0C-004B-BC29-BDBA3A7AE1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66329" y="11001989"/>
            <a:ext cx="850049" cy="444344"/>
          </a:xfrm>
          <a:custGeom>
            <a:avLst/>
            <a:gdLst>
              <a:gd name="T0" fmla="*/ 751 w 776"/>
              <a:gd name="T1" fmla="*/ 403 h 404"/>
              <a:gd name="T2" fmla="*/ 751 w 776"/>
              <a:gd name="T3" fmla="*/ 403 h 404"/>
              <a:gd name="T4" fmla="*/ 32 w 776"/>
              <a:gd name="T5" fmla="*/ 403 h 404"/>
              <a:gd name="T6" fmla="*/ 0 w 776"/>
              <a:gd name="T7" fmla="*/ 372 h 404"/>
              <a:gd name="T8" fmla="*/ 0 w 776"/>
              <a:gd name="T9" fmla="*/ 24 h 404"/>
              <a:gd name="T10" fmla="*/ 32 w 776"/>
              <a:gd name="T11" fmla="*/ 0 h 404"/>
              <a:gd name="T12" fmla="*/ 751 w 776"/>
              <a:gd name="T13" fmla="*/ 0 h 404"/>
              <a:gd name="T14" fmla="*/ 775 w 776"/>
              <a:gd name="T15" fmla="*/ 24 h 404"/>
              <a:gd name="T16" fmla="*/ 775 w 776"/>
              <a:gd name="T17" fmla="*/ 372 h 404"/>
              <a:gd name="T18" fmla="*/ 751 w 776"/>
              <a:gd name="T19" fmla="*/ 403 h 404"/>
              <a:gd name="T20" fmla="*/ 39 w 776"/>
              <a:gd name="T21" fmla="*/ 363 h 404"/>
              <a:gd name="T22" fmla="*/ 39 w 776"/>
              <a:gd name="T23" fmla="*/ 363 h 404"/>
              <a:gd name="T24" fmla="*/ 743 w 776"/>
              <a:gd name="T25" fmla="*/ 363 h 404"/>
              <a:gd name="T26" fmla="*/ 743 w 776"/>
              <a:gd name="T27" fmla="*/ 32 h 404"/>
              <a:gd name="T28" fmla="*/ 39 w 776"/>
              <a:gd name="T29" fmla="*/ 32 h 404"/>
              <a:gd name="T30" fmla="*/ 39 w 776"/>
              <a:gd name="T31" fmla="*/ 363 h 404"/>
              <a:gd name="T32" fmla="*/ 751 w 776"/>
              <a:gd name="T33" fmla="*/ 32 h 404"/>
              <a:gd name="T34" fmla="*/ 751 w 776"/>
              <a:gd name="T35" fmla="*/ 32 h 4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776" h="404">
                <a:moveTo>
                  <a:pt x="751" y="403"/>
                </a:moveTo>
                <a:lnTo>
                  <a:pt x="751" y="403"/>
                </a:lnTo>
                <a:cubicBezTo>
                  <a:pt x="32" y="403"/>
                  <a:pt x="32" y="403"/>
                  <a:pt x="32" y="403"/>
                </a:cubicBezTo>
                <a:cubicBezTo>
                  <a:pt x="16" y="403"/>
                  <a:pt x="0" y="387"/>
                  <a:pt x="0" y="372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8"/>
                  <a:pt x="16" y="0"/>
                  <a:pt x="32" y="0"/>
                </a:cubicBezTo>
                <a:cubicBezTo>
                  <a:pt x="751" y="0"/>
                  <a:pt x="751" y="0"/>
                  <a:pt x="751" y="0"/>
                </a:cubicBezTo>
                <a:cubicBezTo>
                  <a:pt x="767" y="0"/>
                  <a:pt x="775" y="8"/>
                  <a:pt x="775" y="24"/>
                </a:cubicBezTo>
                <a:cubicBezTo>
                  <a:pt x="775" y="372"/>
                  <a:pt x="775" y="372"/>
                  <a:pt x="775" y="372"/>
                </a:cubicBezTo>
                <a:cubicBezTo>
                  <a:pt x="775" y="387"/>
                  <a:pt x="767" y="403"/>
                  <a:pt x="751" y="403"/>
                </a:cubicBezTo>
                <a:close/>
                <a:moveTo>
                  <a:pt x="39" y="363"/>
                </a:moveTo>
                <a:lnTo>
                  <a:pt x="39" y="363"/>
                </a:lnTo>
                <a:cubicBezTo>
                  <a:pt x="743" y="363"/>
                  <a:pt x="743" y="363"/>
                  <a:pt x="743" y="363"/>
                </a:cubicBezTo>
                <a:cubicBezTo>
                  <a:pt x="743" y="32"/>
                  <a:pt x="743" y="32"/>
                  <a:pt x="743" y="32"/>
                </a:cubicBezTo>
                <a:cubicBezTo>
                  <a:pt x="39" y="32"/>
                  <a:pt x="39" y="32"/>
                  <a:pt x="39" y="32"/>
                </a:cubicBezTo>
                <a:lnTo>
                  <a:pt x="39" y="363"/>
                </a:lnTo>
                <a:close/>
                <a:moveTo>
                  <a:pt x="751" y="32"/>
                </a:moveTo>
                <a:lnTo>
                  <a:pt x="751" y="3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19" name="Freeform 589">
            <a:extLst>
              <a:ext uri="{FF2B5EF4-FFF2-40B4-BE49-F238E27FC236}">
                <a16:creationId xmlns:a16="http://schemas.microsoft.com/office/drawing/2014/main" id="{94C869E4-A463-784C-B665-22813D2194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99586" y="11132396"/>
            <a:ext cx="173874" cy="183533"/>
          </a:xfrm>
          <a:custGeom>
            <a:avLst/>
            <a:gdLst>
              <a:gd name="T0" fmla="*/ 79 w 159"/>
              <a:gd name="T1" fmla="*/ 31 h 167"/>
              <a:gd name="T2" fmla="*/ 79 w 159"/>
              <a:gd name="T3" fmla="*/ 31 h 167"/>
              <a:gd name="T4" fmla="*/ 127 w 159"/>
              <a:gd name="T5" fmla="*/ 78 h 167"/>
              <a:gd name="T6" fmla="*/ 79 w 159"/>
              <a:gd name="T7" fmla="*/ 126 h 167"/>
              <a:gd name="T8" fmla="*/ 32 w 159"/>
              <a:gd name="T9" fmla="*/ 78 h 167"/>
              <a:gd name="T10" fmla="*/ 79 w 159"/>
              <a:gd name="T11" fmla="*/ 31 h 167"/>
              <a:gd name="T12" fmla="*/ 79 w 159"/>
              <a:gd name="T13" fmla="*/ 0 h 167"/>
              <a:gd name="T14" fmla="*/ 79 w 159"/>
              <a:gd name="T15" fmla="*/ 0 h 167"/>
              <a:gd name="T16" fmla="*/ 0 w 159"/>
              <a:gd name="T17" fmla="*/ 78 h 167"/>
              <a:gd name="T18" fmla="*/ 79 w 159"/>
              <a:gd name="T19" fmla="*/ 166 h 167"/>
              <a:gd name="T20" fmla="*/ 158 w 159"/>
              <a:gd name="T21" fmla="*/ 78 h 167"/>
              <a:gd name="T22" fmla="*/ 79 w 159"/>
              <a:gd name="T23" fmla="*/ 0 h 167"/>
              <a:gd name="T24" fmla="*/ 79 w 159"/>
              <a:gd name="T25" fmla="*/ 31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59" h="167">
                <a:moveTo>
                  <a:pt x="79" y="31"/>
                </a:moveTo>
                <a:lnTo>
                  <a:pt x="79" y="31"/>
                </a:lnTo>
                <a:cubicBezTo>
                  <a:pt x="103" y="31"/>
                  <a:pt x="127" y="55"/>
                  <a:pt x="127" y="78"/>
                </a:cubicBezTo>
                <a:cubicBezTo>
                  <a:pt x="127" y="102"/>
                  <a:pt x="103" y="126"/>
                  <a:pt x="79" y="126"/>
                </a:cubicBezTo>
                <a:cubicBezTo>
                  <a:pt x="56" y="126"/>
                  <a:pt x="32" y="102"/>
                  <a:pt x="32" y="78"/>
                </a:cubicBezTo>
                <a:cubicBezTo>
                  <a:pt x="32" y="55"/>
                  <a:pt x="56" y="31"/>
                  <a:pt x="79" y="31"/>
                </a:cubicBezTo>
                <a:lnTo>
                  <a:pt x="79" y="0"/>
                </a:lnTo>
                <a:lnTo>
                  <a:pt x="79" y="0"/>
                </a:lnTo>
                <a:cubicBezTo>
                  <a:pt x="32" y="0"/>
                  <a:pt x="0" y="39"/>
                  <a:pt x="0" y="78"/>
                </a:cubicBezTo>
                <a:cubicBezTo>
                  <a:pt x="0" y="126"/>
                  <a:pt x="32" y="166"/>
                  <a:pt x="79" y="166"/>
                </a:cubicBezTo>
                <a:cubicBezTo>
                  <a:pt x="127" y="166"/>
                  <a:pt x="158" y="126"/>
                  <a:pt x="158" y="78"/>
                </a:cubicBezTo>
                <a:cubicBezTo>
                  <a:pt x="158" y="39"/>
                  <a:pt x="127" y="0"/>
                  <a:pt x="79" y="0"/>
                </a:cubicBezTo>
                <a:lnTo>
                  <a:pt x="79" y="31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20" name="Freeform 590">
            <a:extLst>
              <a:ext uri="{FF2B5EF4-FFF2-40B4-BE49-F238E27FC236}">
                <a16:creationId xmlns:a16="http://schemas.microsoft.com/office/drawing/2014/main" id="{8C430F29-0FFA-7A4A-8D72-DD6573429C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4628" y="11050288"/>
            <a:ext cx="734134" cy="338088"/>
          </a:xfrm>
          <a:custGeom>
            <a:avLst/>
            <a:gdLst>
              <a:gd name="T0" fmla="*/ 600 w 672"/>
              <a:gd name="T1" fmla="*/ 32 h 310"/>
              <a:gd name="T2" fmla="*/ 600 w 672"/>
              <a:gd name="T3" fmla="*/ 32 h 310"/>
              <a:gd name="T4" fmla="*/ 640 w 672"/>
              <a:gd name="T5" fmla="*/ 72 h 310"/>
              <a:gd name="T6" fmla="*/ 640 w 672"/>
              <a:gd name="T7" fmla="*/ 238 h 310"/>
              <a:gd name="T8" fmla="*/ 600 w 672"/>
              <a:gd name="T9" fmla="*/ 269 h 310"/>
              <a:gd name="T10" fmla="*/ 71 w 672"/>
              <a:gd name="T11" fmla="*/ 269 h 310"/>
              <a:gd name="T12" fmla="*/ 39 w 672"/>
              <a:gd name="T13" fmla="*/ 238 h 310"/>
              <a:gd name="T14" fmla="*/ 39 w 672"/>
              <a:gd name="T15" fmla="*/ 72 h 310"/>
              <a:gd name="T16" fmla="*/ 71 w 672"/>
              <a:gd name="T17" fmla="*/ 32 h 310"/>
              <a:gd name="T18" fmla="*/ 600 w 672"/>
              <a:gd name="T19" fmla="*/ 32 h 310"/>
              <a:gd name="T20" fmla="*/ 600 w 672"/>
              <a:gd name="T21" fmla="*/ 0 h 310"/>
              <a:gd name="T22" fmla="*/ 600 w 672"/>
              <a:gd name="T23" fmla="*/ 0 h 310"/>
              <a:gd name="T24" fmla="*/ 71 w 672"/>
              <a:gd name="T25" fmla="*/ 0 h 310"/>
              <a:gd name="T26" fmla="*/ 39 w 672"/>
              <a:gd name="T27" fmla="*/ 32 h 310"/>
              <a:gd name="T28" fmla="*/ 0 w 672"/>
              <a:gd name="T29" fmla="*/ 72 h 310"/>
              <a:gd name="T30" fmla="*/ 0 w 672"/>
              <a:gd name="T31" fmla="*/ 238 h 310"/>
              <a:gd name="T32" fmla="*/ 39 w 672"/>
              <a:gd name="T33" fmla="*/ 269 h 310"/>
              <a:gd name="T34" fmla="*/ 71 w 672"/>
              <a:gd name="T35" fmla="*/ 309 h 310"/>
              <a:gd name="T36" fmla="*/ 600 w 672"/>
              <a:gd name="T37" fmla="*/ 309 h 310"/>
              <a:gd name="T38" fmla="*/ 640 w 672"/>
              <a:gd name="T39" fmla="*/ 269 h 310"/>
              <a:gd name="T40" fmla="*/ 671 w 672"/>
              <a:gd name="T41" fmla="*/ 238 h 310"/>
              <a:gd name="T42" fmla="*/ 671 w 672"/>
              <a:gd name="T43" fmla="*/ 72 h 310"/>
              <a:gd name="T44" fmla="*/ 640 w 672"/>
              <a:gd name="T45" fmla="*/ 32 h 310"/>
              <a:gd name="T46" fmla="*/ 600 w 672"/>
              <a:gd name="T47" fmla="*/ 0 h 310"/>
              <a:gd name="T48" fmla="*/ 600 w 672"/>
              <a:gd name="T49" fmla="*/ 32 h 3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672" h="310">
                <a:moveTo>
                  <a:pt x="600" y="32"/>
                </a:moveTo>
                <a:lnTo>
                  <a:pt x="600" y="32"/>
                </a:lnTo>
                <a:cubicBezTo>
                  <a:pt x="600" y="56"/>
                  <a:pt x="616" y="72"/>
                  <a:pt x="640" y="72"/>
                </a:cubicBezTo>
                <a:cubicBezTo>
                  <a:pt x="640" y="238"/>
                  <a:pt x="640" y="238"/>
                  <a:pt x="640" y="238"/>
                </a:cubicBezTo>
                <a:cubicBezTo>
                  <a:pt x="616" y="238"/>
                  <a:pt x="600" y="253"/>
                  <a:pt x="600" y="269"/>
                </a:cubicBezTo>
                <a:cubicBezTo>
                  <a:pt x="71" y="269"/>
                  <a:pt x="71" y="269"/>
                  <a:pt x="71" y="269"/>
                </a:cubicBezTo>
                <a:cubicBezTo>
                  <a:pt x="71" y="253"/>
                  <a:pt x="55" y="238"/>
                  <a:pt x="39" y="238"/>
                </a:cubicBezTo>
                <a:cubicBezTo>
                  <a:pt x="39" y="72"/>
                  <a:pt x="39" y="72"/>
                  <a:pt x="39" y="72"/>
                </a:cubicBezTo>
                <a:cubicBezTo>
                  <a:pt x="55" y="72"/>
                  <a:pt x="71" y="56"/>
                  <a:pt x="71" y="32"/>
                </a:cubicBezTo>
                <a:cubicBezTo>
                  <a:pt x="600" y="32"/>
                  <a:pt x="600" y="32"/>
                  <a:pt x="600" y="32"/>
                </a:cubicBezTo>
                <a:lnTo>
                  <a:pt x="600" y="0"/>
                </a:lnTo>
                <a:lnTo>
                  <a:pt x="600" y="0"/>
                </a:lnTo>
                <a:cubicBezTo>
                  <a:pt x="71" y="0"/>
                  <a:pt x="71" y="0"/>
                  <a:pt x="71" y="0"/>
                </a:cubicBezTo>
                <a:cubicBezTo>
                  <a:pt x="55" y="0"/>
                  <a:pt x="39" y="16"/>
                  <a:pt x="39" y="32"/>
                </a:cubicBezTo>
                <a:cubicBezTo>
                  <a:pt x="15" y="32"/>
                  <a:pt x="0" y="56"/>
                  <a:pt x="0" y="72"/>
                </a:cubicBezTo>
                <a:cubicBezTo>
                  <a:pt x="0" y="238"/>
                  <a:pt x="0" y="238"/>
                  <a:pt x="0" y="238"/>
                </a:cubicBezTo>
                <a:cubicBezTo>
                  <a:pt x="0" y="253"/>
                  <a:pt x="15" y="269"/>
                  <a:pt x="39" y="269"/>
                </a:cubicBezTo>
                <a:cubicBezTo>
                  <a:pt x="39" y="293"/>
                  <a:pt x="55" y="309"/>
                  <a:pt x="71" y="309"/>
                </a:cubicBezTo>
                <a:cubicBezTo>
                  <a:pt x="600" y="309"/>
                  <a:pt x="600" y="309"/>
                  <a:pt x="600" y="309"/>
                </a:cubicBezTo>
                <a:cubicBezTo>
                  <a:pt x="624" y="309"/>
                  <a:pt x="640" y="293"/>
                  <a:pt x="640" y="269"/>
                </a:cubicBezTo>
                <a:cubicBezTo>
                  <a:pt x="656" y="269"/>
                  <a:pt x="671" y="253"/>
                  <a:pt x="671" y="238"/>
                </a:cubicBezTo>
                <a:cubicBezTo>
                  <a:pt x="671" y="72"/>
                  <a:pt x="671" y="72"/>
                  <a:pt x="671" y="72"/>
                </a:cubicBezTo>
                <a:cubicBezTo>
                  <a:pt x="671" y="56"/>
                  <a:pt x="656" y="32"/>
                  <a:pt x="640" y="32"/>
                </a:cubicBezTo>
                <a:cubicBezTo>
                  <a:pt x="640" y="16"/>
                  <a:pt x="624" y="0"/>
                  <a:pt x="600" y="0"/>
                </a:cubicBezTo>
                <a:lnTo>
                  <a:pt x="600" y="32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21" name="Freeform 591">
            <a:extLst>
              <a:ext uri="{FF2B5EF4-FFF2-40B4-BE49-F238E27FC236}">
                <a16:creationId xmlns:a16="http://schemas.microsoft.com/office/drawing/2014/main" id="{D2BF56B6-10BE-BA45-B50F-9684A27A95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11203" y="7442409"/>
            <a:ext cx="859709" cy="652025"/>
          </a:xfrm>
          <a:custGeom>
            <a:avLst/>
            <a:gdLst>
              <a:gd name="T0" fmla="*/ 728 w 784"/>
              <a:gd name="T1" fmla="*/ 593 h 594"/>
              <a:gd name="T2" fmla="*/ 728 w 784"/>
              <a:gd name="T3" fmla="*/ 593 h 594"/>
              <a:gd name="T4" fmla="*/ 56 w 784"/>
              <a:gd name="T5" fmla="*/ 593 h 594"/>
              <a:gd name="T6" fmla="*/ 0 w 784"/>
              <a:gd name="T7" fmla="*/ 538 h 594"/>
              <a:gd name="T8" fmla="*/ 0 w 784"/>
              <a:gd name="T9" fmla="*/ 55 h 594"/>
              <a:gd name="T10" fmla="*/ 56 w 784"/>
              <a:gd name="T11" fmla="*/ 0 h 594"/>
              <a:gd name="T12" fmla="*/ 728 w 784"/>
              <a:gd name="T13" fmla="*/ 0 h 594"/>
              <a:gd name="T14" fmla="*/ 783 w 784"/>
              <a:gd name="T15" fmla="*/ 55 h 594"/>
              <a:gd name="T16" fmla="*/ 783 w 784"/>
              <a:gd name="T17" fmla="*/ 538 h 594"/>
              <a:gd name="T18" fmla="*/ 728 w 784"/>
              <a:gd name="T19" fmla="*/ 593 h 594"/>
              <a:gd name="T20" fmla="*/ 56 w 784"/>
              <a:gd name="T21" fmla="*/ 40 h 594"/>
              <a:gd name="T22" fmla="*/ 56 w 784"/>
              <a:gd name="T23" fmla="*/ 40 h 594"/>
              <a:gd name="T24" fmla="*/ 40 w 784"/>
              <a:gd name="T25" fmla="*/ 55 h 594"/>
              <a:gd name="T26" fmla="*/ 40 w 784"/>
              <a:gd name="T27" fmla="*/ 538 h 594"/>
              <a:gd name="T28" fmla="*/ 56 w 784"/>
              <a:gd name="T29" fmla="*/ 554 h 594"/>
              <a:gd name="T30" fmla="*/ 728 w 784"/>
              <a:gd name="T31" fmla="*/ 554 h 594"/>
              <a:gd name="T32" fmla="*/ 744 w 784"/>
              <a:gd name="T33" fmla="*/ 538 h 594"/>
              <a:gd name="T34" fmla="*/ 744 w 784"/>
              <a:gd name="T35" fmla="*/ 55 h 594"/>
              <a:gd name="T36" fmla="*/ 728 w 784"/>
              <a:gd name="T37" fmla="*/ 40 h 594"/>
              <a:gd name="T38" fmla="*/ 56 w 784"/>
              <a:gd name="T39" fmla="*/ 40 h 5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784" h="594">
                <a:moveTo>
                  <a:pt x="728" y="593"/>
                </a:moveTo>
                <a:lnTo>
                  <a:pt x="728" y="593"/>
                </a:lnTo>
                <a:cubicBezTo>
                  <a:pt x="56" y="593"/>
                  <a:pt x="56" y="593"/>
                  <a:pt x="56" y="593"/>
                </a:cubicBezTo>
                <a:cubicBezTo>
                  <a:pt x="24" y="593"/>
                  <a:pt x="0" y="569"/>
                  <a:pt x="0" y="538"/>
                </a:cubicBezTo>
                <a:cubicBezTo>
                  <a:pt x="0" y="55"/>
                  <a:pt x="0" y="55"/>
                  <a:pt x="0" y="55"/>
                </a:cubicBezTo>
                <a:cubicBezTo>
                  <a:pt x="0" y="24"/>
                  <a:pt x="24" y="0"/>
                  <a:pt x="56" y="0"/>
                </a:cubicBezTo>
                <a:cubicBezTo>
                  <a:pt x="728" y="0"/>
                  <a:pt x="728" y="0"/>
                  <a:pt x="728" y="0"/>
                </a:cubicBezTo>
                <a:cubicBezTo>
                  <a:pt x="759" y="0"/>
                  <a:pt x="783" y="24"/>
                  <a:pt x="783" y="55"/>
                </a:cubicBezTo>
                <a:cubicBezTo>
                  <a:pt x="783" y="538"/>
                  <a:pt x="783" y="538"/>
                  <a:pt x="783" y="538"/>
                </a:cubicBezTo>
                <a:cubicBezTo>
                  <a:pt x="783" y="569"/>
                  <a:pt x="759" y="593"/>
                  <a:pt x="728" y="593"/>
                </a:cubicBezTo>
                <a:close/>
                <a:moveTo>
                  <a:pt x="56" y="40"/>
                </a:moveTo>
                <a:lnTo>
                  <a:pt x="56" y="40"/>
                </a:lnTo>
                <a:cubicBezTo>
                  <a:pt x="48" y="40"/>
                  <a:pt x="40" y="48"/>
                  <a:pt x="40" y="55"/>
                </a:cubicBezTo>
                <a:cubicBezTo>
                  <a:pt x="40" y="538"/>
                  <a:pt x="40" y="538"/>
                  <a:pt x="40" y="538"/>
                </a:cubicBezTo>
                <a:cubicBezTo>
                  <a:pt x="40" y="545"/>
                  <a:pt x="48" y="554"/>
                  <a:pt x="56" y="554"/>
                </a:cubicBezTo>
                <a:cubicBezTo>
                  <a:pt x="728" y="554"/>
                  <a:pt x="728" y="554"/>
                  <a:pt x="728" y="554"/>
                </a:cubicBezTo>
                <a:cubicBezTo>
                  <a:pt x="735" y="554"/>
                  <a:pt x="744" y="545"/>
                  <a:pt x="744" y="538"/>
                </a:cubicBezTo>
                <a:cubicBezTo>
                  <a:pt x="744" y="55"/>
                  <a:pt x="744" y="55"/>
                  <a:pt x="744" y="55"/>
                </a:cubicBezTo>
                <a:cubicBezTo>
                  <a:pt x="744" y="48"/>
                  <a:pt x="735" y="40"/>
                  <a:pt x="728" y="40"/>
                </a:cubicBezTo>
                <a:lnTo>
                  <a:pt x="56" y="4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22" name="Freeform 592">
            <a:extLst>
              <a:ext uri="{FF2B5EF4-FFF2-40B4-BE49-F238E27FC236}">
                <a16:creationId xmlns:a16="http://schemas.microsoft.com/office/drawing/2014/main" id="{71AD1239-373A-1845-83A5-C870F8FE03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11203" y="7543834"/>
            <a:ext cx="850049" cy="33810"/>
          </a:xfrm>
          <a:custGeom>
            <a:avLst/>
            <a:gdLst>
              <a:gd name="T0" fmla="*/ 759 w 776"/>
              <a:gd name="T1" fmla="*/ 32 h 33"/>
              <a:gd name="T2" fmla="*/ 759 w 776"/>
              <a:gd name="T3" fmla="*/ 32 h 33"/>
              <a:gd name="T4" fmla="*/ 24 w 776"/>
              <a:gd name="T5" fmla="*/ 32 h 33"/>
              <a:gd name="T6" fmla="*/ 0 w 776"/>
              <a:gd name="T7" fmla="*/ 16 h 33"/>
              <a:gd name="T8" fmla="*/ 24 w 776"/>
              <a:gd name="T9" fmla="*/ 0 h 33"/>
              <a:gd name="T10" fmla="*/ 759 w 776"/>
              <a:gd name="T11" fmla="*/ 0 h 33"/>
              <a:gd name="T12" fmla="*/ 775 w 776"/>
              <a:gd name="T13" fmla="*/ 16 h 33"/>
              <a:gd name="T14" fmla="*/ 759 w 776"/>
              <a:gd name="T15" fmla="*/ 32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76" h="33">
                <a:moveTo>
                  <a:pt x="759" y="32"/>
                </a:moveTo>
                <a:lnTo>
                  <a:pt x="759" y="32"/>
                </a:lnTo>
                <a:cubicBezTo>
                  <a:pt x="24" y="32"/>
                  <a:pt x="24" y="32"/>
                  <a:pt x="24" y="32"/>
                </a:cubicBezTo>
                <a:cubicBezTo>
                  <a:pt x="8" y="32"/>
                  <a:pt x="0" y="24"/>
                  <a:pt x="0" y="16"/>
                </a:cubicBezTo>
                <a:cubicBezTo>
                  <a:pt x="0" y="8"/>
                  <a:pt x="8" y="0"/>
                  <a:pt x="24" y="0"/>
                </a:cubicBezTo>
                <a:cubicBezTo>
                  <a:pt x="759" y="0"/>
                  <a:pt x="759" y="0"/>
                  <a:pt x="759" y="0"/>
                </a:cubicBezTo>
                <a:cubicBezTo>
                  <a:pt x="767" y="0"/>
                  <a:pt x="775" y="8"/>
                  <a:pt x="775" y="16"/>
                </a:cubicBezTo>
                <a:cubicBezTo>
                  <a:pt x="775" y="24"/>
                  <a:pt x="767" y="32"/>
                  <a:pt x="759" y="3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23" name="Freeform 593">
            <a:extLst>
              <a:ext uri="{FF2B5EF4-FFF2-40B4-BE49-F238E27FC236}">
                <a16:creationId xmlns:a16="http://schemas.microsoft.com/office/drawing/2014/main" id="{F6B6A5FE-2A63-3047-927E-8B2C8E5C8D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11203" y="7640430"/>
            <a:ext cx="850049" cy="43470"/>
          </a:xfrm>
          <a:custGeom>
            <a:avLst/>
            <a:gdLst>
              <a:gd name="T0" fmla="*/ 759 w 776"/>
              <a:gd name="T1" fmla="*/ 39 h 40"/>
              <a:gd name="T2" fmla="*/ 759 w 776"/>
              <a:gd name="T3" fmla="*/ 39 h 40"/>
              <a:gd name="T4" fmla="*/ 24 w 776"/>
              <a:gd name="T5" fmla="*/ 39 h 40"/>
              <a:gd name="T6" fmla="*/ 0 w 776"/>
              <a:gd name="T7" fmla="*/ 24 h 40"/>
              <a:gd name="T8" fmla="*/ 24 w 776"/>
              <a:gd name="T9" fmla="*/ 0 h 40"/>
              <a:gd name="T10" fmla="*/ 759 w 776"/>
              <a:gd name="T11" fmla="*/ 0 h 40"/>
              <a:gd name="T12" fmla="*/ 775 w 776"/>
              <a:gd name="T13" fmla="*/ 24 h 40"/>
              <a:gd name="T14" fmla="*/ 759 w 776"/>
              <a:gd name="T15" fmla="*/ 39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76" h="40">
                <a:moveTo>
                  <a:pt x="759" y="39"/>
                </a:moveTo>
                <a:lnTo>
                  <a:pt x="759" y="39"/>
                </a:lnTo>
                <a:cubicBezTo>
                  <a:pt x="24" y="39"/>
                  <a:pt x="24" y="39"/>
                  <a:pt x="24" y="39"/>
                </a:cubicBezTo>
                <a:cubicBezTo>
                  <a:pt x="8" y="39"/>
                  <a:pt x="0" y="32"/>
                  <a:pt x="0" y="24"/>
                </a:cubicBezTo>
                <a:cubicBezTo>
                  <a:pt x="0" y="8"/>
                  <a:pt x="8" y="0"/>
                  <a:pt x="24" y="0"/>
                </a:cubicBezTo>
                <a:cubicBezTo>
                  <a:pt x="759" y="0"/>
                  <a:pt x="759" y="0"/>
                  <a:pt x="759" y="0"/>
                </a:cubicBezTo>
                <a:cubicBezTo>
                  <a:pt x="767" y="0"/>
                  <a:pt x="775" y="8"/>
                  <a:pt x="775" y="24"/>
                </a:cubicBezTo>
                <a:cubicBezTo>
                  <a:pt x="775" y="32"/>
                  <a:pt x="767" y="39"/>
                  <a:pt x="759" y="3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24" name="Freeform 594">
            <a:extLst>
              <a:ext uri="{FF2B5EF4-FFF2-40B4-BE49-F238E27FC236}">
                <a16:creationId xmlns:a16="http://schemas.microsoft.com/office/drawing/2014/main" id="{DD81D25B-5BE8-2047-AC33-E58CEC2127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6291" y="7848114"/>
            <a:ext cx="193193" cy="140063"/>
          </a:xfrm>
          <a:custGeom>
            <a:avLst/>
            <a:gdLst>
              <a:gd name="T0" fmla="*/ 150 w 175"/>
              <a:gd name="T1" fmla="*/ 126 h 127"/>
              <a:gd name="T2" fmla="*/ 150 w 175"/>
              <a:gd name="T3" fmla="*/ 126 h 127"/>
              <a:gd name="T4" fmla="*/ 16 w 175"/>
              <a:gd name="T5" fmla="*/ 126 h 127"/>
              <a:gd name="T6" fmla="*/ 0 w 175"/>
              <a:gd name="T7" fmla="*/ 110 h 127"/>
              <a:gd name="T8" fmla="*/ 0 w 175"/>
              <a:gd name="T9" fmla="*/ 15 h 127"/>
              <a:gd name="T10" fmla="*/ 16 w 175"/>
              <a:gd name="T11" fmla="*/ 0 h 127"/>
              <a:gd name="T12" fmla="*/ 150 w 175"/>
              <a:gd name="T13" fmla="*/ 0 h 127"/>
              <a:gd name="T14" fmla="*/ 174 w 175"/>
              <a:gd name="T15" fmla="*/ 15 h 127"/>
              <a:gd name="T16" fmla="*/ 174 w 175"/>
              <a:gd name="T17" fmla="*/ 110 h 127"/>
              <a:gd name="T18" fmla="*/ 150 w 175"/>
              <a:gd name="T19" fmla="*/ 126 h 127"/>
              <a:gd name="T20" fmla="*/ 32 w 175"/>
              <a:gd name="T21" fmla="*/ 87 h 127"/>
              <a:gd name="T22" fmla="*/ 32 w 175"/>
              <a:gd name="T23" fmla="*/ 87 h 127"/>
              <a:gd name="T24" fmla="*/ 135 w 175"/>
              <a:gd name="T25" fmla="*/ 87 h 127"/>
              <a:gd name="T26" fmla="*/ 135 w 175"/>
              <a:gd name="T27" fmla="*/ 31 h 127"/>
              <a:gd name="T28" fmla="*/ 32 w 175"/>
              <a:gd name="T29" fmla="*/ 31 h 127"/>
              <a:gd name="T30" fmla="*/ 32 w 175"/>
              <a:gd name="T31" fmla="*/ 87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75" h="127">
                <a:moveTo>
                  <a:pt x="150" y="126"/>
                </a:moveTo>
                <a:lnTo>
                  <a:pt x="150" y="126"/>
                </a:lnTo>
                <a:cubicBezTo>
                  <a:pt x="16" y="126"/>
                  <a:pt x="16" y="126"/>
                  <a:pt x="16" y="126"/>
                </a:cubicBezTo>
                <a:cubicBezTo>
                  <a:pt x="8" y="126"/>
                  <a:pt x="0" y="118"/>
                  <a:pt x="0" y="110"/>
                </a:cubicBezTo>
                <a:cubicBezTo>
                  <a:pt x="0" y="15"/>
                  <a:pt x="0" y="15"/>
                  <a:pt x="0" y="15"/>
                </a:cubicBezTo>
                <a:cubicBezTo>
                  <a:pt x="0" y="7"/>
                  <a:pt x="8" y="0"/>
                  <a:pt x="16" y="0"/>
                </a:cubicBezTo>
                <a:cubicBezTo>
                  <a:pt x="150" y="0"/>
                  <a:pt x="150" y="0"/>
                  <a:pt x="150" y="0"/>
                </a:cubicBezTo>
                <a:cubicBezTo>
                  <a:pt x="166" y="0"/>
                  <a:pt x="174" y="7"/>
                  <a:pt x="174" y="15"/>
                </a:cubicBezTo>
                <a:cubicBezTo>
                  <a:pt x="174" y="110"/>
                  <a:pt x="174" y="110"/>
                  <a:pt x="174" y="110"/>
                </a:cubicBezTo>
                <a:cubicBezTo>
                  <a:pt x="174" y="118"/>
                  <a:pt x="166" y="126"/>
                  <a:pt x="150" y="126"/>
                </a:cubicBezTo>
                <a:close/>
                <a:moveTo>
                  <a:pt x="32" y="87"/>
                </a:moveTo>
                <a:lnTo>
                  <a:pt x="32" y="87"/>
                </a:lnTo>
                <a:cubicBezTo>
                  <a:pt x="135" y="87"/>
                  <a:pt x="135" y="87"/>
                  <a:pt x="135" y="87"/>
                </a:cubicBezTo>
                <a:cubicBezTo>
                  <a:pt x="135" y="31"/>
                  <a:pt x="135" y="31"/>
                  <a:pt x="135" y="31"/>
                </a:cubicBezTo>
                <a:cubicBezTo>
                  <a:pt x="32" y="31"/>
                  <a:pt x="32" y="31"/>
                  <a:pt x="32" y="31"/>
                </a:cubicBezTo>
                <a:lnTo>
                  <a:pt x="32" y="8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25" name="Freeform 595">
            <a:extLst>
              <a:ext uri="{FF2B5EF4-FFF2-40B4-BE49-F238E27FC236}">
                <a16:creationId xmlns:a16="http://schemas.microsoft.com/office/drawing/2014/main" id="{98D544A2-048F-6C48-859B-AD4B58017F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7460" y="7848114"/>
            <a:ext cx="149723" cy="33807"/>
          </a:xfrm>
          <a:custGeom>
            <a:avLst/>
            <a:gdLst>
              <a:gd name="T0" fmla="*/ 111 w 136"/>
              <a:gd name="T1" fmla="*/ 31 h 32"/>
              <a:gd name="T2" fmla="*/ 111 w 136"/>
              <a:gd name="T3" fmla="*/ 31 h 32"/>
              <a:gd name="T4" fmla="*/ 16 w 136"/>
              <a:gd name="T5" fmla="*/ 31 h 32"/>
              <a:gd name="T6" fmla="*/ 0 w 136"/>
              <a:gd name="T7" fmla="*/ 15 h 32"/>
              <a:gd name="T8" fmla="*/ 16 w 136"/>
              <a:gd name="T9" fmla="*/ 0 h 32"/>
              <a:gd name="T10" fmla="*/ 111 w 136"/>
              <a:gd name="T11" fmla="*/ 0 h 32"/>
              <a:gd name="T12" fmla="*/ 135 w 136"/>
              <a:gd name="T13" fmla="*/ 15 h 32"/>
              <a:gd name="T14" fmla="*/ 111 w 136"/>
              <a:gd name="T15" fmla="*/ 31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6" h="32">
                <a:moveTo>
                  <a:pt x="111" y="31"/>
                </a:moveTo>
                <a:lnTo>
                  <a:pt x="111" y="31"/>
                </a:lnTo>
                <a:cubicBezTo>
                  <a:pt x="16" y="31"/>
                  <a:pt x="16" y="31"/>
                  <a:pt x="16" y="31"/>
                </a:cubicBezTo>
                <a:cubicBezTo>
                  <a:pt x="8" y="31"/>
                  <a:pt x="0" y="23"/>
                  <a:pt x="0" y="15"/>
                </a:cubicBezTo>
                <a:cubicBezTo>
                  <a:pt x="0" y="7"/>
                  <a:pt x="8" y="0"/>
                  <a:pt x="16" y="0"/>
                </a:cubicBezTo>
                <a:cubicBezTo>
                  <a:pt x="111" y="0"/>
                  <a:pt x="111" y="0"/>
                  <a:pt x="111" y="0"/>
                </a:cubicBezTo>
                <a:cubicBezTo>
                  <a:pt x="127" y="0"/>
                  <a:pt x="135" y="7"/>
                  <a:pt x="135" y="15"/>
                </a:cubicBezTo>
                <a:cubicBezTo>
                  <a:pt x="135" y="23"/>
                  <a:pt x="127" y="31"/>
                  <a:pt x="111" y="3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26" name="Freeform 596">
            <a:extLst>
              <a:ext uri="{FF2B5EF4-FFF2-40B4-BE49-F238E27FC236}">
                <a16:creationId xmlns:a16="http://schemas.microsoft.com/office/drawing/2014/main" id="{EBD66520-DAA3-0E49-98D8-9F0304D442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7460" y="7944711"/>
            <a:ext cx="246320" cy="43467"/>
          </a:xfrm>
          <a:custGeom>
            <a:avLst/>
            <a:gdLst>
              <a:gd name="T0" fmla="*/ 206 w 223"/>
              <a:gd name="T1" fmla="*/ 39 h 40"/>
              <a:gd name="T2" fmla="*/ 206 w 223"/>
              <a:gd name="T3" fmla="*/ 39 h 40"/>
              <a:gd name="T4" fmla="*/ 16 w 223"/>
              <a:gd name="T5" fmla="*/ 39 h 40"/>
              <a:gd name="T6" fmla="*/ 0 w 223"/>
              <a:gd name="T7" fmla="*/ 23 h 40"/>
              <a:gd name="T8" fmla="*/ 16 w 223"/>
              <a:gd name="T9" fmla="*/ 0 h 40"/>
              <a:gd name="T10" fmla="*/ 206 w 223"/>
              <a:gd name="T11" fmla="*/ 0 h 40"/>
              <a:gd name="T12" fmla="*/ 222 w 223"/>
              <a:gd name="T13" fmla="*/ 23 h 40"/>
              <a:gd name="T14" fmla="*/ 206 w 223"/>
              <a:gd name="T15" fmla="*/ 39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23" h="40">
                <a:moveTo>
                  <a:pt x="206" y="39"/>
                </a:moveTo>
                <a:lnTo>
                  <a:pt x="206" y="39"/>
                </a:lnTo>
                <a:cubicBezTo>
                  <a:pt x="16" y="39"/>
                  <a:pt x="16" y="39"/>
                  <a:pt x="16" y="39"/>
                </a:cubicBezTo>
                <a:cubicBezTo>
                  <a:pt x="8" y="39"/>
                  <a:pt x="0" y="31"/>
                  <a:pt x="0" y="23"/>
                </a:cubicBezTo>
                <a:cubicBezTo>
                  <a:pt x="0" y="7"/>
                  <a:pt x="8" y="0"/>
                  <a:pt x="16" y="0"/>
                </a:cubicBezTo>
                <a:cubicBezTo>
                  <a:pt x="206" y="0"/>
                  <a:pt x="206" y="0"/>
                  <a:pt x="206" y="0"/>
                </a:cubicBezTo>
                <a:cubicBezTo>
                  <a:pt x="214" y="0"/>
                  <a:pt x="222" y="7"/>
                  <a:pt x="222" y="23"/>
                </a:cubicBezTo>
                <a:cubicBezTo>
                  <a:pt x="222" y="31"/>
                  <a:pt x="214" y="39"/>
                  <a:pt x="206" y="3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27" name="Freeform 597">
            <a:extLst>
              <a:ext uri="{FF2B5EF4-FFF2-40B4-BE49-F238E27FC236}">
                <a16:creationId xmlns:a16="http://schemas.microsoft.com/office/drawing/2014/main" id="{5C9A4D6C-B1C7-8E49-BF8A-307A8A6527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97736" y="10948863"/>
            <a:ext cx="313940" cy="468492"/>
          </a:xfrm>
          <a:custGeom>
            <a:avLst/>
            <a:gdLst>
              <a:gd name="T0" fmla="*/ 213 w 286"/>
              <a:gd name="T1" fmla="*/ 427 h 428"/>
              <a:gd name="T2" fmla="*/ 213 w 286"/>
              <a:gd name="T3" fmla="*/ 427 h 428"/>
              <a:gd name="T4" fmla="*/ 0 w 286"/>
              <a:gd name="T5" fmla="*/ 214 h 428"/>
              <a:gd name="T6" fmla="*/ 213 w 286"/>
              <a:gd name="T7" fmla="*/ 0 h 428"/>
              <a:gd name="T8" fmla="*/ 269 w 286"/>
              <a:gd name="T9" fmla="*/ 8 h 428"/>
              <a:gd name="T10" fmla="*/ 285 w 286"/>
              <a:gd name="T11" fmla="*/ 40 h 428"/>
              <a:gd name="T12" fmla="*/ 253 w 286"/>
              <a:gd name="T13" fmla="*/ 64 h 428"/>
              <a:gd name="T14" fmla="*/ 213 w 286"/>
              <a:gd name="T15" fmla="*/ 56 h 428"/>
              <a:gd name="T16" fmla="*/ 55 w 286"/>
              <a:gd name="T17" fmla="*/ 214 h 428"/>
              <a:gd name="T18" fmla="*/ 213 w 286"/>
              <a:gd name="T19" fmla="*/ 372 h 428"/>
              <a:gd name="T20" fmla="*/ 253 w 286"/>
              <a:gd name="T21" fmla="*/ 372 h 428"/>
              <a:gd name="T22" fmla="*/ 285 w 286"/>
              <a:gd name="T23" fmla="*/ 388 h 428"/>
              <a:gd name="T24" fmla="*/ 269 w 286"/>
              <a:gd name="T25" fmla="*/ 420 h 428"/>
              <a:gd name="T26" fmla="*/ 213 w 286"/>
              <a:gd name="T27" fmla="*/ 427 h 4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86" h="428">
                <a:moveTo>
                  <a:pt x="213" y="427"/>
                </a:moveTo>
                <a:lnTo>
                  <a:pt x="213" y="427"/>
                </a:lnTo>
                <a:cubicBezTo>
                  <a:pt x="95" y="427"/>
                  <a:pt x="0" y="333"/>
                  <a:pt x="0" y="214"/>
                </a:cubicBezTo>
                <a:cubicBezTo>
                  <a:pt x="0" y="95"/>
                  <a:pt x="95" y="0"/>
                  <a:pt x="213" y="0"/>
                </a:cubicBezTo>
                <a:cubicBezTo>
                  <a:pt x="229" y="0"/>
                  <a:pt x="253" y="8"/>
                  <a:pt x="269" y="8"/>
                </a:cubicBezTo>
                <a:cubicBezTo>
                  <a:pt x="277" y="16"/>
                  <a:pt x="285" y="32"/>
                  <a:pt x="285" y="40"/>
                </a:cubicBezTo>
                <a:cubicBezTo>
                  <a:pt x="285" y="56"/>
                  <a:pt x="269" y="64"/>
                  <a:pt x="253" y="64"/>
                </a:cubicBezTo>
                <a:cubicBezTo>
                  <a:pt x="237" y="56"/>
                  <a:pt x="229" y="56"/>
                  <a:pt x="213" y="56"/>
                </a:cubicBezTo>
                <a:cubicBezTo>
                  <a:pt x="126" y="56"/>
                  <a:pt x="55" y="127"/>
                  <a:pt x="55" y="214"/>
                </a:cubicBezTo>
                <a:cubicBezTo>
                  <a:pt x="55" y="301"/>
                  <a:pt x="126" y="372"/>
                  <a:pt x="213" y="372"/>
                </a:cubicBezTo>
                <a:cubicBezTo>
                  <a:pt x="229" y="372"/>
                  <a:pt x="237" y="372"/>
                  <a:pt x="253" y="372"/>
                </a:cubicBezTo>
                <a:cubicBezTo>
                  <a:pt x="269" y="364"/>
                  <a:pt x="277" y="372"/>
                  <a:pt x="285" y="388"/>
                </a:cubicBezTo>
                <a:cubicBezTo>
                  <a:pt x="285" y="404"/>
                  <a:pt x="277" y="420"/>
                  <a:pt x="269" y="420"/>
                </a:cubicBezTo>
                <a:cubicBezTo>
                  <a:pt x="245" y="427"/>
                  <a:pt x="229" y="427"/>
                  <a:pt x="213" y="42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28" name="Freeform 598">
            <a:extLst>
              <a:ext uri="{FF2B5EF4-FFF2-40B4-BE49-F238E27FC236}">
                <a16:creationId xmlns:a16="http://schemas.microsoft.com/office/drawing/2014/main" id="{4E339E80-3017-C84D-A02C-92F13B01BA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40" y="11103417"/>
            <a:ext cx="251151" cy="53127"/>
          </a:xfrm>
          <a:custGeom>
            <a:avLst/>
            <a:gdLst>
              <a:gd name="T0" fmla="*/ 206 w 230"/>
              <a:gd name="T1" fmla="*/ 47 h 48"/>
              <a:gd name="T2" fmla="*/ 206 w 230"/>
              <a:gd name="T3" fmla="*/ 47 h 48"/>
              <a:gd name="T4" fmla="*/ 24 w 230"/>
              <a:gd name="T5" fmla="*/ 47 h 48"/>
              <a:gd name="T6" fmla="*/ 0 w 230"/>
              <a:gd name="T7" fmla="*/ 24 h 48"/>
              <a:gd name="T8" fmla="*/ 24 w 230"/>
              <a:gd name="T9" fmla="*/ 0 h 48"/>
              <a:gd name="T10" fmla="*/ 206 w 230"/>
              <a:gd name="T11" fmla="*/ 0 h 48"/>
              <a:gd name="T12" fmla="*/ 229 w 230"/>
              <a:gd name="T13" fmla="*/ 24 h 48"/>
              <a:gd name="T14" fmla="*/ 206 w 230"/>
              <a:gd name="T15" fmla="*/ 47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30" h="48">
                <a:moveTo>
                  <a:pt x="206" y="47"/>
                </a:moveTo>
                <a:lnTo>
                  <a:pt x="206" y="47"/>
                </a:lnTo>
                <a:cubicBezTo>
                  <a:pt x="24" y="47"/>
                  <a:pt x="24" y="47"/>
                  <a:pt x="24" y="47"/>
                </a:cubicBezTo>
                <a:cubicBezTo>
                  <a:pt x="8" y="47"/>
                  <a:pt x="0" y="39"/>
                  <a:pt x="0" y="24"/>
                </a:cubicBezTo>
                <a:cubicBezTo>
                  <a:pt x="0" y="8"/>
                  <a:pt x="8" y="0"/>
                  <a:pt x="24" y="0"/>
                </a:cubicBezTo>
                <a:cubicBezTo>
                  <a:pt x="206" y="0"/>
                  <a:pt x="206" y="0"/>
                  <a:pt x="206" y="0"/>
                </a:cubicBezTo>
                <a:cubicBezTo>
                  <a:pt x="221" y="0"/>
                  <a:pt x="229" y="8"/>
                  <a:pt x="229" y="24"/>
                </a:cubicBezTo>
                <a:cubicBezTo>
                  <a:pt x="229" y="39"/>
                  <a:pt x="221" y="47"/>
                  <a:pt x="206" y="4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29" name="Freeform 599">
            <a:extLst>
              <a:ext uri="{FF2B5EF4-FFF2-40B4-BE49-F238E27FC236}">
                <a16:creationId xmlns:a16="http://schemas.microsoft.com/office/drawing/2014/main" id="{021ACCCC-B078-B748-9A86-3C8F438694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40" y="11209673"/>
            <a:ext cx="251151" cy="53127"/>
          </a:xfrm>
          <a:custGeom>
            <a:avLst/>
            <a:gdLst>
              <a:gd name="T0" fmla="*/ 206 w 230"/>
              <a:gd name="T1" fmla="*/ 47 h 48"/>
              <a:gd name="T2" fmla="*/ 206 w 230"/>
              <a:gd name="T3" fmla="*/ 47 h 48"/>
              <a:gd name="T4" fmla="*/ 24 w 230"/>
              <a:gd name="T5" fmla="*/ 47 h 48"/>
              <a:gd name="T6" fmla="*/ 0 w 230"/>
              <a:gd name="T7" fmla="*/ 23 h 48"/>
              <a:gd name="T8" fmla="*/ 24 w 230"/>
              <a:gd name="T9" fmla="*/ 0 h 48"/>
              <a:gd name="T10" fmla="*/ 206 w 230"/>
              <a:gd name="T11" fmla="*/ 0 h 48"/>
              <a:gd name="T12" fmla="*/ 229 w 230"/>
              <a:gd name="T13" fmla="*/ 23 h 48"/>
              <a:gd name="T14" fmla="*/ 206 w 230"/>
              <a:gd name="T15" fmla="*/ 47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30" h="48">
                <a:moveTo>
                  <a:pt x="206" y="47"/>
                </a:moveTo>
                <a:lnTo>
                  <a:pt x="206" y="47"/>
                </a:lnTo>
                <a:cubicBezTo>
                  <a:pt x="24" y="47"/>
                  <a:pt x="24" y="47"/>
                  <a:pt x="24" y="47"/>
                </a:cubicBezTo>
                <a:cubicBezTo>
                  <a:pt x="8" y="47"/>
                  <a:pt x="0" y="39"/>
                  <a:pt x="0" y="23"/>
                </a:cubicBezTo>
                <a:cubicBezTo>
                  <a:pt x="0" y="7"/>
                  <a:pt x="8" y="0"/>
                  <a:pt x="24" y="0"/>
                </a:cubicBezTo>
                <a:cubicBezTo>
                  <a:pt x="206" y="0"/>
                  <a:pt x="206" y="0"/>
                  <a:pt x="206" y="0"/>
                </a:cubicBezTo>
                <a:cubicBezTo>
                  <a:pt x="221" y="0"/>
                  <a:pt x="229" y="7"/>
                  <a:pt x="229" y="23"/>
                </a:cubicBezTo>
                <a:cubicBezTo>
                  <a:pt x="229" y="39"/>
                  <a:pt x="221" y="47"/>
                  <a:pt x="206" y="4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30" name="Freeform 600">
            <a:extLst>
              <a:ext uri="{FF2B5EF4-FFF2-40B4-BE49-F238E27FC236}">
                <a16:creationId xmlns:a16="http://schemas.microsoft.com/office/drawing/2014/main" id="{67241C5C-7CFF-514D-AECA-DA2A8E9907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73658" y="10948863"/>
            <a:ext cx="227003" cy="227000"/>
          </a:xfrm>
          <a:custGeom>
            <a:avLst/>
            <a:gdLst>
              <a:gd name="T0" fmla="*/ 174 w 207"/>
              <a:gd name="T1" fmla="*/ 206 h 207"/>
              <a:gd name="T2" fmla="*/ 174 w 207"/>
              <a:gd name="T3" fmla="*/ 206 h 207"/>
              <a:gd name="T4" fmla="*/ 159 w 207"/>
              <a:gd name="T5" fmla="*/ 198 h 207"/>
              <a:gd name="T6" fmla="*/ 8 w 207"/>
              <a:gd name="T7" fmla="*/ 48 h 207"/>
              <a:gd name="T8" fmla="*/ 8 w 207"/>
              <a:gd name="T9" fmla="*/ 16 h 207"/>
              <a:gd name="T10" fmla="*/ 48 w 207"/>
              <a:gd name="T11" fmla="*/ 16 h 207"/>
              <a:gd name="T12" fmla="*/ 190 w 207"/>
              <a:gd name="T13" fmla="*/ 158 h 207"/>
              <a:gd name="T14" fmla="*/ 190 w 207"/>
              <a:gd name="T15" fmla="*/ 198 h 207"/>
              <a:gd name="T16" fmla="*/ 174 w 207"/>
              <a:gd name="T17" fmla="*/ 206 h 2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7" h="207">
                <a:moveTo>
                  <a:pt x="174" y="206"/>
                </a:moveTo>
                <a:lnTo>
                  <a:pt x="174" y="206"/>
                </a:lnTo>
                <a:cubicBezTo>
                  <a:pt x="167" y="206"/>
                  <a:pt x="159" y="198"/>
                  <a:pt x="159" y="198"/>
                </a:cubicBezTo>
                <a:cubicBezTo>
                  <a:pt x="8" y="48"/>
                  <a:pt x="8" y="48"/>
                  <a:pt x="8" y="48"/>
                </a:cubicBezTo>
                <a:cubicBezTo>
                  <a:pt x="0" y="40"/>
                  <a:pt x="0" y="24"/>
                  <a:pt x="8" y="16"/>
                </a:cubicBezTo>
                <a:cubicBezTo>
                  <a:pt x="16" y="0"/>
                  <a:pt x="32" y="0"/>
                  <a:pt x="48" y="16"/>
                </a:cubicBezTo>
                <a:cubicBezTo>
                  <a:pt x="190" y="158"/>
                  <a:pt x="190" y="158"/>
                  <a:pt x="190" y="158"/>
                </a:cubicBezTo>
                <a:cubicBezTo>
                  <a:pt x="206" y="174"/>
                  <a:pt x="206" y="190"/>
                  <a:pt x="190" y="198"/>
                </a:cubicBezTo>
                <a:cubicBezTo>
                  <a:pt x="190" y="198"/>
                  <a:pt x="182" y="206"/>
                  <a:pt x="174" y="20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31" name="Freeform 601">
            <a:extLst>
              <a:ext uri="{FF2B5EF4-FFF2-40B4-BE49-F238E27FC236}">
                <a16:creationId xmlns:a16="http://schemas.microsoft.com/office/drawing/2014/main" id="{6685AB71-5469-6448-BCB8-76B87ED32B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33043" y="10953691"/>
            <a:ext cx="227000" cy="217344"/>
          </a:xfrm>
          <a:custGeom>
            <a:avLst/>
            <a:gdLst>
              <a:gd name="T0" fmla="*/ 31 w 206"/>
              <a:gd name="T1" fmla="*/ 198 h 199"/>
              <a:gd name="T2" fmla="*/ 31 w 206"/>
              <a:gd name="T3" fmla="*/ 198 h 199"/>
              <a:gd name="T4" fmla="*/ 16 w 206"/>
              <a:gd name="T5" fmla="*/ 190 h 199"/>
              <a:gd name="T6" fmla="*/ 16 w 206"/>
              <a:gd name="T7" fmla="*/ 150 h 199"/>
              <a:gd name="T8" fmla="*/ 158 w 206"/>
              <a:gd name="T9" fmla="*/ 8 h 199"/>
              <a:gd name="T10" fmla="*/ 197 w 206"/>
              <a:gd name="T11" fmla="*/ 8 h 199"/>
              <a:gd name="T12" fmla="*/ 197 w 206"/>
              <a:gd name="T13" fmla="*/ 40 h 199"/>
              <a:gd name="T14" fmla="*/ 47 w 206"/>
              <a:gd name="T15" fmla="*/ 190 h 199"/>
              <a:gd name="T16" fmla="*/ 31 w 206"/>
              <a:gd name="T17" fmla="*/ 198 h 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6" h="199">
                <a:moveTo>
                  <a:pt x="31" y="198"/>
                </a:moveTo>
                <a:lnTo>
                  <a:pt x="31" y="198"/>
                </a:lnTo>
                <a:cubicBezTo>
                  <a:pt x="24" y="198"/>
                  <a:pt x="16" y="190"/>
                  <a:pt x="16" y="190"/>
                </a:cubicBezTo>
                <a:cubicBezTo>
                  <a:pt x="0" y="182"/>
                  <a:pt x="0" y="166"/>
                  <a:pt x="16" y="150"/>
                </a:cubicBezTo>
                <a:cubicBezTo>
                  <a:pt x="158" y="8"/>
                  <a:pt x="158" y="8"/>
                  <a:pt x="158" y="8"/>
                </a:cubicBezTo>
                <a:cubicBezTo>
                  <a:pt x="166" y="0"/>
                  <a:pt x="182" y="0"/>
                  <a:pt x="197" y="8"/>
                </a:cubicBezTo>
                <a:cubicBezTo>
                  <a:pt x="205" y="16"/>
                  <a:pt x="205" y="32"/>
                  <a:pt x="197" y="40"/>
                </a:cubicBezTo>
                <a:cubicBezTo>
                  <a:pt x="47" y="190"/>
                  <a:pt x="47" y="190"/>
                  <a:pt x="47" y="190"/>
                </a:cubicBezTo>
                <a:cubicBezTo>
                  <a:pt x="47" y="190"/>
                  <a:pt x="39" y="198"/>
                  <a:pt x="31" y="19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32" name="Freeform 602">
            <a:extLst>
              <a:ext uri="{FF2B5EF4-FFF2-40B4-BE49-F238E27FC236}">
                <a16:creationId xmlns:a16="http://schemas.microsoft.com/office/drawing/2014/main" id="{1B7CD937-AF4C-E842-AC6F-4131DA27E2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37872" y="11113077"/>
            <a:ext cx="53130" cy="304278"/>
          </a:xfrm>
          <a:custGeom>
            <a:avLst/>
            <a:gdLst>
              <a:gd name="T0" fmla="*/ 23 w 48"/>
              <a:gd name="T1" fmla="*/ 276 h 277"/>
              <a:gd name="T2" fmla="*/ 23 w 48"/>
              <a:gd name="T3" fmla="*/ 276 h 277"/>
              <a:gd name="T4" fmla="*/ 0 w 48"/>
              <a:gd name="T5" fmla="*/ 253 h 277"/>
              <a:gd name="T6" fmla="*/ 0 w 48"/>
              <a:gd name="T7" fmla="*/ 23 h 277"/>
              <a:gd name="T8" fmla="*/ 23 w 48"/>
              <a:gd name="T9" fmla="*/ 0 h 277"/>
              <a:gd name="T10" fmla="*/ 23 w 48"/>
              <a:gd name="T11" fmla="*/ 0 h 277"/>
              <a:gd name="T12" fmla="*/ 47 w 48"/>
              <a:gd name="T13" fmla="*/ 23 h 277"/>
              <a:gd name="T14" fmla="*/ 47 w 48"/>
              <a:gd name="T15" fmla="*/ 253 h 277"/>
              <a:gd name="T16" fmla="*/ 23 w 48"/>
              <a:gd name="T17" fmla="*/ 276 h 2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8" h="277">
                <a:moveTo>
                  <a:pt x="23" y="276"/>
                </a:moveTo>
                <a:lnTo>
                  <a:pt x="23" y="276"/>
                </a:lnTo>
                <a:cubicBezTo>
                  <a:pt x="8" y="276"/>
                  <a:pt x="0" y="260"/>
                  <a:pt x="0" y="253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16"/>
                  <a:pt x="8" y="0"/>
                  <a:pt x="23" y="0"/>
                </a:cubicBezTo>
                <a:lnTo>
                  <a:pt x="23" y="0"/>
                </a:lnTo>
                <a:cubicBezTo>
                  <a:pt x="39" y="0"/>
                  <a:pt x="47" y="16"/>
                  <a:pt x="47" y="23"/>
                </a:cubicBezTo>
                <a:cubicBezTo>
                  <a:pt x="47" y="253"/>
                  <a:pt x="47" y="253"/>
                  <a:pt x="47" y="253"/>
                </a:cubicBezTo>
                <a:cubicBezTo>
                  <a:pt x="47" y="260"/>
                  <a:pt x="39" y="276"/>
                  <a:pt x="23" y="27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33" name="Freeform 603">
            <a:extLst>
              <a:ext uri="{FF2B5EF4-FFF2-40B4-BE49-F238E27FC236}">
                <a16:creationId xmlns:a16="http://schemas.microsoft.com/office/drawing/2014/main" id="{7EDE72BE-DD45-DC45-AEA4-F180C2D280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55766" y="11200014"/>
            <a:ext cx="227000" cy="53127"/>
          </a:xfrm>
          <a:custGeom>
            <a:avLst/>
            <a:gdLst>
              <a:gd name="T0" fmla="*/ 174 w 206"/>
              <a:gd name="T1" fmla="*/ 47 h 48"/>
              <a:gd name="T2" fmla="*/ 174 w 206"/>
              <a:gd name="T3" fmla="*/ 47 h 48"/>
              <a:gd name="T4" fmla="*/ 31 w 206"/>
              <a:gd name="T5" fmla="*/ 47 h 48"/>
              <a:gd name="T6" fmla="*/ 0 w 206"/>
              <a:gd name="T7" fmla="*/ 23 h 48"/>
              <a:gd name="T8" fmla="*/ 31 w 206"/>
              <a:gd name="T9" fmla="*/ 0 h 48"/>
              <a:gd name="T10" fmla="*/ 174 w 206"/>
              <a:gd name="T11" fmla="*/ 0 h 48"/>
              <a:gd name="T12" fmla="*/ 205 w 206"/>
              <a:gd name="T13" fmla="*/ 23 h 48"/>
              <a:gd name="T14" fmla="*/ 174 w 206"/>
              <a:gd name="T15" fmla="*/ 47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06" h="48">
                <a:moveTo>
                  <a:pt x="174" y="47"/>
                </a:moveTo>
                <a:lnTo>
                  <a:pt x="174" y="47"/>
                </a:lnTo>
                <a:cubicBezTo>
                  <a:pt x="31" y="47"/>
                  <a:pt x="31" y="47"/>
                  <a:pt x="31" y="47"/>
                </a:cubicBezTo>
                <a:cubicBezTo>
                  <a:pt x="15" y="47"/>
                  <a:pt x="0" y="39"/>
                  <a:pt x="0" y="23"/>
                </a:cubicBezTo>
                <a:cubicBezTo>
                  <a:pt x="0" y="8"/>
                  <a:pt x="15" y="0"/>
                  <a:pt x="31" y="0"/>
                </a:cubicBezTo>
                <a:cubicBezTo>
                  <a:pt x="174" y="0"/>
                  <a:pt x="174" y="0"/>
                  <a:pt x="174" y="0"/>
                </a:cubicBezTo>
                <a:cubicBezTo>
                  <a:pt x="189" y="0"/>
                  <a:pt x="205" y="8"/>
                  <a:pt x="205" y="23"/>
                </a:cubicBezTo>
                <a:cubicBezTo>
                  <a:pt x="205" y="39"/>
                  <a:pt x="189" y="47"/>
                  <a:pt x="174" y="4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34" name="Freeform 604">
            <a:extLst>
              <a:ext uri="{FF2B5EF4-FFF2-40B4-BE49-F238E27FC236}">
                <a16:creationId xmlns:a16="http://schemas.microsoft.com/office/drawing/2014/main" id="{44A7244F-86E0-5142-B5DC-28AE8B0FA0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55766" y="11277291"/>
            <a:ext cx="227000" cy="62786"/>
          </a:xfrm>
          <a:custGeom>
            <a:avLst/>
            <a:gdLst>
              <a:gd name="T0" fmla="*/ 174 w 206"/>
              <a:gd name="T1" fmla="*/ 55 h 56"/>
              <a:gd name="T2" fmla="*/ 174 w 206"/>
              <a:gd name="T3" fmla="*/ 55 h 56"/>
              <a:gd name="T4" fmla="*/ 31 w 206"/>
              <a:gd name="T5" fmla="*/ 55 h 56"/>
              <a:gd name="T6" fmla="*/ 0 w 206"/>
              <a:gd name="T7" fmla="*/ 24 h 56"/>
              <a:gd name="T8" fmla="*/ 31 w 206"/>
              <a:gd name="T9" fmla="*/ 0 h 56"/>
              <a:gd name="T10" fmla="*/ 174 w 206"/>
              <a:gd name="T11" fmla="*/ 0 h 56"/>
              <a:gd name="T12" fmla="*/ 205 w 206"/>
              <a:gd name="T13" fmla="*/ 24 h 56"/>
              <a:gd name="T14" fmla="*/ 174 w 206"/>
              <a:gd name="T15" fmla="*/ 55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06" h="56">
                <a:moveTo>
                  <a:pt x="174" y="55"/>
                </a:moveTo>
                <a:lnTo>
                  <a:pt x="174" y="55"/>
                </a:lnTo>
                <a:cubicBezTo>
                  <a:pt x="31" y="55"/>
                  <a:pt x="31" y="55"/>
                  <a:pt x="31" y="55"/>
                </a:cubicBezTo>
                <a:cubicBezTo>
                  <a:pt x="15" y="55"/>
                  <a:pt x="0" y="39"/>
                  <a:pt x="0" y="24"/>
                </a:cubicBezTo>
                <a:cubicBezTo>
                  <a:pt x="0" y="16"/>
                  <a:pt x="15" y="0"/>
                  <a:pt x="31" y="0"/>
                </a:cubicBezTo>
                <a:cubicBezTo>
                  <a:pt x="174" y="0"/>
                  <a:pt x="174" y="0"/>
                  <a:pt x="174" y="0"/>
                </a:cubicBezTo>
                <a:cubicBezTo>
                  <a:pt x="189" y="0"/>
                  <a:pt x="205" y="16"/>
                  <a:pt x="205" y="24"/>
                </a:cubicBezTo>
                <a:cubicBezTo>
                  <a:pt x="205" y="39"/>
                  <a:pt x="189" y="55"/>
                  <a:pt x="174" y="5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35" name="Freeform 605">
            <a:extLst>
              <a:ext uri="{FF2B5EF4-FFF2-40B4-BE49-F238E27FC236}">
                <a16:creationId xmlns:a16="http://schemas.microsoft.com/office/drawing/2014/main" id="{7604A10E-B9DB-1340-976D-1585BFBA5A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43744" y="7403770"/>
            <a:ext cx="1057730" cy="652025"/>
          </a:xfrm>
          <a:custGeom>
            <a:avLst/>
            <a:gdLst>
              <a:gd name="T0" fmla="*/ 933 w 966"/>
              <a:gd name="T1" fmla="*/ 593 h 594"/>
              <a:gd name="T2" fmla="*/ 933 w 966"/>
              <a:gd name="T3" fmla="*/ 593 h 594"/>
              <a:gd name="T4" fmla="*/ 32 w 966"/>
              <a:gd name="T5" fmla="*/ 593 h 594"/>
              <a:gd name="T6" fmla="*/ 0 w 966"/>
              <a:gd name="T7" fmla="*/ 562 h 594"/>
              <a:gd name="T8" fmla="*/ 0 w 966"/>
              <a:gd name="T9" fmla="*/ 32 h 594"/>
              <a:gd name="T10" fmla="*/ 32 w 966"/>
              <a:gd name="T11" fmla="*/ 0 h 594"/>
              <a:gd name="T12" fmla="*/ 933 w 966"/>
              <a:gd name="T13" fmla="*/ 0 h 594"/>
              <a:gd name="T14" fmla="*/ 965 w 966"/>
              <a:gd name="T15" fmla="*/ 32 h 594"/>
              <a:gd name="T16" fmla="*/ 965 w 966"/>
              <a:gd name="T17" fmla="*/ 562 h 594"/>
              <a:gd name="T18" fmla="*/ 933 w 966"/>
              <a:gd name="T19" fmla="*/ 593 h 594"/>
              <a:gd name="T20" fmla="*/ 40 w 966"/>
              <a:gd name="T21" fmla="*/ 554 h 594"/>
              <a:gd name="T22" fmla="*/ 40 w 966"/>
              <a:gd name="T23" fmla="*/ 554 h 594"/>
              <a:gd name="T24" fmla="*/ 925 w 966"/>
              <a:gd name="T25" fmla="*/ 554 h 594"/>
              <a:gd name="T26" fmla="*/ 925 w 966"/>
              <a:gd name="T27" fmla="*/ 40 h 594"/>
              <a:gd name="T28" fmla="*/ 40 w 966"/>
              <a:gd name="T29" fmla="*/ 40 h 594"/>
              <a:gd name="T30" fmla="*/ 40 w 966"/>
              <a:gd name="T31" fmla="*/ 554 h 5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966" h="594">
                <a:moveTo>
                  <a:pt x="933" y="593"/>
                </a:moveTo>
                <a:lnTo>
                  <a:pt x="933" y="593"/>
                </a:lnTo>
                <a:cubicBezTo>
                  <a:pt x="32" y="593"/>
                  <a:pt x="32" y="593"/>
                  <a:pt x="32" y="593"/>
                </a:cubicBezTo>
                <a:cubicBezTo>
                  <a:pt x="16" y="593"/>
                  <a:pt x="0" y="577"/>
                  <a:pt x="0" y="562"/>
                </a:cubicBezTo>
                <a:cubicBezTo>
                  <a:pt x="0" y="32"/>
                  <a:pt x="0" y="32"/>
                  <a:pt x="0" y="32"/>
                </a:cubicBezTo>
                <a:cubicBezTo>
                  <a:pt x="0" y="16"/>
                  <a:pt x="16" y="0"/>
                  <a:pt x="32" y="0"/>
                </a:cubicBezTo>
                <a:cubicBezTo>
                  <a:pt x="933" y="0"/>
                  <a:pt x="933" y="0"/>
                  <a:pt x="933" y="0"/>
                </a:cubicBezTo>
                <a:cubicBezTo>
                  <a:pt x="949" y="0"/>
                  <a:pt x="965" y="16"/>
                  <a:pt x="965" y="32"/>
                </a:cubicBezTo>
                <a:cubicBezTo>
                  <a:pt x="965" y="562"/>
                  <a:pt x="965" y="562"/>
                  <a:pt x="965" y="562"/>
                </a:cubicBezTo>
                <a:cubicBezTo>
                  <a:pt x="965" y="577"/>
                  <a:pt x="949" y="593"/>
                  <a:pt x="933" y="593"/>
                </a:cubicBezTo>
                <a:close/>
                <a:moveTo>
                  <a:pt x="40" y="554"/>
                </a:moveTo>
                <a:lnTo>
                  <a:pt x="40" y="554"/>
                </a:lnTo>
                <a:cubicBezTo>
                  <a:pt x="925" y="554"/>
                  <a:pt x="925" y="554"/>
                  <a:pt x="925" y="554"/>
                </a:cubicBezTo>
                <a:cubicBezTo>
                  <a:pt x="925" y="40"/>
                  <a:pt x="925" y="40"/>
                  <a:pt x="925" y="40"/>
                </a:cubicBezTo>
                <a:cubicBezTo>
                  <a:pt x="40" y="40"/>
                  <a:pt x="40" y="40"/>
                  <a:pt x="40" y="40"/>
                </a:cubicBezTo>
                <a:lnTo>
                  <a:pt x="40" y="55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36" name="Freeform 606">
            <a:extLst>
              <a:ext uri="{FF2B5EF4-FFF2-40B4-BE49-F238E27FC236}">
                <a16:creationId xmlns:a16="http://schemas.microsoft.com/office/drawing/2014/main" id="{C26F394F-D553-844D-8B7B-47AB816665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50000" y="7510027"/>
            <a:ext cx="449172" cy="33807"/>
          </a:xfrm>
          <a:custGeom>
            <a:avLst/>
            <a:gdLst>
              <a:gd name="T0" fmla="*/ 387 w 412"/>
              <a:gd name="T1" fmla="*/ 32 h 33"/>
              <a:gd name="T2" fmla="*/ 387 w 412"/>
              <a:gd name="T3" fmla="*/ 32 h 33"/>
              <a:gd name="T4" fmla="*/ 16 w 412"/>
              <a:gd name="T5" fmla="*/ 32 h 33"/>
              <a:gd name="T6" fmla="*/ 0 w 412"/>
              <a:gd name="T7" fmla="*/ 16 h 33"/>
              <a:gd name="T8" fmla="*/ 16 w 412"/>
              <a:gd name="T9" fmla="*/ 0 h 33"/>
              <a:gd name="T10" fmla="*/ 387 w 412"/>
              <a:gd name="T11" fmla="*/ 0 h 33"/>
              <a:gd name="T12" fmla="*/ 411 w 412"/>
              <a:gd name="T13" fmla="*/ 16 h 33"/>
              <a:gd name="T14" fmla="*/ 387 w 412"/>
              <a:gd name="T15" fmla="*/ 32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2" h="33">
                <a:moveTo>
                  <a:pt x="387" y="32"/>
                </a:moveTo>
                <a:lnTo>
                  <a:pt x="387" y="32"/>
                </a:lnTo>
                <a:cubicBezTo>
                  <a:pt x="16" y="32"/>
                  <a:pt x="16" y="32"/>
                  <a:pt x="16" y="32"/>
                </a:cubicBezTo>
                <a:cubicBezTo>
                  <a:pt x="8" y="32"/>
                  <a:pt x="0" y="24"/>
                  <a:pt x="0" y="16"/>
                </a:cubicBezTo>
                <a:cubicBezTo>
                  <a:pt x="0" y="8"/>
                  <a:pt x="8" y="0"/>
                  <a:pt x="16" y="0"/>
                </a:cubicBezTo>
                <a:cubicBezTo>
                  <a:pt x="387" y="0"/>
                  <a:pt x="387" y="0"/>
                  <a:pt x="387" y="0"/>
                </a:cubicBezTo>
                <a:cubicBezTo>
                  <a:pt x="395" y="0"/>
                  <a:pt x="411" y="8"/>
                  <a:pt x="411" y="16"/>
                </a:cubicBezTo>
                <a:cubicBezTo>
                  <a:pt x="411" y="24"/>
                  <a:pt x="395" y="32"/>
                  <a:pt x="387" y="3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37" name="Freeform 607">
            <a:extLst>
              <a:ext uri="{FF2B5EF4-FFF2-40B4-BE49-F238E27FC236}">
                <a16:creationId xmlns:a16="http://schemas.microsoft.com/office/drawing/2014/main" id="{CD3DFAA5-CBE9-C546-98C6-9E3957A7E4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50000" y="7606623"/>
            <a:ext cx="347747" cy="43467"/>
          </a:xfrm>
          <a:custGeom>
            <a:avLst/>
            <a:gdLst>
              <a:gd name="T0" fmla="*/ 292 w 317"/>
              <a:gd name="T1" fmla="*/ 40 h 41"/>
              <a:gd name="T2" fmla="*/ 292 w 317"/>
              <a:gd name="T3" fmla="*/ 40 h 41"/>
              <a:gd name="T4" fmla="*/ 16 w 317"/>
              <a:gd name="T5" fmla="*/ 40 h 41"/>
              <a:gd name="T6" fmla="*/ 0 w 317"/>
              <a:gd name="T7" fmla="*/ 16 h 41"/>
              <a:gd name="T8" fmla="*/ 16 w 317"/>
              <a:gd name="T9" fmla="*/ 0 h 41"/>
              <a:gd name="T10" fmla="*/ 292 w 317"/>
              <a:gd name="T11" fmla="*/ 0 h 41"/>
              <a:gd name="T12" fmla="*/ 316 w 317"/>
              <a:gd name="T13" fmla="*/ 16 h 41"/>
              <a:gd name="T14" fmla="*/ 292 w 317"/>
              <a:gd name="T15" fmla="*/ 4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17" h="41">
                <a:moveTo>
                  <a:pt x="292" y="40"/>
                </a:moveTo>
                <a:lnTo>
                  <a:pt x="292" y="40"/>
                </a:lnTo>
                <a:cubicBezTo>
                  <a:pt x="16" y="40"/>
                  <a:pt x="16" y="40"/>
                  <a:pt x="16" y="40"/>
                </a:cubicBezTo>
                <a:cubicBezTo>
                  <a:pt x="8" y="40"/>
                  <a:pt x="0" y="32"/>
                  <a:pt x="0" y="16"/>
                </a:cubicBezTo>
                <a:cubicBezTo>
                  <a:pt x="0" y="8"/>
                  <a:pt x="8" y="0"/>
                  <a:pt x="16" y="0"/>
                </a:cubicBezTo>
                <a:cubicBezTo>
                  <a:pt x="292" y="0"/>
                  <a:pt x="292" y="0"/>
                  <a:pt x="292" y="0"/>
                </a:cubicBezTo>
                <a:cubicBezTo>
                  <a:pt x="308" y="0"/>
                  <a:pt x="316" y="8"/>
                  <a:pt x="316" y="16"/>
                </a:cubicBezTo>
                <a:cubicBezTo>
                  <a:pt x="316" y="32"/>
                  <a:pt x="308" y="40"/>
                  <a:pt x="292" y="4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38" name="Freeform 608">
            <a:extLst>
              <a:ext uri="{FF2B5EF4-FFF2-40B4-BE49-F238E27FC236}">
                <a16:creationId xmlns:a16="http://schemas.microsoft.com/office/drawing/2014/main" id="{4238FDA3-5857-8A40-A290-3D1A0A1115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61411" y="7910901"/>
            <a:ext cx="33807" cy="43470"/>
          </a:xfrm>
          <a:custGeom>
            <a:avLst/>
            <a:gdLst>
              <a:gd name="T0" fmla="*/ 16 w 33"/>
              <a:gd name="T1" fmla="*/ 39 h 40"/>
              <a:gd name="T2" fmla="*/ 16 w 33"/>
              <a:gd name="T3" fmla="*/ 39 h 40"/>
              <a:gd name="T4" fmla="*/ 16 w 33"/>
              <a:gd name="T5" fmla="*/ 39 h 40"/>
              <a:gd name="T6" fmla="*/ 0 w 33"/>
              <a:gd name="T7" fmla="*/ 24 h 40"/>
              <a:gd name="T8" fmla="*/ 16 w 33"/>
              <a:gd name="T9" fmla="*/ 0 h 40"/>
              <a:gd name="T10" fmla="*/ 16 w 33"/>
              <a:gd name="T11" fmla="*/ 0 h 40"/>
              <a:gd name="T12" fmla="*/ 32 w 33"/>
              <a:gd name="T13" fmla="*/ 24 h 40"/>
              <a:gd name="T14" fmla="*/ 16 w 33"/>
              <a:gd name="T15" fmla="*/ 39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3" h="40">
                <a:moveTo>
                  <a:pt x="16" y="39"/>
                </a:moveTo>
                <a:lnTo>
                  <a:pt x="16" y="39"/>
                </a:lnTo>
                <a:lnTo>
                  <a:pt x="16" y="39"/>
                </a:lnTo>
                <a:cubicBezTo>
                  <a:pt x="8" y="39"/>
                  <a:pt x="0" y="32"/>
                  <a:pt x="0" y="24"/>
                </a:cubicBezTo>
                <a:cubicBezTo>
                  <a:pt x="0" y="8"/>
                  <a:pt x="8" y="0"/>
                  <a:pt x="16" y="0"/>
                </a:cubicBezTo>
                <a:lnTo>
                  <a:pt x="16" y="0"/>
                </a:lnTo>
                <a:cubicBezTo>
                  <a:pt x="24" y="0"/>
                  <a:pt x="32" y="8"/>
                  <a:pt x="32" y="24"/>
                </a:cubicBezTo>
                <a:cubicBezTo>
                  <a:pt x="32" y="32"/>
                  <a:pt x="24" y="39"/>
                  <a:pt x="16" y="3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39" name="Freeform 609">
            <a:extLst>
              <a:ext uri="{FF2B5EF4-FFF2-40B4-BE49-F238E27FC236}">
                <a16:creationId xmlns:a16="http://schemas.microsoft.com/office/drawing/2014/main" id="{D877E277-0A92-8D4D-8C53-BD8D72E11A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19920" y="7910901"/>
            <a:ext cx="217341" cy="43470"/>
          </a:xfrm>
          <a:custGeom>
            <a:avLst/>
            <a:gdLst>
              <a:gd name="T0" fmla="*/ 182 w 198"/>
              <a:gd name="T1" fmla="*/ 39 h 40"/>
              <a:gd name="T2" fmla="*/ 182 w 198"/>
              <a:gd name="T3" fmla="*/ 39 h 40"/>
              <a:gd name="T4" fmla="*/ 182 w 198"/>
              <a:gd name="T5" fmla="*/ 39 h 40"/>
              <a:gd name="T6" fmla="*/ 166 w 198"/>
              <a:gd name="T7" fmla="*/ 24 h 40"/>
              <a:gd name="T8" fmla="*/ 182 w 198"/>
              <a:gd name="T9" fmla="*/ 0 h 40"/>
              <a:gd name="T10" fmla="*/ 182 w 198"/>
              <a:gd name="T11" fmla="*/ 0 h 40"/>
              <a:gd name="T12" fmla="*/ 197 w 198"/>
              <a:gd name="T13" fmla="*/ 24 h 40"/>
              <a:gd name="T14" fmla="*/ 182 w 198"/>
              <a:gd name="T15" fmla="*/ 39 h 40"/>
              <a:gd name="T16" fmla="*/ 126 w 198"/>
              <a:gd name="T17" fmla="*/ 39 h 40"/>
              <a:gd name="T18" fmla="*/ 126 w 198"/>
              <a:gd name="T19" fmla="*/ 39 h 40"/>
              <a:gd name="T20" fmla="*/ 126 w 198"/>
              <a:gd name="T21" fmla="*/ 39 h 40"/>
              <a:gd name="T22" fmla="*/ 110 w 198"/>
              <a:gd name="T23" fmla="*/ 24 h 40"/>
              <a:gd name="T24" fmla="*/ 126 w 198"/>
              <a:gd name="T25" fmla="*/ 0 h 40"/>
              <a:gd name="T26" fmla="*/ 126 w 198"/>
              <a:gd name="T27" fmla="*/ 0 h 40"/>
              <a:gd name="T28" fmla="*/ 142 w 198"/>
              <a:gd name="T29" fmla="*/ 24 h 40"/>
              <a:gd name="T30" fmla="*/ 126 w 198"/>
              <a:gd name="T31" fmla="*/ 39 h 40"/>
              <a:gd name="T32" fmla="*/ 71 w 198"/>
              <a:gd name="T33" fmla="*/ 39 h 40"/>
              <a:gd name="T34" fmla="*/ 71 w 198"/>
              <a:gd name="T35" fmla="*/ 39 h 40"/>
              <a:gd name="T36" fmla="*/ 71 w 198"/>
              <a:gd name="T37" fmla="*/ 39 h 40"/>
              <a:gd name="T38" fmla="*/ 55 w 198"/>
              <a:gd name="T39" fmla="*/ 24 h 40"/>
              <a:gd name="T40" fmla="*/ 71 w 198"/>
              <a:gd name="T41" fmla="*/ 0 h 40"/>
              <a:gd name="T42" fmla="*/ 71 w 198"/>
              <a:gd name="T43" fmla="*/ 0 h 40"/>
              <a:gd name="T44" fmla="*/ 87 w 198"/>
              <a:gd name="T45" fmla="*/ 24 h 40"/>
              <a:gd name="T46" fmla="*/ 71 w 198"/>
              <a:gd name="T47" fmla="*/ 39 h 40"/>
              <a:gd name="T48" fmla="*/ 16 w 198"/>
              <a:gd name="T49" fmla="*/ 39 h 40"/>
              <a:gd name="T50" fmla="*/ 16 w 198"/>
              <a:gd name="T51" fmla="*/ 39 h 40"/>
              <a:gd name="T52" fmla="*/ 16 w 198"/>
              <a:gd name="T53" fmla="*/ 39 h 40"/>
              <a:gd name="T54" fmla="*/ 0 w 198"/>
              <a:gd name="T55" fmla="*/ 24 h 40"/>
              <a:gd name="T56" fmla="*/ 16 w 198"/>
              <a:gd name="T57" fmla="*/ 0 h 40"/>
              <a:gd name="T58" fmla="*/ 16 w 198"/>
              <a:gd name="T59" fmla="*/ 0 h 40"/>
              <a:gd name="T60" fmla="*/ 39 w 198"/>
              <a:gd name="T61" fmla="*/ 24 h 40"/>
              <a:gd name="T62" fmla="*/ 16 w 198"/>
              <a:gd name="T63" fmla="*/ 39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98" h="40">
                <a:moveTo>
                  <a:pt x="182" y="39"/>
                </a:moveTo>
                <a:lnTo>
                  <a:pt x="182" y="39"/>
                </a:lnTo>
                <a:lnTo>
                  <a:pt x="182" y="39"/>
                </a:lnTo>
                <a:cubicBezTo>
                  <a:pt x="174" y="39"/>
                  <a:pt x="166" y="32"/>
                  <a:pt x="166" y="24"/>
                </a:cubicBezTo>
                <a:cubicBezTo>
                  <a:pt x="166" y="8"/>
                  <a:pt x="174" y="0"/>
                  <a:pt x="182" y="0"/>
                </a:cubicBezTo>
                <a:lnTo>
                  <a:pt x="182" y="0"/>
                </a:lnTo>
                <a:cubicBezTo>
                  <a:pt x="190" y="0"/>
                  <a:pt x="197" y="8"/>
                  <a:pt x="197" y="24"/>
                </a:cubicBezTo>
                <a:cubicBezTo>
                  <a:pt x="197" y="32"/>
                  <a:pt x="190" y="39"/>
                  <a:pt x="182" y="39"/>
                </a:cubicBezTo>
                <a:close/>
                <a:moveTo>
                  <a:pt x="126" y="39"/>
                </a:moveTo>
                <a:lnTo>
                  <a:pt x="126" y="39"/>
                </a:lnTo>
                <a:lnTo>
                  <a:pt x="126" y="39"/>
                </a:lnTo>
                <a:cubicBezTo>
                  <a:pt x="118" y="39"/>
                  <a:pt x="110" y="32"/>
                  <a:pt x="110" y="24"/>
                </a:cubicBezTo>
                <a:cubicBezTo>
                  <a:pt x="110" y="8"/>
                  <a:pt x="118" y="0"/>
                  <a:pt x="126" y="0"/>
                </a:cubicBezTo>
                <a:lnTo>
                  <a:pt x="126" y="0"/>
                </a:lnTo>
                <a:cubicBezTo>
                  <a:pt x="134" y="0"/>
                  <a:pt x="142" y="8"/>
                  <a:pt x="142" y="24"/>
                </a:cubicBezTo>
                <a:cubicBezTo>
                  <a:pt x="142" y="32"/>
                  <a:pt x="134" y="39"/>
                  <a:pt x="126" y="39"/>
                </a:cubicBezTo>
                <a:close/>
                <a:moveTo>
                  <a:pt x="71" y="39"/>
                </a:moveTo>
                <a:lnTo>
                  <a:pt x="71" y="39"/>
                </a:lnTo>
                <a:lnTo>
                  <a:pt x="71" y="39"/>
                </a:lnTo>
                <a:cubicBezTo>
                  <a:pt x="63" y="39"/>
                  <a:pt x="55" y="32"/>
                  <a:pt x="55" y="24"/>
                </a:cubicBezTo>
                <a:cubicBezTo>
                  <a:pt x="55" y="8"/>
                  <a:pt x="63" y="0"/>
                  <a:pt x="71" y="0"/>
                </a:cubicBezTo>
                <a:lnTo>
                  <a:pt x="71" y="0"/>
                </a:lnTo>
                <a:cubicBezTo>
                  <a:pt x="79" y="0"/>
                  <a:pt x="87" y="8"/>
                  <a:pt x="87" y="24"/>
                </a:cubicBezTo>
                <a:cubicBezTo>
                  <a:pt x="87" y="32"/>
                  <a:pt x="79" y="39"/>
                  <a:pt x="71" y="39"/>
                </a:cubicBezTo>
                <a:close/>
                <a:moveTo>
                  <a:pt x="16" y="39"/>
                </a:moveTo>
                <a:lnTo>
                  <a:pt x="16" y="39"/>
                </a:lnTo>
                <a:lnTo>
                  <a:pt x="16" y="39"/>
                </a:lnTo>
                <a:cubicBezTo>
                  <a:pt x="8" y="39"/>
                  <a:pt x="0" y="32"/>
                  <a:pt x="0" y="24"/>
                </a:cubicBezTo>
                <a:cubicBezTo>
                  <a:pt x="0" y="8"/>
                  <a:pt x="8" y="0"/>
                  <a:pt x="16" y="0"/>
                </a:cubicBezTo>
                <a:lnTo>
                  <a:pt x="16" y="0"/>
                </a:lnTo>
                <a:cubicBezTo>
                  <a:pt x="23" y="0"/>
                  <a:pt x="39" y="8"/>
                  <a:pt x="39" y="24"/>
                </a:cubicBezTo>
                <a:cubicBezTo>
                  <a:pt x="39" y="32"/>
                  <a:pt x="23" y="39"/>
                  <a:pt x="16" y="39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40" name="Freeform 610">
            <a:extLst>
              <a:ext uri="{FF2B5EF4-FFF2-40B4-BE49-F238E27FC236}">
                <a16:creationId xmlns:a16="http://schemas.microsoft.com/office/drawing/2014/main" id="{CBFC922C-207C-0748-8B60-BDD3E8EA5B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57131" y="7910901"/>
            <a:ext cx="43470" cy="43470"/>
          </a:xfrm>
          <a:custGeom>
            <a:avLst/>
            <a:gdLst>
              <a:gd name="T0" fmla="*/ 16 w 41"/>
              <a:gd name="T1" fmla="*/ 39 h 40"/>
              <a:gd name="T2" fmla="*/ 16 w 41"/>
              <a:gd name="T3" fmla="*/ 39 h 40"/>
              <a:gd name="T4" fmla="*/ 16 w 41"/>
              <a:gd name="T5" fmla="*/ 39 h 40"/>
              <a:gd name="T6" fmla="*/ 0 w 41"/>
              <a:gd name="T7" fmla="*/ 24 h 40"/>
              <a:gd name="T8" fmla="*/ 16 w 41"/>
              <a:gd name="T9" fmla="*/ 0 h 40"/>
              <a:gd name="T10" fmla="*/ 16 w 41"/>
              <a:gd name="T11" fmla="*/ 0 h 40"/>
              <a:gd name="T12" fmla="*/ 40 w 41"/>
              <a:gd name="T13" fmla="*/ 24 h 40"/>
              <a:gd name="T14" fmla="*/ 16 w 41"/>
              <a:gd name="T15" fmla="*/ 39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" h="40">
                <a:moveTo>
                  <a:pt x="16" y="39"/>
                </a:moveTo>
                <a:lnTo>
                  <a:pt x="16" y="39"/>
                </a:lnTo>
                <a:lnTo>
                  <a:pt x="16" y="39"/>
                </a:lnTo>
                <a:cubicBezTo>
                  <a:pt x="8" y="39"/>
                  <a:pt x="0" y="32"/>
                  <a:pt x="0" y="24"/>
                </a:cubicBezTo>
                <a:cubicBezTo>
                  <a:pt x="0" y="8"/>
                  <a:pt x="8" y="0"/>
                  <a:pt x="16" y="0"/>
                </a:cubicBezTo>
                <a:lnTo>
                  <a:pt x="16" y="0"/>
                </a:lnTo>
                <a:cubicBezTo>
                  <a:pt x="32" y="0"/>
                  <a:pt x="40" y="8"/>
                  <a:pt x="40" y="24"/>
                </a:cubicBezTo>
                <a:cubicBezTo>
                  <a:pt x="40" y="32"/>
                  <a:pt x="32" y="39"/>
                  <a:pt x="16" y="3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41" name="Freeform 611">
            <a:extLst>
              <a:ext uri="{FF2B5EF4-FFF2-40B4-BE49-F238E27FC236}">
                <a16:creationId xmlns:a16="http://schemas.microsoft.com/office/drawing/2014/main" id="{0881138C-A130-0844-BB47-1B4D04FA53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52302" y="7804644"/>
            <a:ext cx="347747" cy="43470"/>
          </a:xfrm>
          <a:custGeom>
            <a:avLst/>
            <a:gdLst>
              <a:gd name="T0" fmla="*/ 300 w 317"/>
              <a:gd name="T1" fmla="*/ 40 h 41"/>
              <a:gd name="T2" fmla="*/ 300 w 317"/>
              <a:gd name="T3" fmla="*/ 40 h 41"/>
              <a:gd name="T4" fmla="*/ 23 w 317"/>
              <a:gd name="T5" fmla="*/ 40 h 41"/>
              <a:gd name="T6" fmla="*/ 0 w 317"/>
              <a:gd name="T7" fmla="*/ 24 h 41"/>
              <a:gd name="T8" fmla="*/ 23 w 317"/>
              <a:gd name="T9" fmla="*/ 0 h 41"/>
              <a:gd name="T10" fmla="*/ 300 w 317"/>
              <a:gd name="T11" fmla="*/ 0 h 41"/>
              <a:gd name="T12" fmla="*/ 316 w 317"/>
              <a:gd name="T13" fmla="*/ 24 h 41"/>
              <a:gd name="T14" fmla="*/ 300 w 317"/>
              <a:gd name="T15" fmla="*/ 4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17" h="41">
                <a:moveTo>
                  <a:pt x="300" y="40"/>
                </a:moveTo>
                <a:lnTo>
                  <a:pt x="300" y="40"/>
                </a:lnTo>
                <a:cubicBezTo>
                  <a:pt x="23" y="40"/>
                  <a:pt x="23" y="40"/>
                  <a:pt x="23" y="40"/>
                </a:cubicBezTo>
                <a:cubicBezTo>
                  <a:pt x="7" y="40"/>
                  <a:pt x="0" y="32"/>
                  <a:pt x="0" y="24"/>
                </a:cubicBezTo>
                <a:cubicBezTo>
                  <a:pt x="0" y="8"/>
                  <a:pt x="7" y="0"/>
                  <a:pt x="23" y="0"/>
                </a:cubicBezTo>
                <a:cubicBezTo>
                  <a:pt x="300" y="0"/>
                  <a:pt x="300" y="0"/>
                  <a:pt x="300" y="0"/>
                </a:cubicBezTo>
                <a:cubicBezTo>
                  <a:pt x="308" y="0"/>
                  <a:pt x="316" y="8"/>
                  <a:pt x="316" y="24"/>
                </a:cubicBezTo>
                <a:cubicBezTo>
                  <a:pt x="316" y="32"/>
                  <a:pt x="308" y="40"/>
                  <a:pt x="300" y="4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42" name="Freeform 612">
            <a:extLst>
              <a:ext uri="{FF2B5EF4-FFF2-40B4-BE49-F238E27FC236}">
                <a16:creationId xmlns:a16="http://schemas.microsoft.com/office/drawing/2014/main" id="{F905E0B2-C97B-5A48-BC8A-B93F20EFAE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50000" y="7804644"/>
            <a:ext cx="193193" cy="149726"/>
          </a:xfrm>
          <a:custGeom>
            <a:avLst/>
            <a:gdLst>
              <a:gd name="T0" fmla="*/ 158 w 175"/>
              <a:gd name="T1" fmla="*/ 134 h 135"/>
              <a:gd name="T2" fmla="*/ 158 w 175"/>
              <a:gd name="T3" fmla="*/ 134 h 135"/>
              <a:gd name="T4" fmla="*/ 16 w 175"/>
              <a:gd name="T5" fmla="*/ 134 h 135"/>
              <a:gd name="T6" fmla="*/ 0 w 175"/>
              <a:gd name="T7" fmla="*/ 111 h 135"/>
              <a:gd name="T8" fmla="*/ 0 w 175"/>
              <a:gd name="T9" fmla="*/ 24 h 135"/>
              <a:gd name="T10" fmla="*/ 16 w 175"/>
              <a:gd name="T11" fmla="*/ 0 h 135"/>
              <a:gd name="T12" fmla="*/ 158 w 175"/>
              <a:gd name="T13" fmla="*/ 0 h 135"/>
              <a:gd name="T14" fmla="*/ 174 w 175"/>
              <a:gd name="T15" fmla="*/ 24 h 135"/>
              <a:gd name="T16" fmla="*/ 174 w 175"/>
              <a:gd name="T17" fmla="*/ 111 h 135"/>
              <a:gd name="T18" fmla="*/ 158 w 175"/>
              <a:gd name="T19" fmla="*/ 134 h 135"/>
              <a:gd name="T20" fmla="*/ 39 w 175"/>
              <a:gd name="T21" fmla="*/ 95 h 135"/>
              <a:gd name="T22" fmla="*/ 39 w 175"/>
              <a:gd name="T23" fmla="*/ 95 h 135"/>
              <a:gd name="T24" fmla="*/ 142 w 175"/>
              <a:gd name="T25" fmla="*/ 95 h 135"/>
              <a:gd name="T26" fmla="*/ 142 w 175"/>
              <a:gd name="T27" fmla="*/ 40 h 135"/>
              <a:gd name="T28" fmla="*/ 39 w 175"/>
              <a:gd name="T29" fmla="*/ 40 h 135"/>
              <a:gd name="T30" fmla="*/ 39 w 175"/>
              <a:gd name="T31" fmla="*/ 95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75" h="135">
                <a:moveTo>
                  <a:pt x="158" y="134"/>
                </a:moveTo>
                <a:lnTo>
                  <a:pt x="158" y="134"/>
                </a:lnTo>
                <a:cubicBezTo>
                  <a:pt x="16" y="134"/>
                  <a:pt x="16" y="134"/>
                  <a:pt x="16" y="134"/>
                </a:cubicBezTo>
                <a:cubicBezTo>
                  <a:pt x="8" y="134"/>
                  <a:pt x="0" y="127"/>
                  <a:pt x="0" y="111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8"/>
                  <a:pt x="8" y="0"/>
                  <a:pt x="16" y="0"/>
                </a:cubicBezTo>
                <a:cubicBezTo>
                  <a:pt x="158" y="0"/>
                  <a:pt x="158" y="0"/>
                  <a:pt x="158" y="0"/>
                </a:cubicBezTo>
                <a:cubicBezTo>
                  <a:pt x="166" y="0"/>
                  <a:pt x="174" y="8"/>
                  <a:pt x="174" y="24"/>
                </a:cubicBezTo>
                <a:cubicBezTo>
                  <a:pt x="174" y="111"/>
                  <a:pt x="174" y="111"/>
                  <a:pt x="174" y="111"/>
                </a:cubicBezTo>
                <a:cubicBezTo>
                  <a:pt x="174" y="127"/>
                  <a:pt x="166" y="134"/>
                  <a:pt x="158" y="134"/>
                </a:cubicBezTo>
                <a:close/>
                <a:moveTo>
                  <a:pt x="39" y="95"/>
                </a:moveTo>
                <a:lnTo>
                  <a:pt x="39" y="95"/>
                </a:lnTo>
                <a:cubicBezTo>
                  <a:pt x="142" y="95"/>
                  <a:pt x="142" y="95"/>
                  <a:pt x="142" y="95"/>
                </a:cubicBezTo>
                <a:cubicBezTo>
                  <a:pt x="142" y="40"/>
                  <a:pt x="142" y="40"/>
                  <a:pt x="142" y="40"/>
                </a:cubicBezTo>
                <a:cubicBezTo>
                  <a:pt x="39" y="40"/>
                  <a:pt x="39" y="40"/>
                  <a:pt x="39" y="40"/>
                </a:cubicBezTo>
                <a:lnTo>
                  <a:pt x="39" y="9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43" name="Freeform 613">
            <a:extLst>
              <a:ext uri="{FF2B5EF4-FFF2-40B4-BE49-F238E27FC236}">
                <a16:creationId xmlns:a16="http://schemas.microsoft.com/office/drawing/2014/main" id="{349EDA27-F883-B541-A9B4-A36BDF648E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59983" y="7510027"/>
            <a:ext cx="140066" cy="33807"/>
          </a:xfrm>
          <a:custGeom>
            <a:avLst/>
            <a:gdLst>
              <a:gd name="T0" fmla="*/ 111 w 128"/>
              <a:gd name="T1" fmla="*/ 32 h 33"/>
              <a:gd name="T2" fmla="*/ 111 w 128"/>
              <a:gd name="T3" fmla="*/ 32 h 33"/>
              <a:gd name="T4" fmla="*/ 16 w 128"/>
              <a:gd name="T5" fmla="*/ 32 h 33"/>
              <a:gd name="T6" fmla="*/ 0 w 128"/>
              <a:gd name="T7" fmla="*/ 16 h 33"/>
              <a:gd name="T8" fmla="*/ 16 w 128"/>
              <a:gd name="T9" fmla="*/ 0 h 33"/>
              <a:gd name="T10" fmla="*/ 111 w 128"/>
              <a:gd name="T11" fmla="*/ 0 h 33"/>
              <a:gd name="T12" fmla="*/ 127 w 128"/>
              <a:gd name="T13" fmla="*/ 16 h 33"/>
              <a:gd name="T14" fmla="*/ 111 w 128"/>
              <a:gd name="T15" fmla="*/ 32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28" h="33">
                <a:moveTo>
                  <a:pt x="111" y="32"/>
                </a:moveTo>
                <a:lnTo>
                  <a:pt x="111" y="32"/>
                </a:lnTo>
                <a:cubicBezTo>
                  <a:pt x="16" y="32"/>
                  <a:pt x="16" y="32"/>
                  <a:pt x="16" y="32"/>
                </a:cubicBezTo>
                <a:cubicBezTo>
                  <a:pt x="8" y="32"/>
                  <a:pt x="0" y="24"/>
                  <a:pt x="0" y="16"/>
                </a:cubicBezTo>
                <a:cubicBezTo>
                  <a:pt x="0" y="8"/>
                  <a:pt x="8" y="0"/>
                  <a:pt x="16" y="0"/>
                </a:cubicBezTo>
                <a:cubicBezTo>
                  <a:pt x="111" y="0"/>
                  <a:pt x="111" y="0"/>
                  <a:pt x="111" y="0"/>
                </a:cubicBezTo>
                <a:cubicBezTo>
                  <a:pt x="119" y="0"/>
                  <a:pt x="127" y="8"/>
                  <a:pt x="127" y="16"/>
                </a:cubicBezTo>
                <a:cubicBezTo>
                  <a:pt x="127" y="24"/>
                  <a:pt x="119" y="32"/>
                  <a:pt x="111" y="3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44" name="Freeform 614">
            <a:extLst>
              <a:ext uri="{FF2B5EF4-FFF2-40B4-BE49-F238E27FC236}">
                <a16:creationId xmlns:a16="http://schemas.microsoft.com/office/drawing/2014/main" id="{C9EDEDBF-4788-4349-9D86-F4F70B8CAD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7847" y="6239781"/>
            <a:ext cx="468492" cy="468495"/>
          </a:xfrm>
          <a:custGeom>
            <a:avLst/>
            <a:gdLst>
              <a:gd name="T0" fmla="*/ 32 w 428"/>
              <a:gd name="T1" fmla="*/ 427 h 428"/>
              <a:gd name="T2" fmla="*/ 32 w 428"/>
              <a:gd name="T3" fmla="*/ 427 h 428"/>
              <a:gd name="T4" fmla="*/ 8 w 428"/>
              <a:gd name="T5" fmla="*/ 419 h 428"/>
              <a:gd name="T6" fmla="*/ 8 w 428"/>
              <a:gd name="T7" fmla="*/ 380 h 428"/>
              <a:gd name="T8" fmla="*/ 380 w 428"/>
              <a:gd name="T9" fmla="*/ 16 h 428"/>
              <a:gd name="T10" fmla="*/ 419 w 428"/>
              <a:gd name="T11" fmla="*/ 16 h 428"/>
              <a:gd name="T12" fmla="*/ 419 w 428"/>
              <a:gd name="T13" fmla="*/ 48 h 428"/>
              <a:gd name="T14" fmla="*/ 48 w 428"/>
              <a:gd name="T15" fmla="*/ 419 h 428"/>
              <a:gd name="T16" fmla="*/ 32 w 428"/>
              <a:gd name="T17" fmla="*/ 427 h 4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28" h="428">
                <a:moveTo>
                  <a:pt x="32" y="427"/>
                </a:moveTo>
                <a:lnTo>
                  <a:pt x="32" y="427"/>
                </a:lnTo>
                <a:cubicBezTo>
                  <a:pt x="24" y="427"/>
                  <a:pt x="16" y="419"/>
                  <a:pt x="8" y="419"/>
                </a:cubicBezTo>
                <a:cubicBezTo>
                  <a:pt x="0" y="403"/>
                  <a:pt x="0" y="388"/>
                  <a:pt x="8" y="380"/>
                </a:cubicBezTo>
                <a:cubicBezTo>
                  <a:pt x="380" y="16"/>
                  <a:pt x="380" y="16"/>
                  <a:pt x="380" y="16"/>
                </a:cubicBezTo>
                <a:cubicBezTo>
                  <a:pt x="388" y="0"/>
                  <a:pt x="403" y="0"/>
                  <a:pt x="419" y="16"/>
                </a:cubicBezTo>
                <a:cubicBezTo>
                  <a:pt x="427" y="24"/>
                  <a:pt x="427" y="40"/>
                  <a:pt x="419" y="48"/>
                </a:cubicBezTo>
                <a:cubicBezTo>
                  <a:pt x="48" y="419"/>
                  <a:pt x="48" y="419"/>
                  <a:pt x="48" y="419"/>
                </a:cubicBezTo>
                <a:cubicBezTo>
                  <a:pt x="40" y="419"/>
                  <a:pt x="40" y="427"/>
                  <a:pt x="32" y="42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45" name="Freeform 615">
            <a:extLst>
              <a:ext uri="{FF2B5EF4-FFF2-40B4-BE49-F238E27FC236}">
                <a16:creationId xmlns:a16="http://schemas.microsoft.com/office/drawing/2014/main" id="{09CC64A4-5FCF-A14D-A0C0-3F4D5D90C3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8187" y="6230121"/>
            <a:ext cx="183533" cy="183533"/>
          </a:xfrm>
          <a:custGeom>
            <a:avLst/>
            <a:gdLst>
              <a:gd name="T0" fmla="*/ 87 w 167"/>
              <a:gd name="T1" fmla="*/ 40 h 167"/>
              <a:gd name="T2" fmla="*/ 87 w 167"/>
              <a:gd name="T3" fmla="*/ 40 h 167"/>
              <a:gd name="T4" fmla="*/ 127 w 167"/>
              <a:gd name="T5" fmla="*/ 87 h 167"/>
              <a:gd name="T6" fmla="*/ 87 w 167"/>
              <a:gd name="T7" fmla="*/ 127 h 167"/>
              <a:gd name="T8" fmla="*/ 40 w 167"/>
              <a:gd name="T9" fmla="*/ 87 h 167"/>
              <a:gd name="T10" fmla="*/ 87 w 167"/>
              <a:gd name="T11" fmla="*/ 40 h 167"/>
              <a:gd name="T12" fmla="*/ 87 w 167"/>
              <a:gd name="T13" fmla="*/ 0 h 167"/>
              <a:gd name="T14" fmla="*/ 87 w 167"/>
              <a:gd name="T15" fmla="*/ 0 h 167"/>
              <a:gd name="T16" fmla="*/ 0 w 167"/>
              <a:gd name="T17" fmla="*/ 87 h 167"/>
              <a:gd name="T18" fmla="*/ 87 w 167"/>
              <a:gd name="T19" fmla="*/ 166 h 167"/>
              <a:gd name="T20" fmla="*/ 166 w 167"/>
              <a:gd name="T21" fmla="*/ 87 h 167"/>
              <a:gd name="T22" fmla="*/ 87 w 167"/>
              <a:gd name="T23" fmla="*/ 0 h 167"/>
              <a:gd name="T24" fmla="*/ 87 w 167"/>
              <a:gd name="T25" fmla="*/ 40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7" h="167">
                <a:moveTo>
                  <a:pt x="87" y="40"/>
                </a:moveTo>
                <a:lnTo>
                  <a:pt x="87" y="40"/>
                </a:lnTo>
                <a:cubicBezTo>
                  <a:pt x="111" y="40"/>
                  <a:pt x="127" y="56"/>
                  <a:pt x="127" y="87"/>
                </a:cubicBezTo>
                <a:cubicBezTo>
                  <a:pt x="127" y="111"/>
                  <a:pt x="111" y="127"/>
                  <a:pt x="87" y="127"/>
                </a:cubicBezTo>
                <a:cubicBezTo>
                  <a:pt x="56" y="127"/>
                  <a:pt x="40" y="111"/>
                  <a:pt x="40" y="87"/>
                </a:cubicBezTo>
                <a:cubicBezTo>
                  <a:pt x="40" y="56"/>
                  <a:pt x="56" y="40"/>
                  <a:pt x="87" y="40"/>
                </a:cubicBezTo>
                <a:lnTo>
                  <a:pt x="87" y="0"/>
                </a:lnTo>
                <a:lnTo>
                  <a:pt x="87" y="0"/>
                </a:lnTo>
                <a:cubicBezTo>
                  <a:pt x="40" y="0"/>
                  <a:pt x="0" y="40"/>
                  <a:pt x="0" y="87"/>
                </a:cubicBezTo>
                <a:cubicBezTo>
                  <a:pt x="0" y="127"/>
                  <a:pt x="40" y="166"/>
                  <a:pt x="87" y="166"/>
                </a:cubicBezTo>
                <a:cubicBezTo>
                  <a:pt x="127" y="166"/>
                  <a:pt x="166" y="127"/>
                  <a:pt x="166" y="87"/>
                </a:cubicBezTo>
                <a:cubicBezTo>
                  <a:pt x="166" y="40"/>
                  <a:pt x="127" y="0"/>
                  <a:pt x="87" y="0"/>
                </a:cubicBezTo>
                <a:lnTo>
                  <a:pt x="87" y="40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46" name="Freeform 616">
            <a:extLst>
              <a:ext uri="{FF2B5EF4-FFF2-40B4-BE49-F238E27FC236}">
                <a16:creationId xmlns:a16="http://schemas.microsoft.com/office/drawing/2014/main" id="{3125C28A-4352-9C4B-AA07-B063A8B5DC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2465" y="6534402"/>
            <a:ext cx="183533" cy="183533"/>
          </a:xfrm>
          <a:custGeom>
            <a:avLst/>
            <a:gdLst>
              <a:gd name="T0" fmla="*/ 87 w 167"/>
              <a:gd name="T1" fmla="*/ 40 h 167"/>
              <a:gd name="T2" fmla="*/ 87 w 167"/>
              <a:gd name="T3" fmla="*/ 40 h 167"/>
              <a:gd name="T4" fmla="*/ 126 w 167"/>
              <a:gd name="T5" fmla="*/ 87 h 167"/>
              <a:gd name="T6" fmla="*/ 87 w 167"/>
              <a:gd name="T7" fmla="*/ 127 h 167"/>
              <a:gd name="T8" fmla="*/ 39 w 167"/>
              <a:gd name="T9" fmla="*/ 87 h 167"/>
              <a:gd name="T10" fmla="*/ 87 w 167"/>
              <a:gd name="T11" fmla="*/ 40 h 167"/>
              <a:gd name="T12" fmla="*/ 87 w 167"/>
              <a:gd name="T13" fmla="*/ 0 h 167"/>
              <a:gd name="T14" fmla="*/ 87 w 167"/>
              <a:gd name="T15" fmla="*/ 0 h 167"/>
              <a:gd name="T16" fmla="*/ 0 w 167"/>
              <a:gd name="T17" fmla="*/ 87 h 167"/>
              <a:gd name="T18" fmla="*/ 87 w 167"/>
              <a:gd name="T19" fmla="*/ 166 h 167"/>
              <a:gd name="T20" fmla="*/ 166 w 167"/>
              <a:gd name="T21" fmla="*/ 87 h 167"/>
              <a:gd name="T22" fmla="*/ 87 w 167"/>
              <a:gd name="T23" fmla="*/ 0 h 167"/>
              <a:gd name="T24" fmla="*/ 87 w 167"/>
              <a:gd name="T25" fmla="*/ 40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7" h="167">
                <a:moveTo>
                  <a:pt x="87" y="40"/>
                </a:moveTo>
                <a:lnTo>
                  <a:pt x="87" y="40"/>
                </a:lnTo>
                <a:cubicBezTo>
                  <a:pt x="111" y="40"/>
                  <a:pt x="126" y="56"/>
                  <a:pt x="126" y="87"/>
                </a:cubicBezTo>
                <a:cubicBezTo>
                  <a:pt x="126" y="111"/>
                  <a:pt x="111" y="127"/>
                  <a:pt x="87" y="127"/>
                </a:cubicBezTo>
                <a:cubicBezTo>
                  <a:pt x="55" y="127"/>
                  <a:pt x="39" y="111"/>
                  <a:pt x="39" y="87"/>
                </a:cubicBezTo>
                <a:cubicBezTo>
                  <a:pt x="39" y="56"/>
                  <a:pt x="55" y="40"/>
                  <a:pt x="87" y="40"/>
                </a:cubicBezTo>
                <a:lnTo>
                  <a:pt x="87" y="0"/>
                </a:lnTo>
                <a:lnTo>
                  <a:pt x="87" y="0"/>
                </a:lnTo>
                <a:cubicBezTo>
                  <a:pt x="39" y="0"/>
                  <a:pt x="0" y="40"/>
                  <a:pt x="0" y="87"/>
                </a:cubicBezTo>
                <a:cubicBezTo>
                  <a:pt x="0" y="127"/>
                  <a:pt x="39" y="166"/>
                  <a:pt x="87" y="166"/>
                </a:cubicBezTo>
                <a:cubicBezTo>
                  <a:pt x="126" y="166"/>
                  <a:pt x="166" y="127"/>
                  <a:pt x="166" y="87"/>
                </a:cubicBezTo>
                <a:cubicBezTo>
                  <a:pt x="166" y="40"/>
                  <a:pt x="126" y="0"/>
                  <a:pt x="87" y="0"/>
                </a:cubicBezTo>
                <a:lnTo>
                  <a:pt x="87" y="40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47" name="Freeform 617">
            <a:extLst>
              <a:ext uri="{FF2B5EF4-FFF2-40B4-BE49-F238E27FC236}">
                <a16:creationId xmlns:a16="http://schemas.microsoft.com/office/drawing/2014/main" id="{23C7A6D3-F262-A240-B00E-E471368EB1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62573" y="4032552"/>
            <a:ext cx="531281" cy="425025"/>
          </a:xfrm>
          <a:custGeom>
            <a:avLst/>
            <a:gdLst>
              <a:gd name="T0" fmla="*/ 371 w 483"/>
              <a:gd name="T1" fmla="*/ 387 h 388"/>
              <a:gd name="T2" fmla="*/ 332 w 483"/>
              <a:gd name="T3" fmla="*/ 355 h 388"/>
              <a:gd name="T4" fmla="*/ 324 w 483"/>
              <a:gd name="T5" fmla="*/ 308 h 388"/>
              <a:gd name="T6" fmla="*/ 253 w 483"/>
              <a:gd name="T7" fmla="*/ 316 h 388"/>
              <a:gd name="T8" fmla="*/ 198 w 483"/>
              <a:gd name="T9" fmla="*/ 348 h 388"/>
              <a:gd name="T10" fmla="*/ 118 w 483"/>
              <a:gd name="T11" fmla="*/ 355 h 388"/>
              <a:gd name="T12" fmla="*/ 87 w 483"/>
              <a:gd name="T13" fmla="*/ 261 h 388"/>
              <a:gd name="T14" fmla="*/ 23 w 483"/>
              <a:gd name="T15" fmla="*/ 229 h 388"/>
              <a:gd name="T16" fmla="*/ 0 w 483"/>
              <a:gd name="T17" fmla="*/ 197 h 388"/>
              <a:gd name="T18" fmla="*/ 23 w 483"/>
              <a:gd name="T19" fmla="*/ 126 h 388"/>
              <a:gd name="T20" fmla="*/ 87 w 483"/>
              <a:gd name="T21" fmla="*/ 63 h 388"/>
              <a:gd name="T22" fmla="*/ 55 w 483"/>
              <a:gd name="T23" fmla="*/ 8 h 388"/>
              <a:gd name="T24" fmla="*/ 150 w 483"/>
              <a:gd name="T25" fmla="*/ 15 h 388"/>
              <a:gd name="T26" fmla="*/ 253 w 483"/>
              <a:gd name="T27" fmla="*/ 23 h 388"/>
              <a:gd name="T28" fmla="*/ 482 w 483"/>
              <a:gd name="T29" fmla="*/ 173 h 388"/>
              <a:gd name="T30" fmla="*/ 442 w 483"/>
              <a:gd name="T31" fmla="*/ 261 h 388"/>
              <a:gd name="T32" fmla="*/ 411 w 483"/>
              <a:gd name="T33" fmla="*/ 332 h 388"/>
              <a:gd name="T34" fmla="*/ 371 w 483"/>
              <a:gd name="T35" fmla="*/ 387 h 388"/>
              <a:gd name="T36" fmla="*/ 356 w 483"/>
              <a:gd name="T37" fmla="*/ 348 h 388"/>
              <a:gd name="T38" fmla="*/ 387 w 483"/>
              <a:gd name="T39" fmla="*/ 348 h 388"/>
              <a:gd name="T40" fmla="*/ 395 w 483"/>
              <a:gd name="T41" fmla="*/ 300 h 388"/>
              <a:gd name="T42" fmla="*/ 435 w 483"/>
              <a:gd name="T43" fmla="*/ 229 h 388"/>
              <a:gd name="T44" fmla="*/ 395 w 483"/>
              <a:gd name="T45" fmla="*/ 86 h 388"/>
              <a:gd name="T46" fmla="*/ 229 w 483"/>
              <a:gd name="T47" fmla="*/ 47 h 388"/>
              <a:gd name="T48" fmla="*/ 142 w 483"/>
              <a:gd name="T49" fmla="*/ 39 h 388"/>
              <a:gd name="T50" fmla="*/ 110 w 483"/>
              <a:gd name="T51" fmla="*/ 55 h 388"/>
              <a:gd name="T52" fmla="*/ 110 w 483"/>
              <a:gd name="T53" fmla="*/ 79 h 388"/>
              <a:gd name="T54" fmla="*/ 31 w 483"/>
              <a:gd name="T55" fmla="*/ 150 h 388"/>
              <a:gd name="T56" fmla="*/ 23 w 483"/>
              <a:gd name="T57" fmla="*/ 197 h 388"/>
              <a:gd name="T58" fmla="*/ 31 w 483"/>
              <a:gd name="T59" fmla="*/ 205 h 388"/>
              <a:gd name="T60" fmla="*/ 95 w 483"/>
              <a:gd name="T61" fmla="*/ 237 h 388"/>
              <a:gd name="T62" fmla="*/ 142 w 483"/>
              <a:gd name="T63" fmla="*/ 348 h 388"/>
              <a:gd name="T64" fmla="*/ 174 w 483"/>
              <a:gd name="T65" fmla="*/ 348 h 388"/>
              <a:gd name="T66" fmla="*/ 174 w 483"/>
              <a:gd name="T67" fmla="*/ 284 h 388"/>
              <a:gd name="T68" fmla="*/ 253 w 483"/>
              <a:gd name="T69" fmla="*/ 292 h 388"/>
              <a:gd name="T70" fmla="*/ 332 w 483"/>
              <a:gd name="T71" fmla="*/ 284 h 388"/>
              <a:gd name="T72" fmla="*/ 356 w 483"/>
              <a:gd name="T73" fmla="*/ 316 h 3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83" h="388">
                <a:moveTo>
                  <a:pt x="371" y="387"/>
                </a:moveTo>
                <a:lnTo>
                  <a:pt x="371" y="387"/>
                </a:lnTo>
                <a:cubicBezTo>
                  <a:pt x="356" y="387"/>
                  <a:pt x="340" y="371"/>
                  <a:pt x="332" y="355"/>
                </a:cubicBezTo>
                <a:lnTo>
                  <a:pt x="332" y="355"/>
                </a:lnTo>
                <a:cubicBezTo>
                  <a:pt x="324" y="324"/>
                  <a:pt x="324" y="324"/>
                  <a:pt x="324" y="324"/>
                </a:cubicBezTo>
                <a:cubicBezTo>
                  <a:pt x="324" y="316"/>
                  <a:pt x="324" y="316"/>
                  <a:pt x="324" y="308"/>
                </a:cubicBezTo>
                <a:lnTo>
                  <a:pt x="324" y="308"/>
                </a:lnTo>
                <a:cubicBezTo>
                  <a:pt x="300" y="316"/>
                  <a:pt x="276" y="316"/>
                  <a:pt x="253" y="316"/>
                </a:cubicBezTo>
                <a:cubicBezTo>
                  <a:pt x="237" y="316"/>
                  <a:pt x="213" y="316"/>
                  <a:pt x="198" y="308"/>
                </a:cubicBezTo>
                <a:cubicBezTo>
                  <a:pt x="198" y="348"/>
                  <a:pt x="198" y="348"/>
                  <a:pt x="198" y="348"/>
                </a:cubicBezTo>
                <a:cubicBezTo>
                  <a:pt x="198" y="371"/>
                  <a:pt x="182" y="387"/>
                  <a:pt x="158" y="387"/>
                </a:cubicBezTo>
                <a:cubicBezTo>
                  <a:pt x="142" y="387"/>
                  <a:pt x="126" y="371"/>
                  <a:pt x="118" y="355"/>
                </a:cubicBezTo>
                <a:cubicBezTo>
                  <a:pt x="102" y="268"/>
                  <a:pt x="102" y="268"/>
                  <a:pt x="102" y="268"/>
                </a:cubicBezTo>
                <a:cubicBezTo>
                  <a:pt x="95" y="268"/>
                  <a:pt x="87" y="261"/>
                  <a:pt x="87" y="261"/>
                </a:cubicBezTo>
                <a:cubicBezTo>
                  <a:pt x="71" y="261"/>
                  <a:pt x="63" y="253"/>
                  <a:pt x="55" y="245"/>
                </a:cubicBezTo>
                <a:cubicBezTo>
                  <a:pt x="47" y="237"/>
                  <a:pt x="31" y="229"/>
                  <a:pt x="23" y="229"/>
                </a:cubicBezTo>
                <a:lnTo>
                  <a:pt x="16" y="221"/>
                </a:lnTo>
                <a:cubicBezTo>
                  <a:pt x="8" y="221"/>
                  <a:pt x="0" y="213"/>
                  <a:pt x="0" y="197"/>
                </a:cubicBezTo>
                <a:cubicBezTo>
                  <a:pt x="0" y="150"/>
                  <a:pt x="0" y="150"/>
                  <a:pt x="0" y="150"/>
                </a:cubicBezTo>
                <a:cubicBezTo>
                  <a:pt x="0" y="142"/>
                  <a:pt x="16" y="126"/>
                  <a:pt x="23" y="126"/>
                </a:cubicBezTo>
                <a:cubicBezTo>
                  <a:pt x="31" y="126"/>
                  <a:pt x="39" y="118"/>
                  <a:pt x="47" y="102"/>
                </a:cubicBezTo>
                <a:cubicBezTo>
                  <a:pt x="55" y="95"/>
                  <a:pt x="71" y="79"/>
                  <a:pt x="87" y="63"/>
                </a:cubicBezTo>
                <a:cubicBezTo>
                  <a:pt x="55" y="31"/>
                  <a:pt x="55" y="31"/>
                  <a:pt x="55" y="31"/>
                </a:cubicBezTo>
                <a:cubicBezTo>
                  <a:pt x="55" y="23"/>
                  <a:pt x="55" y="15"/>
                  <a:pt x="55" y="8"/>
                </a:cubicBezTo>
                <a:cubicBezTo>
                  <a:pt x="63" y="0"/>
                  <a:pt x="71" y="0"/>
                  <a:pt x="79" y="0"/>
                </a:cubicBezTo>
                <a:cubicBezTo>
                  <a:pt x="102" y="0"/>
                  <a:pt x="142" y="15"/>
                  <a:pt x="150" y="15"/>
                </a:cubicBezTo>
                <a:cubicBezTo>
                  <a:pt x="158" y="23"/>
                  <a:pt x="205" y="23"/>
                  <a:pt x="229" y="23"/>
                </a:cubicBezTo>
                <a:cubicBezTo>
                  <a:pt x="237" y="23"/>
                  <a:pt x="245" y="23"/>
                  <a:pt x="253" y="23"/>
                </a:cubicBezTo>
                <a:cubicBezTo>
                  <a:pt x="316" y="23"/>
                  <a:pt x="371" y="39"/>
                  <a:pt x="411" y="63"/>
                </a:cubicBezTo>
                <a:cubicBezTo>
                  <a:pt x="458" y="95"/>
                  <a:pt x="482" y="134"/>
                  <a:pt x="482" y="173"/>
                </a:cubicBezTo>
                <a:cubicBezTo>
                  <a:pt x="482" y="197"/>
                  <a:pt x="474" y="221"/>
                  <a:pt x="450" y="245"/>
                </a:cubicBezTo>
                <a:cubicBezTo>
                  <a:pt x="450" y="253"/>
                  <a:pt x="450" y="253"/>
                  <a:pt x="442" y="261"/>
                </a:cubicBezTo>
                <a:cubicBezTo>
                  <a:pt x="435" y="276"/>
                  <a:pt x="427" y="284"/>
                  <a:pt x="419" y="308"/>
                </a:cubicBezTo>
                <a:cubicBezTo>
                  <a:pt x="419" y="316"/>
                  <a:pt x="411" y="324"/>
                  <a:pt x="411" y="332"/>
                </a:cubicBezTo>
                <a:cubicBezTo>
                  <a:pt x="411" y="332"/>
                  <a:pt x="411" y="339"/>
                  <a:pt x="411" y="348"/>
                </a:cubicBezTo>
                <a:cubicBezTo>
                  <a:pt x="411" y="371"/>
                  <a:pt x="395" y="387"/>
                  <a:pt x="371" y="387"/>
                </a:cubicBezTo>
                <a:close/>
                <a:moveTo>
                  <a:pt x="356" y="348"/>
                </a:moveTo>
                <a:lnTo>
                  <a:pt x="356" y="348"/>
                </a:lnTo>
                <a:cubicBezTo>
                  <a:pt x="356" y="355"/>
                  <a:pt x="363" y="363"/>
                  <a:pt x="371" y="363"/>
                </a:cubicBezTo>
                <a:cubicBezTo>
                  <a:pt x="379" y="363"/>
                  <a:pt x="387" y="355"/>
                  <a:pt x="387" y="348"/>
                </a:cubicBezTo>
                <a:cubicBezTo>
                  <a:pt x="387" y="339"/>
                  <a:pt x="387" y="332"/>
                  <a:pt x="387" y="324"/>
                </a:cubicBezTo>
                <a:cubicBezTo>
                  <a:pt x="387" y="316"/>
                  <a:pt x="387" y="308"/>
                  <a:pt x="395" y="300"/>
                </a:cubicBezTo>
                <a:cubicBezTo>
                  <a:pt x="403" y="276"/>
                  <a:pt x="411" y="261"/>
                  <a:pt x="427" y="245"/>
                </a:cubicBezTo>
                <a:cubicBezTo>
                  <a:pt x="427" y="237"/>
                  <a:pt x="435" y="237"/>
                  <a:pt x="435" y="229"/>
                </a:cubicBezTo>
                <a:cubicBezTo>
                  <a:pt x="450" y="213"/>
                  <a:pt x="450" y="197"/>
                  <a:pt x="450" y="173"/>
                </a:cubicBezTo>
                <a:cubicBezTo>
                  <a:pt x="450" y="142"/>
                  <a:pt x="435" y="110"/>
                  <a:pt x="395" y="86"/>
                </a:cubicBezTo>
                <a:cubicBezTo>
                  <a:pt x="363" y="63"/>
                  <a:pt x="308" y="47"/>
                  <a:pt x="253" y="47"/>
                </a:cubicBezTo>
                <a:cubicBezTo>
                  <a:pt x="245" y="47"/>
                  <a:pt x="237" y="47"/>
                  <a:pt x="229" y="47"/>
                </a:cubicBezTo>
                <a:lnTo>
                  <a:pt x="229" y="47"/>
                </a:lnTo>
                <a:cubicBezTo>
                  <a:pt x="221" y="47"/>
                  <a:pt x="158" y="47"/>
                  <a:pt x="142" y="39"/>
                </a:cubicBezTo>
                <a:cubicBezTo>
                  <a:pt x="134" y="39"/>
                  <a:pt x="102" y="31"/>
                  <a:pt x="87" y="23"/>
                </a:cubicBezTo>
                <a:cubicBezTo>
                  <a:pt x="110" y="55"/>
                  <a:pt x="110" y="55"/>
                  <a:pt x="110" y="55"/>
                </a:cubicBezTo>
                <a:cubicBezTo>
                  <a:pt x="118" y="63"/>
                  <a:pt x="118" y="63"/>
                  <a:pt x="118" y="71"/>
                </a:cubicBezTo>
                <a:lnTo>
                  <a:pt x="110" y="79"/>
                </a:lnTo>
                <a:cubicBezTo>
                  <a:pt x="87" y="95"/>
                  <a:pt x="79" y="110"/>
                  <a:pt x="71" y="118"/>
                </a:cubicBezTo>
                <a:cubicBezTo>
                  <a:pt x="55" y="134"/>
                  <a:pt x="47" y="150"/>
                  <a:pt x="31" y="150"/>
                </a:cubicBezTo>
                <a:cubicBezTo>
                  <a:pt x="31" y="150"/>
                  <a:pt x="23" y="150"/>
                  <a:pt x="23" y="158"/>
                </a:cubicBezTo>
                <a:cubicBezTo>
                  <a:pt x="23" y="197"/>
                  <a:pt x="23" y="197"/>
                  <a:pt x="23" y="197"/>
                </a:cubicBezTo>
                <a:lnTo>
                  <a:pt x="23" y="197"/>
                </a:lnTo>
                <a:cubicBezTo>
                  <a:pt x="31" y="197"/>
                  <a:pt x="31" y="205"/>
                  <a:pt x="31" y="205"/>
                </a:cubicBezTo>
                <a:cubicBezTo>
                  <a:pt x="47" y="205"/>
                  <a:pt x="63" y="213"/>
                  <a:pt x="71" y="229"/>
                </a:cubicBezTo>
                <a:cubicBezTo>
                  <a:pt x="79" y="229"/>
                  <a:pt x="87" y="237"/>
                  <a:pt x="95" y="237"/>
                </a:cubicBezTo>
                <a:cubicBezTo>
                  <a:pt x="102" y="245"/>
                  <a:pt x="118" y="245"/>
                  <a:pt x="126" y="261"/>
                </a:cubicBezTo>
                <a:cubicBezTo>
                  <a:pt x="142" y="348"/>
                  <a:pt x="142" y="348"/>
                  <a:pt x="142" y="348"/>
                </a:cubicBezTo>
                <a:cubicBezTo>
                  <a:pt x="150" y="355"/>
                  <a:pt x="150" y="363"/>
                  <a:pt x="158" y="363"/>
                </a:cubicBezTo>
                <a:cubicBezTo>
                  <a:pt x="166" y="363"/>
                  <a:pt x="174" y="355"/>
                  <a:pt x="174" y="348"/>
                </a:cubicBezTo>
                <a:cubicBezTo>
                  <a:pt x="174" y="292"/>
                  <a:pt x="174" y="292"/>
                  <a:pt x="174" y="292"/>
                </a:cubicBezTo>
                <a:lnTo>
                  <a:pt x="174" y="284"/>
                </a:lnTo>
                <a:cubicBezTo>
                  <a:pt x="182" y="284"/>
                  <a:pt x="182" y="276"/>
                  <a:pt x="189" y="284"/>
                </a:cubicBezTo>
                <a:cubicBezTo>
                  <a:pt x="205" y="284"/>
                  <a:pt x="229" y="292"/>
                  <a:pt x="253" y="292"/>
                </a:cubicBezTo>
                <a:cubicBezTo>
                  <a:pt x="276" y="292"/>
                  <a:pt x="300" y="284"/>
                  <a:pt x="324" y="284"/>
                </a:cubicBezTo>
                <a:lnTo>
                  <a:pt x="332" y="284"/>
                </a:lnTo>
                <a:cubicBezTo>
                  <a:pt x="340" y="292"/>
                  <a:pt x="340" y="292"/>
                  <a:pt x="340" y="292"/>
                </a:cubicBezTo>
                <a:cubicBezTo>
                  <a:pt x="348" y="300"/>
                  <a:pt x="356" y="308"/>
                  <a:pt x="356" y="316"/>
                </a:cubicBezTo>
                <a:lnTo>
                  <a:pt x="356" y="34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48" name="Freeform 618">
            <a:extLst>
              <a:ext uri="{FF2B5EF4-FFF2-40B4-BE49-F238E27FC236}">
                <a16:creationId xmlns:a16="http://schemas.microsoft.com/office/drawing/2014/main" id="{C12DC670-B826-1341-83E5-D914FB218C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45556" y="4100169"/>
            <a:ext cx="120744" cy="77277"/>
          </a:xfrm>
          <a:custGeom>
            <a:avLst/>
            <a:gdLst>
              <a:gd name="T0" fmla="*/ 8 w 112"/>
              <a:gd name="T1" fmla="*/ 71 h 72"/>
              <a:gd name="T2" fmla="*/ 8 w 112"/>
              <a:gd name="T3" fmla="*/ 71 h 72"/>
              <a:gd name="T4" fmla="*/ 0 w 112"/>
              <a:gd name="T5" fmla="*/ 71 h 72"/>
              <a:gd name="T6" fmla="*/ 8 w 112"/>
              <a:gd name="T7" fmla="*/ 55 h 72"/>
              <a:gd name="T8" fmla="*/ 8 w 112"/>
              <a:gd name="T9" fmla="*/ 55 h 72"/>
              <a:gd name="T10" fmla="*/ 40 w 112"/>
              <a:gd name="T11" fmla="*/ 47 h 72"/>
              <a:gd name="T12" fmla="*/ 32 w 112"/>
              <a:gd name="T13" fmla="*/ 39 h 72"/>
              <a:gd name="T14" fmla="*/ 24 w 112"/>
              <a:gd name="T15" fmla="*/ 16 h 72"/>
              <a:gd name="T16" fmla="*/ 48 w 112"/>
              <a:gd name="T17" fmla="*/ 0 h 72"/>
              <a:gd name="T18" fmla="*/ 71 w 112"/>
              <a:gd name="T19" fmla="*/ 16 h 72"/>
              <a:gd name="T20" fmla="*/ 71 w 112"/>
              <a:gd name="T21" fmla="*/ 32 h 72"/>
              <a:gd name="T22" fmla="*/ 95 w 112"/>
              <a:gd name="T23" fmla="*/ 32 h 72"/>
              <a:gd name="T24" fmla="*/ 111 w 112"/>
              <a:gd name="T25" fmla="*/ 39 h 72"/>
              <a:gd name="T26" fmla="*/ 103 w 112"/>
              <a:gd name="T27" fmla="*/ 47 h 72"/>
              <a:gd name="T28" fmla="*/ 71 w 112"/>
              <a:gd name="T29" fmla="*/ 47 h 72"/>
              <a:gd name="T30" fmla="*/ 56 w 112"/>
              <a:gd name="T31" fmla="*/ 47 h 72"/>
              <a:gd name="T32" fmla="*/ 32 w 112"/>
              <a:gd name="T33" fmla="*/ 63 h 72"/>
              <a:gd name="T34" fmla="*/ 8 w 112"/>
              <a:gd name="T35" fmla="*/ 71 h 72"/>
              <a:gd name="T36" fmla="*/ 48 w 112"/>
              <a:gd name="T37" fmla="*/ 16 h 72"/>
              <a:gd name="T38" fmla="*/ 48 w 112"/>
              <a:gd name="T39" fmla="*/ 16 h 72"/>
              <a:gd name="T40" fmla="*/ 48 w 112"/>
              <a:gd name="T41" fmla="*/ 16 h 72"/>
              <a:gd name="T42" fmla="*/ 40 w 112"/>
              <a:gd name="T43" fmla="*/ 23 h 72"/>
              <a:gd name="T44" fmla="*/ 40 w 112"/>
              <a:gd name="T45" fmla="*/ 32 h 72"/>
              <a:gd name="T46" fmla="*/ 56 w 112"/>
              <a:gd name="T47" fmla="*/ 32 h 72"/>
              <a:gd name="T48" fmla="*/ 56 w 112"/>
              <a:gd name="T49" fmla="*/ 32 h 72"/>
              <a:gd name="T50" fmla="*/ 56 w 112"/>
              <a:gd name="T51" fmla="*/ 16 h 72"/>
              <a:gd name="T52" fmla="*/ 48 w 112"/>
              <a:gd name="T53" fmla="*/ 16 h 72"/>
              <a:gd name="T54" fmla="*/ 56 w 112"/>
              <a:gd name="T55" fmla="*/ 16 h 72"/>
              <a:gd name="T56" fmla="*/ 56 w 112"/>
              <a:gd name="T57" fmla="*/ 16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112" h="72">
                <a:moveTo>
                  <a:pt x="8" y="71"/>
                </a:moveTo>
                <a:lnTo>
                  <a:pt x="8" y="71"/>
                </a:lnTo>
                <a:lnTo>
                  <a:pt x="0" y="71"/>
                </a:lnTo>
                <a:cubicBezTo>
                  <a:pt x="0" y="63"/>
                  <a:pt x="0" y="63"/>
                  <a:pt x="8" y="55"/>
                </a:cubicBezTo>
                <a:lnTo>
                  <a:pt x="8" y="55"/>
                </a:lnTo>
                <a:cubicBezTo>
                  <a:pt x="16" y="55"/>
                  <a:pt x="24" y="55"/>
                  <a:pt x="40" y="47"/>
                </a:cubicBezTo>
                <a:cubicBezTo>
                  <a:pt x="32" y="47"/>
                  <a:pt x="32" y="39"/>
                  <a:pt x="32" y="39"/>
                </a:cubicBezTo>
                <a:cubicBezTo>
                  <a:pt x="24" y="32"/>
                  <a:pt x="24" y="23"/>
                  <a:pt x="24" y="16"/>
                </a:cubicBezTo>
                <a:cubicBezTo>
                  <a:pt x="32" y="8"/>
                  <a:pt x="40" y="0"/>
                  <a:pt x="48" y="0"/>
                </a:cubicBezTo>
                <a:cubicBezTo>
                  <a:pt x="64" y="0"/>
                  <a:pt x="71" y="8"/>
                  <a:pt x="71" y="16"/>
                </a:cubicBezTo>
                <a:cubicBezTo>
                  <a:pt x="71" y="23"/>
                  <a:pt x="71" y="32"/>
                  <a:pt x="71" y="32"/>
                </a:cubicBezTo>
                <a:cubicBezTo>
                  <a:pt x="80" y="32"/>
                  <a:pt x="87" y="32"/>
                  <a:pt x="95" y="32"/>
                </a:cubicBezTo>
                <a:cubicBezTo>
                  <a:pt x="103" y="32"/>
                  <a:pt x="103" y="32"/>
                  <a:pt x="111" y="39"/>
                </a:cubicBezTo>
                <a:lnTo>
                  <a:pt x="103" y="47"/>
                </a:lnTo>
                <a:cubicBezTo>
                  <a:pt x="103" y="47"/>
                  <a:pt x="87" y="47"/>
                  <a:pt x="71" y="47"/>
                </a:cubicBezTo>
                <a:cubicBezTo>
                  <a:pt x="64" y="47"/>
                  <a:pt x="64" y="47"/>
                  <a:pt x="56" y="47"/>
                </a:cubicBezTo>
                <a:cubicBezTo>
                  <a:pt x="56" y="55"/>
                  <a:pt x="48" y="63"/>
                  <a:pt x="32" y="63"/>
                </a:cubicBezTo>
                <a:cubicBezTo>
                  <a:pt x="24" y="71"/>
                  <a:pt x="8" y="71"/>
                  <a:pt x="8" y="71"/>
                </a:cubicBezTo>
                <a:close/>
                <a:moveTo>
                  <a:pt x="48" y="16"/>
                </a:moveTo>
                <a:lnTo>
                  <a:pt x="48" y="16"/>
                </a:lnTo>
                <a:lnTo>
                  <a:pt x="48" y="16"/>
                </a:lnTo>
                <a:cubicBezTo>
                  <a:pt x="48" y="16"/>
                  <a:pt x="40" y="16"/>
                  <a:pt x="40" y="23"/>
                </a:cubicBezTo>
                <a:lnTo>
                  <a:pt x="40" y="32"/>
                </a:lnTo>
                <a:cubicBezTo>
                  <a:pt x="40" y="32"/>
                  <a:pt x="48" y="32"/>
                  <a:pt x="56" y="32"/>
                </a:cubicBezTo>
                <a:lnTo>
                  <a:pt x="56" y="32"/>
                </a:lnTo>
                <a:cubicBezTo>
                  <a:pt x="56" y="23"/>
                  <a:pt x="56" y="23"/>
                  <a:pt x="56" y="16"/>
                </a:cubicBezTo>
                <a:cubicBezTo>
                  <a:pt x="56" y="16"/>
                  <a:pt x="56" y="16"/>
                  <a:pt x="48" y="16"/>
                </a:cubicBezTo>
                <a:close/>
                <a:moveTo>
                  <a:pt x="56" y="16"/>
                </a:moveTo>
                <a:lnTo>
                  <a:pt x="56" y="1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49" name="Freeform 619">
            <a:extLst>
              <a:ext uri="{FF2B5EF4-FFF2-40B4-BE49-F238E27FC236}">
                <a16:creationId xmlns:a16="http://schemas.microsoft.com/office/drawing/2014/main" id="{6C224263-D710-8A4F-B208-25DC944CCB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73658" y="4162955"/>
            <a:ext cx="28979" cy="33810"/>
          </a:xfrm>
          <a:custGeom>
            <a:avLst/>
            <a:gdLst>
              <a:gd name="T0" fmla="*/ 0 w 25"/>
              <a:gd name="T1" fmla="*/ 16 h 33"/>
              <a:gd name="T2" fmla="*/ 0 w 25"/>
              <a:gd name="T3" fmla="*/ 16 h 33"/>
              <a:gd name="T4" fmla="*/ 8 w 25"/>
              <a:gd name="T5" fmla="*/ 0 h 33"/>
              <a:gd name="T6" fmla="*/ 24 w 25"/>
              <a:gd name="T7" fmla="*/ 16 h 33"/>
              <a:gd name="T8" fmla="*/ 8 w 25"/>
              <a:gd name="T9" fmla="*/ 32 h 33"/>
              <a:gd name="T10" fmla="*/ 0 w 25"/>
              <a:gd name="T11" fmla="*/ 16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5" h="33">
                <a:moveTo>
                  <a:pt x="0" y="16"/>
                </a:moveTo>
                <a:lnTo>
                  <a:pt x="0" y="16"/>
                </a:lnTo>
                <a:cubicBezTo>
                  <a:pt x="0" y="8"/>
                  <a:pt x="0" y="0"/>
                  <a:pt x="8" y="0"/>
                </a:cubicBezTo>
                <a:cubicBezTo>
                  <a:pt x="16" y="0"/>
                  <a:pt x="24" y="8"/>
                  <a:pt x="24" y="16"/>
                </a:cubicBezTo>
                <a:cubicBezTo>
                  <a:pt x="24" y="24"/>
                  <a:pt x="16" y="32"/>
                  <a:pt x="8" y="32"/>
                </a:cubicBezTo>
                <a:cubicBezTo>
                  <a:pt x="0" y="32"/>
                  <a:pt x="0" y="24"/>
                  <a:pt x="0" y="1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50" name="Freeform 620">
            <a:extLst>
              <a:ext uri="{FF2B5EF4-FFF2-40B4-BE49-F238E27FC236}">
                <a16:creationId xmlns:a16="http://schemas.microsoft.com/office/drawing/2014/main" id="{EF0F7410-2A87-2245-ACFE-964010FD17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94405" y="4109829"/>
            <a:ext cx="140063" cy="43467"/>
          </a:xfrm>
          <a:custGeom>
            <a:avLst/>
            <a:gdLst>
              <a:gd name="T0" fmla="*/ 111 w 128"/>
              <a:gd name="T1" fmla="*/ 39 h 40"/>
              <a:gd name="T2" fmla="*/ 111 w 128"/>
              <a:gd name="T3" fmla="*/ 39 h 40"/>
              <a:gd name="T4" fmla="*/ 103 w 128"/>
              <a:gd name="T5" fmla="*/ 39 h 40"/>
              <a:gd name="T6" fmla="*/ 56 w 128"/>
              <a:gd name="T7" fmla="*/ 24 h 40"/>
              <a:gd name="T8" fmla="*/ 16 w 128"/>
              <a:gd name="T9" fmla="*/ 31 h 40"/>
              <a:gd name="T10" fmla="*/ 8 w 128"/>
              <a:gd name="T11" fmla="*/ 15 h 40"/>
              <a:gd name="T12" fmla="*/ 16 w 128"/>
              <a:gd name="T13" fmla="*/ 0 h 40"/>
              <a:gd name="T14" fmla="*/ 63 w 128"/>
              <a:gd name="T15" fmla="*/ 0 h 40"/>
              <a:gd name="T16" fmla="*/ 111 w 128"/>
              <a:gd name="T17" fmla="*/ 15 h 40"/>
              <a:gd name="T18" fmla="*/ 119 w 128"/>
              <a:gd name="T19" fmla="*/ 31 h 40"/>
              <a:gd name="T20" fmla="*/ 111 w 128"/>
              <a:gd name="T21" fmla="*/ 39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8" h="40">
                <a:moveTo>
                  <a:pt x="111" y="39"/>
                </a:moveTo>
                <a:lnTo>
                  <a:pt x="111" y="39"/>
                </a:lnTo>
                <a:lnTo>
                  <a:pt x="103" y="39"/>
                </a:lnTo>
                <a:cubicBezTo>
                  <a:pt x="87" y="31"/>
                  <a:pt x="79" y="31"/>
                  <a:pt x="56" y="24"/>
                </a:cubicBezTo>
                <a:cubicBezTo>
                  <a:pt x="48" y="24"/>
                  <a:pt x="32" y="24"/>
                  <a:pt x="16" y="31"/>
                </a:cubicBezTo>
                <a:cubicBezTo>
                  <a:pt x="16" y="31"/>
                  <a:pt x="8" y="24"/>
                  <a:pt x="8" y="15"/>
                </a:cubicBezTo>
                <a:cubicBezTo>
                  <a:pt x="0" y="8"/>
                  <a:pt x="8" y="0"/>
                  <a:pt x="16" y="0"/>
                </a:cubicBezTo>
                <a:cubicBezTo>
                  <a:pt x="24" y="0"/>
                  <a:pt x="48" y="0"/>
                  <a:pt x="63" y="0"/>
                </a:cubicBezTo>
                <a:cubicBezTo>
                  <a:pt x="79" y="0"/>
                  <a:pt x="95" y="8"/>
                  <a:pt x="111" y="15"/>
                </a:cubicBezTo>
                <a:cubicBezTo>
                  <a:pt x="119" y="15"/>
                  <a:pt x="127" y="24"/>
                  <a:pt x="119" y="31"/>
                </a:cubicBezTo>
                <a:lnTo>
                  <a:pt x="111" y="39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51" name="Freeform 621">
            <a:extLst>
              <a:ext uri="{FF2B5EF4-FFF2-40B4-BE49-F238E27FC236}">
                <a16:creationId xmlns:a16="http://schemas.microsoft.com/office/drawing/2014/main" id="{E9F3CA5A-5238-9343-AA90-A5AC38A832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5122" y="8533950"/>
            <a:ext cx="642365" cy="738962"/>
          </a:xfrm>
          <a:custGeom>
            <a:avLst/>
            <a:gdLst>
              <a:gd name="T0" fmla="*/ 292 w 586"/>
              <a:gd name="T1" fmla="*/ 672 h 673"/>
              <a:gd name="T2" fmla="*/ 292 w 586"/>
              <a:gd name="T3" fmla="*/ 672 h 673"/>
              <a:gd name="T4" fmla="*/ 285 w 586"/>
              <a:gd name="T5" fmla="*/ 672 h 673"/>
              <a:gd name="T6" fmla="*/ 118 w 586"/>
              <a:gd name="T7" fmla="*/ 546 h 673"/>
              <a:gd name="T8" fmla="*/ 0 w 586"/>
              <a:gd name="T9" fmla="*/ 142 h 673"/>
              <a:gd name="T10" fmla="*/ 16 w 586"/>
              <a:gd name="T11" fmla="*/ 103 h 673"/>
              <a:gd name="T12" fmla="*/ 47 w 586"/>
              <a:gd name="T13" fmla="*/ 87 h 673"/>
              <a:gd name="T14" fmla="*/ 261 w 586"/>
              <a:gd name="T15" fmla="*/ 16 h 673"/>
              <a:gd name="T16" fmla="*/ 324 w 586"/>
              <a:gd name="T17" fmla="*/ 16 h 673"/>
              <a:gd name="T18" fmla="*/ 529 w 586"/>
              <a:gd name="T19" fmla="*/ 87 h 673"/>
              <a:gd name="T20" fmla="*/ 569 w 586"/>
              <a:gd name="T21" fmla="*/ 103 h 673"/>
              <a:gd name="T22" fmla="*/ 585 w 586"/>
              <a:gd name="T23" fmla="*/ 142 h 673"/>
              <a:gd name="T24" fmla="*/ 466 w 586"/>
              <a:gd name="T25" fmla="*/ 546 h 673"/>
              <a:gd name="T26" fmla="*/ 300 w 586"/>
              <a:gd name="T27" fmla="*/ 672 h 673"/>
              <a:gd name="T28" fmla="*/ 292 w 586"/>
              <a:gd name="T29" fmla="*/ 672 h 673"/>
              <a:gd name="T30" fmla="*/ 285 w 586"/>
              <a:gd name="T31" fmla="*/ 640 h 673"/>
              <a:gd name="T32" fmla="*/ 285 w 586"/>
              <a:gd name="T33" fmla="*/ 640 h 673"/>
              <a:gd name="T34" fmla="*/ 292 w 586"/>
              <a:gd name="T35" fmla="*/ 40 h 673"/>
              <a:gd name="T36" fmla="*/ 292 w 586"/>
              <a:gd name="T37" fmla="*/ 40 h 673"/>
              <a:gd name="T38" fmla="*/ 285 w 586"/>
              <a:gd name="T39" fmla="*/ 40 h 673"/>
              <a:gd name="T40" fmla="*/ 55 w 586"/>
              <a:gd name="T41" fmla="*/ 119 h 673"/>
              <a:gd name="T42" fmla="*/ 39 w 586"/>
              <a:gd name="T43" fmla="*/ 127 h 673"/>
              <a:gd name="T44" fmla="*/ 39 w 586"/>
              <a:gd name="T45" fmla="*/ 142 h 673"/>
              <a:gd name="T46" fmla="*/ 150 w 586"/>
              <a:gd name="T47" fmla="*/ 522 h 673"/>
              <a:gd name="T48" fmla="*/ 292 w 586"/>
              <a:gd name="T49" fmla="*/ 633 h 673"/>
              <a:gd name="T50" fmla="*/ 435 w 586"/>
              <a:gd name="T51" fmla="*/ 530 h 673"/>
              <a:gd name="T52" fmla="*/ 545 w 586"/>
              <a:gd name="T53" fmla="*/ 142 h 673"/>
              <a:gd name="T54" fmla="*/ 545 w 586"/>
              <a:gd name="T55" fmla="*/ 127 h 673"/>
              <a:gd name="T56" fmla="*/ 529 w 586"/>
              <a:gd name="T57" fmla="*/ 119 h 673"/>
              <a:gd name="T58" fmla="*/ 300 w 586"/>
              <a:gd name="T59" fmla="*/ 40 h 673"/>
              <a:gd name="T60" fmla="*/ 292 w 586"/>
              <a:gd name="T61" fmla="*/ 40 h 6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586" h="673">
                <a:moveTo>
                  <a:pt x="292" y="672"/>
                </a:moveTo>
                <a:lnTo>
                  <a:pt x="292" y="672"/>
                </a:lnTo>
                <a:lnTo>
                  <a:pt x="285" y="672"/>
                </a:lnTo>
                <a:cubicBezTo>
                  <a:pt x="276" y="672"/>
                  <a:pt x="174" y="617"/>
                  <a:pt x="118" y="546"/>
                </a:cubicBezTo>
                <a:cubicBezTo>
                  <a:pt x="39" y="419"/>
                  <a:pt x="8" y="221"/>
                  <a:pt x="0" y="142"/>
                </a:cubicBezTo>
                <a:cubicBezTo>
                  <a:pt x="0" y="127"/>
                  <a:pt x="0" y="119"/>
                  <a:pt x="16" y="103"/>
                </a:cubicBezTo>
                <a:cubicBezTo>
                  <a:pt x="23" y="95"/>
                  <a:pt x="32" y="87"/>
                  <a:pt x="47" y="87"/>
                </a:cubicBezTo>
                <a:cubicBezTo>
                  <a:pt x="158" y="79"/>
                  <a:pt x="229" y="40"/>
                  <a:pt x="261" y="16"/>
                </a:cubicBezTo>
                <a:cubicBezTo>
                  <a:pt x="276" y="0"/>
                  <a:pt x="308" y="0"/>
                  <a:pt x="324" y="16"/>
                </a:cubicBezTo>
                <a:cubicBezTo>
                  <a:pt x="356" y="40"/>
                  <a:pt x="427" y="79"/>
                  <a:pt x="529" y="87"/>
                </a:cubicBezTo>
                <a:cubicBezTo>
                  <a:pt x="545" y="87"/>
                  <a:pt x="561" y="95"/>
                  <a:pt x="569" y="103"/>
                </a:cubicBezTo>
                <a:cubicBezTo>
                  <a:pt x="577" y="111"/>
                  <a:pt x="585" y="127"/>
                  <a:pt x="585" y="142"/>
                </a:cubicBezTo>
                <a:cubicBezTo>
                  <a:pt x="577" y="221"/>
                  <a:pt x="545" y="419"/>
                  <a:pt x="466" y="546"/>
                </a:cubicBezTo>
                <a:cubicBezTo>
                  <a:pt x="411" y="617"/>
                  <a:pt x="300" y="672"/>
                  <a:pt x="300" y="672"/>
                </a:cubicBezTo>
                <a:lnTo>
                  <a:pt x="292" y="672"/>
                </a:lnTo>
                <a:close/>
                <a:moveTo>
                  <a:pt x="285" y="640"/>
                </a:moveTo>
                <a:lnTo>
                  <a:pt x="285" y="640"/>
                </a:lnTo>
                <a:close/>
                <a:moveTo>
                  <a:pt x="292" y="40"/>
                </a:moveTo>
                <a:lnTo>
                  <a:pt x="292" y="40"/>
                </a:lnTo>
                <a:cubicBezTo>
                  <a:pt x="285" y="40"/>
                  <a:pt x="285" y="40"/>
                  <a:pt x="285" y="40"/>
                </a:cubicBezTo>
                <a:cubicBezTo>
                  <a:pt x="245" y="71"/>
                  <a:pt x="166" y="111"/>
                  <a:pt x="55" y="119"/>
                </a:cubicBezTo>
                <a:cubicBezTo>
                  <a:pt x="47" y="119"/>
                  <a:pt x="39" y="127"/>
                  <a:pt x="39" y="127"/>
                </a:cubicBezTo>
                <a:cubicBezTo>
                  <a:pt x="39" y="134"/>
                  <a:pt x="39" y="134"/>
                  <a:pt x="39" y="142"/>
                </a:cubicBezTo>
                <a:cubicBezTo>
                  <a:pt x="47" y="213"/>
                  <a:pt x="71" y="411"/>
                  <a:pt x="150" y="522"/>
                </a:cubicBezTo>
                <a:cubicBezTo>
                  <a:pt x="190" y="577"/>
                  <a:pt x="269" y="624"/>
                  <a:pt x="292" y="633"/>
                </a:cubicBezTo>
                <a:cubicBezTo>
                  <a:pt x="316" y="624"/>
                  <a:pt x="395" y="577"/>
                  <a:pt x="435" y="530"/>
                </a:cubicBezTo>
                <a:cubicBezTo>
                  <a:pt x="514" y="411"/>
                  <a:pt x="538" y="213"/>
                  <a:pt x="545" y="142"/>
                </a:cubicBezTo>
                <a:cubicBezTo>
                  <a:pt x="545" y="134"/>
                  <a:pt x="545" y="127"/>
                  <a:pt x="545" y="127"/>
                </a:cubicBezTo>
                <a:cubicBezTo>
                  <a:pt x="538" y="127"/>
                  <a:pt x="538" y="119"/>
                  <a:pt x="529" y="119"/>
                </a:cubicBezTo>
                <a:cubicBezTo>
                  <a:pt x="411" y="111"/>
                  <a:pt x="340" y="71"/>
                  <a:pt x="300" y="40"/>
                </a:cubicBezTo>
                <a:lnTo>
                  <a:pt x="292" y="4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52" name="Freeform 622">
            <a:extLst>
              <a:ext uri="{FF2B5EF4-FFF2-40B4-BE49-F238E27FC236}">
                <a16:creationId xmlns:a16="http://schemas.microsoft.com/office/drawing/2014/main" id="{32E2294C-0EAC-3145-BD43-1C4CD7E61F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17975" y="8886525"/>
            <a:ext cx="241491" cy="173874"/>
          </a:xfrm>
          <a:custGeom>
            <a:avLst/>
            <a:gdLst>
              <a:gd name="T0" fmla="*/ 189 w 222"/>
              <a:gd name="T1" fmla="*/ 158 h 159"/>
              <a:gd name="T2" fmla="*/ 189 w 222"/>
              <a:gd name="T3" fmla="*/ 158 h 159"/>
              <a:gd name="T4" fmla="*/ 31 w 222"/>
              <a:gd name="T5" fmla="*/ 158 h 159"/>
              <a:gd name="T6" fmla="*/ 0 w 222"/>
              <a:gd name="T7" fmla="*/ 127 h 159"/>
              <a:gd name="T8" fmla="*/ 0 w 222"/>
              <a:gd name="T9" fmla="*/ 24 h 159"/>
              <a:gd name="T10" fmla="*/ 31 w 222"/>
              <a:gd name="T11" fmla="*/ 0 h 159"/>
              <a:gd name="T12" fmla="*/ 189 w 222"/>
              <a:gd name="T13" fmla="*/ 0 h 159"/>
              <a:gd name="T14" fmla="*/ 221 w 222"/>
              <a:gd name="T15" fmla="*/ 24 h 159"/>
              <a:gd name="T16" fmla="*/ 221 w 222"/>
              <a:gd name="T17" fmla="*/ 127 h 159"/>
              <a:gd name="T18" fmla="*/ 189 w 222"/>
              <a:gd name="T19" fmla="*/ 158 h 159"/>
              <a:gd name="T20" fmla="*/ 39 w 222"/>
              <a:gd name="T21" fmla="*/ 119 h 159"/>
              <a:gd name="T22" fmla="*/ 39 w 222"/>
              <a:gd name="T23" fmla="*/ 119 h 159"/>
              <a:gd name="T24" fmla="*/ 181 w 222"/>
              <a:gd name="T25" fmla="*/ 119 h 159"/>
              <a:gd name="T26" fmla="*/ 181 w 222"/>
              <a:gd name="T27" fmla="*/ 32 h 159"/>
              <a:gd name="T28" fmla="*/ 39 w 222"/>
              <a:gd name="T29" fmla="*/ 32 h 159"/>
              <a:gd name="T30" fmla="*/ 39 w 222"/>
              <a:gd name="T31" fmla="*/ 119 h 1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22" h="159">
                <a:moveTo>
                  <a:pt x="189" y="158"/>
                </a:moveTo>
                <a:lnTo>
                  <a:pt x="189" y="158"/>
                </a:lnTo>
                <a:cubicBezTo>
                  <a:pt x="31" y="158"/>
                  <a:pt x="31" y="158"/>
                  <a:pt x="31" y="158"/>
                </a:cubicBezTo>
                <a:cubicBezTo>
                  <a:pt x="16" y="158"/>
                  <a:pt x="0" y="142"/>
                  <a:pt x="0" y="127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8"/>
                  <a:pt x="16" y="0"/>
                  <a:pt x="31" y="0"/>
                </a:cubicBezTo>
                <a:cubicBezTo>
                  <a:pt x="189" y="0"/>
                  <a:pt x="189" y="0"/>
                  <a:pt x="189" y="0"/>
                </a:cubicBezTo>
                <a:cubicBezTo>
                  <a:pt x="205" y="0"/>
                  <a:pt x="221" y="8"/>
                  <a:pt x="221" y="24"/>
                </a:cubicBezTo>
                <a:cubicBezTo>
                  <a:pt x="221" y="127"/>
                  <a:pt x="221" y="127"/>
                  <a:pt x="221" y="127"/>
                </a:cubicBezTo>
                <a:cubicBezTo>
                  <a:pt x="221" y="142"/>
                  <a:pt x="205" y="158"/>
                  <a:pt x="189" y="158"/>
                </a:cubicBezTo>
                <a:close/>
                <a:moveTo>
                  <a:pt x="39" y="119"/>
                </a:moveTo>
                <a:lnTo>
                  <a:pt x="39" y="119"/>
                </a:lnTo>
                <a:cubicBezTo>
                  <a:pt x="181" y="119"/>
                  <a:pt x="181" y="119"/>
                  <a:pt x="181" y="119"/>
                </a:cubicBezTo>
                <a:cubicBezTo>
                  <a:pt x="181" y="32"/>
                  <a:pt x="181" y="32"/>
                  <a:pt x="181" y="32"/>
                </a:cubicBezTo>
                <a:cubicBezTo>
                  <a:pt x="39" y="32"/>
                  <a:pt x="39" y="32"/>
                  <a:pt x="39" y="32"/>
                </a:cubicBezTo>
                <a:lnTo>
                  <a:pt x="39" y="11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53" name="Freeform 623">
            <a:extLst>
              <a:ext uri="{FF2B5EF4-FFF2-40B4-BE49-F238E27FC236}">
                <a16:creationId xmlns:a16="http://schemas.microsoft.com/office/drawing/2014/main" id="{C261D750-F1FF-D644-9250-17FDF4F760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32463" y="8751290"/>
            <a:ext cx="207684" cy="173874"/>
          </a:xfrm>
          <a:custGeom>
            <a:avLst/>
            <a:gdLst>
              <a:gd name="T0" fmla="*/ 165 w 190"/>
              <a:gd name="T1" fmla="*/ 158 h 159"/>
              <a:gd name="T2" fmla="*/ 165 w 190"/>
              <a:gd name="T3" fmla="*/ 158 h 159"/>
              <a:gd name="T4" fmla="*/ 150 w 190"/>
              <a:gd name="T5" fmla="*/ 142 h 159"/>
              <a:gd name="T6" fmla="*/ 150 w 190"/>
              <a:gd name="T7" fmla="*/ 95 h 159"/>
              <a:gd name="T8" fmla="*/ 94 w 190"/>
              <a:gd name="T9" fmla="*/ 31 h 159"/>
              <a:gd name="T10" fmla="*/ 39 w 190"/>
              <a:gd name="T11" fmla="*/ 95 h 159"/>
              <a:gd name="T12" fmla="*/ 39 w 190"/>
              <a:gd name="T13" fmla="*/ 142 h 159"/>
              <a:gd name="T14" fmla="*/ 15 w 190"/>
              <a:gd name="T15" fmla="*/ 158 h 159"/>
              <a:gd name="T16" fmla="*/ 15 w 190"/>
              <a:gd name="T17" fmla="*/ 158 h 159"/>
              <a:gd name="T18" fmla="*/ 0 w 190"/>
              <a:gd name="T19" fmla="*/ 142 h 159"/>
              <a:gd name="T20" fmla="*/ 0 w 190"/>
              <a:gd name="T21" fmla="*/ 95 h 159"/>
              <a:gd name="T22" fmla="*/ 94 w 190"/>
              <a:gd name="T23" fmla="*/ 0 h 159"/>
              <a:gd name="T24" fmla="*/ 189 w 190"/>
              <a:gd name="T25" fmla="*/ 95 h 159"/>
              <a:gd name="T26" fmla="*/ 189 w 190"/>
              <a:gd name="T27" fmla="*/ 142 h 159"/>
              <a:gd name="T28" fmla="*/ 165 w 190"/>
              <a:gd name="T29" fmla="*/ 158 h 1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90" h="159">
                <a:moveTo>
                  <a:pt x="165" y="158"/>
                </a:moveTo>
                <a:lnTo>
                  <a:pt x="165" y="158"/>
                </a:lnTo>
                <a:cubicBezTo>
                  <a:pt x="158" y="158"/>
                  <a:pt x="150" y="150"/>
                  <a:pt x="150" y="142"/>
                </a:cubicBezTo>
                <a:cubicBezTo>
                  <a:pt x="150" y="95"/>
                  <a:pt x="150" y="95"/>
                  <a:pt x="150" y="95"/>
                </a:cubicBezTo>
                <a:cubicBezTo>
                  <a:pt x="150" y="63"/>
                  <a:pt x="126" y="31"/>
                  <a:pt x="94" y="31"/>
                </a:cubicBezTo>
                <a:cubicBezTo>
                  <a:pt x="63" y="31"/>
                  <a:pt x="39" y="63"/>
                  <a:pt x="39" y="95"/>
                </a:cubicBezTo>
                <a:cubicBezTo>
                  <a:pt x="39" y="142"/>
                  <a:pt x="39" y="142"/>
                  <a:pt x="39" y="142"/>
                </a:cubicBezTo>
                <a:cubicBezTo>
                  <a:pt x="39" y="150"/>
                  <a:pt x="31" y="158"/>
                  <a:pt x="15" y="158"/>
                </a:cubicBezTo>
                <a:lnTo>
                  <a:pt x="15" y="158"/>
                </a:lnTo>
                <a:cubicBezTo>
                  <a:pt x="7" y="158"/>
                  <a:pt x="0" y="150"/>
                  <a:pt x="0" y="142"/>
                </a:cubicBezTo>
                <a:cubicBezTo>
                  <a:pt x="0" y="95"/>
                  <a:pt x="0" y="95"/>
                  <a:pt x="0" y="95"/>
                </a:cubicBezTo>
                <a:cubicBezTo>
                  <a:pt x="0" y="39"/>
                  <a:pt x="39" y="0"/>
                  <a:pt x="94" y="0"/>
                </a:cubicBezTo>
                <a:cubicBezTo>
                  <a:pt x="142" y="0"/>
                  <a:pt x="189" y="39"/>
                  <a:pt x="189" y="95"/>
                </a:cubicBezTo>
                <a:cubicBezTo>
                  <a:pt x="189" y="142"/>
                  <a:pt x="189" y="142"/>
                  <a:pt x="189" y="142"/>
                </a:cubicBezTo>
                <a:cubicBezTo>
                  <a:pt x="189" y="150"/>
                  <a:pt x="181" y="158"/>
                  <a:pt x="165" y="15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54" name="Freeform 624">
            <a:extLst>
              <a:ext uri="{FF2B5EF4-FFF2-40B4-BE49-F238E27FC236}">
                <a16:creationId xmlns:a16="http://schemas.microsoft.com/office/drawing/2014/main" id="{6A914F35-12F7-9843-91C6-EE8E8DA7DC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99715" y="4496215"/>
            <a:ext cx="613386" cy="43467"/>
          </a:xfrm>
          <a:custGeom>
            <a:avLst/>
            <a:gdLst>
              <a:gd name="T0" fmla="*/ 538 w 562"/>
              <a:gd name="T1" fmla="*/ 40 h 41"/>
              <a:gd name="T2" fmla="*/ 538 w 562"/>
              <a:gd name="T3" fmla="*/ 40 h 41"/>
              <a:gd name="T4" fmla="*/ 24 w 562"/>
              <a:gd name="T5" fmla="*/ 40 h 41"/>
              <a:gd name="T6" fmla="*/ 0 w 562"/>
              <a:gd name="T7" fmla="*/ 16 h 41"/>
              <a:gd name="T8" fmla="*/ 24 w 562"/>
              <a:gd name="T9" fmla="*/ 0 h 41"/>
              <a:gd name="T10" fmla="*/ 538 w 562"/>
              <a:gd name="T11" fmla="*/ 0 h 41"/>
              <a:gd name="T12" fmla="*/ 561 w 562"/>
              <a:gd name="T13" fmla="*/ 16 h 41"/>
              <a:gd name="T14" fmla="*/ 538 w 562"/>
              <a:gd name="T15" fmla="*/ 4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62" h="41">
                <a:moveTo>
                  <a:pt x="538" y="40"/>
                </a:moveTo>
                <a:lnTo>
                  <a:pt x="538" y="40"/>
                </a:lnTo>
                <a:cubicBezTo>
                  <a:pt x="24" y="40"/>
                  <a:pt x="24" y="40"/>
                  <a:pt x="24" y="40"/>
                </a:cubicBezTo>
                <a:cubicBezTo>
                  <a:pt x="8" y="40"/>
                  <a:pt x="0" y="24"/>
                  <a:pt x="0" y="16"/>
                </a:cubicBezTo>
                <a:cubicBezTo>
                  <a:pt x="0" y="8"/>
                  <a:pt x="8" y="0"/>
                  <a:pt x="24" y="0"/>
                </a:cubicBezTo>
                <a:cubicBezTo>
                  <a:pt x="538" y="0"/>
                  <a:pt x="538" y="0"/>
                  <a:pt x="538" y="0"/>
                </a:cubicBezTo>
                <a:cubicBezTo>
                  <a:pt x="554" y="0"/>
                  <a:pt x="561" y="8"/>
                  <a:pt x="561" y="16"/>
                </a:cubicBezTo>
                <a:cubicBezTo>
                  <a:pt x="561" y="24"/>
                  <a:pt x="554" y="40"/>
                  <a:pt x="538" y="4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55" name="Freeform 625">
            <a:extLst>
              <a:ext uri="{FF2B5EF4-FFF2-40B4-BE49-F238E27FC236}">
                <a16:creationId xmlns:a16="http://schemas.microsoft.com/office/drawing/2014/main" id="{39C092A8-E22B-C444-9510-E4D7BDC4E8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67333" y="4428597"/>
            <a:ext cx="468492" cy="33807"/>
          </a:xfrm>
          <a:custGeom>
            <a:avLst/>
            <a:gdLst>
              <a:gd name="T0" fmla="*/ 411 w 428"/>
              <a:gd name="T1" fmla="*/ 32 h 33"/>
              <a:gd name="T2" fmla="*/ 411 w 428"/>
              <a:gd name="T3" fmla="*/ 32 h 33"/>
              <a:gd name="T4" fmla="*/ 24 w 428"/>
              <a:gd name="T5" fmla="*/ 32 h 33"/>
              <a:gd name="T6" fmla="*/ 0 w 428"/>
              <a:gd name="T7" fmla="*/ 16 h 33"/>
              <a:gd name="T8" fmla="*/ 24 w 428"/>
              <a:gd name="T9" fmla="*/ 0 h 33"/>
              <a:gd name="T10" fmla="*/ 411 w 428"/>
              <a:gd name="T11" fmla="*/ 0 h 33"/>
              <a:gd name="T12" fmla="*/ 427 w 428"/>
              <a:gd name="T13" fmla="*/ 16 h 33"/>
              <a:gd name="T14" fmla="*/ 411 w 428"/>
              <a:gd name="T15" fmla="*/ 32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28" h="33">
                <a:moveTo>
                  <a:pt x="411" y="32"/>
                </a:moveTo>
                <a:lnTo>
                  <a:pt x="411" y="32"/>
                </a:lnTo>
                <a:cubicBezTo>
                  <a:pt x="24" y="32"/>
                  <a:pt x="24" y="32"/>
                  <a:pt x="24" y="32"/>
                </a:cubicBezTo>
                <a:cubicBezTo>
                  <a:pt x="8" y="32"/>
                  <a:pt x="0" y="24"/>
                  <a:pt x="0" y="16"/>
                </a:cubicBezTo>
                <a:cubicBezTo>
                  <a:pt x="0" y="8"/>
                  <a:pt x="8" y="0"/>
                  <a:pt x="24" y="0"/>
                </a:cubicBezTo>
                <a:cubicBezTo>
                  <a:pt x="411" y="0"/>
                  <a:pt x="411" y="0"/>
                  <a:pt x="411" y="0"/>
                </a:cubicBezTo>
                <a:cubicBezTo>
                  <a:pt x="419" y="0"/>
                  <a:pt x="427" y="8"/>
                  <a:pt x="427" y="16"/>
                </a:cubicBezTo>
                <a:cubicBezTo>
                  <a:pt x="427" y="24"/>
                  <a:pt x="419" y="32"/>
                  <a:pt x="411" y="3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56" name="Freeform 626">
            <a:extLst>
              <a:ext uri="{FF2B5EF4-FFF2-40B4-BE49-F238E27FC236}">
                <a16:creationId xmlns:a16="http://schemas.microsoft.com/office/drawing/2014/main" id="{492D3261-CDF7-3D45-A120-6FC3B3DC7B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67333" y="4066359"/>
            <a:ext cx="468492" cy="43470"/>
          </a:xfrm>
          <a:custGeom>
            <a:avLst/>
            <a:gdLst>
              <a:gd name="T0" fmla="*/ 411 w 428"/>
              <a:gd name="T1" fmla="*/ 40 h 41"/>
              <a:gd name="T2" fmla="*/ 411 w 428"/>
              <a:gd name="T3" fmla="*/ 40 h 41"/>
              <a:gd name="T4" fmla="*/ 24 w 428"/>
              <a:gd name="T5" fmla="*/ 40 h 41"/>
              <a:gd name="T6" fmla="*/ 0 w 428"/>
              <a:gd name="T7" fmla="*/ 24 h 41"/>
              <a:gd name="T8" fmla="*/ 24 w 428"/>
              <a:gd name="T9" fmla="*/ 0 h 41"/>
              <a:gd name="T10" fmla="*/ 411 w 428"/>
              <a:gd name="T11" fmla="*/ 0 h 41"/>
              <a:gd name="T12" fmla="*/ 427 w 428"/>
              <a:gd name="T13" fmla="*/ 24 h 41"/>
              <a:gd name="T14" fmla="*/ 411 w 428"/>
              <a:gd name="T15" fmla="*/ 4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28" h="41">
                <a:moveTo>
                  <a:pt x="411" y="40"/>
                </a:moveTo>
                <a:lnTo>
                  <a:pt x="411" y="40"/>
                </a:lnTo>
                <a:cubicBezTo>
                  <a:pt x="24" y="40"/>
                  <a:pt x="24" y="40"/>
                  <a:pt x="24" y="40"/>
                </a:cubicBezTo>
                <a:cubicBezTo>
                  <a:pt x="8" y="40"/>
                  <a:pt x="0" y="32"/>
                  <a:pt x="0" y="24"/>
                </a:cubicBezTo>
                <a:cubicBezTo>
                  <a:pt x="0" y="8"/>
                  <a:pt x="8" y="0"/>
                  <a:pt x="24" y="0"/>
                </a:cubicBezTo>
                <a:cubicBezTo>
                  <a:pt x="411" y="0"/>
                  <a:pt x="411" y="0"/>
                  <a:pt x="411" y="0"/>
                </a:cubicBezTo>
                <a:cubicBezTo>
                  <a:pt x="419" y="0"/>
                  <a:pt x="427" y="8"/>
                  <a:pt x="427" y="24"/>
                </a:cubicBezTo>
                <a:cubicBezTo>
                  <a:pt x="427" y="32"/>
                  <a:pt x="419" y="40"/>
                  <a:pt x="411" y="4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57" name="Freeform 627">
            <a:extLst>
              <a:ext uri="{FF2B5EF4-FFF2-40B4-BE49-F238E27FC236}">
                <a16:creationId xmlns:a16="http://schemas.microsoft.com/office/drawing/2014/main" id="{CB2C6817-F7C8-B844-B20E-20FA1B890F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39778" y="4143636"/>
            <a:ext cx="43470" cy="251151"/>
          </a:xfrm>
          <a:custGeom>
            <a:avLst/>
            <a:gdLst>
              <a:gd name="T0" fmla="*/ 23 w 40"/>
              <a:gd name="T1" fmla="*/ 230 h 231"/>
              <a:gd name="T2" fmla="*/ 23 w 40"/>
              <a:gd name="T3" fmla="*/ 230 h 231"/>
              <a:gd name="T4" fmla="*/ 23 w 40"/>
              <a:gd name="T5" fmla="*/ 230 h 231"/>
              <a:gd name="T6" fmla="*/ 0 w 40"/>
              <a:gd name="T7" fmla="*/ 214 h 231"/>
              <a:gd name="T8" fmla="*/ 8 w 40"/>
              <a:gd name="T9" fmla="*/ 16 h 231"/>
              <a:gd name="T10" fmla="*/ 23 w 40"/>
              <a:gd name="T11" fmla="*/ 0 h 231"/>
              <a:gd name="T12" fmla="*/ 23 w 40"/>
              <a:gd name="T13" fmla="*/ 0 h 231"/>
              <a:gd name="T14" fmla="*/ 39 w 40"/>
              <a:gd name="T15" fmla="*/ 16 h 231"/>
              <a:gd name="T16" fmla="*/ 39 w 40"/>
              <a:gd name="T17" fmla="*/ 214 h 231"/>
              <a:gd name="T18" fmla="*/ 23 w 40"/>
              <a:gd name="T19" fmla="*/ 230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0" h="231">
                <a:moveTo>
                  <a:pt x="23" y="230"/>
                </a:moveTo>
                <a:lnTo>
                  <a:pt x="23" y="230"/>
                </a:lnTo>
                <a:lnTo>
                  <a:pt x="23" y="230"/>
                </a:lnTo>
                <a:cubicBezTo>
                  <a:pt x="8" y="230"/>
                  <a:pt x="0" y="222"/>
                  <a:pt x="0" y="214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8"/>
                  <a:pt x="15" y="0"/>
                  <a:pt x="23" y="0"/>
                </a:cubicBezTo>
                <a:lnTo>
                  <a:pt x="23" y="0"/>
                </a:lnTo>
                <a:cubicBezTo>
                  <a:pt x="31" y="0"/>
                  <a:pt x="39" y="8"/>
                  <a:pt x="39" y="16"/>
                </a:cubicBezTo>
                <a:cubicBezTo>
                  <a:pt x="39" y="214"/>
                  <a:pt x="39" y="214"/>
                  <a:pt x="39" y="214"/>
                </a:cubicBezTo>
                <a:cubicBezTo>
                  <a:pt x="39" y="222"/>
                  <a:pt x="31" y="230"/>
                  <a:pt x="23" y="23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58" name="Freeform 628">
            <a:extLst>
              <a:ext uri="{FF2B5EF4-FFF2-40B4-BE49-F238E27FC236}">
                <a16:creationId xmlns:a16="http://schemas.microsoft.com/office/drawing/2014/main" id="{A6F5CC11-637D-304A-9D13-B22E781640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84673" y="4143636"/>
            <a:ext cx="43470" cy="251151"/>
          </a:xfrm>
          <a:custGeom>
            <a:avLst/>
            <a:gdLst>
              <a:gd name="T0" fmla="*/ 16 w 41"/>
              <a:gd name="T1" fmla="*/ 230 h 231"/>
              <a:gd name="T2" fmla="*/ 16 w 41"/>
              <a:gd name="T3" fmla="*/ 230 h 231"/>
              <a:gd name="T4" fmla="*/ 16 w 41"/>
              <a:gd name="T5" fmla="*/ 230 h 231"/>
              <a:gd name="T6" fmla="*/ 0 w 41"/>
              <a:gd name="T7" fmla="*/ 214 h 231"/>
              <a:gd name="T8" fmla="*/ 0 w 41"/>
              <a:gd name="T9" fmla="*/ 16 h 231"/>
              <a:gd name="T10" fmla="*/ 16 w 41"/>
              <a:gd name="T11" fmla="*/ 0 h 231"/>
              <a:gd name="T12" fmla="*/ 16 w 41"/>
              <a:gd name="T13" fmla="*/ 0 h 231"/>
              <a:gd name="T14" fmla="*/ 40 w 41"/>
              <a:gd name="T15" fmla="*/ 16 h 231"/>
              <a:gd name="T16" fmla="*/ 32 w 41"/>
              <a:gd name="T17" fmla="*/ 214 h 231"/>
              <a:gd name="T18" fmla="*/ 16 w 41"/>
              <a:gd name="T19" fmla="*/ 230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1" h="231">
                <a:moveTo>
                  <a:pt x="16" y="230"/>
                </a:moveTo>
                <a:lnTo>
                  <a:pt x="16" y="230"/>
                </a:lnTo>
                <a:lnTo>
                  <a:pt x="16" y="230"/>
                </a:lnTo>
                <a:cubicBezTo>
                  <a:pt x="8" y="230"/>
                  <a:pt x="0" y="222"/>
                  <a:pt x="0" y="214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8"/>
                  <a:pt x="8" y="0"/>
                  <a:pt x="16" y="0"/>
                </a:cubicBezTo>
                <a:lnTo>
                  <a:pt x="16" y="0"/>
                </a:lnTo>
                <a:cubicBezTo>
                  <a:pt x="32" y="0"/>
                  <a:pt x="40" y="8"/>
                  <a:pt x="40" y="16"/>
                </a:cubicBezTo>
                <a:cubicBezTo>
                  <a:pt x="32" y="214"/>
                  <a:pt x="32" y="214"/>
                  <a:pt x="32" y="214"/>
                </a:cubicBezTo>
                <a:cubicBezTo>
                  <a:pt x="32" y="222"/>
                  <a:pt x="24" y="230"/>
                  <a:pt x="16" y="23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59" name="Freeform 629">
            <a:extLst>
              <a:ext uri="{FF2B5EF4-FFF2-40B4-BE49-F238E27FC236}">
                <a16:creationId xmlns:a16="http://schemas.microsoft.com/office/drawing/2014/main" id="{B34C93AA-1399-AA43-BCD1-27CD06E2C4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24740" y="4143636"/>
            <a:ext cx="43467" cy="251151"/>
          </a:xfrm>
          <a:custGeom>
            <a:avLst/>
            <a:gdLst>
              <a:gd name="T0" fmla="*/ 23 w 40"/>
              <a:gd name="T1" fmla="*/ 230 h 231"/>
              <a:gd name="T2" fmla="*/ 23 w 40"/>
              <a:gd name="T3" fmla="*/ 230 h 231"/>
              <a:gd name="T4" fmla="*/ 23 w 40"/>
              <a:gd name="T5" fmla="*/ 230 h 231"/>
              <a:gd name="T6" fmla="*/ 0 w 40"/>
              <a:gd name="T7" fmla="*/ 214 h 231"/>
              <a:gd name="T8" fmla="*/ 7 w 40"/>
              <a:gd name="T9" fmla="*/ 16 h 231"/>
              <a:gd name="T10" fmla="*/ 23 w 40"/>
              <a:gd name="T11" fmla="*/ 0 h 231"/>
              <a:gd name="T12" fmla="*/ 23 w 40"/>
              <a:gd name="T13" fmla="*/ 0 h 231"/>
              <a:gd name="T14" fmla="*/ 39 w 40"/>
              <a:gd name="T15" fmla="*/ 16 h 231"/>
              <a:gd name="T16" fmla="*/ 39 w 40"/>
              <a:gd name="T17" fmla="*/ 214 h 231"/>
              <a:gd name="T18" fmla="*/ 23 w 40"/>
              <a:gd name="T19" fmla="*/ 230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0" h="231">
                <a:moveTo>
                  <a:pt x="23" y="230"/>
                </a:moveTo>
                <a:lnTo>
                  <a:pt x="23" y="230"/>
                </a:lnTo>
                <a:lnTo>
                  <a:pt x="23" y="230"/>
                </a:lnTo>
                <a:cubicBezTo>
                  <a:pt x="7" y="230"/>
                  <a:pt x="0" y="222"/>
                  <a:pt x="0" y="214"/>
                </a:cubicBezTo>
                <a:cubicBezTo>
                  <a:pt x="7" y="16"/>
                  <a:pt x="7" y="16"/>
                  <a:pt x="7" y="16"/>
                </a:cubicBezTo>
                <a:cubicBezTo>
                  <a:pt x="7" y="8"/>
                  <a:pt x="15" y="0"/>
                  <a:pt x="23" y="0"/>
                </a:cubicBezTo>
                <a:lnTo>
                  <a:pt x="23" y="0"/>
                </a:lnTo>
                <a:cubicBezTo>
                  <a:pt x="31" y="0"/>
                  <a:pt x="39" y="8"/>
                  <a:pt x="39" y="16"/>
                </a:cubicBezTo>
                <a:cubicBezTo>
                  <a:pt x="39" y="214"/>
                  <a:pt x="39" y="214"/>
                  <a:pt x="39" y="214"/>
                </a:cubicBezTo>
                <a:cubicBezTo>
                  <a:pt x="39" y="222"/>
                  <a:pt x="31" y="230"/>
                  <a:pt x="23" y="23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60" name="Freeform 630">
            <a:extLst>
              <a:ext uri="{FF2B5EF4-FFF2-40B4-BE49-F238E27FC236}">
                <a16:creationId xmlns:a16="http://schemas.microsoft.com/office/drawing/2014/main" id="{AE9AF0F1-8597-C048-9637-B85A7C0FF6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99715" y="3945615"/>
            <a:ext cx="613386" cy="130404"/>
          </a:xfrm>
          <a:custGeom>
            <a:avLst/>
            <a:gdLst>
              <a:gd name="T0" fmla="*/ 16 w 562"/>
              <a:gd name="T1" fmla="*/ 118 h 119"/>
              <a:gd name="T2" fmla="*/ 16 w 562"/>
              <a:gd name="T3" fmla="*/ 118 h 119"/>
              <a:gd name="T4" fmla="*/ 0 w 562"/>
              <a:gd name="T5" fmla="*/ 102 h 119"/>
              <a:gd name="T6" fmla="*/ 16 w 562"/>
              <a:gd name="T7" fmla="*/ 79 h 119"/>
              <a:gd name="T8" fmla="*/ 277 w 562"/>
              <a:gd name="T9" fmla="*/ 0 h 119"/>
              <a:gd name="T10" fmla="*/ 285 w 562"/>
              <a:gd name="T11" fmla="*/ 0 h 119"/>
              <a:gd name="T12" fmla="*/ 546 w 562"/>
              <a:gd name="T13" fmla="*/ 79 h 119"/>
              <a:gd name="T14" fmla="*/ 554 w 562"/>
              <a:gd name="T15" fmla="*/ 102 h 119"/>
              <a:gd name="T16" fmla="*/ 538 w 562"/>
              <a:gd name="T17" fmla="*/ 110 h 119"/>
              <a:gd name="T18" fmla="*/ 277 w 562"/>
              <a:gd name="T19" fmla="*/ 39 h 119"/>
              <a:gd name="T20" fmla="*/ 24 w 562"/>
              <a:gd name="T21" fmla="*/ 118 h 119"/>
              <a:gd name="T22" fmla="*/ 16 w 562"/>
              <a:gd name="T23" fmla="*/ 118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62" h="119">
                <a:moveTo>
                  <a:pt x="16" y="118"/>
                </a:moveTo>
                <a:lnTo>
                  <a:pt x="16" y="118"/>
                </a:lnTo>
                <a:cubicBezTo>
                  <a:pt x="8" y="118"/>
                  <a:pt x="0" y="110"/>
                  <a:pt x="0" y="102"/>
                </a:cubicBezTo>
                <a:cubicBezTo>
                  <a:pt x="0" y="94"/>
                  <a:pt x="0" y="87"/>
                  <a:pt x="16" y="79"/>
                </a:cubicBezTo>
                <a:cubicBezTo>
                  <a:pt x="277" y="0"/>
                  <a:pt x="277" y="0"/>
                  <a:pt x="277" y="0"/>
                </a:cubicBezTo>
                <a:lnTo>
                  <a:pt x="285" y="0"/>
                </a:lnTo>
                <a:cubicBezTo>
                  <a:pt x="546" y="79"/>
                  <a:pt x="546" y="79"/>
                  <a:pt x="546" y="79"/>
                </a:cubicBezTo>
                <a:cubicBezTo>
                  <a:pt x="554" y="79"/>
                  <a:pt x="561" y="94"/>
                  <a:pt x="554" y="102"/>
                </a:cubicBezTo>
                <a:cubicBezTo>
                  <a:pt x="554" y="110"/>
                  <a:pt x="546" y="118"/>
                  <a:pt x="538" y="110"/>
                </a:cubicBezTo>
                <a:cubicBezTo>
                  <a:pt x="277" y="39"/>
                  <a:pt x="277" y="39"/>
                  <a:pt x="277" y="39"/>
                </a:cubicBezTo>
                <a:cubicBezTo>
                  <a:pt x="24" y="118"/>
                  <a:pt x="24" y="118"/>
                  <a:pt x="24" y="118"/>
                </a:cubicBezTo>
                <a:cubicBezTo>
                  <a:pt x="24" y="118"/>
                  <a:pt x="24" y="118"/>
                  <a:pt x="16" y="11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61" name="Freeform 631">
            <a:extLst>
              <a:ext uri="{FF2B5EF4-FFF2-40B4-BE49-F238E27FC236}">
                <a16:creationId xmlns:a16="http://schemas.microsoft.com/office/drawing/2014/main" id="{0377164C-D4C4-D143-9174-DC71B4E0E9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86496" y="7698388"/>
            <a:ext cx="444344" cy="164214"/>
          </a:xfrm>
          <a:custGeom>
            <a:avLst/>
            <a:gdLst>
              <a:gd name="T0" fmla="*/ 205 w 404"/>
              <a:gd name="T1" fmla="*/ 150 h 151"/>
              <a:gd name="T2" fmla="*/ 205 w 404"/>
              <a:gd name="T3" fmla="*/ 150 h 151"/>
              <a:gd name="T4" fmla="*/ 71 w 404"/>
              <a:gd name="T5" fmla="*/ 142 h 151"/>
              <a:gd name="T6" fmla="*/ 23 w 404"/>
              <a:gd name="T7" fmla="*/ 127 h 151"/>
              <a:gd name="T8" fmla="*/ 0 w 404"/>
              <a:gd name="T9" fmla="*/ 95 h 151"/>
              <a:gd name="T10" fmla="*/ 0 w 404"/>
              <a:gd name="T11" fmla="*/ 16 h 151"/>
              <a:gd name="T12" fmla="*/ 23 w 404"/>
              <a:gd name="T13" fmla="*/ 0 h 151"/>
              <a:gd name="T14" fmla="*/ 23 w 404"/>
              <a:gd name="T15" fmla="*/ 0 h 151"/>
              <a:gd name="T16" fmla="*/ 39 w 404"/>
              <a:gd name="T17" fmla="*/ 16 h 151"/>
              <a:gd name="T18" fmla="*/ 87 w 404"/>
              <a:gd name="T19" fmla="*/ 32 h 151"/>
              <a:gd name="T20" fmla="*/ 189 w 404"/>
              <a:gd name="T21" fmla="*/ 40 h 151"/>
              <a:gd name="T22" fmla="*/ 213 w 404"/>
              <a:gd name="T23" fmla="*/ 40 h 151"/>
              <a:gd name="T24" fmla="*/ 324 w 404"/>
              <a:gd name="T25" fmla="*/ 32 h 151"/>
              <a:gd name="T26" fmla="*/ 371 w 404"/>
              <a:gd name="T27" fmla="*/ 16 h 151"/>
              <a:gd name="T28" fmla="*/ 387 w 404"/>
              <a:gd name="T29" fmla="*/ 0 h 151"/>
              <a:gd name="T30" fmla="*/ 387 w 404"/>
              <a:gd name="T31" fmla="*/ 0 h 151"/>
              <a:gd name="T32" fmla="*/ 403 w 404"/>
              <a:gd name="T33" fmla="*/ 24 h 151"/>
              <a:gd name="T34" fmla="*/ 403 w 404"/>
              <a:gd name="T35" fmla="*/ 24 h 151"/>
              <a:gd name="T36" fmla="*/ 403 w 404"/>
              <a:gd name="T37" fmla="*/ 24 h 151"/>
              <a:gd name="T38" fmla="*/ 403 w 404"/>
              <a:gd name="T39" fmla="*/ 24 h 151"/>
              <a:gd name="T40" fmla="*/ 403 w 404"/>
              <a:gd name="T41" fmla="*/ 95 h 151"/>
              <a:gd name="T42" fmla="*/ 340 w 404"/>
              <a:gd name="T43" fmla="*/ 142 h 151"/>
              <a:gd name="T44" fmla="*/ 205 w 404"/>
              <a:gd name="T45" fmla="*/ 150 h 151"/>
              <a:gd name="T46" fmla="*/ 39 w 404"/>
              <a:gd name="T47" fmla="*/ 95 h 151"/>
              <a:gd name="T48" fmla="*/ 39 w 404"/>
              <a:gd name="T49" fmla="*/ 95 h 151"/>
              <a:gd name="T50" fmla="*/ 87 w 404"/>
              <a:gd name="T51" fmla="*/ 111 h 151"/>
              <a:gd name="T52" fmla="*/ 205 w 404"/>
              <a:gd name="T53" fmla="*/ 119 h 151"/>
              <a:gd name="T54" fmla="*/ 316 w 404"/>
              <a:gd name="T55" fmla="*/ 111 h 151"/>
              <a:gd name="T56" fmla="*/ 371 w 404"/>
              <a:gd name="T57" fmla="*/ 95 h 151"/>
              <a:gd name="T58" fmla="*/ 371 w 404"/>
              <a:gd name="T59" fmla="*/ 55 h 151"/>
              <a:gd name="T60" fmla="*/ 340 w 404"/>
              <a:gd name="T61" fmla="*/ 64 h 151"/>
              <a:gd name="T62" fmla="*/ 213 w 404"/>
              <a:gd name="T63" fmla="*/ 79 h 151"/>
              <a:gd name="T64" fmla="*/ 189 w 404"/>
              <a:gd name="T65" fmla="*/ 79 h 151"/>
              <a:gd name="T66" fmla="*/ 63 w 404"/>
              <a:gd name="T67" fmla="*/ 64 h 151"/>
              <a:gd name="T68" fmla="*/ 39 w 404"/>
              <a:gd name="T69" fmla="*/ 55 h 151"/>
              <a:gd name="T70" fmla="*/ 39 w 404"/>
              <a:gd name="T71" fmla="*/ 95 h 151"/>
              <a:gd name="T72" fmla="*/ 371 w 404"/>
              <a:gd name="T73" fmla="*/ 95 h 151"/>
              <a:gd name="T74" fmla="*/ 371 w 404"/>
              <a:gd name="T75" fmla="*/ 95 h 151"/>
              <a:gd name="T76" fmla="*/ 39 w 404"/>
              <a:gd name="T77" fmla="*/ 24 h 151"/>
              <a:gd name="T78" fmla="*/ 39 w 404"/>
              <a:gd name="T79" fmla="*/ 24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404" h="151">
                <a:moveTo>
                  <a:pt x="205" y="150"/>
                </a:moveTo>
                <a:lnTo>
                  <a:pt x="205" y="150"/>
                </a:lnTo>
                <a:cubicBezTo>
                  <a:pt x="150" y="150"/>
                  <a:pt x="102" y="150"/>
                  <a:pt x="71" y="142"/>
                </a:cubicBezTo>
                <a:cubicBezTo>
                  <a:pt x="55" y="135"/>
                  <a:pt x="39" y="135"/>
                  <a:pt x="23" y="127"/>
                </a:cubicBezTo>
                <a:cubicBezTo>
                  <a:pt x="7" y="119"/>
                  <a:pt x="0" y="111"/>
                  <a:pt x="0" y="95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8"/>
                  <a:pt x="7" y="0"/>
                  <a:pt x="23" y="0"/>
                </a:cubicBezTo>
                <a:lnTo>
                  <a:pt x="23" y="0"/>
                </a:lnTo>
                <a:cubicBezTo>
                  <a:pt x="31" y="0"/>
                  <a:pt x="39" y="8"/>
                  <a:pt x="39" y="16"/>
                </a:cubicBezTo>
                <a:cubicBezTo>
                  <a:pt x="39" y="16"/>
                  <a:pt x="55" y="24"/>
                  <a:pt x="87" y="32"/>
                </a:cubicBezTo>
                <a:cubicBezTo>
                  <a:pt x="110" y="40"/>
                  <a:pt x="150" y="40"/>
                  <a:pt x="189" y="40"/>
                </a:cubicBezTo>
                <a:cubicBezTo>
                  <a:pt x="197" y="40"/>
                  <a:pt x="205" y="40"/>
                  <a:pt x="213" y="40"/>
                </a:cubicBezTo>
                <a:cubicBezTo>
                  <a:pt x="253" y="40"/>
                  <a:pt x="292" y="40"/>
                  <a:pt x="324" y="32"/>
                </a:cubicBezTo>
                <a:cubicBezTo>
                  <a:pt x="355" y="24"/>
                  <a:pt x="363" y="16"/>
                  <a:pt x="371" y="16"/>
                </a:cubicBezTo>
                <a:cubicBezTo>
                  <a:pt x="371" y="8"/>
                  <a:pt x="379" y="0"/>
                  <a:pt x="387" y="0"/>
                </a:cubicBezTo>
                <a:lnTo>
                  <a:pt x="387" y="0"/>
                </a:lnTo>
                <a:cubicBezTo>
                  <a:pt x="395" y="0"/>
                  <a:pt x="403" y="8"/>
                  <a:pt x="403" y="24"/>
                </a:cubicBezTo>
                <a:lnTo>
                  <a:pt x="403" y="24"/>
                </a:lnTo>
                <a:lnTo>
                  <a:pt x="403" y="24"/>
                </a:lnTo>
                <a:lnTo>
                  <a:pt x="403" y="24"/>
                </a:lnTo>
                <a:cubicBezTo>
                  <a:pt x="403" y="95"/>
                  <a:pt x="403" y="95"/>
                  <a:pt x="403" y="95"/>
                </a:cubicBezTo>
                <a:cubicBezTo>
                  <a:pt x="403" y="127"/>
                  <a:pt x="363" y="135"/>
                  <a:pt x="340" y="142"/>
                </a:cubicBezTo>
                <a:cubicBezTo>
                  <a:pt x="300" y="150"/>
                  <a:pt x="253" y="150"/>
                  <a:pt x="205" y="150"/>
                </a:cubicBezTo>
                <a:close/>
                <a:moveTo>
                  <a:pt x="39" y="95"/>
                </a:moveTo>
                <a:lnTo>
                  <a:pt x="39" y="95"/>
                </a:lnTo>
                <a:cubicBezTo>
                  <a:pt x="39" y="95"/>
                  <a:pt x="55" y="103"/>
                  <a:pt x="87" y="111"/>
                </a:cubicBezTo>
                <a:cubicBezTo>
                  <a:pt x="118" y="111"/>
                  <a:pt x="158" y="119"/>
                  <a:pt x="205" y="119"/>
                </a:cubicBezTo>
                <a:cubicBezTo>
                  <a:pt x="245" y="119"/>
                  <a:pt x="284" y="111"/>
                  <a:pt x="316" y="111"/>
                </a:cubicBezTo>
                <a:cubicBezTo>
                  <a:pt x="355" y="103"/>
                  <a:pt x="363" y="95"/>
                  <a:pt x="371" y="95"/>
                </a:cubicBezTo>
                <a:cubicBezTo>
                  <a:pt x="371" y="55"/>
                  <a:pt x="371" y="55"/>
                  <a:pt x="371" y="55"/>
                </a:cubicBezTo>
                <a:cubicBezTo>
                  <a:pt x="363" y="55"/>
                  <a:pt x="347" y="64"/>
                  <a:pt x="340" y="64"/>
                </a:cubicBezTo>
                <a:cubicBezTo>
                  <a:pt x="308" y="71"/>
                  <a:pt x="260" y="71"/>
                  <a:pt x="213" y="79"/>
                </a:cubicBezTo>
                <a:cubicBezTo>
                  <a:pt x="205" y="79"/>
                  <a:pt x="197" y="79"/>
                  <a:pt x="189" y="79"/>
                </a:cubicBezTo>
                <a:cubicBezTo>
                  <a:pt x="142" y="71"/>
                  <a:pt x="95" y="71"/>
                  <a:pt x="63" y="64"/>
                </a:cubicBezTo>
                <a:cubicBezTo>
                  <a:pt x="55" y="64"/>
                  <a:pt x="47" y="55"/>
                  <a:pt x="39" y="55"/>
                </a:cubicBezTo>
                <a:lnTo>
                  <a:pt x="39" y="95"/>
                </a:lnTo>
                <a:close/>
                <a:moveTo>
                  <a:pt x="371" y="95"/>
                </a:moveTo>
                <a:lnTo>
                  <a:pt x="371" y="95"/>
                </a:lnTo>
                <a:close/>
                <a:moveTo>
                  <a:pt x="39" y="24"/>
                </a:moveTo>
                <a:lnTo>
                  <a:pt x="39" y="2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62" name="Freeform 632">
            <a:extLst>
              <a:ext uri="{FF2B5EF4-FFF2-40B4-BE49-F238E27FC236}">
                <a16:creationId xmlns:a16="http://schemas.microsoft.com/office/drawing/2014/main" id="{7D000CEA-1F93-AB47-9BEE-A4DAEA0BAC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86496" y="7785325"/>
            <a:ext cx="444344" cy="164214"/>
          </a:xfrm>
          <a:custGeom>
            <a:avLst/>
            <a:gdLst>
              <a:gd name="T0" fmla="*/ 205 w 404"/>
              <a:gd name="T1" fmla="*/ 150 h 151"/>
              <a:gd name="T2" fmla="*/ 205 w 404"/>
              <a:gd name="T3" fmla="*/ 150 h 151"/>
              <a:gd name="T4" fmla="*/ 71 w 404"/>
              <a:gd name="T5" fmla="*/ 135 h 151"/>
              <a:gd name="T6" fmla="*/ 23 w 404"/>
              <a:gd name="T7" fmla="*/ 127 h 151"/>
              <a:gd name="T8" fmla="*/ 0 w 404"/>
              <a:gd name="T9" fmla="*/ 95 h 151"/>
              <a:gd name="T10" fmla="*/ 0 w 404"/>
              <a:gd name="T11" fmla="*/ 16 h 151"/>
              <a:gd name="T12" fmla="*/ 23 w 404"/>
              <a:gd name="T13" fmla="*/ 0 h 151"/>
              <a:gd name="T14" fmla="*/ 23 w 404"/>
              <a:gd name="T15" fmla="*/ 0 h 151"/>
              <a:gd name="T16" fmla="*/ 39 w 404"/>
              <a:gd name="T17" fmla="*/ 16 h 151"/>
              <a:gd name="T18" fmla="*/ 87 w 404"/>
              <a:gd name="T19" fmla="*/ 24 h 151"/>
              <a:gd name="T20" fmla="*/ 189 w 404"/>
              <a:gd name="T21" fmla="*/ 40 h 151"/>
              <a:gd name="T22" fmla="*/ 213 w 404"/>
              <a:gd name="T23" fmla="*/ 40 h 151"/>
              <a:gd name="T24" fmla="*/ 324 w 404"/>
              <a:gd name="T25" fmla="*/ 24 h 151"/>
              <a:gd name="T26" fmla="*/ 371 w 404"/>
              <a:gd name="T27" fmla="*/ 16 h 151"/>
              <a:gd name="T28" fmla="*/ 387 w 404"/>
              <a:gd name="T29" fmla="*/ 0 h 151"/>
              <a:gd name="T30" fmla="*/ 387 w 404"/>
              <a:gd name="T31" fmla="*/ 0 h 151"/>
              <a:gd name="T32" fmla="*/ 403 w 404"/>
              <a:gd name="T33" fmla="*/ 16 h 151"/>
              <a:gd name="T34" fmla="*/ 403 w 404"/>
              <a:gd name="T35" fmla="*/ 16 h 151"/>
              <a:gd name="T36" fmla="*/ 403 w 404"/>
              <a:gd name="T37" fmla="*/ 16 h 151"/>
              <a:gd name="T38" fmla="*/ 403 w 404"/>
              <a:gd name="T39" fmla="*/ 16 h 151"/>
              <a:gd name="T40" fmla="*/ 403 w 404"/>
              <a:gd name="T41" fmla="*/ 95 h 151"/>
              <a:gd name="T42" fmla="*/ 340 w 404"/>
              <a:gd name="T43" fmla="*/ 135 h 151"/>
              <a:gd name="T44" fmla="*/ 205 w 404"/>
              <a:gd name="T45" fmla="*/ 150 h 151"/>
              <a:gd name="T46" fmla="*/ 39 w 404"/>
              <a:gd name="T47" fmla="*/ 87 h 151"/>
              <a:gd name="T48" fmla="*/ 39 w 404"/>
              <a:gd name="T49" fmla="*/ 87 h 151"/>
              <a:gd name="T50" fmla="*/ 87 w 404"/>
              <a:gd name="T51" fmla="*/ 103 h 151"/>
              <a:gd name="T52" fmla="*/ 205 w 404"/>
              <a:gd name="T53" fmla="*/ 111 h 151"/>
              <a:gd name="T54" fmla="*/ 316 w 404"/>
              <a:gd name="T55" fmla="*/ 103 h 151"/>
              <a:gd name="T56" fmla="*/ 371 w 404"/>
              <a:gd name="T57" fmla="*/ 87 h 151"/>
              <a:gd name="T58" fmla="*/ 371 w 404"/>
              <a:gd name="T59" fmla="*/ 56 h 151"/>
              <a:gd name="T60" fmla="*/ 340 w 404"/>
              <a:gd name="T61" fmla="*/ 63 h 151"/>
              <a:gd name="T62" fmla="*/ 213 w 404"/>
              <a:gd name="T63" fmla="*/ 71 h 151"/>
              <a:gd name="T64" fmla="*/ 189 w 404"/>
              <a:gd name="T65" fmla="*/ 71 h 151"/>
              <a:gd name="T66" fmla="*/ 63 w 404"/>
              <a:gd name="T67" fmla="*/ 63 h 151"/>
              <a:gd name="T68" fmla="*/ 39 w 404"/>
              <a:gd name="T69" fmla="*/ 56 h 151"/>
              <a:gd name="T70" fmla="*/ 39 w 404"/>
              <a:gd name="T71" fmla="*/ 87 h 151"/>
              <a:gd name="T72" fmla="*/ 371 w 404"/>
              <a:gd name="T73" fmla="*/ 95 h 151"/>
              <a:gd name="T74" fmla="*/ 371 w 404"/>
              <a:gd name="T75" fmla="*/ 95 h 151"/>
              <a:gd name="T76" fmla="*/ 39 w 404"/>
              <a:gd name="T77" fmla="*/ 16 h 151"/>
              <a:gd name="T78" fmla="*/ 39 w 404"/>
              <a:gd name="T79" fmla="*/ 16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404" h="151">
                <a:moveTo>
                  <a:pt x="205" y="150"/>
                </a:moveTo>
                <a:lnTo>
                  <a:pt x="205" y="150"/>
                </a:lnTo>
                <a:cubicBezTo>
                  <a:pt x="150" y="150"/>
                  <a:pt x="102" y="143"/>
                  <a:pt x="71" y="135"/>
                </a:cubicBezTo>
                <a:cubicBezTo>
                  <a:pt x="55" y="135"/>
                  <a:pt x="39" y="127"/>
                  <a:pt x="23" y="127"/>
                </a:cubicBezTo>
                <a:cubicBezTo>
                  <a:pt x="7" y="119"/>
                  <a:pt x="0" y="103"/>
                  <a:pt x="0" y="95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8"/>
                  <a:pt x="7" y="0"/>
                  <a:pt x="23" y="0"/>
                </a:cubicBezTo>
                <a:lnTo>
                  <a:pt x="23" y="0"/>
                </a:lnTo>
                <a:cubicBezTo>
                  <a:pt x="31" y="0"/>
                  <a:pt x="39" y="8"/>
                  <a:pt x="39" y="16"/>
                </a:cubicBezTo>
                <a:cubicBezTo>
                  <a:pt x="39" y="16"/>
                  <a:pt x="55" y="24"/>
                  <a:pt x="87" y="24"/>
                </a:cubicBezTo>
                <a:cubicBezTo>
                  <a:pt x="110" y="32"/>
                  <a:pt x="150" y="40"/>
                  <a:pt x="189" y="40"/>
                </a:cubicBezTo>
                <a:cubicBezTo>
                  <a:pt x="197" y="40"/>
                  <a:pt x="205" y="40"/>
                  <a:pt x="213" y="40"/>
                </a:cubicBezTo>
                <a:cubicBezTo>
                  <a:pt x="253" y="40"/>
                  <a:pt x="292" y="32"/>
                  <a:pt x="324" y="24"/>
                </a:cubicBezTo>
                <a:cubicBezTo>
                  <a:pt x="355" y="24"/>
                  <a:pt x="363" y="16"/>
                  <a:pt x="371" y="16"/>
                </a:cubicBezTo>
                <a:cubicBezTo>
                  <a:pt x="371" y="8"/>
                  <a:pt x="379" y="0"/>
                  <a:pt x="387" y="0"/>
                </a:cubicBezTo>
                <a:lnTo>
                  <a:pt x="387" y="0"/>
                </a:lnTo>
                <a:cubicBezTo>
                  <a:pt x="395" y="0"/>
                  <a:pt x="403" y="8"/>
                  <a:pt x="403" y="16"/>
                </a:cubicBezTo>
                <a:lnTo>
                  <a:pt x="403" y="16"/>
                </a:lnTo>
                <a:lnTo>
                  <a:pt x="403" y="16"/>
                </a:lnTo>
                <a:lnTo>
                  <a:pt x="403" y="16"/>
                </a:lnTo>
                <a:cubicBezTo>
                  <a:pt x="403" y="95"/>
                  <a:pt x="403" y="95"/>
                  <a:pt x="403" y="95"/>
                </a:cubicBezTo>
                <a:cubicBezTo>
                  <a:pt x="403" y="119"/>
                  <a:pt x="363" y="135"/>
                  <a:pt x="340" y="135"/>
                </a:cubicBezTo>
                <a:cubicBezTo>
                  <a:pt x="300" y="143"/>
                  <a:pt x="253" y="150"/>
                  <a:pt x="205" y="150"/>
                </a:cubicBezTo>
                <a:close/>
                <a:moveTo>
                  <a:pt x="39" y="87"/>
                </a:moveTo>
                <a:lnTo>
                  <a:pt x="39" y="87"/>
                </a:lnTo>
                <a:cubicBezTo>
                  <a:pt x="39" y="95"/>
                  <a:pt x="55" y="95"/>
                  <a:pt x="87" y="103"/>
                </a:cubicBezTo>
                <a:cubicBezTo>
                  <a:pt x="118" y="111"/>
                  <a:pt x="158" y="111"/>
                  <a:pt x="205" y="111"/>
                </a:cubicBezTo>
                <a:cubicBezTo>
                  <a:pt x="245" y="111"/>
                  <a:pt x="284" y="111"/>
                  <a:pt x="316" y="103"/>
                </a:cubicBezTo>
                <a:cubicBezTo>
                  <a:pt x="355" y="95"/>
                  <a:pt x="363" y="95"/>
                  <a:pt x="371" y="87"/>
                </a:cubicBezTo>
                <a:cubicBezTo>
                  <a:pt x="371" y="56"/>
                  <a:pt x="371" y="56"/>
                  <a:pt x="371" y="56"/>
                </a:cubicBezTo>
                <a:cubicBezTo>
                  <a:pt x="363" y="56"/>
                  <a:pt x="347" y="56"/>
                  <a:pt x="340" y="63"/>
                </a:cubicBezTo>
                <a:cubicBezTo>
                  <a:pt x="308" y="71"/>
                  <a:pt x="260" y="71"/>
                  <a:pt x="213" y="71"/>
                </a:cubicBezTo>
                <a:cubicBezTo>
                  <a:pt x="205" y="71"/>
                  <a:pt x="197" y="71"/>
                  <a:pt x="189" y="71"/>
                </a:cubicBezTo>
                <a:cubicBezTo>
                  <a:pt x="142" y="71"/>
                  <a:pt x="95" y="71"/>
                  <a:pt x="63" y="63"/>
                </a:cubicBezTo>
                <a:cubicBezTo>
                  <a:pt x="55" y="56"/>
                  <a:pt x="47" y="56"/>
                  <a:pt x="39" y="56"/>
                </a:cubicBezTo>
                <a:lnTo>
                  <a:pt x="39" y="87"/>
                </a:lnTo>
                <a:close/>
                <a:moveTo>
                  <a:pt x="371" y="95"/>
                </a:moveTo>
                <a:lnTo>
                  <a:pt x="371" y="95"/>
                </a:lnTo>
                <a:close/>
                <a:moveTo>
                  <a:pt x="39" y="16"/>
                </a:moveTo>
                <a:lnTo>
                  <a:pt x="39" y="1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63" name="Freeform 633">
            <a:extLst>
              <a:ext uri="{FF2B5EF4-FFF2-40B4-BE49-F238E27FC236}">
                <a16:creationId xmlns:a16="http://schemas.microsoft.com/office/drawing/2014/main" id="{A410B04E-1801-3649-9AFC-6D14622573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86496" y="7862602"/>
            <a:ext cx="444344" cy="164214"/>
          </a:xfrm>
          <a:custGeom>
            <a:avLst/>
            <a:gdLst>
              <a:gd name="T0" fmla="*/ 205 w 404"/>
              <a:gd name="T1" fmla="*/ 151 h 152"/>
              <a:gd name="T2" fmla="*/ 205 w 404"/>
              <a:gd name="T3" fmla="*/ 151 h 152"/>
              <a:gd name="T4" fmla="*/ 71 w 404"/>
              <a:gd name="T5" fmla="*/ 143 h 152"/>
              <a:gd name="T6" fmla="*/ 23 w 404"/>
              <a:gd name="T7" fmla="*/ 127 h 152"/>
              <a:gd name="T8" fmla="*/ 0 w 404"/>
              <a:gd name="T9" fmla="*/ 95 h 152"/>
              <a:gd name="T10" fmla="*/ 0 w 404"/>
              <a:gd name="T11" fmla="*/ 24 h 152"/>
              <a:gd name="T12" fmla="*/ 23 w 404"/>
              <a:gd name="T13" fmla="*/ 0 h 152"/>
              <a:gd name="T14" fmla="*/ 23 w 404"/>
              <a:gd name="T15" fmla="*/ 0 h 152"/>
              <a:gd name="T16" fmla="*/ 39 w 404"/>
              <a:gd name="T17" fmla="*/ 16 h 152"/>
              <a:gd name="T18" fmla="*/ 87 w 404"/>
              <a:gd name="T19" fmla="*/ 32 h 152"/>
              <a:gd name="T20" fmla="*/ 189 w 404"/>
              <a:gd name="T21" fmla="*/ 40 h 152"/>
              <a:gd name="T22" fmla="*/ 213 w 404"/>
              <a:gd name="T23" fmla="*/ 40 h 152"/>
              <a:gd name="T24" fmla="*/ 324 w 404"/>
              <a:gd name="T25" fmla="*/ 32 h 152"/>
              <a:gd name="T26" fmla="*/ 371 w 404"/>
              <a:gd name="T27" fmla="*/ 16 h 152"/>
              <a:gd name="T28" fmla="*/ 387 w 404"/>
              <a:gd name="T29" fmla="*/ 0 h 152"/>
              <a:gd name="T30" fmla="*/ 387 w 404"/>
              <a:gd name="T31" fmla="*/ 0 h 152"/>
              <a:gd name="T32" fmla="*/ 403 w 404"/>
              <a:gd name="T33" fmla="*/ 24 h 152"/>
              <a:gd name="T34" fmla="*/ 403 w 404"/>
              <a:gd name="T35" fmla="*/ 24 h 152"/>
              <a:gd name="T36" fmla="*/ 403 w 404"/>
              <a:gd name="T37" fmla="*/ 24 h 152"/>
              <a:gd name="T38" fmla="*/ 403 w 404"/>
              <a:gd name="T39" fmla="*/ 24 h 152"/>
              <a:gd name="T40" fmla="*/ 403 w 404"/>
              <a:gd name="T41" fmla="*/ 95 h 152"/>
              <a:gd name="T42" fmla="*/ 340 w 404"/>
              <a:gd name="T43" fmla="*/ 143 h 152"/>
              <a:gd name="T44" fmla="*/ 205 w 404"/>
              <a:gd name="T45" fmla="*/ 151 h 152"/>
              <a:gd name="T46" fmla="*/ 39 w 404"/>
              <a:gd name="T47" fmla="*/ 95 h 152"/>
              <a:gd name="T48" fmla="*/ 39 w 404"/>
              <a:gd name="T49" fmla="*/ 95 h 152"/>
              <a:gd name="T50" fmla="*/ 87 w 404"/>
              <a:gd name="T51" fmla="*/ 111 h 152"/>
              <a:gd name="T52" fmla="*/ 205 w 404"/>
              <a:gd name="T53" fmla="*/ 119 h 152"/>
              <a:gd name="T54" fmla="*/ 316 w 404"/>
              <a:gd name="T55" fmla="*/ 111 h 152"/>
              <a:gd name="T56" fmla="*/ 371 w 404"/>
              <a:gd name="T57" fmla="*/ 95 h 152"/>
              <a:gd name="T58" fmla="*/ 371 w 404"/>
              <a:gd name="T59" fmla="*/ 56 h 152"/>
              <a:gd name="T60" fmla="*/ 340 w 404"/>
              <a:gd name="T61" fmla="*/ 64 h 152"/>
              <a:gd name="T62" fmla="*/ 213 w 404"/>
              <a:gd name="T63" fmla="*/ 79 h 152"/>
              <a:gd name="T64" fmla="*/ 189 w 404"/>
              <a:gd name="T65" fmla="*/ 79 h 152"/>
              <a:gd name="T66" fmla="*/ 63 w 404"/>
              <a:gd name="T67" fmla="*/ 64 h 152"/>
              <a:gd name="T68" fmla="*/ 39 w 404"/>
              <a:gd name="T69" fmla="*/ 56 h 152"/>
              <a:gd name="T70" fmla="*/ 39 w 404"/>
              <a:gd name="T71" fmla="*/ 95 h 152"/>
              <a:gd name="T72" fmla="*/ 371 w 404"/>
              <a:gd name="T73" fmla="*/ 95 h 152"/>
              <a:gd name="T74" fmla="*/ 371 w 404"/>
              <a:gd name="T75" fmla="*/ 95 h 152"/>
              <a:gd name="T76" fmla="*/ 39 w 404"/>
              <a:gd name="T77" fmla="*/ 24 h 152"/>
              <a:gd name="T78" fmla="*/ 39 w 404"/>
              <a:gd name="T79" fmla="*/ 24 h 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404" h="152">
                <a:moveTo>
                  <a:pt x="205" y="151"/>
                </a:moveTo>
                <a:lnTo>
                  <a:pt x="205" y="151"/>
                </a:lnTo>
                <a:cubicBezTo>
                  <a:pt x="150" y="151"/>
                  <a:pt x="102" y="151"/>
                  <a:pt x="71" y="143"/>
                </a:cubicBezTo>
                <a:cubicBezTo>
                  <a:pt x="55" y="135"/>
                  <a:pt x="39" y="135"/>
                  <a:pt x="23" y="127"/>
                </a:cubicBezTo>
                <a:cubicBezTo>
                  <a:pt x="7" y="119"/>
                  <a:pt x="0" y="111"/>
                  <a:pt x="0" y="95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16"/>
                  <a:pt x="7" y="0"/>
                  <a:pt x="23" y="0"/>
                </a:cubicBezTo>
                <a:lnTo>
                  <a:pt x="23" y="0"/>
                </a:lnTo>
                <a:cubicBezTo>
                  <a:pt x="31" y="0"/>
                  <a:pt x="39" y="8"/>
                  <a:pt x="39" y="16"/>
                </a:cubicBezTo>
                <a:cubicBezTo>
                  <a:pt x="39" y="24"/>
                  <a:pt x="55" y="24"/>
                  <a:pt x="87" y="32"/>
                </a:cubicBezTo>
                <a:cubicBezTo>
                  <a:pt x="110" y="40"/>
                  <a:pt x="150" y="40"/>
                  <a:pt x="189" y="40"/>
                </a:cubicBezTo>
                <a:cubicBezTo>
                  <a:pt x="197" y="40"/>
                  <a:pt x="205" y="40"/>
                  <a:pt x="213" y="40"/>
                </a:cubicBezTo>
                <a:cubicBezTo>
                  <a:pt x="253" y="40"/>
                  <a:pt x="292" y="40"/>
                  <a:pt x="324" y="32"/>
                </a:cubicBezTo>
                <a:cubicBezTo>
                  <a:pt x="355" y="24"/>
                  <a:pt x="363" y="24"/>
                  <a:pt x="371" y="16"/>
                </a:cubicBezTo>
                <a:cubicBezTo>
                  <a:pt x="371" y="8"/>
                  <a:pt x="379" y="0"/>
                  <a:pt x="387" y="0"/>
                </a:cubicBezTo>
                <a:lnTo>
                  <a:pt x="387" y="0"/>
                </a:lnTo>
                <a:cubicBezTo>
                  <a:pt x="395" y="8"/>
                  <a:pt x="403" y="16"/>
                  <a:pt x="403" y="24"/>
                </a:cubicBezTo>
                <a:lnTo>
                  <a:pt x="403" y="24"/>
                </a:lnTo>
                <a:lnTo>
                  <a:pt x="403" y="24"/>
                </a:lnTo>
                <a:lnTo>
                  <a:pt x="403" y="24"/>
                </a:lnTo>
                <a:cubicBezTo>
                  <a:pt x="403" y="95"/>
                  <a:pt x="403" y="95"/>
                  <a:pt x="403" y="95"/>
                </a:cubicBezTo>
                <a:cubicBezTo>
                  <a:pt x="403" y="127"/>
                  <a:pt x="363" y="135"/>
                  <a:pt x="340" y="143"/>
                </a:cubicBezTo>
                <a:cubicBezTo>
                  <a:pt x="300" y="151"/>
                  <a:pt x="253" y="151"/>
                  <a:pt x="205" y="151"/>
                </a:cubicBezTo>
                <a:close/>
                <a:moveTo>
                  <a:pt x="39" y="95"/>
                </a:moveTo>
                <a:lnTo>
                  <a:pt x="39" y="95"/>
                </a:lnTo>
                <a:cubicBezTo>
                  <a:pt x="39" y="95"/>
                  <a:pt x="55" y="103"/>
                  <a:pt x="87" y="111"/>
                </a:cubicBezTo>
                <a:cubicBezTo>
                  <a:pt x="118" y="111"/>
                  <a:pt x="158" y="119"/>
                  <a:pt x="205" y="119"/>
                </a:cubicBezTo>
                <a:cubicBezTo>
                  <a:pt x="245" y="119"/>
                  <a:pt x="284" y="111"/>
                  <a:pt x="316" y="111"/>
                </a:cubicBezTo>
                <a:cubicBezTo>
                  <a:pt x="355" y="103"/>
                  <a:pt x="363" y="95"/>
                  <a:pt x="371" y="95"/>
                </a:cubicBezTo>
                <a:cubicBezTo>
                  <a:pt x="371" y="56"/>
                  <a:pt x="371" y="56"/>
                  <a:pt x="371" y="56"/>
                </a:cubicBezTo>
                <a:cubicBezTo>
                  <a:pt x="363" y="64"/>
                  <a:pt x="347" y="64"/>
                  <a:pt x="340" y="64"/>
                </a:cubicBezTo>
                <a:cubicBezTo>
                  <a:pt x="308" y="72"/>
                  <a:pt x="260" y="79"/>
                  <a:pt x="213" y="79"/>
                </a:cubicBezTo>
                <a:cubicBezTo>
                  <a:pt x="205" y="79"/>
                  <a:pt x="197" y="79"/>
                  <a:pt x="189" y="79"/>
                </a:cubicBezTo>
                <a:cubicBezTo>
                  <a:pt x="142" y="79"/>
                  <a:pt x="95" y="72"/>
                  <a:pt x="63" y="64"/>
                </a:cubicBezTo>
                <a:cubicBezTo>
                  <a:pt x="55" y="64"/>
                  <a:pt x="47" y="64"/>
                  <a:pt x="39" y="56"/>
                </a:cubicBezTo>
                <a:lnTo>
                  <a:pt x="39" y="95"/>
                </a:lnTo>
                <a:close/>
                <a:moveTo>
                  <a:pt x="371" y="95"/>
                </a:moveTo>
                <a:lnTo>
                  <a:pt x="371" y="95"/>
                </a:lnTo>
                <a:close/>
                <a:moveTo>
                  <a:pt x="39" y="24"/>
                </a:moveTo>
                <a:lnTo>
                  <a:pt x="39" y="2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64" name="Freeform 634">
            <a:extLst>
              <a:ext uri="{FF2B5EF4-FFF2-40B4-BE49-F238E27FC236}">
                <a16:creationId xmlns:a16="http://schemas.microsoft.com/office/drawing/2014/main" id="{E842AB41-C157-5F41-8715-6B79C42346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86496" y="7621111"/>
            <a:ext cx="444344" cy="164214"/>
          </a:xfrm>
          <a:custGeom>
            <a:avLst/>
            <a:gdLst>
              <a:gd name="T0" fmla="*/ 205 w 404"/>
              <a:gd name="T1" fmla="*/ 150 h 151"/>
              <a:gd name="T2" fmla="*/ 205 w 404"/>
              <a:gd name="T3" fmla="*/ 150 h 151"/>
              <a:gd name="T4" fmla="*/ 71 w 404"/>
              <a:gd name="T5" fmla="*/ 135 h 151"/>
              <a:gd name="T6" fmla="*/ 23 w 404"/>
              <a:gd name="T7" fmla="*/ 119 h 151"/>
              <a:gd name="T8" fmla="*/ 0 w 404"/>
              <a:gd name="T9" fmla="*/ 87 h 151"/>
              <a:gd name="T10" fmla="*/ 0 w 404"/>
              <a:gd name="T11" fmla="*/ 16 h 151"/>
              <a:gd name="T12" fmla="*/ 23 w 404"/>
              <a:gd name="T13" fmla="*/ 0 h 151"/>
              <a:gd name="T14" fmla="*/ 23 w 404"/>
              <a:gd name="T15" fmla="*/ 0 h 151"/>
              <a:gd name="T16" fmla="*/ 39 w 404"/>
              <a:gd name="T17" fmla="*/ 8 h 151"/>
              <a:gd name="T18" fmla="*/ 87 w 404"/>
              <a:gd name="T19" fmla="*/ 24 h 151"/>
              <a:gd name="T20" fmla="*/ 189 w 404"/>
              <a:gd name="T21" fmla="*/ 32 h 151"/>
              <a:gd name="T22" fmla="*/ 213 w 404"/>
              <a:gd name="T23" fmla="*/ 32 h 151"/>
              <a:gd name="T24" fmla="*/ 324 w 404"/>
              <a:gd name="T25" fmla="*/ 24 h 151"/>
              <a:gd name="T26" fmla="*/ 371 w 404"/>
              <a:gd name="T27" fmla="*/ 8 h 151"/>
              <a:gd name="T28" fmla="*/ 387 w 404"/>
              <a:gd name="T29" fmla="*/ 0 h 151"/>
              <a:gd name="T30" fmla="*/ 387 w 404"/>
              <a:gd name="T31" fmla="*/ 0 h 151"/>
              <a:gd name="T32" fmla="*/ 403 w 404"/>
              <a:gd name="T33" fmla="*/ 16 h 151"/>
              <a:gd name="T34" fmla="*/ 403 w 404"/>
              <a:gd name="T35" fmla="*/ 16 h 151"/>
              <a:gd name="T36" fmla="*/ 403 w 404"/>
              <a:gd name="T37" fmla="*/ 16 h 151"/>
              <a:gd name="T38" fmla="*/ 403 w 404"/>
              <a:gd name="T39" fmla="*/ 16 h 151"/>
              <a:gd name="T40" fmla="*/ 403 w 404"/>
              <a:gd name="T41" fmla="*/ 95 h 151"/>
              <a:gd name="T42" fmla="*/ 340 w 404"/>
              <a:gd name="T43" fmla="*/ 135 h 151"/>
              <a:gd name="T44" fmla="*/ 205 w 404"/>
              <a:gd name="T45" fmla="*/ 150 h 151"/>
              <a:gd name="T46" fmla="*/ 39 w 404"/>
              <a:gd name="T47" fmla="*/ 87 h 151"/>
              <a:gd name="T48" fmla="*/ 39 w 404"/>
              <a:gd name="T49" fmla="*/ 87 h 151"/>
              <a:gd name="T50" fmla="*/ 87 w 404"/>
              <a:gd name="T51" fmla="*/ 103 h 151"/>
              <a:gd name="T52" fmla="*/ 205 w 404"/>
              <a:gd name="T53" fmla="*/ 111 h 151"/>
              <a:gd name="T54" fmla="*/ 316 w 404"/>
              <a:gd name="T55" fmla="*/ 103 h 151"/>
              <a:gd name="T56" fmla="*/ 371 w 404"/>
              <a:gd name="T57" fmla="*/ 87 h 151"/>
              <a:gd name="T58" fmla="*/ 371 w 404"/>
              <a:gd name="T59" fmla="*/ 48 h 151"/>
              <a:gd name="T60" fmla="*/ 340 w 404"/>
              <a:gd name="T61" fmla="*/ 55 h 151"/>
              <a:gd name="T62" fmla="*/ 213 w 404"/>
              <a:gd name="T63" fmla="*/ 71 h 151"/>
              <a:gd name="T64" fmla="*/ 189 w 404"/>
              <a:gd name="T65" fmla="*/ 71 h 151"/>
              <a:gd name="T66" fmla="*/ 63 w 404"/>
              <a:gd name="T67" fmla="*/ 55 h 151"/>
              <a:gd name="T68" fmla="*/ 39 w 404"/>
              <a:gd name="T69" fmla="*/ 48 h 151"/>
              <a:gd name="T70" fmla="*/ 39 w 404"/>
              <a:gd name="T71" fmla="*/ 87 h 151"/>
              <a:gd name="T72" fmla="*/ 371 w 404"/>
              <a:gd name="T73" fmla="*/ 87 h 151"/>
              <a:gd name="T74" fmla="*/ 371 w 404"/>
              <a:gd name="T75" fmla="*/ 87 h 151"/>
              <a:gd name="T76" fmla="*/ 39 w 404"/>
              <a:gd name="T77" fmla="*/ 16 h 151"/>
              <a:gd name="T78" fmla="*/ 39 w 404"/>
              <a:gd name="T79" fmla="*/ 16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404" h="151">
                <a:moveTo>
                  <a:pt x="205" y="150"/>
                </a:moveTo>
                <a:lnTo>
                  <a:pt x="205" y="150"/>
                </a:lnTo>
                <a:cubicBezTo>
                  <a:pt x="150" y="150"/>
                  <a:pt x="102" y="142"/>
                  <a:pt x="71" y="135"/>
                </a:cubicBezTo>
                <a:cubicBezTo>
                  <a:pt x="55" y="135"/>
                  <a:pt x="39" y="126"/>
                  <a:pt x="23" y="119"/>
                </a:cubicBezTo>
                <a:cubicBezTo>
                  <a:pt x="7" y="111"/>
                  <a:pt x="0" y="103"/>
                  <a:pt x="0" y="87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8"/>
                  <a:pt x="7" y="0"/>
                  <a:pt x="23" y="0"/>
                </a:cubicBezTo>
                <a:lnTo>
                  <a:pt x="23" y="0"/>
                </a:lnTo>
                <a:cubicBezTo>
                  <a:pt x="31" y="0"/>
                  <a:pt x="39" y="0"/>
                  <a:pt x="39" y="8"/>
                </a:cubicBezTo>
                <a:cubicBezTo>
                  <a:pt x="39" y="16"/>
                  <a:pt x="55" y="16"/>
                  <a:pt x="87" y="24"/>
                </a:cubicBezTo>
                <a:cubicBezTo>
                  <a:pt x="110" y="32"/>
                  <a:pt x="150" y="32"/>
                  <a:pt x="189" y="32"/>
                </a:cubicBezTo>
                <a:cubicBezTo>
                  <a:pt x="197" y="32"/>
                  <a:pt x="205" y="32"/>
                  <a:pt x="213" y="32"/>
                </a:cubicBezTo>
                <a:cubicBezTo>
                  <a:pt x="253" y="32"/>
                  <a:pt x="292" y="32"/>
                  <a:pt x="324" y="24"/>
                </a:cubicBezTo>
                <a:cubicBezTo>
                  <a:pt x="355" y="16"/>
                  <a:pt x="363" y="16"/>
                  <a:pt x="371" y="8"/>
                </a:cubicBezTo>
                <a:cubicBezTo>
                  <a:pt x="371" y="0"/>
                  <a:pt x="379" y="0"/>
                  <a:pt x="387" y="0"/>
                </a:cubicBezTo>
                <a:lnTo>
                  <a:pt x="387" y="0"/>
                </a:lnTo>
                <a:cubicBezTo>
                  <a:pt x="395" y="0"/>
                  <a:pt x="403" y="8"/>
                  <a:pt x="403" y="16"/>
                </a:cubicBezTo>
                <a:lnTo>
                  <a:pt x="403" y="16"/>
                </a:lnTo>
                <a:lnTo>
                  <a:pt x="403" y="16"/>
                </a:lnTo>
                <a:lnTo>
                  <a:pt x="403" y="16"/>
                </a:lnTo>
                <a:cubicBezTo>
                  <a:pt x="403" y="95"/>
                  <a:pt x="403" y="95"/>
                  <a:pt x="403" y="95"/>
                </a:cubicBezTo>
                <a:cubicBezTo>
                  <a:pt x="403" y="119"/>
                  <a:pt x="363" y="126"/>
                  <a:pt x="340" y="135"/>
                </a:cubicBezTo>
                <a:cubicBezTo>
                  <a:pt x="300" y="142"/>
                  <a:pt x="253" y="150"/>
                  <a:pt x="205" y="150"/>
                </a:cubicBezTo>
                <a:close/>
                <a:moveTo>
                  <a:pt x="39" y="87"/>
                </a:moveTo>
                <a:lnTo>
                  <a:pt x="39" y="87"/>
                </a:lnTo>
                <a:cubicBezTo>
                  <a:pt x="39" y="87"/>
                  <a:pt x="55" y="95"/>
                  <a:pt x="87" y="103"/>
                </a:cubicBezTo>
                <a:cubicBezTo>
                  <a:pt x="118" y="111"/>
                  <a:pt x="158" y="111"/>
                  <a:pt x="205" y="111"/>
                </a:cubicBezTo>
                <a:cubicBezTo>
                  <a:pt x="245" y="111"/>
                  <a:pt x="284" y="111"/>
                  <a:pt x="316" y="103"/>
                </a:cubicBezTo>
                <a:cubicBezTo>
                  <a:pt x="355" y="95"/>
                  <a:pt x="363" y="87"/>
                  <a:pt x="371" y="87"/>
                </a:cubicBezTo>
                <a:cubicBezTo>
                  <a:pt x="371" y="48"/>
                  <a:pt x="371" y="48"/>
                  <a:pt x="371" y="48"/>
                </a:cubicBezTo>
                <a:cubicBezTo>
                  <a:pt x="363" y="55"/>
                  <a:pt x="347" y="55"/>
                  <a:pt x="340" y="55"/>
                </a:cubicBezTo>
                <a:cubicBezTo>
                  <a:pt x="308" y="63"/>
                  <a:pt x="260" y="71"/>
                  <a:pt x="213" y="71"/>
                </a:cubicBezTo>
                <a:cubicBezTo>
                  <a:pt x="205" y="71"/>
                  <a:pt x="197" y="71"/>
                  <a:pt x="189" y="71"/>
                </a:cubicBezTo>
                <a:cubicBezTo>
                  <a:pt x="142" y="71"/>
                  <a:pt x="95" y="63"/>
                  <a:pt x="63" y="55"/>
                </a:cubicBezTo>
                <a:cubicBezTo>
                  <a:pt x="55" y="55"/>
                  <a:pt x="47" y="55"/>
                  <a:pt x="39" y="48"/>
                </a:cubicBezTo>
                <a:lnTo>
                  <a:pt x="39" y="87"/>
                </a:lnTo>
                <a:close/>
                <a:moveTo>
                  <a:pt x="371" y="87"/>
                </a:moveTo>
                <a:lnTo>
                  <a:pt x="371" y="87"/>
                </a:lnTo>
                <a:close/>
                <a:moveTo>
                  <a:pt x="39" y="16"/>
                </a:moveTo>
                <a:lnTo>
                  <a:pt x="39" y="1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65" name="Freeform 635">
            <a:extLst>
              <a:ext uri="{FF2B5EF4-FFF2-40B4-BE49-F238E27FC236}">
                <a16:creationId xmlns:a16="http://schemas.microsoft.com/office/drawing/2014/main" id="{02F43C21-2CC4-E843-B793-90D6DE442B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86496" y="7495536"/>
            <a:ext cx="444344" cy="120747"/>
          </a:xfrm>
          <a:custGeom>
            <a:avLst/>
            <a:gdLst>
              <a:gd name="T0" fmla="*/ 205 w 404"/>
              <a:gd name="T1" fmla="*/ 110 h 111"/>
              <a:gd name="T2" fmla="*/ 205 w 404"/>
              <a:gd name="T3" fmla="*/ 110 h 111"/>
              <a:gd name="T4" fmla="*/ 189 w 404"/>
              <a:gd name="T5" fmla="*/ 110 h 111"/>
              <a:gd name="T6" fmla="*/ 63 w 404"/>
              <a:gd name="T7" fmla="*/ 102 h 111"/>
              <a:gd name="T8" fmla="*/ 0 w 404"/>
              <a:gd name="T9" fmla="*/ 55 h 111"/>
              <a:gd name="T10" fmla="*/ 71 w 404"/>
              <a:gd name="T11" fmla="*/ 15 h 111"/>
              <a:gd name="T12" fmla="*/ 205 w 404"/>
              <a:gd name="T13" fmla="*/ 0 h 111"/>
              <a:gd name="T14" fmla="*/ 340 w 404"/>
              <a:gd name="T15" fmla="*/ 15 h 111"/>
              <a:gd name="T16" fmla="*/ 379 w 404"/>
              <a:gd name="T17" fmla="*/ 23 h 111"/>
              <a:gd name="T18" fmla="*/ 403 w 404"/>
              <a:gd name="T19" fmla="*/ 55 h 111"/>
              <a:gd name="T20" fmla="*/ 340 w 404"/>
              <a:gd name="T21" fmla="*/ 102 h 111"/>
              <a:gd name="T22" fmla="*/ 213 w 404"/>
              <a:gd name="T23" fmla="*/ 110 h 111"/>
              <a:gd name="T24" fmla="*/ 205 w 404"/>
              <a:gd name="T25" fmla="*/ 110 h 111"/>
              <a:gd name="T26" fmla="*/ 47 w 404"/>
              <a:gd name="T27" fmla="*/ 55 h 111"/>
              <a:gd name="T28" fmla="*/ 47 w 404"/>
              <a:gd name="T29" fmla="*/ 55 h 111"/>
              <a:gd name="T30" fmla="*/ 87 w 404"/>
              <a:gd name="T31" fmla="*/ 71 h 111"/>
              <a:gd name="T32" fmla="*/ 189 w 404"/>
              <a:gd name="T33" fmla="*/ 79 h 111"/>
              <a:gd name="T34" fmla="*/ 213 w 404"/>
              <a:gd name="T35" fmla="*/ 79 h 111"/>
              <a:gd name="T36" fmla="*/ 324 w 404"/>
              <a:gd name="T37" fmla="*/ 71 h 111"/>
              <a:gd name="T38" fmla="*/ 363 w 404"/>
              <a:gd name="T39" fmla="*/ 55 h 111"/>
              <a:gd name="T40" fmla="*/ 316 w 404"/>
              <a:gd name="T41" fmla="*/ 47 h 111"/>
              <a:gd name="T42" fmla="*/ 205 w 404"/>
              <a:gd name="T43" fmla="*/ 39 h 111"/>
              <a:gd name="T44" fmla="*/ 87 w 404"/>
              <a:gd name="T45" fmla="*/ 47 h 111"/>
              <a:gd name="T46" fmla="*/ 47 w 404"/>
              <a:gd name="T47" fmla="*/ 55 h 111"/>
              <a:gd name="T48" fmla="*/ 371 w 404"/>
              <a:gd name="T49" fmla="*/ 63 h 111"/>
              <a:gd name="T50" fmla="*/ 371 w 404"/>
              <a:gd name="T51" fmla="*/ 63 h 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404" h="111">
                <a:moveTo>
                  <a:pt x="205" y="110"/>
                </a:moveTo>
                <a:lnTo>
                  <a:pt x="205" y="110"/>
                </a:lnTo>
                <a:cubicBezTo>
                  <a:pt x="197" y="110"/>
                  <a:pt x="197" y="110"/>
                  <a:pt x="189" y="110"/>
                </a:cubicBezTo>
                <a:cubicBezTo>
                  <a:pt x="142" y="110"/>
                  <a:pt x="95" y="110"/>
                  <a:pt x="63" y="102"/>
                </a:cubicBezTo>
                <a:cubicBezTo>
                  <a:pt x="39" y="94"/>
                  <a:pt x="0" y="86"/>
                  <a:pt x="0" y="55"/>
                </a:cubicBezTo>
                <a:cubicBezTo>
                  <a:pt x="0" y="31"/>
                  <a:pt x="39" y="15"/>
                  <a:pt x="71" y="15"/>
                </a:cubicBezTo>
                <a:cubicBezTo>
                  <a:pt x="102" y="7"/>
                  <a:pt x="150" y="0"/>
                  <a:pt x="205" y="0"/>
                </a:cubicBezTo>
                <a:cubicBezTo>
                  <a:pt x="253" y="0"/>
                  <a:pt x="300" y="7"/>
                  <a:pt x="340" y="15"/>
                </a:cubicBezTo>
                <a:cubicBezTo>
                  <a:pt x="355" y="15"/>
                  <a:pt x="371" y="23"/>
                  <a:pt x="379" y="23"/>
                </a:cubicBezTo>
                <a:cubicBezTo>
                  <a:pt x="395" y="31"/>
                  <a:pt x="403" y="47"/>
                  <a:pt x="403" y="55"/>
                </a:cubicBezTo>
                <a:cubicBezTo>
                  <a:pt x="403" y="86"/>
                  <a:pt x="371" y="94"/>
                  <a:pt x="340" y="102"/>
                </a:cubicBezTo>
                <a:cubicBezTo>
                  <a:pt x="308" y="110"/>
                  <a:pt x="260" y="110"/>
                  <a:pt x="213" y="110"/>
                </a:cubicBezTo>
                <a:lnTo>
                  <a:pt x="205" y="110"/>
                </a:lnTo>
                <a:close/>
                <a:moveTo>
                  <a:pt x="47" y="55"/>
                </a:moveTo>
                <a:lnTo>
                  <a:pt x="47" y="55"/>
                </a:lnTo>
                <a:cubicBezTo>
                  <a:pt x="55" y="63"/>
                  <a:pt x="63" y="63"/>
                  <a:pt x="87" y="71"/>
                </a:cubicBezTo>
                <a:cubicBezTo>
                  <a:pt x="110" y="71"/>
                  <a:pt x="150" y="79"/>
                  <a:pt x="189" y="79"/>
                </a:cubicBezTo>
                <a:cubicBezTo>
                  <a:pt x="197" y="79"/>
                  <a:pt x="205" y="79"/>
                  <a:pt x="213" y="79"/>
                </a:cubicBezTo>
                <a:cubicBezTo>
                  <a:pt x="253" y="79"/>
                  <a:pt x="292" y="71"/>
                  <a:pt x="324" y="71"/>
                </a:cubicBezTo>
                <a:cubicBezTo>
                  <a:pt x="340" y="63"/>
                  <a:pt x="355" y="63"/>
                  <a:pt x="363" y="55"/>
                </a:cubicBezTo>
                <a:cubicBezTo>
                  <a:pt x="355" y="55"/>
                  <a:pt x="340" y="47"/>
                  <a:pt x="316" y="47"/>
                </a:cubicBezTo>
                <a:cubicBezTo>
                  <a:pt x="284" y="39"/>
                  <a:pt x="245" y="39"/>
                  <a:pt x="205" y="39"/>
                </a:cubicBezTo>
                <a:cubicBezTo>
                  <a:pt x="158" y="39"/>
                  <a:pt x="118" y="39"/>
                  <a:pt x="87" y="47"/>
                </a:cubicBezTo>
                <a:cubicBezTo>
                  <a:pt x="63" y="47"/>
                  <a:pt x="55" y="55"/>
                  <a:pt x="47" y="55"/>
                </a:cubicBezTo>
                <a:close/>
                <a:moveTo>
                  <a:pt x="371" y="63"/>
                </a:moveTo>
                <a:lnTo>
                  <a:pt x="371" y="6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66" name="Freeform 636">
            <a:extLst>
              <a:ext uri="{FF2B5EF4-FFF2-40B4-BE49-F238E27FC236}">
                <a16:creationId xmlns:a16="http://schemas.microsoft.com/office/drawing/2014/main" id="{260987E0-5D32-064B-B036-E8FF8882D6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86496" y="7534174"/>
            <a:ext cx="444344" cy="164214"/>
          </a:xfrm>
          <a:custGeom>
            <a:avLst/>
            <a:gdLst>
              <a:gd name="T0" fmla="*/ 205 w 404"/>
              <a:gd name="T1" fmla="*/ 150 h 151"/>
              <a:gd name="T2" fmla="*/ 205 w 404"/>
              <a:gd name="T3" fmla="*/ 150 h 151"/>
              <a:gd name="T4" fmla="*/ 71 w 404"/>
              <a:gd name="T5" fmla="*/ 142 h 151"/>
              <a:gd name="T6" fmla="*/ 23 w 404"/>
              <a:gd name="T7" fmla="*/ 127 h 151"/>
              <a:gd name="T8" fmla="*/ 0 w 404"/>
              <a:gd name="T9" fmla="*/ 95 h 151"/>
              <a:gd name="T10" fmla="*/ 0 w 404"/>
              <a:gd name="T11" fmla="*/ 16 h 151"/>
              <a:gd name="T12" fmla="*/ 23 w 404"/>
              <a:gd name="T13" fmla="*/ 0 h 151"/>
              <a:gd name="T14" fmla="*/ 23 w 404"/>
              <a:gd name="T15" fmla="*/ 0 h 151"/>
              <a:gd name="T16" fmla="*/ 39 w 404"/>
              <a:gd name="T17" fmla="*/ 16 h 151"/>
              <a:gd name="T18" fmla="*/ 87 w 404"/>
              <a:gd name="T19" fmla="*/ 32 h 151"/>
              <a:gd name="T20" fmla="*/ 189 w 404"/>
              <a:gd name="T21" fmla="*/ 40 h 151"/>
              <a:gd name="T22" fmla="*/ 213 w 404"/>
              <a:gd name="T23" fmla="*/ 40 h 151"/>
              <a:gd name="T24" fmla="*/ 324 w 404"/>
              <a:gd name="T25" fmla="*/ 32 h 151"/>
              <a:gd name="T26" fmla="*/ 371 w 404"/>
              <a:gd name="T27" fmla="*/ 16 h 151"/>
              <a:gd name="T28" fmla="*/ 387 w 404"/>
              <a:gd name="T29" fmla="*/ 0 h 151"/>
              <a:gd name="T30" fmla="*/ 387 w 404"/>
              <a:gd name="T31" fmla="*/ 0 h 151"/>
              <a:gd name="T32" fmla="*/ 403 w 404"/>
              <a:gd name="T33" fmla="*/ 16 h 151"/>
              <a:gd name="T34" fmla="*/ 403 w 404"/>
              <a:gd name="T35" fmla="*/ 16 h 151"/>
              <a:gd name="T36" fmla="*/ 403 w 404"/>
              <a:gd name="T37" fmla="*/ 16 h 151"/>
              <a:gd name="T38" fmla="*/ 403 w 404"/>
              <a:gd name="T39" fmla="*/ 16 h 151"/>
              <a:gd name="T40" fmla="*/ 403 w 404"/>
              <a:gd name="T41" fmla="*/ 95 h 151"/>
              <a:gd name="T42" fmla="*/ 340 w 404"/>
              <a:gd name="T43" fmla="*/ 142 h 151"/>
              <a:gd name="T44" fmla="*/ 205 w 404"/>
              <a:gd name="T45" fmla="*/ 150 h 151"/>
              <a:gd name="T46" fmla="*/ 39 w 404"/>
              <a:gd name="T47" fmla="*/ 87 h 151"/>
              <a:gd name="T48" fmla="*/ 39 w 404"/>
              <a:gd name="T49" fmla="*/ 87 h 151"/>
              <a:gd name="T50" fmla="*/ 87 w 404"/>
              <a:gd name="T51" fmla="*/ 103 h 151"/>
              <a:gd name="T52" fmla="*/ 205 w 404"/>
              <a:gd name="T53" fmla="*/ 111 h 151"/>
              <a:gd name="T54" fmla="*/ 316 w 404"/>
              <a:gd name="T55" fmla="*/ 103 h 151"/>
              <a:gd name="T56" fmla="*/ 371 w 404"/>
              <a:gd name="T57" fmla="*/ 87 h 151"/>
              <a:gd name="T58" fmla="*/ 371 w 404"/>
              <a:gd name="T59" fmla="*/ 55 h 151"/>
              <a:gd name="T60" fmla="*/ 340 w 404"/>
              <a:gd name="T61" fmla="*/ 63 h 151"/>
              <a:gd name="T62" fmla="*/ 213 w 404"/>
              <a:gd name="T63" fmla="*/ 71 h 151"/>
              <a:gd name="T64" fmla="*/ 189 w 404"/>
              <a:gd name="T65" fmla="*/ 71 h 151"/>
              <a:gd name="T66" fmla="*/ 63 w 404"/>
              <a:gd name="T67" fmla="*/ 63 h 151"/>
              <a:gd name="T68" fmla="*/ 39 w 404"/>
              <a:gd name="T69" fmla="*/ 55 h 151"/>
              <a:gd name="T70" fmla="*/ 39 w 404"/>
              <a:gd name="T71" fmla="*/ 87 h 151"/>
              <a:gd name="T72" fmla="*/ 371 w 404"/>
              <a:gd name="T73" fmla="*/ 95 h 151"/>
              <a:gd name="T74" fmla="*/ 371 w 404"/>
              <a:gd name="T75" fmla="*/ 95 h 151"/>
              <a:gd name="T76" fmla="*/ 39 w 404"/>
              <a:gd name="T77" fmla="*/ 16 h 151"/>
              <a:gd name="T78" fmla="*/ 39 w 404"/>
              <a:gd name="T79" fmla="*/ 16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404" h="151">
                <a:moveTo>
                  <a:pt x="205" y="150"/>
                </a:moveTo>
                <a:lnTo>
                  <a:pt x="205" y="150"/>
                </a:lnTo>
                <a:cubicBezTo>
                  <a:pt x="150" y="150"/>
                  <a:pt x="102" y="142"/>
                  <a:pt x="71" y="142"/>
                </a:cubicBezTo>
                <a:cubicBezTo>
                  <a:pt x="55" y="134"/>
                  <a:pt x="39" y="127"/>
                  <a:pt x="23" y="127"/>
                </a:cubicBezTo>
                <a:cubicBezTo>
                  <a:pt x="7" y="119"/>
                  <a:pt x="0" y="111"/>
                  <a:pt x="0" y="95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8"/>
                  <a:pt x="7" y="0"/>
                  <a:pt x="23" y="0"/>
                </a:cubicBezTo>
                <a:lnTo>
                  <a:pt x="23" y="0"/>
                </a:lnTo>
                <a:cubicBezTo>
                  <a:pt x="31" y="0"/>
                  <a:pt x="39" y="8"/>
                  <a:pt x="39" y="16"/>
                </a:cubicBezTo>
                <a:cubicBezTo>
                  <a:pt x="39" y="16"/>
                  <a:pt x="55" y="24"/>
                  <a:pt x="87" y="32"/>
                </a:cubicBezTo>
                <a:cubicBezTo>
                  <a:pt x="110" y="32"/>
                  <a:pt x="150" y="40"/>
                  <a:pt x="189" y="40"/>
                </a:cubicBezTo>
                <a:cubicBezTo>
                  <a:pt x="197" y="40"/>
                  <a:pt x="205" y="40"/>
                  <a:pt x="213" y="40"/>
                </a:cubicBezTo>
                <a:cubicBezTo>
                  <a:pt x="253" y="40"/>
                  <a:pt x="292" y="32"/>
                  <a:pt x="324" y="32"/>
                </a:cubicBezTo>
                <a:cubicBezTo>
                  <a:pt x="355" y="24"/>
                  <a:pt x="363" y="16"/>
                  <a:pt x="371" y="16"/>
                </a:cubicBezTo>
                <a:cubicBezTo>
                  <a:pt x="371" y="8"/>
                  <a:pt x="379" y="0"/>
                  <a:pt x="387" y="0"/>
                </a:cubicBezTo>
                <a:lnTo>
                  <a:pt x="387" y="0"/>
                </a:lnTo>
                <a:cubicBezTo>
                  <a:pt x="395" y="0"/>
                  <a:pt x="403" y="8"/>
                  <a:pt x="403" y="16"/>
                </a:cubicBezTo>
                <a:lnTo>
                  <a:pt x="403" y="16"/>
                </a:lnTo>
                <a:lnTo>
                  <a:pt x="403" y="16"/>
                </a:lnTo>
                <a:lnTo>
                  <a:pt x="403" y="16"/>
                </a:lnTo>
                <a:cubicBezTo>
                  <a:pt x="403" y="95"/>
                  <a:pt x="403" y="95"/>
                  <a:pt x="403" y="95"/>
                </a:cubicBezTo>
                <a:cubicBezTo>
                  <a:pt x="403" y="119"/>
                  <a:pt x="363" y="134"/>
                  <a:pt x="340" y="142"/>
                </a:cubicBezTo>
                <a:cubicBezTo>
                  <a:pt x="300" y="142"/>
                  <a:pt x="253" y="150"/>
                  <a:pt x="205" y="150"/>
                </a:cubicBezTo>
                <a:close/>
                <a:moveTo>
                  <a:pt x="39" y="87"/>
                </a:moveTo>
                <a:lnTo>
                  <a:pt x="39" y="87"/>
                </a:lnTo>
                <a:cubicBezTo>
                  <a:pt x="39" y="95"/>
                  <a:pt x="55" y="103"/>
                  <a:pt x="87" y="103"/>
                </a:cubicBezTo>
                <a:cubicBezTo>
                  <a:pt x="118" y="111"/>
                  <a:pt x="158" y="111"/>
                  <a:pt x="205" y="111"/>
                </a:cubicBezTo>
                <a:cubicBezTo>
                  <a:pt x="245" y="111"/>
                  <a:pt x="284" y="111"/>
                  <a:pt x="316" y="103"/>
                </a:cubicBezTo>
                <a:cubicBezTo>
                  <a:pt x="355" y="103"/>
                  <a:pt x="363" y="95"/>
                  <a:pt x="371" y="87"/>
                </a:cubicBezTo>
                <a:cubicBezTo>
                  <a:pt x="371" y="55"/>
                  <a:pt x="371" y="55"/>
                  <a:pt x="371" y="55"/>
                </a:cubicBezTo>
                <a:cubicBezTo>
                  <a:pt x="363" y="55"/>
                  <a:pt x="347" y="63"/>
                  <a:pt x="340" y="63"/>
                </a:cubicBezTo>
                <a:cubicBezTo>
                  <a:pt x="308" y="71"/>
                  <a:pt x="260" y="71"/>
                  <a:pt x="213" y="71"/>
                </a:cubicBezTo>
                <a:cubicBezTo>
                  <a:pt x="205" y="71"/>
                  <a:pt x="197" y="71"/>
                  <a:pt x="189" y="71"/>
                </a:cubicBezTo>
                <a:cubicBezTo>
                  <a:pt x="142" y="71"/>
                  <a:pt x="95" y="71"/>
                  <a:pt x="63" y="63"/>
                </a:cubicBezTo>
                <a:cubicBezTo>
                  <a:pt x="55" y="63"/>
                  <a:pt x="47" y="55"/>
                  <a:pt x="39" y="55"/>
                </a:cubicBezTo>
                <a:lnTo>
                  <a:pt x="39" y="87"/>
                </a:lnTo>
                <a:close/>
                <a:moveTo>
                  <a:pt x="371" y="95"/>
                </a:moveTo>
                <a:lnTo>
                  <a:pt x="371" y="95"/>
                </a:lnTo>
                <a:close/>
                <a:moveTo>
                  <a:pt x="39" y="16"/>
                </a:moveTo>
                <a:lnTo>
                  <a:pt x="39" y="1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67" name="Freeform 637">
            <a:extLst>
              <a:ext uri="{FF2B5EF4-FFF2-40B4-BE49-F238E27FC236}">
                <a16:creationId xmlns:a16="http://schemas.microsoft.com/office/drawing/2014/main" id="{5CE4DA5C-EFD6-EF41-ABC8-F263B1D2FC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84194" y="7862602"/>
            <a:ext cx="444344" cy="164214"/>
          </a:xfrm>
          <a:custGeom>
            <a:avLst/>
            <a:gdLst>
              <a:gd name="T0" fmla="*/ 198 w 404"/>
              <a:gd name="T1" fmla="*/ 151 h 152"/>
              <a:gd name="T2" fmla="*/ 198 w 404"/>
              <a:gd name="T3" fmla="*/ 151 h 152"/>
              <a:gd name="T4" fmla="*/ 63 w 404"/>
              <a:gd name="T5" fmla="*/ 143 h 152"/>
              <a:gd name="T6" fmla="*/ 24 w 404"/>
              <a:gd name="T7" fmla="*/ 127 h 152"/>
              <a:gd name="T8" fmla="*/ 0 w 404"/>
              <a:gd name="T9" fmla="*/ 95 h 152"/>
              <a:gd name="T10" fmla="*/ 0 w 404"/>
              <a:gd name="T11" fmla="*/ 24 h 152"/>
              <a:gd name="T12" fmla="*/ 16 w 404"/>
              <a:gd name="T13" fmla="*/ 0 h 152"/>
              <a:gd name="T14" fmla="*/ 16 w 404"/>
              <a:gd name="T15" fmla="*/ 0 h 152"/>
              <a:gd name="T16" fmla="*/ 32 w 404"/>
              <a:gd name="T17" fmla="*/ 16 h 152"/>
              <a:gd name="T18" fmla="*/ 79 w 404"/>
              <a:gd name="T19" fmla="*/ 32 h 152"/>
              <a:gd name="T20" fmla="*/ 182 w 404"/>
              <a:gd name="T21" fmla="*/ 40 h 152"/>
              <a:gd name="T22" fmla="*/ 214 w 404"/>
              <a:gd name="T23" fmla="*/ 40 h 152"/>
              <a:gd name="T24" fmla="*/ 316 w 404"/>
              <a:gd name="T25" fmla="*/ 32 h 152"/>
              <a:gd name="T26" fmla="*/ 364 w 404"/>
              <a:gd name="T27" fmla="*/ 16 h 152"/>
              <a:gd name="T28" fmla="*/ 379 w 404"/>
              <a:gd name="T29" fmla="*/ 0 h 152"/>
              <a:gd name="T30" fmla="*/ 379 w 404"/>
              <a:gd name="T31" fmla="*/ 0 h 152"/>
              <a:gd name="T32" fmla="*/ 403 w 404"/>
              <a:gd name="T33" fmla="*/ 24 h 152"/>
              <a:gd name="T34" fmla="*/ 403 w 404"/>
              <a:gd name="T35" fmla="*/ 24 h 152"/>
              <a:gd name="T36" fmla="*/ 403 w 404"/>
              <a:gd name="T37" fmla="*/ 24 h 152"/>
              <a:gd name="T38" fmla="*/ 403 w 404"/>
              <a:gd name="T39" fmla="*/ 24 h 152"/>
              <a:gd name="T40" fmla="*/ 403 w 404"/>
              <a:gd name="T41" fmla="*/ 95 h 152"/>
              <a:gd name="T42" fmla="*/ 332 w 404"/>
              <a:gd name="T43" fmla="*/ 143 h 152"/>
              <a:gd name="T44" fmla="*/ 198 w 404"/>
              <a:gd name="T45" fmla="*/ 151 h 152"/>
              <a:gd name="T46" fmla="*/ 32 w 404"/>
              <a:gd name="T47" fmla="*/ 95 h 152"/>
              <a:gd name="T48" fmla="*/ 32 w 404"/>
              <a:gd name="T49" fmla="*/ 95 h 152"/>
              <a:gd name="T50" fmla="*/ 87 w 404"/>
              <a:gd name="T51" fmla="*/ 111 h 152"/>
              <a:gd name="T52" fmla="*/ 198 w 404"/>
              <a:gd name="T53" fmla="*/ 119 h 152"/>
              <a:gd name="T54" fmla="*/ 316 w 404"/>
              <a:gd name="T55" fmla="*/ 111 h 152"/>
              <a:gd name="T56" fmla="*/ 364 w 404"/>
              <a:gd name="T57" fmla="*/ 95 h 152"/>
              <a:gd name="T58" fmla="*/ 364 w 404"/>
              <a:gd name="T59" fmla="*/ 56 h 152"/>
              <a:gd name="T60" fmla="*/ 340 w 404"/>
              <a:gd name="T61" fmla="*/ 64 h 152"/>
              <a:gd name="T62" fmla="*/ 214 w 404"/>
              <a:gd name="T63" fmla="*/ 79 h 152"/>
              <a:gd name="T64" fmla="*/ 182 w 404"/>
              <a:gd name="T65" fmla="*/ 79 h 152"/>
              <a:gd name="T66" fmla="*/ 63 w 404"/>
              <a:gd name="T67" fmla="*/ 64 h 152"/>
              <a:gd name="T68" fmla="*/ 32 w 404"/>
              <a:gd name="T69" fmla="*/ 56 h 152"/>
              <a:gd name="T70" fmla="*/ 32 w 404"/>
              <a:gd name="T71" fmla="*/ 95 h 152"/>
              <a:gd name="T72" fmla="*/ 364 w 404"/>
              <a:gd name="T73" fmla="*/ 95 h 152"/>
              <a:gd name="T74" fmla="*/ 364 w 404"/>
              <a:gd name="T75" fmla="*/ 95 h 152"/>
              <a:gd name="T76" fmla="*/ 32 w 404"/>
              <a:gd name="T77" fmla="*/ 24 h 152"/>
              <a:gd name="T78" fmla="*/ 32 w 404"/>
              <a:gd name="T79" fmla="*/ 24 h 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404" h="152">
                <a:moveTo>
                  <a:pt x="198" y="151"/>
                </a:moveTo>
                <a:lnTo>
                  <a:pt x="198" y="151"/>
                </a:lnTo>
                <a:cubicBezTo>
                  <a:pt x="150" y="151"/>
                  <a:pt x="103" y="151"/>
                  <a:pt x="63" y="143"/>
                </a:cubicBezTo>
                <a:cubicBezTo>
                  <a:pt x="48" y="135"/>
                  <a:pt x="32" y="135"/>
                  <a:pt x="24" y="127"/>
                </a:cubicBezTo>
                <a:cubicBezTo>
                  <a:pt x="8" y="119"/>
                  <a:pt x="0" y="111"/>
                  <a:pt x="0" y="95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8"/>
                  <a:pt x="8" y="0"/>
                  <a:pt x="16" y="0"/>
                </a:cubicBezTo>
                <a:lnTo>
                  <a:pt x="16" y="0"/>
                </a:lnTo>
                <a:cubicBezTo>
                  <a:pt x="24" y="0"/>
                  <a:pt x="32" y="8"/>
                  <a:pt x="32" y="16"/>
                </a:cubicBezTo>
                <a:cubicBezTo>
                  <a:pt x="39" y="16"/>
                  <a:pt x="48" y="24"/>
                  <a:pt x="79" y="32"/>
                </a:cubicBezTo>
                <a:cubicBezTo>
                  <a:pt x="111" y="40"/>
                  <a:pt x="150" y="40"/>
                  <a:pt x="182" y="40"/>
                </a:cubicBezTo>
                <a:cubicBezTo>
                  <a:pt x="198" y="40"/>
                  <a:pt x="206" y="40"/>
                  <a:pt x="214" y="40"/>
                </a:cubicBezTo>
                <a:cubicBezTo>
                  <a:pt x="253" y="40"/>
                  <a:pt x="293" y="40"/>
                  <a:pt x="316" y="32"/>
                </a:cubicBezTo>
                <a:cubicBezTo>
                  <a:pt x="348" y="24"/>
                  <a:pt x="364" y="16"/>
                  <a:pt x="364" y="16"/>
                </a:cubicBezTo>
                <a:cubicBezTo>
                  <a:pt x="364" y="8"/>
                  <a:pt x="372" y="0"/>
                  <a:pt x="379" y="0"/>
                </a:cubicBezTo>
                <a:lnTo>
                  <a:pt x="379" y="0"/>
                </a:lnTo>
                <a:cubicBezTo>
                  <a:pt x="395" y="0"/>
                  <a:pt x="403" y="8"/>
                  <a:pt x="403" y="24"/>
                </a:cubicBezTo>
                <a:lnTo>
                  <a:pt x="403" y="24"/>
                </a:lnTo>
                <a:lnTo>
                  <a:pt x="403" y="24"/>
                </a:lnTo>
                <a:lnTo>
                  <a:pt x="403" y="24"/>
                </a:lnTo>
                <a:cubicBezTo>
                  <a:pt x="403" y="95"/>
                  <a:pt x="403" y="95"/>
                  <a:pt x="403" y="95"/>
                </a:cubicBezTo>
                <a:cubicBezTo>
                  <a:pt x="403" y="127"/>
                  <a:pt x="364" y="135"/>
                  <a:pt x="332" y="143"/>
                </a:cubicBezTo>
                <a:cubicBezTo>
                  <a:pt x="293" y="151"/>
                  <a:pt x="245" y="151"/>
                  <a:pt x="198" y="151"/>
                </a:cubicBezTo>
                <a:close/>
                <a:moveTo>
                  <a:pt x="32" y="95"/>
                </a:moveTo>
                <a:lnTo>
                  <a:pt x="32" y="95"/>
                </a:lnTo>
                <a:cubicBezTo>
                  <a:pt x="39" y="95"/>
                  <a:pt x="48" y="103"/>
                  <a:pt x="87" y="111"/>
                </a:cubicBezTo>
                <a:cubicBezTo>
                  <a:pt x="119" y="111"/>
                  <a:pt x="158" y="119"/>
                  <a:pt x="198" y="119"/>
                </a:cubicBezTo>
                <a:cubicBezTo>
                  <a:pt x="237" y="119"/>
                  <a:pt x="285" y="111"/>
                  <a:pt x="316" y="111"/>
                </a:cubicBezTo>
                <a:cubicBezTo>
                  <a:pt x="348" y="103"/>
                  <a:pt x="364" y="95"/>
                  <a:pt x="364" y="95"/>
                </a:cubicBezTo>
                <a:cubicBezTo>
                  <a:pt x="364" y="56"/>
                  <a:pt x="364" y="56"/>
                  <a:pt x="364" y="56"/>
                </a:cubicBezTo>
                <a:cubicBezTo>
                  <a:pt x="356" y="64"/>
                  <a:pt x="348" y="64"/>
                  <a:pt x="340" y="64"/>
                </a:cubicBezTo>
                <a:cubicBezTo>
                  <a:pt x="301" y="72"/>
                  <a:pt x="261" y="79"/>
                  <a:pt x="214" y="79"/>
                </a:cubicBezTo>
                <a:cubicBezTo>
                  <a:pt x="206" y="79"/>
                  <a:pt x="198" y="79"/>
                  <a:pt x="182" y="79"/>
                </a:cubicBezTo>
                <a:cubicBezTo>
                  <a:pt x="135" y="79"/>
                  <a:pt x="95" y="72"/>
                  <a:pt x="63" y="64"/>
                </a:cubicBezTo>
                <a:cubicBezTo>
                  <a:pt x="55" y="64"/>
                  <a:pt x="39" y="64"/>
                  <a:pt x="32" y="56"/>
                </a:cubicBezTo>
                <a:lnTo>
                  <a:pt x="32" y="95"/>
                </a:lnTo>
                <a:close/>
                <a:moveTo>
                  <a:pt x="364" y="95"/>
                </a:moveTo>
                <a:lnTo>
                  <a:pt x="364" y="95"/>
                </a:lnTo>
                <a:close/>
                <a:moveTo>
                  <a:pt x="32" y="24"/>
                </a:moveTo>
                <a:lnTo>
                  <a:pt x="32" y="2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68" name="Freeform 638">
            <a:extLst>
              <a:ext uri="{FF2B5EF4-FFF2-40B4-BE49-F238E27FC236}">
                <a16:creationId xmlns:a16="http://schemas.microsoft.com/office/drawing/2014/main" id="{9CBD58EA-48AF-5F45-B9FA-54852D93BC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84194" y="7785325"/>
            <a:ext cx="444344" cy="164214"/>
          </a:xfrm>
          <a:custGeom>
            <a:avLst/>
            <a:gdLst>
              <a:gd name="T0" fmla="*/ 198 w 404"/>
              <a:gd name="T1" fmla="*/ 150 h 151"/>
              <a:gd name="T2" fmla="*/ 198 w 404"/>
              <a:gd name="T3" fmla="*/ 150 h 151"/>
              <a:gd name="T4" fmla="*/ 63 w 404"/>
              <a:gd name="T5" fmla="*/ 135 h 151"/>
              <a:gd name="T6" fmla="*/ 24 w 404"/>
              <a:gd name="T7" fmla="*/ 127 h 151"/>
              <a:gd name="T8" fmla="*/ 0 w 404"/>
              <a:gd name="T9" fmla="*/ 95 h 151"/>
              <a:gd name="T10" fmla="*/ 0 w 404"/>
              <a:gd name="T11" fmla="*/ 16 h 151"/>
              <a:gd name="T12" fmla="*/ 16 w 404"/>
              <a:gd name="T13" fmla="*/ 0 h 151"/>
              <a:gd name="T14" fmla="*/ 16 w 404"/>
              <a:gd name="T15" fmla="*/ 0 h 151"/>
              <a:gd name="T16" fmla="*/ 32 w 404"/>
              <a:gd name="T17" fmla="*/ 16 h 151"/>
              <a:gd name="T18" fmla="*/ 79 w 404"/>
              <a:gd name="T19" fmla="*/ 24 h 151"/>
              <a:gd name="T20" fmla="*/ 182 w 404"/>
              <a:gd name="T21" fmla="*/ 40 h 151"/>
              <a:gd name="T22" fmla="*/ 214 w 404"/>
              <a:gd name="T23" fmla="*/ 40 h 151"/>
              <a:gd name="T24" fmla="*/ 316 w 404"/>
              <a:gd name="T25" fmla="*/ 24 h 151"/>
              <a:gd name="T26" fmla="*/ 364 w 404"/>
              <a:gd name="T27" fmla="*/ 16 h 151"/>
              <a:gd name="T28" fmla="*/ 379 w 404"/>
              <a:gd name="T29" fmla="*/ 0 h 151"/>
              <a:gd name="T30" fmla="*/ 379 w 404"/>
              <a:gd name="T31" fmla="*/ 0 h 151"/>
              <a:gd name="T32" fmla="*/ 403 w 404"/>
              <a:gd name="T33" fmla="*/ 16 h 151"/>
              <a:gd name="T34" fmla="*/ 403 w 404"/>
              <a:gd name="T35" fmla="*/ 16 h 151"/>
              <a:gd name="T36" fmla="*/ 403 w 404"/>
              <a:gd name="T37" fmla="*/ 16 h 151"/>
              <a:gd name="T38" fmla="*/ 403 w 404"/>
              <a:gd name="T39" fmla="*/ 16 h 151"/>
              <a:gd name="T40" fmla="*/ 403 w 404"/>
              <a:gd name="T41" fmla="*/ 95 h 151"/>
              <a:gd name="T42" fmla="*/ 332 w 404"/>
              <a:gd name="T43" fmla="*/ 135 h 151"/>
              <a:gd name="T44" fmla="*/ 198 w 404"/>
              <a:gd name="T45" fmla="*/ 150 h 151"/>
              <a:gd name="T46" fmla="*/ 32 w 404"/>
              <a:gd name="T47" fmla="*/ 87 h 151"/>
              <a:gd name="T48" fmla="*/ 32 w 404"/>
              <a:gd name="T49" fmla="*/ 87 h 151"/>
              <a:gd name="T50" fmla="*/ 87 w 404"/>
              <a:gd name="T51" fmla="*/ 103 h 151"/>
              <a:gd name="T52" fmla="*/ 198 w 404"/>
              <a:gd name="T53" fmla="*/ 111 h 151"/>
              <a:gd name="T54" fmla="*/ 316 w 404"/>
              <a:gd name="T55" fmla="*/ 103 h 151"/>
              <a:gd name="T56" fmla="*/ 364 w 404"/>
              <a:gd name="T57" fmla="*/ 87 h 151"/>
              <a:gd name="T58" fmla="*/ 364 w 404"/>
              <a:gd name="T59" fmla="*/ 56 h 151"/>
              <a:gd name="T60" fmla="*/ 340 w 404"/>
              <a:gd name="T61" fmla="*/ 63 h 151"/>
              <a:gd name="T62" fmla="*/ 214 w 404"/>
              <a:gd name="T63" fmla="*/ 71 h 151"/>
              <a:gd name="T64" fmla="*/ 182 w 404"/>
              <a:gd name="T65" fmla="*/ 71 h 151"/>
              <a:gd name="T66" fmla="*/ 63 w 404"/>
              <a:gd name="T67" fmla="*/ 63 h 151"/>
              <a:gd name="T68" fmla="*/ 32 w 404"/>
              <a:gd name="T69" fmla="*/ 56 h 151"/>
              <a:gd name="T70" fmla="*/ 32 w 404"/>
              <a:gd name="T71" fmla="*/ 87 h 151"/>
              <a:gd name="T72" fmla="*/ 364 w 404"/>
              <a:gd name="T73" fmla="*/ 95 h 151"/>
              <a:gd name="T74" fmla="*/ 364 w 404"/>
              <a:gd name="T75" fmla="*/ 95 h 151"/>
              <a:gd name="T76" fmla="*/ 32 w 404"/>
              <a:gd name="T77" fmla="*/ 16 h 151"/>
              <a:gd name="T78" fmla="*/ 32 w 404"/>
              <a:gd name="T79" fmla="*/ 16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404" h="151">
                <a:moveTo>
                  <a:pt x="198" y="150"/>
                </a:moveTo>
                <a:lnTo>
                  <a:pt x="198" y="150"/>
                </a:lnTo>
                <a:cubicBezTo>
                  <a:pt x="150" y="150"/>
                  <a:pt x="103" y="143"/>
                  <a:pt x="63" y="135"/>
                </a:cubicBezTo>
                <a:cubicBezTo>
                  <a:pt x="48" y="135"/>
                  <a:pt x="32" y="127"/>
                  <a:pt x="24" y="127"/>
                </a:cubicBezTo>
                <a:cubicBezTo>
                  <a:pt x="8" y="119"/>
                  <a:pt x="0" y="103"/>
                  <a:pt x="0" y="95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8"/>
                  <a:pt x="8" y="0"/>
                  <a:pt x="16" y="0"/>
                </a:cubicBezTo>
                <a:lnTo>
                  <a:pt x="16" y="0"/>
                </a:lnTo>
                <a:cubicBezTo>
                  <a:pt x="24" y="0"/>
                  <a:pt x="32" y="8"/>
                  <a:pt x="32" y="16"/>
                </a:cubicBezTo>
                <a:cubicBezTo>
                  <a:pt x="39" y="16"/>
                  <a:pt x="48" y="24"/>
                  <a:pt x="79" y="24"/>
                </a:cubicBezTo>
                <a:cubicBezTo>
                  <a:pt x="111" y="32"/>
                  <a:pt x="150" y="40"/>
                  <a:pt x="182" y="40"/>
                </a:cubicBezTo>
                <a:cubicBezTo>
                  <a:pt x="198" y="40"/>
                  <a:pt x="206" y="40"/>
                  <a:pt x="214" y="40"/>
                </a:cubicBezTo>
                <a:cubicBezTo>
                  <a:pt x="253" y="40"/>
                  <a:pt x="293" y="32"/>
                  <a:pt x="316" y="24"/>
                </a:cubicBezTo>
                <a:cubicBezTo>
                  <a:pt x="348" y="24"/>
                  <a:pt x="364" y="16"/>
                  <a:pt x="364" y="16"/>
                </a:cubicBezTo>
                <a:cubicBezTo>
                  <a:pt x="364" y="8"/>
                  <a:pt x="372" y="0"/>
                  <a:pt x="379" y="0"/>
                </a:cubicBezTo>
                <a:lnTo>
                  <a:pt x="379" y="0"/>
                </a:lnTo>
                <a:cubicBezTo>
                  <a:pt x="395" y="0"/>
                  <a:pt x="403" y="8"/>
                  <a:pt x="403" y="16"/>
                </a:cubicBezTo>
                <a:lnTo>
                  <a:pt x="403" y="16"/>
                </a:lnTo>
                <a:lnTo>
                  <a:pt x="403" y="16"/>
                </a:lnTo>
                <a:lnTo>
                  <a:pt x="403" y="16"/>
                </a:lnTo>
                <a:cubicBezTo>
                  <a:pt x="403" y="95"/>
                  <a:pt x="403" y="95"/>
                  <a:pt x="403" y="95"/>
                </a:cubicBezTo>
                <a:cubicBezTo>
                  <a:pt x="403" y="119"/>
                  <a:pt x="364" y="135"/>
                  <a:pt x="332" y="135"/>
                </a:cubicBezTo>
                <a:cubicBezTo>
                  <a:pt x="293" y="143"/>
                  <a:pt x="245" y="150"/>
                  <a:pt x="198" y="150"/>
                </a:cubicBezTo>
                <a:close/>
                <a:moveTo>
                  <a:pt x="32" y="87"/>
                </a:moveTo>
                <a:lnTo>
                  <a:pt x="32" y="87"/>
                </a:lnTo>
                <a:cubicBezTo>
                  <a:pt x="39" y="95"/>
                  <a:pt x="48" y="95"/>
                  <a:pt x="87" y="103"/>
                </a:cubicBezTo>
                <a:cubicBezTo>
                  <a:pt x="119" y="111"/>
                  <a:pt x="158" y="111"/>
                  <a:pt x="198" y="111"/>
                </a:cubicBezTo>
                <a:cubicBezTo>
                  <a:pt x="237" y="111"/>
                  <a:pt x="285" y="111"/>
                  <a:pt x="316" y="103"/>
                </a:cubicBezTo>
                <a:cubicBezTo>
                  <a:pt x="348" y="95"/>
                  <a:pt x="364" y="87"/>
                  <a:pt x="364" y="87"/>
                </a:cubicBezTo>
                <a:cubicBezTo>
                  <a:pt x="364" y="56"/>
                  <a:pt x="364" y="56"/>
                  <a:pt x="364" y="56"/>
                </a:cubicBezTo>
                <a:cubicBezTo>
                  <a:pt x="356" y="56"/>
                  <a:pt x="348" y="56"/>
                  <a:pt x="340" y="63"/>
                </a:cubicBezTo>
                <a:cubicBezTo>
                  <a:pt x="301" y="63"/>
                  <a:pt x="261" y="71"/>
                  <a:pt x="214" y="71"/>
                </a:cubicBezTo>
                <a:cubicBezTo>
                  <a:pt x="206" y="71"/>
                  <a:pt x="198" y="71"/>
                  <a:pt x="182" y="71"/>
                </a:cubicBezTo>
                <a:cubicBezTo>
                  <a:pt x="135" y="71"/>
                  <a:pt x="95" y="63"/>
                  <a:pt x="63" y="63"/>
                </a:cubicBezTo>
                <a:cubicBezTo>
                  <a:pt x="55" y="56"/>
                  <a:pt x="39" y="56"/>
                  <a:pt x="32" y="56"/>
                </a:cubicBezTo>
                <a:lnTo>
                  <a:pt x="32" y="87"/>
                </a:lnTo>
                <a:close/>
                <a:moveTo>
                  <a:pt x="364" y="95"/>
                </a:moveTo>
                <a:lnTo>
                  <a:pt x="364" y="95"/>
                </a:lnTo>
                <a:close/>
                <a:moveTo>
                  <a:pt x="32" y="16"/>
                </a:moveTo>
                <a:lnTo>
                  <a:pt x="32" y="1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69" name="Freeform 639">
            <a:extLst>
              <a:ext uri="{FF2B5EF4-FFF2-40B4-BE49-F238E27FC236}">
                <a16:creationId xmlns:a16="http://schemas.microsoft.com/office/drawing/2014/main" id="{06F91113-E432-264F-BFF8-F7F08A8566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84194" y="7659750"/>
            <a:ext cx="444344" cy="130407"/>
          </a:xfrm>
          <a:custGeom>
            <a:avLst/>
            <a:gdLst>
              <a:gd name="T0" fmla="*/ 198 w 404"/>
              <a:gd name="T1" fmla="*/ 118 h 119"/>
              <a:gd name="T2" fmla="*/ 198 w 404"/>
              <a:gd name="T3" fmla="*/ 118 h 119"/>
              <a:gd name="T4" fmla="*/ 182 w 404"/>
              <a:gd name="T5" fmla="*/ 118 h 119"/>
              <a:gd name="T6" fmla="*/ 63 w 404"/>
              <a:gd name="T7" fmla="*/ 103 h 119"/>
              <a:gd name="T8" fmla="*/ 0 w 404"/>
              <a:gd name="T9" fmla="*/ 63 h 119"/>
              <a:gd name="T10" fmla="*/ 63 w 404"/>
              <a:gd name="T11" fmla="*/ 16 h 119"/>
              <a:gd name="T12" fmla="*/ 198 w 404"/>
              <a:gd name="T13" fmla="*/ 0 h 119"/>
              <a:gd name="T14" fmla="*/ 332 w 404"/>
              <a:gd name="T15" fmla="*/ 16 h 119"/>
              <a:gd name="T16" fmla="*/ 379 w 404"/>
              <a:gd name="T17" fmla="*/ 31 h 119"/>
              <a:gd name="T18" fmla="*/ 403 w 404"/>
              <a:gd name="T19" fmla="*/ 63 h 119"/>
              <a:gd name="T20" fmla="*/ 340 w 404"/>
              <a:gd name="T21" fmla="*/ 103 h 119"/>
              <a:gd name="T22" fmla="*/ 214 w 404"/>
              <a:gd name="T23" fmla="*/ 118 h 119"/>
              <a:gd name="T24" fmla="*/ 198 w 404"/>
              <a:gd name="T25" fmla="*/ 118 h 119"/>
              <a:gd name="T26" fmla="*/ 39 w 404"/>
              <a:gd name="T27" fmla="*/ 63 h 119"/>
              <a:gd name="T28" fmla="*/ 39 w 404"/>
              <a:gd name="T29" fmla="*/ 63 h 119"/>
              <a:gd name="T30" fmla="*/ 79 w 404"/>
              <a:gd name="T31" fmla="*/ 71 h 119"/>
              <a:gd name="T32" fmla="*/ 182 w 404"/>
              <a:gd name="T33" fmla="*/ 79 h 119"/>
              <a:gd name="T34" fmla="*/ 214 w 404"/>
              <a:gd name="T35" fmla="*/ 79 h 119"/>
              <a:gd name="T36" fmla="*/ 316 w 404"/>
              <a:gd name="T37" fmla="*/ 71 h 119"/>
              <a:gd name="T38" fmla="*/ 356 w 404"/>
              <a:gd name="T39" fmla="*/ 63 h 119"/>
              <a:gd name="T40" fmla="*/ 316 w 404"/>
              <a:gd name="T41" fmla="*/ 47 h 119"/>
              <a:gd name="T42" fmla="*/ 198 w 404"/>
              <a:gd name="T43" fmla="*/ 39 h 119"/>
              <a:gd name="T44" fmla="*/ 87 w 404"/>
              <a:gd name="T45" fmla="*/ 47 h 119"/>
              <a:gd name="T46" fmla="*/ 39 w 404"/>
              <a:gd name="T47" fmla="*/ 63 h 119"/>
              <a:gd name="T48" fmla="*/ 364 w 404"/>
              <a:gd name="T49" fmla="*/ 63 h 119"/>
              <a:gd name="T50" fmla="*/ 364 w 404"/>
              <a:gd name="T51" fmla="*/ 63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404" h="119">
                <a:moveTo>
                  <a:pt x="198" y="118"/>
                </a:moveTo>
                <a:lnTo>
                  <a:pt x="198" y="118"/>
                </a:lnTo>
                <a:cubicBezTo>
                  <a:pt x="198" y="118"/>
                  <a:pt x="190" y="118"/>
                  <a:pt x="182" y="118"/>
                </a:cubicBezTo>
                <a:cubicBezTo>
                  <a:pt x="135" y="110"/>
                  <a:pt x="95" y="110"/>
                  <a:pt x="63" y="103"/>
                </a:cubicBezTo>
                <a:cubicBezTo>
                  <a:pt x="32" y="94"/>
                  <a:pt x="0" y="87"/>
                  <a:pt x="0" y="63"/>
                </a:cubicBezTo>
                <a:cubicBezTo>
                  <a:pt x="0" y="31"/>
                  <a:pt x="39" y="23"/>
                  <a:pt x="63" y="16"/>
                </a:cubicBezTo>
                <a:cubicBezTo>
                  <a:pt x="103" y="8"/>
                  <a:pt x="150" y="0"/>
                  <a:pt x="198" y="0"/>
                </a:cubicBezTo>
                <a:cubicBezTo>
                  <a:pt x="253" y="0"/>
                  <a:pt x="293" y="8"/>
                  <a:pt x="332" y="16"/>
                </a:cubicBezTo>
                <a:cubicBezTo>
                  <a:pt x="348" y="16"/>
                  <a:pt x="364" y="23"/>
                  <a:pt x="379" y="31"/>
                </a:cubicBezTo>
                <a:cubicBezTo>
                  <a:pt x="395" y="39"/>
                  <a:pt x="403" y="47"/>
                  <a:pt x="403" y="63"/>
                </a:cubicBezTo>
                <a:cubicBezTo>
                  <a:pt x="403" y="87"/>
                  <a:pt x="364" y="94"/>
                  <a:pt x="340" y="103"/>
                </a:cubicBezTo>
                <a:cubicBezTo>
                  <a:pt x="301" y="110"/>
                  <a:pt x="261" y="110"/>
                  <a:pt x="214" y="118"/>
                </a:cubicBezTo>
                <a:cubicBezTo>
                  <a:pt x="206" y="118"/>
                  <a:pt x="206" y="118"/>
                  <a:pt x="198" y="118"/>
                </a:cubicBezTo>
                <a:close/>
                <a:moveTo>
                  <a:pt x="39" y="63"/>
                </a:moveTo>
                <a:lnTo>
                  <a:pt x="39" y="63"/>
                </a:lnTo>
                <a:cubicBezTo>
                  <a:pt x="48" y="63"/>
                  <a:pt x="63" y="63"/>
                  <a:pt x="79" y="71"/>
                </a:cubicBezTo>
                <a:cubicBezTo>
                  <a:pt x="111" y="79"/>
                  <a:pt x="150" y="79"/>
                  <a:pt x="182" y="79"/>
                </a:cubicBezTo>
                <a:cubicBezTo>
                  <a:pt x="198" y="79"/>
                  <a:pt x="206" y="79"/>
                  <a:pt x="214" y="79"/>
                </a:cubicBezTo>
                <a:cubicBezTo>
                  <a:pt x="253" y="79"/>
                  <a:pt x="293" y="79"/>
                  <a:pt x="316" y="71"/>
                </a:cubicBezTo>
                <a:cubicBezTo>
                  <a:pt x="340" y="63"/>
                  <a:pt x="348" y="63"/>
                  <a:pt x="356" y="63"/>
                </a:cubicBezTo>
                <a:cubicBezTo>
                  <a:pt x="348" y="55"/>
                  <a:pt x="340" y="55"/>
                  <a:pt x="316" y="47"/>
                </a:cubicBezTo>
                <a:cubicBezTo>
                  <a:pt x="285" y="39"/>
                  <a:pt x="237" y="39"/>
                  <a:pt x="198" y="39"/>
                </a:cubicBezTo>
                <a:cubicBezTo>
                  <a:pt x="158" y="39"/>
                  <a:pt x="119" y="39"/>
                  <a:pt x="87" y="47"/>
                </a:cubicBezTo>
                <a:cubicBezTo>
                  <a:pt x="63" y="55"/>
                  <a:pt x="48" y="55"/>
                  <a:pt x="39" y="63"/>
                </a:cubicBezTo>
                <a:close/>
                <a:moveTo>
                  <a:pt x="364" y="63"/>
                </a:moveTo>
                <a:lnTo>
                  <a:pt x="364" y="6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70" name="Freeform 640">
            <a:extLst>
              <a:ext uri="{FF2B5EF4-FFF2-40B4-BE49-F238E27FC236}">
                <a16:creationId xmlns:a16="http://schemas.microsoft.com/office/drawing/2014/main" id="{F5AF53C9-760D-BC4D-89EF-40C7184AFC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84194" y="7698388"/>
            <a:ext cx="444344" cy="164214"/>
          </a:xfrm>
          <a:custGeom>
            <a:avLst/>
            <a:gdLst>
              <a:gd name="T0" fmla="*/ 198 w 404"/>
              <a:gd name="T1" fmla="*/ 150 h 151"/>
              <a:gd name="T2" fmla="*/ 198 w 404"/>
              <a:gd name="T3" fmla="*/ 150 h 151"/>
              <a:gd name="T4" fmla="*/ 63 w 404"/>
              <a:gd name="T5" fmla="*/ 142 h 151"/>
              <a:gd name="T6" fmla="*/ 24 w 404"/>
              <a:gd name="T7" fmla="*/ 127 h 151"/>
              <a:gd name="T8" fmla="*/ 0 w 404"/>
              <a:gd name="T9" fmla="*/ 95 h 151"/>
              <a:gd name="T10" fmla="*/ 0 w 404"/>
              <a:gd name="T11" fmla="*/ 16 h 151"/>
              <a:gd name="T12" fmla="*/ 16 w 404"/>
              <a:gd name="T13" fmla="*/ 0 h 151"/>
              <a:gd name="T14" fmla="*/ 16 w 404"/>
              <a:gd name="T15" fmla="*/ 0 h 151"/>
              <a:gd name="T16" fmla="*/ 32 w 404"/>
              <a:gd name="T17" fmla="*/ 16 h 151"/>
              <a:gd name="T18" fmla="*/ 79 w 404"/>
              <a:gd name="T19" fmla="*/ 32 h 151"/>
              <a:gd name="T20" fmla="*/ 182 w 404"/>
              <a:gd name="T21" fmla="*/ 40 h 151"/>
              <a:gd name="T22" fmla="*/ 214 w 404"/>
              <a:gd name="T23" fmla="*/ 40 h 151"/>
              <a:gd name="T24" fmla="*/ 316 w 404"/>
              <a:gd name="T25" fmla="*/ 32 h 151"/>
              <a:gd name="T26" fmla="*/ 364 w 404"/>
              <a:gd name="T27" fmla="*/ 16 h 151"/>
              <a:gd name="T28" fmla="*/ 379 w 404"/>
              <a:gd name="T29" fmla="*/ 0 h 151"/>
              <a:gd name="T30" fmla="*/ 379 w 404"/>
              <a:gd name="T31" fmla="*/ 0 h 151"/>
              <a:gd name="T32" fmla="*/ 403 w 404"/>
              <a:gd name="T33" fmla="*/ 24 h 151"/>
              <a:gd name="T34" fmla="*/ 403 w 404"/>
              <a:gd name="T35" fmla="*/ 24 h 151"/>
              <a:gd name="T36" fmla="*/ 403 w 404"/>
              <a:gd name="T37" fmla="*/ 24 h 151"/>
              <a:gd name="T38" fmla="*/ 403 w 404"/>
              <a:gd name="T39" fmla="*/ 24 h 151"/>
              <a:gd name="T40" fmla="*/ 403 w 404"/>
              <a:gd name="T41" fmla="*/ 95 h 151"/>
              <a:gd name="T42" fmla="*/ 332 w 404"/>
              <a:gd name="T43" fmla="*/ 142 h 151"/>
              <a:gd name="T44" fmla="*/ 198 w 404"/>
              <a:gd name="T45" fmla="*/ 150 h 151"/>
              <a:gd name="T46" fmla="*/ 32 w 404"/>
              <a:gd name="T47" fmla="*/ 95 h 151"/>
              <a:gd name="T48" fmla="*/ 32 w 404"/>
              <a:gd name="T49" fmla="*/ 95 h 151"/>
              <a:gd name="T50" fmla="*/ 87 w 404"/>
              <a:gd name="T51" fmla="*/ 111 h 151"/>
              <a:gd name="T52" fmla="*/ 198 w 404"/>
              <a:gd name="T53" fmla="*/ 119 h 151"/>
              <a:gd name="T54" fmla="*/ 316 w 404"/>
              <a:gd name="T55" fmla="*/ 111 h 151"/>
              <a:gd name="T56" fmla="*/ 364 w 404"/>
              <a:gd name="T57" fmla="*/ 95 h 151"/>
              <a:gd name="T58" fmla="*/ 364 w 404"/>
              <a:gd name="T59" fmla="*/ 55 h 151"/>
              <a:gd name="T60" fmla="*/ 340 w 404"/>
              <a:gd name="T61" fmla="*/ 64 h 151"/>
              <a:gd name="T62" fmla="*/ 214 w 404"/>
              <a:gd name="T63" fmla="*/ 79 h 151"/>
              <a:gd name="T64" fmla="*/ 182 w 404"/>
              <a:gd name="T65" fmla="*/ 79 h 151"/>
              <a:gd name="T66" fmla="*/ 63 w 404"/>
              <a:gd name="T67" fmla="*/ 64 h 151"/>
              <a:gd name="T68" fmla="*/ 32 w 404"/>
              <a:gd name="T69" fmla="*/ 55 h 151"/>
              <a:gd name="T70" fmla="*/ 32 w 404"/>
              <a:gd name="T71" fmla="*/ 95 h 151"/>
              <a:gd name="T72" fmla="*/ 364 w 404"/>
              <a:gd name="T73" fmla="*/ 95 h 151"/>
              <a:gd name="T74" fmla="*/ 364 w 404"/>
              <a:gd name="T75" fmla="*/ 95 h 151"/>
              <a:gd name="T76" fmla="*/ 32 w 404"/>
              <a:gd name="T77" fmla="*/ 24 h 151"/>
              <a:gd name="T78" fmla="*/ 32 w 404"/>
              <a:gd name="T79" fmla="*/ 24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404" h="151">
                <a:moveTo>
                  <a:pt x="198" y="150"/>
                </a:moveTo>
                <a:lnTo>
                  <a:pt x="198" y="150"/>
                </a:lnTo>
                <a:cubicBezTo>
                  <a:pt x="150" y="150"/>
                  <a:pt x="103" y="150"/>
                  <a:pt x="63" y="142"/>
                </a:cubicBezTo>
                <a:cubicBezTo>
                  <a:pt x="48" y="135"/>
                  <a:pt x="32" y="135"/>
                  <a:pt x="24" y="127"/>
                </a:cubicBezTo>
                <a:cubicBezTo>
                  <a:pt x="8" y="119"/>
                  <a:pt x="0" y="111"/>
                  <a:pt x="0" y="95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8"/>
                  <a:pt x="8" y="0"/>
                  <a:pt x="16" y="0"/>
                </a:cubicBezTo>
                <a:lnTo>
                  <a:pt x="16" y="0"/>
                </a:lnTo>
                <a:cubicBezTo>
                  <a:pt x="24" y="0"/>
                  <a:pt x="32" y="8"/>
                  <a:pt x="32" y="16"/>
                </a:cubicBezTo>
                <a:cubicBezTo>
                  <a:pt x="39" y="16"/>
                  <a:pt x="48" y="24"/>
                  <a:pt x="79" y="32"/>
                </a:cubicBezTo>
                <a:cubicBezTo>
                  <a:pt x="111" y="40"/>
                  <a:pt x="150" y="40"/>
                  <a:pt x="182" y="40"/>
                </a:cubicBezTo>
                <a:cubicBezTo>
                  <a:pt x="198" y="40"/>
                  <a:pt x="206" y="40"/>
                  <a:pt x="214" y="40"/>
                </a:cubicBezTo>
                <a:cubicBezTo>
                  <a:pt x="253" y="40"/>
                  <a:pt x="293" y="40"/>
                  <a:pt x="316" y="32"/>
                </a:cubicBezTo>
                <a:cubicBezTo>
                  <a:pt x="348" y="24"/>
                  <a:pt x="364" y="16"/>
                  <a:pt x="364" y="16"/>
                </a:cubicBezTo>
                <a:cubicBezTo>
                  <a:pt x="364" y="8"/>
                  <a:pt x="372" y="0"/>
                  <a:pt x="379" y="0"/>
                </a:cubicBezTo>
                <a:lnTo>
                  <a:pt x="379" y="0"/>
                </a:lnTo>
                <a:cubicBezTo>
                  <a:pt x="395" y="0"/>
                  <a:pt x="403" y="8"/>
                  <a:pt x="403" y="24"/>
                </a:cubicBezTo>
                <a:lnTo>
                  <a:pt x="403" y="24"/>
                </a:lnTo>
                <a:lnTo>
                  <a:pt x="403" y="24"/>
                </a:lnTo>
                <a:lnTo>
                  <a:pt x="403" y="24"/>
                </a:lnTo>
                <a:cubicBezTo>
                  <a:pt x="403" y="95"/>
                  <a:pt x="403" y="95"/>
                  <a:pt x="403" y="95"/>
                </a:cubicBezTo>
                <a:cubicBezTo>
                  <a:pt x="403" y="127"/>
                  <a:pt x="364" y="135"/>
                  <a:pt x="332" y="142"/>
                </a:cubicBezTo>
                <a:cubicBezTo>
                  <a:pt x="293" y="150"/>
                  <a:pt x="245" y="150"/>
                  <a:pt x="198" y="150"/>
                </a:cubicBezTo>
                <a:close/>
                <a:moveTo>
                  <a:pt x="32" y="95"/>
                </a:moveTo>
                <a:lnTo>
                  <a:pt x="32" y="95"/>
                </a:lnTo>
                <a:cubicBezTo>
                  <a:pt x="39" y="95"/>
                  <a:pt x="48" y="103"/>
                  <a:pt x="87" y="111"/>
                </a:cubicBezTo>
                <a:cubicBezTo>
                  <a:pt x="119" y="111"/>
                  <a:pt x="158" y="119"/>
                  <a:pt x="198" y="119"/>
                </a:cubicBezTo>
                <a:cubicBezTo>
                  <a:pt x="237" y="119"/>
                  <a:pt x="285" y="111"/>
                  <a:pt x="316" y="111"/>
                </a:cubicBezTo>
                <a:cubicBezTo>
                  <a:pt x="348" y="103"/>
                  <a:pt x="364" y="95"/>
                  <a:pt x="364" y="95"/>
                </a:cubicBezTo>
                <a:cubicBezTo>
                  <a:pt x="364" y="55"/>
                  <a:pt x="364" y="55"/>
                  <a:pt x="364" y="55"/>
                </a:cubicBezTo>
                <a:cubicBezTo>
                  <a:pt x="356" y="55"/>
                  <a:pt x="348" y="64"/>
                  <a:pt x="340" y="64"/>
                </a:cubicBezTo>
                <a:cubicBezTo>
                  <a:pt x="301" y="71"/>
                  <a:pt x="261" y="71"/>
                  <a:pt x="214" y="79"/>
                </a:cubicBezTo>
                <a:cubicBezTo>
                  <a:pt x="206" y="79"/>
                  <a:pt x="198" y="79"/>
                  <a:pt x="182" y="79"/>
                </a:cubicBezTo>
                <a:cubicBezTo>
                  <a:pt x="135" y="71"/>
                  <a:pt x="95" y="71"/>
                  <a:pt x="63" y="64"/>
                </a:cubicBezTo>
                <a:cubicBezTo>
                  <a:pt x="55" y="64"/>
                  <a:pt x="39" y="55"/>
                  <a:pt x="32" y="55"/>
                </a:cubicBezTo>
                <a:lnTo>
                  <a:pt x="32" y="95"/>
                </a:lnTo>
                <a:close/>
                <a:moveTo>
                  <a:pt x="364" y="95"/>
                </a:moveTo>
                <a:lnTo>
                  <a:pt x="364" y="95"/>
                </a:lnTo>
                <a:close/>
                <a:moveTo>
                  <a:pt x="32" y="24"/>
                </a:moveTo>
                <a:lnTo>
                  <a:pt x="32" y="2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71" name="Freeform 641">
            <a:extLst>
              <a:ext uri="{FF2B5EF4-FFF2-40B4-BE49-F238E27FC236}">
                <a16:creationId xmlns:a16="http://schemas.microsoft.com/office/drawing/2014/main" id="{A87B3311-4655-FA46-8878-6AF4AEC837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5122" y="6220461"/>
            <a:ext cx="642365" cy="637537"/>
          </a:xfrm>
          <a:custGeom>
            <a:avLst/>
            <a:gdLst>
              <a:gd name="T0" fmla="*/ 292 w 586"/>
              <a:gd name="T1" fmla="*/ 583 h 584"/>
              <a:gd name="T2" fmla="*/ 292 w 586"/>
              <a:gd name="T3" fmla="*/ 583 h 584"/>
              <a:gd name="T4" fmla="*/ 87 w 586"/>
              <a:gd name="T5" fmla="*/ 505 h 584"/>
              <a:gd name="T6" fmla="*/ 0 w 586"/>
              <a:gd name="T7" fmla="*/ 292 h 584"/>
              <a:gd name="T8" fmla="*/ 87 w 586"/>
              <a:gd name="T9" fmla="*/ 87 h 584"/>
              <a:gd name="T10" fmla="*/ 292 w 586"/>
              <a:gd name="T11" fmla="*/ 0 h 584"/>
              <a:gd name="T12" fmla="*/ 498 w 586"/>
              <a:gd name="T13" fmla="*/ 87 h 584"/>
              <a:gd name="T14" fmla="*/ 585 w 586"/>
              <a:gd name="T15" fmla="*/ 292 h 584"/>
              <a:gd name="T16" fmla="*/ 498 w 586"/>
              <a:gd name="T17" fmla="*/ 505 h 584"/>
              <a:gd name="T18" fmla="*/ 292 w 586"/>
              <a:gd name="T19" fmla="*/ 583 h 584"/>
              <a:gd name="T20" fmla="*/ 292 w 586"/>
              <a:gd name="T21" fmla="*/ 31 h 584"/>
              <a:gd name="T22" fmla="*/ 292 w 586"/>
              <a:gd name="T23" fmla="*/ 31 h 584"/>
              <a:gd name="T24" fmla="*/ 32 w 586"/>
              <a:gd name="T25" fmla="*/ 292 h 584"/>
              <a:gd name="T26" fmla="*/ 292 w 586"/>
              <a:gd name="T27" fmla="*/ 553 h 584"/>
              <a:gd name="T28" fmla="*/ 553 w 586"/>
              <a:gd name="T29" fmla="*/ 292 h 584"/>
              <a:gd name="T30" fmla="*/ 292 w 586"/>
              <a:gd name="T31" fmla="*/ 31 h 5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86" h="584">
                <a:moveTo>
                  <a:pt x="292" y="583"/>
                </a:moveTo>
                <a:lnTo>
                  <a:pt x="292" y="583"/>
                </a:lnTo>
                <a:cubicBezTo>
                  <a:pt x="213" y="583"/>
                  <a:pt x="142" y="560"/>
                  <a:pt x="87" y="505"/>
                </a:cubicBezTo>
                <a:cubicBezTo>
                  <a:pt x="32" y="442"/>
                  <a:pt x="0" y="371"/>
                  <a:pt x="0" y="292"/>
                </a:cubicBezTo>
                <a:cubicBezTo>
                  <a:pt x="0" y="213"/>
                  <a:pt x="32" y="142"/>
                  <a:pt x="87" y="87"/>
                </a:cubicBezTo>
                <a:cubicBezTo>
                  <a:pt x="142" y="31"/>
                  <a:pt x="213" y="0"/>
                  <a:pt x="292" y="0"/>
                </a:cubicBezTo>
                <a:cubicBezTo>
                  <a:pt x="371" y="0"/>
                  <a:pt x="443" y="31"/>
                  <a:pt x="498" y="87"/>
                </a:cubicBezTo>
                <a:cubicBezTo>
                  <a:pt x="553" y="142"/>
                  <a:pt x="585" y="213"/>
                  <a:pt x="585" y="292"/>
                </a:cubicBezTo>
                <a:cubicBezTo>
                  <a:pt x="585" y="371"/>
                  <a:pt x="553" y="442"/>
                  <a:pt x="498" y="505"/>
                </a:cubicBezTo>
                <a:cubicBezTo>
                  <a:pt x="443" y="560"/>
                  <a:pt x="371" y="583"/>
                  <a:pt x="292" y="583"/>
                </a:cubicBezTo>
                <a:close/>
                <a:moveTo>
                  <a:pt x="292" y="31"/>
                </a:moveTo>
                <a:lnTo>
                  <a:pt x="292" y="31"/>
                </a:lnTo>
                <a:cubicBezTo>
                  <a:pt x="150" y="31"/>
                  <a:pt x="32" y="150"/>
                  <a:pt x="32" y="292"/>
                </a:cubicBezTo>
                <a:cubicBezTo>
                  <a:pt x="32" y="434"/>
                  <a:pt x="150" y="553"/>
                  <a:pt x="292" y="553"/>
                </a:cubicBezTo>
                <a:cubicBezTo>
                  <a:pt x="435" y="553"/>
                  <a:pt x="553" y="434"/>
                  <a:pt x="553" y="292"/>
                </a:cubicBezTo>
                <a:cubicBezTo>
                  <a:pt x="553" y="150"/>
                  <a:pt x="435" y="31"/>
                  <a:pt x="292" y="31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72" name="Freeform 642">
            <a:extLst>
              <a:ext uri="{FF2B5EF4-FFF2-40B4-BE49-F238E27FC236}">
                <a16:creationId xmlns:a16="http://schemas.microsoft.com/office/drawing/2014/main" id="{6BE03511-54A8-D743-A05C-0F10D0954A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87568" y="6297739"/>
            <a:ext cx="497474" cy="492642"/>
          </a:xfrm>
          <a:custGeom>
            <a:avLst/>
            <a:gdLst>
              <a:gd name="T0" fmla="*/ 229 w 452"/>
              <a:gd name="T1" fmla="*/ 450 h 451"/>
              <a:gd name="T2" fmla="*/ 229 w 452"/>
              <a:gd name="T3" fmla="*/ 450 h 451"/>
              <a:gd name="T4" fmla="*/ 0 w 452"/>
              <a:gd name="T5" fmla="*/ 221 h 451"/>
              <a:gd name="T6" fmla="*/ 229 w 452"/>
              <a:gd name="T7" fmla="*/ 0 h 451"/>
              <a:gd name="T8" fmla="*/ 451 w 452"/>
              <a:gd name="T9" fmla="*/ 221 h 451"/>
              <a:gd name="T10" fmla="*/ 229 w 452"/>
              <a:gd name="T11" fmla="*/ 450 h 451"/>
              <a:gd name="T12" fmla="*/ 229 w 452"/>
              <a:gd name="T13" fmla="*/ 31 h 451"/>
              <a:gd name="T14" fmla="*/ 229 w 452"/>
              <a:gd name="T15" fmla="*/ 31 h 451"/>
              <a:gd name="T16" fmla="*/ 40 w 452"/>
              <a:gd name="T17" fmla="*/ 221 h 451"/>
              <a:gd name="T18" fmla="*/ 229 w 452"/>
              <a:gd name="T19" fmla="*/ 411 h 451"/>
              <a:gd name="T20" fmla="*/ 419 w 452"/>
              <a:gd name="T21" fmla="*/ 221 h 451"/>
              <a:gd name="T22" fmla="*/ 229 w 452"/>
              <a:gd name="T23" fmla="*/ 31 h 4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52" h="451">
                <a:moveTo>
                  <a:pt x="229" y="450"/>
                </a:moveTo>
                <a:lnTo>
                  <a:pt x="229" y="450"/>
                </a:lnTo>
                <a:cubicBezTo>
                  <a:pt x="103" y="450"/>
                  <a:pt x="0" y="347"/>
                  <a:pt x="0" y="221"/>
                </a:cubicBezTo>
                <a:cubicBezTo>
                  <a:pt x="0" y="102"/>
                  <a:pt x="103" y="0"/>
                  <a:pt x="229" y="0"/>
                </a:cubicBezTo>
                <a:cubicBezTo>
                  <a:pt x="356" y="0"/>
                  <a:pt x="451" y="102"/>
                  <a:pt x="451" y="221"/>
                </a:cubicBezTo>
                <a:cubicBezTo>
                  <a:pt x="451" y="347"/>
                  <a:pt x="356" y="450"/>
                  <a:pt x="229" y="450"/>
                </a:cubicBezTo>
                <a:close/>
                <a:moveTo>
                  <a:pt x="229" y="31"/>
                </a:moveTo>
                <a:lnTo>
                  <a:pt x="229" y="31"/>
                </a:lnTo>
                <a:cubicBezTo>
                  <a:pt x="127" y="31"/>
                  <a:pt x="40" y="118"/>
                  <a:pt x="40" y="221"/>
                </a:cubicBezTo>
                <a:cubicBezTo>
                  <a:pt x="40" y="324"/>
                  <a:pt x="127" y="411"/>
                  <a:pt x="229" y="411"/>
                </a:cubicBezTo>
                <a:cubicBezTo>
                  <a:pt x="332" y="411"/>
                  <a:pt x="419" y="324"/>
                  <a:pt x="419" y="221"/>
                </a:cubicBezTo>
                <a:cubicBezTo>
                  <a:pt x="419" y="118"/>
                  <a:pt x="332" y="31"/>
                  <a:pt x="229" y="31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73" name="Freeform 643">
            <a:extLst>
              <a:ext uri="{FF2B5EF4-FFF2-40B4-BE49-F238E27FC236}">
                <a16:creationId xmlns:a16="http://schemas.microsoft.com/office/drawing/2014/main" id="{81CAC2C3-44D3-054B-A9B7-0EE547C23C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56613" y="6418486"/>
            <a:ext cx="149723" cy="246320"/>
          </a:xfrm>
          <a:custGeom>
            <a:avLst/>
            <a:gdLst>
              <a:gd name="T0" fmla="*/ 64 w 136"/>
              <a:gd name="T1" fmla="*/ 222 h 223"/>
              <a:gd name="T2" fmla="*/ 64 w 136"/>
              <a:gd name="T3" fmla="*/ 222 h 223"/>
              <a:gd name="T4" fmla="*/ 16 w 136"/>
              <a:gd name="T5" fmla="*/ 206 h 223"/>
              <a:gd name="T6" fmla="*/ 8 w 136"/>
              <a:gd name="T7" fmla="*/ 190 h 223"/>
              <a:gd name="T8" fmla="*/ 24 w 136"/>
              <a:gd name="T9" fmla="*/ 182 h 223"/>
              <a:gd name="T10" fmla="*/ 95 w 136"/>
              <a:gd name="T11" fmla="*/ 182 h 223"/>
              <a:gd name="T12" fmla="*/ 111 w 136"/>
              <a:gd name="T13" fmla="*/ 159 h 223"/>
              <a:gd name="T14" fmla="*/ 64 w 136"/>
              <a:gd name="T15" fmla="*/ 127 h 223"/>
              <a:gd name="T16" fmla="*/ 24 w 136"/>
              <a:gd name="T17" fmla="*/ 103 h 223"/>
              <a:gd name="T18" fmla="*/ 8 w 136"/>
              <a:gd name="T19" fmla="*/ 64 h 223"/>
              <a:gd name="T20" fmla="*/ 32 w 136"/>
              <a:gd name="T21" fmla="*/ 16 h 223"/>
              <a:gd name="T22" fmla="*/ 127 w 136"/>
              <a:gd name="T23" fmla="*/ 16 h 223"/>
              <a:gd name="T24" fmla="*/ 135 w 136"/>
              <a:gd name="T25" fmla="*/ 32 h 223"/>
              <a:gd name="T26" fmla="*/ 119 w 136"/>
              <a:gd name="T27" fmla="*/ 40 h 223"/>
              <a:gd name="T28" fmla="*/ 48 w 136"/>
              <a:gd name="T29" fmla="*/ 40 h 223"/>
              <a:gd name="T30" fmla="*/ 32 w 136"/>
              <a:gd name="T31" fmla="*/ 64 h 223"/>
              <a:gd name="T32" fmla="*/ 79 w 136"/>
              <a:gd name="T33" fmla="*/ 95 h 223"/>
              <a:gd name="T34" fmla="*/ 119 w 136"/>
              <a:gd name="T35" fmla="*/ 119 h 223"/>
              <a:gd name="T36" fmla="*/ 135 w 136"/>
              <a:gd name="T37" fmla="*/ 159 h 223"/>
              <a:gd name="T38" fmla="*/ 111 w 136"/>
              <a:gd name="T39" fmla="*/ 206 h 223"/>
              <a:gd name="T40" fmla="*/ 64 w 136"/>
              <a:gd name="T41" fmla="*/ 222 h 2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36" h="223">
                <a:moveTo>
                  <a:pt x="64" y="222"/>
                </a:moveTo>
                <a:lnTo>
                  <a:pt x="64" y="222"/>
                </a:lnTo>
                <a:cubicBezTo>
                  <a:pt x="48" y="222"/>
                  <a:pt x="32" y="214"/>
                  <a:pt x="16" y="206"/>
                </a:cubicBezTo>
                <a:cubicBezTo>
                  <a:pt x="8" y="206"/>
                  <a:pt x="0" y="198"/>
                  <a:pt x="8" y="190"/>
                </a:cubicBezTo>
                <a:cubicBezTo>
                  <a:pt x="8" y="182"/>
                  <a:pt x="16" y="182"/>
                  <a:pt x="24" y="182"/>
                </a:cubicBezTo>
                <a:cubicBezTo>
                  <a:pt x="48" y="198"/>
                  <a:pt x="79" y="198"/>
                  <a:pt x="95" y="182"/>
                </a:cubicBezTo>
                <a:cubicBezTo>
                  <a:pt x="103" y="182"/>
                  <a:pt x="111" y="166"/>
                  <a:pt x="111" y="159"/>
                </a:cubicBezTo>
                <a:cubicBezTo>
                  <a:pt x="111" y="143"/>
                  <a:pt x="87" y="135"/>
                  <a:pt x="64" y="127"/>
                </a:cubicBezTo>
                <a:cubicBezTo>
                  <a:pt x="48" y="119"/>
                  <a:pt x="40" y="111"/>
                  <a:pt x="24" y="103"/>
                </a:cubicBezTo>
                <a:cubicBezTo>
                  <a:pt x="8" y="87"/>
                  <a:pt x="8" y="79"/>
                  <a:pt x="8" y="64"/>
                </a:cubicBezTo>
                <a:cubicBezTo>
                  <a:pt x="8" y="40"/>
                  <a:pt x="16" y="24"/>
                  <a:pt x="32" y="16"/>
                </a:cubicBezTo>
                <a:cubicBezTo>
                  <a:pt x="55" y="0"/>
                  <a:pt x="95" y="0"/>
                  <a:pt x="127" y="16"/>
                </a:cubicBezTo>
                <a:cubicBezTo>
                  <a:pt x="135" y="16"/>
                  <a:pt x="135" y="24"/>
                  <a:pt x="135" y="32"/>
                </a:cubicBezTo>
                <a:cubicBezTo>
                  <a:pt x="135" y="40"/>
                  <a:pt x="127" y="40"/>
                  <a:pt x="119" y="40"/>
                </a:cubicBezTo>
                <a:cubicBezTo>
                  <a:pt x="87" y="24"/>
                  <a:pt x="64" y="24"/>
                  <a:pt x="48" y="40"/>
                </a:cubicBezTo>
                <a:cubicBezTo>
                  <a:pt x="40" y="48"/>
                  <a:pt x="32" y="56"/>
                  <a:pt x="32" y="64"/>
                </a:cubicBezTo>
                <a:cubicBezTo>
                  <a:pt x="32" y="79"/>
                  <a:pt x="55" y="87"/>
                  <a:pt x="79" y="95"/>
                </a:cubicBezTo>
                <a:cubicBezTo>
                  <a:pt x="87" y="103"/>
                  <a:pt x="103" y="111"/>
                  <a:pt x="119" y="119"/>
                </a:cubicBezTo>
                <a:cubicBezTo>
                  <a:pt x="127" y="135"/>
                  <a:pt x="135" y="143"/>
                  <a:pt x="135" y="159"/>
                </a:cubicBezTo>
                <a:cubicBezTo>
                  <a:pt x="135" y="182"/>
                  <a:pt x="127" y="198"/>
                  <a:pt x="111" y="206"/>
                </a:cubicBezTo>
                <a:cubicBezTo>
                  <a:pt x="95" y="214"/>
                  <a:pt x="79" y="222"/>
                  <a:pt x="64" y="22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74" name="Freeform 644">
            <a:extLst>
              <a:ext uri="{FF2B5EF4-FFF2-40B4-BE49-F238E27FC236}">
                <a16:creationId xmlns:a16="http://schemas.microsoft.com/office/drawing/2014/main" id="{5C6DA2FE-27FA-A54C-A04D-65C6DB0230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19399" y="6360528"/>
            <a:ext cx="33810" cy="62786"/>
          </a:xfrm>
          <a:custGeom>
            <a:avLst/>
            <a:gdLst>
              <a:gd name="T0" fmla="*/ 16 w 33"/>
              <a:gd name="T1" fmla="*/ 55 h 56"/>
              <a:gd name="T2" fmla="*/ 16 w 33"/>
              <a:gd name="T3" fmla="*/ 55 h 56"/>
              <a:gd name="T4" fmla="*/ 0 w 33"/>
              <a:gd name="T5" fmla="*/ 39 h 56"/>
              <a:gd name="T6" fmla="*/ 0 w 33"/>
              <a:gd name="T7" fmla="*/ 16 h 56"/>
              <a:gd name="T8" fmla="*/ 16 w 33"/>
              <a:gd name="T9" fmla="*/ 0 h 56"/>
              <a:gd name="T10" fmla="*/ 32 w 33"/>
              <a:gd name="T11" fmla="*/ 16 h 56"/>
              <a:gd name="T12" fmla="*/ 32 w 33"/>
              <a:gd name="T13" fmla="*/ 39 h 56"/>
              <a:gd name="T14" fmla="*/ 16 w 33"/>
              <a:gd name="T15" fmla="*/ 55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3" h="56">
                <a:moveTo>
                  <a:pt x="16" y="55"/>
                </a:moveTo>
                <a:lnTo>
                  <a:pt x="16" y="55"/>
                </a:lnTo>
                <a:cubicBezTo>
                  <a:pt x="9" y="55"/>
                  <a:pt x="0" y="47"/>
                  <a:pt x="0" y="39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8"/>
                  <a:pt x="9" y="0"/>
                  <a:pt x="16" y="0"/>
                </a:cubicBezTo>
                <a:cubicBezTo>
                  <a:pt x="24" y="0"/>
                  <a:pt x="32" y="8"/>
                  <a:pt x="32" y="16"/>
                </a:cubicBezTo>
                <a:cubicBezTo>
                  <a:pt x="32" y="39"/>
                  <a:pt x="32" y="39"/>
                  <a:pt x="32" y="39"/>
                </a:cubicBezTo>
                <a:cubicBezTo>
                  <a:pt x="32" y="47"/>
                  <a:pt x="24" y="55"/>
                  <a:pt x="16" y="5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75" name="Freeform 645">
            <a:extLst>
              <a:ext uri="{FF2B5EF4-FFF2-40B4-BE49-F238E27FC236}">
                <a16:creationId xmlns:a16="http://schemas.microsoft.com/office/drawing/2014/main" id="{0F0AA800-03D0-494C-9979-7D8E19E30A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19399" y="6664805"/>
            <a:ext cx="33810" cy="62789"/>
          </a:xfrm>
          <a:custGeom>
            <a:avLst/>
            <a:gdLst>
              <a:gd name="T0" fmla="*/ 16 w 33"/>
              <a:gd name="T1" fmla="*/ 55 h 56"/>
              <a:gd name="T2" fmla="*/ 16 w 33"/>
              <a:gd name="T3" fmla="*/ 55 h 56"/>
              <a:gd name="T4" fmla="*/ 0 w 33"/>
              <a:gd name="T5" fmla="*/ 39 h 56"/>
              <a:gd name="T6" fmla="*/ 0 w 33"/>
              <a:gd name="T7" fmla="*/ 15 h 56"/>
              <a:gd name="T8" fmla="*/ 16 w 33"/>
              <a:gd name="T9" fmla="*/ 0 h 56"/>
              <a:gd name="T10" fmla="*/ 32 w 33"/>
              <a:gd name="T11" fmla="*/ 15 h 56"/>
              <a:gd name="T12" fmla="*/ 32 w 33"/>
              <a:gd name="T13" fmla="*/ 39 h 56"/>
              <a:gd name="T14" fmla="*/ 16 w 33"/>
              <a:gd name="T15" fmla="*/ 55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3" h="56">
                <a:moveTo>
                  <a:pt x="16" y="55"/>
                </a:moveTo>
                <a:lnTo>
                  <a:pt x="16" y="55"/>
                </a:lnTo>
                <a:cubicBezTo>
                  <a:pt x="9" y="55"/>
                  <a:pt x="0" y="47"/>
                  <a:pt x="0" y="39"/>
                </a:cubicBezTo>
                <a:cubicBezTo>
                  <a:pt x="0" y="15"/>
                  <a:pt x="0" y="15"/>
                  <a:pt x="0" y="15"/>
                </a:cubicBezTo>
                <a:cubicBezTo>
                  <a:pt x="0" y="8"/>
                  <a:pt x="9" y="0"/>
                  <a:pt x="16" y="0"/>
                </a:cubicBezTo>
                <a:cubicBezTo>
                  <a:pt x="24" y="0"/>
                  <a:pt x="32" y="8"/>
                  <a:pt x="32" y="15"/>
                </a:cubicBezTo>
                <a:cubicBezTo>
                  <a:pt x="32" y="39"/>
                  <a:pt x="32" y="39"/>
                  <a:pt x="32" y="39"/>
                </a:cubicBezTo>
                <a:cubicBezTo>
                  <a:pt x="32" y="47"/>
                  <a:pt x="24" y="55"/>
                  <a:pt x="16" y="5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76" name="Freeform 646">
            <a:extLst>
              <a:ext uri="{FF2B5EF4-FFF2-40B4-BE49-F238E27FC236}">
                <a16:creationId xmlns:a16="http://schemas.microsoft.com/office/drawing/2014/main" id="{885D1D40-D163-2746-B227-4162EE9BB2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50226" y="4076019"/>
            <a:ext cx="521621" cy="632709"/>
          </a:xfrm>
          <a:custGeom>
            <a:avLst/>
            <a:gdLst>
              <a:gd name="T0" fmla="*/ 237 w 475"/>
              <a:gd name="T1" fmla="*/ 577 h 578"/>
              <a:gd name="T2" fmla="*/ 237 w 475"/>
              <a:gd name="T3" fmla="*/ 577 h 578"/>
              <a:gd name="T4" fmla="*/ 0 w 475"/>
              <a:gd name="T5" fmla="*/ 340 h 578"/>
              <a:gd name="T6" fmla="*/ 31 w 475"/>
              <a:gd name="T7" fmla="*/ 182 h 578"/>
              <a:gd name="T8" fmla="*/ 111 w 475"/>
              <a:gd name="T9" fmla="*/ 32 h 578"/>
              <a:gd name="T10" fmla="*/ 126 w 475"/>
              <a:gd name="T11" fmla="*/ 8 h 578"/>
              <a:gd name="T12" fmla="*/ 150 w 475"/>
              <a:gd name="T13" fmla="*/ 8 h 578"/>
              <a:gd name="T14" fmla="*/ 150 w 475"/>
              <a:gd name="T15" fmla="*/ 32 h 578"/>
              <a:gd name="T16" fmla="*/ 142 w 475"/>
              <a:gd name="T17" fmla="*/ 56 h 578"/>
              <a:gd name="T18" fmla="*/ 63 w 475"/>
              <a:gd name="T19" fmla="*/ 198 h 578"/>
              <a:gd name="T20" fmla="*/ 31 w 475"/>
              <a:gd name="T21" fmla="*/ 340 h 578"/>
              <a:gd name="T22" fmla="*/ 237 w 475"/>
              <a:gd name="T23" fmla="*/ 546 h 578"/>
              <a:gd name="T24" fmla="*/ 442 w 475"/>
              <a:gd name="T25" fmla="*/ 340 h 578"/>
              <a:gd name="T26" fmla="*/ 411 w 475"/>
              <a:gd name="T27" fmla="*/ 198 h 578"/>
              <a:gd name="T28" fmla="*/ 340 w 475"/>
              <a:gd name="T29" fmla="*/ 47 h 578"/>
              <a:gd name="T30" fmla="*/ 324 w 475"/>
              <a:gd name="T31" fmla="*/ 32 h 578"/>
              <a:gd name="T32" fmla="*/ 324 w 475"/>
              <a:gd name="T33" fmla="*/ 8 h 578"/>
              <a:gd name="T34" fmla="*/ 348 w 475"/>
              <a:gd name="T35" fmla="*/ 8 h 578"/>
              <a:gd name="T36" fmla="*/ 363 w 475"/>
              <a:gd name="T37" fmla="*/ 32 h 578"/>
              <a:gd name="T38" fmla="*/ 451 w 475"/>
              <a:gd name="T39" fmla="*/ 182 h 578"/>
              <a:gd name="T40" fmla="*/ 474 w 475"/>
              <a:gd name="T41" fmla="*/ 340 h 578"/>
              <a:gd name="T42" fmla="*/ 237 w 475"/>
              <a:gd name="T43" fmla="*/ 577 h 5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75" h="578">
                <a:moveTo>
                  <a:pt x="237" y="577"/>
                </a:moveTo>
                <a:lnTo>
                  <a:pt x="237" y="577"/>
                </a:lnTo>
                <a:cubicBezTo>
                  <a:pt x="103" y="577"/>
                  <a:pt x="0" y="474"/>
                  <a:pt x="0" y="340"/>
                </a:cubicBezTo>
                <a:cubicBezTo>
                  <a:pt x="0" y="300"/>
                  <a:pt x="8" y="245"/>
                  <a:pt x="31" y="182"/>
                </a:cubicBezTo>
                <a:cubicBezTo>
                  <a:pt x="47" y="127"/>
                  <a:pt x="79" y="71"/>
                  <a:pt x="111" y="32"/>
                </a:cubicBezTo>
                <a:cubicBezTo>
                  <a:pt x="118" y="24"/>
                  <a:pt x="118" y="16"/>
                  <a:pt x="126" y="8"/>
                </a:cubicBezTo>
                <a:cubicBezTo>
                  <a:pt x="134" y="0"/>
                  <a:pt x="142" y="0"/>
                  <a:pt x="150" y="8"/>
                </a:cubicBezTo>
                <a:cubicBezTo>
                  <a:pt x="158" y="16"/>
                  <a:pt x="158" y="24"/>
                  <a:pt x="150" y="32"/>
                </a:cubicBezTo>
                <a:cubicBezTo>
                  <a:pt x="150" y="40"/>
                  <a:pt x="142" y="47"/>
                  <a:pt x="142" y="56"/>
                </a:cubicBezTo>
                <a:cubicBezTo>
                  <a:pt x="111" y="87"/>
                  <a:pt x="87" y="142"/>
                  <a:pt x="63" y="198"/>
                </a:cubicBezTo>
                <a:cubicBezTo>
                  <a:pt x="47" y="253"/>
                  <a:pt x="31" y="300"/>
                  <a:pt x="31" y="340"/>
                </a:cubicBezTo>
                <a:cubicBezTo>
                  <a:pt x="31" y="451"/>
                  <a:pt x="126" y="546"/>
                  <a:pt x="237" y="546"/>
                </a:cubicBezTo>
                <a:cubicBezTo>
                  <a:pt x="348" y="546"/>
                  <a:pt x="442" y="451"/>
                  <a:pt x="442" y="340"/>
                </a:cubicBezTo>
                <a:cubicBezTo>
                  <a:pt x="442" y="300"/>
                  <a:pt x="435" y="253"/>
                  <a:pt x="411" y="198"/>
                </a:cubicBezTo>
                <a:cubicBezTo>
                  <a:pt x="395" y="142"/>
                  <a:pt x="363" y="87"/>
                  <a:pt x="340" y="47"/>
                </a:cubicBezTo>
                <a:cubicBezTo>
                  <a:pt x="332" y="47"/>
                  <a:pt x="332" y="40"/>
                  <a:pt x="324" y="32"/>
                </a:cubicBezTo>
                <a:cubicBezTo>
                  <a:pt x="316" y="24"/>
                  <a:pt x="316" y="16"/>
                  <a:pt x="324" y="8"/>
                </a:cubicBezTo>
                <a:cubicBezTo>
                  <a:pt x="332" y="0"/>
                  <a:pt x="340" y="0"/>
                  <a:pt x="348" y="8"/>
                </a:cubicBezTo>
                <a:cubicBezTo>
                  <a:pt x="356" y="16"/>
                  <a:pt x="363" y="24"/>
                  <a:pt x="363" y="32"/>
                </a:cubicBezTo>
                <a:cubicBezTo>
                  <a:pt x="395" y="71"/>
                  <a:pt x="427" y="127"/>
                  <a:pt x="451" y="182"/>
                </a:cubicBezTo>
                <a:cubicBezTo>
                  <a:pt x="466" y="245"/>
                  <a:pt x="474" y="300"/>
                  <a:pt x="474" y="340"/>
                </a:cubicBezTo>
                <a:cubicBezTo>
                  <a:pt x="474" y="474"/>
                  <a:pt x="371" y="577"/>
                  <a:pt x="237" y="57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77" name="Freeform 647">
            <a:extLst>
              <a:ext uri="{FF2B5EF4-FFF2-40B4-BE49-F238E27FC236}">
                <a16:creationId xmlns:a16="http://schemas.microsoft.com/office/drawing/2014/main" id="{B35658A0-62E9-CB44-97AF-3134502115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51654" y="3858678"/>
            <a:ext cx="318769" cy="164214"/>
          </a:xfrm>
          <a:custGeom>
            <a:avLst/>
            <a:gdLst>
              <a:gd name="T0" fmla="*/ 229 w 293"/>
              <a:gd name="T1" fmla="*/ 150 h 151"/>
              <a:gd name="T2" fmla="*/ 229 w 293"/>
              <a:gd name="T3" fmla="*/ 150 h 151"/>
              <a:gd name="T4" fmla="*/ 221 w 293"/>
              <a:gd name="T5" fmla="*/ 142 h 151"/>
              <a:gd name="T6" fmla="*/ 213 w 293"/>
              <a:gd name="T7" fmla="*/ 118 h 151"/>
              <a:gd name="T8" fmla="*/ 253 w 293"/>
              <a:gd name="T9" fmla="*/ 55 h 151"/>
              <a:gd name="T10" fmla="*/ 253 w 293"/>
              <a:gd name="T11" fmla="*/ 39 h 151"/>
              <a:gd name="T12" fmla="*/ 245 w 293"/>
              <a:gd name="T13" fmla="*/ 39 h 151"/>
              <a:gd name="T14" fmla="*/ 47 w 293"/>
              <a:gd name="T15" fmla="*/ 39 h 151"/>
              <a:gd name="T16" fmla="*/ 39 w 293"/>
              <a:gd name="T17" fmla="*/ 39 h 151"/>
              <a:gd name="T18" fmla="*/ 39 w 293"/>
              <a:gd name="T19" fmla="*/ 55 h 151"/>
              <a:gd name="T20" fmla="*/ 71 w 293"/>
              <a:gd name="T21" fmla="*/ 118 h 151"/>
              <a:gd name="T22" fmla="*/ 63 w 293"/>
              <a:gd name="T23" fmla="*/ 142 h 151"/>
              <a:gd name="T24" fmla="*/ 39 w 293"/>
              <a:gd name="T25" fmla="*/ 134 h 151"/>
              <a:gd name="T26" fmla="*/ 8 w 293"/>
              <a:gd name="T27" fmla="*/ 71 h 151"/>
              <a:gd name="T28" fmla="*/ 8 w 293"/>
              <a:gd name="T29" fmla="*/ 23 h 151"/>
              <a:gd name="T30" fmla="*/ 47 w 293"/>
              <a:gd name="T31" fmla="*/ 0 h 151"/>
              <a:gd name="T32" fmla="*/ 245 w 293"/>
              <a:gd name="T33" fmla="*/ 0 h 151"/>
              <a:gd name="T34" fmla="*/ 284 w 293"/>
              <a:gd name="T35" fmla="*/ 23 h 151"/>
              <a:gd name="T36" fmla="*/ 284 w 293"/>
              <a:gd name="T37" fmla="*/ 71 h 151"/>
              <a:gd name="T38" fmla="*/ 253 w 293"/>
              <a:gd name="T39" fmla="*/ 134 h 151"/>
              <a:gd name="T40" fmla="*/ 229 w 293"/>
              <a:gd name="T41" fmla="*/ 150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93" h="151">
                <a:moveTo>
                  <a:pt x="229" y="150"/>
                </a:moveTo>
                <a:lnTo>
                  <a:pt x="229" y="150"/>
                </a:lnTo>
                <a:cubicBezTo>
                  <a:pt x="229" y="150"/>
                  <a:pt x="229" y="150"/>
                  <a:pt x="221" y="142"/>
                </a:cubicBezTo>
                <a:cubicBezTo>
                  <a:pt x="213" y="142"/>
                  <a:pt x="213" y="134"/>
                  <a:pt x="213" y="118"/>
                </a:cubicBezTo>
                <a:cubicBezTo>
                  <a:pt x="253" y="55"/>
                  <a:pt x="253" y="55"/>
                  <a:pt x="253" y="55"/>
                </a:cubicBezTo>
                <a:cubicBezTo>
                  <a:pt x="253" y="47"/>
                  <a:pt x="253" y="39"/>
                  <a:pt x="253" y="39"/>
                </a:cubicBezTo>
                <a:lnTo>
                  <a:pt x="245" y="39"/>
                </a:lnTo>
                <a:cubicBezTo>
                  <a:pt x="47" y="39"/>
                  <a:pt x="47" y="39"/>
                  <a:pt x="47" y="39"/>
                </a:cubicBezTo>
                <a:cubicBezTo>
                  <a:pt x="39" y="39"/>
                  <a:pt x="39" y="39"/>
                  <a:pt x="39" y="39"/>
                </a:cubicBezTo>
                <a:cubicBezTo>
                  <a:pt x="39" y="39"/>
                  <a:pt x="31" y="47"/>
                  <a:pt x="39" y="55"/>
                </a:cubicBezTo>
                <a:cubicBezTo>
                  <a:pt x="71" y="118"/>
                  <a:pt x="71" y="118"/>
                  <a:pt x="71" y="118"/>
                </a:cubicBezTo>
                <a:cubicBezTo>
                  <a:pt x="71" y="126"/>
                  <a:pt x="71" y="142"/>
                  <a:pt x="63" y="142"/>
                </a:cubicBezTo>
                <a:cubicBezTo>
                  <a:pt x="55" y="150"/>
                  <a:pt x="39" y="142"/>
                  <a:pt x="39" y="134"/>
                </a:cubicBezTo>
                <a:cubicBezTo>
                  <a:pt x="8" y="71"/>
                  <a:pt x="8" y="71"/>
                  <a:pt x="8" y="71"/>
                </a:cubicBezTo>
                <a:cubicBezTo>
                  <a:pt x="0" y="55"/>
                  <a:pt x="0" y="39"/>
                  <a:pt x="8" y="23"/>
                </a:cubicBezTo>
                <a:cubicBezTo>
                  <a:pt x="16" y="7"/>
                  <a:pt x="31" y="0"/>
                  <a:pt x="47" y="0"/>
                </a:cubicBezTo>
                <a:cubicBezTo>
                  <a:pt x="245" y="0"/>
                  <a:pt x="245" y="0"/>
                  <a:pt x="245" y="0"/>
                </a:cubicBezTo>
                <a:cubicBezTo>
                  <a:pt x="261" y="0"/>
                  <a:pt x="268" y="7"/>
                  <a:pt x="284" y="23"/>
                </a:cubicBezTo>
                <a:cubicBezTo>
                  <a:pt x="292" y="39"/>
                  <a:pt x="292" y="55"/>
                  <a:pt x="284" y="71"/>
                </a:cubicBezTo>
                <a:cubicBezTo>
                  <a:pt x="253" y="134"/>
                  <a:pt x="253" y="134"/>
                  <a:pt x="253" y="134"/>
                </a:cubicBezTo>
                <a:cubicBezTo>
                  <a:pt x="245" y="142"/>
                  <a:pt x="237" y="150"/>
                  <a:pt x="229" y="15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78" name="Freeform 648">
            <a:extLst>
              <a:ext uri="{FF2B5EF4-FFF2-40B4-BE49-F238E27FC236}">
                <a16:creationId xmlns:a16="http://schemas.microsoft.com/office/drawing/2014/main" id="{C4A7D097-ED5A-BD48-854D-BAF8879CB1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14440" y="4042211"/>
            <a:ext cx="198024" cy="43467"/>
          </a:xfrm>
          <a:custGeom>
            <a:avLst/>
            <a:gdLst>
              <a:gd name="T0" fmla="*/ 166 w 183"/>
              <a:gd name="T1" fmla="*/ 39 h 40"/>
              <a:gd name="T2" fmla="*/ 166 w 183"/>
              <a:gd name="T3" fmla="*/ 39 h 40"/>
              <a:gd name="T4" fmla="*/ 16 w 183"/>
              <a:gd name="T5" fmla="*/ 39 h 40"/>
              <a:gd name="T6" fmla="*/ 0 w 183"/>
              <a:gd name="T7" fmla="*/ 15 h 40"/>
              <a:gd name="T8" fmla="*/ 16 w 183"/>
              <a:gd name="T9" fmla="*/ 0 h 40"/>
              <a:gd name="T10" fmla="*/ 166 w 183"/>
              <a:gd name="T11" fmla="*/ 0 h 40"/>
              <a:gd name="T12" fmla="*/ 182 w 183"/>
              <a:gd name="T13" fmla="*/ 15 h 40"/>
              <a:gd name="T14" fmla="*/ 166 w 183"/>
              <a:gd name="T15" fmla="*/ 39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83" h="40">
                <a:moveTo>
                  <a:pt x="166" y="39"/>
                </a:moveTo>
                <a:lnTo>
                  <a:pt x="166" y="39"/>
                </a:lnTo>
                <a:cubicBezTo>
                  <a:pt x="16" y="39"/>
                  <a:pt x="16" y="39"/>
                  <a:pt x="16" y="39"/>
                </a:cubicBezTo>
                <a:cubicBezTo>
                  <a:pt x="8" y="39"/>
                  <a:pt x="0" y="31"/>
                  <a:pt x="0" y="15"/>
                </a:cubicBezTo>
                <a:cubicBezTo>
                  <a:pt x="0" y="7"/>
                  <a:pt x="8" y="0"/>
                  <a:pt x="16" y="0"/>
                </a:cubicBezTo>
                <a:cubicBezTo>
                  <a:pt x="166" y="0"/>
                  <a:pt x="166" y="0"/>
                  <a:pt x="166" y="0"/>
                </a:cubicBezTo>
                <a:cubicBezTo>
                  <a:pt x="174" y="0"/>
                  <a:pt x="182" y="7"/>
                  <a:pt x="182" y="15"/>
                </a:cubicBezTo>
                <a:cubicBezTo>
                  <a:pt x="182" y="31"/>
                  <a:pt x="174" y="39"/>
                  <a:pt x="166" y="3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79" name="Freeform 649">
            <a:extLst>
              <a:ext uri="{FF2B5EF4-FFF2-40B4-BE49-F238E27FC236}">
                <a16:creationId xmlns:a16="http://schemas.microsoft.com/office/drawing/2014/main" id="{A8A64602-A8BA-E149-A3AC-F726A568D4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48250" y="4283703"/>
            <a:ext cx="130404" cy="217341"/>
          </a:xfrm>
          <a:custGeom>
            <a:avLst/>
            <a:gdLst>
              <a:gd name="T0" fmla="*/ 55 w 119"/>
              <a:gd name="T1" fmla="*/ 197 h 198"/>
              <a:gd name="T2" fmla="*/ 55 w 119"/>
              <a:gd name="T3" fmla="*/ 197 h 198"/>
              <a:gd name="T4" fmla="*/ 7 w 119"/>
              <a:gd name="T5" fmla="*/ 190 h 198"/>
              <a:gd name="T6" fmla="*/ 0 w 119"/>
              <a:gd name="T7" fmla="*/ 174 h 198"/>
              <a:gd name="T8" fmla="*/ 16 w 119"/>
              <a:gd name="T9" fmla="*/ 166 h 198"/>
              <a:gd name="T10" fmla="*/ 79 w 119"/>
              <a:gd name="T11" fmla="*/ 166 h 198"/>
              <a:gd name="T12" fmla="*/ 94 w 119"/>
              <a:gd name="T13" fmla="*/ 142 h 198"/>
              <a:gd name="T14" fmla="*/ 55 w 119"/>
              <a:gd name="T15" fmla="*/ 110 h 198"/>
              <a:gd name="T16" fmla="*/ 16 w 119"/>
              <a:gd name="T17" fmla="*/ 95 h 198"/>
              <a:gd name="T18" fmla="*/ 0 w 119"/>
              <a:gd name="T19" fmla="*/ 63 h 198"/>
              <a:gd name="T20" fmla="*/ 23 w 119"/>
              <a:gd name="T21" fmla="*/ 16 h 198"/>
              <a:gd name="T22" fmla="*/ 110 w 119"/>
              <a:gd name="T23" fmla="*/ 16 h 198"/>
              <a:gd name="T24" fmla="*/ 110 w 119"/>
              <a:gd name="T25" fmla="*/ 32 h 198"/>
              <a:gd name="T26" fmla="*/ 94 w 119"/>
              <a:gd name="T27" fmla="*/ 39 h 198"/>
              <a:gd name="T28" fmla="*/ 31 w 119"/>
              <a:gd name="T29" fmla="*/ 39 h 198"/>
              <a:gd name="T30" fmla="*/ 23 w 119"/>
              <a:gd name="T31" fmla="*/ 63 h 198"/>
              <a:gd name="T32" fmla="*/ 63 w 119"/>
              <a:gd name="T33" fmla="*/ 87 h 198"/>
              <a:gd name="T34" fmla="*/ 94 w 119"/>
              <a:gd name="T35" fmla="*/ 110 h 198"/>
              <a:gd name="T36" fmla="*/ 118 w 119"/>
              <a:gd name="T37" fmla="*/ 142 h 198"/>
              <a:gd name="T38" fmla="*/ 94 w 119"/>
              <a:gd name="T39" fmla="*/ 190 h 198"/>
              <a:gd name="T40" fmla="*/ 55 w 119"/>
              <a:gd name="T41" fmla="*/ 197 h 1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19" h="198">
                <a:moveTo>
                  <a:pt x="55" y="197"/>
                </a:moveTo>
                <a:lnTo>
                  <a:pt x="55" y="197"/>
                </a:lnTo>
                <a:cubicBezTo>
                  <a:pt x="39" y="197"/>
                  <a:pt x="23" y="197"/>
                  <a:pt x="7" y="190"/>
                </a:cubicBezTo>
                <a:cubicBezTo>
                  <a:pt x="0" y="182"/>
                  <a:pt x="0" y="174"/>
                  <a:pt x="0" y="174"/>
                </a:cubicBezTo>
                <a:cubicBezTo>
                  <a:pt x="0" y="166"/>
                  <a:pt x="7" y="166"/>
                  <a:pt x="16" y="166"/>
                </a:cubicBezTo>
                <a:cubicBezTo>
                  <a:pt x="39" y="174"/>
                  <a:pt x="63" y="174"/>
                  <a:pt x="79" y="166"/>
                </a:cubicBezTo>
                <a:cubicBezTo>
                  <a:pt x="87" y="158"/>
                  <a:pt x="94" y="150"/>
                  <a:pt x="94" y="142"/>
                </a:cubicBezTo>
                <a:cubicBezTo>
                  <a:pt x="94" y="134"/>
                  <a:pt x="71" y="119"/>
                  <a:pt x="55" y="110"/>
                </a:cubicBezTo>
                <a:cubicBezTo>
                  <a:pt x="39" y="103"/>
                  <a:pt x="23" y="103"/>
                  <a:pt x="16" y="95"/>
                </a:cubicBezTo>
                <a:cubicBezTo>
                  <a:pt x="7" y="87"/>
                  <a:pt x="0" y="71"/>
                  <a:pt x="0" y="63"/>
                </a:cubicBezTo>
                <a:cubicBezTo>
                  <a:pt x="0" y="39"/>
                  <a:pt x="7" y="24"/>
                  <a:pt x="23" y="16"/>
                </a:cubicBezTo>
                <a:cubicBezTo>
                  <a:pt x="39" y="0"/>
                  <a:pt x="79" y="0"/>
                  <a:pt x="110" y="16"/>
                </a:cubicBezTo>
                <a:cubicBezTo>
                  <a:pt x="110" y="16"/>
                  <a:pt x="118" y="24"/>
                  <a:pt x="110" y="32"/>
                </a:cubicBezTo>
                <a:cubicBezTo>
                  <a:pt x="110" y="39"/>
                  <a:pt x="102" y="39"/>
                  <a:pt x="94" y="39"/>
                </a:cubicBezTo>
                <a:cubicBezTo>
                  <a:pt x="71" y="32"/>
                  <a:pt x="47" y="32"/>
                  <a:pt x="31" y="39"/>
                </a:cubicBezTo>
                <a:cubicBezTo>
                  <a:pt x="23" y="39"/>
                  <a:pt x="23" y="47"/>
                  <a:pt x="23" y="63"/>
                </a:cubicBezTo>
                <a:cubicBezTo>
                  <a:pt x="23" y="71"/>
                  <a:pt x="47" y="79"/>
                  <a:pt x="63" y="87"/>
                </a:cubicBezTo>
                <a:cubicBezTo>
                  <a:pt x="71" y="95"/>
                  <a:pt x="87" y="103"/>
                  <a:pt x="94" y="110"/>
                </a:cubicBezTo>
                <a:cubicBezTo>
                  <a:pt x="110" y="119"/>
                  <a:pt x="118" y="134"/>
                  <a:pt x="118" y="142"/>
                </a:cubicBezTo>
                <a:cubicBezTo>
                  <a:pt x="118" y="158"/>
                  <a:pt x="110" y="174"/>
                  <a:pt x="94" y="190"/>
                </a:cubicBezTo>
                <a:cubicBezTo>
                  <a:pt x="79" y="197"/>
                  <a:pt x="71" y="197"/>
                  <a:pt x="55" y="19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80" name="Freeform 650">
            <a:extLst>
              <a:ext uri="{FF2B5EF4-FFF2-40B4-BE49-F238E27FC236}">
                <a16:creationId xmlns:a16="http://schemas.microsoft.com/office/drawing/2014/main" id="{05FA5F50-13A8-ED4B-86F2-133A916506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01377" y="4240233"/>
            <a:ext cx="28979" cy="43470"/>
          </a:xfrm>
          <a:custGeom>
            <a:avLst/>
            <a:gdLst>
              <a:gd name="T0" fmla="*/ 8 w 25"/>
              <a:gd name="T1" fmla="*/ 40 h 41"/>
              <a:gd name="T2" fmla="*/ 8 w 25"/>
              <a:gd name="T3" fmla="*/ 40 h 41"/>
              <a:gd name="T4" fmla="*/ 0 w 25"/>
              <a:gd name="T5" fmla="*/ 32 h 41"/>
              <a:gd name="T6" fmla="*/ 0 w 25"/>
              <a:gd name="T7" fmla="*/ 8 h 41"/>
              <a:gd name="T8" fmla="*/ 8 w 25"/>
              <a:gd name="T9" fmla="*/ 0 h 41"/>
              <a:gd name="T10" fmla="*/ 24 w 25"/>
              <a:gd name="T11" fmla="*/ 8 h 41"/>
              <a:gd name="T12" fmla="*/ 24 w 25"/>
              <a:gd name="T13" fmla="*/ 32 h 41"/>
              <a:gd name="T14" fmla="*/ 8 w 25"/>
              <a:gd name="T15" fmla="*/ 4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5" h="41">
                <a:moveTo>
                  <a:pt x="8" y="40"/>
                </a:moveTo>
                <a:lnTo>
                  <a:pt x="8" y="40"/>
                </a:lnTo>
                <a:cubicBezTo>
                  <a:pt x="0" y="40"/>
                  <a:pt x="0" y="32"/>
                  <a:pt x="0" y="32"/>
                </a:cubicBezTo>
                <a:cubicBezTo>
                  <a:pt x="0" y="8"/>
                  <a:pt x="0" y="8"/>
                  <a:pt x="0" y="8"/>
                </a:cubicBezTo>
                <a:cubicBezTo>
                  <a:pt x="0" y="0"/>
                  <a:pt x="0" y="0"/>
                  <a:pt x="8" y="0"/>
                </a:cubicBezTo>
                <a:cubicBezTo>
                  <a:pt x="16" y="0"/>
                  <a:pt x="24" y="0"/>
                  <a:pt x="24" y="8"/>
                </a:cubicBezTo>
                <a:cubicBezTo>
                  <a:pt x="24" y="32"/>
                  <a:pt x="24" y="32"/>
                  <a:pt x="24" y="32"/>
                </a:cubicBezTo>
                <a:cubicBezTo>
                  <a:pt x="24" y="32"/>
                  <a:pt x="16" y="40"/>
                  <a:pt x="8" y="4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81" name="Freeform 651">
            <a:extLst>
              <a:ext uri="{FF2B5EF4-FFF2-40B4-BE49-F238E27FC236}">
                <a16:creationId xmlns:a16="http://schemas.microsoft.com/office/drawing/2014/main" id="{7E615455-A4AE-D249-A36F-7A9A8DBE72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01377" y="4505875"/>
            <a:ext cx="28979" cy="43467"/>
          </a:xfrm>
          <a:custGeom>
            <a:avLst/>
            <a:gdLst>
              <a:gd name="T0" fmla="*/ 8 w 25"/>
              <a:gd name="T1" fmla="*/ 40 h 41"/>
              <a:gd name="T2" fmla="*/ 8 w 25"/>
              <a:gd name="T3" fmla="*/ 40 h 41"/>
              <a:gd name="T4" fmla="*/ 0 w 25"/>
              <a:gd name="T5" fmla="*/ 24 h 41"/>
              <a:gd name="T6" fmla="*/ 0 w 25"/>
              <a:gd name="T7" fmla="*/ 8 h 41"/>
              <a:gd name="T8" fmla="*/ 8 w 25"/>
              <a:gd name="T9" fmla="*/ 0 h 41"/>
              <a:gd name="T10" fmla="*/ 24 w 25"/>
              <a:gd name="T11" fmla="*/ 8 h 41"/>
              <a:gd name="T12" fmla="*/ 24 w 25"/>
              <a:gd name="T13" fmla="*/ 24 h 41"/>
              <a:gd name="T14" fmla="*/ 8 w 25"/>
              <a:gd name="T15" fmla="*/ 4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5" h="41">
                <a:moveTo>
                  <a:pt x="8" y="40"/>
                </a:moveTo>
                <a:lnTo>
                  <a:pt x="8" y="40"/>
                </a:lnTo>
                <a:cubicBezTo>
                  <a:pt x="0" y="40"/>
                  <a:pt x="0" y="32"/>
                  <a:pt x="0" y="24"/>
                </a:cubicBezTo>
                <a:cubicBezTo>
                  <a:pt x="0" y="8"/>
                  <a:pt x="0" y="8"/>
                  <a:pt x="0" y="8"/>
                </a:cubicBezTo>
                <a:cubicBezTo>
                  <a:pt x="0" y="0"/>
                  <a:pt x="0" y="0"/>
                  <a:pt x="8" y="0"/>
                </a:cubicBezTo>
                <a:cubicBezTo>
                  <a:pt x="16" y="0"/>
                  <a:pt x="24" y="0"/>
                  <a:pt x="24" y="8"/>
                </a:cubicBezTo>
                <a:cubicBezTo>
                  <a:pt x="24" y="24"/>
                  <a:pt x="24" y="24"/>
                  <a:pt x="24" y="24"/>
                </a:cubicBezTo>
                <a:cubicBezTo>
                  <a:pt x="24" y="32"/>
                  <a:pt x="16" y="40"/>
                  <a:pt x="8" y="4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82" name="CuadroTexto 981">
            <a:extLst>
              <a:ext uri="{FF2B5EF4-FFF2-40B4-BE49-F238E27FC236}">
                <a16:creationId xmlns:a16="http://schemas.microsoft.com/office/drawing/2014/main" id="{19B85602-B816-7943-ABC8-FDEA1237611B}"/>
              </a:ext>
            </a:extLst>
          </p:cNvPr>
          <p:cNvSpPr txBox="1"/>
          <p:nvPr/>
        </p:nvSpPr>
        <p:spPr>
          <a:xfrm>
            <a:off x="9903584" y="1049877"/>
            <a:ext cx="457048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 err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Mindmap</a:t>
            </a:r>
            <a:endParaRPr lang="en-US" sz="80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grpSp>
        <p:nvGrpSpPr>
          <p:cNvPr id="983" name="Group 38">
            <a:extLst>
              <a:ext uri="{FF2B5EF4-FFF2-40B4-BE49-F238E27FC236}">
                <a16:creationId xmlns:a16="http://schemas.microsoft.com/office/drawing/2014/main" id="{F7CCEEC5-0F9A-6947-9DD3-0D4E8EF19BFC}"/>
              </a:ext>
            </a:extLst>
          </p:cNvPr>
          <p:cNvGrpSpPr/>
          <p:nvPr/>
        </p:nvGrpSpPr>
        <p:grpSpPr>
          <a:xfrm>
            <a:off x="5775006" y="3715981"/>
            <a:ext cx="2660958" cy="995548"/>
            <a:chOff x="6713403" y="11304611"/>
            <a:chExt cx="2660958" cy="995548"/>
          </a:xfrm>
        </p:grpSpPr>
        <p:sp>
          <p:nvSpPr>
            <p:cNvPr id="984" name="CuadroTexto 395">
              <a:extLst>
                <a:ext uri="{FF2B5EF4-FFF2-40B4-BE49-F238E27FC236}">
                  <a16:creationId xmlns:a16="http://schemas.microsoft.com/office/drawing/2014/main" id="{F55E7297-9739-2241-9435-77AAC4F2A814}"/>
                </a:ext>
              </a:extLst>
            </p:cNvPr>
            <p:cNvSpPr txBox="1"/>
            <p:nvPr/>
          </p:nvSpPr>
          <p:spPr>
            <a:xfrm>
              <a:off x="6983385" y="11304611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985" name="Rectangle 40">
              <a:extLst>
                <a:ext uri="{FF2B5EF4-FFF2-40B4-BE49-F238E27FC236}">
                  <a16:creationId xmlns:a16="http://schemas.microsoft.com/office/drawing/2014/main" id="{840543F9-A58E-6945-B13A-00468F1A7E82}"/>
                </a:ext>
              </a:extLst>
            </p:cNvPr>
            <p:cNvSpPr/>
            <p:nvPr/>
          </p:nvSpPr>
          <p:spPr>
            <a:xfrm>
              <a:off x="6713403" y="11653828"/>
              <a:ext cx="266095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986" name="Group 38">
            <a:extLst>
              <a:ext uri="{FF2B5EF4-FFF2-40B4-BE49-F238E27FC236}">
                <a16:creationId xmlns:a16="http://schemas.microsoft.com/office/drawing/2014/main" id="{7E80E1AE-A4C7-F647-9612-C5941D1FC01D}"/>
              </a:ext>
            </a:extLst>
          </p:cNvPr>
          <p:cNvGrpSpPr/>
          <p:nvPr/>
        </p:nvGrpSpPr>
        <p:grpSpPr>
          <a:xfrm>
            <a:off x="16047853" y="3665181"/>
            <a:ext cx="2660958" cy="995548"/>
            <a:chOff x="6713403" y="11304611"/>
            <a:chExt cx="2660958" cy="995548"/>
          </a:xfrm>
        </p:grpSpPr>
        <p:sp>
          <p:nvSpPr>
            <p:cNvPr id="987" name="CuadroTexto 395">
              <a:extLst>
                <a:ext uri="{FF2B5EF4-FFF2-40B4-BE49-F238E27FC236}">
                  <a16:creationId xmlns:a16="http://schemas.microsoft.com/office/drawing/2014/main" id="{4FC8893C-C932-1B4A-87A8-13B1FF3268C2}"/>
                </a:ext>
              </a:extLst>
            </p:cNvPr>
            <p:cNvSpPr txBox="1"/>
            <p:nvPr/>
          </p:nvSpPr>
          <p:spPr>
            <a:xfrm>
              <a:off x="6722125" y="11304611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988" name="Rectangle 40">
              <a:extLst>
                <a:ext uri="{FF2B5EF4-FFF2-40B4-BE49-F238E27FC236}">
                  <a16:creationId xmlns:a16="http://schemas.microsoft.com/office/drawing/2014/main" id="{67CCFE76-34ED-394F-A9A8-B12F3BCB69FD}"/>
                </a:ext>
              </a:extLst>
            </p:cNvPr>
            <p:cNvSpPr/>
            <p:nvPr/>
          </p:nvSpPr>
          <p:spPr>
            <a:xfrm>
              <a:off x="6713403" y="11653828"/>
              <a:ext cx="266095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989" name="Group 38">
            <a:extLst>
              <a:ext uri="{FF2B5EF4-FFF2-40B4-BE49-F238E27FC236}">
                <a16:creationId xmlns:a16="http://schemas.microsoft.com/office/drawing/2014/main" id="{43940419-A114-5F4D-BB3F-EB2AF0570160}"/>
              </a:ext>
            </a:extLst>
          </p:cNvPr>
          <p:cNvGrpSpPr/>
          <p:nvPr/>
        </p:nvGrpSpPr>
        <p:grpSpPr>
          <a:xfrm>
            <a:off x="20914311" y="5925712"/>
            <a:ext cx="2660958" cy="995548"/>
            <a:chOff x="6713403" y="11304611"/>
            <a:chExt cx="2660958" cy="995548"/>
          </a:xfrm>
        </p:grpSpPr>
        <p:sp>
          <p:nvSpPr>
            <p:cNvPr id="990" name="CuadroTexto 395">
              <a:extLst>
                <a:ext uri="{FF2B5EF4-FFF2-40B4-BE49-F238E27FC236}">
                  <a16:creationId xmlns:a16="http://schemas.microsoft.com/office/drawing/2014/main" id="{A7586551-C173-7640-8364-C59A8720F27E}"/>
                </a:ext>
              </a:extLst>
            </p:cNvPr>
            <p:cNvSpPr txBox="1"/>
            <p:nvPr/>
          </p:nvSpPr>
          <p:spPr>
            <a:xfrm>
              <a:off x="6722125" y="11304611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991" name="Rectangle 40">
              <a:extLst>
                <a:ext uri="{FF2B5EF4-FFF2-40B4-BE49-F238E27FC236}">
                  <a16:creationId xmlns:a16="http://schemas.microsoft.com/office/drawing/2014/main" id="{089E8774-7D58-854B-AD3A-DB1A41825234}"/>
                </a:ext>
              </a:extLst>
            </p:cNvPr>
            <p:cNvSpPr/>
            <p:nvPr/>
          </p:nvSpPr>
          <p:spPr>
            <a:xfrm>
              <a:off x="6713403" y="11653828"/>
              <a:ext cx="266095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992" name="Group 38">
            <a:extLst>
              <a:ext uri="{FF2B5EF4-FFF2-40B4-BE49-F238E27FC236}">
                <a16:creationId xmlns:a16="http://schemas.microsoft.com/office/drawing/2014/main" id="{88B57731-F829-F049-A505-7383F74DD257}"/>
              </a:ext>
            </a:extLst>
          </p:cNvPr>
          <p:cNvGrpSpPr/>
          <p:nvPr/>
        </p:nvGrpSpPr>
        <p:grpSpPr>
          <a:xfrm>
            <a:off x="20914311" y="8340540"/>
            <a:ext cx="2660958" cy="995548"/>
            <a:chOff x="6713403" y="11304611"/>
            <a:chExt cx="2660958" cy="995548"/>
          </a:xfrm>
        </p:grpSpPr>
        <p:sp>
          <p:nvSpPr>
            <p:cNvPr id="993" name="CuadroTexto 395">
              <a:extLst>
                <a:ext uri="{FF2B5EF4-FFF2-40B4-BE49-F238E27FC236}">
                  <a16:creationId xmlns:a16="http://schemas.microsoft.com/office/drawing/2014/main" id="{BABFBBD0-92D8-4949-B752-659CBA81E4AC}"/>
                </a:ext>
              </a:extLst>
            </p:cNvPr>
            <p:cNvSpPr txBox="1"/>
            <p:nvPr/>
          </p:nvSpPr>
          <p:spPr>
            <a:xfrm>
              <a:off x="6722125" y="11304611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994" name="Rectangle 40">
              <a:extLst>
                <a:ext uri="{FF2B5EF4-FFF2-40B4-BE49-F238E27FC236}">
                  <a16:creationId xmlns:a16="http://schemas.microsoft.com/office/drawing/2014/main" id="{42AD8C94-A614-D749-94E5-ED3A26C5CEB8}"/>
                </a:ext>
              </a:extLst>
            </p:cNvPr>
            <p:cNvSpPr/>
            <p:nvPr/>
          </p:nvSpPr>
          <p:spPr>
            <a:xfrm>
              <a:off x="6713403" y="11653828"/>
              <a:ext cx="266095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995" name="Group 38">
            <a:extLst>
              <a:ext uri="{FF2B5EF4-FFF2-40B4-BE49-F238E27FC236}">
                <a16:creationId xmlns:a16="http://schemas.microsoft.com/office/drawing/2014/main" id="{A1251961-4FE1-974F-A496-9F7CF81B6155}"/>
              </a:ext>
            </a:extLst>
          </p:cNvPr>
          <p:cNvGrpSpPr/>
          <p:nvPr/>
        </p:nvGrpSpPr>
        <p:grpSpPr>
          <a:xfrm>
            <a:off x="916289" y="5949775"/>
            <a:ext cx="2660958" cy="995548"/>
            <a:chOff x="6713403" y="11304611"/>
            <a:chExt cx="2660958" cy="995548"/>
          </a:xfrm>
        </p:grpSpPr>
        <p:sp>
          <p:nvSpPr>
            <p:cNvPr id="996" name="CuadroTexto 395">
              <a:extLst>
                <a:ext uri="{FF2B5EF4-FFF2-40B4-BE49-F238E27FC236}">
                  <a16:creationId xmlns:a16="http://schemas.microsoft.com/office/drawing/2014/main" id="{7BB4E165-1C09-7B4C-92A3-204393010127}"/>
                </a:ext>
              </a:extLst>
            </p:cNvPr>
            <p:cNvSpPr txBox="1"/>
            <p:nvPr/>
          </p:nvSpPr>
          <p:spPr>
            <a:xfrm>
              <a:off x="6983385" y="11304611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Prioritize</a:t>
              </a:r>
            </a:p>
          </p:txBody>
        </p:sp>
        <p:sp>
          <p:nvSpPr>
            <p:cNvPr id="997" name="Rectangle 40">
              <a:extLst>
                <a:ext uri="{FF2B5EF4-FFF2-40B4-BE49-F238E27FC236}">
                  <a16:creationId xmlns:a16="http://schemas.microsoft.com/office/drawing/2014/main" id="{11ED3E99-6347-E647-B871-F32FC4EBFC76}"/>
                </a:ext>
              </a:extLst>
            </p:cNvPr>
            <p:cNvSpPr/>
            <p:nvPr/>
          </p:nvSpPr>
          <p:spPr>
            <a:xfrm>
              <a:off x="6713403" y="11653828"/>
              <a:ext cx="266095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998" name="Group 38">
            <a:extLst>
              <a:ext uri="{FF2B5EF4-FFF2-40B4-BE49-F238E27FC236}">
                <a16:creationId xmlns:a16="http://schemas.microsoft.com/office/drawing/2014/main" id="{6910BFC6-C17A-3646-8355-179A1D81758C}"/>
              </a:ext>
            </a:extLst>
          </p:cNvPr>
          <p:cNvGrpSpPr/>
          <p:nvPr/>
        </p:nvGrpSpPr>
        <p:grpSpPr>
          <a:xfrm>
            <a:off x="916289" y="8364603"/>
            <a:ext cx="2660958" cy="995548"/>
            <a:chOff x="6713403" y="11304611"/>
            <a:chExt cx="2660958" cy="995548"/>
          </a:xfrm>
        </p:grpSpPr>
        <p:sp>
          <p:nvSpPr>
            <p:cNvPr id="999" name="CuadroTexto 395">
              <a:extLst>
                <a:ext uri="{FF2B5EF4-FFF2-40B4-BE49-F238E27FC236}">
                  <a16:creationId xmlns:a16="http://schemas.microsoft.com/office/drawing/2014/main" id="{5C14CF88-4076-8146-AC42-DC4EE13A07C4}"/>
                </a:ext>
              </a:extLst>
            </p:cNvPr>
            <p:cNvSpPr txBox="1"/>
            <p:nvPr/>
          </p:nvSpPr>
          <p:spPr>
            <a:xfrm>
              <a:off x="6983385" y="11304611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1000" name="Rectangle 40">
              <a:extLst>
                <a:ext uri="{FF2B5EF4-FFF2-40B4-BE49-F238E27FC236}">
                  <a16:creationId xmlns:a16="http://schemas.microsoft.com/office/drawing/2014/main" id="{CE11E4D5-31A2-F046-9BDB-7923D610F881}"/>
                </a:ext>
              </a:extLst>
            </p:cNvPr>
            <p:cNvSpPr/>
            <p:nvPr/>
          </p:nvSpPr>
          <p:spPr>
            <a:xfrm>
              <a:off x="6713403" y="11653828"/>
              <a:ext cx="266095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001" name="Group 38">
            <a:extLst>
              <a:ext uri="{FF2B5EF4-FFF2-40B4-BE49-F238E27FC236}">
                <a16:creationId xmlns:a16="http://schemas.microsoft.com/office/drawing/2014/main" id="{62B5A879-2ED5-4C4E-B566-5B723CA1C794}"/>
              </a:ext>
            </a:extLst>
          </p:cNvPr>
          <p:cNvGrpSpPr/>
          <p:nvPr/>
        </p:nvGrpSpPr>
        <p:grpSpPr>
          <a:xfrm>
            <a:off x="5771067" y="10702240"/>
            <a:ext cx="2660958" cy="995548"/>
            <a:chOff x="6713403" y="11304611"/>
            <a:chExt cx="2660958" cy="995548"/>
          </a:xfrm>
        </p:grpSpPr>
        <p:sp>
          <p:nvSpPr>
            <p:cNvPr id="1002" name="CuadroTexto 395">
              <a:extLst>
                <a:ext uri="{FF2B5EF4-FFF2-40B4-BE49-F238E27FC236}">
                  <a16:creationId xmlns:a16="http://schemas.microsoft.com/office/drawing/2014/main" id="{964A23D7-7346-D946-BFE0-214A08151B50}"/>
                </a:ext>
              </a:extLst>
            </p:cNvPr>
            <p:cNvSpPr txBox="1"/>
            <p:nvPr/>
          </p:nvSpPr>
          <p:spPr>
            <a:xfrm>
              <a:off x="6983385" y="11304611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1003" name="Rectangle 40">
              <a:extLst>
                <a:ext uri="{FF2B5EF4-FFF2-40B4-BE49-F238E27FC236}">
                  <a16:creationId xmlns:a16="http://schemas.microsoft.com/office/drawing/2014/main" id="{EB3BFF4D-FB8C-3248-BC95-94C49FC70EFA}"/>
                </a:ext>
              </a:extLst>
            </p:cNvPr>
            <p:cNvSpPr/>
            <p:nvPr/>
          </p:nvSpPr>
          <p:spPr>
            <a:xfrm>
              <a:off x="6713403" y="11653828"/>
              <a:ext cx="266095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004" name="Group 38">
            <a:extLst>
              <a:ext uri="{FF2B5EF4-FFF2-40B4-BE49-F238E27FC236}">
                <a16:creationId xmlns:a16="http://schemas.microsoft.com/office/drawing/2014/main" id="{36807966-F978-974C-81A1-7D31A7A78511}"/>
              </a:ext>
            </a:extLst>
          </p:cNvPr>
          <p:cNvGrpSpPr/>
          <p:nvPr/>
        </p:nvGrpSpPr>
        <p:grpSpPr>
          <a:xfrm>
            <a:off x="16139623" y="10682920"/>
            <a:ext cx="2660958" cy="995548"/>
            <a:chOff x="6713403" y="11304611"/>
            <a:chExt cx="2660958" cy="995548"/>
          </a:xfrm>
        </p:grpSpPr>
        <p:sp>
          <p:nvSpPr>
            <p:cNvPr id="1005" name="CuadroTexto 395">
              <a:extLst>
                <a:ext uri="{FF2B5EF4-FFF2-40B4-BE49-F238E27FC236}">
                  <a16:creationId xmlns:a16="http://schemas.microsoft.com/office/drawing/2014/main" id="{E7BFB657-7961-1A41-BA5A-892187A82733}"/>
                </a:ext>
              </a:extLst>
            </p:cNvPr>
            <p:cNvSpPr txBox="1"/>
            <p:nvPr/>
          </p:nvSpPr>
          <p:spPr>
            <a:xfrm>
              <a:off x="6722125" y="11304611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1006" name="Rectangle 40">
              <a:extLst>
                <a:ext uri="{FF2B5EF4-FFF2-40B4-BE49-F238E27FC236}">
                  <a16:creationId xmlns:a16="http://schemas.microsoft.com/office/drawing/2014/main" id="{6471ED2E-B0F0-9A44-A38C-0669A23CA2A8}"/>
                </a:ext>
              </a:extLst>
            </p:cNvPr>
            <p:cNvSpPr/>
            <p:nvPr/>
          </p:nvSpPr>
          <p:spPr>
            <a:xfrm>
              <a:off x="6713403" y="11653828"/>
              <a:ext cx="266095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007" name="Group 38">
            <a:extLst>
              <a:ext uri="{FF2B5EF4-FFF2-40B4-BE49-F238E27FC236}">
                <a16:creationId xmlns:a16="http://schemas.microsoft.com/office/drawing/2014/main" id="{05664AEC-089B-BE42-BA28-E39D17958F63}"/>
              </a:ext>
            </a:extLst>
          </p:cNvPr>
          <p:cNvGrpSpPr/>
          <p:nvPr/>
        </p:nvGrpSpPr>
        <p:grpSpPr>
          <a:xfrm>
            <a:off x="11409551" y="3744272"/>
            <a:ext cx="2660958" cy="995548"/>
            <a:chOff x="6713403" y="11304611"/>
            <a:chExt cx="2660958" cy="995548"/>
          </a:xfrm>
        </p:grpSpPr>
        <p:sp>
          <p:nvSpPr>
            <p:cNvPr id="1008" name="CuadroTexto 395">
              <a:extLst>
                <a:ext uri="{FF2B5EF4-FFF2-40B4-BE49-F238E27FC236}">
                  <a16:creationId xmlns:a16="http://schemas.microsoft.com/office/drawing/2014/main" id="{16A1DEFC-3747-DF42-AC22-51057CBBC177}"/>
                </a:ext>
              </a:extLst>
            </p:cNvPr>
            <p:cNvSpPr txBox="1"/>
            <p:nvPr/>
          </p:nvSpPr>
          <p:spPr>
            <a:xfrm>
              <a:off x="6722125" y="11304611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1009" name="Rectangle 40">
              <a:extLst>
                <a:ext uri="{FF2B5EF4-FFF2-40B4-BE49-F238E27FC236}">
                  <a16:creationId xmlns:a16="http://schemas.microsoft.com/office/drawing/2014/main" id="{3662D221-80E9-6747-A494-1F6AEA42F27A}"/>
                </a:ext>
              </a:extLst>
            </p:cNvPr>
            <p:cNvSpPr/>
            <p:nvPr/>
          </p:nvSpPr>
          <p:spPr>
            <a:xfrm>
              <a:off x="6713403" y="11653828"/>
              <a:ext cx="266095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1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010" name="Group 38">
            <a:extLst>
              <a:ext uri="{FF2B5EF4-FFF2-40B4-BE49-F238E27FC236}">
                <a16:creationId xmlns:a16="http://schemas.microsoft.com/office/drawing/2014/main" id="{0714EF52-7D97-BC4B-ABCA-A05914B4AAFE}"/>
              </a:ext>
            </a:extLst>
          </p:cNvPr>
          <p:cNvGrpSpPr/>
          <p:nvPr/>
        </p:nvGrpSpPr>
        <p:grpSpPr>
          <a:xfrm>
            <a:off x="6838528" y="7275015"/>
            <a:ext cx="2660958" cy="933992"/>
            <a:chOff x="6713403" y="11304611"/>
            <a:chExt cx="2660958" cy="933992"/>
          </a:xfrm>
        </p:grpSpPr>
        <p:sp>
          <p:nvSpPr>
            <p:cNvPr id="1011" name="CuadroTexto 395">
              <a:extLst>
                <a:ext uri="{FF2B5EF4-FFF2-40B4-BE49-F238E27FC236}">
                  <a16:creationId xmlns:a16="http://schemas.microsoft.com/office/drawing/2014/main" id="{66D69CE0-9A95-5648-93E3-B69DE44E3395}"/>
                </a:ext>
              </a:extLst>
            </p:cNvPr>
            <p:cNvSpPr txBox="1"/>
            <p:nvPr/>
          </p:nvSpPr>
          <p:spPr>
            <a:xfrm>
              <a:off x="6722125" y="11304611"/>
              <a:ext cx="23826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1012" name="Rectangle 40">
              <a:extLst>
                <a:ext uri="{FF2B5EF4-FFF2-40B4-BE49-F238E27FC236}">
                  <a16:creationId xmlns:a16="http://schemas.microsoft.com/office/drawing/2014/main" id="{F8B9C60D-506C-2241-B6F1-63C5352986A4}"/>
                </a:ext>
              </a:extLst>
            </p:cNvPr>
            <p:cNvSpPr/>
            <p:nvPr/>
          </p:nvSpPr>
          <p:spPr>
            <a:xfrm>
              <a:off x="6713403" y="11653828"/>
              <a:ext cx="266095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16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013" name="Group 38">
            <a:extLst>
              <a:ext uri="{FF2B5EF4-FFF2-40B4-BE49-F238E27FC236}">
                <a16:creationId xmlns:a16="http://schemas.microsoft.com/office/drawing/2014/main" id="{93613D8A-760F-2347-A9B6-B8808FF4D09C}"/>
              </a:ext>
            </a:extLst>
          </p:cNvPr>
          <p:cNvGrpSpPr/>
          <p:nvPr/>
        </p:nvGrpSpPr>
        <p:grpSpPr>
          <a:xfrm>
            <a:off x="11795063" y="7264180"/>
            <a:ext cx="2660958" cy="933992"/>
            <a:chOff x="6713403" y="11304611"/>
            <a:chExt cx="2660958" cy="933992"/>
          </a:xfrm>
        </p:grpSpPr>
        <p:sp>
          <p:nvSpPr>
            <p:cNvPr id="1014" name="CuadroTexto 395">
              <a:extLst>
                <a:ext uri="{FF2B5EF4-FFF2-40B4-BE49-F238E27FC236}">
                  <a16:creationId xmlns:a16="http://schemas.microsoft.com/office/drawing/2014/main" id="{4BC3D70E-F59E-2044-9B52-DC49D2EC41F8}"/>
                </a:ext>
              </a:extLst>
            </p:cNvPr>
            <p:cNvSpPr txBox="1"/>
            <p:nvPr/>
          </p:nvSpPr>
          <p:spPr>
            <a:xfrm>
              <a:off x="6722125" y="11304611"/>
              <a:ext cx="23826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1015" name="Rectangle 40">
              <a:extLst>
                <a:ext uri="{FF2B5EF4-FFF2-40B4-BE49-F238E27FC236}">
                  <a16:creationId xmlns:a16="http://schemas.microsoft.com/office/drawing/2014/main" id="{3DC69FAB-1FA4-2342-AE5E-428E130235B5}"/>
                </a:ext>
              </a:extLst>
            </p:cNvPr>
            <p:cNvSpPr/>
            <p:nvPr/>
          </p:nvSpPr>
          <p:spPr>
            <a:xfrm>
              <a:off x="6713403" y="11653828"/>
              <a:ext cx="266095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16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016" name="Group 38">
            <a:extLst>
              <a:ext uri="{FF2B5EF4-FFF2-40B4-BE49-F238E27FC236}">
                <a16:creationId xmlns:a16="http://schemas.microsoft.com/office/drawing/2014/main" id="{2EF321F4-3FE9-DE44-AD99-9B6EDFABA577}"/>
              </a:ext>
            </a:extLst>
          </p:cNvPr>
          <p:cNvGrpSpPr/>
          <p:nvPr/>
        </p:nvGrpSpPr>
        <p:grpSpPr>
          <a:xfrm>
            <a:off x="16588798" y="7254522"/>
            <a:ext cx="2660958" cy="933992"/>
            <a:chOff x="6713403" y="11304611"/>
            <a:chExt cx="2660958" cy="933992"/>
          </a:xfrm>
        </p:grpSpPr>
        <p:sp>
          <p:nvSpPr>
            <p:cNvPr id="1017" name="CuadroTexto 395">
              <a:extLst>
                <a:ext uri="{FF2B5EF4-FFF2-40B4-BE49-F238E27FC236}">
                  <a16:creationId xmlns:a16="http://schemas.microsoft.com/office/drawing/2014/main" id="{6B86C0B6-4940-AE4D-A892-8901397EE947}"/>
                </a:ext>
              </a:extLst>
            </p:cNvPr>
            <p:cNvSpPr txBox="1"/>
            <p:nvPr/>
          </p:nvSpPr>
          <p:spPr>
            <a:xfrm>
              <a:off x="6722125" y="11304611"/>
              <a:ext cx="23826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1018" name="Rectangle 40">
              <a:extLst>
                <a:ext uri="{FF2B5EF4-FFF2-40B4-BE49-F238E27FC236}">
                  <a16:creationId xmlns:a16="http://schemas.microsoft.com/office/drawing/2014/main" id="{39974DDF-8C9D-B944-A3CF-47CEAFD7765A}"/>
                </a:ext>
              </a:extLst>
            </p:cNvPr>
            <p:cNvSpPr/>
            <p:nvPr/>
          </p:nvSpPr>
          <p:spPr>
            <a:xfrm>
              <a:off x="6713403" y="11653828"/>
              <a:ext cx="266095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16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019" name="Group 38">
            <a:extLst>
              <a:ext uri="{FF2B5EF4-FFF2-40B4-BE49-F238E27FC236}">
                <a16:creationId xmlns:a16="http://schemas.microsoft.com/office/drawing/2014/main" id="{E5CA8AF5-4586-4047-8021-438CB1E9B01A}"/>
              </a:ext>
            </a:extLst>
          </p:cNvPr>
          <p:cNvGrpSpPr/>
          <p:nvPr/>
        </p:nvGrpSpPr>
        <p:grpSpPr>
          <a:xfrm>
            <a:off x="11681311" y="10690363"/>
            <a:ext cx="2660958" cy="933992"/>
            <a:chOff x="6713403" y="11304611"/>
            <a:chExt cx="2660958" cy="933992"/>
          </a:xfrm>
        </p:grpSpPr>
        <p:sp>
          <p:nvSpPr>
            <p:cNvPr id="1020" name="CuadroTexto 395">
              <a:extLst>
                <a:ext uri="{FF2B5EF4-FFF2-40B4-BE49-F238E27FC236}">
                  <a16:creationId xmlns:a16="http://schemas.microsoft.com/office/drawing/2014/main" id="{4A7D3423-46AB-7241-AB7A-E55CD07A093B}"/>
                </a:ext>
              </a:extLst>
            </p:cNvPr>
            <p:cNvSpPr txBox="1"/>
            <p:nvPr/>
          </p:nvSpPr>
          <p:spPr>
            <a:xfrm>
              <a:off x="6722125" y="11304611"/>
              <a:ext cx="23826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Prioritize</a:t>
              </a:r>
            </a:p>
          </p:txBody>
        </p:sp>
        <p:sp>
          <p:nvSpPr>
            <p:cNvPr id="1021" name="Rectangle 40">
              <a:extLst>
                <a:ext uri="{FF2B5EF4-FFF2-40B4-BE49-F238E27FC236}">
                  <a16:creationId xmlns:a16="http://schemas.microsoft.com/office/drawing/2014/main" id="{BCFEBE3D-67AC-3540-96C7-46CA86BE6B4B}"/>
                </a:ext>
              </a:extLst>
            </p:cNvPr>
            <p:cNvSpPr/>
            <p:nvPr/>
          </p:nvSpPr>
          <p:spPr>
            <a:xfrm>
              <a:off x="6713403" y="11653828"/>
              <a:ext cx="266095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16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6065771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Freeform 1">
            <a:extLst>
              <a:ext uri="{FF2B5EF4-FFF2-40B4-BE49-F238E27FC236}">
                <a16:creationId xmlns:a16="http://schemas.microsoft.com/office/drawing/2014/main" id="{6A3573DD-7F2E-404C-A202-CFE507EA60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98654" y="1643181"/>
            <a:ext cx="3164087" cy="9816334"/>
          </a:xfrm>
          <a:custGeom>
            <a:avLst/>
            <a:gdLst>
              <a:gd name="T0" fmla="*/ 4005 w 4006"/>
              <a:gd name="T1" fmla="*/ 0 h 12420"/>
              <a:gd name="T2" fmla="*/ 4005 w 4006"/>
              <a:gd name="T3" fmla="*/ 0 h 12420"/>
              <a:gd name="T4" fmla="*/ 4005 w 4006"/>
              <a:gd name="T5" fmla="*/ 0 h 12420"/>
              <a:gd name="T6" fmla="*/ 0 w 4006"/>
              <a:gd name="T7" fmla="*/ 4006 h 12420"/>
              <a:gd name="T8" fmla="*/ 0 w 4006"/>
              <a:gd name="T9" fmla="*/ 8425 h 12420"/>
              <a:gd name="T10" fmla="*/ 4005 w 4006"/>
              <a:gd name="T11" fmla="*/ 12419 h 12420"/>
              <a:gd name="T12" fmla="*/ 4005 w 4006"/>
              <a:gd name="T13" fmla="*/ 12419 h 124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006" h="12420">
                <a:moveTo>
                  <a:pt x="4005" y="0"/>
                </a:moveTo>
                <a:lnTo>
                  <a:pt x="4005" y="0"/>
                </a:lnTo>
                <a:lnTo>
                  <a:pt x="4005" y="0"/>
                </a:lnTo>
                <a:cubicBezTo>
                  <a:pt x="1789" y="0"/>
                  <a:pt x="0" y="1789"/>
                  <a:pt x="0" y="4006"/>
                </a:cubicBezTo>
                <a:cubicBezTo>
                  <a:pt x="0" y="8425"/>
                  <a:pt x="0" y="8425"/>
                  <a:pt x="0" y="8425"/>
                </a:cubicBezTo>
                <a:cubicBezTo>
                  <a:pt x="0" y="10630"/>
                  <a:pt x="1789" y="12419"/>
                  <a:pt x="4005" y="12419"/>
                </a:cubicBezTo>
                <a:lnTo>
                  <a:pt x="4005" y="12419"/>
                </a:ln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29" name="Line 2">
            <a:extLst>
              <a:ext uri="{FF2B5EF4-FFF2-40B4-BE49-F238E27FC236}">
                <a16:creationId xmlns:a16="http://schemas.microsoft.com/office/drawing/2014/main" id="{11FC91F7-A3E7-2741-8A70-AA6988C8466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502037" y="6859742"/>
            <a:ext cx="4383724" cy="3486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30" name="Freeform 3">
            <a:extLst>
              <a:ext uri="{FF2B5EF4-FFF2-40B4-BE49-F238E27FC236}">
                <a16:creationId xmlns:a16="http://schemas.microsoft.com/office/drawing/2014/main" id="{E8524938-DB69-844B-96F6-BC328D5257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12798" y="5511173"/>
            <a:ext cx="2718048" cy="2718048"/>
          </a:xfrm>
          <a:custGeom>
            <a:avLst/>
            <a:gdLst>
              <a:gd name="T0" fmla="*/ 2978 w 3440"/>
              <a:gd name="T1" fmla="*/ 3439 h 3440"/>
              <a:gd name="T2" fmla="*/ 2978 w 3440"/>
              <a:gd name="T3" fmla="*/ 3439 h 3440"/>
              <a:gd name="T4" fmla="*/ 462 w 3440"/>
              <a:gd name="T5" fmla="*/ 3439 h 3440"/>
              <a:gd name="T6" fmla="*/ 0 w 3440"/>
              <a:gd name="T7" fmla="*/ 2977 h 3440"/>
              <a:gd name="T8" fmla="*/ 0 w 3440"/>
              <a:gd name="T9" fmla="*/ 451 h 3440"/>
              <a:gd name="T10" fmla="*/ 462 w 3440"/>
              <a:gd name="T11" fmla="*/ 0 h 3440"/>
              <a:gd name="T12" fmla="*/ 2978 w 3440"/>
              <a:gd name="T13" fmla="*/ 0 h 3440"/>
              <a:gd name="T14" fmla="*/ 3439 w 3440"/>
              <a:gd name="T15" fmla="*/ 451 h 3440"/>
              <a:gd name="T16" fmla="*/ 3439 w 3440"/>
              <a:gd name="T17" fmla="*/ 2977 h 3440"/>
              <a:gd name="T18" fmla="*/ 2978 w 3440"/>
              <a:gd name="T19" fmla="*/ 3439 h 34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440" h="3440">
                <a:moveTo>
                  <a:pt x="2978" y="3439"/>
                </a:moveTo>
                <a:lnTo>
                  <a:pt x="2978" y="3439"/>
                </a:lnTo>
                <a:cubicBezTo>
                  <a:pt x="462" y="3439"/>
                  <a:pt x="462" y="3439"/>
                  <a:pt x="462" y="3439"/>
                </a:cubicBezTo>
                <a:cubicBezTo>
                  <a:pt x="208" y="3439"/>
                  <a:pt x="0" y="3231"/>
                  <a:pt x="0" y="2977"/>
                </a:cubicBezTo>
                <a:cubicBezTo>
                  <a:pt x="0" y="451"/>
                  <a:pt x="0" y="451"/>
                  <a:pt x="0" y="451"/>
                </a:cubicBezTo>
                <a:cubicBezTo>
                  <a:pt x="0" y="196"/>
                  <a:pt x="208" y="0"/>
                  <a:pt x="462" y="0"/>
                </a:cubicBezTo>
                <a:cubicBezTo>
                  <a:pt x="2978" y="0"/>
                  <a:pt x="2978" y="0"/>
                  <a:pt x="2978" y="0"/>
                </a:cubicBezTo>
                <a:cubicBezTo>
                  <a:pt x="3231" y="0"/>
                  <a:pt x="3439" y="196"/>
                  <a:pt x="3439" y="451"/>
                </a:cubicBezTo>
                <a:cubicBezTo>
                  <a:pt x="3439" y="2977"/>
                  <a:pt x="3439" y="2977"/>
                  <a:pt x="3439" y="2977"/>
                </a:cubicBezTo>
                <a:cubicBezTo>
                  <a:pt x="3439" y="3231"/>
                  <a:pt x="3231" y="3439"/>
                  <a:pt x="2978" y="3439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8" name="Freeform 47">
            <a:extLst>
              <a:ext uri="{FF2B5EF4-FFF2-40B4-BE49-F238E27FC236}">
                <a16:creationId xmlns:a16="http://schemas.microsoft.com/office/drawing/2014/main" id="{5BDF8512-CD27-EC4C-BE7C-F930E0D014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54397" y="6030389"/>
            <a:ext cx="55755" cy="191658"/>
          </a:xfrm>
          <a:custGeom>
            <a:avLst/>
            <a:gdLst>
              <a:gd name="T0" fmla="*/ 35 w 70"/>
              <a:gd name="T1" fmla="*/ 243 h 244"/>
              <a:gd name="T2" fmla="*/ 35 w 70"/>
              <a:gd name="T3" fmla="*/ 243 h 244"/>
              <a:gd name="T4" fmla="*/ 35 w 70"/>
              <a:gd name="T5" fmla="*/ 243 h 244"/>
              <a:gd name="T6" fmla="*/ 0 w 70"/>
              <a:gd name="T7" fmla="*/ 208 h 244"/>
              <a:gd name="T8" fmla="*/ 0 w 70"/>
              <a:gd name="T9" fmla="*/ 23 h 244"/>
              <a:gd name="T10" fmla="*/ 35 w 70"/>
              <a:gd name="T11" fmla="*/ 0 h 244"/>
              <a:gd name="T12" fmla="*/ 35 w 70"/>
              <a:gd name="T13" fmla="*/ 0 h 244"/>
              <a:gd name="T14" fmla="*/ 69 w 70"/>
              <a:gd name="T15" fmla="*/ 23 h 244"/>
              <a:gd name="T16" fmla="*/ 69 w 70"/>
              <a:gd name="T17" fmla="*/ 208 h 244"/>
              <a:gd name="T18" fmla="*/ 35 w 70"/>
              <a:gd name="T19" fmla="*/ 243 h 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0" h="244">
                <a:moveTo>
                  <a:pt x="35" y="243"/>
                </a:moveTo>
                <a:lnTo>
                  <a:pt x="35" y="243"/>
                </a:lnTo>
                <a:lnTo>
                  <a:pt x="35" y="243"/>
                </a:lnTo>
                <a:cubicBezTo>
                  <a:pt x="12" y="243"/>
                  <a:pt x="0" y="220"/>
                  <a:pt x="0" y="208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12"/>
                  <a:pt x="12" y="0"/>
                  <a:pt x="35" y="0"/>
                </a:cubicBezTo>
                <a:lnTo>
                  <a:pt x="35" y="0"/>
                </a:lnTo>
                <a:cubicBezTo>
                  <a:pt x="58" y="0"/>
                  <a:pt x="69" y="12"/>
                  <a:pt x="69" y="23"/>
                </a:cubicBezTo>
                <a:cubicBezTo>
                  <a:pt x="69" y="208"/>
                  <a:pt x="69" y="208"/>
                  <a:pt x="69" y="208"/>
                </a:cubicBezTo>
                <a:cubicBezTo>
                  <a:pt x="69" y="231"/>
                  <a:pt x="58" y="243"/>
                  <a:pt x="35" y="24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9" name="Freeform 48">
            <a:extLst>
              <a:ext uri="{FF2B5EF4-FFF2-40B4-BE49-F238E27FC236}">
                <a16:creationId xmlns:a16="http://schemas.microsoft.com/office/drawing/2014/main" id="{4FD46A5A-FAF6-3B4D-893C-24FB031947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14273" y="5821308"/>
            <a:ext cx="1132519" cy="292713"/>
          </a:xfrm>
          <a:custGeom>
            <a:avLst/>
            <a:gdLst>
              <a:gd name="T0" fmla="*/ 1154 w 1432"/>
              <a:gd name="T1" fmla="*/ 369 h 370"/>
              <a:gd name="T2" fmla="*/ 1154 w 1432"/>
              <a:gd name="T3" fmla="*/ 369 h 370"/>
              <a:gd name="T4" fmla="*/ 1143 w 1432"/>
              <a:gd name="T5" fmla="*/ 358 h 370"/>
              <a:gd name="T6" fmla="*/ 716 w 1432"/>
              <a:gd name="T7" fmla="*/ 300 h 370"/>
              <a:gd name="T8" fmla="*/ 716 w 1432"/>
              <a:gd name="T9" fmla="*/ 300 h 370"/>
              <a:gd name="T10" fmla="*/ 300 w 1432"/>
              <a:gd name="T11" fmla="*/ 358 h 370"/>
              <a:gd name="T12" fmla="*/ 231 w 1432"/>
              <a:gd name="T13" fmla="*/ 346 h 370"/>
              <a:gd name="T14" fmla="*/ 196 w 1432"/>
              <a:gd name="T15" fmla="*/ 311 h 370"/>
              <a:gd name="T16" fmla="*/ 185 w 1432"/>
              <a:gd name="T17" fmla="*/ 300 h 370"/>
              <a:gd name="T18" fmla="*/ 35 w 1432"/>
              <a:gd name="T19" fmla="*/ 300 h 370"/>
              <a:gd name="T20" fmla="*/ 0 w 1432"/>
              <a:gd name="T21" fmla="*/ 277 h 370"/>
              <a:gd name="T22" fmla="*/ 11 w 1432"/>
              <a:gd name="T23" fmla="*/ 242 h 370"/>
              <a:gd name="T24" fmla="*/ 231 w 1432"/>
              <a:gd name="T25" fmla="*/ 127 h 370"/>
              <a:gd name="T26" fmla="*/ 716 w 1432"/>
              <a:gd name="T27" fmla="*/ 0 h 370"/>
              <a:gd name="T28" fmla="*/ 1201 w 1432"/>
              <a:gd name="T29" fmla="*/ 127 h 370"/>
              <a:gd name="T30" fmla="*/ 1420 w 1432"/>
              <a:gd name="T31" fmla="*/ 242 h 370"/>
              <a:gd name="T32" fmla="*/ 1431 w 1432"/>
              <a:gd name="T33" fmla="*/ 277 h 370"/>
              <a:gd name="T34" fmla="*/ 1397 w 1432"/>
              <a:gd name="T35" fmla="*/ 300 h 370"/>
              <a:gd name="T36" fmla="*/ 1247 w 1432"/>
              <a:gd name="T37" fmla="*/ 300 h 370"/>
              <a:gd name="T38" fmla="*/ 1235 w 1432"/>
              <a:gd name="T39" fmla="*/ 311 h 370"/>
              <a:gd name="T40" fmla="*/ 1212 w 1432"/>
              <a:gd name="T41" fmla="*/ 346 h 370"/>
              <a:gd name="T42" fmla="*/ 1154 w 1432"/>
              <a:gd name="T43" fmla="*/ 369 h 370"/>
              <a:gd name="T44" fmla="*/ 716 w 1432"/>
              <a:gd name="T45" fmla="*/ 242 h 370"/>
              <a:gd name="T46" fmla="*/ 716 w 1432"/>
              <a:gd name="T47" fmla="*/ 242 h 370"/>
              <a:gd name="T48" fmla="*/ 1154 w 1432"/>
              <a:gd name="T49" fmla="*/ 300 h 370"/>
              <a:gd name="T50" fmla="*/ 1154 w 1432"/>
              <a:gd name="T51" fmla="*/ 300 h 370"/>
              <a:gd name="T52" fmla="*/ 1189 w 1432"/>
              <a:gd name="T53" fmla="*/ 265 h 370"/>
              <a:gd name="T54" fmla="*/ 1247 w 1432"/>
              <a:gd name="T55" fmla="*/ 242 h 370"/>
              <a:gd name="T56" fmla="*/ 1281 w 1432"/>
              <a:gd name="T57" fmla="*/ 242 h 370"/>
              <a:gd name="T58" fmla="*/ 1178 w 1432"/>
              <a:gd name="T59" fmla="*/ 184 h 370"/>
              <a:gd name="T60" fmla="*/ 716 w 1432"/>
              <a:gd name="T61" fmla="*/ 69 h 370"/>
              <a:gd name="T62" fmla="*/ 150 w 1432"/>
              <a:gd name="T63" fmla="*/ 242 h 370"/>
              <a:gd name="T64" fmla="*/ 185 w 1432"/>
              <a:gd name="T65" fmla="*/ 242 h 370"/>
              <a:gd name="T66" fmla="*/ 242 w 1432"/>
              <a:gd name="T67" fmla="*/ 265 h 370"/>
              <a:gd name="T68" fmla="*/ 277 w 1432"/>
              <a:gd name="T69" fmla="*/ 300 h 370"/>
              <a:gd name="T70" fmla="*/ 277 w 1432"/>
              <a:gd name="T71" fmla="*/ 300 h 370"/>
              <a:gd name="T72" fmla="*/ 716 w 1432"/>
              <a:gd name="T73" fmla="*/ 242 h 3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432" h="370">
                <a:moveTo>
                  <a:pt x="1154" y="369"/>
                </a:moveTo>
                <a:lnTo>
                  <a:pt x="1154" y="369"/>
                </a:lnTo>
                <a:cubicBezTo>
                  <a:pt x="1143" y="369"/>
                  <a:pt x="1143" y="358"/>
                  <a:pt x="1143" y="358"/>
                </a:cubicBezTo>
                <a:cubicBezTo>
                  <a:pt x="1073" y="346"/>
                  <a:pt x="854" y="300"/>
                  <a:pt x="716" y="300"/>
                </a:cubicBezTo>
                <a:lnTo>
                  <a:pt x="716" y="300"/>
                </a:lnTo>
                <a:cubicBezTo>
                  <a:pt x="577" y="300"/>
                  <a:pt x="358" y="346"/>
                  <a:pt x="300" y="358"/>
                </a:cubicBezTo>
                <a:cubicBezTo>
                  <a:pt x="266" y="369"/>
                  <a:pt x="242" y="358"/>
                  <a:pt x="231" y="346"/>
                </a:cubicBezTo>
                <a:cubicBezTo>
                  <a:pt x="196" y="311"/>
                  <a:pt x="196" y="311"/>
                  <a:pt x="196" y="311"/>
                </a:cubicBezTo>
                <a:lnTo>
                  <a:pt x="185" y="300"/>
                </a:lnTo>
                <a:cubicBezTo>
                  <a:pt x="35" y="300"/>
                  <a:pt x="35" y="300"/>
                  <a:pt x="35" y="300"/>
                </a:cubicBezTo>
                <a:cubicBezTo>
                  <a:pt x="11" y="300"/>
                  <a:pt x="0" y="300"/>
                  <a:pt x="0" y="277"/>
                </a:cubicBezTo>
                <a:cubicBezTo>
                  <a:pt x="0" y="265"/>
                  <a:pt x="0" y="254"/>
                  <a:pt x="11" y="242"/>
                </a:cubicBezTo>
                <a:cubicBezTo>
                  <a:pt x="11" y="242"/>
                  <a:pt x="104" y="184"/>
                  <a:pt x="231" y="127"/>
                </a:cubicBezTo>
                <a:cubicBezTo>
                  <a:pt x="358" y="69"/>
                  <a:pt x="531" y="0"/>
                  <a:pt x="716" y="0"/>
                </a:cubicBezTo>
                <a:cubicBezTo>
                  <a:pt x="901" y="0"/>
                  <a:pt x="1085" y="69"/>
                  <a:pt x="1201" y="127"/>
                </a:cubicBezTo>
                <a:cubicBezTo>
                  <a:pt x="1328" y="184"/>
                  <a:pt x="1420" y="242"/>
                  <a:pt x="1420" y="242"/>
                </a:cubicBezTo>
                <a:cubicBezTo>
                  <a:pt x="1431" y="254"/>
                  <a:pt x="1431" y="265"/>
                  <a:pt x="1431" y="277"/>
                </a:cubicBezTo>
                <a:cubicBezTo>
                  <a:pt x="1431" y="300"/>
                  <a:pt x="1420" y="300"/>
                  <a:pt x="1397" y="300"/>
                </a:cubicBezTo>
                <a:cubicBezTo>
                  <a:pt x="1247" y="300"/>
                  <a:pt x="1247" y="300"/>
                  <a:pt x="1247" y="300"/>
                </a:cubicBezTo>
                <a:lnTo>
                  <a:pt x="1235" y="311"/>
                </a:lnTo>
                <a:cubicBezTo>
                  <a:pt x="1212" y="346"/>
                  <a:pt x="1212" y="346"/>
                  <a:pt x="1212" y="346"/>
                </a:cubicBezTo>
                <a:cubicBezTo>
                  <a:pt x="1189" y="358"/>
                  <a:pt x="1178" y="369"/>
                  <a:pt x="1154" y="369"/>
                </a:cubicBezTo>
                <a:close/>
                <a:moveTo>
                  <a:pt x="716" y="242"/>
                </a:moveTo>
                <a:lnTo>
                  <a:pt x="716" y="242"/>
                </a:lnTo>
                <a:cubicBezTo>
                  <a:pt x="854" y="242"/>
                  <a:pt x="1062" y="277"/>
                  <a:pt x="1154" y="300"/>
                </a:cubicBezTo>
                <a:lnTo>
                  <a:pt x="1154" y="300"/>
                </a:lnTo>
                <a:cubicBezTo>
                  <a:pt x="1189" y="265"/>
                  <a:pt x="1189" y="265"/>
                  <a:pt x="1189" y="265"/>
                </a:cubicBezTo>
                <a:cubicBezTo>
                  <a:pt x="1201" y="242"/>
                  <a:pt x="1224" y="242"/>
                  <a:pt x="1247" y="242"/>
                </a:cubicBezTo>
                <a:cubicBezTo>
                  <a:pt x="1281" y="242"/>
                  <a:pt x="1281" y="242"/>
                  <a:pt x="1281" y="242"/>
                </a:cubicBezTo>
                <a:cubicBezTo>
                  <a:pt x="1247" y="219"/>
                  <a:pt x="1212" y="208"/>
                  <a:pt x="1178" y="184"/>
                </a:cubicBezTo>
                <a:cubicBezTo>
                  <a:pt x="1062" y="138"/>
                  <a:pt x="889" y="69"/>
                  <a:pt x="716" y="69"/>
                </a:cubicBezTo>
                <a:cubicBezTo>
                  <a:pt x="496" y="69"/>
                  <a:pt x="277" y="173"/>
                  <a:pt x="150" y="242"/>
                </a:cubicBezTo>
                <a:cubicBezTo>
                  <a:pt x="185" y="242"/>
                  <a:pt x="185" y="242"/>
                  <a:pt x="185" y="242"/>
                </a:cubicBezTo>
                <a:cubicBezTo>
                  <a:pt x="208" y="242"/>
                  <a:pt x="231" y="242"/>
                  <a:pt x="242" y="265"/>
                </a:cubicBezTo>
                <a:cubicBezTo>
                  <a:pt x="277" y="300"/>
                  <a:pt x="277" y="300"/>
                  <a:pt x="277" y="300"/>
                </a:cubicBezTo>
                <a:lnTo>
                  <a:pt x="277" y="300"/>
                </a:lnTo>
                <a:cubicBezTo>
                  <a:pt x="369" y="277"/>
                  <a:pt x="577" y="242"/>
                  <a:pt x="716" y="242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0" name="Freeform 49">
            <a:extLst>
              <a:ext uri="{FF2B5EF4-FFF2-40B4-BE49-F238E27FC236}">
                <a16:creationId xmlns:a16="http://schemas.microsoft.com/office/drawing/2014/main" id="{7D8DA29F-87BF-AA4E-B138-2ECDF7D779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54397" y="5782978"/>
            <a:ext cx="55755" cy="94085"/>
          </a:xfrm>
          <a:custGeom>
            <a:avLst/>
            <a:gdLst>
              <a:gd name="T0" fmla="*/ 35 w 70"/>
              <a:gd name="T1" fmla="*/ 116 h 117"/>
              <a:gd name="T2" fmla="*/ 35 w 70"/>
              <a:gd name="T3" fmla="*/ 116 h 117"/>
              <a:gd name="T4" fmla="*/ 35 w 70"/>
              <a:gd name="T5" fmla="*/ 116 h 117"/>
              <a:gd name="T6" fmla="*/ 0 w 70"/>
              <a:gd name="T7" fmla="*/ 81 h 117"/>
              <a:gd name="T8" fmla="*/ 0 w 70"/>
              <a:gd name="T9" fmla="*/ 35 h 117"/>
              <a:gd name="T10" fmla="*/ 35 w 70"/>
              <a:gd name="T11" fmla="*/ 0 h 117"/>
              <a:gd name="T12" fmla="*/ 35 w 70"/>
              <a:gd name="T13" fmla="*/ 0 h 117"/>
              <a:gd name="T14" fmla="*/ 69 w 70"/>
              <a:gd name="T15" fmla="*/ 35 h 117"/>
              <a:gd name="T16" fmla="*/ 69 w 70"/>
              <a:gd name="T17" fmla="*/ 81 h 117"/>
              <a:gd name="T18" fmla="*/ 35 w 70"/>
              <a:gd name="T19" fmla="*/ 116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0" h="117">
                <a:moveTo>
                  <a:pt x="35" y="116"/>
                </a:moveTo>
                <a:lnTo>
                  <a:pt x="35" y="116"/>
                </a:lnTo>
                <a:lnTo>
                  <a:pt x="35" y="116"/>
                </a:lnTo>
                <a:cubicBezTo>
                  <a:pt x="12" y="116"/>
                  <a:pt x="0" y="105"/>
                  <a:pt x="0" y="81"/>
                </a:cubicBezTo>
                <a:cubicBezTo>
                  <a:pt x="0" y="35"/>
                  <a:pt x="0" y="35"/>
                  <a:pt x="0" y="35"/>
                </a:cubicBezTo>
                <a:cubicBezTo>
                  <a:pt x="0" y="24"/>
                  <a:pt x="12" y="0"/>
                  <a:pt x="35" y="0"/>
                </a:cubicBezTo>
                <a:lnTo>
                  <a:pt x="35" y="0"/>
                </a:lnTo>
                <a:cubicBezTo>
                  <a:pt x="58" y="0"/>
                  <a:pt x="69" y="24"/>
                  <a:pt x="69" y="35"/>
                </a:cubicBezTo>
                <a:cubicBezTo>
                  <a:pt x="69" y="81"/>
                  <a:pt x="69" y="81"/>
                  <a:pt x="69" y="81"/>
                </a:cubicBezTo>
                <a:cubicBezTo>
                  <a:pt x="69" y="105"/>
                  <a:pt x="58" y="116"/>
                  <a:pt x="35" y="11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1" name="Freeform 50">
            <a:extLst>
              <a:ext uri="{FF2B5EF4-FFF2-40B4-BE49-F238E27FC236}">
                <a16:creationId xmlns:a16="http://schemas.microsoft.com/office/drawing/2014/main" id="{13FE5458-3FC3-1043-869B-70A64FA4B7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45317" y="6350979"/>
            <a:ext cx="473916" cy="564518"/>
          </a:xfrm>
          <a:custGeom>
            <a:avLst/>
            <a:gdLst>
              <a:gd name="T0" fmla="*/ 300 w 601"/>
              <a:gd name="T1" fmla="*/ 715 h 716"/>
              <a:gd name="T2" fmla="*/ 300 w 601"/>
              <a:gd name="T3" fmla="*/ 715 h 716"/>
              <a:gd name="T4" fmla="*/ 0 w 601"/>
              <a:gd name="T5" fmla="*/ 416 h 716"/>
              <a:gd name="T6" fmla="*/ 138 w 601"/>
              <a:gd name="T7" fmla="*/ 46 h 716"/>
              <a:gd name="T8" fmla="*/ 161 w 601"/>
              <a:gd name="T9" fmla="*/ 12 h 716"/>
              <a:gd name="T10" fmla="*/ 208 w 601"/>
              <a:gd name="T11" fmla="*/ 12 h 716"/>
              <a:gd name="T12" fmla="*/ 208 w 601"/>
              <a:gd name="T13" fmla="*/ 58 h 716"/>
              <a:gd name="T14" fmla="*/ 196 w 601"/>
              <a:gd name="T15" fmla="*/ 81 h 716"/>
              <a:gd name="T16" fmla="*/ 69 w 601"/>
              <a:gd name="T17" fmla="*/ 416 h 716"/>
              <a:gd name="T18" fmla="*/ 300 w 601"/>
              <a:gd name="T19" fmla="*/ 646 h 716"/>
              <a:gd name="T20" fmla="*/ 531 w 601"/>
              <a:gd name="T21" fmla="*/ 416 h 716"/>
              <a:gd name="T22" fmla="*/ 404 w 601"/>
              <a:gd name="T23" fmla="*/ 81 h 716"/>
              <a:gd name="T24" fmla="*/ 392 w 601"/>
              <a:gd name="T25" fmla="*/ 58 h 716"/>
              <a:gd name="T26" fmla="*/ 392 w 601"/>
              <a:gd name="T27" fmla="*/ 12 h 716"/>
              <a:gd name="T28" fmla="*/ 438 w 601"/>
              <a:gd name="T29" fmla="*/ 12 h 716"/>
              <a:gd name="T30" fmla="*/ 461 w 601"/>
              <a:gd name="T31" fmla="*/ 35 h 716"/>
              <a:gd name="T32" fmla="*/ 600 w 601"/>
              <a:gd name="T33" fmla="*/ 416 h 716"/>
              <a:gd name="T34" fmla="*/ 300 w 601"/>
              <a:gd name="T35" fmla="*/ 715 h 7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601" h="716">
                <a:moveTo>
                  <a:pt x="300" y="715"/>
                </a:moveTo>
                <a:lnTo>
                  <a:pt x="300" y="715"/>
                </a:lnTo>
                <a:cubicBezTo>
                  <a:pt x="138" y="715"/>
                  <a:pt x="0" y="577"/>
                  <a:pt x="0" y="416"/>
                </a:cubicBezTo>
                <a:cubicBezTo>
                  <a:pt x="0" y="312"/>
                  <a:pt x="57" y="150"/>
                  <a:pt x="138" y="46"/>
                </a:cubicBezTo>
                <a:cubicBezTo>
                  <a:pt x="150" y="35"/>
                  <a:pt x="150" y="23"/>
                  <a:pt x="161" y="12"/>
                </a:cubicBezTo>
                <a:cubicBezTo>
                  <a:pt x="173" y="0"/>
                  <a:pt x="196" y="0"/>
                  <a:pt x="208" y="12"/>
                </a:cubicBezTo>
                <a:cubicBezTo>
                  <a:pt x="219" y="23"/>
                  <a:pt x="219" y="46"/>
                  <a:pt x="208" y="58"/>
                </a:cubicBezTo>
                <a:cubicBezTo>
                  <a:pt x="208" y="69"/>
                  <a:pt x="196" y="69"/>
                  <a:pt x="196" y="81"/>
                </a:cubicBezTo>
                <a:cubicBezTo>
                  <a:pt x="115" y="174"/>
                  <a:pt x="69" y="335"/>
                  <a:pt x="69" y="416"/>
                </a:cubicBezTo>
                <a:cubicBezTo>
                  <a:pt x="69" y="543"/>
                  <a:pt x="173" y="646"/>
                  <a:pt x="300" y="646"/>
                </a:cubicBezTo>
                <a:cubicBezTo>
                  <a:pt x="427" y="646"/>
                  <a:pt x="531" y="543"/>
                  <a:pt x="531" y="416"/>
                </a:cubicBezTo>
                <a:cubicBezTo>
                  <a:pt x="531" y="335"/>
                  <a:pt x="485" y="174"/>
                  <a:pt x="404" y="81"/>
                </a:cubicBezTo>
                <a:cubicBezTo>
                  <a:pt x="404" y="69"/>
                  <a:pt x="392" y="69"/>
                  <a:pt x="392" y="58"/>
                </a:cubicBezTo>
                <a:cubicBezTo>
                  <a:pt x="380" y="46"/>
                  <a:pt x="380" y="23"/>
                  <a:pt x="392" y="12"/>
                </a:cubicBezTo>
                <a:cubicBezTo>
                  <a:pt x="404" y="0"/>
                  <a:pt x="427" y="0"/>
                  <a:pt x="438" y="12"/>
                </a:cubicBezTo>
                <a:cubicBezTo>
                  <a:pt x="450" y="23"/>
                  <a:pt x="450" y="35"/>
                  <a:pt x="461" y="35"/>
                </a:cubicBezTo>
                <a:cubicBezTo>
                  <a:pt x="542" y="150"/>
                  <a:pt x="600" y="312"/>
                  <a:pt x="600" y="416"/>
                </a:cubicBezTo>
                <a:cubicBezTo>
                  <a:pt x="600" y="577"/>
                  <a:pt x="461" y="715"/>
                  <a:pt x="300" y="71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2" name="Freeform 51">
            <a:extLst>
              <a:ext uri="{FF2B5EF4-FFF2-40B4-BE49-F238E27FC236}">
                <a16:creationId xmlns:a16="http://schemas.microsoft.com/office/drawing/2014/main" id="{2475F248-0F9D-0D4D-B9D3-ECEC8D8A1D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35918" y="6166292"/>
            <a:ext cx="292713" cy="156809"/>
          </a:xfrm>
          <a:custGeom>
            <a:avLst/>
            <a:gdLst>
              <a:gd name="T0" fmla="*/ 289 w 371"/>
              <a:gd name="T1" fmla="*/ 197 h 198"/>
              <a:gd name="T2" fmla="*/ 289 w 371"/>
              <a:gd name="T3" fmla="*/ 197 h 198"/>
              <a:gd name="T4" fmla="*/ 277 w 371"/>
              <a:gd name="T5" fmla="*/ 197 h 198"/>
              <a:gd name="T6" fmla="*/ 265 w 371"/>
              <a:gd name="T7" fmla="*/ 150 h 198"/>
              <a:gd name="T8" fmla="*/ 300 w 371"/>
              <a:gd name="T9" fmla="*/ 70 h 198"/>
              <a:gd name="T10" fmla="*/ 300 w 371"/>
              <a:gd name="T11" fmla="*/ 70 h 198"/>
              <a:gd name="T12" fmla="*/ 300 w 371"/>
              <a:gd name="T13" fmla="*/ 70 h 198"/>
              <a:gd name="T14" fmla="*/ 69 w 371"/>
              <a:gd name="T15" fmla="*/ 70 h 198"/>
              <a:gd name="T16" fmla="*/ 69 w 371"/>
              <a:gd name="T17" fmla="*/ 70 h 198"/>
              <a:gd name="T18" fmla="*/ 69 w 371"/>
              <a:gd name="T19" fmla="*/ 70 h 198"/>
              <a:gd name="T20" fmla="*/ 104 w 371"/>
              <a:gd name="T21" fmla="*/ 150 h 198"/>
              <a:gd name="T22" fmla="*/ 93 w 371"/>
              <a:gd name="T23" fmla="*/ 197 h 198"/>
              <a:gd name="T24" fmla="*/ 46 w 371"/>
              <a:gd name="T25" fmla="*/ 174 h 198"/>
              <a:gd name="T26" fmla="*/ 12 w 371"/>
              <a:gd name="T27" fmla="*/ 93 h 198"/>
              <a:gd name="T28" fmla="*/ 12 w 371"/>
              <a:gd name="T29" fmla="*/ 35 h 198"/>
              <a:gd name="T30" fmla="*/ 69 w 371"/>
              <a:gd name="T31" fmla="*/ 0 h 198"/>
              <a:gd name="T32" fmla="*/ 300 w 371"/>
              <a:gd name="T33" fmla="*/ 0 h 198"/>
              <a:gd name="T34" fmla="*/ 358 w 371"/>
              <a:gd name="T35" fmla="*/ 35 h 198"/>
              <a:gd name="T36" fmla="*/ 358 w 371"/>
              <a:gd name="T37" fmla="*/ 93 h 198"/>
              <a:gd name="T38" fmla="*/ 323 w 371"/>
              <a:gd name="T39" fmla="*/ 174 h 198"/>
              <a:gd name="T40" fmla="*/ 289 w 371"/>
              <a:gd name="T41" fmla="*/ 197 h 1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371" h="198">
                <a:moveTo>
                  <a:pt x="289" y="197"/>
                </a:moveTo>
                <a:lnTo>
                  <a:pt x="289" y="197"/>
                </a:lnTo>
                <a:lnTo>
                  <a:pt x="277" y="197"/>
                </a:lnTo>
                <a:cubicBezTo>
                  <a:pt x="254" y="185"/>
                  <a:pt x="254" y="162"/>
                  <a:pt x="265" y="150"/>
                </a:cubicBezTo>
                <a:cubicBezTo>
                  <a:pt x="300" y="70"/>
                  <a:pt x="300" y="70"/>
                  <a:pt x="300" y="70"/>
                </a:cubicBezTo>
                <a:lnTo>
                  <a:pt x="300" y="70"/>
                </a:lnTo>
                <a:lnTo>
                  <a:pt x="300" y="70"/>
                </a:lnTo>
                <a:cubicBezTo>
                  <a:pt x="69" y="70"/>
                  <a:pt x="69" y="70"/>
                  <a:pt x="69" y="70"/>
                </a:cubicBezTo>
                <a:lnTo>
                  <a:pt x="69" y="70"/>
                </a:lnTo>
                <a:lnTo>
                  <a:pt x="69" y="70"/>
                </a:lnTo>
                <a:cubicBezTo>
                  <a:pt x="104" y="150"/>
                  <a:pt x="104" y="150"/>
                  <a:pt x="104" y="150"/>
                </a:cubicBezTo>
                <a:cubicBezTo>
                  <a:pt x="115" y="162"/>
                  <a:pt x="104" y="185"/>
                  <a:pt x="93" y="197"/>
                </a:cubicBezTo>
                <a:cubicBezTo>
                  <a:pt x="81" y="197"/>
                  <a:pt x="58" y="197"/>
                  <a:pt x="46" y="174"/>
                </a:cubicBezTo>
                <a:cubicBezTo>
                  <a:pt x="12" y="93"/>
                  <a:pt x="12" y="93"/>
                  <a:pt x="12" y="93"/>
                </a:cubicBezTo>
                <a:cubicBezTo>
                  <a:pt x="0" y="70"/>
                  <a:pt x="0" y="47"/>
                  <a:pt x="12" y="35"/>
                </a:cubicBezTo>
                <a:cubicBezTo>
                  <a:pt x="23" y="12"/>
                  <a:pt x="46" y="0"/>
                  <a:pt x="69" y="0"/>
                </a:cubicBezTo>
                <a:cubicBezTo>
                  <a:pt x="300" y="0"/>
                  <a:pt x="300" y="0"/>
                  <a:pt x="300" y="0"/>
                </a:cubicBezTo>
                <a:cubicBezTo>
                  <a:pt x="323" y="0"/>
                  <a:pt x="346" y="12"/>
                  <a:pt x="358" y="35"/>
                </a:cubicBezTo>
                <a:cubicBezTo>
                  <a:pt x="370" y="47"/>
                  <a:pt x="370" y="70"/>
                  <a:pt x="358" y="93"/>
                </a:cubicBezTo>
                <a:cubicBezTo>
                  <a:pt x="323" y="174"/>
                  <a:pt x="323" y="174"/>
                  <a:pt x="323" y="174"/>
                </a:cubicBezTo>
                <a:cubicBezTo>
                  <a:pt x="312" y="185"/>
                  <a:pt x="300" y="197"/>
                  <a:pt x="289" y="19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3" name="Freeform 52">
            <a:extLst>
              <a:ext uri="{FF2B5EF4-FFF2-40B4-BE49-F238E27FC236}">
                <a16:creationId xmlns:a16="http://schemas.microsoft.com/office/drawing/2014/main" id="{28777F53-A9B5-8C4A-91E8-636784E942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98642" y="6323102"/>
            <a:ext cx="163781" cy="38333"/>
          </a:xfrm>
          <a:custGeom>
            <a:avLst/>
            <a:gdLst>
              <a:gd name="T0" fmla="*/ 196 w 209"/>
              <a:gd name="T1" fmla="*/ 46 h 47"/>
              <a:gd name="T2" fmla="*/ 196 w 209"/>
              <a:gd name="T3" fmla="*/ 46 h 47"/>
              <a:gd name="T4" fmla="*/ 12 w 209"/>
              <a:gd name="T5" fmla="*/ 46 h 47"/>
              <a:gd name="T6" fmla="*/ 0 w 209"/>
              <a:gd name="T7" fmla="*/ 23 h 47"/>
              <a:gd name="T8" fmla="*/ 12 w 209"/>
              <a:gd name="T9" fmla="*/ 0 h 47"/>
              <a:gd name="T10" fmla="*/ 196 w 209"/>
              <a:gd name="T11" fmla="*/ 0 h 47"/>
              <a:gd name="T12" fmla="*/ 208 w 209"/>
              <a:gd name="T13" fmla="*/ 23 h 47"/>
              <a:gd name="T14" fmla="*/ 196 w 209"/>
              <a:gd name="T15" fmla="*/ 46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09" h="47">
                <a:moveTo>
                  <a:pt x="196" y="46"/>
                </a:moveTo>
                <a:lnTo>
                  <a:pt x="196" y="46"/>
                </a:lnTo>
                <a:cubicBezTo>
                  <a:pt x="12" y="46"/>
                  <a:pt x="12" y="46"/>
                  <a:pt x="12" y="46"/>
                </a:cubicBezTo>
                <a:cubicBezTo>
                  <a:pt x="0" y="46"/>
                  <a:pt x="0" y="34"/>
                  <a:pt x="0" y="23"/>
                </a:cubicBezTo>
                <a:cubicBezTo>
                  <a:pt x="0" y="11"/>
                  <a:pt x="0" y="0"/>
                  <a:pt x="12" y="0"/>
                </a:cubicBezTo>
                <a:cubicBezTo>
                  <a:pt x="196" y="0"/>
                  <a:pt x="196" y="0"/>
                  <a:pt x="196" y="0"/>
                </a:cubicBezTo>
                <a:cubicBezTo>
                  <a:pt x="208" y="0"/>
                  <a:pt x="208" y="11"/>
                  <a:pt x="208" y="23"/>
                </a:cubicBezTo>
                <a:cubicBezTo>
                  <a:pt x="208" y="34"/>
                  <a:pt x="208" y="46"/>
                  <a:pt x="196" y="4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4" name="Freeform 53">
            <a:extLst>
              <a:ext uri="{FF2B5EF4-FFF2-40B4-BE49-F238E27FC236}">
                <a16:creationId xmlns:a16="http://schemas.microsoft.com/office/drawing/2014/main" id="{89F41BAA-B8CC-414E-8A4D-394AE0B7AF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09098" y="6497335"/>
            <a:ext cx="146356" cy="247413"/>
          </a:xfrm>
          <a:custGeom>
            <a:avLst/>
            <a:gdLst>
              <a:gd name="T0" fmla="*/ 80 w 185"/>
              <a:gd name="T1" fmla="*/ 312 h 313"/>
              <a:gd name="T2" fmla="*/ 80 w 185"/>
              <a:gd name="T3" fmla="*/ 312 h 313"/>
              <a:gd name="T4" fmla="*/ 11 w 185"/>
              <a:gd name="T5" fmla="*/ 288 h 313"/>
              <a:gd name="T6" fmla="*/ 0 w 185"/>
              <a:gd name="T7" fmla="*/ 266 h 313"/>
              <a:gd name="T8" fmla="*/ 22 w 185"/>
              <a:gd name="T9" fmla="*/ 254 h 313"/>
              <a:gd name="T10" fmla="*/ 126 w 185"/>
              <a:gd name="T11" fmla="*/ 254 h 313"/>
              <a:gd name="T12" fmla="*/ 138 w 185"/>
              <a:gd name="T13" fmla="*/ 219 h 313"/>
              <a:gd name="T14" fmla="*/ 80 w 185"/>
              <a:gd name="T15" fmla="*/ 173 h 313"/>
              <a:gd name="T16" fmla="*/ 0 w 185"/>
              <a:gd name="T17" fmla="*/ 92 h 313"/>
              <a:gd name="T18" fmla="*/ 34 w 185"/>
              <a:gd name="T19" fmla="*/ 23 h 313"/>
              <a:gd name="T20" fmla="*/ 172 w 185"/>
              <a:gd name="T21" fmla="*/ 11 h 313"/>
              <a:gd name="T22" fmla="*/ 184 w 185"/>
              <a:gd name="T23" fmla="*/ 46 h 313"/>
              <a:gd name="T24" fmla="*/ 149 w 185"/>
              <a:gd name="T25" fmla="*/ 58 h 313"/>
              <a:gd name="T26" fmla="*/ 57 w 185"/>
              <a:gd name="T27" fmla="*/ 58 h 313"/>
              <a:gd name="T28" fmla="*/ 46 w 185"/>
              <a:gd name="T29" fmla="*/ 92 h 313"/>
              <a:gd name="T30" fmla="*/ 103 w 185"/>
              <a:gd name="T31" fmla="*/ 139 h 313"/>
              <a:gd name="T32" fmla="*/ 184 w 185"/>
              <a:gd name="T33" fmla="*/ 219 h 313"/>
              <a:gd name="T34" fmla="*/ 149 w 185"/>
              <a:gd name="T35" fmla="*/ 288 h 313"/>
              <a:gd name="T36" fmla="*/ 80 w 185"/>
              <a:gd name="T37" fmla="*/ 312 h 3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85" h="313">
                <a:moveTo>
                  <a:pt x="80" y="312"/>
                </a:moveTo>
                <a:lnTo>
                  <a:pt x="80" y="312"/>
                </a:lnTo>
                <a:cubicBezTo>
                  <a:pt x="57" y="312"/>
                  <a:pt x="34" y="300"/>
                  <a:pt x="11" y="288"/>
                </a:cubicBezTo>
                <a:cubicBezTo>
                  <a:pt x="0" y="288"/>
                  <a:pt x="0" y="277"/>
                  <a:pt x="0" y="266"/>
                </a:cubicBezTo>
                <a:cubicBezTo>
                  <a:pt x="0" y="254"/>
                  <a:pt x="11" y="242"/>
                  <a:pt x="22" y="254"/>
                </a:cubicBezTo>
                <a:cubicBezTo>
                  <a:pt x="69" y="266"/>
                  <a:pt x="103" y="266"/>
                  <a:pt x="126" y="254"/>
                </a:cubicBezTo>
                <a:cubicBezTo>
                  <a:pt x="138" y="242"/>
                  <a:pt x="138" y="231"/>
                  <a:pt x="138" y="219"/>
                </a:cubicBezTo>
                <a:cubicBezTo>
                  <a:pt x="138" y="208"/>
                  <a:pt x="115" y="185"/>
                  <a:pt x="80" y="173"/>
                </a:cubicBezTo>
                <a:cubicBezTo>
                  <a:pt x="46" y="150"/>
                  <a:pt x="0" y="127"/>
                  <a:pt x="0" y="92"/>
                </a:cubicBezTo>
                <a:cubicBezTo>
                  <a:pt x="0" y="58"/>
                  <a:pt x="11" y="35"/>
                  <a:pt x="34" y="23"/>
                </a:cubicBezTo>
                <a:cubicBezTo>
                  <a:pt x="69" y="0"/>
                  <a:pt x="126" y="0"/>
                  <a:pt x="172" y="11"/>
                </a:cubicBezTo>
                <a:cubicBezTo>
                  <a:pt x="184" y="23"/>
                  <a:pt x="184" y="35"/>
                  <a:pt x="184" y="46"/>
                </a:cubicBezTo>
                <a:cubicBezTo>
                  <a:pt x="184" y="58"/>
                  <a:pt x="161" y="58"/>
                  <a:pt x="149" y="58"/>
                </a:cubicBezTo>
                <a:cubicBezTo>
                  <a:pt x="115" y="35"/>
                  <a:pt x="80" y="35"/>
                  <a:pt x="57" y="58"/>
                </a:cubicBezTo>
                <a:cubicBezTo>
                  <a:pt x="46" y="58"/>
                  <a:pt x="46" y="69"/>
                  <a:pt x="46" y="92"/>
                </a:cubicBezTo>
                <a:cubicBezTo>
                  <a:pt x="46" y="104"/>
                  <a:pt x="69" y="115"/>
                  <a:pt x="103" y="139"/>
                </a:cubicBezTo>
                <a:cubicBezTo>
                  <a:pt x="138" y="150"/>
                  <a:pt x="184" y="173"/>
                  <a:pt x="184" y="219"/>
                </a:cubicBezTo>
                <a:cubicBezTo>
                  <a:pt x="184" y="254"/>
                  <a:pt x="172" y="277"/>
                  <a:pt x="149" y="288"/>
                </a:cubicBezTo>
                <a:cubicBezTo>
                  <a:pt x="126" y="300"/>
                  <a:pt x="103" y="312"/>
                  <a:pt x="80" y="31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8" name="Freeform 54">
            <a:extLst>
              <a:ext uri="{FF2B5EF4-FFF2-40B4-BE49-F238E27FC236}">
                <a16:creationId xmlns:a16="http://schemas.microsoft.com/office/drawing/2014/main" id="{AD33051E-3E52-094C-B554-9F1A0D7777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61367" y="6441581"/>
            <a:ext cx="38333" cy="55755"/>
          </a:xfrm>
          <a:custGeom>
            <a:avLst/>
            <a:gdLst>
              <a:gd name="T0" fmla="*/ 23 w 47"/>
              <a:gd name="T1" fmla="*/ 69 h 70"/>
              <a:gd name="T2" fmla="*/ 23 w 47"/>
              <a:gd name="T3" fmla="*/ 69 h 70"/>
              <a:gd name="T4" fmla="*/ 0 w 47"/>
              <a:gd name="T5" fmla="*/ 46 h 70"/>
              <a:gd name="T6" fmla="*/ 0 w 47"/>
              <a:gd name="T7" fmla="*/ 11 h 70"/>
              <a:gd name="T8" fmla="*/ 23 w 47"/>
              <a:gd name="T9" fmla="*/ 0 h 70"/>
              <a:gd name="T10" fmla="*/ 46 w 47"/>
              <a:gd name="T11" fmla="*/ 11 h 70"/>
              <a:gd name="T12" fmla="*/ 46 w 47"/>
              <a:gd name="T13" fmla="*/ 46 h 70"/>
              <a:gd name="T14" fmla="*/ 23 w 47"/>
              <a:gd name="T15" fmla="*/ 69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7" h="70">
                <a:moveTo>
                  <a:pt x="23" y="69"/>
                </a:moveTo>
                <a:lnTo>
                  <a:pt x="23" y="69"/>
                </a:lnTo>
                <a:cubicBezTo>
                  <a:pt x="11" y="69"/>
                  <a:pt x="0" y="58"/>
                  <a:pt x="0" y="46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0"/>
                  <a:pt x="11" y="0"/>
                  <a:pt x="23" y="0"/>
                </a:cubicBezTo>
                <a:cubicBezTo>
                  <a:pt x="34" y="0"/>
                  <a:pt x="46" y="0"/>
                  <a:pt x="46" y="11"/>
                </a:cubicBezTo>
                <a:cubicBezTo>
                  <a:pt x="46" y="46"/>
                  <a:pt x="46" y="46"/>
                  <a:pt x="46" y="46"/>
                </a:cubicBezTo>
                <a:cubicBezTo>
                  <a:pt x="46" y="58"/>
                  <a:pt x="34" y="69"/>
                  <a:pt x="23" y="6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9" name="Freeform 55">
            <a:extLst>
              <a:ext uri="{FF2B5EF4-FFF2-40B4-BE49-F238E27FC236}">
                <a16:creationId xmlns:a16="http://schemas.microsoft.com/office/drawing/2014/main" id="{A95E31A5-8126-2D4E-A388-DF83A5F30D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61367" y="6741263"/>
            <a:ext cx="38333" cy="55755"/>
          </a:xfrm>
          <a:custGeom>
            <a:avLst/>
            <a:gdLst>
              <a:gd name="T0" fmla="*/ 23 w 47"/>
              <a:gd name="T1" fmla="*/ 69 h 70"/>
              <a:gd name="T2" fmla="*/ 23 w 47"/>
              <a:gd name="T3" fmla="*/ 69 h 70"/>
              <a:gd name="T4" fmla="*/ 0 w 47"/>
              <a:gd name="T5" fmla="*/ 46 h 70"/>
              <a:gd name="T6" fmla="*/ 0 w 47"/>
              <a:gd name="T7" fmla="*/ 23 h 70"/>
              <a:gd name="T8" fmla="*/ 23 w 47"/>
              <a:gd name="T9" fmla="*/ 0 h 70"/>
              <a:gd name="T10" fmla="*/ 46 w 47"/>
              <a:gd name="T11" fmla="*/ 23 h 70"/>
              <a:gd name="T12" fmla="*/ 46 w 47"/>
              <a:gd name="T13" fmla="*/ 46 h 70"/>
              <a:gd name="T14" fmla="*/ 23 w 47"/>
              <a:gd name="T15" fmla="*/ 69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7" h="70">
                <a:moveTo>
                  <a:pt x="23" y="69"/>
                </a:moveTo>
                <a:lnTo>
                  <a:pt x="23" y="69"/>
                </a:lnTo>
                <a:cubicBezTo>
                  <a:pt x="11" y="69"/>
                  <a:pt x="0" y="57"/>
                  <a:pt x="0" y="46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11"/>
                  <a:pt x="11" y="0"/>
                  <a:pt x="23" y="0"/>
                </a:cubicBezTo>
                <a:cubicBezTo>
                  <a:pt x="34" y="0"/>
                  <a:pt x="46" y="11"/>
                  <a:pt x="46" y="23"/>
                </a:cubicBezTo>
                <a:cubicBezTo>
                  <a:pt x="46" y="46"/>
                  <a:pt x="46" y="46"/>
                  <a:pt x="46" y="46"/>
                </a:cubicBezTo>
                <a:cubicBezTo>
                  <a:pt x="46" y="57"/>
                  <a:pt x="34" y="69"/>
                  <a:pt x="23" y="6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0" name="Freeform 56">
            <a:extLst>
              <a:ext uri="{FF2B5EF4-FFF2-40B4-BE49-F238E27FC236}">
                <a16:creationId xmlns:a16="http://schemas.microsoft.com/office/drawing/2014/main" id="{1B06FE37-54E6-D244-B8F8-C12F0B54F6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12798" y="1388799"/>
            <a:ext cx="2718048" cy="2718048"/>
          </a:xfrm>
          <a:custGeom>
            <a:avLst/>
            <a:gdLst>
              <a:gd name="T0" fmla="*/ 2978 w 3440"/>
              <a:gd name="T1" fmla="*/ 3440 h 3441"/>
              <a:gd name="T2" fmla="*/ 2978 w 3440"/>
              <a:gd name="T3" fmla="*/ 3440 h 3441"/>
              <a:gd name="T4" fmla="*/ 462 w 3440"/>
              <a:gd name="T5" fmla="*/ 3440 h 3441"/>
              <a:gd name="T6" fmla="*/ 0 w 3440"/>
              <a:gd name="T7" fmla="*/ 2978 h 3441"/>
              <a:gd name="T8" fmla="*/ 0 w 3440"/>
              <a:gd name="T9" fmla="*/ 462 h 3441"/>
              <a:gd name="T10" fmla="*/ 462 w 3440"/>
              <a:gd name="T11" fmla="*/ 0 h 3441"/>
              <a:gd name="T12" fmla="*/ 2978 w 3440"/>
              <a:gd name="T13" fmla="*/ 0 h 3441"/>
              <a:gd name="T14" fmla="*/ 3439 w 3440"/>
              <a:gd name="T15" fmla="*/ 462 h 3441"/>
              <a:gd name="T16" fmla="*/ 3439 w 3440"/>
              <a:gd name="T17" fmla="*/ 2978 h 3441"/>
              <a:gd name="T18" fmla="*/ 2978 w 3440"/>
              <a:gd name="T19" fmla="*/ 3440 h 34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440" h="3441">
                <a:moveTo>
                  <a:pt x="2978" y="3440"/>
                </a:moveTo>
                <a:lnTo>
                  <a:pt x="2978" y="3440"/>
                </a:lnTo>
                <a:cubicBezTo>
                  <a:pt x="462" y="3440"/>
                  <a:pt x="462" y="3440"/>
                  <a:pt x="462" y="3440"/>
                </a:cubicBezTo>
                <a:cubicBezTo>
                  <a:pt x="208" y="3440"/>
                  <a:pt x="0" y="3232"/>
                  <a:pt x="0" y="2978"/>
                </a:cubicBezTo>
                <a:cubicBezTo>
                  <a:pt x="0" y="462"/>
                  <a:pt x="0" y="462"/>
                  <a:pt x="0" y="462"/>
                </a:cubicBezTo>
                <a:cubicBezTo>
                  <a:pt x="0" y="207"/>
                  <a:pt x="208" y="0"/>
                  <a:pt x="462" y="0"/>
                </a:cubicBezTo>
                <a:cubicBezTo>
                  <a:pt x="2978" y="0"/>
                  <a:pt x="2978" y="0"/>
                  <a:pt x="2978" y="0"/>
                </a:cubicBezTo>
                <a:cubicBezTo>
                  <a:pt x="3231" y="0"/>
                  <a:pt x="3439" y="207"/>
                  <a:pt x="3439" y="462"/>
                </a:cubicBezTo>
                <a:cubicBezTo>
                  <a:pt x="3439" y="2978"/>
                  <a:pt x="3439" y="2978"/>
                  <a:pt x="3439" y="2978"/>
                </a:cubicBezTo>
                <a:cubicBezTo>
                  <a:pt x="3439" y="3232"/>
                  <a:pt x="3231" y="3440"/>
                  <a:pt x="2978" y="344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7" name="Freeform 102">
            <a:extLst>
              <a:ext uri="{FF2B5EF4-FFF2-40B4-BE49-F238E27FC236}">
                <a16:creationId xmlns:a16="http://schemas.microsoft.com/office/drawing/2014/main" id="{FF26397B-DE8A-1745-9D7D-01FA86CB5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54397" y="1908017"/>
            <a:ext cx="55755" cy="191656"/>
          </a:xfrm>
          <a:custGeom>
            <a:avLst/>
            <a:gdLst>
              <a:gd name="T0" fmla="*/ 35 w 70"/>
              <a:gd name="T1" fmla="*/ 242 h 243"/>
              <a:gd name="T2" fmla="*/ 35 w 70"/>
              <a:gd name="T3" fmla="*/ 242 h 243"/>
              <a:gd name="T4" fmla="*/ 35 w 70"/>
              <a:gd name="T5" fmla="*/ 242 h 243"/>
              <a:gd name="T6" fmla="*/ 0 w 70"/>
              <a:gd name="T7" fmla="*/ 208 h 243"/>
              <a:gd name="T8" fmla="*/ 0 w 70"/>
              <a:gd name="T9" fmla="*/ 34 h 243"/>
              <a:gd name="T10" fmla="*/ 35 w 70"/>
              <a:gd name="T11" fmla="*/ 0 h 243"/>
              <a:gd name="T12" fmla="*/ 35 w 70"/>
              <a:gd name="T13" fmla="*/ 0 h 243"/>
              <a:gd name="T14" fmla="*/ 69 w 70"/>
              <a:gd name="T15" fmla="*/ 34 h 243"/>
              <a:gd name="T16" fmla="*/ 69 w 70"/>
              <a:gd name="T17" fmla="*/ 208 h 243"/>
              <a:gd name="T18" fmla="*/ 35 w 70"/>
              <a:gd name="T19" fmla="*/ 242 h 2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0" h="243">
                <a:moveTo>
                  <a:pt x="35" y="242"/>
                </a:moveTo>
                <a:lnTo>
                  <a:pt x="35" y="242"/>
                </a:lnTo>
                <a:lnTo>
                  <a:pt x="35" y="242"/>
                </a:lnTo>
                <a:cubicBezTo>
                  <a:pt x="12" y="242"/>
                  <a:pt x="0" y="231"/>
                  <a:pt x="0" y="208"/>
                </a:cubicBezTo>
                <a:cubicBezTo>
                  <a:pt x="0" y="34"/>
                  <a:pt x="0" y="34"/>
                  <a:pt x="0" y="34"/>
                </a:cubicBezTo>
                <a:cubicBezTo>
                  <a:pt x="0" y="11"/>
                  <a:pt x="12" y="0"/>
                  <a:pt x="35" y="0"/>
                </a:cubicBezTo>
                <a:lnTo>
                  <a:pt x="35" y="0"/>
                </a:lnTo>
                <a:cubicBezTo>
                  <a:pt x="58" y="0"/>
                  <a:pt x="69" y="11"/>
                  <a:pt x="69" y="34"/>
                </a:cubicBezTo>
                <a:cubicBezTo>
                  <a:pt x="69" y="208"/>
                  <a:pt x="69" y="208"/>
                  <a:pt x="69" y="208"/>
                </a:cubicBezTo>
                <a:cubicBezTo>
                  <a:pt x="69" y="231"/>
                  <a:pt x="58" y="242"/>
                  <a:pt x="35" y="24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8" name="Freeform 103">
            <a:extLst>
              <a:ext uri="{FF2B5EF4-FFF2-40B4-BE49-F238E27FC236}">
                <a16:creationId xmlns:a16="http://schemas.microsoft.com/office/drawing/2014/main" id="{65025036-E883-8841-80B8-9910348BFE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14273" y="1705905"/>
            <a:ext cx="1132519" cy="282258"/>
          </a:xfrm>
          <a:custGeom>
            <a:avLst/>
            <a:gdLst>
              <a:gd name="T0" fmla="*/ 1154 w 1432"/>
              <a:gd name="T1" fmla="*/ 358 h 359"/>
              <a:gd name="T2" fmla="*/ 1154 w 1432"/>
              <a:gd name="T3" fmla="*/ 358 h 359"/>
              <a:gd name="T4" fmla="*/ 1143 w 1432"/>
              <a:gd name="T5" fmla="*/ 358 h 359"/>
              <a:gd name="T6" fmla="*/ 716 w 1432"/>
              <a:gd name="T7" fmla="*/ 300 h 359"/>
              <a:gd name="T8" fmla="*/ 716 w 1432"/>
              <a:gd name="T9" fmla="*/ 300 h 359"/>
              <a:gd name="T10" fmla="*/ 300 w 1432"/>
              <a:gd name="T11" fmla="*/ 358 h 359"/>
              <a:gd name="T12" fmla="*/ 231 w 1432"/>
              <a:gd name="T13" fmla="*/ 335 h 359"/>
              <a:gd name="T14" fmla="*/ 196 w 1432"/>
              <a:gd name="T15" fmla="*/ 300 h 359"/>
              <a:gd name="T16" fmla="*/ 185 w 1432"/>
              <a:gd name="T17" fmla="*/ 300 h 359"/>
              <a:gd name="T18" fmla="*/ 35 w 1432"/>
              <a:gd name="T19" fmla="*/ 300 h 359"/>
              <a:gd name="T20" fmla="*/ 0 w 1432"/>
              <a:gd name="T21" fmla="*/ 277 h 359"/>
              <a:gd name="T22" fmla="*/ 11 w 1432"/>
              <a:gd name="T23" fmla="*/ 242 h 359"/>
              <a:gd name="T24" fmla="*/ 231 w 1432"/>
              <a:gd name="T25" fmla="*/ 115 h 359"/>
              <a:gd name="T26" fmla="*/ 716 w 1432"/>
              <a:gd name="T27" fmla="*/ 0 h 359"/>
              <a:gd name="T28" fmla="*/ 1201 w 1432"/>
              <a:gd name="T29" fmla="*/ 115 h 359"/>
              <a:gd name="T30" fmla="*/ 1420 w 1432"/>
              <a:gd name="T31" fmla="*/ 242 h 359"/>
              <a:gd name="T32" fmla="*/ 1431 w 1432"/>
              <a:gd name="T33" fmla="*/ 277 h 359"/>
              <a:gd name="T34" fmla="*/ 1397 w 1432"/>
              <a:gd name="T35" fmla="*/ 300 h 359"/>
              <a:gd name="T36" fmla="*/ 1247 w 1432"/>
              <a:gd name="T37" fmla="*/ 300 h 359"/>
              <a:gd name="T38" fmla="*/ 1235 w 1432"/>
              <a:gd name="T39" fmla="*/ 300 h 359"/>
              <a:gd name="T40" fmla="*/ 1212 w 1432"/>
              <a:gd name="T41" fmla="*/ 335 h 359"/>
              <a:gd name="T42" fmla="*/ 1154 w 1432"/>
              <a:gd name="T43" fmla="*/ 358 h 359"/>
              <a:gd name="T44" fmla="*/ 716 w 1432"/>
              <a:gd name="T45" fmla="*/ 231 h 359"/>
              <a:gd name="T46" fmla="*/ 716 w 1432"/>
              <a:gd name="T47" fmla="*/ 231 h 359"/>
              <a:gd name="T48" fmla="*/ 1154 w 1432"/>
              <a:gd name="T49" fmla="*/ 288 h 359"/>
              <a:gd name="T50" fmla="*/ 1154 w 1432"/>
              <a:gd name="T51" fmla="*/ 288 h 359"/>
              <a:gd name="T52" fmla="*/ 1189 w 1432"/>
              <a:gd name="T53" fmla="*/ 254 h 359"/>
              <a:gd name="T54" fmla="*/ 1247 w 1432"/>
              <a:gd name="T55" fmla="*/ 231 h 359"/>
              <a:gd name="T56" fmla="*/ 1281 w 1432"/>
              <a:gd name="T57" fmla="*/ 231 h 359"/>
              <a:gd name="T58" fmla="*/ 1178 w 1432"/>
              <a:gd name="T59" fmla="*/ 173 h 359"/>
              <a:gd name="T60" fmla="*/ 716 w 1432"/>
              <a:gd name="T61" fmla="*/ 69 h 359"/>
              <a:gd name="T62" fmla="*/ 150 w 1432"/>
              <a:gd name="T63" fmla="*/ 231 h 359"/>
              <a:gd name="T64" fmla="*/ 185 w 1432"/>
              <a:gd name="T65" fmla="*/ 231 h 359"/>
              <a:gd name="T66" fmla="*/ 242 w 1432"/>
              <a:gd name="T67" fmla="*/ 254 h 359"/>
              <a:gd name="T68" fmla="*/ 277 w 1432"/>
              <a:gd name="T69" fmla="*/ 288 h 359"/>
              <a:gd name="T70" fmla="*/ 277 w 1432"/>
              <a:gd name="T71" fmla="*/ 288 h 359"/>
              <a:gd name="T72" fmla="*/ 716 w 1432"/>
              <a:gd name="T73" fmla="*/ 231 h 3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432" h="359">
                <a:moveTo>
                  <a:pt x="1154" y="358"/>
                </a:moveTo>
                <a:lnTo>
                  <a:pt x="1154" y="358"/>
                </a:lnTo>
                <a:cubicBezTo>
                  <a:pt x="1143" y="358"/>
                  <a:pt x="1143" y="358"/>
                  <a:pt x="1143" y="358"/>
                </a:cubicBezTo>
                <a:cubicBezTo>
                  <a:pt x="1073" y="346"/>
                  <a:pt x="854" y="300"/>
                  <a:pt x="716" y="300"/>
                </a:cubicBezTo>
                <a:lnTo>
                  <a:pt x="716" y="300"/>
                </a:lnTo>
                <a:cubicBezTo>
                  <a:pt x="577" y="300"/>
                  <a:pt x="358" y="346"/>
                  <a:pt x="300" y="358"/>
                </a:cubicBezTo>
                <a:cubicBezTo>
                  <a:pt x="266" y="358"/>
                  <a:pt x="242" y="346"/>
                  <a:pt x="231" y="335"/>
                </a:cubicBezTo>
                <a:cubicBezTo>
                  <a:pt x="196" y="300"/>
                  <a:pt x="196" y="300"/>
                  <a:pt x="196" y="300"/>
                </a:cubicBezTo>
                <a:lnTo>
                  <a:pt x="185" y="300"/>
                </a:lnTo>
                <a:cubicBezTo>
                  <a:pt x="35" y="300"/>
                  <a:pt x="35" y="300"/>
                  <a:pt x="35" y="300"/>
                </a:cubicBezTo>
                <a:cubicBezTo>
                  <a:pt x="11" y="300"/>
                  <a:pt x="0" y="288"/>
                  <a:pt x="0" y="277"/>
                </a:cubicBezTo>
                <a:cubicBezTo>
                  <a:pt x="0" y="265"/>
                  <a:pt x="0" y="242"/>
                  <a:pt x="11" y="242"/>
                </a:cubicBezTo>
                <a:cubicBezTo>
                  <a:pt x="11" y="231"/>
                  <a:pt x="104" y="173"/>
                  <a:pt x="231" y="115"/>
                </a:cubicBezTo>
                <a:cubicBezTo>
                  <a:pt x="358" y="58"/>
                  <a:pt x="531" y="0"/>
                  <a:pt x="716" y="0"/>
                </a:cubicBezTo>
                <a:cubicBezTo>
                  <a:pt x="901" y="0"/>
                  <a:pt x="1085" y="58"/>
                  <a:pt x="1201" y="115"/>
                </a:cubicBezTo>
                <a:cubicBezTo>
                  <a:pt x="1328" y="173"/>
                  <a:pt x="1420" y="231"/>
                  <a:pt x="1420" y="242"/>
                </a:cubicBezTo>
                <a:cubicBezTo>
                  <a:pt x="1431" y="242"/>
                  <a:pt x="1431" y="265"/>
                  <a:pt x="1431" y="277"/>
                </a:cubicBezTo>
                <a:cubicBezTo>
                  <a:pt x="1431" y="288"/>
                  <a:pt x="1420" y="300"/>
                  <a:pt x="1397" y="300"/>
                </a:cubicBezTo>
                <a:cubicBezTo>
                  <a:pt x="1247" y="300"/>
                  <a:pt x="1247" y="300"/>
                  <a:pt x="1247" y="300"/>
                </a:cubicBezTo>
                <a:lnTo>
                  <a:pt x="1235" y="300"/>
                </a:lnTo>
                <a:cubicBezTo>
                  <a:pt x="1212" y="335"/>
                  <a:pt x="1212" y="335"/>
                  <a:pt x="1212" y="335"/>
                </a:cubicBezTo>
                <a:cubicBezTo>
                  <a:pt x="1189" y="346"/>
                  <a:pt x="1178" y="358"/>
                  <a:pt x="1154" y="358"/>
                </a:cubicBezTo>
                <a:close/>
                <a:moveTo>
                  <a:pt x="716" y="231"/>
                </a:moveTo>
                <a:lnTo>
                  <a:pt x="716" y="231"/>
                </a:lnTo>
                <a:cubicBezTo>
                  <a:pt x="854" y="231"/>
                  <a:pt x="1062" y="277"/>
                  <a:pt x="1154" y="288"/>
                </a:cubicBezTo>
                <a:lnTo>
                  <a:pt x="1154" y="288"/>
                </a:lnTo>
                <a:cubicBezTo>
                  <a:pt x="1189" y="254"/>
                  <a:pt x="1189" y="254"/>
                  <a:pt x="1189" y="254"/>
                </a:cubicBezTo>
                <a:cubicBezTo>
                  <a:pt x="1201" y="242"/>
                  <a:pt x="1224" y="231"/>
                  <a:pt x="1247" y="231"/>
                </a:cubicBezTo>
                <a:cubicBezTo>
                  <a:pt x="1281" y="231"/>
                  <a:pt x="1281" y="231"/>
                  <a:pt x="1281" y="231"/>
                </a:cubicBezTo>
                <a:cubicBezTo>
                  <a:pt x="1247" y="219"/>
                  <a:pt x="1212" y="196"/>
                  <a:pt x="1178" y="173"/>
                </a:cubicBezTo>
                <a:cubicBezTo>
                  <a:pt x="1062" y="127"/>
                  <a:pt x="889" y="69"/>
                  <a:pt x="716" y="69"/>
                </a:cubicBezTo>
                <a:cubicBezTo>
                  <a:pt x="496" y="69"/>
                  <a:pt x="277" y="161"/>
                  <a:pt x="150" y="231"/>
                </a:cubicBezTo>
                <a:cubicBezTo>
                  <a:pt x="185" y="231"/>
                  <a:pt x="185" y="231"/>
                  <a:pt x="185" y="231"/>
                </a:cubicBezTo>
                <a:cubicBezTo>
                  <a:pt x="208" y="231"/>
                  <a:pt x="231" y="242"/>
                  <a:pt x="242" y="254"/>
                </a:cubicBezTo>
                <a:cubicBezTo>
                  <a:pt x="277" y="288"/>
                  <a:pt x="277" y="288"/>
                  <a:pt x="277" y="288"/>
                </a:cubicBezTo>
                <a:lnTo>
                  <a:pt x="277" y="288"/>
                </a:lnTo>
                <a:cubicBezTo>
                  <a:pt x="369" y="277"/>
                  <a:pt x="577" y="231"/>
                  <a:pt x="716" y="231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9" name="Freeform 104">
            <a:extLst>
              <a:ext uri="{FF2B5EF4-FFF2-40B4-BE49-F238E27FC236}">
                <a16:creationId xmlns:a16="http://schemas.microsoft.com/office/drawing/2014/main" id="{12C2AFDB-7A54-5347-B200-D7AA3DD244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54397" y="1671059"/>
            <a:ext cx="55755" cy="90602"/>
          </a:xfrm>
          <a:custGeom>
            <a:avLst/>
            <a:gdLst>
              <a:gd name="T0" fmla="*/ 35 w 70"/>
              <a:gd name="T1" fmla="*/ 115 h 116"/>
              <a:gd name="T2" fmla="*/ 35 w 70"/>
              <a:gd name="T3" fmla="*/ 115 h 116"/>
              <a:gd name="T4" fmla="*/ 35 w 70"/>
              <a:gd name="T5" fmla="*/ 115 h 116"/>
              <a:gd name="T6" fmla="*/ 0 w 70"/>
              <a:gd name="T7" fmla="*/ 80 h 116"/>
              <a:gd name="T8" fmla="*/ 0 w 70"/>
              <a:gd name="T9" fmla="*/ 34 h 116"/>
              <a:gd name="T10" fmla="*/ 35 w 70"/>
              <a:gd name="T11" fmla="*/ 0 h 116"/>
              <a:gd name="T12" fmla="*/ 35 w 70"/>
              <a:gd name="T13" fmla="*/ 0 h 116"/>
              <a:gd name="T14" fmla="*/ 69 w 70"/>
              <a:gd name="T15" fmla="*/ 34 h 116"/>
              <a:gd name="T16" fmla="*/ 69 w 70"/>
              <a:gd name="T17" fmla="*/ 80 h 116"/>
              <a:gd name="T18" fmla="*/ 35 w 70"/>
              <a:gd name="T19" fmla="*/ 115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0" h="116">
                <a:moveTo>
                  <a:pt x="35" y="115"/>
                </a:moveTo>
                <a:lnTo>
                  <a:pt x="35" y="115"/>
                </a:lnTo>
                <a:lnTo>
                  <a:pt x="35" y="115"/>
                </a:lnTo>
                <a:cubicBezTo>
                  <a:pt x="12" y="115"/>
                  <a:pt x="0" y="92"/>
                  <a:pt x="0" y="80"/>
                </a:cubicBezTo>
                <a:cubicBezTo>
                  <a:pt x="0" y="34"/>
                  <a:pt x="0" y="34"/>
                  <a:pt x="0" y="34"/>
                </a:cubicBezTo>
                <a:cubicBezTo>
                  <a:pt x="0" y="11"/>
                  <a:pt x="12" y="0"/>
                  <a:pt x="35" y="0"/>
                </a:cubicBezTo>
                <a:lnTo>
                  <a:pt x="35" y="0"/>
                </a:lnTo>
                <a:cubicBezTo>
                  <a:pt x="58" y="0"/>
                  <a:pt x="69" y="11"/>
                  <a:pt x="69" y="34"/>
                </a:cubicBezTo>
                <a:cubicBezTo>
                  <a:pt x="69" y="80"/>
                  <a:pt x="69" y="80"/>
                  <a:pt x="69" y="80"/>
                </a:cubicBezTo>
                <a:cubicBezTo>
                  <a:pt x="69" y="92"/>
                  <a:pt x="58" y="115"/>
                  <a:pt x="35" y="11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0" name="Freeform 105">
            <a:extLst>
              <a:ext uri="{FF2B5EF4-FFF2-40B4-BE49-F238E27FC236}">
                <a16:creationId xmlns:a16="http://schemas.microsoft.com/office/drawing/2014/main" id="{CF05E0A1-F116-5C42-8942-186CB86876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45317" y="2228607"/>
            <a:ext cx="473916" cy="564518"/>
          </a:xfrm>
          <a:custGeom>
            <a:avLst/>
            <a:gdLst>
              <a:gd name="T0" fmla="*/ 300 w 601"/>
              <a:gd name="T1" fmla="*/ 715 h 716"/>
              <a:gd name="T2" fmla="*/ 300 w 601"/>
              <a:gd name="T3" fmla="*/ 715 h 716"/>
              <a:gd name="T4" fmla="*/ 0 w 601"/>
              <a:gd name="T5" fmla="*/ 415 h 716"/>
              <a:gd name="T6" fmla="*/ 138 w 601"/>
              <a:gd name="T7" fmla="*/ 46 h 716"/>
              <a:gd name="T8" fmla="*/ 161 w 601"/>
              <a:gd name="T9" fmla="*/ 23 h 716"/>
              <a:gd name="T10" fmla="*/ 208 w 601"/>
              <a:gd name="T11" fmla="*/ 11 h 716"/>
              <a:gd name="T12" fmla="*/ 208 w 601"/>
              <a:gd name="T13" fmla="*/ 69 h 716"/>
              <a:gd name="T14" fmla="*/ 196 w 601"/>
              <a:gd name="T15" fmla="*/ 81 h 716"/>
              <a:gd name="T16" fmla="*/ 69 w 601"/>
              <a:gd name="T17" fmla="*/ 415 h 716"/>
              <a:gd name="T18" fmla="*/ 300 w 601"/>
              <a:gd name="T19" fmla="*/ 646 h 716"/>
              <a:gd name="T20" fmla="*/ 531 w 601"/>
              <a:gd name="T21" fmla="*/ 415 h 716"/>
              <a:gd name="T22" fmla="*/ 404 w 601"/>
              <a:gd name="T23" fmla="*/ 81 h 716"/>
              <a:gd name="T24" fmla="*/ 392 w 601"/>
              <a:gd name="T25" fmla="*/ 69 h 716"/>
              <a:gd name="T26" fmla="*/ 392 w 601"/>
              <a:gd name="T27" fmla="*/ 23 h 716"/>
              <a:gd name="T28" fmla="*/ 438 w 601"/>
              <a:gd name="T29" fmla="*/ 23 h 716"/>
              <a:gd name="T30" fmla="*/ 461 w 601"/>
              <a:gd name="T31" fmla="*/ 46 h 716"/>
              <a:gd name="T32" fmla="*/ 600 w 601"/>
              <a:gd name="T33" fmla="*/ 415 h 716"/>
              <a:gd name="T34" fmla="*/ 300 w 601"/>
              <a:gd name="T35" fmla="*/ 715 h 7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601" h="716">
                <a:moveTo>
                  <a:pt x="300" y="715"/>
                </a:moveTo>
                <a:lnTo>
                  <a:pt x="300" y="715"/>
                </a:lnTo>
                <a:cubicBezTo>
                  <a:pt x="138" y="715"/>
                  <a:pt x="0" y="577"/>
                  <a:pt x="0" y="415"/>
                </a:cubicBezTo>
                <a:cubicBezTo>
                  <a:pt x="0" y="323"/>
                  <a:pt x="57" y="150"/>
                  <a:pt x="138" y="46"/>
                </a:cubicBezTo>
                <a:cubicBezTo>
                  <a:pt x="150" y="34"/>
                  <a:pt x="150" y="23"/>
                  <a:pt x="161" y="23"/>
                </a:cubicBezTo>
                <a:cubicBezTo>
                  <a:pt x="173" y="11"/>
                  <a:pt x="196" y="0"/>
                  <a:pt x="208" y="11"/>
                </a:cubicBezTo>
                <a:cubicBezTo>
                  <a:pt x="219" y="34"/>
                  <a:pt x="219" y="46"/>
                  <a:pt x="208" y="69"/>
                </a:cubicBezTo>
                <a:lnTo>
                  <a:pt x="196" y="81"/>
                </a:lnTo>
                <a:cubicBezTo>
                  <a:pt x="115" y="173"/>
                  <a:pt x="69" y="334"/>
                  <a:pt x="69" y="415"/>
                </a:cubicBezTo>
                <a:cubicBezTo>
                  <a:pt x="69" y="542"/>
                  <a:pt x="173" y="646"/>
                  <a:pt x="300" y="646"/>
                </a:cubicBezTo>
                <a:cubicBezTo>
                  <a:pt x="427" y="646"/>
                  <a:pt x="531" y="542"/>
                  <a:pt x="531" y="415"/>
                </a:cubicBezTo>
                <a:cubicBezTo>
                  <a:pt x="531" y="334"/>
                  <a:pt x="485" y="173"/>
                  <a:pt x="404" y="81"/>
                </a:cubicBezTo>
                <a:lnTo>
                  <a:pt x="392" y="69"/>
                </a:lnTo>
                <a:cubicBezTo>
                  <a:pt x="380" y="46"/>
                  <a:pt x="380" y="34"/>
                  <a:pt x="392" y="23"/>
                </a:cubicBezTo>
                <a:cubicBezTo>
                  <a:pt x="404" y="0"/>
                  <a:pt x="427" y="11"/>
                  <a:pt x="438" y="23"/>
                </a:cubicBezTo>
                <a:cubicBezTo>
                  <a:pt x="450" y="23"/>
                  <a:pt x="450" y="34"/>
                  <a:pt x="461" y="46"/>
                </a:cubicBezTo>
                <a:cubicBezTo>
                  <a:pt x="542" y="150"/>
                  <a:pt x="600" y="323"/>
                  <a:pt x="600" y="415"/>
                </a:cubicBezTo>
                <a:cubicBezTo>
                  <a:pt x="600" y="577"/>
                  <a:pt x="461" y="715"/>
                  <a:pt x="300" y="71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1" name="Freeform 106">
            <a:extLst>
              <a:ext uri="{FF2B5EF4-FFF2-40B4-BE49-F238E27FC236}">
                <a16:creationId xmlns:a16="http://schemas.microsoft.com/office/drawing/2014/main" id="{D93DE02D-BFBE-8E45-8E06-C4C09FFDAA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35918" y="2043918"/>
            <a:ext cx="292713" cy="163781"/>
          </a:xfrm>
          <a:custGeom>
            <a:avLst/>
            <a:gdLst>
              <a:gd name="T0" fmla="*/ 289 w 371"/>
              <a:gd name="T1" fmla="*/ 196 h 209"/>
              <a:gd name="T2" fmla="*/ 289 w 371"/>
              <a:gd name="T3" fmla="*/ 196 h 209"/>
              <a:gd name="T4" fmla="*/ 277 w 371"/>
              <a:gd name="T5" fmla="*/ 196 h 209"/>
              <a:gd name="T6" fmla="*/ 265 w 371"/>
              <a:gd name="T7" fmla="*/ 150 h 209"/>
              <a:gd name="T8" fmla="*/ 300 w 371"/>
              <a:gd name="T9" fmla="*/ 69 h 209"/>
              <a:gd name="T10" fmla="*/ 300 w 371"/>
              <a:gd name="T11" fmla="*/ 69 h 209"/>
              <a:gd name="T12" fmla="*/ 300 w 371"/>
              <a:gd name="T13" fmla="*/ 69 h 209"/>
              <a:gd name="T14" fmla="*/ 69 w 371"/>
              <a:gd name="T15" fmla="*/ 69 h 209"/>
              <a:gd name="T16" fmla="*/ 69 w 371"/>
              <a:gd name="T17" fmla="*/ 69 h 209"/>
              <a:gd name="T18" fmla="*/ 69 w 371"/>
              <a:gd name="T19" fmla="*/ 69 h 209"/>
              <a:gd name="T20" fmla="*/ 104 w 371"/>
              <a:gd name="T21" fmla="*/ 150 h 209"/>
              <a:gd name="T22" fmla="*/ 93 w 371"/>
              <a:gd name="T23" fmla="*/ 196 h 209"/>
              <a:gd name="T24" fmla="*/ 46 w 371"/>
              <a:gd name="T25" fmla="*/ 185 h 209"/>
              <a:gd name="T26" fmla="*/ 12 w 371"/>
              <a:gd name="T27" fmla="*/ 92 h 209"/>
              <a:gd name="T28" fmla="*/ 12 w 371"/>
              <a:gd name="T29" fmla="*/ 35 h 209"/>
              <a:gd name="T30" fmla="*/ 69 w 371"/>
              <a:gd name="T31" fmla="*/ 0 h 209"/>
              <a:gd name="T32" fmla="*/ 300 w 371"/>
              <a:gd name="T33" fmla="*/ 0 h 209"/>
              <a:gd name="T34" fmla="*/ 358 w 371"/>
              <a:gd name="T35" fmla="*/ 35 h 209"/>
              <a:gd name="T36" fmla="*/ 358 w 371"/>
              <a:gd name="T37" fmla="*/ 92 h 209"/>
              <a:gd name="T38" fmla="*/ 323 w 371"/>
              <a:gd name="T39" fmla="*/ 185 h 209"/>
              <a:gd name="T40" fmla="*/ 289 w 371"/>
              <a:gd name="T41" fmla="*/ 196 h 2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371" h="209">
                <a:moveTo>
                  <a:pt x="289" y="196"/>
                </a:moveTo>
                <a:lnTo>
                  <a:pt x="289" y="196"/>
                </a:lnTo>
                <a:lnTo>
                  <a:pt x="277" y="196"/>
                </a:lnTo>
                <a:cubicBezTo>
                  <a:pt x="254" y="185"/>
                  <a:pt x="254" y="173"/>
                  <a:pt x="265" y="150"/>
                </a:cubicBezTo>
                <a:cubicBezTo>
                  <a:pt x="300" y="69"/>
                  <a:pt x="300" y="69"/>
                  <a:pt x="300" y="69"/>
                </a:cubicBezTo>
                <a:lnTo>
                  <a:pt x="300" y="69"/>
                </a:lnTo>
                <a:lnTo>
                  <a:pt x="300" y="69"/>
                </a:lnTo>
                <a:cubicBezTo>
                  <a:pt x="69" y="69"/>
                  <a:pt x="69" y="69"/>
                  <a:pt x="69" y="69"/>
                </a:cubicBezTo>
                <a:lnTo>
                  <a:pt x="69" y="69"/>
                </a:lnTo>
                <a:lnTo>
                  <a:pt x="69" y="69"/>
                </a:lnTo>
                <a:cubicBezTo>
                  <a:pt x="104" y="150"/>
                  <a:pt x="104" y="150"/>
                  <a:pt x="104" y="150"/>
                </a:cubicBezTo>
                <a:cubicBezTo>
                  <a:pt x="115" y="161"/>
                  <a:pt x="104" y="185"/>
                  <a:pt x="93" y="196"/>
                </a:cubicBezTo>
                <a:cubicBezTo>
                  <a:pt x="81" y="208"/>
                  <a:pt x="58" y="196"/>
                  <a:pt x="46" y="185"/>
                </a:cubicBezTo>
                <a:cubicBezTo>
                  <a:pt x="12" y="92"/>
                  <a:pt x="12" y="92"/>
                  <a:pt x="12" y="92"/>
                </a:cubicBezTo>
                <a:cubicBezTo>
                  <a:pt x="0" y="81"/>
                  <a:pt x="0" y="58"/>
                  <a:pt x="12" y="35"/>
                </a:cubicBezTo>
                <a:cubicBezTo>
                  <a:pt x="23" y="11"/>
                  <a:pt x="46" y="0"/>
                  <a:pt x="69" y="0"/>
                </a:cubicBezTo>
                <a:cubicBezTo>
                  <a:pt x="300" y="0"/>
                  <a:pt x="300" y="0"/>
                  <a:pt x="300" y="0"/>
                </a:cubicBezTo>
                <a:cubicBezTo>
                  <a:pt x="323" y="0"/>
                  <a:pt x="346" y="11"/>
                  <a:pt x="358" y="35"/>
                </a:cubicBezTo>
                <a:cubicBezTo>
                  <a:pt x="370" y="58"/>
                  <a:pt x="370" y="81"/>
                  <a:pt x="358" y="92"/>
                </a:cubicBezTo>
                <a:cubicBezTo>
                  <a:pt x="323" y="185"/>
                  <a:pt x="323" y="185"/>
                  <a:pt x="323" y="185"/>
                </a:cubicBezTo>
                <a:cubicBezTo>
                  <a:pt x="312" y="196"/>
                  <a:pt x="300" y="196"/>
                  <a:pt x="289" y="19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2" name="Freeform 107">
            <a:extLst>
              <a:ext uri="{FF2B5EF4-FFF2-40B4-BE49-F238E27FC236}">
                <a16:creationId xmlns:a16="http://schemas.microsoft.com/office/drawing/2014/main" id="{B595DDB6-1B03-384A-B3DC-989CE9C9BE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98642" y="2200730"/>
            <a:ext cx="163781" cy="38330"/>
          </a:xfrm>
          <a:custGeom>
            <a:avLst/>
            <a:gdLst>
              <a:gd name="T0" fmla="*/ 196 w 209"/>
              <a:gd name="T1" fmla="*/ 46 h 47"/>
              <a:gd name="T2" fmla="*/ 196 w 209"/>
              <a:gd name="T3" fmla="*/ 46 h 47"/>
              <a:gd name="T4" fmla="*/ 12 w 209"/>
              <a:gd name="T5" fmla="*/ 46 h 47"/>
              <a:gd name="T6" fmla="*/ 0 w 209"/>
              <a:gd name="T7" fmla="*/ 23 h 47"/>
              <a:gd name="T8" fmla="*/ 12 w 209"/>
              <a:gd name="T9" fmla="*/ 0 h 47"/>
              <a:gd name="T10" fmla="*/ 196 w 209"/>
              <a:gd name="T11" fmla="*/ 0 h 47"/>
              <a:gd name="T12" fmla="*/ 208 w 209"/>
              <a:gd name="T13" fmla="*/ 23 h 47"/>
              <a:gd name="T14" fmla="*/ 196 w 209"/>
              <a:gd name="T15" fmla="*/ 46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09" h="47">
                <a:moveTo>
                  <a:pt x="196" y="46"/>
                </a:moveTo>
                <a:lnTo>
                  <a:pt x="196" y="46"/>
                </a:lnTo>
                <a:cubicBezTo>
                  <a:pt x="12" y="46"/>
                  <a:pt x="12" y="46"/>
                  <a:pt x="12" y="46"/>
                </a:cubicBezTo>
                <a:cubicBezTo>
                  <a:pt x="0" y="46"/>
                  <a:pt x="0" y="35"/>
                  <a:pt x="0" y="23"/>
                </a:cubicBezTo>
                <a:cubicBezTo>
                  <a:pt x="0" y="12"/>
                  <a:pt x="0" y="0"/>
                  <a:pt x="12" y="0"/>
                </a:cubicBezTo>
                <a:cubicBezTo>
                  <a:pt x="196" y="0"/>
                  <a:pt x="196" y="0"/>
                  <a:pt x="196" y="0"/>
                </a:cubicBezTo>
                <a:cubicBezTo>
                  <a:pt x="208" y="0"/>
                  <a:pt x="208" y="12"/>
                  <a:pt x="208" y="23"/>
                </a:cubicBezTo>
                <a:cubicBezTo>
                  <a:pt x="208" y="35"/>
                  <a:pt x="208" y="46"/>
                  <a:pt x="196" y="4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3" name="Freeform 108">
            <a:extLst>
              <a:ext uri="{FF2B5EF4-FFF2-40B4-BE49-F238E27FC236}">
                <a16:creationId xmlns:a16="http://schemas.microsoft.com/office/drawing/2014/main" id="{2370F508-AAB3-BB4A-87E3-56AC456DEF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09098" y="2374963"/>
            <a:ext cx="146356" cy="247411"/>
          </a:xfrm>
          <a:custGeom>
            <a:avLst/>
            <a:gdLst>
              <a:gd name="T0" fmla="*/ 80 w 185"/>
              <a:gd name="T1" fmla="*/ 311 h 312"/>
              <a:gd name="T2" fmla="*/ 80 w 185"/>
              <a:gd name="T3" fmla="*/ 311 h 312"/>
              <a:gd name="T4" fmla="*/ 11 w 185"/>
              <a:gd name="T5" fmla="*/ 288 h 312"/>
              <a:gd name="T6" fmla="*/ 0 w 185"/>
              <a:gd name="T7" fmla="*/ 265 h 312"/>
              <a:gd name="T8" fmla="*/ 22 w 185"/>
              <a:gd name="T9" fmla="*/ 253 h 312"/>
              <a:gd name="T10" fmla="*/ 126 w 185"/>
              <a:gd name="T11" fmla="*/ 253 h 312"/>
              <a:gd name="T12" fmla="*/ 138 w 185"/>
              <a:gd name="T13" fmla="*/ 219 h 312"/>
              <a:gd name="T14" fmla="*/ 80 w 185"/>
              <a:gd name="T15" fmla="*/ 173 h 312"/>
              <a:gd name="T16" fmla="*/ 0 w 185"/>
              <a:gd name="T17" fmla="*/ 92 h 312"/>
              <a:gd name="T18" fmla="*/ 34 w 185"/>
              <a:gd name="T19" fmla="*/ 22 h 312"/>
              <a:gd name="T20" fmla="*/ 172 w 185"/>
              <a:gd name="T21" fmla="*/ 22 h 312"/>
              <a:gd name="T22" fmla="*/ 184 w 185"/>
              <a:gd name="T23" fmla="*/ 46 h 312"/>
              <a:gd name="T24" fmla="*/ 149 w 185"/>
              <a:gd name="T25" fmla="*/ 57 h 312"/>
              <a:gd name="T26" fmla="*/ 57 w 185"/>
              <a:gd name="T27" fmla="*/ 57 h 312"/>
              <a:gd name="T28" fmla="*/ 46 w 185"/>
              <a:gd name="T29" fmla="*/ 92 h 312"/>
              <a:gd name="T30" fmla="*/ 103 w 185"/>
              <a:gd name="T31" fmla="*/ 138 h 312"/>
              <a:gd name="T32" fmla="*/ 184 w 185"/>
              <a:gd name="T33" fmla="*/ 219 h 312"/>
              <a:gd name="T34" fmla="*/ 149 w 185"/>
              <a:gd name="T35" fmla="*/ 288 h 312"/>
              <a:gd name="T36" fmla="*/ 80 w 185"/>
              <a:gd name="T37" fmla="*/ 311 h 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85" h="312">
                <a:moveTo>
                  <a:pt x="80" y="311"/>
                </a:moveTo>
                <a:lnTo>
                  <a:pt x="80" y="311"/>
                </a:lnTo>
                <a:cubicBezTo>
                  <a:pt x="57" y="311"/>
                  <a:pt x="34" y="299"/>
                  <a:pt x="11" y="288"/>
                </a:cubicBezTo>
                <a:cubicBezTo>
                  <a:pt x="0" y="288"/>
                  <a:pt x="0" y="277"/>
                  <a:pt x="0" y="265"/>
                </a:cubicBezTo>
                <a:cubicBezTo>
                  <a:pt x="0" y="253"/>
                  <a:pt x="11" y="253"/>
                  <a:pt x="22" y="253"/>
                </a:cubicBezTo>
                <a:cubicBezTo>
                  <a:pt x="69" y="265"/>
                  <a:pt x="103" y="265"/>
                  <a:pt x="126" y="253"/>
                </a:cubicBezTo>
                <a:cubicBezTo>
                  <a:pt x="138" y="253"/>
                  <a:pt x="138" y="242"/>
                  <a:pt x="138" y="219"/>
                </a:cubicBezTo>
                <a:cubicBezTo>
                  <a:pt x="138" y="207"/>
                  <a:pt x="115" y="184"/>
                  <a:pt x="80" y="173"/>
                </a:cubicBezTo>
                <a:cubicBezTo>
                  <a:pt x="46" y="161"/>
                  <a:pt x="0" y="138"/>
                  <a:pt x="0" y="92"/>
                </a:cubicBezTo>
                <a:cubicBezTo>
                  <a:pt x="0" y="57"/>
                  <a:pt x="11" y="34"/>
                  <a:pt x="34" y="22"/>
                </a:cubicBezTo>
                <a:cubicBezTo>
                  <a:pt x="69" y="0"/>
                  <a:pt x="126" y="0"/>
                  <a:pt x="172" y="22"/>
                </a:cubicBezTo>
                <a:cubicBezTo>
                  <a:pt x="184" y="22"/>
                  <a:pt x="184" y="34"/>
                  <a:pt x="184" y="46"/>
                </a:cubicBezTo>
                <a:cubicBezTo>
                  <a:pt x="184" y="57"/>
                  <a:pt x="161" y="57"/>
                  <a:pt x="149" y="57"/>
                </a:cubicBezTo>
                <a:cubicBezTo>
                  <a:pt x="115" y="46"/>
                  <a:pt x="80" y="46"/>
                  <a:pt x="57" y="57"/>
                </a:cubicBezTo>
                <a:cubicBezTo>
                  <a:pt x="46" y="69"/>
                  <a:pt x="46" y="80"/>
                  <a:pt x="46" y="92"/>
                </a:cubicBezTo>
                <a:cubicBezTo>
                  <a:pt x="46" y="103"/>
                  <a:pt x="69" y="127"/>
                  <a:pt x="103" y="138"/>
                </a:cubicBezTo>
                <a:cubicBezTo>
                  <a:pt x="138" y="161"/>
                  <a:pt x="184" y="184"/>
                  <a:pt x="184" y="219"/>
                </a:cubicBezTo>
                <a:cubicBezTo>
                  <a:pt x="184" y="253"/>
                  <a:pt x="172" y="277"/>
                  <a:pt x="149" y="288"/>
                </a:cubicBezTo>
                <a:cubicBezTo>
                  <a:pt x="126" y="299"/>
                  <a:pt x="103" y="311"/>
                  <a:pt x="80" y="31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4" name="Freeform 109">
            <a:extLst>
              <a:ext uri="{FF2B5EF4-FFF2-40B4-BE49-F238E27FC236}">
                <a16:creationId xmlns:a16="http://schemas.microsoft.com/office/drawing/2014/main" id="{3F0819F7-8C51-984B-A65B-A7BEAC11BB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61367" y="2319209"/>
            <a:ext cx="38333" cy="55755"/>
          </a:xfrm>
          <a:custGeom>
            <a:avLst/>
            <a:gdLst>
              <a:gd name="T0" fmla="*/ 23 w 47"/>
              <a:gd name="T1" fmla="*/ 70 h 71"/>
              <a:gd name="T2" fmla="*/ 23 w 47"/>
              <a:gd name="T3" fmla="*/ 70 h 71"/>
              <a:gd name="T4" fmla="*/ 0 w 47"/>
              <a:gd name="T5" fmla="*/ 46 h 71"/>
              <a:gd name="T6" fmla="*/ 0 w 47"/>
              <a:gd name="T7" fmla="*/ 23 h 71"/>
              <a:gd name="T8" fmla="*/ 23 w 47"/>
              <a:gd name="T9" fmla="*/ 0 h 71"/>
              <a:gd name="T10" fmla="*/ 46 w 47"/>
              <a:gd name="T11" fmla="*/ 23 h 71"/>
              <a:gd name="T12" fmla="*/ 46 w 47"/>
              <a:gd name="T13" fmla="*/ 46 h 71"/>
              <a:gd name="T14" fmla="*/ 23 w 47"/>
              <a:gd name="T15" fmla="*/ 70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7" h="71">
                <a:moveTo>
                  <a:pt x="23" y="70"/>
                </a:moveTo>
                <a:lnTo>
                  <a:pt x="23" y="70"/>
                </a:lnTo>
                <a:cubicBezTo>
                  <a:pt x="11" y="70"/>
                  <a:pt x="0" y="58"/>
                  <a:pt x="0" y="46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12"/>
                  <a:pt x="11" y="0"/>
                  <a:pt x="23" y="0"/>
                </a:cubicBezTo>
                <a:cubicBezTo>
                  <a:pt x="34" y="0"/>
                  <a:pt x="46" y="12"/>
                  <a:pt x="46" y="23"/>
                </a:cubicBezTo>
                <a:cubicBezTo>
                  <a:pt x="46" y="46"/>
                  <a:pt x="46" y="46"/>
                  <a:pt x="46" y="46"/>
                </a:cubicBezTo>
                <a:cubicBezTo>
                  <a:pt x="46" y="58"/>
                  <a:pt x="34" y="70"/>
                  <a:pt x="23" y="7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5" name="Freeform 110">
            <a:extLst>
              <a:ext uri="{FF2B5EF4-FFF2-40B4-BE49-F238E27FC236}">
                <a16:creationId xmlns:a16="http://schemas.microsoft.com/office/drawing/2014/main" id="{4E2EE68C-B9F2-2540-8349-A239DD9A15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61367" y="2618891"/>
            <a:ext cx="38333" cy="55755"/>
          </a:xfrm>
          <a:custGeom>
            <a:avLst/>
            <a:gdLst>
              <a:gd name="T0" fmla="*/ 23 w 47"/>
              <a:gd name="T1" fmla="*/ 69 h 70"/>
              <a:gd name="T2" fmla="*/ 23 w 47"/>
              <a:gd name="T3" fmla="*/ 69 h 70"/>
              <a:gd name="T4" fmla="*/ 0 w 47"/>
              <a:gd name="T5" fmla="*/ 46 h 70"/>
              <a:gd name="T6" fmla="*/ 0 w 47"/>
              <a:gd name="T7" fmla="*/ 23 h 70"/>
              <a:gd name="T8" fmla="*/ 23 w 47"/>
              <a:gd name="T9" fmla="*/ 0 h 70"/>
              <a:gd name="T10" fmla="*/ 46 w 47"/>
              <a:gd name="T11" fmla="*/ 23 h 70"/>
              <a:gd name="T12" fmla="*/ 46 w 47"/>
              <a:gd name="T13" fmla="*/ 46 h 70"/>
              <a:gd name="T14" fmla="*/ 23 w 47"/>
              <a:gd name="T15" fmla="*/ 69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7" h="70">
                <a:moveTo>
                  <a:pt x="23" y="69"/>
                </a:moveTo>
                <a:lnTo>
                  <a:pt x="23" y="69"/>
                </a:lnTo>
                <a:cubicBezTo>
                  <a:pt x="11" y="69"/>
                  <a:pt x="0" y="58"/>
                  <a:pt x="0" y="46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12"/>
                  <a:pt x="11" y="0"/>
                  <a:pt x="23" y="0"/>
                </a:cubicBezTo>
                <a:cubicBezTo>
                  <a:pt x="34" y="0"/>
                  <a:pt x="46" y="12"/>
                  <a:pt x="46" y="23"/>
                </a:cubicBezTo>
                <a:cubicBezTo>
                  <a:pt x="46" y="46"/>
                  <a:pt x="46" y="46"/>
                  <a:pt x="46" y="46"/>
                </a:cubicBezTo>
                <a:cubicBezTo>
                  <a:pt x="46" y="58"/>
                  <a:pt x="34" y="69"/>
                  <a:pt x="23" y="6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6" name="Freeform 111">
            <a:extLst>
              <a:ext uri="{FF2B5EF4-FFF2-40B4-BE49-F238E27FC236}">
                <a16:creationId xmlns:a16="http://schemas.microsoft.com/office/drawing/2014/main" id="{017D73EF-4C92-F64A-86D6-3DD1C38981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12798" y="9623092"/>
            <a:ext cx="2718048" cy="2718048"/>
          </a:xfrm>
          <a:custGeom>
            <a:avLst/>
            <a:gdLst>
              <a:gd name="T0" fmla="*/ 2978 w 3440"/>
              <a:gd name="T1" fmla="*/ 3440 h 3441"/>
              <a:gd name="T2" fmla="*/ 2978 w 3440"/>
              <a:gd name="T3" fmla="*/ 3440 h 3441"/>
              <a:gd name="T4" fmla="*/ 462 w 3440"/>
              <a:gd name="T5" fmla="*/ 3440 h 3441"/>
              <a:gd name="T6" fmla="*/ 0 w 3440"/>
              <a:gd name="T7" fmla="*/ 2990 h 3441"/>
              <a:gd name="T8" fmla="*/ 0 w 3440"/>
              <a:gd name="T9" fmla="*/ 462 h 3441"/>
              <a:gd name="T10" fmla="*/ 462 w 3440"/>
              <a:gd name="T11" fmla="*/ 0 h 3441"/>
              <a:gd name="T12" fmla="*/ 2978 w 3440"/>
              <a:gd name="T13" fmla="*/ 0 h 3441"/>
              <a:gd name="T14" fmla="*/ 3439 w 3440"/>
              <a:gd name="T15" fmla="*/ 462 h 3441"/>
              <a:gd name="T16" fmla="*/ 3439 w 3440"/>
              <a:gd name="T17" fmla="*/ 2990 h 3441"/>
              <a:gd name="T18" fmla="*/ 2978 w 3440"/>
              <a:gd name="T19" fmla="*/ 3440 h 34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440" h="3441">
                <a:moveTo>
                  <a:pt x="2978" y="3440"/>
                </a:moveTo>
                <a:lnTo>
                  <a:pt x="2978" y="3440"/>
                </a:lnTo>
                <a:cubicBezTo>
                  <a:pt x="462" y="3440"/>
                  <a:pt x="462" y="3440"/>
                  <a:pt x="462" y="3440"/>
                </a:cubicBezTo>
                <a:cubicBezTo>
                  <a:pt x="208" y="3440"/>
                  <a:pt x="0" y="3232"/>
                  <a:pt x="0" y="2990"/>
                </a:cubicBezTo>
                <a:cubicBezTo>
                  <a:pt x="0" y="462"/>
                  <a:pt x="0" y="462"/>
                  <a:pt x="0" y="462"/>
                </a:cubicBezTo>
                <a:cubicBezTo>
                  <a:pt x="0" y="208"/>
                  <a:pt x="208" y="0"/>
                  <a:pt x="462" y="0"/>
                </a:cubicBezTo>
                <a:cubicBezTo>
                  <a:pt x="2978" y="0"/>
                  <a:pt x="2978" y="0"/>
                  <a:pt x="2978" y="0"/>
                </a:cubicBezTo>
                <a:cubicBezTo>
                  <a:pt x="3231" y="0"/>
                  <a:pt x="3439" y="208"/>
                  <a:pt x="3439" y="462"/>
                </a:cubicBezTo>
                <a:cubicBezTo>
                  <a:pt x="3439" y="2990"/>
                  <a:pt x="3439" y="2990"/>
                  <a:pt x="3439" y="2990"/>
                </a:cubicBezTo>
                <a:cubicBezTo>
                  <a:pt x="3439" y="3232"/>
                  <a:pt x="3231" y="3440"/>
                  <a:pt x="2978" y="344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0" name="Freeform 155">
            <a:extLst>
              <a:ext uri="{FF2B5EF4-FFF2-40B4-BE49-F238E27FC236}">
                <a16:creationId xmlns:a16="http://schemas.microsoft.com/office/drawing/2014/main" id="{D0FC6CE4-BED5-6E4F-A9D6-10E23B6B8C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54397" y="10145793"/>
            <a:ext cx="55755" cy="191656"/>
          </a:xfrm>
          <a:custGeom>
            <a:avLst/>
            <a:gdLst>
              <a:gd name="T0" fmla="*/ 35 w 70"/>
              <a:gd name="T1" fmla="*/ 243 h 244"/>
              <a:gd name="T2" fmla="*/ 35 w 70"/>
              <a:gd name="T3" fmla="*/ 243 h 244"/>
              <a:gd name="T4" fmla="*/ 35 w 70"/>
              <a:gd name="T5" fmla="*/ 243 h 244"/>
              <a:gd name="T6" fmla="*/ 0 w 70"/>
              <a:gd name="T7" fmla="*/ 220 h 244"/>
              <a:gd name="T8" fmla="*/ 0 w 70"/>
              <a:gd name="T9" fmla="*/ 35 h 244"/>
              <a:gd name="T10" fmla="*/ 35 w 70"/>
              <a:gd name="T11" fmla="*/ 0 h 244"/>
              <a:gd name="T12" fmla="*/ 35 w 70"/>
              <a:gd name="T13" fmla="*/ 0 h 244"/>
              <a:gd name="T14" fmla="*/ 69 w 70"/>
              <a:gd name="T15" fmla="*/ 35 h 244"/>
              <a:gd name="T16" fmla="*/ 69 w 70"/>
              <a:gd name="T17" fmla="*/ 220 h 244"/>
              <a:gd name="T18" fmla="*/ 35 w 70"/>
              <a:gd name="T19" fmla="*/ 243 h 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0" h="244">
                <a:moveTo>
                  <a:pt x="35" y="243"/>
                </a:moveTo>
                <a:lnTo>
                  <a:pt x="35" y="243"/>
                </a:lnTo>
                <a:lnTo>
                  <a:pt x="35" y="243"/>
                </a:lnTo>
                <a:cubicBezTo>
                  <a:pt x="12" y="243"/>
                  <a:pt x="0" y="231"/>
                  <a:pt x="0" y="220"/>
                </a:cubicBezTo>
                <a:cubicBezTo>
                  <a:pt x="0" y="35"/>
                  <a:pt x="0" y="35"/>
                  <a:pt x="0" y="35"/>
                </a:cubicBezTo>
                <a:cubicBezTo>
                  <a:pt x="0" y="23"/>
                  <a:pt x="12" y="0"/>
                  <a:pt x="35" y="0"/>
                </a:cubicBezTo>
                <a:lnTo>
                  <a:pt x="35" y="0"/>
                </a:lnTo>
                <a:cubicBezTo>
                  <a:pt x="58" y="0"/>
                  <a:pt x="69" y="23"/>
                  <a:pt x="69" y="35"/>
                </a:cubicBezTo>
                <a:cubicBezTo>
                  <a:pt x="69" y="220"/>
                  <a:pt x="69" y="220"/>
                  <a:pt x="69" y="220"/>
                </a:cubicBezTo>
                <a:cubicBezTo>
                  <a:pt x="69" y="231"/>
                  <a:pt x="58" y="243"/>
                  <a:pt x="35" y="24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1" name="Freeform 156">
            <a:extLst>
              <a:ext uri="{FF2B5EF4-FFF2-40B4-BE49-F238E27FC236}">
                <a16:creationId xmlns:a16="http://schemas.microsoft.com/office/drawing/2014/main" id="{CF5FAD37-C14A-F343-8D9A-705466F0E7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14273" y="9943682"/>
            <a:ext cx="1132519" cy="292713"/>
          </a:xfrm>
          <a:custGeom>
            <a:avLst/>
            <a:gdLst>
              <a:gd name="T0" fmla="*/ 1154 w 1432"/>
              <a:gd name="T1" fmla="*/ 358 h 370"/>
              <a:gd name="T2" fmla="*/ 1154 w 1432"/>
              <a:gd name="T3" fmla="*/ 358 h 370"/>
              <a:gd name="T4" fmla="*/ 1143 w 1432"/>
              <a:gd name="T5" fmla="*/ 358 h 370"/>
              <a:gd name="T6" fmla="*/ 716 w 1432"/>
              <a:gd name="T7" fmla="*/ 300 h 370"/>
              <a:gd name="T8" fmla="*/ 716 w 1432"/>
              <a:gd name="T9" fmla="*/ 300 h 370"/>
              <a:gd name="T10" fmla="*/ 300 w 1432"/>
              <a:gd name="T11" fmla="*/ 358 h 370"/>
              <a:gd name="T12" fmla="*/ 231 w 1432"/>
              <a:gd name="T13" fmla="*/ 335 h 370"/>
              <a:gd name="T14" fmla="*/ 196 w 1432"/>
              <a:gd name="T15" fmla="*/ 300 h 370"/>
              <a:gd name="T16" fmla="*/ 185 w 1432"/>
              <a:gd name="T17" fmla="*/ 300 h 370"/>
              <a:gd name="T18" fmla="*/ 35 w 1432"/>
              <a:gd name="T19" fmla="*/ 300 h 370"/>
              <a:gd name="T20" fmla="*/ 0 w 1432"/>
              <a:gd name="T21" fmla="*/ 277 h 370"/>
              <a:gd name="T22" fmla="*/ 11 w 1432"/>
              <a:gd name="T23" fmla="*/ 243 h 370"/>
              <a:gd name="T24" fmla="*/ 231 w 1432"/>
              <a:gd name="T25" fmla="*/ 127 h 370"/>
              <a:gd name="T26" fmla="*/ 716 w 1432"/>
              <a:gd name="T27" fmla="*/ 0 h 370"/>
              <a:gd name="T28" fmla="*/ 1201 w 1432"/>
              <a:gd name="T29" fmla="*/ 127 h 370"/>
              <a:gd name="T30" fmla="*/ 1420 w 1432"/>
              <a:gd name="T31" fmla="*/ 243 h 370"/>
              <a:gd name="T32" fmla="*/ 1431 w 1432"/>
              <a:gd name="T33" fmla="*/ 277 h 370"/>
              <a:gd name="T34" fmla="*/ 1397 w 1432"/>
              <a:gd name="T35" fmla="*/ 300 h 370"/>
              <a:gd name="T36" fmla="*/ 1247 w 1432"/>
              <a:gd name="T37" fmla="*/ 300 h 370"/>
              <a:gd name="T38" fmla="*/ 1235 w 1432"/>
              <a:gd name="T39" fmla="*/ 300 h 370"/>
              <a:gd name="T40" fmla="*/ 1212 w 1432"/>
              <a:gd name="T41" fmla="*/ 335 h 370"/>
              <a:gd name="T42" fmla="*/ 1154 w 1432"/>
              <a:gd name="T43" fmla="*/ 358 h 370"/>
              <a:gd name="T44" fmla="*/ 716 w 1432"/>
              <a:gd name="T45" fmla="*/ 231 h 370"/>
              <a:gd name="T46" fmla="*/ 716 w 1432"/>
              <a:gd name="T47" fmla="*/ 231 h 370"/>
              <a:gd name="T48" fmla="*/ 1154 w 1432"/>
              <a:gd name="T49" fmla="*/ 289 h 370"/>
              <a:gd name="T50" fmla="*/ 1154 w 1432"/>
              <a:gd name="T51" fmla="*/ 289 h 370"/>
              <a:gd name="T52" fmla="*/ 1189 w 1432"/>
              <a:gd name="T53" fmla="*/ 254 h 370"/>
              <a:gd name="T54" fmla="*/ 1247 w 1432"/>
              <a:gd name="T55" fmla="*/ 231 h 370"/>
              <a:gd name="T56" fmla="*/ 1281 w 1432"/>
              <a:gd name="T57" fmla="*/ 231 h 370"/>
              <a:gd name="T58" fmla="*/ 1178 w 1432"/>
              <a:gd name="T59" fmla="*/ 185 h 370"/>
              <a:gd name="T60" fmla="*/ 716 w 1432"/>
              <a:gd name="T61" fmla="*/ 70 h 370"/>
              <a:gd name="T62" fmla="*/ 150 w 1432"/>
              <a:gd name="T63" fmla="*/ 231 h 370"/>
              <a:gd name="T64" fmla="*/ 185 w 1432"/>
              <a:gd name="T65" fmla="*/ 231 h 370"/>
              <a:gd name="T66" fmla="*/ 242 w 1432"/>
              <a:gd name="T67" fmla="*/ 254 h 370"/>
              <a:gd name="T68" fmla="*/ 277 w 1432"/>
              <a:gd name="T69" fmla="*/ 289 h 370"/>
              <a:gd name="T70" fmla="*/ 277 w 1432"/>
              <a:gd name="T71" fmla="*/ 289 h 370"/>
              <a:gd name="T72" fmla="*/ 716 w 1432"/>
              <a:gd name="T73" fmla="*/ 231 h 3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432" h="370">
                <a:moveTo>
                  <a:pt x="1154" y="358"/>
                </a:moveTo>
                <a:lnTo>
                  <a:pt x="1154" y="358"/>
                </a:lnTo>
                <a:cubicBezTo>
                  <a:pt x="1143" y="358"/>
                  <a:pt x="1143" y="358"/>
                  <a:pt x="1143" y="358"/>
                </a:cubicBezTo>
                <a:cubicBezTo>
                  <a:pt x="1073" y="347"/>
                  <a:pt x="854" y="300"/>
                  <a:pt x="716" y="300"/>
                </a:cubicBezTo>
                <a:lnTo>
                  <a:pt x="716" y="300"/>
                </a:lnTo>
                <a:cubicBezTo>
                  <a:pt x="577" y="300"/>
                  <a:pt x="358" y="347"/>
                  <a:pt x="300" y="358"/>
                </a:cubicBezTo>
                <a:cubicBezTo>
                  <a:pt x="266" y="369"/>
                  <a:pt x="242" y="358"/>
                  <a:pt x="231" y="335"/>
                </a:cubicBezTo>
                <a:cubicBezTo>
                  <a:pt x="196" y="300"/>
                  <a:pt x="196" y="300"/>
                  <a:pt x="196" y="300"/>
                </a:cubicBezTo>
                <a:lnTo>
                  <a:pt x="185" y="300"/>
                </a:lnTo>
                <a:cubicBezTo>
                  <a:pt x="35" y="300"/>
                  <a:pt x="35" y="300"/>
                  <a:pt x="35" y="300"/>
                </a:cubicBezTo>
                <a:cubicBezTo>
                  <a:pt x="11" y="300"/>
                  <a:pt x="0" y="289"/>
                  <a:pt x="0" y="277"/>
                </a:cubicBezTo>
                <a:cubicBezTo>
                  <a:pt x="0" y="266"/>
                  <a:pt x="0" y="254"/>
                  <a:pt x="11" y="243"/>
                </a:cubicBezTo>
                <a:cubicBezTo>
                  <a:pt x="11" y="243"/>
                  <a:pt x="104" y="185"/>
                  <a:pt x="231" y="127"/>
                </a:cubicBezTo>
                <a:cubicBezTo>
                  <a:pt x="358" y="70"/>
                  <a:pt x="531" y="0"/>
                  <a:pt x="716" y="0"/>
                </a:cubicBezTo>
                <a:cubicBezTo>
                  <a:pt x="901" y="0"/>
                  <a:pt x="1085" y="70"/>
                  <a:pt x="1201" y="127"/>
                </a:cubicBezTo>
                <a:cubicBezTo>
                  <a:pt x="1328" y="185"/>
                  <a:pt x="1420" y="243"/>
                  <a:pt x="1420" y="243"/>
                </a:cubicBezTo>
                <a:cubicBezTo>
                  <a:pt x="1431" y="254"/>
                  <a:pt x="1431" y="266"/>
                  <a:pt x="1431" y="277"/>
                </a:cubicBezTo>
                <a:cubicBezTo>
                  <a:pt x="1431" y="289"/>
                  <a:pt x="1420" y="300"/>
                  <a:pt x="1397" y="300"/>
                </a:cubicBezTo>
                <a:cubicBezTo>
                  <a:pt x="1247" y="300"/>
                  <a:pt x="1247" y="300"/>
                  <a:pt x="1247" y="300"/>
                </a:cubicBezTo>
                <a:lnTo>
                  <a:pt x="1235" y="300"/>
                </a:lnTo>
                <a:cubicBezTo>
                  <a:pt x="1212" y="335"/>
                  <a:pt x="1212" y="335"/>
                  <a:pt x="1212" y="335"/>
                </a:cubicBezTo>
                <a:cubicBezTo>
                  <a:pt x="1189" y="358"/>
                  <a:pt x="1178" y="358"/>
                  <a:pt x="1154" y="358"/>
                </a:cubicBezTo>
                <a:close/>
                <a:moveTo>
                  <a:pt x="716" y="231"/>
                </a:moveTo>
                <a:lnTo>
                  <a:pt x="716" y="231"/>
                </a:lnTo>
                <a:cubicBezTo>
                  <a:pt x="854" y="231"/>
                  <a:pt x="1062" y="277"/>
                  <a:pt x="1154" y="289"/>
                </a:cubicBezTo>
                <a:cubicBezTo>
                  <a:pt x="1154" y="300"/>
                  <a:pt x="1154" y="289"/>
                  <a:pt x="1154" y="289"/>
                </a:cubicBezTo>
                <a:cubicBezTo>
                  <a:pt x="1189" y="254"/>
                  <a:pt x="1189" y="254"/>
                  <a:pt x="1189" y="254"/>
                </a:cubicBezTo>
                <a:cubicBezTo>
                  <a:pt x="1201" y="243"/>
                  <a:pt x="1224" y="231"/>
                  <a:pt x="1247" y="231"/>
                </a:cubicBezTo>
                <a:cubicBezTo>
                  <a:pt x="1281" y="231"/>
                  <a:pt x="1281" y="231"/>
                  <a:pt x="1281" y="231"/>
                </a:cubicBezTo>
                <a:cubicBezTo>
                  <a:pt x="1247" y="220"/>
                  <a:pt x="1212" y="197"/>
                  <a:pt x="1178" y="185"/>
                </a:cubicBezTo>
                <a:cubicBezTo>
                  <a:pt x="1062" y="127"/>
                  <a:pt x="889" y="70"/>
                  <a:pt x="716" y="70"/>
                </a:cubicBezTo>
                <a:cubicBezTo>
                  <a:pt x="496" y="70"/>
                  <a:pt x="277" y="173"/>
                  <a:pt x="150" y="231"/>
                </a:cubicBezTo>
                <a:cubicBezTo>
                  <a:pt x="185" y="231"/>
                  <a:pt x="185" y="231"/>
                  <a:pt x="185" y="231"/>
                </a:cubicBezTo>
                <a:cubicBezTo>
                  <a:pt x="208" y="231"/>
                  <a:pt x="231" y="243"/>
                  <a:pt x="242" y="254"/>
                </a:cubicBezTo>
                <a:cubicBezTo>
                  <a:pt x="277" y="289"/>
                  <a:pt x="277" y="289"/>
                  <a:pt x="277" y="289"/>
                </a:cubicBezTo>
                <a:cubicBezTo>
                  <a:pt x="277" y="289"/>
                  <a:pt x="277" y="300"/>
                  <a:pt x="277" y="289"/>
                </a:cubicBezTo>
                <a:cubicBezTo>
                  <a:pt x="369" y="277"/>
                  <a:pt x="577" y="231"/>
                  <a:pt x="716" y="231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2" name="Freeform 157">
            <a:extLst>
              <a:ext uri="{FF2B5EF4-FFF2-40B4-BE49-F238E27FC236}">
                <a16:creationId xmlns:a16="http://schemas.microsoft.com/office/drawing/2014/main" id="{C30F15BA-C586-7841-AC5E-7B9934BAA5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54397" y="9905350"/>
            <a:ext cx="55755" cy="94087"/>
          </a:xfrm>
          <a:custGeom>
            <a:avLst/>
            <a:gdLst>
              <a:gd name="T0" fmla="*/ 35 w 70"/>
              <a:gd name="T1" fmla="*/ 116 h 117"/>
              <a:gd name="T2" fmla="*/ 35 w 70"/>
              <a:gd name="T3" fmla="*/ 116 h 117"/>
              <a:gd name="T4" fmla="*/ 35 w 70"/>
              <a:gd name="T5" fmla="*/ 116 h 117"/>
              <a:gd name="T6" fmla="*/ 0 w 70"/>
              <a:gd name="T7" fmla="*/ 81 h 117"/>
              <a:gd name="T8" fmla="*/ 0 w 70"/>
              <a:gd name="T9" fmla="*/ 35 h 117"/>
              <a:gd name="T10" fmla="*/ 35 w 70"/>
              <a:gd name="T11" fmla="*/ 0 h 117"/>
              <a:gd name="T12" fmla="*/ 35 w 70"/>
              <a:gd name="T13" fmla="*/ 0 h 117"/>
              <a:gd name="T14" fmla="*/ 69 w 70"/>
              <a:gd name="T15" fmla="*/ 35 h 117"/>
              <a:gd name="T16" fmla="*/ 69 w 70"/>
              <a:gd name="T17" fmla="*/ 81 h 117"/>
              <a:gd name="T18" fmla="*/ 35 w 70"/>
              <a:gd name="T19" fmla="*/ 116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0" h="117">
                <a:moveTo>
                  <a:pt x="35" y="116"/>
                </a:moveTo>
                <a:lnTo>
                  <a:pt x="35" y="116"/>
                </a:lnTo>
                <a:lnTo>
                  <a:pt x="35" y="116"/>
                </a:lnTo>
                <a:cubicBezTo>
                  <a:pt x="12" y="116"/>
                  <a:pt x="0" y="104"/>
                  <a:pt x="0" y="81"/>
                </a:cubicBezTo>
                <a:cubicBezTo>
                  <a:pt x="0" y="35"/>
                  <a:pt x="0" y="35"/>
                  <a:pt x="0" y="35"/>
                </a:cubicBezTo>
                <a:cubicBezTo>
                  <a:pt x="0" y="12"/>
                  <a:pt x="12" y="0"/>
                  <a:pt x="35" y="0"/>
                </a:cubicBezTo>
                <a:lnTo>
                  <a:pt x="35" y="0"/>
                </a:lnTo>
                <a:cubicBezTo>
                  <a:pt x="58" y="0"/>
                  <a:pt x="69" y="12"/>
                  <a:pt x="69" y="35"/>
                </a:cubicBezTo>
                <a:cubicBezTo>
                  <a:pt x="69" y="81"/>
                  <a:pt x="69" y="81"/>
                  <a:pt x="69" y="81"/>
                </a:cubicBezTo>
                <a:cubicBezTo>
                  <a:pt x="69" y="104"/>
                  <a:pt x="58" y="116"/>
                  <a:pt x="35" y="11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3" name="Freeform 158">
            <a:extLst>
              <a:ext uri="{FF2B5EF4-FFF2-40B4-BE49-F238E27FC236}">
                <a16:creationId xmlns:a16="http://schemas.microsoft.com/office/drawing/2014/main" id="{FEFA7129-EEBC-1649-86AA-CBCBBFCDFC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45317" y="10473353"/>
            <a:ext cx="473916" cy="557548"/>
          </a:xfrm>
          <a:custGeom>
            <a:avLst/>
            <a:gdLst>
              <a:gd name="T0" fmla="*/ 300 w 601"/>
              <a:gd name="T1" fmla="*/ 704 h 705"/>
              <a:gd name="T2" fmla="*/ 300 w 601"/>
              <a:gd name="T3" fmla="*/ 704 h 705"/>
              <a:gd name="T4" fmla="*/ 0 w 601"/>
              <a:gd name="T5" fmla="*/ 415 h 705"/>
              <a:gd name="T6" fmla="*/ 138 w 601"/>
              <a:gd name="T7" fmla="*/ 35 h 705"/>
              <a:gd name="T8" fmla="*/ 161 w 601"/>
              <a:gd name="T9" fmla="*/ 11 h 705"/>
              <a:gd name="T10" fmla="*/ 208 w 601"/>
              <a:gd name="T11" fmla="*/ 11 h 705"/>
              <a:gd name="T12" fmla="*/ 208 w 601"/>
              <a:gd name="T13" fmla="*/ 57 h 705"/>
              <a:gd name="T14" fmla="*/ 196 w 601"/>
              <a:gd name="T15" fmla="*/ 81 h 705"/>
              <a:gd name="T16" fmla="*/ 69 w 601"/>
              <a:gd name="T17" fmla="*/ 415 h 705"/>
              <a:gd name="T18" fmla="*/ 300 w 601"/>
              <a:gd name="T19" fmla="*/ 646 h 705"/>
              <a:gd name="T20" fmla="*/ 531 w 601"/>
              <a:gd name="T21" fmla="*/ 415 h 705"/>
              <a:gd name="T22" fmla="*/ 404 w 601"/>
              <a:gd name="T23" fmla="*/ 81 h 705"/>
              <a:gd name="T24" fmla="*/ 392 w 601"/>
              <a:gd name="T25" fmla="*/ 57 h 705"/>
              <a:gd name="T26" fmla="*/ 392 w 601"/>
              <a:gd name="T27" fmla="*/ 11 h 705"/>
              <a:gd name="T28" fmla="*/ 438 w 601"/>
              <a:gd name="T29" fmla="*/ 11 h 705"/>
              <a:gd name="T30" fmla="*/ 461 w 601"/>
              <a:gd name="T31" fmla="*/ 35 h 705"/>
              <a:gd name="T32" fmla="*/ 600 w 601"/>
              <a:gd name="T33" fmla="*/ 415 h 705"/>
              <a:gd name="T34" fmla="*/ 300 w 601"/>
              <a:gd name="T35" fmla="*/ 704 h 7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601" h="705">
                <a:moveTo>
                  <a:pt x="300" y="704"/>
                </a:moveTo>
                <a:lnTo>
                  <a:pt x="300" y="704"/>
                </a:lnTo>
                <a:cubicBezTo>
                  <a:pt x="138" y="704"/>
                  <a:pt x="0" y="577"/>
                  <a:pt x="0" y="415"/>
                </a:cubicBezTo>
                <a:cubicBezTo>
                  <a:pt x="0" y="312"/>
                  <a:pt x="57" y="150"/>
                  <a:pt x="138" y="35"/>
                </a:cubicBezTo>
                <a:cubicBezTo>
                  <a:pt x="150" y="23"/>
                  <a:pt x="150" y="23"/>
                  <a:pt x="161" y="11"/>
                </a:cubicBezTo>
                <a:cubicBezTo>
                  <a:pt x="173" y="0"/>
                  <a:pt x="196" y="0"/>
                  <a:pt x="208" y="11"/>
                </a:cubicBezTo>
                <a:cubicBezTo>
                  <a:pt x="219" y="23"/>
                  <a:pt x="219" y="46"/>
                  <a:pt x="208" y="57"/>
                </a:cubicBezTo>
                <a:cubicBezTo>
                  <a:pt x="208" y="69"/>
                  <a:pt x="196" y="69"/>
                  <a:pt x="196" y="81"/>
                </a:cubicBezTo>
                <a:cubicBezTo>
                  <a:pt x="115" y="173"/>
                  <a:pt x="69" y="323"/>
                  <a:pt x="69" y="415"/>
                </a:cubicBezTo>
                <a:cubicBezTo>
                  <a:pt x="69" y="542"/>
                  <a:pt x="173" y="646"/>
                  <a:pt x="300" y="646"/>
                </a:cubicBezTo>
                <a:cubicBezTo>
                  <a:pt x="427" y="646"/>
                  <a:pt x="531" y="542"/>
                  <a:pt x="531" y="415"/>
                </a:cubicBezTo>
                <a:cubicBezTo>
                  <a:pt x="531" y="323"/>
                  <a:pt x="485" y="173"/>
                  <a:pt x="404" y="81"/>
                </a:cubicBezTo>
                <a:cubicBezTo>
                  <a:pt x="404" y="69"/>
                  <a:pt x="392" y="69"/>
                  <a:pt x="392" y="57"/>
                </a:cubicBezTo>
                <a:cubicBezTo>
                  <a:pt x="380" y="46"/>
                  <a:pt x="380" y="23"/>
                  <a:pt x="392" y="11"/>
                </a:cubicBezTo>
                <a:cubicBezTo>
                  <a:pt x="404" y="0"/>
                  <a:pt x="427" y="0"/>
                  <a:pt x="438" y="11"/>
                </a:cubicBezTo>
                <a:cubicBezTo>
                  <a:pt x="450" y="23"/>
                  <a:pt x="450" y="23"/>
                  <a:pt x="461" y="35"/>
                </a:cubicBezTo>
                <a:cubicBezTo>
                  <a:pt x="542" y="150"/>
                  <a:pt x="600" y="312"/>
                  <a:pt x="600" y="415"/>
                </a:cubicBezTo>
                <a:cubicBezTo>
                  <a:pt x="600" y="577"/>
                  <a:pt x="461" y="704"/>
                  <a:pt x="300" y="70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4" name="Freeform 159">
            <a:extLst>
              <a:ext uri="{FF2B5EF4-FFF2-40B4-BE49-F238E27FC236}">
                <a16:creationId xmlns:a16="http://schemas.microsoft.com/office/drawing/2014/main" id="{0D35B977-933D-144C-BA72-54C686FC12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35918" y="10288664"/>
            <a:ext cx="292713" cy="156812"/>
          </a:xfrm>
          <a:custGeom>
            <a:avLst/>
            <a:gdLst>
              <a:gd name="T0" fmla="*/ 289 w 371"/>
              <a:gd name="T1" fmla="*/ 196 h 197"/>
              <a:gd name="T2" fmla="*/ 289 w 371"/>
              <a:gd name="T3" fmla="*/ 196 h 197"/>
              <a:gd name="T4" fmla="*/ 277 w 371"/>
              <a:gd name="T5" fmla="*/ 185 h 197"/>
              <a:gd name="T6" fmla="*/ 265 w 371"/>
              <a:gd name="T7" fmla="*/ 150 h 197"/>
              <a:gd name="T8" fmla="*/ 300 w 371"/>
              <a:gd name="T9" fmla="*/ 58 h 197"/>
              <a:gd name="T10" fmla="*/ 300 w 371"/>
              <a:gd name="T11" fmla="*/ 58 h 197"/>
              <a:gd name="T12" fmla="*/ 300 w 371"/>
              <a:gd name="T13" fmla="*/ 58 h 197"/>
              <a:gd name="T14" fmla="*/ 69 w 371"/>
              <a:gd name="T15" fmla="*/ 58 h 197"/>
              <a:gd name="T16" fmla="*/ 69 w 371"/>
              <a:gd name="T17" fmla="*/ 58 h 197"/>
              <a:gd name="T18" fmla="*/ 69 w 371"/>
              <a:gd name="T19" fmla="*/ 58 h 197"/>
              <a:gd name="T20" fmla="*/ 104 w 371"/>
              <a:gd name="T21" fmla="*/ 138 h 197"/>
              <a:gd name="T22" fmla="*/ 93 w 371"/>
              <a:gd name="T23" fmla="*/ 185 h 197"/>
              <a:gd name="T24" fmla="*/ 46 w 371"/>
              <a:gd name="T25" fmla="*/ 173 h 197"/>
              <a:gd name="T26" fmla="*/ 12 w 371"/>
              <a:gd name="T27" fmla="*/ 92 h 197"/>
              <a:gd name="T28" fmla="*/ 12 w 371"/>
              <a:gd name="T29" fmla="*/ 23 h 197"/>
              <a:gd name="T30" fmla="*/ 69 w 371"/>
              <a:gd name="T31" fmla="*/ 0 h 197"/>
              <a:gd name="T32" fmla="*/ 300 w 371"/>
              <a:gd name="T33" fmla="*/ 0 h 197"/>
              <a:gd name="T34" fmla="*/ 358 w 371"/>
              <a:gd name="T35" fmla="*/ 23 h 197"/>
              <a:gd name="T36" fmla="*/ 358 w 371"/>
              <a:gd name="T37" fmla="*/ 92 h 197"/>
              <a:gd name="T38" fmla="*/ 323 w 371"/>
              <a:gd name="T39" fmla="*/ 173 h 197"/>
              <a:gd name="T40" fmla="*/ 289 w 371"/>
              <a:gd name="T41" fmla="*/ 196 h 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371" h="197">
                <a:moveTo>
                  <a:pt x="289" y="196"/>
                </a:moveTo>
                <a:lnTo>
                  <a:pt x="289" y="196"/>
                </a:lnTo>
                <a:cubicBezTo>
                  <a:pt x="289" y="196"/>
                  <a:pt x="277" y="196"/>
                  <a:pt x="277" y="185"/>
                </a:cubicBezTo>
                <a:cubicBezTo>
                  <a:pt x="254" y="185"/>
                  <a:pt x="254" y="161"/>
                  <a:pt x="265" y="150"/>
                </a:cubicBezTo>
                <a:cubicBezTo>
                  <a:pt x="300" y="58"/>
                  <a:pt x="300" y="58"/>
                  <a:pt x="300" y="58"/>
                </a:cubicBezTo>
                <a:lnTo>
                  <a:pt x="300" y="58"/>
                </a:lnTo>
                <a:lnTo>
                  <a:pt x="300" y="58"/>
                </a:lnTo>
                <a:cubicBezTo>
                  <a:pt x="69" y="58"/>
                  <a:pt x="69" y="58"/>
                  <a:pt x="69" y="58"/>
                </a:cubicBezTo>
                <a:lnTo>
                  <a:pt x="69" y="58"/>
                </a:lnTo>
                <a:lnTo>
                  <a:pt x="69" y="58"/>
                </a:lnTo>
                <a:cubicBezTo>
                  <a:pt x="104" y="138"/>
                  <a:pt x="104" y="138"/>
                  <a:pt x="104" y="138"/>
                </a:cubicBezTo>
                <a:cubicBezTo>
                  <a:pt x="115" y="161"/>
                  <a:pt x="104" y="185"/>
                  <a:pt x="93" y="185"/>
                </a:cubicBezTo>
                <a:cubicBezTo>
                  <a:pt x="81" y="196"/>
                  <a:pt x="58" y="185"/>
                  <a:pt x="46" y="173"/>
                </a:cubicBezTo>
                <a:cubicBezTo>
                  <a:pt x="12" y="92"/>
                  <a:pt x="12" y="92"/>
                  <a:pt x="12" y="92"/>
                </a:cubicBezTo>
                <a:cubicBezTo>
                  <a:pt x="0" y="69"/>
                  <a:pt x="0" y="46"/>
                  <a:pt x="12" y="23"/>
                </a:cubicBezTo>
                <a:cubicBezTo>
                  <a:pt x="23" y="11"/>
                  <a:pt x="46" y="0"/>
                  <a:pt x="69" y="0"/>
                </a:cubicBezTo>
                <a:cubicBezTo>
                  <a:pt x="300" y="0"/>
                  <a:pt x="300" y="0"/>
                  <a:pt x="300" y="0"/>
                </a:cubicBezTo>
                <a:cubicBezTo>
                  <a:pt x="323" y="0"/>
                  <a:pt x="346" y="11"/>
                  <a:pt x="358" y="23"/>
                </a:cubicBezTo>
                <a:cubicBezTo>
                  <a:pt x="370" y="46"/>
                  <a:pt x="370" y="69"/>
                  <a:pt x="358" y="92"/>
                </a:cubicBezTo>
                <a:cubicBezTo>
                  <a:pt x="323" y="173"/>
                  <a:pt x="323" y="173"/>
                  <a:pt x="323" y="173"/>
                </a:cubicBezTo>
                <a:cubicBezTo>
                  <a:pt x="312" y="185"/>
                  <a:pt x="300" y="196"/>
                  <a:pt x="289" y="19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5" name="Freeform 160">
            <a:extLst>
              <a:ext uri="{FF2B5EF4-FFF2-40B4-BE49-F238E27FC236}">
                <a16:creationId xmlns:a16="http://schemas.microsoft.com/office/drawing/2014/main" id="{EFBDA3F4-EB2F-3341-9F10-F68BE052B0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98642" y="10445476"/>
            <a:ext cx="163781" cy="38330"/>
          </a:xfrm>
          <a:custGeom>
            <a:avLst/>
            <a:gdLst>
              <a:gd name="T0" fmla="*/ 196 w 209"/>
              <a:gd name="T1" fmla="*/ 46 h 47"/>
              <a:gd name="T2" fmla="*/ 196 w 209"/>
              <a:gd name="T3" fmla="*/ 46 h 47"/>
              <a:gd name="T4" fmla="*/ 12 w 209"/>
              <a:gd name="T5" fmla="*/ 46 h 47"/>
              <a:gd name="T6" fmla="*/ 0 w 209"/>
              <a:gd name="T7" fmla="*/ 23 h 47"/>
              <a:gd name="T8" fmla="*/ 12 w 209"/>
              <a:gd name="T9" fmla="*/ 0 h 47"/>
              <a:gd name="T10" fmla="*/ 196 w 209"/>
              <a:gd name="T11" fmla="*/ 0 h 47"/>
              <a:gd name="T12" fmla="*/ 208 w 209"/>
              <a:gd name="T13" fmla="*/ 23 h 47"/>
              <a:gd name="T14" fmla="*/ 196 w 209"/>
              <a:gd name="T15" fmla="*/ 46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09" h="47">
                <a:moveTo>
                  <a:pt x="196" y="46"/>
                </a:moveTo>
                <a:lnTo>
                  <a:pt x="196" y="46"/>
                </a:lnTo>
                <a:cubicBezTo>
                  <a:pt x="12" y="46"/>
                  <a:pt x="12" y="46"/>
                  <a:pt x="12" y="46"/>
                </a:cubicBezTo>
                <a:cubicBezTo>
                  <a:pt x="0" y="46"/>
                  <a:pt x="0" y="35"/>
                  <a:pt x="0" y="23"/>
                </a:cubicBezTo>
                <a:cubicBezTo>
                  <a:pt x="0" y="12"/>
                  <a:pt x="0" y="0"/>
                  <a:pt x="12" y="0"/>
                </a:cubicBezTo>
                <a:cubicBezTo>
                  <a:pt x="196" y="0"/>
                  <a:pt x="196" y="0"/>
                  <a:pt x="196" y="0"/>
                </a:cubicBezTo>
                <a:cubicBezTo>
                  <a:pt x="208" y="0"/>
                  <a:pt x="208" y="12"/>
                  <a:pt x="208" y="23"/>
                </a:cubicBezTo>
                <a:cubicBezTo>
                  <a:pt x="208" y="35"/>
                  <a:pt x="208" y="46"/>
                  <a:pt x="196" y="4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6" name="Freeform 161">
            <a:extLst>
              <a:ext uri="{FF2B5EF4-FFF2-40B4-BE49-F238E27FC236}">
                <a16:creationId xmlns:a16="http://schemas.microsoft.com/office/drawing/2014/main" id="{B29CCE66-9A79-8E4B-BC1B-84FD1204AD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09098" y="10609254"/>
            <a:ext cx="146356" cy="247413"/>
          </a:xfrm>
          <a:custGeom>
            <a:avLst/>
            <a:gdLst>
              <a:gd name="T0" fmla="*/ 80 w 185"/>
              <a:gd name="T1" fmla="*/ 311 h 312"/>
              <a:gd name="T2" fmla="*/ 80 w 185"/>
              <a:gd name="T3" fmla="*/ 311 h 312"/>
              <a:gd name="T4" fmla="*/ 11 w 185"/>
              <a:gd name="T5" fmla="*/ 300 h 312"/>
              <a:gd name="T6" fmla="*/ 0 w 185"/>
              <a:gd name="T7" fmla="*/ 265 h 312"/>
              <a:gd name="T8" fmla="*/ 22 w 185"/>
              <a:gd name="T9" fmla="*/ 254 h 312"/>
              <a:gd name="T10" fmla="*/ 126 w 185"/>
              <a:gd name="T11" fmla="*/ 265 h 312"/>
              <a:gd name="T12" fmla="*/ 138 w 185"/>
              <a:gd name="T13" fmla="*/ 231 h 312"/>
              <a:gd name="T14" fmla="*/ 80 w 185"/>
              <a:gd name="T15" fmla="*/ 185 h 312"/>
              <a:gd name="T16" fmla="*/ 0 w 185"/>
              <a:gd name="T17" fmla="*/ 92 h 312"/>
              <a:gd name="T18" fmla="*/ 34 w 185"/>
              <a:gd name="T19" fmla="*/ 23 h 312"/>
              <a:gd name="T20" fmla="*/ 172 w 185"/>
              <a:gd name="T21" fmla="*/ 23 h 312"/>
              <a:gd name="T22" fmla="*/ 184 w 185"/>
              <a:gd name="T23" fmla="*/ 46 h 312"/>
              <a:gd name="T24" fmla="*/ 149 w 185"/>
              <a:gd name="T25" fmla="*/ 58 h 312"/>
              <a:gd name="T26" fmla="*/ 57 w 185"/>
              <a:gd name="T27" fmla="*/ 58 h 312"/>
              <a:gd name="T28" fmla="*/ 46 w 185"/>
              <a:gd name="T29" fmla="*/ 92 h 312"/>
              <a:gd name="T30" fmla="*/ 103 w 185"/>
              <a:gd name="T31" fmla="*/ 139 h 312"/>
              <a:gd name="T32" fmla="*/ 184 w 185"/>
              <a:gd name="T33" fmla="*/ 231 h 312"/>
              <a:gd name="T34" fmla="*/ 149 w 185"/>
              <a:gd name="T35" fmla="*/ 300 h 312"/>
              <a:gd name="T36" fmla="*/ 80 w 185"/>
              <a:gd name="T37" fmla="*/ 311 h 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85" h="312">
                <a:moveTo>
                  <a:pt x="80" y="311"/>
                </a:moveTo>
                <a:lnTo>
                  <a:pt x="80" y="311"/>
                </a:lnTo>
                <a:cubicBezTo>
                  <a:pt x="57" y="311"/>
                  <a:pt x="34" y="311"/>
                  <a:pt x="11" y="300"/>
                </a:cubicBezTo>
                <a:cubicBezTo>
                  <a:pt x="0" y="289"/>
                  <a:pt x="0" y="277"/>
                  <a:pt x="0" y="265"/>
                </a:cubicBezTo>
                <a:cubicBezTo>
                  <a:pt x="0" y="254"/>
                  <a:pt x="11" y="254"/>
                  <a:pt x="22" y="254"/>
                </a:cubicBezTo>
                <a:cubicBezTo>
                  <a:pt x="69" y="277"/>
                  <a:pt x="103" y="277"/>
                  <a:pt x="126" y="265"/>
                </a:cubicBezTo>
                <a:cubicBezTo>
                  <a:pt x="138" y="254"/>
                  <a:pt x="138" y="242"/>
                  <a:pt x="138" y="231"/>
                </a:cubicBezTo>
                <a:cubicBezTo>
                  <a:pt x="138" y="208"/>
                  <a:pt x="115" y="196"/>
                  <a:pt x="80" y="185"/>
                </a:cubicBezTo>
                <a:cubicBezTo>
                  <a:pt x="46" y="161"/>
                  <a:pt x="0" y="139"/>
                  <a:pt x="0" y="92"/>
                </a:cubicBezTo>
                <a:cubicBezTo>
                  <a:pt x="0" y="69"/>
                  <a:pt x="11" y="46"/>
                  <a:pt x="34" y="23"/>
                </a:cubicBezTo>
                <a:cubicBezTo>
                  <a:pt x="69" y="0"/>
                  <a:pt x="126" y="0"/>
                  <a:pt x="172" y="23"/>
                </a:cubicBezTo>
                <a:cubicBezTo>
                  <a:pt x="184" y="23"/>
                  <a:pt x="184" y="46"/>
                  <a:pt x="184" y="46"/>
                </a:cubicBezTo>
                <a:cubicBezTo>
                  <a:pt x="184" y="58"/>
                  <a:pt x="161" y="69"/>
                  <a:pt x="149" y="58"/>
                </a:cubicBezTo>
                <a:cubicBezTo>
                  <a:pt x="115" y="46"/>
                  <a:pt x="80" y="46"/>
                  <a:pt x="57" y="58"/>
                </a:cubicBezTo>
                <a:cubicBezTo>
                  <a:pt x="46" y="69"/>
                  <a:pt x="46" y="81"/>
                  <a:pt x="46" y="92"/>
                </a:cubicBezTo>
                <a:cubicBezTo>
                  <a:pt x="46" y="115"/>
                  <a:pt x="69" y="127"/>
                  <a:pt x="103" y="139"/>
                </a:cubicBezTo>
                <a:cubicBezTo>
                  <a:pt x="138" y="161"/>
                  <a:pt x="184" y="185"/>
                  <a:pt x="184" y="231"/>
                </a:cubicBezTo>
                <a:cubicBezTo>
                  <a:pt x="184" y="254"/>
                  <a:pt x="172" y="277"/>
                  <a:pt x="149" y="300"/>
                </a:cubicBezTo>
                <a:cubicBezTo>
                  <a:pt x="126" y="311"/>
                  <a:pt x="103" y="311"/>
                  <a:pt x="80" y="31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7" name="Freeform 162">
            <a:extLst>
              <a:ext uri="{FF2B5EF4-FFF2-40B4-BE49-F238E27FC236}">
                <a16:creationId xmlns:a16="http://schemas.microsoft.com/office/drawing/2014/main" id="{E9D0E7A2-72BD-FF4D-93CF-ECE59E8BDE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61367" y="10553500"/>
            <a:ext cx="38333" cy="62724"/>
          </a:xfrm>
          <a:custGeom>
            <a:avLst/>
            <a:gdLst>
              <a:gd name="T0" fmla="*/ 23 w 47"/>
              <a:gd name="T1" fmla="*/ 80 h 81"/>
              <a:gd name="T2" fmla="*/ 23 w 47"/>
              <a:gd name="T3" fmla="*/ 80 h 81"/>
              <a:gd name="T4" fmla="*/ 0 w 47"/>
              <a:gd name="T5" fmla="*/ 57 h 81"/>
              <a:gd name="T6" fmla="*/ 0 w 47"/>
              <a:gd name="T7" fmla="*/ 23 h 81"/>
              <a:gd name="T8" fmla="*/ 23 w 47"/>
              <a:gd name="T9" fmla="*/ 0 h 81"/>
              <a:gd name="T10" fmla="*/ 46 w 47"/>
              <a:gd name="T11" fmla="*/ 23 h 81"/>
              <a:gd name="T12" fmla="*/ 46 w 47"/>
              <a:gd name="T13" fmla="*/ 57 h 81"/>
              <a:gd name="T14" fmla="*/ 23 w 47"/>
              <a:gd name="T15" fmla="*/ 80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7" h="81">
                <a:moveTo>
                  <a:pt x="23" y="80"/>
                </a:moveTo>
                <a:lnTo>
                  <a:pt x="23" y="80"/>
                </a:lnTo>
                <a:cubicBezTo>
                  <a:pt x="11" y="80"/>
                  <a:pt x="0" y="69"/>
                  <a:pt x="0" y="57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11"/>
                  <a:pt x="11" y="0"/>
                  <a:pt x="23" y="0"/>
                </a:cubicBezTo>
                <a:cubicBezTo>
                  <a:pt x="34" y="0"/>
                  <a:pt x="46" y="11"/>
                  <a:pt x="46" y="23"/>
                </a:cubicBezTo>
                <a:cubicBezTo>
                  <a:pt x="46" y="57"/>
                  <a:pt x="46" y="57"/>
                  <a:pt x="46" y="57"/>
                </a:cubicBezTo>
                <a:cubicBezTo>
                  <a:pt x="46" y="69"/>
                  <a:pt x="34" y="80"/>
                  <a:pt x="23" y="8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8" name="Freeform 163">
            <a:extLst>
              <a:ext uri="{FF2B5EF4-FFF2-40B4-BE49-F238E27FC236}">
                <a16:creationId xmlns:a16="http://schemas.microsoft.com/office/drawing/2014/main" id="{6673385C-A5F8-794F-9471-EFB405E6AE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61367" y="10856668"/>
            <a:ext cx="38333" cy="66208"/>
          </a:xfrm>
          <a:custGeom>
            <a:avLst/>
            <a:gdLst>
              <a:gd name="T0" fmla="*/ 23 w 47"/>
              <a:gd name="T1" fmla="*/ 81 h 82"/>
              <a:gd name="T2" fmla="*/ 23 w 47"/>
              <a:gd name="T3" fmla="*/ 81 h 82"/>
              <a:gd name="T4" fmla="*/ 0 w 47"/>
              <a:gd name="T5" fmla="*/ 58 h 82"/>
              <a:gd name="T6" fmla="*/ 0 w 47"/>
              <a:gd name="T7" fmla="*/ 24 h 82"/>
              <a:gd name="T8" fmla="*/ 23 w 47"/>
              <a:gd name="T9" fmla="*/ 0 h 82"/>
              <a:gd name="T10" fmla="*/ 46 w 47"/>
              <a:gd name="T11" fmla="*/ 24 h 82"/>
              <a:gd name="T12" fmla="*/ 46 w 47"/>
              <a:gd name="T13" fmla="*/ 58 h 82"/>
              <a:gd name="T14" fmla="*/ 23 w 47"/>
              <a:gd name="T15" fmla="*/ 81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7" h="82">
                <a:moveTo>
                  <a:pt x="23" y="81"/>
                </a:moveTo>
                <a:lnTo>
                  <a:pt x="23" y="81"/>
                </a:lnTo>
                <a:cubicBezTo>
                  <a:pt x="11" y="81"/>
                  <a:pt x="0" y="70"/>
                  <a:pt x="0" y="58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12"/>
                  <a:pt x="11" y="0"/>
                  <a:pt x="23" y="0"/>
                </a:cubicBezTo>
                <a:cubicBezTo>
                  <a:pt x="34" y="0"/>
                  <a:pt x="46" y="12"/>
                  <a:pt x="46" y="24"/>
                </a:cubicBezTo>
                <a:cubicBezTo>
                  <a:pt x="46" y="58"/>
                  <a:pt x="46" y="58"/>
                  <a:pt x="46" y="58"/>
                </a:cubicBezTo>
                <a:cubicBezTo>
                  <a:pt x="46" y="70"/>
                  <a:pt x="34" y="81"/>
                  <a:pt x="23" y="8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9" name="Freeform 164">
            <a:extLst>
              <a:ext uri="{FF2B5EF4-FFF2-40B4-BE49-F238E27FC236}">
                <a16:creationId xmlns:a16="http://schemas.microsoft.com/office/drawing/2014/main" id="{61937474-ABA6-6A46-8719-B7862414BD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0719" y="5803886"/>
            <a:ext cx="4150249" cy="2115198"/>
          </a:xfrm>
          <a:custGeom>
            <a:avLst/>
            <a:gdLst>
              <a:gd name="T0" fmla="*/ 4548 w 5253"/>
              <a:gd name="T1" fmla="*/ 2677 h 2678"/>
              <a:gd name="T2" fmla="*/ 4548 w 5253"/>
              <a:gd name="T3" fmla="*/ 2677 h 2678"/>
              <a:gd name="T4" fmla="*/ 704 w 5253"/>
              <a:gd name="T5" fmla="*/ 2677 h 2678"/>
              <a:gd name="T6" fmla="*/ 0 w 5253"/>
              <a:gd name="T7" fmla="*/ 1961 h 2678"/>
              <a:gd name="T8" fmla="*/ 0 w 5253"/>
              <a:gd name="T9" fmla="*/ 715 h 2678"/>
              <a:gd name="T10" fmla="*/ 704 w 5253"/>
              <a:gd name="T11" fmla="*/ 0 h 2678"/>
              <a:gd name="T12" fmla="*/ 4548 w 5253"/>
              <a:gd name="T13" fmla="*/ 0 h 2678"/>
              <a:gd name="T14" fmla="*/ 5252 w 5253"/>
              <a:gd name="T15" fmla="*/ 715 h 2678"/>
              <a:gd name="T16" fmla="*/ 5252 w 5253"/>
              <a:gd name="T17" fmla="*/ 1961 h 2678"/>
              <a:gd name="T18" fmla="*/ 4548 w 5253"/>
              <a:gd name="T19" fmla="*/ 2677 h 26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253" h="2678">
                <a:moveTo>
                  <a:pt x="4548" y="2677"/>
                </a:moveTo>
                <a:lnTo>
                  <a:pt x="4548" y="2677"/>
                </a:lnTo>
                <a:cubicBezTo>
                  <a:pt x="704" y="2677"/>
                  <a:pt x="704" y="2677"/>
                  <a:pt x="704" y="2677"/>
                </a:cubicBezTo>
                <a:cubicBezTo>
                  <a:pt x="312" y="2677"/>
                  <a:pt x="0" y="2354"/>
                  <a:pt x="0" y="1961"/>
                </a:cubicBezTo>
                <a:cubicBezTo>
                  <a:pt x="0" y="715"/>
                  <a:pt x="0" y="715"/>
                  <a:pt x="0" y="715"/>
                </a:cubicBezTo>
                <a:cubicBezTo>
                  <a:pt x="0" y="323"/>
                  <a:pt x="312" y="0"/>
                  <a:pt x="704" y="0"/>
                </a:cubicBezTo>
                <a:cubicBezTo>
                  <a:pt x="4548" y="0"/>
                  <a:pt x="4548" y="0"/>
                  <a:pt x="4548" y="0"/>
                </a:cubicBezTo>
                <a:cubicBezTo>
                  <a:pt x="4941" y="0"/>
                  <a:pt x="5252" y="323"/>
                  <a:pt x="5252" y="715"/>
                </a:cubicBezTo>
                <a:cubicBezTo>
                  <a:pt x="5252" y="1961"/>
                  <a:pt x="5252" y="1961"/>
                  <a:pt x="5252" y="1961"/>
                </a:cubicBezTo>
                <a:cubicBezTo>
                  <a:pt x="5252" y="2354"/>
                  <a:pt x="4941" y="2677"/>
                  <a:pt x="4548" y="2677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2" name="Freeform 207">
            <a:extLst>
              <a:ext uri="{FF2B5EF4-FFF2-40B4-BE49-F238E27FC236}">
                <a16:creationId xmlns:a16="http://schemas.microsoft.com/office/drawing/2014/main" id="{86FE88A6-7330-4D46-AF8C-0E888E009C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54331" y="6560060"/>
            <a:ext cx="1104644" cy="676027"/>
          </a:xfrm>
          <a:custGeom>
            <a:avLst/>
            <a:gdLst>
              <a:gd name="T0" fmla="*/ 1362 w 1398"/>
              <a:gd name="T1" fmla="*/ 853 h 854"/>
              <a:gd name="T2" fmla="*/ 1362 w 1398"/>
              <a:gd name="T3" fmla="*/ 853 h 854"/>
              <a:gd name="T4" fmla="*/ 47 w 1398"/>
              <a:gd name="T5" fmla="*/ 853 h 854"/>
              <a:gd name="T6" fmla="*/ 0 w 1398"/>
              <a:gd name="T7" fmla="*/ 807 h 854"/>
              <a:gd name="T8" fmla="*/ 0 w 1398"/>
              <a:gd name="T9" fmla="*/ 34 h 854"/>
              <a:gd name="T10" fmla="*/ 47 w 1398"/>
              <a:gd name="T11" fmla="*/ 0 h 854"/>
              <a:gd name="T12" fmla="*/ 1362 w 1398"/>
              <a:gd name="T13" fmla="*/ 0 h 854"/>
              <a:gd name="T14" fmla="*/ 1397 w 1398"/>
              <a:gd name="T15" fmla="*/ 34 h 854"/>
              <a:gd name="T16" fmla="*/ 1397 w 1398"/>
              <a:gd name="T17" fmla="*/ 807 h 854"/>
              <a:gd name="T18" fmla="*/ 1362 w 1398"/>
              <a:gd name="T19" fmla="*/ 853 h 854"/>
              <a:gd name="T20" fmla="*/ 58 w 1398"/>
              <a:gd name="T21" fmla="*/ 795 h 854"/>
              <a:gd name="T22" fmla="*/ 58 w 1398"/>
              <a:gd name="T23" fmla="*/ 795 h 854"/>
              <a:gd name="T24" fmla="*/ 1351 w 1398"/>
              <a:gd name="T25" fmla="*/ 795 h 854"/>
              <a:gd name="T26" fmla="*/ 1351 w 1398"/>
              <a:gd name="T27" fmla="*/ 46 h 854"/>
              <a:gd name="T28" fmla="*/ 58 w 1398"/>
              <a:gd name="T29" fmla="*/ 46 h 854"/>
              <a:gd name="T30" fmla="*/ 58 w 1398"/>
              <a:gd name="T31" fmla="*/ 795 h 8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398" h="854">
                <a:moveTo>
                  <a:pt x="1362" y="853"/>
                </a:moveTo>
                <a:lnTo>
                  <a:pt x="1362" y="853"/>
                </a:lnTo>
                <a:cubicBezTo>
                  <a:pt x="47" y="853"/>
                  <a:pt x="47" y="853"/>
                  <a:pt x="47" y="853"/>
                </a:cubicBezTo>
                <a:cubicBezTo>
                  <a:pt x="23" y="853"/>
                  <a:pt x="0" y="830"/>
                  <a:pt x="0" y="807"/>
                </a:cubicBezTo>
                <a:cubicBezTo>
                  <a:pt x="0" y="34"/>
                  <a:pt x="0" y="34"/>
                  <a:pt x="0" y="34"/>
                </a:cubicBezTo>
                <a:cubicBezTo>
                  <a:pt x="0" y="11"/>
                  <a:pt x="23" y="0"/>
                  <a:pt x="47" y="0"/>
                </a:cubicBezTo>
                <a:cubicBezTo>
                  <a:pt x="1362" y="0"/>
                  <a:pt x="1362" y="0"/>
                  <a:pt x="1362" y="0"/>
                </a:cubicBezTo>
                <a:cubicBezTo>
                  <a:pt x="1386" y="0"/>
                  <a:pt x="1397" y="11"/>
                  <a:pt x="1397" y="34"/>
                </a:cubicBezTo>
                <a:cubicBezTo>
                  <a:pt x="1397" y="807"/>
                  <a:pt x="1397" y="807"/>
                  <a:pt x="1397" y="807"/>
                </a:cubicBezTo>
                <a:cubicBezTo>
                  <a:pt x="1397" y="830"/>
                  <a:pt x="1386" y="853"/>
                  <a:pt x="1362" y="853"/>
                </a:cubicBezTo>
                <a:close/>
                <a:moveTo>
                  <a:pt x="58" y="795"/>
                </a:moveTo>
                <a:lnTo>
                  <a:pt x="58" y="795"/>
                </a:lnTo>
                <a:cubicBezTo>
                  <a:pt x="1351" y="795"/>
                  <a:pt x="1351" y="795"/>
                  <a:pt x="1351" y="795"/>
                </a:cubicBezTo>
                <a:cubicBezTo>
                  <a:pt x="1351" y="46"/>
                  <a:pt x="1351" y="46"/>
                  <a:pt x="1351" y="46"/>
                </a:cubicBezTo>
                <a:cubicBezTo>
                  <a:pt x="58" y="46"/>
                  <a:pt x="58" y="46"/>
                  <a:pt x="58" y="46"/>
                </a:cubicBezTo>
                <a:lnTo>
                  <a:pt x="58" y="79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3" name="Freeform 208">
            <a:extLst>
              <a:ext uri="{FF2B5EF4-FFF2-40B4-BE49-F238E27FC236}">
                <a16:creationId xmlns:a16="http://schemas.microsoft.com/office/drawing/2014/main" id="{609B7D62-2BD9-474D-96D0-977BBD795B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2357" y="6661116"/>
            <a:ext cx="466947" cy="45300"/>
          </a:xfrm>
          <a:custGeom>
            <a:avLst/>
            <a:gdLst>
              <a:gd name="T0" fmla="*/ 565 w 590"/>
              <a:gd name="T1" fmla="*/ 58 h 59"/>
              <a:gd name="T2" fmla="*/ 565 w 590"/>
              <a:gd name="T3" fmla="*/ 58 h 59"/>
              <a:gd name="T4" fmla="*/ 23 w 590"/>
              <a:gd name="T5" fmla="*/ 58 h 59"/>
              <a:gd name="T6" fmla="*/ 0 w 590"/>
              <a:gd name="T7" fmla="*/ 23 h 59"/>
              <a:gd name="T8" fmla="*/ 23 w 590"/>
              <a:gd name="T9" fmla="*/ 0 h 59"/>
              <a:gd name="T10" fmla="*/ 565 w 590"/>
              <a:gd name="T11" fmla="*/ 0 h 59"/>
              <a:gd name="T12" fmla="*/ 589 w 590"/>
              <a:gd name="T13" fmla="*/ 23 h 59"/>
              <a:gd name="T14" fmla="*/ 565 w 590"/>
              <a:gd name="T15" fmla="*/ 58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90" h="59">
                <a:moveTo>
                  <a:pt x="565" y="58"/>
                </a:moveTo>
                <a:lnTo>
                  <a:pt x="565" y="58"/>
                </a:lnTo>
                <a:cubicBezTo>
                  <a:pt x="23" y="58"/>
                  <a:pt x="23" y="58"/>
                  <a:pt x="23" y="58"/>
                </a:cubicBezTo>
                <a:cubicBezTo>
                  <a:pt x="11" y="58"/>
                  <a:pt x="0" y="46"/>
                  <a:pt x="0" y="23"/>
                </a:cubicBezTo>
                <a:cubicBezTo>
                  <a:pt x="0" y="11"/>
                  <a:pt x="11" y="0"/>
                  <a:pt x="23" y="0"/>
                </a:cubicBezTo>
                <a:cubicBezTo>
                  <a:pt x="565" y="0"/>
                  <a:pt x="565" y="0"/>
                  <a:pt x="565" y="0"/>
                </a:cubicBezTo>
                <a:cubicBezTo>
                  <a:pt x="577" y="0"/>
                  <a:pt x="589" y="11"/>
                  <a:pt x="589" y="23"/>
                </a:cubicBezTo>
                <a:cubicBezTo>
                  <a:pt x="589" y="46"/>
                  <a:pt x="577" y="58"/>
                  <a:pt x="565" y="5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4" name="Freeform 209">
            <a:extLst>
              <a:ext uri="{FF2B5EF4-FFF2-40B4-BE49-F238E27FC236}">
                <a16:creationId xmlns:a16="http://schemas.microsoft.com/office/drawing/2014/main" id="{D95DDAE3-2671-334E-B139-C268115880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2357" y="6769140"/>
            <a:ext cx="355437" cy="38333"/>
          </a:xfrm>
          <a:custGeom>
            <a:avLst/>
            <a:gdLst>
              <a:gd name="T0" fmla="*/ 427 w 451"/>
              <a:gd name="T1" fmla="*/ 46 h 47"/>
              <a:gd name="T2" fmla="*/ 427 w 451"/>
              <a:gd name="T3" fmla="*/ 46 h 47"/>
              <a:gd name="T4" fmla="*/ 23 w 451"/>
              <a:gd name="T5" fmla="*/ 46 h 47"/>
              <a:gd name="T6" fmla="*/ 0 w 451"/>
              <a:gd name="T7" fmla="*/ 23 h 47"/>
              <a:gd name="T8" fmla="*/ 23 w 451"/>
              <a:gd name="T9" fmla="*/ 0 h 47"/>
              <a:gd name="T10" fmla="*/ 427 w 451"/>
              <a:gd name="T11" fmla="*/ 0 h 47"/>
              <a:gd name="T12" fmla="*/ 450 w 451"/>
              <a:gd name="T13" fmla="*/ 23 h 47"/>
              <a:gd name="T14" fmla="*/ 427 w 451"/>
              <a:gd name="T15" fmla="*/ 46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51" h="47">
                <a:moveTo>
                  <a:pt x="427" y="46"/>
                </a:moveTo>
                <a:lnTo>
                  <a:pt x="427" y="46"/>
                </a:lnTo>
                <a:cubicBezTo>
                  <a:pt x="23" y="46"/>
                  <a:pt x="23" y="46"/>
                  <a:pt x="23" y="46"/>
                </a:cubicBezTo>
                <a:cubicBezTo>
                  <a:pt x="11" y="46"/>
                  <a:pt x="0" y="35"/>
                  <a:pt x="0" y="23"/>
                </a:cubicBezTo>
                <a:cubicBezTo>
                  <a:pt x="0" y="12"/>
                  <a:pt x="11" y="0"/>
                  <a:pt x="23" y="0"/>
                </a:cubicBezTo>
                <a:cubicBezTo>
                  <a:pt x="427" y="0"/>
                  <a:pt x="427" y="0"/>
                  <a:pt x="427" y="0"/>
                </a:cubicBezTo>
                <a:cubicBezTo>
                  <a:pt x="438" y="0"/>
                  <a:pt x="450" y="12"/>
                  <a:pt x="450" y="23"/>
                </a:cubicBezTo>
                <a:cubicBezTo>
                  <a:pt x="450" y="35"/>
                  <a:pt x="438" y="46"/>
                  <a:pt x="427" y="4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5" name="Freeform 210">
            <a:extLst>
              <a:ext uri="{FF2B5EF4-FFF2-40B4-BE49-F238E27FC236}">
                <a16:creationId xmlns:a16="http://schemas.microsoft.com/office/drawing/2014/main" id="{12BA98AE-7B8F-E243-BC86-F4CFE25A59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9132" y="7089730"/>
            <a:ext cx="45302" cy="38333"/>
          </a:xfrm>
          <a:custGeom>
            <a:avLst/>
            <a:gdLst>
              <a:gd name="T0" fmla="*/ 35 w 59"/>
              <a:gd name="T1" fmla="*/ 46 h 47"/>
              <a:gd name="T2" fmla="*/ 35 w 59"/>
              <a:gd name="T3" fmla="*/ 46 h 47"/>
              <a:gd name="T4" fmla="*/ 35 w 59"/>
              <a:gd name="T5" fmla="*/ 46 h 47"/>
              <a:gd name="T6" fmla="*/ 0 w 59"/>
              <a:gd name="T7" fmla="*/ 23 h 47"/>
              <a:gd name="T8" fmla="*/ 35 w 59"/>
              <a:gd name="T9" fmla="*/ 0 h 47"/>
              <a:gd name="T10" fmla="*/ 35 w 59"/>
              <a:gd name="T11" fmla="*/ 0 h 47"/>
              <a:gd name="T12" fmla="*/ 58 w 59"/>
              <a:gd name="T13" fmla="*/ 23 h 47"/>
              <a:gd name="T14" fmla="*/ 35 w 59"/>
              <a:gd name="T15" fmla="*/ 46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9" h="47">
                <a:moveTo>
                  <a:pt x="35" y="46"/>
                </a:moveTo>
                <a:lnTo>
                  <a:pt x="35" y="46"/>
                </a:lnTo>
                <a:lnTo>
                  <a:pt x="35" y="46"/>
                </a:lnTo>
                <a:cubicBezTo>
                  <a:pt x="12" y="46"/>
                  <a:pt x="0" y="35"/>
                  <a:pt x="0" y="23"/>
                </a:cubicBezTo>
                <a:cubicBezTo>
                  <a:pt x="0" y="12"/>
                  <a:pt x="12" y="0"/>
                  <a:pt x="35" y="0"/>
                </a:cubicBezTo>
                <a:lnTo>
                  <a:pt x="35" y="0"/>
                </a:lnTo>
                <a:cubicBezTo>
                  <a:pt x="47" y="0"/>
                  <a:pt x="58" y="12"/>
                  <a:pt x="58" y="23"/>
                </a:cubicBezTo>
                <a:cubicBezTo>
                  <a:pt x="58" y="35"/>
                  <a:pt x="47" y="46"/>
                  <a:pt x="35" y="4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6" name="Freeform 211">
            <a:extLst>
              <a:ext uri="{FF2B5EF4-FFF2-40B4-BE49-F238E27FC236}">
                <a16:creationId xmlns:a16="http://schemas.microsoft.com/office/drawing/2014/main" id="{B53438CD-0B84-4445-B92B-102DF8C875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5205" y="7089730"/>
            <a:ext cx="229989" cy="38333"/>
          </a:xfrm>
          <a:custGeom>
            <a:avLst/>
            <a:gdLst>
              <a:gd name="T0" fmla="*/ 265 w 289"/>
              <a:gd name="T1" fmla="*/ 46 h 47"/>
              <a:gd name="T2" fmla="*/ 265 w 289"/>
              <a:gd name="T3" fmla="*/ 46 h 47"/>
              <a:gd name="T4" fmla="*/ 265 w 289"/>
              <a:gd name="T5" fmla="*/ 46 h 47"/>
              <a:gd name="T6" fmla="*/ 230 w 289"/>
              <a:gd name="T7" fmla="*/ 23 h 47"/>
              <a:gd name="T8" fmla="*/ 265 w 289"/>
              <a:gd name="T9" fmla="*/ 0 h 47"/>
              <a:gd name="T10" fmla="*/ 265 w 289"/>
              <a:gd name="T11" fmla="*/ 0 h 47"/>
              <a:gd name="T12" fmla="*/ 288 w 289"/>
              <a:gd name="T13" fmla="*/ 23 h 47"/>
              <a:gd name="T14" fmla="*/ 265 w 289"/>
              <a:gd name="T15" fmla="*/ 46 h 47"/>
              <a:gd name="T16" fmla="*/ 184 w 289"/>
              <a:gd name="T17" fmla="*/ 46 h 47"/>
              <a:gd name="T18" fmla="*/ 184 w 289"/>
              <a:gd name="T19" fmla="*/ 46 h 47"/>
              <a:gd name="T20" fmla="*/ 184 w 289"/>
              <a:gd name="T21" fmla="*/ 46 h 47"/>
              <a:gd name="T22" fmla="*/ 150 w 289"/>
              <a:gd name="T23" fmla="*/ 23 h 47"/>
              <a:gd name="T24" fmla="*/ 184 w 289"/>
              <a:gd name="T25" fmla="*/ 0 h 47"/>
              <a:gd name="T26" fmla="*/ 184 w 289"/>
              <a:gd name="T27" fmla="*/ 0 h 47"/>
              <a:gd name="T28" fmla="*/ 208 w 289"/>
              <a:gd name="T29" fmla="*/ 23 h 47"/>
              <a:gd name="T30" fmla="*/ 184 w 289"/>
              <a:gd name="T31" fmla="*/ 46 h 47"/>
              <a:gd name="T32" fmla="*/ 104 w 289"/>
              <a:gd name="T33" fmla="*/ 46 h 47"/>
              <a:gd name="T34" fmla="*/ 104 w 289"/>
              <a:gd name="T35" fmla="*/ 46 h 47"/>
              <a:gd name="T36" fmla="*/ 104 w 289"/>
              <a:gd name="T37" fmla="*/ 46 h 47"/>
              <a:gd name="T38" fmla="*/ 69 w 289"/>
              <a:gd name="T39" fmla="*/ 23 h 47"/>
              <a:gd name="T40" fmla="*/ 104 w 289"/>
              <a:gd name="T41" fmla="*/ 0 h 47"/>
              <a:gd name="T42" fmla="*/ 104 w 289"/>
              <a:gd name="T43" fmla="*/ 0 h 47"/>
              <a:gd name="T44" fmla="*/ 127 w 289"/>
              <a:gd name="T45" fmla="*/ 23 h 47"/>
              <a:gd name="T46" fmla="*/ 104 w 289"/>
              <a:gd name="T47" fmla="*/ 46 h 47"/>
              <a:gd name="T48" fmla="*/ 23 w 289"/>
              <a:gd name="T49" fmla="*/ 46 h 47"/>
              <a:gd name="T50" fmla="*/ 23 w 289"/>
              <a:gd name="T51" fmla="*/ 46 h 47"/>
              <a:gd name="T52" fmla="*/ 23 w 289"/>
              <a:gd name="T53" fmla="*/ 46 h 47"/>
              <a:gd name="T54" fmla="*/ 0 w 289"/>
              <a:gd name="T55" fmla="*/ 23 h 47"/>
              <a:gd name="T56" fmla="*/ 23 w 289"/>
              <a:gd name="T57" fmla="*/ 0 h 47"/>
              <a:gd name="T58" fmla="*/ 23 w 289"/>
              <a:gd name="T59" fmla="*/ 0 h 47"/>
              <a:gd name="T60" fmla="*/ 46 w 289"/>
              <a:gd name="T61" fmla="*/ 23 h 47"/>
              <a:gd name="T62" fmla="*/ 23 w 289"/>
              <a:gd name="T63" fmla="*/ 46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89" h="47">
                <a:moveTo>
                  <a:pt x="265" y="46"/>
                </a:moveTo>
                <a:lnTo>
                  <a:pt x="265" y="46"/>
                </a:lnTo>
                <a:lnTo>
                  <a:pt x="265" y="46"/>
                </a:lnTo>
                <a:cubicBezTo>
                  <a:pt x="242" y="46"/>
                  <a:pt x="230" y="35"/>
                  <a:pt x="230" y="23"/>
                </a:cubicBezTo>
                <a:cubicBezTo>
                  <a:pt x="230" y="12"/>
                  <a:pt x="242" y="0"/>
                  <a:pt x="265" y="0"/>
                </a:cubicBezTo>
                <a:lnTo>
                  <a:pt x="265" y="0"/>
                </a:lnTo>
                <a:cubicBezTo>
                  <a:pt x="277" y="0"/>
                  <a:pt x="288" y="12"/>
                  <a:pt x="288" y="23"/>
                </a:cubicBezTo>
                <a:cubicBezTo>
                  <a:pt x="288" y="35"/>
                  <a:pt x="277" y="46"/>
                  <a:pt x="265" y="46"/>
                </a:cubicBezTo>
                <a:close/>
                <a:moveTo>
                  <a:pt x="184" y="46"/>
                </a:moveTo>
                <a:lnTo>
                  <a:pt x="184" y="46"/>
                </a:lnTo>
                <a:lnTo>
                  <a:pt x="184" y="46"/>
                </a:lnTo>
                <a:cubicBezTo>
                  <a:pt x="173" y="46"/>
                  <a:pt x="150" y="35"/>
                  <a:pt x="150" y="23"/>
                </a:cubicBezTo>
                <a:cubicBezTo>
                  <a:pt x="150" y="12"/>
                  <a:pt x="173" y="0"/>
                  <a:pt x="184" y="0"/>
                </a:cubicBezTo>
                <a:lnTo>
                  <a:pt x="184" y="0"/>
                </a:lnTo>
                <a:cubicBezTo>
                  <a:pt x="196" y="0"/>
                  <a:pt x="208" y="12"/>
                  <a:pt x="208" y="23"/>
                </a:cubicBezTo>
                <a:cubicBezTo>
                  <a:pt x="208" y="35"/>
                  <a:pt x="196" y="46"/>
                  <a:pt x="184" y="46"/>
                </a:cubicBezTo>
                <a:close/>
                <a:moveTo>
                  <a:pt x="104" y="46"/>
                </a:moveTo>
                <a:lnTo>
                  <a:pt x="104" y="46"/>
                </a:lnTo>
                <a:lnTo>
                  <a:pt x="104" y="46"/>
                </a:lnTo>
                <a:cubicBezTo>
                  <a:pt x="92" y="46"/>
                  <a:pt x="69" y="35"/>
                  <a:pt x="69" y="23"/>
                </a:cubicBezTo>
                <a:cubicBezTo>
                  <a:pt x="69" y="12"/>
                  <a:pt x="92" y="0"/>
                  <a:pt x="104" y="0"/>
                </a:cubicBezTo>
                <a:lnTo>
                  <a:pt x="104" y="0"/>
                </a:lnTo>
                <a:cubicBezTo>
                  <a:pt x="115" y="0"/>
                  <a:pt x="127" y="12"/>
                  <a:pt x="127" y="23"/>
                </a:cubicBezTo>
                <a:cubicBezTo>
                  <a:pt x="127" y="35"/>
                  <a:pt x="115" y="46"/>
                  <a:pt x="104" y="46"/>
                </a:cubicBezTo>
                <a:close/>
                <a:moveTo>
                  <a:pt x="23" y="46"/>
                </a:moveTo>
                <a:lnTo>
                  <a:pt x="23" y="46"/>
                </a:lnTo>
                <a:lnTo>
                  <a:pt x="23" y="46"/>
                </a:lnTo>
                <a:cubicBezTo>
                  <a:pt x="11" y="46"/>
                  <a:pt x="0" y="35"/>
                  <a:pt x="0" y="23"/>
                </a:cubicBezTo>
                <a:cubicBezTo>
                  <a:pt x="0" y="12"/>
                  <a:pt x="11" y="0"/>
                  <a:pt x="23" y="0"/>
                </a:cubicBezTo>
                <a:lnTo>
                  <a:pt x="23" y="0"/>
                </a:lnTo>
                <a:cubicBezTo>
                  <a:pt x="34" y="0"/>
                  <a:pt x="46" y="12"/>
                  <a:pt x="46" y="23"/>
                </a:cubicBezTo>
                <a:cubicBezTo>
                  <a:pt x="46" y="35"/>
                  <a:pt x="34" y="46"/>
                  <a:pt x="23" y="46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7" name="Freeform 212">
            <a:extLst>
              <a:ext uri="{FF2B5EF4-FFF2-40B4-BE49-F238E27FC236}">
                <a16:creationId xmlns:a16="http://schemas.microsoft.com/office/drawing/2014/main" id="{F3F98AC0-2C23-684F-B2BB-EE7471CBF7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2481" y="7089730"/>
            <a:ext cx="38333" cy="38333"/>
          </a:xfrm>
          <a:custGeom>
            <a:avLst/>
            <a:gdLst>
              <a:gd name="T0" fmla="*/ 23 w 47"/>
              <a:gd name="T1" fmla="*/ 46 h 47"/>
              <a:gd name="T2" fmla="*/ 23 w 47"/>
              <a:gd name="T3" fmla="*/ 46 h 47"/>
              <a:gd name="T4" fmla="*/ 23 w 47"/>
              <a:gd name="T5" fmla="*/ 46 h 47"/>
              <a:gd name="T6" fmla="*/ 0 w 47"/>
              <a:gd name="T7" fmla="*/ 23 h 47"/>
              <a:gd name="T8" fmla="*/ 23 w 47"/>
              <a:gd name="T9" fmla="*/ 0 h 47"/>
              <a:gd name="T10" fmla="*/ 23 w 47"/>
              <a:gd name="T11" fmla="*/ 0 h 47"/>
              <a:gd name="T12" fmla="*/ 46 w 47"/>
              <a:gd name="T13" fmla="*/ 23 h 47"/>
              <a:gd name="T14" fmla="*/ 23 w 47"/>
              <a:gd name="T15" fmla="*/ 46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7" h="47">
                <a:moveTo>
                  <a:pt x="23" y="46"/>
                </a:moveTo>
                <a:lnTo>
                  <a:pt x="23" y="46"/>
                </a:lnTo>
                <a:lnTo>
                  <a:pt x="23" y="46"/>
                </a:lnTo>
                <a:cubicBezTo>
                  <a:pt x="11" y="46"/>
                  <a:pt x="0" y="35"/>
                  <a:pt x="0" y="23"/>
                </a:cubicBezTo>
                <a:cubicBezTo>
                  <a:pt x="0" y="12"/>
                  <a:pt x="11" y="0"/>
                  <a:pt x="23" y="0"/>
                </a:cubicBezTo>
                <a:lnTo>
                  <a:pt x="23" y="0"/>
                </a:lnTo>
                <a:cubicBezTo>
                  <a:pt x="34" y="0"/>
                  <a:pt x="46" y="12"/>
                  <a:pt x="46" y="23"/>
                </a:cubicBezTo>
                <a:cubicBezTo>
                  <a:pt x="46" y="35"/>
                  <a:pt x="34" y="46"/>
                  <a:pt x="23" y="4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8" name="Freeform 213">
            <a:extLst>
              <a:ext uri="{FF2B5EF4-FFF2-40B4-BE49-F238E27FC236}">
                <a16:creationId xmlns:a16="http://schemas.microsoft.com/office/drawing/2014/main" id="{C0F67AD6-4894-7F46-9E49-825098E09A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2028" y="6978221"/>
            <a:ext cx="365890" cy="38333"/>
          </a:xfrm>
          <a:custGeom>
            <a:avLst/>
            <a:gdLst>
              <a:gd name="T0" fmla="*/ 439 w 463"/>
              <a:gd name="T1" fmla="*/ 46 h 47"/>
              <a:gd name="T2" fmla="*/ 439 w 463"/>
              <a:gd name="T3" fmla="*/ 46 h 47"/>
              <a:gd name="T4" fmla="*/ 23 w 463"/>
              <a:gd name="T5" fmla="*/ 46 h 47"/>
              <a:gd name="T6" fmla="*/ 0 w 463"/>
              <a:gd name="T7" fmla="*/ 23 h 47"/>
              <a:gd name="T8" fmla="*/ 23 w 463"/>
              <a:gd name="T9" fmla="*/ 0 h 47"/>
              <a:gd name="T10" fmla="*/ 439 w 463"/>
              <a:gd name="T11" fmla="*/ 0 h 47"/>
              <a:gd name="T12" fmla="*/ 462 w 463"/>
              <a:gd name="T13" fmla="*/ 23 h 47"/>
              <a:gd name="T14" fmla="*/ 439 w 463"/>
              <a:gd name="T15" fmla="*/ 46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63" h="47">
                <a:moveTo>
                  <a:pt x="439" y="46"/>
                </a:moveTo>
                <a:lnTo>
                  <a:pt x="439" y="46"/>
                </a:lnTo>
                <a:cubicBezTo>
                  <a:pt x="23" y="46"/>
                  <a:pt x="23" y="46"/>
                  <a:pt x="23" y="46"/>
                </a:cubicBezTo>
                <a:cubicBezTo>
                  <a:pt x="12" y="46"/>
                  <a:pt x="0" y="34"/>
                  <a:pt x="0" y="23"/>
                </a:cubicBezTo>
                <a:cubicBezTo>
                  <a:pt x="0" y="11"/>
                  <a:pt x="12" y="0"/>
                  <a:pt x="23" y="0"/>
                </a:cubicBezTo>
                <a:cubicBezTo>
                  <a:pt x="439" y="0"/>
                  <a:pt x="439" y="0"/>
                  <a:pt x="439" y="0"/>
                </a:cubicBezTo>
                <a:cubicBezTo>
                  <a:pt x="451" y="0"/>
                  <a:pt x="462" y="11"/>
                  <a:pt x="462" y="23"/>
                </a:cubicBezTo>
                <a:cubicBezTo>
                  <a:pt x="462" y="34"/>
                  <a:pt x="451" y="46"/>
                  <a:pt x="439" y="4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9" name="Freeform 214">
            <a:extLst>
              <a:ext uri="{FF2B5EF4-FFF2-40B4-BE49-F238E27FC236}">
                <a16:creationId xmlns:a16="http://schemas.microsoft.com/office/drawing/2014/main" id="{14563456-BF71-9846-BD52-1ED1D278F6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2357" y="6978221"/>
            <a:ext cx="202111" cy="146356"/>
          </a:xfrm>
          <a:custGeom>
            <a:avLst/>
            <a:gdLst>
              <a:gd name="T0" fmla="*/ 231 w 255"/>
              <a:gd name="T1" fmla="*/ 184 h 185"/>
              <a:gd name="T2" fmla="*/ 231 w 255"/>
              <a:gd name="T3" fmla="*/ 184 h 185"/>
              <a:gd name="T4" fmla="*/ 23 w 255"/>
              <a:gd name="T5" fmla="*/ 184 h 185"/>
              <a:gd name="T6" fmla="*/ 0 w 255"/>
              <a:gd name="T7" fmla="*/ 161 h 185"/>
              <a:gd name="T8" fmla="*/ 0 w 255"/>
              <a:gd name="T9" fmla="*/ 23 h 185"/>
              <a:gd name="T10" fmla="*/ 23 w 255"/>
              <a:gd name="T11" fmla="*/ 0 h 185"/>
              <a:gd name="T12" fmla="*/ 231 w 255"/>
              <a:gd name="T13" fmla="*/ 0 h 185"/>
              <a:gd name="T14" fmla="*/ 254 w 255"/>
              <a:gd name="T15" fmla="*/ 23 h 185"/>
              <a:gd name="T16" fmla="*/ 254 w 255"/>
              <a:gd name="T17" fmla="*/ 161 h 185"/>
              <a:gd name="T18" fmla="*/ 231 w 255"/>
              <a:gd name="T19" fmla="*/ 184 h 185"/>
              <a:gd name="T20" fmla="*/ 46 w 255"/>
              <a:gd name="T21" fmla="*/ 127 h 185"/>
              <a:gd name="T22" fmla="*/ 46 w 255"/>
              <a:gd name="T23" fmla="*/ 127 h 185"/>
              <a:gd name="T24" fmla="*/ 196 w 255"/>
              <a:gd name="T25" fmla="*/ 127 h 185"/>
              <a:gd name="T26" fmla="*/ 196 w 255"/>
              <a:gd name="T27" fmla="*/ 46 h 185"/>
              <a:gd name="T28" fmla="*/ 46 w 255"/>
              <a:gd name="T29" fmla="*/ 46 h 185"/>
              <a:gd name="T30" fmla="*/ 46 w 255"/>
              <a:gd name="T31" fmla="*/ 127 h 1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55" h="185">
                <a:moveTo>
                  <a:pt x="231" y="184"/>
                </a:moveTo>
                <a:lnTo>
                  <a:pt x="231" y="184"/>
                </a:lnTo>
                <a:cubicBezTo>
                  <a:pt x="23" y="184"/>
                  <a:pt x="23" y="184"/>
                  <a:pt x="23" y="184"/>
                </a:cubicBezTo>
                <a:cubicBezTo>
                  <a:pt x="11" y="184"/>
                  <a:pt x="0" y="173"/>
                  <a:pt x="0" y="161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11"/>
                  <a:pt x="11" y="0"/>
                  <a:pt x="23" y="0"/>
                </a:cubicBezTo>
                <a:cubicBezTo>
                  <a:pt x="231" y="0"/>
                  <a:pt x="231" y="0"/>
                  <a:pt x="231" y="0"/>
                </a:cubicBezTo>
                <a:cubicBezTo>
                  <a:pt x="242" y="0"/>
                  <a:pt x="254" y="11"/>
                  <a:pt x="254" y="23"/>
                </a:cubicBezTo>
                <a:cubicBezTo>
                  <a:pt x="254" y="161"/>
                  <a:pt x="254" y="161"/>
                  <a:pt x="254" y="161"/>
                </a:cubicBezTo>
                <a:cubicBezTo>
                  <a:pt x="254" y="173"/>
                  <a:pt x="242" y="184"/>
                  <a:pt x="231" y="184"/>
                </a:cubicBezTo>
                <a:close/>
                <a:moveTo>
                  <a:pt x="46" y="127"/>
                </a:moveTo>
                <a:lnTo>
                  <a:pt x="46" y="127"/>
                </a:lnTo>
                <a:cubicBezTo>
                  <a:pt x="196" y="127"/>
                  <a:pt x="196" y="127"/>
                  <a:pt x="196" y="127"/>
                </a:cubicBezTo>
                <a:cubicBezTo>
                  <a:pt x="196" y="46"/>
                  <a:pt x="196" y="46"/>
                  <a:pt x="196" y="46"/>
                </a:cubicBezTo>
                <a:cubicBezTo>
                  <a:pt x="46" y="46"/>
                  <a:pt x="46" y="46"/>
                  <a:pt x="46" y="46"/>
                </a:cubicBezTo>
                <a:lnTo>
                  <a:pt x="46" y="12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0" name="Freeform 215">
            <a:extLst>
              <a:ext uri="{FF2B5EF4-FFF2-40B4-BE49-F238E27FC236}">
                <a16:creationId xmlns:a16="http://schemas.microsoft.com/office/drawing/2014/main" id="{08AD41CC-47F5-0C4F-880B-BDB6DD5159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1561" y="6661116"/>
            <a:ext cx="146356" cy="45300"/>
          </a:xfrm>
          <a:custGeom>
            <a:avLst/>
            <a:gdLst>
              <a:gd name="T0" fmla="*/ 162 w 186"/>
              <a:gd name="T1" fmla="*/ 58 h 59"/>
              <a:gd name="T2" fmla="*/ 162 w 186"/>
              <a:gd name="T3" fmla="*/ 58 h 59"/>
              <a:gd name="T4" fmla="*/ 24 w 186"/>
              <a:gd name="T5" fmla="*/ 58 h 59"/>
              <a:gd name="T6" fmla="*/ 0 w 186"/>
              <a:gd name="T7" fmla="*/ 23 h 59"/>
              <a:gd name="T8" fmla="*/ 24 w 186"/>
              <a:gd name="T9" fmla="*/ 0 h 59"/>
              <a:gd name="T10" fmla="*/ 162 w 186"/>
              <a:gd name="T11" fmla="*/ 0 h 59"/>
              <a:gd name="T12" fmla="*/ 185 w 186"/>
              <a:gd name="T13" fmla="*/ 23 h 59"/>
              <a:gd name="T14" fmla="*/ 162 w 186"/>
              <a:gd name="T15" fmla="*/ 58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86" h="59">
                <a:moveTo>
                  <a:pt x="162" y="58"/>
                </a:moveTo>
                <a:lnTo>
                  <a:pt x="162" y="58"/>
                </a:lnTo>
                <a:cubicBezTo>
                  <a:pt x="24" y="58"/>
                  <a:pt x="24" y="58"/>
                  <a:pt x="24" y="58"/>
                </a:cubicBezTo>
                <a:cubicBezTo>
                  <a:pt x="12" y="58"/>
                  <a:pt x="0" y="46"/>
                  <a:pt x="0" y="23"/>
                </a:cubicBezTo>
                <a:cubicBezTo>
                  <a:pt x="0" y="11"/>
                  <a:pt x="12" y="0"/>
                  <a:pt x="24" y="0"/>
                </a:cubicBezTo>
                <a:cubicBezTo>
                  <a:pt x="162" y="0"/>
                  <a:pt x="162" y="0"/>
                  <a:pt x="162" y="0"/>
                </a:cubicBezTo>
                <a:cubicBezTo>
                  <a:pt x="174" y="0"/>
                  <a:pt x="185" y="11"/>
                  <a:pt x="185" y="23"/>
                </a:cubicBezTo>
                <a:cubicBezTo>
                  <a:pt x="185" y="46"/>
                  <a:pt x="174" y="58"/>
                  <a:pt x="162" y="5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1" name="Freeform 216">
            <a:extLst>
              <a:ext uri="{FF2B5EF4-FFF2-40B4-BE49-F238E27FC236}">
                <a16:creationId xmlns:a16="http://schemas.microsoft.com/office/drawing/2014/main" id="{A05C3F76-2BEF-274F-8D7E-BC76D660D7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41299" y="1298197"/>
            <a:ext cx="2261557" cy="2637902"/>
          </a:xfrm>
          <a:custGeom>
            <a:avLst/>
            <a:gdLst>
              <a:gd name="T0" fmla="*/ 2863 w 2864"/>
              <a:gd name="T1" fmla="*/ 0 h 3337"/>
              <a:gd name="T2" fmla="*/ 0 w 2864"/>
              <a:gd name="T3" fmla="*/ 1755 h 3337"/>
              <a:gd name="T4" fmla="*/ 2839 w 2864"/>
              <a:gd name="T5" fmla="*/ 3336 h 3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864" h="3337">
                <a:moveTo>
                  <a:pt x="2863" y="0"/>
                </a:moveTo>
                <a:lnTo>
                  <a:pt x="0" y="1755"/>
                </a:lnTo>
                <a:lnTo>
                  <a:pt x="2839" y="3336"/>
                </a:ln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36" name="Freeform 301">
            <a:extLst>
              <a:ext uri="{FF2B5EF4-FFF2-40B4-BE49-F238E27FC236}">
                <a16:creationId xmlns:a16="http://schemas.microsoft.com/office/drawing/2014/main" id="{E516B574-7952-3D44-8278-618409B1F2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27883" y="824281"/>
            <a:ext cx="1115097" cy="1104644"/>
          </a:xfrm>
          <a:custGeom>
            <a:avLst/>
            <a:gdLst>
              <a:gd name="T0" fmla="*/ 1409 w 1410"/>
              <a:gd name="T1" fmla="*/ 693 h 1398"/>
              <a:gd name="T2" fmla="*/ 1409 w 1410"/>
              <a:gd name="T3" fmla="*/ 693 h 1398"/>
              <a:gd name="T4" fmla="*/ 704 w 1410"/>
              <a:gd name="T5" fmla="*/ 1397 h 1398"/>
              <a:gd name="T6" fmla="*/ 0 w 1410"/>
              <a:gd name="T7" fmla="*/ 693 h 1398"/>
              <a:gd name="T8" fmla="*/ 704 w 1410"/>
              <a:gd name="T9" fmla="*/ 0 h 1398"/>
              <a:gd name="T10" fmla="*/ 1409 w 1410"/>
              <a:gd name="T11" fmla="*/ 693 h 13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10" h="1398">
                <a:moveTo>
                  <a:pt x="1409" y="693"/>
                </a:moveTo>
                <a:lnTo>
                  <a:pt x="1409" y="693"/>
                </a:lnTo>
                <a:cubicBezTo>
                  <a:pt x="1409" y="1085"/>
                  <a:pt x="1097" y="1397"/>
                  <a:pt x="704" y="1397"/>
                </a:cubicBezTo>
                <a:cubicBezTo>
                  <a:pt x="323" y="1397"/>
                  <a:pt x="0" y="1085"/>
                  <a:pt x="0" y="693"/>
                </a:cubicBezTo>
                <a:cubicBezTo>
                  <a:pt x="0" y="312"/>
                  <a:pt x="323" y="0"/>
                  <a:pt x="704" y="0"/>
                </a:cubicBezTo>
                <a:cubicBezTo>
                  <a:pt x="1097" y="0"/>
                  <a:pt x="1409" y="312"/>
                  <a:pt x="1409" y="693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7" name="Freeform 302">
            <a:extLst>
              <a:ext uri="{FF2B5EF4-FFF2-40B4-BE49-F238E27FC236}">
                <a16:creationId xmlns:a16="http://schemas.microsoft.com/office/drawing/2014/main" id="{6E4014BB-B11A-9947-9261-17F873114F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27883" y="3430819"/>
            <a:ext cx="1115097" cy="1104644"/>
          </a:xfrm>
          <a:custGeom>
            <a:avLst/>
            <a:gdLst>
              <a:gd name="T0" fmla="*/ 1409 w 1410"/>
              <a:gd name="T1" fmla="*/ 692 h 1397"/>
              <a:gd name="T2" fmla="*/ 1409 w 1410"/>
              <a:gd name="T3" fmla="*/ 692 h 1397"/>
              <a:gd name="T4" fmla="*/ 704 w 1410"/>
              <a:gd name="T5" fmla="*/ 1396 h 1397"/>
              <a:gd name="T6" fmla="*/ 0 w 1410"/>
              <a:gd name="T7" fmla="*/ 692 h 1397"/>
              <a:gd name="T8" fmla="*/ 704 w 1410"/>
              <a:gd name="T9" fmla="*/ 0 h 1397"/>
              <a:gd name="T10" fmla="*/ 1409 w 1410"/>
              <a:gd name="T11" fmla="*/ 692 h 1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10" h="1397">
                <a:moveTo>
                  <a:pt x="1409" y="692"/>
                </a:moveTo>
                <a:lnTo>
                  <a:pt x="1409" y="692"/>
                </a:lnTo>
                <a:cubicBezTo>
                  <a:pt x="1409" y="1084"/>
                  <a:pt x="1097" y="1396"/>
                  <a:pt x="704" y="1396"/>
                </a:cubicBezTo>
                <a:cubicBezTo>
                  <a:pt x="323" y="1396"/>
                  <a:pt x="0" y="1084"/>
                  <a:pt x="0" y="692"/>
                </a:cubicBezTo>
                <a:cubicBezTo>
                  <a:pt x="0" y="311"/>
                  <a:pt x="323" y="0"/>
                  <a:pt x="704" y="0"/>
                </a:cubicBezTo>
                <a:cubicBezTo>
                  <a:pt x="1097" y="0"/>
                  <a:pt x="1409" y="311"/>
                  <a:pt x="1409" y="692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8" name="Freeform 303">
            <a:extLst>
              <a:ext uri="{FF2B5EF4-FFF2-40B4-BE49-F238E27FC236}">
                <a16:creationId xmlns:a16="http://schemas.microsoft.com/office/drawing/2014/main" id="{0A01A8A0-3A01-A740-B376-DB28C5C6B9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26510" y="3570207"/>
            <a:ext cx="714358" cy="822384"/>
          </a:xfrm>
          <a:custGeom>
            <a:avLst/>
            <a:gdLst>
              <a:gd name="T0" fmla="*/ 450 w 902"/>
              <a:gd name="T1" fmla="*/ 1038 h 1039"/>
              <a:gd name="T2" fmla="*/ 450 w 902"/>
              <a:gd name="T3" fmla="*/ 1038 h 1039"/>
              <a:gd name="T4" fmla="*/ 439 w 902"/>
              <a:gd name="T5" fmla="*/ 1038 h 1039"/>
              <a:gd name="T6" fmla="*/ 185 w 902"/>
              <a:gd name="T7" fmla="*/ 842 h 1039"/>
              <a:gd name="T8" fmla="*/ 0 w 902"/>
              <a:gd name="T9" fmla="*/ 231 h 1039"/>
              <a:gd name="T10" fmla="*/ 23 w 902"/>
              <a:gd name="T11" fmla="*/ 161 h 1039"/>
              <a:gd name="T12" fmla="*/ 81 w 902"/>
              <a:gd name="T13" fmla="*/ 138 h 1039"/>
              <a:gd name="T14" fmla="*/ 404 w 902"/>
              <a:gd name="T15" fmla="*/ 23 h 1039"/>
              <a:gd name="T16" fmla="*/ 496 w 902"/>
              <a:gd name="T17" fmla="*/ 23 h 1039"/>
              <a:gd name="T18" fmla="*/ 820 w 902"/>
              <a:gd name="T19" fmla="*/ 138 h 1039"/>
              <a:gd name="T20" fmla="*/ 878 w 902"/>
              <a:gd name="T21" fmla="*/ 161 h 1039"/>
              <a:gd name="T22" fmla="*/ 901 w 902"/>
              <a:gd name="T23" fmla="*/ 219 h 1039"/>
              <a:gd name="T24" fmla="*/ 716 w 902"/>
              <a:gd name="T25" fmla="*/ 842 h 1039"/>
              <a:gd name="T26" fmla="*/ 462 w 902"/>
              <a:gd name="T27" fmla="*/ 1038 h 1039"/>
              <a:gd name="T28" fmla="*/ 450 w 902"/>
              <a:gd name="T29" fmla="*/ 1038 h 1039"/>
              <a:gd name="T30" fmla="*/ 439 w 902"/>
              <a:gd name="T31" fmla="*/ 981 h 1039"/>
              <a:gd name="T32" fmla="*/ 439 w 902"/>
              <a:gd name="T33" fmla="*/ 981 h 1039"/>
              <a:gd name="T34" fmla="*/ 450 w 902"/>
              <a:gd name="T35" fmla="*/ 57 h 1039"/>
              <a:gd name="T36" fmla="*/ 450 w 902"/>
              <a:gd name="T37" fmla="*/ 57 h 1039"/>
              <a:gd name="T38" fmla="*/ 439 w 902"/>
              <a:gd name="T39" fmla="*/ 69 h 1039"/>
              <a:gd name="T40" fmla="*/ 81 w 902"/>
              <a:gd name="T41" fmla="*/ 196 h 1039"/>
              <a:gd name="T42" fmla="*/ 69 w 902"/>
              <a:gd name="T43" fmla="*/ 196 h 1039"/>
              <a:gd name="T44" fmla="*/ 58 w 902"/>
              <a:gd name="T45" fmla="*/ 219 h 1039"/>
              <a:gd name="T46" fmla="*/ 231 w 902"/>
              <a:gd name="T47" fmla="*/ 808 h 1039"/>
              <a:gd name="T48" fmla="*/ 450 w 902"/>
              <a:gd name="T49" fmla="*/ 981 h 1039"/>
              <a:gd name="T50" fmla="*/ 670 w 902"/>
              <a:gd name="T51" fmla="*/ 808 h 1039"/>
              <a:gd name="T52" fmla="*/ 843 w 902"/>
              <a:gd name="T53" fmla="*/ 219 h 1039"/>
              <a:gd name="T54" fmla="*/ 831 w 902"/>
              <a:gd name="T55" fmla="*/ 196 h 1039"/>
              <a:gd name="T56" fmla="*/ 820 w 902"/>
              <a:gd name="T57" fmla="*/ 184 h 1039"/>
              <a:gd name="T58" fmla="*/ 474 w 902"/>
              <a:gd name="T59" fmla="*/ 69 h 1039"/>
              <a:gd name="T60" fmla="*/ 450 w 902"/>
              <a:gd name="T61" fmla="*/ 57 h 10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902" h="1039">
                <a:moveTo>
                  <a:pt x="450" y="1038"/>
                </a:moveTo>
                <a:lnTo>
                  <a:pt x="450" y="1038"/>
                </a:lnTo>
                <a:lnTo>
                  <a:pt x="439" y="1038"/>
                </a:lnTo>
                <a:cubicBezTo>
                  <a:pt x="427" y="1027"/>
                  <a:pt x="266" y="958"/>
                  <a:pt x="185" y="842"/>
                </a:cubicBezTo>
                <a:cubicBezTo>
                  <a:pt x="58" y="646"/>
                  <a:pt x="12" y="346"/>
                  <a:pt x="0" y="231"/>
                </a:cubicBezTo>
                <a:cubicBezTo>
                  <a:pt x="0" y="207"/>
                  <a:pt x="12" y="184"/>
                  <a:pt x="23" y="161"/>
                </a:cubicBezTo>
                <a:cubicBezTo>
                  <a:pt x="35" y="150"/>
                  <a:pt x="58" y="138"/>
                  <a:pt x="81" y="138"/>
                </a:cubicBezTo>
                <a:cubicBezTo>
                  <a:pt x="243" y="126"/>
                  <a:pt x="358" y="57"/>
                  <a:pt x="404" y="23"/>
                </a:cubicBezTo>
                <a:cubicBezTo>
                  <a:pt x="427" y="0"/>
                  <a:pt x="474" y="0"/>
                  <a:pt x="496" y="23"/>
                </a:cubicBezTo>
                <a:cubicBezTo>
                  <a:pt x="554" y="57"/>
                  <a:pt x="658" y="126"/>
                  <a:pt x="820" y="138"/>
                </a:cubicBezTo>
                <a:cubicBezTo>
                  <a:pt x="843" y="138"/>
                  <a:pt x="866" y="150"/>
                  <a:pt x="878" y="161"/>
                </a:cubicBezTo>
                <a:cubicBezTo>
                  <a:pt x="889" y="184"/>
                  <a:pt x="901" y="207"/>
                  <a:pt x="901" y="219"/>
                </a:cubicBezTo>
                <a:cubicBezTo>
                  <a:pt x="889" y="346"/>
                  <a:pt x="843" y="646"/>
                  <a:pt x="716" y="842"/>
                </a:cubicBezTo>
                <a:cubicBezTo>
                  <a:pt x="635" y="958"/>
                  <a:pt x="474" y="1027"/>
                  <a:pt x="462" y="1038"/>
                </a:cubicBezTo>
                <a:lnTo>
                  <a:pt x="450" y="1038"/>
                </a:lnTo>
                <a:close/>
                <a:moveTo>
                  <a:pt x="439" y="981"/>
                </a:moveTo>
                <a:lnTo>
                  <a:pt x="439" y="981"/>
                </a:lnTo>
                <a:close/>
                <a:moveTo>
                  <a:pt x="450" y="57"/>
                </a:moveTo>
                <a:lnTo>
                  <a:pt x="450" y="57"/>
                </a:lnTo>
                <a:lnTo>
                  <a:pt x="439" y="69"/>
                </a:lnTo>
                <a:cubicBezTo>
                  <a:pt x="381" y="104"/>
                  <a:pt x="266" y="173"/>
                  <a:pt x="81" y="196"/>
                </a:cubicBezTo>
                <a:lnTo>
                  <a:pt x="69" y="196"/>
                </a:lnTo>
                <a:cubicBezTo>
                  <a:pt x="58" y="207"/>
                  <a:pt x="58" y="219"/>
                  <a:pt x="58" y="219"/>
                </a:cubicBezTo>
                <a:cubicBezTo>
                  <a:pt x="69" y="334"/>
                  <a:pt x="116" y="634"/>
                  <a:pt x="231" y="808"/>
                </a:cubicBezTo>
                <a:cubicBezTo>
                  <a:pt x="289" y="888"/>
                  <a:pt x="416" y="958"/>
                  <a:pt x="450" y="981"/>
                </a:cubicBezTo>
                <a:cubicBezTo>
                  <a:pt x="485" y="958"/>
                  <a:pt x="612" y="888"/>
                  <a:pt x="670" y="808"/>
                </a:cubicBezTo>
                <a:cubicBezTo>
                  <a:pt x="785" y="634"/>
                  <a:pt x="831" y="334"/>
                  <a:pt x="843" y="219"/>
                </a:cubicBezTo>
                <a:cubicBezTo>
                  <a:pt x="843" y="207"/>
                  <a:pt x="843" y="207"/>
                  <a:pt x="831" y="196"/>
                </a:cubicBezTo>
                <a:lnTo>
                  <a:pt x="820" y="184"/>
                </a:lnTo>
                <a:cubicBezTo>
                  <a:pt x="635" y="173"/>
                  <a:pt x="520" y="104"/>
                  <a:pt x="474" y="69"/>
                </a:cubicBezTo>
                <a:cubicBezTo>
                  <a:pt x="462" y="69"/>
                  <a:pt x="462" y="57"/>
                  <a:pt x="450" y="57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9" name="Freeform 304">
            <a:extLst>
              <a:ext uri="{FF2B5EF4-FFF2-40B4-BE49-F238E27FC236}">
                <a16:creationId xmlns:a16="http://schemas.microsoft.com/office/drawing/2014/main" id="{A3452B02-3169-C94C-8240-9BE263B810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46044" y="3960490"/>
            <a:ext cx="275291" cy="191658"/>
          </a:xfrm>
          <a:custGeom>
            <a:avLst/>
            <a:gdLst>
              <a:gd name="T0" fmla="*/ 300 w 348"/>
              <a:gd name="T1" fmla="*/ 243 h 244"/>
              <a:gd name="T2" fmla="*/ 300 w 348"/>
              <a:gd name="T3" fmla="*/ 243 h 244"/>
              <a:gd name="T4" fmla="*/ 47 w 348"/>
              <a:gd name="T5" fmla="*/ 243 h 244"/>
              <a:gd name="T6" fmla="*/ 0 w 348"/>
              <a:gd name="T7" fmla="*/ 196 h 244"/>
              <a:gd name="T8" fmla="*/ 0 w 348"/>
              <a:gd name="T9" fmla="*/ 46 h 244"/>
              <a:gd name="T10" fmla="*/ 47 w 348"/>
              <a:gd name="T11" fmla="*/ 0 h 244"/>
              <a:gd name="T12" fmla="*/ 300 w 348"/>
              <a:gd name="T13" fmla="*/ 0 h 244"/>
              <a:gd name="T14" fmla="*/ 347 w 348"/>
              <a:gd name="T15" fmla="*/ 46 h 244"/>
              <a:gd name="T16" fmla="*/ 347 w 348"/>
              <a:gd name="T17" fmla="*/ 196 h 244"/>
              <a:gd name="T18" fmla="*/ 300 w 348"/>
              <a:gd name="T19" fmla="*/ 243 h 244"/>
              <a:gd name="T20" fmla="*/ 58 w 348"/>
              <a:gd name="T21" fmla="*/ 185 h 244"/>
              <a:gd name="T22" fmla="*/ 58 w 348"/>
              <a:gd name="T23" fmla="*/ 185 h 244"/>
              <a:gd name="T24" fmla="*/ 289 w 348"/>
              <a:gd name="T25" fmla="*/ 185 h 244"/>
              <a:gd name="T26" fmla="*/ 289 w 348"/>
              <a:gd name="T27" fmla="*/ 58 h 244"/>
              <a:gd name="T28" fmla="*/ 58 w 348"/>
              <a:gd name="T29" fmla="*/ 58 h 244"/>
              <a:gd name="T30" fmla="*/ 58 w 348"/>
              <a:gd name="T31" fmla="*/ 185 h 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48" h="244">
                <a:moveTo>
                  <a:pt x="300" y="243"/>
                </a:moveTo>
                <a:lnTo>
                  <a:pt x="300" y="243"/>
                </a:lnTo>
                <a:cubicBezTo>
                  <a:pt x="47" y="243"/>
                  <a:pt x="47" y="243"/>
                  <a:pt x="47" y="243"/>
                </a:cubicBezTo>
                <a:cubicBezTo>
                  <a:pt x="23" y="243"/>
                  <a:pt x="0" y="219"/>
                  <a:pt x="0" y="196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23"/>
                  <a:pt x="23" y="0"/>
                  <a:pt x="47" y="0"/>
                </a:cubicBezTo>
                <a:cubicBezTo>
                  <a:pt x="300" y="0"/>
                  <a:pt x="300" y="0"/>
                  <a:pt x="300" y="0"/>
                </a:cubicBezTo>
                <a:cubicBezTo>
                  <a:pt x="323" y="0"/>
                  <a:pt x="347" y="23"/>
                  <a:pt x="347" y="46"/>
                </a:cubicBezTo>
                <a:cubicBezTo>
                  <a:pt x="347" y="196"/>
                  <a:pt x="347" y="196"/>
                  <a:pt x="347" y="196"/>
                </a:cubicBezTo>
                <a:cubicBezTo>
                  <a:pt x="347" y="219"/>
                  <a:pt x="323" y="243"/>
                  <a:pt x="300" y="243"/>
                </a:cubicBezTo>
                <a:close/>
                <a:moveTo>
                  <a:pt x="58" y="185"/>
                </a:moveTo>
                <a:lnTo>
                  <a:pt x="58" y="185"/>
                </a:lnTo>
                <a:cubicBezTo>
                  <a:pt x="289" y="185"/>
                  <a:pt x="289" y="185"/>
                  <a:pt x="289" y="185"/>
                </a:cubicBezTo>
                <a:cubicBezTo>
                  <a:pt x="289" y="58"/>
                  <a:pt x="289" y="58"/>
                  <a:pt x="289" y="58"/>
                </a:cubicBezTo>
                <a:cubicBezTo>
                  <a:pt x="58" y="58"/>
                  <a:pt x="58" y="58"/>
                  <a:pt x="58" y="58"/>
                </a:cubicBezTo>
                <a:lnTo>
                  <a:pt x="58" y="18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0" name="Freeform 305">
            <a:extLst>
              <a:ext uri="{FF2B5EF4-FFF2-40B4-BE49-F238E27FC236}">
                <a16:creationId xmlns:a16="http://schemas.microsoft.com/office/drawing/2014/main" id="{633BB09E-B303-7E40-A8E0-759608AA70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73921" y="3814134"/>
            <a:ext cx="219536" cy="191658"/>
          </a:xfrm>
          <a:custGeom>
            <a:avLst/>
            <a:gdLst>
              <a:gd name="T0" fmla="*/ 254 w 278"/>
              <a:gd name="T1" fmla="*/ 243 h 244"/>
              <a:gd name="T2" fmla="*/ 254 w 278"/>
              <a:gd name="T3" fmla="*/ 243 h 244"/>
              <a:gd name="T4" fmla="*/ 231 w 278"/>
              <a:gd name="T5" fmla="*/ 208 h 244"/>
              <a:gd name="T6" fmla="*/ 231 w 278"/>
              <a:gd name="T7" fmla="*/ 139 h 244"/>
              <a:gd name="T8" fmla="*/ 138 w 278"/>
              <a:gd name="T9" fmla="*/ 46 h 244"/>
              <a:gd name="T10" fmla="*/ 46 w 278"/>
              <a:gd name="T11" fmla="*/ 139 h 244"/>
              <a:gd name="T12" fmla="*/ 57 w 278"/>
              <a:gd name="T13" fmla="*/ 208 h 244"/>
              <a:gd name="T14" fmla="*/ 23 w 278"/>
              <a:gd name="T15" fmla="*/ 243 h 244"/>
              <a:gd name="T16" fmla="*/ 23 w 278"/>
              <a:gd name="T17" fmla="*/ 243 h 244"/>
              <a:gd name="T18" fmla="*/ 0 w 278"/>
              <a:gd name="T19" fmla="*/ 208 h 244"/>
              <a:gd name="T20" fmla="*/ 0 w 278"/>
              <a:gd name="T21" fmla="*/ 139 h 244"/>
              <a:gd name="T22" fmla="*/ 138 w 278"/>
              <a:gd name="T23" fmla="*/ 0 h 244"/>
              <a:gd name="T24" fmla="*/ 277 w 278"/>
              <a:gd name="T25" fmla="*/ 139 h 244"/>
              <a:gd name="T26" fmla="*/ 277 w 278"/>
              <a:gd name="T27" fmla="*/ 208 h 244"/>
              <a:gd name="T28" fmla="*/ 254 w 278"/>
              <a:gd name="T29" fmla="*/ 243 h 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78" h="244">
                <a:moveTo>
                  <a:pt x="254" y="243"/>
                </a:moveTo>
                <a:lnTo>
                  <a:pt x="254" y="243"/>
                </a:lnTo>
                <a:cubicBezTo>
                  <a:pt x="242" y="243"/>
                  <a:pt x="231" y="231"/>
                  <a:pt x="231" y="208"/>
                </a:cubicBezTo>
                <a:cubicBezTo>
                  <a:pt x="231" y="139"/>
                  <a:pt x="231" y="139"/>
                  <a:pt x="231" y="139"/>
                </a:cubicBezTo>
                <a:cubicBezTo>
                  <a:pt x="231" y="92"/>
                  <a:pt x="184" y="46"/>
                  <a:pt x="138" y="46"/>
                </a:cubicBezTo>
                <a:cubicBezTo>
                  <a:pt x="92" y="46"/>
                  <a:pt x="46" y="92"/>
                  <a:pt x="46" y="139"/>
                </a:cubicBezTo>
                <a:cubicBezTo>
                  <a:pt x="57" y="208"/>
                  <a:pt x="57" y="208"/>
                  <a:pt x="57" y="208"/>
                </a:cubicBezTo>
                <a:cubicBezTo>
                  <a:pt x="57" y="231"/>
                  <a:pt x="34" y="243"/>
                  <a:pt x="23" y="243"/>
                </a:cubicBezTo>
                <a:lnTo>
                  <a:pt x="23" y="243"/>
                </a:lnTo>
                <a:cubicBezTo>
                  <a:pt x="12" y="243"/>
                  <a:pt x="0" y="231"/>
                  <a:pt x="0" y="208"/>
                </a:cubicBezTo>
                <a:cubicBezTo>
                  <a:pt x="0" y="139"/>
                  <a:pt x="0" y="139"/>
                  <a:pt x="0" y="139"/>
                </a:cubicBezTo>
                <a:cubicBezTo>
                  <a:pt x="0" y="58"/>
                  <a:pt x="57" y="0"/>
                  <a:pt x="138" y="0"/>
                </a:cubicBezTo>
                <a:cubicBezTo>
                  <a:pt x="219" y="0"/>
                  <a:pt x="277" y="58"/>
                  <a:pt x="277" y="139"/>
                </a:cubicBezTo>
                <a:cubicBezTo>
                  <a:pt x="277" y="208"/>
                  <a:pt x="277" y="208"/>
                  <a:pt x="277" y="208"/>
                </a:cubicBezTo>
                <a:cubicBezTo>
                  <a:pt x="277" y="231"/>
                  <a:pt x="265" y="243"/>
                  <a:pt x="254" y="24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1" name="Freeform 306">
            <a:extLst>
              <a:ext uri="{FF2B5EF4-FFF2-40B4-BE49-F238E27FC236}">
                <a16:creationId xmlns:a16="http://schemas.microsoft.com/office/drawing/2014/main" id="{12DD9FFE-366A-3F40-992D-97B680A5DF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26510" y="1012454"/>
            <a:ext cx="714358" cy="714360"/>
          </a:xfrm>
          <a:custGeom>
            <a:avLst/>
            <a:gdLst>
              <a:gd name="T0" fmla="*/ 450 w 902"/>
              <a:gd name="T1" fmla="*/ 901 h 902"/>
              <a:gd name="T2" fmla="*/ 450 w 902"/>
              <a:gd name="T3" fmla="*/ 901 h 902"/>
              <a:gd name="T4" fmla="*/ 127 w 902"/>
              <a:gd name="T5" fmla="*/ 774 h 902"/>
              <a:gd name="T6" fmla="*/ 0 w 902"/>
              <a:gd name="T7" fmla="*/ 451 h 902"/>
              <a:gd name="T8" fmla="*/ 127 w 902"/>
              <a:gd name="T9" fmla="*/ 139 h 902"/>
              <a:gd name="T10" fmla="*/ 450 w 902"/>
              <a:gd name="T11" fmla="*/ 0 h 902"/>
              <a:gd name="T12" fmla="*/ 773 w 902"/>
              <a:gd name="T13" fmla="*/ 139 h 902"/>
              <a:gd name="T14" fmla="*/ 901 w 902"/>
              <a:gd name="T15" fmla="*/ 451 h 902"/>
              <a:gd name="T16" fmla="*/ 773 w 902"/>
              <a:gd name="T17" fmla="*/ 774 h 902"/>
              <a:gd name="T18" fmla="*/ 450 w 902"/>
              <a:gd name="T19" fmla="*/ 901 h 902"/>
              <a:gd name="T20" fmla="*/ 450 w 902"/>
              <a:gd name="T21" fmla="*/ 58 h 902"/>
              <a:gd name="T22" fmla="*/ 450 w 902"/>
              <a:gd name="T23" fmla="*/ 58 h 902"/>
              <a:gd name="T24" fmla="*/ 58 w 902"/>
              <a:gd name="T25" fmla="*/ 451 h 902"/>
              <a:gd name="T26" fmla="*/ 450 w 902"/>
              <a:gd name="T27" fmla="*/ 855 h 902"/>
              <a:gd name="T28" fmla="*/ 843 w 902"/>
              <a:gd name="T29" fmla="*/ 451 h 902"/>
              <a:gd name="T30" fmla="*/ 450 w 902"/>
              <a:gd name="T31" fmla="*/ 58 h 9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902" h="902">
                <a:moveTo>
                  <a:pt x="450" y="901"/>
                </a:moveTo>
                <a:lnTo>
                  <a:pt x="450" y="901"/>
                </a:lnTo>
                <a:cubicBezTo>
                  <a:pt x="335" y="901"/>
                  <a:pt x="219" y="855"/>
                  <a:pt x="127" y="774"/>
                </a:cubicBezTo>
                <a:cubicBezTo>
                  <a:pt x="47" y="681"/>
                  <a:pt x="0" y="578"/>
                  <a:pt x="0" y="451"/>
                </a:cubicBezTo>
                <a:cubicBezTo>
                  <a:pt x="0" y="335"/>
                  <a:pt x="47" y="220"/>
                  <a:pt x="127" y="139"/>
                </a:cubicBezTo>
                <a:cubicBezTo>
                  <a:pt x="219" y="47"/>
                  <a:pt x="335" y="0"/>
                  <a:pt x="450" y="0"/>
                </a:cubicBezTo>
                <a:cubicBezTo>
                  <a:pt x="566" y="0"/>
                  <a:pt x="681" y="47"/>
                  <a:pt x="773" y="139"/>
                </a:cubicBezTo>
                <a:cubicBezTo>
                  <a:pt x="854" y="220"/>
                  <a:pt x="901" y="335"/>
                  <a:pt x="901" y="451"/>
                </a:cubicBezTo>
                <a:cubicBezTo>
                  <a:pt x="901" y="578"/>
                  <a:pt x="854" y="681"/>
                  <a:pt x="773" y="774"/>
                </a:cubicBezTo>
                <a:cubicBezTo>
                  <a:pt x="681" y="855"/>
                  <a:pt x="566" y="901"/>
                  <a:pt x="450" y="901"/>
                </a:cubicBezTo>
                <a:close/>
                <a:moveTo>
                  <a:pt x="450" y="58"/>
                </a:moveTo>
                <a:lnTo>
                  <a:pt x="450" y="58"/>
                </a:lnTo>
                <a:cubicBezTo>
                  <a:pt x="231" y="58"/>
                  <a:pt x="58" y="232"/>
                  <a:pt x="58" y="451"/>
                </a:cubicBezTo>
                <a:cubicBezTo>
                  <a:pt x="58" y="670"/>
                  <a:pt x="231" y="855"/>
                  <a:pt x="450" y="855"/>
                </a:cubicBezTo>
                <a:cubicBezTo>
                  <a:pt x="670" y="855"/>
                  <a:pt x="843" y="670"/>
                  <a:pt x="843" y="451"/>
                </a:cubicBezTo>
                <a:cubicBezTo>
                  <a:pt x="843" y="232"/>
                  <a:pt x="670" y="58"/>
                  <a:pt x="450" y="58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2" name="Freeform 307">
            <a:extLst>
              <a:ext uri="{FF2B5EF4-FFF2-40B4-BE49-F238E27FC236}">
                <a16:creationId xmlns:a16="http://schemas.microsoft.com/office/drawing/2014/main" id="{C9540D5A-5C51-674F-AD32-2E8DA71916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10143" y="1096086"/>
            <a:ext cx="547093" cy="547095"/>
          </a:xfrm>
          <a:custGeom>
            <a:avLst/>
            <a:gdLst>
              <a:gd name="T0" fmla="*/ 346 w 694"/>
              <a:gd name="T1" fmla="*/ 693 h 694"/>
              <a:gd name="T2" fmla="*/ 346 w 694"/>
              <a:gd name="T3" fmla="*/ 693 h 694"/>
              <a:gd name="T4" fmla="*/ 0 w 694"/>
              <a:gd name="T5" fmla="*/ 347 h 694"/>
              <a:gd name="T6" fmla="*/ 346 w 694"/>
              <a:gd name="T7" fmla="*/ 0 h 694"/>
              <a:gd name="T8" fmla="*/ 693 w 694"/>
              <a:gd name="T9" fmla="*/ 347 h 694"/>
              <a:gd name="T10" fmla="*/ 346 w 694"/>
              <a:gd name="T11" fmla="*/ 693 h 694"/>
              <a:gd name="T12" fmla="*/ 346 w 694"/>
              <a:gd name="T13" fmla="*/ 58 h 694"/>
              <a:gd name="T14" fmla="*/ 346 w 694"/>
              <a:gd name="T15" fmla="*/ 58 h 694"/>
              <a:gd name="T16" fmla="*/ 58 w 694"/>
              <a:gd name="T17" fmla="*/ 347 h 694"/>
              <a:gd name="T18" fmla="*/ 346 w 694"/>
              <a:gd name="T19" fmla="*/ 635 h 694"/>
              <a:gd name="T20" fmla="*/ 635 w 694"/>
              <a:gd name="T21" fmla="*/ 347 h 694"/>
              <a:gd name="T22" fmla="*/ 346 w 694"/>
              <a:gd name="T23" fmla="*/ 58 h 6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94" h="694">
                <a:moveTo>
                  <a:pt x="346" y="693"/>
                </a:moveTo>
                <a:lnTo>
                  <a:pt x="346" y="693"/>
                </a:lnTo>
                <a:cubicBezTo>
                  <a:pt x="162" y="693"/>
                  <a:pt x="0" y="543"/>
                  <a:pt x="0" y="347"/>
                </a:cubicBezTo>
                <a:cubicBezTo>
                  <a:pt x="0" y="162"/>
                  <a:pt x="162" y="0"/>
                  <a:pt x="346" y="0"/>
                </a:cubicBezTo>
                <a:cubicBezTo>
                  <a:pt x="543" y="0"/>
                  <a:pt x="693" y="162"/>
                  <a:pt x="693" y="347"/>
                </a:cubicBezTo>
                <a:cubicBezTo>
                  <a:pt x="693" y="543"/>
                  <a:pt x="543" y="693"/>
                  <a:pt x="346" y="693"/>
                </a:cubicBezTo>
                <a:close/>
                <a:moveTo>
                  <a:pt x="346" y="58"/>
                </a:moveTo>
                <a:lnTo>
                  <a:pt x="346" y="58"/>
                </a:lnTo>
                <a:cubicBezTo>
                  <a:pt x="185" y="58"/>
                  <a:pt x="58" y="185"/>
                  <a:pt x="58" y="347"/>
                </a:cubicBezTo>
                <a:cubicBezTo>
                  <a:pt x="58" y="508"/>
                  <a:pt x="185" y="635"/>
                  <a:pt x="346" y="635"/>
                </a:cubicBezTo>
                <a:cubicBezTo>
                  <a:pt x="508" y="635"/>
                  <a:pt x="635" y="508"/>
                  <a:pt x="635" y="347"/>
                </a:cubicBezTo>
                <a:cubicBezTo>
                  <a:pt x="635" y="185"/>
                  <a:pt x="508" y="58"/>
                  <a:pt x="346" y="58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3" name="Freeform 308">
            <a:extLst>
              <a:ext uri="{FF2B5EF4-FFF2-40B4-BE49-F238E27FC236}">
                <a16:creationId xmlns:a16="http://schemas.microsoft.com/office/drawing/2014/main" id="{84A238B3-24DE-C749-91F2-BC52D3D790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01799" y="1231989"/>
            <a:ext cx="163781" cy="264835"/>
          </a:xfrm>
          <a:custGeom>
            <a:avLst/>
            <a:gdLst>
              <a:gd name="T0" fmla="*/ 93 w 209"/>
              <a:gd name="T1" fmla="*/ 334 h 335"/>
              <a:gd name="T2" fmla="*/ 93 w 209"/>
              <a:gd name="T3" fmla="*/ 334 h 335"/>
              <a:gd name="T4" fmla="*/ 12 w 209"/>
              <a:gd name="T5" fmla="*/ 323 h 335"/>
              <a:gd name="T6" fmla="*/ 0 w 209"/>
              <a:gd name="T7" fmla="*/ 288 h 335"/>
              <a:gd name="T8" fmla="*/ 35 w 209"/>
              <a:gd name="T9" fmla="*/ 288 h 335"/>
              <a:gd name="T10" fmla="*/ 139 w 209"/>
              <a:gd name="T11" fmla="*/ 288 h 335"/>
              <a:gd name="T12" fmla="*/ 162 w 209"/>
              <a:gd name="T13" fmla="*/ 242 h 335"/>
              <a:gd name="T14" fmla="*/ 93 w 209"/>
              <a:gd name="T15" fmla="*/ 196 h 335"/>
              <a:gd name="T16" fmla="*/ 35 w 209"/>
              <a:gd name="T17" fmla="*/ 161 h 335"/>
              <a:gd name="T18" fmla="*/ 0 w 209"/>
              <a:gd name="T19" fmla="*/ 104 h 335"/>
              <a:gd name="T20" fmla="*/ 47 w 209"/>
              <a:gd name="T21" fmla="*/ 23 h 335"/>
              <a:gd name="T22" fmla="*/ 197 w 209"/>
              <a:gd name="T23" fmla="*/ 23 h 335"/>
              <a:gd name="T24" fmla="*/ 208 w 209"/>
              <a:gd name="T25" fmla="*/ 46 h 335"/>
              <a:gd name="T26" fmla="*/ 174 w 209"/>
              <a:gd name="T27" fmla="*/ 57 h 335"/>
              <a:gd name="T28" fmla="*/ 70 w 209"/>
              <a:gd name="T29" fmla="*/ 57 h 335"/>
              <a:gd name="T30" fmla="*/ 47 w 209"/>
              <a:gd name="T31" fmla="*/ 104 h 335"/>
              <a:gd name="T32" fmla="*/ 116 w 209"/>
              <a:gd name="T33" fmla="*/ 150 h 335"/>
              <a:gd name="T34" fmla="*/ 174 w 209"/>
              <a:gd name="T35" fmla="*/ 184 h 335"/>
              <a:gd name="T36" fmla="*/ 208 w 209"/>
              <a:gd name="T37" fmla="*/ 242 h 335"/>
              <a:gd name="T38" fmla="*/ 162 w 209"/>
              <a:gd name="T39" fmla="*/ 323 h 335"/>
              <a:gd name="T40" fmla="*/ 93 w 209"/>
              <a:gd name="T41" fmla="*/ 334 h 3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09" h="335">
                <a:moveTo>
                  <a:pt x="93" y="334"/>
                </a:moveTo>
                <a:lnTo>
                  <a:pt x="93" y="334"/>
                </a:lnTo>
                <a:cubicBezTo>
                  <a:pt x="70" y="334"/>
                  <a:pt x="47" y="334"/>
                  <a:pt x="12" y="323"/>
                </a:cubicBezTo>
                <a:cubicBezTo>
                  <a:pt x="0" y="311"/>
                  <a:pt x="0" y="300"/>
                  <a:pt x="0" y="288"/>
                </a:cubicBezTo>
                <a:cubicBezTo>
                  <a:pt x="12" y="288"/>
                  <a:pt x="23" y="277"/>
                  <a:pt x="35" y="288"/>
                </a:cubicBezTo>
                <a:cubicBezTo>
                  <a:pt x="70" y="300"/>
                  <a:pt x="116" y="300"/>
                  <a:pt x="139" y="288"/>
                </a:cubicBezTo>
                <a:cubicBezTo>
                  <a:pt x="162" y="277"/>
                  <a:pt x="162" y="265"/>
                  <a:pt x="162" y="242"/>
                </a:cubicBezTo>
                <a:cubicBezTo>
                  <a:pt x="162" y="231"/>
                  <a:pt x="128" y="207"/>
                  <a:pt x="93" y="196"/>
                </a:cubicBezTo>
                <a:cubicBezTo>
                  <a:pt x="70" y="184"/>
                  <a:pt x="58" y="173"/>
                  <a:pt x="35" y="161"/>
                </a:cubicBezTo>
                <a:cubicBezTo>
                  <a:pt x="12" y="138"/>
                  <a:pt x="0" y="126"/>
                  <a:pt x="0" y="104"/>
                </a:cubicBezTo>
                <a:cubicBezTo>
                  <a:pt x="0" y="69"/>
                  <a:pt x="23" y="46"/>
                  <a:pt x="47" y="23"/>
                </a:cubicBezTo>
                <a:cubicBezTo>
                  <a:pt x="81" y="0"/>
                  <a:pt x="139" y="0"/>
                  <a:pt x="197" y="23"/>
                </a:cubicBezTo>
                <a:cubicBezTo>
                  <a:pt x="208" y="23"/>
                  <a:pt x="208" y="46"/>
                  <a:pt x="208" y="46"/>
                </a:cubicBezTo>
                <a:cubicBezTo>
                  <a:pt x="197" y="57"/>
                  <a:pt x="185" y="69"/>
                  <a:pt x="174" y="57"/>
                </a:cubicBezTo>
                <a:cubicBezTo>
                  <a:pt x="139" y="46"/>
                  <a:pt x="93" y="46"/>
                  <a:pt x="70" y="57"/>
                </a:cubicBezTo>
                <a:cubicBezTo>
                  <a:pt x="58" y="69"/>
                  <a:pt x="47" y="80"/>
                  <a:pt x="47" y="104"/>
                </a:cubicBezTo>
                <a:cubicBezTo>
                  <a:pt x="47" y="115"/>
                  <a:pt x="81" y="138"/>
                  <a:pt x="116" y="150"/>
                </a:cubicBezTo>
                <a:cubicBezTo>
                  <a:pt x="139" y="161"/>
                  <a:pt x="162" y="173"/>
                  <a:pt x="174" y="184"/>
                </a:cubicBezTo>
                <a:cubicBezTo>
                  <a:pt x="197" y="207"/>
                  <a:pt x="208" y="231"/>
                  <a:pt x="208" y="242"/>
                </a:cubicBezTo>
                <a:cubicBezTo>
                  <a:pt x="208" y="277"/>
                  <a:pt x="197" y="300"/>
                  <a:pt x="162" y="323"/>
                </a:cubicBezTo>
                <a:cubicBezTo>
                  <a:pt x="150" y="334"/>
                  <a:pt x="128" y="334"/>
                  <a:pt x="93" y="33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4" name="Freeform 309">
            <a:extLst>
              <a:ext uri="{FF2B5EF4-FFF2-40B4-BE49-F238E27FC236}">
                <a16:creationId xmlns:a16="http://schemas.microsoft.com/office/drawing/2014/main" id="{F06BC4AF-1BBA-4D4D-B00C-05F7795A87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64523" y="1169265"/>
            <a:ext cx="38333" cy="66208"/>
          </a:xfrm>
          <a:custGeom>
            <a:avLst/>
            <a:gdLst>
              <a:gd name="T0" fmla="*/ 23 w 48"/>
              <a:gd name="T1" fmla="*/ 81 h 82"/>
              <a:gd name="T2" fmla="*/ 23 w 48"/>
              <a:gd name="T3" fmla="*/ 81 h 82"/>
              <a:gd name="T4" fmla="*/ 0 w 48"/>
              <a:gd name="T5" fmla="*/ 57 h 82"/>
              <a:gd name="T6" fmla="*/ 0 w 48"/>
              <a:gd name="T7" fmla="*/ 23 h 82"/>
              <a:gd name="T8" fmla="*/ 23 w 48"/>
              <a:gd name="T9" fmla="*/ 0 h 82"/>
              <a:gd name="T10" fmla="*/ 47 w 48"/>
              <a:gd name="T11" fmla="*/ 23 h 82"/>
              <a:gd name="T12" fmla="*/ 47 w 48"/>
              <a:gd name="T13" fmla="*/ 57 h 82"/>
              <a:gd name="T14" fmla="*/ 23 w 48"/>
              <a:gd name="T15" fmla="*/ 81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8" h="82">
                <a:moveTo>
                  <a:pt x="23" y="81"/>
                </a:moveTo>
                <a:lnTo>
                  <a:pt x="23" y="81"/>
                </a:lnTo>
                <a:cubicBezTo>
                  <a:pt x="12" y="81"/>
                  <a:pt x="0" y="69"/>
                  <a:pt x="0" y="57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11"/>
                  <a:pt x="12" y="0"/>
                  <a:pt x="23" y="0"/>
                </a:cubicBezTo>
                <a:cubicBezTo>
                  <a:pt x="35" y="0"/>
                  <a:pt x="47" y="11"/>
                  <a:pt x="47" y="23"/>
                </a:cubicBezTo>
                <a:cubicBezTo>
                  <a:pt x="47" y="57"/>
                  <a:pt x="47" y="57"/>
                  <a:pt x="47" y="57"/>
                </a:cubicBezTo>
                <a:cubicBezTo>
                  <a:pt x="47" y="69"/>
                  <a:pt x="35" y="81"/>
                  <a:pt x="23" y="8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5" name="Freeform 310">
            <a:extLst>
              <a:ext uri="{FF2B5EF4-FFF2-40B4-BE49-F238E27FC236}">
                <a16:creationId xmlns:a16="http://schemas.microsoft.com/office/drawing/2014/main" id="{3DCD6FEC-BFD8-6540-9E12-73BD6C1E60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64523" y="1507278"/>
            <a:ext cx="38333" cy="66210"/>
          </a:xfrm>
          <a:custGeom>
            <a:avLst/>
            <a:gdLst>
              <a:gd name="T0" fmla="*/ 23 w 48"/>
              <a:gd name="T1" fmla="*/ 81 h 82"/>
              <a:gd name="T2" fmla="*/ 23 w 48"/>
              <a:gd name="T3" fmla="*/ 81 h 82"/>
              <a:gd name="T4" fmla="*/ 0 w 48"/>
              <a:gd name="T5" fmla="*/ 57 h 82"/>
              <a:gd name="T6" fmla="*/ 0 w 48"/>
              <a:gd name="T7" fmla="*/ 23 h 82"/>
              <a:gd name="T8" fmla="*/ 23 w 48"/>
              <a:gd name="T9" fmla="*/ 0 h 82"/>
              <a:gd name="T10" fmla="*/ 47 w 48"/>
              <a:gd name="T11" fmla="*/ 23 h 82"/>
              <a:gd name="T12" fmla="*/ 47 w 48"/>
              <a:gd name="T13" fmla="*/ 57 h 82"/>
              <a:gd name="T14" fmla="*/ 23 w 48"/>
              <a:gd name="T15" fmla="*/ 81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8" h="82">
                <a:moveTo>
                  <a:pt x="23" y="81"/>
                </a:moveTo>
                <a:lnTo>
                  <a:pt x="23" y="81"/>
                </a:lnTo>
                <a:cubicBezTo>
                  <a:pt x="12" y="81"/>
                  <a:pt x="0" y="69"/>
                  <a:pt x="0" y="57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11"/>
                  <a:pt x="12" y="0"/>
                  <a:pt x="23" y="0"/>
                </a:cubicBezTo>
                <a:cubicBezTo>
                  <a:pt x="35" y="0"/>
                  <a:pt x="47" y="11"/>
                  <a:pt x="47" y="23"/>
                </a:cubicBezTo>
                <a:cubicBezTo>
                  <a:pt x="47" y="57"/>
                  <a:pt x="47" y="57"/>
                  <a:pt x="47" y="57"/>
                </a:cubicBezTo>
                <a:cubicBezTo>
                  <a:pt x="47" y="69"/>
                  <a:pt x="35" y="81"/>
                  <a:pt x="23" y="8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6" name="Freeform 311">
            <a:extLst>
              <a:ext uri="{FF2B5EF4-FFF2-40B4-BE49-F238E27FC236}">
                <a16:creationId xmlns:a16="http://schemas.microsoft.com/office/drawing/2014/main" id="{6D64ACA2-B654-BE40-8944-0DCBF6C4B3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41299" y="5476326"/>
            <a:ext cx="2261557" cy="2644869"/>
          </a:xfrm>
          <a:custGeom>
            <a:avLst/>
            <a:gdLst>
              <a:gd name="T0" fmla="*/ 2863 w 2864"/>
              <a:gd name="T1" fmla="*/ 0 h 3347"/>
              <a:gd name="T2" fmla="*/ 0 w 2864"/>
              <a:gd name="T3" fmla="*/ 1765 h 3347"/>
              <a:gd name="T4" fmla="*/ 2839 w 2864"/>
              <a:gd name="T5" fmla="*/ 3346 h 33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864" h="3347">
                <a:moveTo>
                  <a:pt x="2863" y="0"/>
                </a:moveTo>
                <a:lnTo>
                  <a:pt x="0" y="1765"/>
                </a:lnTo>
                <a:lnTo>
                  <a:pt x="2839" y="3346"/>
                </a:ln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31" name="Freeform 396">
            <a:extLst>
              <a:ext uri="{FF2B5EF4-FFF2-40B4-BE49-F238E27FC236}">
                <a16:creationId xmlns:a16="http://schemas.microsoft.com/office/drawing/2014/main" id="{3630B4F0-8E50-2145-BA49-5C655EF2FA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27883" y="4998924"/>
            <a:ext cx="1115097" cy="1104644"/>
          </a:xfrm>
          <a:custGeom>
            <a:avLst/>
            <a:gdLst>
              <a:gd name="T0" fmla="*/ 1409 w 1410"/>
              <a:gd name="T1" fmla="*/ 704 h 1398"/>
              <a:gd name="T2" fmla="*/ 1409 w 1410"/>
              <a:gd name="T3" fmla="*/ 704 h 1398"/>
              <a:gd name="T4" fmla="*/ 704 w 1410"/>
              <a:gd name="T5" fmla="*/ 1397 h 1398"/>
              <a:gd name="T6" fmla="*/ 0 w 1410"/>
              <a:gd name="T7" fmla="*/ 704 h 1398"/>
              <a:gd name="T8" fmla="*/ 704 w 1410"/>
              <a:gd name="T9" fmla="*/ 0 h 1398"/>
              <a:gd name="T10" fmla="*/ 1409 w 1410"/>
              <a:gd name="T11" fmla="*/ 704 h 13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10" h="1398">
                <a:moveTo>
                  <a:pt x="1409" y="704"/>
                </a:moveTo>
                <a:lnTo>
                  <a:pt x="1409" y="704"/>
                </a:lnTo>
                <a:cubicBezTo>
                  <a:pt x="1409" y="1085"/>
                  <a:pt x="1097" y="1397"/>
                  <a:pt x="704" y="1397"/>
                </a:cubicBezTo>
                <a:cubicBezTo>
                  <a:pt x="323" y="1397"/>
                  <a:pt x="0" y="1085"/>
                  <a:pt x="0" y="704"/>
                </a:cubicBezTo>
                <a:cubicBezTo>
                  <a:pt x="0" y="312"/>
                  <a:pt x="323" y="0"/>
                  <a:pt x="704" y="0"/>
                </a:cubicBezTo>
                <a:cubicBezTo>
                  <a:pt x="1097" y="0"/>
                  <a:pt x="1409" y="312"/>
                  <a:pt x="1409" y="704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2" name="Freeform 397">
            <a:extLst>
              <a:ext uri="{FF2B5EF4-FFF2-40B4-BE49-F238E27FC236}">
                <a16:creationId xmlns:a16="http://schemas.microsoft.com/office/drawing/2014/main" id="{F95E9592-4BD1-1040-BD64-189C374301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27883" y="7608948"/>
            <a:ext cx="1115097" cy="1115097"/>
          </a:xfrm>
          <a:custGeom>
            <a:avLst/>
            <a:gdLst>
              <a:gd name="T0" fmla="*/ 1409 w 1410"/>
              <a:gd name="T1" fmla="*/ 704 h 1410"/>
              <a:gd name="T2" fmla="*/ 1409 w 1410"/>
              <a:gd name="T3" fmla="*/ 704 h 1410"/>
              <a:gd name="T4" fmla="*/ 704 w 1410"/>
              <a:gd name="T5" fmla="*/ 1409 h 1410"/>
              <a:gd name="T6" fmla="*/ 0 w 1410"/>
              <a:gd name="T7" fmla="*/ 704 h 1410"/>
              <a:gd name="T8" fmla="*/ 704 w 1410"/>
              <a:gd name="T9" fmla="*/ 0 h 1410"/>
              <a:gd name="T10" fmla="*/ 1409 w 1410"/>
              <a:gd name="T11" fmla="*/ 704 h 14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10" h="1410">
                <a:moveTo>
                  <a:pt x="1409" y="704"/>
                </a:moveTo>
                <a:lnTo>
                  <a:pt x="1409" y="704"/>
                </a:lnTo>
                <a:cubicBezTo>
                  <a:pt x="1409" y="1085"/>
                  <a:pt x="1097" y="1409"/>
                  <a:pt x="704" y="1409"/>
                </a:cubicBezTo>
                <a:cubicBezTo>
                  <a:pt x="323" y="1409"/>
                  <a:pt x="0" y="1085"/>
                  <a:pt x="0" y="704"/>
                </a:cubicBezTo>
                <a:cubicBezTo>
                  <a:pt x="0" y="312"/>
                  <a:pt x="323" y="0"/>
                  <a:pt x="704" y="0"/>
                </a:cubicBezTo>
                <a:cubicBezTo>
                  <a:pt x="1097" y="0"/>
                  <a:pt x="1409" y="312"/>
                  <a:pt x="1409" y="704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3" name="Freeform 398">
            <a:extLst>
              <a:ext uri="{FF2B5EF4-FFF2-40B4-BE49-F238E27FC236}">
                <a16:creationId xmlns:a16="http://schemas.microsoft.com/office/drawing/2014/main" id="{A6BFEB4C-E6E8-E646-9B8B-0F20D8A82D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26510" y="7755305"/>
            <a:ext cx="714358" cy="822384"/>
          </a:xfrm>
          <a:custGeom>
            <a:avLst/>
            <a:gdLst>
              <a:gd name="T0" fmla="*/ 450 w 902"/>
              <a:gd name="T1" fmla="*/ 1039 h 1040"/>
              <a:gd name="T2" fmla="*/ 450 w 902"/>
              <a:gd name="T3" fmla="*/ 1039 h 1040"/>
              <a:gd name="T4" fmla="*/ 439 w 902"/>
              <a:gd name="T5" fmla="*/ 1027 h 1040"/>
              <a:gd name="T6" fmla="*/ 185 w 902"/>
              <a:gd name="T7" fmla="*/ 831 h 1040"/>
              <a:gd name="T8" fmla="*/ 0 w 902"/>
              <a:gd name="T9" fmla="*/ 219 h 1040"/>
              <a:gd name="T10" fmla="*/ 23 w 902"/>
              <a:gd name="T11" fmla="*/ 162 h 1040"/>
              <a:gd name="T12" fmla="*/ 81 w 902"/>
              <a:gd name="T13" fmla="*/ 127 h 1040"/>
              <a:gd name="T14" fmla="*/ 404 w 902"/>
              <a:gd name="T15" fmla="*/ 23 h 1040"/>
              <a:gd name="T16" fmla="*/ 496 w 902"/>
              <a:gd name="T17" fmla="*/ 23 h 1040"/>
              <a:gd name="T18" fmla="*/ 820 w 902"/>
              <a:gd name="T19" fmla="*/ 127 h 1040"/>
              <a:gd name="T20" fmla="*/ 878 w 902"/>
              <a:gd name="T21" fmla="*/ 162 h 1040"/>
              <a:gd name="T22" fmla="*/ 901 w 902"/>
              <a:gd name="T23" fmla="*/ 219 h 1040"/>
              <a:gd name="T24" fmla="*/ 716 w 902"/>
              <a:gd name="T25" fmla="*/ 842 h 1040"/>
              <a:gd name="T26" fmla="*/ 462 w 902"/>
              <a:gd name="T27" fmla="*/ 1027 h 1040"/>
              <a:gd name="T28" fmla="*/ 450 w 902"/>
              <a:gd name="T29" fmla="*/ 1039 h 1040"/>
              <a:gd name="T30" fmla="*/ 439 w 902"/>
              <a:gd name="T31" fmla="*/ 981 h 1040"/>
              <a:gd name="T32" fmla="*/ 439 w 902"/>
              <a:gd name="T33" fmla="*/ 981 h 1040"/>
              <a:gd name="T34" fmla="*/ 450 w 902"/>
              <a:gd name="T35" fmla="*/ 58 h 1040"/>
              <a:gd name="T36" fmla="*/ 450 w 902"/>
              <a:gd name="T37" fmla="*/ 58 h 1040"/>
              <a:gd name="T38" fmla="*/ 439 w 902"/>
              <a:gd name="T39" fmla="*/ 69 h 1040"/>
              <a:gd name="T40" fmla="*/ 81 w 902"/>
              <a:gd name="T41" fmla="*/ 184 h 1040"/>
              <a:gd name="T42" fmla="*/ 69 w 902"/>
              <a:gd name="T43" fmla="*/ 196 h 1040"/>
              <a:gd name="T44" fmla="*/ 58 w 902"/>
              <a:gd name="T45" fmla="*/ 219 h 1040"/>
              <a:gd name="T46" fmla="*/ 231 w 902"/>
              <a:gd name="T47" fmla="*/ 808 h 1040"/>
              <a:gd name="T48" fmla="*/ 450 w 902"/>
              <a:gd name="T49" fmla="*/ 969 h 1040"/>
              <a:gd name="T50" fmla="*/ 670 w 902"/>
              <a:gd name="T51" fmla="*/ 808 h 1040"/>
              <a:gd name="T52" fmla="*/ 843 w 902"/>
              <a:gd name="T53" fmla="*/ 219 h 1040"/>
              <a:gd name="T54" fmla="*/ 831 w 902"/>
              <a:gd name="T55" fmla="*/ 196 h 1040"/>
              <a:gd name="T56" fmla="*/ 820 w 902"/>
              <a:gd name="T57" fmla="*/ 184 h 1040"/>
              <a:gd name="T58" fmla="*/ 474 w 902"/>
              <a:gd name="T59" fmla="*/ 69 h 1040"/>
              <a:gd name="T60" fmla="*/ 450 w 902"/>
              <a:gd name="T61" fmla="*/ 58 h 10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902" h="1040">
                <a:moveTo>
                  <a:pt x="450" y="1039"/>
                </a:moveTo>
                <a:lnTo>
                  <a:pt x="450" y="1039"/>
                </a:lnTo>
                <a:lnTo>
                  <a:pt x="439" y="1027"/>
                </a:lnTo>
                <a:cubicBezTo>
                  <a:pt x="427" y="1027"/>
                  <a:pt x="266" y="946"/>
                  <a:pt x="185" y="831"/>
                </a:cubicBezTo>
                <a:cubicBezTo>
                  <a:pt x="58" y="646"/>
                  <a:pt x="12" y="346"/>
                  <a:pt x="0" y="219"/>
                </a:cubicBezTo>
                <a:cubicBezTo>
                  <a:pt x="0" y="196"/>
                  <a:pt x="12" y="173"/>
                  <a:pt x="23" y="162"/>
                </a:cubicBezTo>
                <a:cubicBezTo>
                  <a:pt x="35" y="138"/>
                  <a:pt x="58" y="127"/>
                  <a:pt x="81" y="127"/>
                </a:cubicBezTo>
                <a:cubicBezTo>
                  <a:pt x="243" y="115"/>
                  <a:pt x="358" y="58"/>
                  <a:pt x="404" y="23"/>
                </a:cubicBezTo>
                <a:cubicBezTo>
                  <a:pt x="427" y="0"/>
                  <a:pt x="474" y="0"/>
                  <a:pt x="496" y="23"/>
                </a:cubicBezTo>
                <a:cubicBezTo>
                  <a:pt x="554" y="58"/>
                  <a:pt x="658" y="115"/>
                  <a:pt x="820" y="127"/>
                </a:cubicBezTo>
                <a:cubicBezTo>
                  <a:pt x="843" y="127"/>
                  <a:pt x="866" y="138"/>
                  <a:pt x="878" y="162"/>
                </a:cubicBezTo>
                <a:cubicBezTo>
                  <a:pt x="889" y="173"/>
                  <a:pt x="901" y="196"/>
                  <a:pt x="901" y="219"/>
                </a:cubicBezTo>
                <a:cubicBezTo>
                  <a:pt x="889" y="346"/>
                  <a:pt x="843" y="646"/>
                  <a:pt x="716" y="842"/>
                </a:cubicBezTo>
                <a:cubicBezTo>
                  <a:pt x="635" y="946"/>
                  <a:pt x="474" y="1027"/>
                  <a:pt x="462" y="1027"/>
                </a:cubicBezTo>
                <a:lnTo>
                  <a:pt x="450" y="1039"/>
                </a:lnTo>
                <a:close/>
                <a:moveTo>
                  <a:pt x="439" y="981"/>
                </a:moveTo>
                <a:lnTo>
                  <a:pt x="439" y="981"/>
                </a:lnTo>
                <a:close/>
                <a:moveTo>
                  <a:pt x="450" y="58"/>
                </a:moveTo>
                <a:lnTo>
                  <a:pt x="450" y="58"/>
                </a:lnTo>
                <a:cubicBezTo>
                  <a:pt x="450" y="58"/>
                  <a:pt x="439" y="58"/>
                  <a:pt x="439" y="69"/>
                </a:cubicBezTo>
                <a:cubicBezTo>
                  <a:pt x="381" y="104"/>
                  <a:pt x="266" y="173"/>
                  <a:pt x="81" y="184"/>
                </a:cubicBezTo>
                <a:cubicBezTo>
                  <a:pt x="81" y="184"/>
                  <a:pt x="69" y="184"/>
                  <a:pt x="69" y="196"/>
                </a:cubicBezTo>
                <a:cubicBezTo>
                  <a:pt x="58" y="196"/>
                  <a:pt x="58" y="208"/>
                  <a:pt x="58" y="219"/>
                </a:cubicBezTo>
                <a:cubicBezTo>
                  <a:pt x="69" y="335"/>
                  <a:pt x="116" y="623"/>
                  <a:pt x="231" y="808"/>
                </a:cubicBezTo>
                <a:cubicBezTo>
                  <a:pt x="289" y="889"/>
                  <a:pt x="416" y="958"/>
                  <a:pt x="450" y="969"/>
                </a:cubicBezTo>
                <a:cubicBezTo>
                  <a:pt x="485" y="958"/>
                  <a:pt x="612" y="889"/>
                  <a:pt x="670" y="808"/>
                </a:cubicBezTo>
                <a:cubicBezTo>
                  <a:pt x="785" y="623"/>
                  <a:pt x="831" y="335"/>
                  <a:pt x="843" y="219"/>
                </a:cubicBezTo>
                <a:cubicBezTo>
                  <a:pt x="843" y="208"/>
                  <a:pt x="843" y="196"/>
                  <a:pt x="831" y="196"/>
                </a:cubicBezTo>
                <a:cubicBezTo>
                  <a:pt x="831" y="184"/>
                  <a:pt x="820" y="184"/>
                  <a:pt x="820" y="184"/>
                </a:cubicBezTo>
                <a:cubicBezTo>
                  <a:pt x="635" y="173"/>
                  <a:pt x="520" y="104"/>
                  <a:pt x="474" y="69"/>
                </a:cubicBezTo>
                <a:cubicBezTo>
                  <a:pt x="462" y="58"/>
                  <a:pt x="462" y="58"/>
                  <a:pt x="450" y="58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4" name="Freeform 399">
            <a:extLst>
              <a:ext uri="{FF2B5EF4-FFF2-40B4-BE49-F238E27FC236}">
                <a16:creationId xmlns:a16="http://schemas.microsoft.com/office/drawing/2014/main" id="{B5B2F906-FF1C-3149-87CB-2C9693BF3C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46044" y="8145589"/>
            <a:ext cx="275291" cy="191656"/>
          </a:xfrm>
          <a:custGeom>
            <a:avLst/>
            <a:gdLst>
              <a:gd name="T0" fmla="*/ 300 w 348"/>
              <a:gd name="T1" fmla="*/ 243 h 244"/>
              <a:gd name="T2" fmla="*/ 300 w 348"/>
              <a:gd name="T3" fmla="*/ 243 h 244"/>
              <a:gd name="T4" fmla="*/ 47 w 348"/>
              <a:gd name="T5" fmla="*/ 243 h 244"/>
              <a:gd name="T6" fmla="*/ 0 w 348"/>
              <a:gd name="T7" fmla="*/ 196 h 244"/>
              <a:gd name="T8" fmla="*/ 0 w 348"/>
              <a:gd name="T9" fmla="*/ 35 h 244"/>
              <a:gd name="T10" fmla="*/ 47 w 348"/>
              <a:gd name="T11" fmla="*/ 0 h 244"/>
              <a:gd name="T12" fmla="*/ 300 w 348"/>
              <a:gd name="T13" fmla="*/ 0 h 244"/>
              <a:gd name="T14" fmla="*/ 347 w 348"/>
              <a:gd name="T15" fmla="*/ 35 h 244"/>
              <a:gd name="T16" fmla="*/ 347 w 348"/>
              <a:gd name="T17" fmla="*/ 196 h 244"/>
              <a:gd name="T18" fmla="*/ 300 w 348"/>
              <a:gd name="T19" fmla="*/ 243 h 244"/>
              <a:gd name="T20" fmla="*/ 58 w 348"/>
              <a:gd name="T21" fmla="*/ 185 h 244"/>
              <a:gd name="T22" fmla="*/ 58 w 348"/>
              <a:gd name="T23" fmla="*/ 185 h 244"/>
              <a:gd name="T24" fmla="*/ 289 w 348"/>
              <a:gd name="T25" fmla="*/ 185 h 244"/>
              <a:gd name="T26" fmla="*/ 289 w 348"/>
              <a:gd name="T27" fmla="*/ 46 h 244"/>
              <a:gd name="T28" fmla="*/ 58 w 348"/>
              <a:gd name="T29" fmla="*/ 46 h 244"/>
              <a:gd name="T30" fmla="*/ 58 w 348"/>
              <a:gd name="T31" fmla="*/ 185 h 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48" h="244">
                <a:moveTo>
                  <a:pt x="300" y="243"/>
                </a:moveTo>
                <a:lnTo>
                  <a:pt x="300" y="243"/>
                </a:lnTo>
                <a:cubicBezTo>
                  <a:pt x="47" y="243"/>
                  <a:pt x="47" y="243"/>
                  <a:pt x="47" y="243"/>
                </a:cubicBezTo>
                <a:cubicBezTo>
                  <a:pt x="23" y="243"/>
                  <a:pt x="0" y="220"/>
                  <a:pt x="0" y="196"/>
                </a:cubicBezTo>
                <a:cubicBezTo>
                  <a:pt x="0" y="35"/>
                  <a:pt x="0" y="35"/>
                  <a:pt x="0" y="35"/>
                </a:cubicBezTo>
                <a:cubicBezTo>
                  <a:pt x="0" y="12"/>
                  <a:pt x="23" y="0"/>
                  <a:pt x="47" y="0"/>
                </a:cubicBezTo>
                <a:cubicBezTo>
                  <a:pt x="300" y="0"/>
                  <a:pt x="300" y="0"/>
                  <a:pt x="300" y="0"/>
                </a:cubicBezTo>
                <a:cubicBezTo>
                  <a:pt x="323" y="0"/>
                  <a:pt x="347" y="12"/>
                  <a:pt x="347" y="35"/>
                </a:cubicBezTo>
                <a:cubicBezTo>
                  <a:pt x="347" y="196"/>
                  <a:pt x="347" y="196"/>
                  <a:pt x="347" y="196"/>
                </a:cubicBezTo>
                <a:cubicBezTo>
                  <a:pt x="347" y="220"/>
                  <a:pt x="323" y="243"/>
                  <a:pt x="300" y="243"/>
                </a:cubicBezTo>
                <a:close/>
                <a:moveTo>
                  <a:pt x="58" y="185"/>
                </a:moveTo>
                <a:lnTo>
                  <a:pt x="58" y="185"/>
                </a:lnTo>
                <a:cubicBezTo>
                  <a:pt x="289" y="185"/>
                  <a:pt x="289" y="185"/>
                  <a:pt x="289" y="185"/>
                </a:cubicBezTo>
                <a:cubicBezTo>
                  <a:pt x="289" y="46"/>
                  <a:pt x="289" y="46"/>
                  <a:pt x="289" y="46"/>
                </a:cubicBezTo>
                <a:cubicBezTo>
                  <a:pt x="58" y="46"/>
                  <a:pt x="58" y="46"/>
                  <a:pt x="58" y="46"/>
                </a:cubicBezTo>
                <a:lnTo>
                  <a:pt x="58" y="18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5" name="Freeform 400">
            <a:extLst>
              <a:ext uri="{FF2B5EF4-FFF2-40B4-BE49-F238E27FC236}">
                <a16:creationId xmlns:a16="http://schemas.microsoft.com/office/drawing/2014/main" id="{FA723818-8D40-584D-83C1-931AA22D71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73921" y="7992263"/>
            <a:ext cx="219536" cy="191656"/>
          </a:xfrm>
          <a:custGeom>
            <a:avLst/>
            <a:gdLst>
              <a:gd name="T0" fmla="*/ 254 w 278"/>
              <a:gd name="T1" fmla="*/ 242 h 243"/>
              <a:gd name="T2" fmla="*/ 254 w 278"/>
              <a:gd name="T3" fmla="*/ 242 h 243"/>
              <a:gd name="T4" fmla="*/ 231 w 278"/>
              <a:gd name="T5" fmla="*/ 219 h 243"/>
              <a:gd name="T6" fmla="*/ 231 w 278"/>
              <a:gd name="T7" fmla="*/ 150 h 243"/>
              <a:gd name="T8" fmla="*/ 138 w 278"/>
              <a:gd name="T9" fmla="*/ 58 h 243"/>
              <a:gd name="T10" fmla="*/ 46 w 278"/>
              <a:gd name="T11" fmla="*/ 139 h 243"/>
              <a:gd name="T12" fmla="*/ 57 w 278"/>
              <a:gd name="T13" fmla="*/ 219 h 243"/>
              <a:gd name="T14" fmla="*/ 23 w 278"/>
              <a:gd name="T15" fmla="*/ 242 h 243"/>
              <a:gd name="T16" fmla="*/ 23 w 278"/>
              <a:gd name="T17" fmla="*/ 242 h 243"/>
              <a:gd name="T18" fmla="*/ 0 w 278"/>
              <a:gd name="T19" fmla="*/ 219 h 243"/>
              <a:gd name="T20" fmla="*/ 0 w 278"/>
              <a:gd name="T21" fmla="*/ 150 h 243"/>
              <a:gd name="T22" fmla="*/ 138 w 278"/>
              <a:gd name="T23" fmla="*/ 0 h 243"/>
              <a:gd name="T24" fmla="*/ 277 w 278"/>
              <a:gd name="T25" fmla="*/ 139 h 243"/>
              <a:gd name="T26" fmla="*/ 277 w 278"/>
              <a:gd name="T27" fmla="*/ 219 h 243"/>
              <a:gd name="T28" fmla="*/ 254 w 278"/>
              <a:gd name="T29" fmla="*/ 242 h 2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78" h="243">
                <a:moveTo>
                  <a:pt x="254" y="242"/>
                </a:moveTo>
                <a:lnTo>
                  <a:pt x="254" y="242"/>
                </a:lnTo>
                <a:cubicBezTo>
                  <a:pt x="242" y="242"/>
                  <a:pt x="231" y="231"/>
                  <a:pt x="231" y="219"/>
                </a:cubicBezTo>
                <a:cubicBezTo>
                  <a:pt x="231" y="150"/>
                  <a:pt x="231" y="150"/>
                  <a:pt x="231" y="150"/>
                </a:cubicBezTo>
                <a:cubicBezTo>
                  <a:pt x="231" y="92"/>
                  <a:pt x="184" y="58"/>
                  <a:pt x="138" y="58"/>
                </a:cubicBezTo>
                <a:cubicBezTo>
                  <a:pt x="92" y="58"/>
                  <a:pt x="46" y="92"/>
                  <a:pt x="46" y="139"/>
                </a:cubicBezTo>
                <a:cubicBezTo>
                  <a:pt x="57" y="219"/>
                  <a:pt x="57" y="219"/>
                  <a:pt x="57" y="219"/>
                </a:cubicBezTo>
                <a:cubicBezTo>
                  <a:pt x="57" y="231"/>
                  <a:pt x="34" y="242"/>
                  <a:pt x="23" y="242"/>
                </a:cubicBezTo>
                <a:lnTo>
                  <a:pt x="23" y="242"/>
                </a:lnTo>
                <a:cubicBezTo>
                  <a:pt x="12" y="242"/>
                  <a:pt x="0" y="231"/>
                  <a:pt x="0" y="219"/>
                </a:cubicBezTo>
                <a:cubicBezTo>
                  <a:pt x="0" y="150"/>
                  <a:pt x="0" y="150"/>
                  <a:pt x="0" y="150"/>
                </a:cubicBezTo>
                <a:cubicBezTo>
                  <a:pt x="0" y="69"/>
                  <a:pt x="57" y="0"/>
                  <a:pt x="138" y="0"/>
                </a:cubicBezTo>
                <a:cubicBezTo>
                  <a:pt x="219" y="0"/>
                  <a:pt x="277" y="69"/>
                  <a:pt x="277" y="139"/>
                </a:cubicBezTo>
                <a:cubicBezTo>
                  <a:pt x="277" y="219"/>
                  <a:pt x="277" y="219"/>
                  <a:pt x="277" y="219"/>
                </a:cubicBezTo>
                <a:cubicBezTo>
                  <a:pt x="277" y="231"/>
                  <a:pt x="265" y="242"/>
                  <a:pt x="254" y="24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6" name="Freeform 401">
            <a:extLst>
              <a:ext uri="{FF2B5EF4-FFF2-40B4-BE49-F238E27FC236}">
                <a16:creationId xmlns:a16="http://schemas.microsoft.com/office/drawing/2014/main" id="{52F41053-EBAC-0E4C-B205-063E8940C4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26510" y="5201035"/>
            <a:ext cx="714358" cy="710874"/>
          </a:xfrm>
          <a:custGeom>
            <a:avLst/>
            <a:gdLst>
              <a:gd name="T0" fmla="*/ 450 w 902"/>
              <a:gd name="T1" fmla="*/ 900 h 901"/>
              <a:gd name="T2" fmla="*/ 450 w 902"/>
              <a:gd name="T3" fmla="*/ 900 h 901"/>
              <a:gd name="T4" fmla="*/ 127 w 902"/>
              <a:gd name="T5" fmla="*/ 762 h 901"/>
              <a:gd name="T6" fmla="*/ 0 w 902"/>
              <a:gd name="T7" fmla="*/ 450 h 901"/>
              <a:gd name="T8" fmla="*/ 127 w 902"/>
              <a:gd name="T9" fmla="*/ 127 h 901"/>
              <a:gd name="T10" fmla="*/ 450 w 902"/>
              <a:gd name="T11" fmla="*/ 0 h 901"/>
              <a:gd name="T12" fmla="*/ 773 w 902"/>
              <a:gd name="T13" fmla="*/ 127 h 901"/>
              <a:gd name="T14" fmla="*/ 901 w 902"/>
              <a:gd name="T15" fmla="*/ 450 h 901"/>
              <a:gd name="T16" fmla="*/ 773 w 902"/>
              <a:gd name="T17" fmla="*/ 762 h 901"/>
              <a:gd name="T18" fmla="*/ 450 w 902"/>
              <a:gd name="T19" fmla="*/ 900 h 901"/>
              <a:gd name="T20" fmla="*/ 450 w 902"/>
              <a:gd name="T21" fmla="*/ 46 h 901"/>
              <a:gd name="T22" fmla="*/ 450 w 902"/>
              <a:gd name="T23" fmla="*/ 46 h 901"/>
              <a:gd name="T24" fmla="*/ 58 w 902"/>
              <a:gd name="T25" fmla="*/ 450 h 901"/>
              <a:gd name="T26" fmla="*/ 450 w 902"/>
              <a:gd name="T27" fmla="*/ 843 h 901"/>
              <a:gd name="T28" fmla="*/ 843 w 902"/>
              <a:gd name="T29" fmla="*/ 450 h 901"/>
              <a:gd name="T30" fmla="*/ 450 w 902"/>
              <a:gd name="T31" fmla="*/ 46 h 9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902" h="901">
                <a:moveTo>
                  <a:pt x="450" y="900"/>
                </a:moveTo>
                <a:lnTo>
                  <a:pt x="450" y="900"/>
                </a:lnTo>
                <a:cubicBezTo>
                  <a:pt x="335" y="900"/>
                  <a:pt x="219" y="854"/>
                  <a:pt x="127" y="762"/>
                </a:cubicBezTo>
                <a:cubicBezTo>
                  <a:pt x="47" y="681"/>
                  <a:pt x="0" y="566"/>
                  <a:pt x="0" y="450"/>
                </a:cubicBezTo>
                <a:cubicBezTo>
                  <a:pt x="0" y="323"/>
                  <a:pt x="47" y="219"/>
                  <a:pt x="127" y="127"/>
                </a:cubicBezTo>
                <a:cubicBezTo>
                  <a:pt x="219" y="46"/>
                  <a:pt x="335" y="0"/>
                  <a:pt x="450" y="0"/>
                </a:cubicBezTo>
                <a:cubicBezTo>
                  <a:pt x="566" y="0"/>
                  <a:pt x="681" y="46"/>
                  <a:pt x="773" y="127"/>
                </a:cubicBezTo>
                <a:cubicBezTo>
                  <a:pt x="854" y="219"/>
                  <a:pt x="901" y="323"/>
                  <a:pt x="901" y="450"/>
                </a:cubicBezTo>
                <a:cubicBezTo>
                  <a:pt x="901" y="566"/>
                  <a:pt x="854" y="681"/>
                  <a:pt x="773" y="762"/>
                </a:cubicBezTo>
                <a:cubicBezTo>
                  <a:pt x="681" y="854"/>
                  <a:pt x="566" y="900"/>
                  <a:pt x="450" y="900"/>
                </a:cubicBezTo>
                <a:close/>
                <a:moveTo>
                  <a:pt x="450" y="46"/>
                </a:moveTo>
                <a:lnTo>
                  <a:pt x="450" y="46"/>
                </a:lnTo>
                <a:cubicBezTo>
                  <a:pt x="231" y="46"/>
                  <a:pt x="58" y="231"/>
                  <a:pt x="58" y="450"/>
                </a:cubicBezTo>
                <a:cubicBezTo>
                  <a:pt x="58" y="669"/>
                  <a:pt x="231" y="843"/>
                  <a:pt x="450" y="843"/>
                </a:cubicBezTo>
                <a:cubicBezTo>
                  <a:pt x="670" y="843"/>
                  <a:pt x="843" y="669"/>
                  <a:pt x="843" y="450"/>
                </a:cubicBezTo>
                <a:cubicBezTo>
                  <a:pt x="843" y="231"/>
                  <a:pt x="670" y="46"/>
                  <a:pt x="450" y="46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7" name="Freeform 402">
            <a:extLst>
              <a:ext uri="{FF2B5EF4-FFF2-40B4-BE49-F238E27FC236}">
                <a16:creationId xmlns:a16="http://schemas.microsoft.com/office/drawing/2014/main" id="{F6CC8354-D0A7-D044-BA46-9C90626D4B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10143" y="5284668"/>
            <a:ext cx="547093" cy="547095"/>
          </a:xfrm>
          <a:custGeom>
            <a:avLst/>
            <a:gdLst>
              <a:gd name="T0" fmla="*/ 346 w 694"/>
              <a:gd name="T1" fmla="*/ 692 h 693"/>
              <a:gd name="T2" fmla="*/ 346 w 694"/>
              <a:gd name="T3" fmla="*/ 692 h 693"/>
              <a:gd name="T4" fmla="*/ 0 w 694"/>
              <a:gd name="T5" fmla="*/ 346 h 693"/>
              <a:gd name="T6" fmla="*/ 346 w 694"/>
              <a:gd name="T7" fmla="*/ 0 h 693"/>
              <a:gd name="T8" fmla="*/ 693 w 694"/>
              <a:gd name="T9" fmla="*/ 346 h 693"/>
              <a:gd name="T10" fmla="*/ 346 w 694"/>
              <a:gd name="T11" fmla="*/ 692 h 693"/>
              <a:gd name="T12" fmla="*/ 346 w 694"/>
              <a:gd name="T13" fmla="*/ 57 h 693"/>
              <a:gd name="T14" fmla="*/ 346 w 694"/>
              <a:gd name="T15" fmla="*/ 57 h 693"/>
              <a:gd name="T16" fmla="*/ 58 w 694"/>
              <a:gd name="T17" fmla="*/ 346 h 693"/>
              <a:gd name="T18" fmla="*/ 346 w 694"/>
              <a:gd name="T19" fmla="*/ 634 h 693"/>
              <a:gd name="T20" fmla="*/ 635 w 694"/>
              <a:gd name="T21" fmla="*/ 346 h 693"/>
              <a:gd name="T22" fmla="*/ 346 w 694"/>
              <a:gd name="T23" fmla="*/ 57 h 6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94" h="693">
                <a:moveTo>
                  <a:pt x="346" y="692"/>
                </a:moveTo>
                <a:lnTo>
                  <a:pt x="346" y="692"/>
                </a:lnTo>
                <a:cubicBezTo>
                  <a:pt x="162" y="692"/>
                  <a:pt x="0" y="531"/>
                  <a:pt x="0" y="346"/>
                </a:cubicBezTo>
                <a:cubicBezTo>
                  <a:pt x="0" y="150"/>
                  <a:pt x="162" y="0"/>
                  <a:pt x="346" y="0"/>
                </a:cubicBezTo>
                <a:cubicBezTo>
                  <a:pt x="543" y="0"/>
                  <a:pt x="693" y="150"/>
                  <a:pt x="693" y="346"/>
                </a:cubicBezTo>
                <a:cubicBezTo>
                  <a:pt x="693" y="531"/>
                  <a:pt x="543" y="692"/>
                  <a:pt x="346" y="692"/>
                </a:cubicBezTo>
                <a:close/>
                <a:moveTo>
                  <a:pt x="346" y="57"/>
                </a:moveTo>
                <a:lnTo>
                  <a:pt x="346" y="57"/>
                </a:lnTo>
                <a:cubicBezTo>
                  <a:pt x="185" y="57"/>
                  <a:pt x="58" y="185"/>
                  <a:pt x="58" y="346"/>
                </a:cubicBezTo>
                <a:cubicBezTo>
                  <a:pt x="58" y="508"/>
                  <a:pt x="185" y="634"/>
                  <a:pt x="346" y="634"/>
                </a:cubicBezTo>
                <a:cubicBezTo>
                  <a:pt x="508" y="634"/>
                  <a:pt x="635" y="508"/>
                  <a:pt x="635" y="346"/>
                </a:cubicBezTo>
                <a:cubicBezTo>
                  <a:pt x="635" y="185"/>
                  <a:pt x="508" y="57"/>
                  <a:pt x="346" y="57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8" name="Freeform 403">
            <a:extLst>
              <a:ext uri="{FF2B5EF4-FFF2-40B4-BE49-F238E27FC236}">
                <a16:creationId xmlns:a16="http://schemas.microsoft.com/office/drawing/2014/main" id="{83B6BB7F-DCE1-8A4C-BA14-AA07269E8E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01799" y="5420571"/>
            <a:ext cx="163781" cy="264835"/>
          </a:xfrm>
          <a:custGeom>
            <a:avLst/>
            <a:gdLst>
              <a:gd name="T0" fmla="*/ 93 w 209"/>
              <a:gd name="T1" fmla="*/ 335 h 336"/>
              <a:gd name="T2" fmla="*/ 93 w 209"/>
              <a:gd name="T3" fmla="*/ 335 h 336"/>
              <a:gd name="T4" fmla="*/ 12 w 209"/>
              <a:gd name="T5" fmla="*/ 311 h 336"/>
              <a:gd name="T6" fmla="*/ 0 w 209"/>
              <a:gd name="T7" fmla="*/ 289 h 336"/>
              <a:gd name="T8" fmla="*/ 35 w 209"/>
              <a:gd name="T9" fmla="*/ 277 h 336"/>
              <a:gd name="T10" fmla="*/ 139 w 209"/>
              <a:gd name="T11" fmla="*/ 277 h 336"/>
              <a:gd name="T12" fmla="*/ 162 w 209"/>
              <a:gd name="T13" fmla="*/ 242 h 336"/>
              <a:gd name="T14" fmla="*/ 93 w 209"/>
              <a:gd name="T15" fmla="*/ 184 h 336"/>
              <a:gd name="T16" fmla="*/ 35 w 209"/>
              <a:gd name="T17" fmla="*/ 150 h 336"/>
              <a:gd name="T18" fmla="*/ 0 w 209"/>
              <a:gd name="T19" fmla="*/ 92 h 336"/>
              <a:gd name="T20" fmla="*/ 47 w 209"/>
              <a:gd name="T21" fmla="*/ 23 h 336"/>
              <a:gd name="T22" fmla="*/ 197 w 209"/>
              <a:gd name="T23" fmla="*/ 23 h 336"/>
              <a:gd name="T24" fmla="*/ 208 w 209"/>
              <a:gd name="T25" fmla="*/ 46 h 336"/>
              <a:gd name="T26" fmla="*/ 174 w 209"/>
              <a:gd name="T27" fmla="*/ 58 h 336"/>
              <a:gd name="T28" fmla="*/ 70 w 209"/>
              <a:gd name="T29" fmla="*/ 58 h 336"/>
              <a:gd name="T30" fmla="*/ 47 w 209"/>
              <a:gd name="T31" fmla="*/ 92 h 336"/>
              <a:gd name="T32" fmla="*/ 116 w 209"/>
              <a:gd name="T33" fmla="*/ 150 h 336"/>
              <a:gd name="T34" fmla="*/ 174 w 209"/>
              <a:gd name="T35" fmla="*/ 184 h 336"/>
              <a:gd name="T36" fmla="*/ 208 w 209"/>
              <a:gd name="T37" fmla="*/ 242 h 336"/>
              <a:gd name="T38" fmla="*/ 162 w 209"/>
              <a:gd name="T39" fmla="*/ 311 h 336"/>
              <a:gd name="T40" fmla="*/ 93 w 209"/>
              <a:gd name="T41" fmla="*/ 335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09" h="336">
                <a:moveTo>
                  <a:pt x="93" y="335"/>
                </a:moveTo>
                <a:lnTo>
                  <a:pt x="93" y="335"/>
                </a:lnTo>
                <a:cubicBezTo>
                  <a:pt x="70" y="335"/>
                  <a:pt x="47" y="323"/>
                  <a:pt x="12" y="311"/>
                </a:cubicBezTo>
                <a:cubicBezTo>
                  <a:pt x="0" y="311"/>
                  <a:pt x="0" y="300"/>
                  <a:pt x="0" y="289"/>
                </a:cubicBezTo>
                <a:cubicBezTo>
                  <a:pt x="12" y="277"/>
                  <a:pt x="23" y="277"/>
                  <a:pt x="35" y="277"/>
                </a:cubicBezTo>
                <a:cubicBezTo>
                  <a:pt x="70" y="300"/>
                  <a:pt x="116" y="300"/>
                  <a:pt x="139" y="277"/>
                </a:cubicBezTo>
                <a:cubicBezTo>
                  <a:pt x="162" y="277"/>
                  <a:pt x="162" y="254"/>
                  <a:pt x="162" y="242"/>
                </a:cubicBezTo>
                <a:cubicBezTo>
                  <a:pt x="162" y="219"/>
                  <a:pt x="128" y="208"/>
                  <a:pt x="93" y="184"/>
                </a:cubicBezTo>
                <a:cubicBezTo>
                  <a:pt x="70" y="173"/>
                  <a:pt x="58" y="162"/>
                  <a:pt x="35" y="150"/>
                </a:cubicBezTo>
                <a:cubicBezTo>
                  <a:pt x="12" y="138"/>
                  <a:pt x="0" y="115"/>
                  <a:pt x="0" y="92"/>
                </a:cubicBezTo>
                <a:cubicBezTo>
                  <a:pt x="0" y="69"/>
                  <a:pt x="23" y="34"/>
                  <a:pt x="47" y="23"/>
                </a:cubicBezTo>
                <a:cubicBezTo>
                  <a:pt x="81" y="0"/>
                  <a:pt x="139" y="0"/>
                  <a:pt x="197" y="23"/>
                </a:cubicBezTo>
                <a:cubicBezTo>
                  <a:pt x="208" y="23"/>
                  <a:pt x="208" y="34"/>
                  <a:pt x="208" y="46"/>
                </a:cubicBezTo>
                <a:cubicBezTo>
                  <a:pt x="197" y="58"/>
                  <a:pt x="185" y="58"/>
                  <a:pt x="174" y="58"/>
                </a:cubicBezTo>
                <a:cubicBezTo>
                  <a:pt x="139" y="34"/>
                  <a:pt x="93" y="34"/>
                  <a:pt x="70" y="58"/>
                </a:cubicBezTo>
                <a:cubicBezTo>
                  <a:pt x="58" y="69"/>
                  <a:pt x="47" y="81"/>
                  <a:pt x="47" y="92"/>
                </a:cubicBezTo>
                <a:cubicBezTo>
                  <a:pt x="47" y="115"/>
                  <a:pt x="81" y="138"/>
                  <a:pt x="116" y="150"/>
                </a:cubicBezTo>
                <a:cubicBezTo>
                  <a:pt x="139" y="162"/>
                  <a:pt x="162" y="173"/>
                  <a:pt x="174" y="184"/>
                </a:cubicBezTo>
                <a:cubicBezTo>
                  <a:pt x="197" y="196"/>
                  <a:pt x="208" y="219"/>
                  <a:pt x="208" y="242"/>
                </a:cubicBezTo>
                <a:cubicBezTo>
                  <a:pt x="208" y="277"/>
                  <a:pt x="197" y="300"/>
                  <a:pt x="162" y="311"/>
                </a:cubicBezTo>
                <a:cubicBezTo>
                  <a:pt x="150" y="323"/>
                  <a:pt x="128" y="335"/>
                  <a:pt x="93" y="33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9" name="Freeform 404">
            <a:extLst>
              <a:ext uri="{FF2B5EF4-FFF2-40B4-BE49-F238E27FC236}">
                <a16:creationId xmlns:a16="http://schemas.microsoft.com/office/drawing/2014/main" id="{4CBB5744-DD23-4348-A91B-0DDCD93197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64523" y="5354361"/>
            <a:ext cx="38333" cy="55755"/>
          </a:xfrm>
          <a:custGeom>
            <a:avLst/>
            <a:gdLst>
              <a:gd name="T0" fmla="*/ 23 w 48"/>
              <a:gd name="T1" fmla="*/ 69 h 70"/>
              <a:gd name="T2" fmla="*/ 23 w 48"/>
              <a:gd name="T3" fmla="*/ 69 h 70"/>
              <a:gd name="T4" fmla="*/ 0 w 48"/>
              <a:gd name="T5" fmla="*/ 58 h 70"/>
              <a:gd name="T6" fmla="*/ 0 w 48"/>
              <a:gd name="T7" fmla="*/ 23 h 70"/>
              <a:gd name="T8" fmla="*/ 23 w 48"/>
              <a:gd name="T9" fmla="*/ 0 h 70"/>
              <a:gd name="T10" fmla="*/ 47 w 48"/>
              <a:gd name="T11" fmla="*/ 23 h 70"/>
              <a:gd name="T12" fmla="*/ 47 w 48"/>
              <a:gd name="T13" fmla="*/ 58 h 70"/>
              <a:gd name="T14" fmla="*/ 23 w 48"/>
              <a:gd name="T15" fmla="*/ 69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8" h="70">
                <a:moveTo>
                  <a:pt x="23" y="69"/>
                </a:moveTo>
                <a:lnTo>
                  <a:pt x="23" y="69"/>
                </a:lnTo>
                <a:cubicBezTo>
                  <a:pt x="12" y="69"/>
                  <a:pt x="0" y="69"/>
                  <a:pt x="0" y="58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12"/>
                  <a:pt x="12" y="0"/>
                  <a:pt x="23" y="0"/>
                </a:cubicBezTo>
                <a:cubicBezTo>
                  <a:pt x="35" y="0"/>
                  <a:pt x="47" y="12"/>
                  <a:pt x="47" y="23"/>
                </a:cubicBezTo>
                <a:cubicBezTo>
                  <a:pt x="47" y="58"/>
                  <a:pt x="47" y="58"/>
                  <a:pt x="47" y="58"/>
                </a:cubicBezTo>
                <a:cubicBezTo>
                  <a:pt x="47" y="69"/>
                  <a:pt x="35" y="69"/>
                  <a:pt x="23" y="6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0" name="Freeform 405">
            <a:extLst>
              <a:ext uri="{FF2B5EF4-FFF2-40B4-BE49-F238E27FC236}">
                <a16:creationId xmlns:a16="http://schemas.microsoft.com/office/drawing/2014/main" id="{AFE69B83-7792-3648-911B-B33DC0C636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64523" y="5692376"/>
            <a:ext cx="38333" cy="55755"/>
          </a:xfrm>
          <a:custGeom>
            <a:avLst/>
            <a:gdLst>
              <a:gd name="T0" fmla="*/ 23 w 48"/>
              <a:gd name="T1" fmla="*/ 69 h 70"/>
              <a:gd name="T2" fmla="*/ 23 w 48"/>
              <a:gd name="T3" fmla="*/ 69 h 70"/>
              <a:gd name="T4" fmla="*/ 0 w 48"/>
              <a:gd name="T5" fmla="*/ 46 h 70"/>
              <a:gd name="T6" fmla="*/ 0 w 48"/>
              <a:gd name="T7" fmla="*/ 12 h 70"/>
              <a:gd name="T8" fmla="*/ 23 w 48"/>
              <a:gd name="T9" fmla="*/ 0 h 70"/>
              <a:gd name="T10" fmla="*/ 47 w 48"/>
              <a:gd name="T11" fmla="*/ 12 h 70"/>
              <a:gd name="T12" fmla="*/ 47 w 48"/>
              <a:gd name="T13" fmla="*/ 46 h 70"/>
              <a:gd name="T14" fmla="*/ 23 w 48"/>
              <a:gd name="T15" fmla="*/ 69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8" h="70">
                <a:moveTo>
                  <a:pt x="23" y="69"/>
                </a:moveTo>
                <a:lnTo>
                  <a:pt x="23" y="69"/>
                </a:lnTo>
                <a:cubicBezTo>
                  <a:pt x="12" y="69"/>
                  <a:pt x="0" y="58"/>
                  <a:pt x="0" y="46"/>
                </a:cubicBezTo>
                <a:cubicBezTo>
                  <a:pt x="0" y="12"/>
                  <a:pt x="0" y="12"/>
                  <a:pt x="0" y="12"/>
                </a:cubicBezTo>
                <a:cubicBezTo>
                  <a:pt x="0" y="0"/>
                  <a:pt x="12" y="0"/>
                  <a:pt x="23" y="0"/>
                </a:cubicBezTo>
                <a:cubicBezTo>
                  <a:pt x="35" y="0"/>
                  <a:pt x="47" y="0"/>
                  <a:pt x="47" y="12"/>
                </a:cubicBezTo>
                <a:cubicBezTo>
                  <a:pt x="47" y="46"/>
                  <a:pt x="47" y="46"/>
                  <a:pt x="47" y="46"/>
                </a:cubicBezTo>
                <a:cubicBezTo>
                  <a:pt x="47" y="58"/>
                  <a:pt x="35" y="69"/>
                  <a:pt x="23" y="6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1" name="Freeform 406">
            <a:extLst>
              <a:ext uri="{FF2B5EF4-FFF2-40B4-BE49-F238E27FC236}">
                <a16:creationId xmlns:a16="http://schemas.microsoft.com/office/drawing/2014/main" id="{EF564044-C043-B647-8AF2-3634C544F8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41299" y="9650969"/>
            <a:ext cx="2261557" cy="2637899"/>
          </a:xfrm>
          <a:custGeom>
            <a:avLst/>
            <a:gdLst>
              <a:gd name="T0" fmla="*/ 2863 w 2864"/>
              <a:gd name="T1" fmla="*/ 0 h 3337"/>
              <a:gd name="T2" fmla="*/ 0 w 2864"/>
              <a:gd name="T3" fmla="*/ 1754 h 3337"/>
              <a:gd name="T4" fmla="*/ 2839 w 2864"/>
              <a:gd name="T5" fmla="*/ 3336 h 3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864" h="3337">
                <a:moveTo>
                  <a:pt x="2863" y="0"/>
                </a:moveTo>
                <a:lnTo>
                  <a:pt x="0" y="1754"/>
                </a:lnTo>
                <a:lnTo>
                  <a:pt x="2839" y="3336"/>
                </a:ln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26" name="Freeform 491">
            <a:extLst>
              <a:ext uri="{FF2B5EF4-FFF2-40B4-BE49-F238E27FC236}">
                <a16:creationId xmlns:a16="http://schemas.microsoft.com/office/drawing/2014/main" id="{DA2858A9-B114-E447-8E3F-1FD7422B8B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27883" y="9177053"/>
            <a:ext cx="1115097" cy="1104642"/>
          </a:xfrm>
          <a:custGeom>
            <a:avLst/>
            <a:gdLst>
              <a:gd name="T0" fmla="*/ 1409 w 1410"/>
              <a:gd name="T1" fmla="*/ 693 h 1398"/>
              <a:gd name="T2" fmla="*/ 1409 w 1410"/>
              <a:gd name="T3" fmla="*/ 693 h 1398"/>
              <a:gd name="T4" fmla="*/ 704 w 1410"/>
              <a:gd name="T5" fmla="*/ 1397 h 1398"/>
              <a:gd name="T6" fmla="*/ 0 w 1410"/>
              <a:gd name="T7" fmla="*/ 693 h 1398"/>
              <a:gd name="T8" fmla="*/ 704 w 1410"/>
              <a:gd name="T9" fmla="*/ 0 h 1398"/>
              <a:gd name="T10" fmla="*/ 1409 w 1410"/>
              <a:gd name="T11" fmla="*/ 693 h 13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10" h="1398">
                <a:moveTo>
                  <a:pt x="1409" y="693"/>
                </a:moveTo>
                <a:lnTo>
                  <a:pt x="1409" y="693"/>
                </a:lnTo>
                <a:cubicBezTo>
                  <a:pt x="1409" y="1086"/>
                  <a:pt x="1097" y="1397"/>
                  <a:pt x="704" y="1397"/>
                </a:cubicBezTo>
                <a:cubicBezTo>
                  <a:pt x="323" y="1397"/>
                  <a:pt x="0" y="1086"/>
                  <a:pt x="0" y="693"/>
                </a:cubicBezTo>
                <a:cubicBezTo>
                  <a:pt x="0" y="312"/>
                  <a:pt x="323" y="0"/>
                  <a:pt x="704" y="0"/>
                </a:cubicBezTo>
                <a:cubicBezTo>
                  <a:pt x="1097" y="0"/>
                  <a:pt x="1409" y="312"/>
                  <a:pt x="1409" y="693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8" name="Freeform 492">
            <a:extLst>
              <a:ext uri="{FF2B5EF4-FFF2-40B4-BE49-F238E27FC236}">
                <a16:creationId xmlns:a16="http://schemas.microsoft.com/office/drawing/2014/main" id="{5E37517E-5877-8442-BD4F-6CB74B14F8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27883" y="11787075"/>
            <a:ext cx="1115097" cy="1104644"/>
          </a:xfrm>
          <a:custGeom>
            <a:avLst/>
            <a:gdLst>
              <a:gd name="T0" fmla="*/ 1409 w 1410"/>
              <a:gd name="T1" fmla="*/ 693 h 1398"/>
              <a:gd name="T2" fmla="*/ 1409 w 1410"/>
              <a:gd name="T3" fmla="*/ 693 h 1398"/>
              <a:gd name="T4" fmla="*/ 704 w 1410"/>
              <a:gd name="T5" fmla="*/ 1397 h 1398"/>
              <a:gd name="T6" fmla="*/ 0 w 1410"/>
              <a:gd name="T7" fmla="*/ 693 h 1398"/>
              <a:gd name="T8" fmla="*/ 704 w 1410"/>
              <a:gd name="T9" fmla="*/ 0 h 1398"/>
              <a:gd name="T10" fmla="*/ 1409 w 1410"/>
              <a:gd name="T11" fmla="*/ 693 h 13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10" h="1398">
                <a:moveTo>
                  <a:pt x="1409" y="693"/>
                </a:moveTo>
                <a:lnTo>
                  <a:pt x="1409" y="693"/>
                </a:lnTo>
                <a:cubicBezTo>
                  <a:pt x="1409" y="1085"/>
                  <a:pt x="1097" y="1397"/>
                  <a:pt x="704" y="1397"/>
                </a:cubicBezTo>
                <a:cubicBezTo>
                  <a:pt x="323" y="1397"/>
                  <a:pt x="0" y="1085"/>
                  <a:pt x="0" y="693"/>
                </a:cubicBezTo>
                <a:cubicBezTo>
                  <a:pt x="0" y="312"/>
                  <a:pt x="323" y="0"/>
                  <a:pt x="704" y="0"/>
                </a:cubicBezTo>
                <a:cubicBezTo>
                  <a:pt x="1097" y="0"/>
                  <a:pt x="1409" y="312"/>
                  <a:pt x="1409" y="693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9" name="Freeform 493">
            <a:extLst>
              <a:ext uri="{FF2B5EF4-FFF2-40B4-BE49-F238E27FC236}">
                <a16:creationId xmlns:a16="http://schemas.microsoft.com/office/drawing/2014/main" id="{1C17C42B-C1F6-284E-9AEA-ACC25A82C3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26510" y="11922979"/>
            <a:ext cx="714358" cy="822384"/>
          </a:xfrm>
          <a:custGeom>
            <a:avLst/>
            <a:gdLst>
              <a:gd name="T0" fmla="*/ 450 w 902"/>
              <a:gd name="T1" fmla="*/ 1039 h 1040"/>
              <a:gd name="T2" fmla="*/ 450 w 902"/>
              <a:gd name="T3" fmla="*/ 1039 h 1040"/>
              <a:gd name="T4" fmla="*/ 439 w 902"/>
              <a:gd name="T5" fmla="*/ 1039 h 1040"/>
              <a:gd name="T6" fmla="*/ 185 w 902"/>
              <a:gd name="T7" fmla="*/ 843 h 1040"/>
              <a:gd name="T8" fmla="*/ 0 w 902"/>
              <a:gd name="T9" fmla="*/ 231 h 1040"/>
              <a:gd name="T10" fmla="*/ 23 w 902"/>
              <a:gd name="T11" fmla="*/ 162 h 1040"/>
              <a:gd name="T12" fmla="*/ 81 w 902"/>
              <a:gd name="T13" fmla="*/ 139 h 1040"/>
              <a:gd name="T14" fmla="*/ 404 w 902"/>
              <a:gd name="T15" fmla="*/ 23 h 1040"/>
              <a:gd name="T16" fmla="*/ 496 w 902"/>
              <a:gd name="T17" fmla="*/ 23 h 1040"/>
              <a:gd name="T18" fmla="*/ 820 w 902"/>
              <a:gd name="T19" fmla="*/ 139 h 1040"/>
              <a:gd name="T20" fmla="*/ 878 w 902"/>
              <a:gd name="T21" fmla="*/ 162 h 1040"/>
              <a:gd name="T22" fmla="*/ 901 w 902"/>
              <a:gd name="T23" fmla="*/ 231 h 1040"/>
              <a:gd name="T24" fmla="*/ 716 w 902"/>
              <a:gd name="T25" fmla="*/ 843 h 1040"/>
              <a:gd name="T26" fmla="*/ 462 w 902"/>
              <a:gd name="T27" fmla="*/ 1039 h 1040"/>
              <a:gd name="T28" fmla="*/ 450 w 902"/>
              <a:gd name="T29" fmla="*/ 1039 h 1040"/>
              <a:gd name="T30" fmla="*/ 439 w 902"/>
              <a:gd name="T31" fmla="*/ 981 h 1040"/>
              <a:gd name="T32" fmla="*/ 439 w 902"/>
              <a:gd name="T33" fmla="*/ 981 h 1040"/>
              <a:gd name="T34" fmla="*/ 450 w 902"/>
              <a:gd name="T35" fmla="*/ 69 h 1040"/>
              <a:gd name="T36" fmla="*/ 450 w 902"/>
              <a:gd name="T37" fmla="*/ 69 h 1040"/>
              <a:gd name="T38" fmla="*/ 439 w 902"/>
              <a:gd name="T39" fmla="*/ 69 h 1040"/>
              <a:gd name="T40" fmla="*/ 81 w 902"/>
              <a:gd name="T41" fmla="*/ 196 h 1040"/>
              <a:gd name="T42" fmla="*/ 69 w 902"/>
              <a:gd name="T43" fmla="*/ 196 h 1040"/>
              <a:gd name="T44" fmla="*/ 58 w 902"/>
              <a:gd name="T45" fmla="*/ 219 h 1040"/>
              <a:gd name="T46" fmla="*/ 231 w 902"/>
              <a:gd name="T47" fmla="*/ 808 h 1040"/>
              <a:gd name="T48" fmla="*/ 450 w 902"/>
              <a:gd name="T49" fmla="*/ 981 h 1040"/>
              <a:gd name="T50" fmla="*/ 670 w 902"/>
              <a:gd name="T51" fmla="*/ 808 h 1040"/>
              <a:gd name="T52" fmla="*/ 843 w 902"/>
              <a:gd name="T53" fmla="*/ 219 h 1040"/>
              <a:gd name="T54" fmla="*/ 831 w 902"/>
              <a:gd name="T55" fmla="*/ 196 h 1040"/>
              <a:gd name="T56" fmla="*/ 820 w 902"/>
              <a:gd name="T57" fmla="*/ 185 h 1040"/>
              <a:gd name="T58" fmla="*/ 474 w 902"/>
              <a:gd name="T59" fmla="*/ 69 h 1040"/>
              <a:gd name="T60" fmla="*/ 450 w 902"/>
              <a:gd name="T61" fmla="*/ 69 h 10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902" h="1040">
                <a:moveTo>
                  <a:pt x="450" y="1039"/>
                </a:moveTo>
                <a:lnTo>
                  <a:pt x="450" y="1039"/>
                </a:lnTo>
                <a:lnTo>
                  <a:pt x="439" y="1039"/>
                </a:lnTo>
                <a:cubicBezTo>
                  <a:pt x="427" y="1039"/>
                  <a:pt x="266" y="958"/>
                  <a:pt x="185" y="843"/>
                </a:cubicBezTo>
                <a:cubicBezTo>
                  <a:pt x="58" y="646"/>
                  <a:pt x="12" y="346"/>
                  <a:pt x="0" y="231"/>
                </a:cubicBezTo>
                <a:cubicBezTo>
                  <a:pt x="0" y="208"/>
                  <a:pt x="12" y="185"/>
                  <a:pt x="23" y="162"/>
                </a:cubicBezTo>
                <a:cubicBezTo>
                  <a:pt x="35" y="150"/>
                  <a:pt x="58" y="139"/>
                  <a:pt x="81" y="139"/>
                </a:cubicBezTo>
                <a:cubicBezTo>
                  <a:pt x="243" y="127"/>
                  <a:pt x="358" y="58"/>
                  <a:pt x="404" y="23"/>
                </a:cubicBezTo>
                <a:cubicBezTo>
                  <a:pt x="427" y="0"/>
                  <a:pt x="474" y="0"/>
                  <a:pt x="496" y="23"/>
                </a:cubicBezTo>
                <a:cubicBezTo>
                  <a:pt x="554" y="58"/>
                  <a:pt x="658" y="127"/>
                  <a:pt x="820" y="139"/>
                </a:cubicBezTo>
                <a:cubicBezTo>
                  <a:pt x="843" y="139"/>
                  <a:pt x="866" y="150"/>
                  <a:pt x="878" y="162"/>
                </a:cubicBezTo>
                <a:cubicBezTo>
                  <a:pt x="889" y="185"/>
                  <a:pt x="901" y="208"/>
                  <a:pt x="901" y="231"/>
                </a:cubicBezTo>
                <a:cubicBezTo>
                  <a:pt x="889" y="346"/>
                  <a:pt x="843" y="646"/>
                  <a:pt x="716" y="843"/>
                </a:cubicBezTo>
                <a:cubicBezTo>
                  <a:pt x="635" y="958"/>
                  <a:pt x="474" y="1039"/>
                  <a:pt x="462" y="1039"/>
                </a:cubicBezTo>
                <a:lnTo>
                  <a:pt x="450" y="1039"/>
                </a:lnTo>
                <a:close/>
                <a:moveTo>
                  <a:pt x="439" y="981"/>
                </a:moveTo>
                <a:lnTo>
                  <a:pt x="439" y="981"/>
                </a:lnTo>
                <a:close/>
                <a:moveTo>
                  <a:pt x="450" y="69"/>
                </a:moveTo>
                <a:lnTo>
                  <a:pt x="450" y="69"/>
                </a:lnTo>
                <a:lnTo>
                  <a:pt x="439" y="69"/>
                </a:lnTo>
                <a:cubicBezTo>
                  <a:pt x="381" y="104"/>
                  <a:pt x="266" y="173"/>
                  <a:pt x="81" y="196"/>
                </a:cubicBezTo>
                <a:lnTo>
                  <a:pt x="69" y="196"/>
                </a:lnTo>
                <a:cubicBezTo>
                  <a:pt x="58" y="208"/>
                  <a:pt x="58" y="219"/>
                  <a:pt x="58" y="219"/>
                </a:cubicBezTo>
                <a:cubicBezTo>
                  <a:pt x="69" y="335"/>
                  <a:pt x="116" y="635"/>
                  <a:pt x="231" y="808"/>
                </a:cubicBezTo>
                <a:cubicBezTo>
                  <a:pt x="289" y="900"/>
                  <a:pt x="416" y="958"/>
                  <a:pt x="450" y="981"/>
                </a:cubicBezTo>
                <a:cubicBezTo>
                  <a:pt x="485" y="958"/>
                  <a:pt x="612" y="900"/>
                  <a:pt x="670" y="808"/>
                </a:cubicBezTo>
                <a:cubicBezTo>
                  <a:pt x="785" y="635"/>
                  <a:pt x="831" y="335"/>
                  <a:pt x="843" y="219"/>
                </a:cubicBezTo>
                <a:cubicBezTo>
                  <a:pt x="843" y="208"/>
                  <a:pt x="843" y="208"/>
                  <a:pt x="831" y="196"/>
                </a:cubicBezTo>
                <a:lnTo>
                  <a:pt x="820" y="185"/>
                </a:lnTo>
                <a:cubicBezTo>
                  <a:pt x="635" y="173"/>
                  <a:pt x="520" y="104"/>
                  <a:pt x="474" y="69"/>
                </a:cubicBezTo>
                <a:cubicBezTo>
                  <a:pt x="462" y="69"/>
                  <a:pt x="462" y="69"/>
                  <a:pt x="450" y="69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30" name="Freeform 494">
            <a:extLst>
              <a:ext uri="{FF2B5EF4-FFF2-40B4-BE49-F238E27FC236}">
                <a16:creationId xmlns:a16="http://schemas.microsoft.com/office/drawing/2014/main" id="{B501E884-90A5-7B43-9B5A-61AA87E186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46044" y="12313263"/>
            <a:ext cx="275291" cy="191656"/>
          </a:xfrm>
          <a:custGeom>
            <a:avLst/>
            <a:gdLst>
              <a:gd name="T0" fmla="*/ 300 w 348"/>
              <a:gd name="T1" fmla="*/ 243 h 244"/>
              <a:gd name="T2" fmla="*/ 300 w 348"/>
              <a:gd name="T3" fmla="*/ 243 h 244"/>
              <a:gd name="T4" fmla="*/ 47 w 348"/>
              <a:gd name="T5" fmla="*/ 243 h 244"/>
              <a:gd name="T6" fmla="*/ 0 w 348"/>
              <a:gd name="T7" fmla="*/ 197 h 244"/>
              <a:gd name="T8" fmla="*/ 0 w 348"/>
              <a:gd name="T9" fmla="*/ 46 h 244"/>
              <a:gd name="T10" fmla="*/ 47 w 348"/>
              <a:gd name="T11" fmla="*/ 0 h 244"/>
              <a:gd name="T12" fmla="*/ 300 w 348"/>
              <a:gd name="T13" fmla="*/ 0 h 244"/>
              <a:gd name="T14" fmla="*/ 347 w 348"/>
              <a:gd name="T15" fmla="*/ 46 h 244"/>
              <a:gd name="T16" fmla="*/ 347 w 348"/>
              <a:gd name="T17" fmla="*/ 197 h 244"/>
              <a:gd name="T18" fmla="*/ 300 w 348"/>
              <a:gd name="T19" fmla="*/ 243 h 244"/>
              <a:gd name="T20" fmla="*/ 58 w 348"/>
              <a:gd name="T21" fmla="*/ 185 h 244"/>
              <a:gd name="T22" fmla="*/ 58 w 348"/>
              <a:gd name="T23" fmla="*/ 185 h 244"/>
              <a:gd name="T24" fmla="*/ 289 w 348"/>
              <a:gd name="T25" fmla="*/ 185 h 244"/>
              <a:gd name="T26" fmla="*/ 289 w 348"/>
              <a:gd name="T27" fmla="*/ 58 h 244"/>
              <a:gd name="T28" fmla="*/ 58 w 348"/>
              <a:gd name="T29" fmla="*/ 58 h 244"/>
              <a:gd name="T30" fmla="*/ 58 w 348"/>
              <a:gd name="T31" fmla="*/ 185 h 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48" h="244">
                <a:moveTo>
                  <a:pt x="300" y="243"/>
                </a:moveTo>
                <a:lnTo>
                  <a:pt x="300" y="243"/>
                </a:lnTo>
                <a:cubicBezTo>
                  <a:pt x="47" y="243"/>
                  <a:pt x="47" y="243"/>
                  <a:pt x="47" y="243"/>
                </a:cubicBezTo>
                <a:cubicBezTo>
                  <a:pt x="23" y="243"/>
                  <a:pt x="0" y="220"/>
                  <a:pt x="0" y="197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24"/>
                  <a:pt x="23" y="0"/>
                  <a:pt x="47" y="0"/>
                </a:cubicBezTo>
                <a:cubicBezTo>
                  <a:pt x="300" y="0"/>
                  <a:pt x="300" y="0"/>
                  <a:pt x="300" y="0"/>
                </a:cubicBezTo>
                <a:cubicBezTo>
                  <a:pt x="323" y="0"/>
                  <a:pt x="347" y="24"/>
                  <a:pt x="347" y="46"/>
                </a:cubicBezTo>
                <a:cubicBezTo>
                  <a:pt x="347" y="197"/>
                  <a:pt x="347" y="197"/>
                  <a:pt x="347" y="197"/>
                </a:cubicBezTo>
                <a:cubicBezTo>
                  <a:pt x="347" y="220"/>
                  <a:pt x="323" y="243"/>
                  <a:pt x="300" y="243"/>
                </a:cubicBezTo>
                <a:close/>
                <a:moveTo>
                  <a:pt x="58" y="185"/>
                </a:moveTo>
                <a:lnTo>
                  <a:pt x="58" y="185"/>
                </a:lnTo>
                <a:cubicBezTo>
                  <a:pt x="289" y="185"/>
                  <a:pt x="289" y="185"/>
                  <a:pt x="289" y="185"/>
                </a:cubicBezTo>
                <a:cubicBezTo>
                  <a:pt x="289" y="58"/>
                  <a:pt x="289" y="58"/>
                  <a:pt x="289" y="58"/>
                </a:cubicBezTo>
                <a:cubicBezTo>
                  <a:pt x="58" y="58"/>
                  <a:pt x="58" y="58"/>
                  <a:pt x="58" y="58"/>
                </a:cubicBezTo>
                <a:lnTo>
                  <a:pt x="58" y="18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31" name="Freeform 495">
            <a:extLst>
              <a:ext uri="{FF2B5EF4-FFF2-40B4-BE49-F238E27FC236}">
                <a16:creationId xmlns:a16="http://schemas.microsoft.com/office/drawing/2014/main" id="{3B968263-DA65-5E40-B815-E8B2B0B0CA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73921" y="12170390"/>
            <a:ext cx="219536" cy="191658"/>
          </a:xfrm>
          <a:custGeom>
            <a:avLst/>
            <a:gdLst>
              <a:gd name="T0" fmla="*/ 254 w 278"/>
              <a:gd name="T1" fmla="*/ 242 h 243"/>
              <a:gd name="T2" fmla="*/ 254 w 278"/>
              <a:gd name="T3" fmla="*/ 242 h 243"/>
              <a:gd name="T4" fmla="*/ 231 w 278"/>
              <a:gd name="T5" fmla="*/ 208 h 243"/>
              <a:gd name="T6" fmla="*/ 231 w 278"/>
              <a:gd name="T7" fmla="*/ 138 h 243"/>
              <a:gd name="T8" fmla="*/ 138 w 278"/>
              <a:gd name="T9" fmla="*/ 46 h 243"/>
              <a:gd name="T10" fmla="*/ 46 w 278"/>
              <a:gd name="T11" fmla="*/ 138 h 243"/>
              <a:gd name="T12" fmla="*/ 57 w 278"/>
              <a:gd name="T13" fmla="*/ 208 h 243"/>
              <a:gd name="T14" fmla="*/ 23 w 278"/>
              <a:gd name="T15" fmla="*/ 242 h 243"/>
              <a:gd name="T16" fmla="*/ 23 w 278"/>
              <a:gd name="T17" fmla="*/ 242 h 243"/>
              <a:gd name="T18" fmla="*/ 0 w 278"/>
              <a:gd name="T19" fmla="*/ 208 h 243"/>
              <a:gd name="T20" fmla="*/ 0 w 278"/>
              <a:gd name="T21" fmla="*/ 138 h 243"/>
              <a:gd name="T22" fmla="*/ 138 w 278"/>
              <a:gd name="T23" fmla="*/ 0 h 243"/>
              <a:gd name="T24" fmla="*/ 277 w 278"/>
              <a:gd name="T25" fmla="*/ 138 h 243"/>
              <a:gd name="T26" fmla="*/ 277 w 278"/>
              <a:gd name="T27" fmla="*/ 208 h 243"/>
              <a:gd name="T28" fmla="*/ 254 w 278"/>
              <a:gd name="T29" fmla="*/ 242 h 2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78" h="243">
                <a:moveTo>
                  <a:pt x="254" y="242"/>
                </a:moveTo>
                <a:lnTo>
                  <a:pt x="254" y="242"/>
                </a:lnTo>
                <a:cubicBezTo>
                  <a:pt x="242" y="242"/>
                  <a:pt x="231" y="230"/>
                  <a:pt x="231" y="208"/>
                </a:cubicBezTo>
                <a:cubicBezTo>
                  <a:pt x="231" y="138"/>
                  <a:pt x="231" y="138"/>
                  <a:pt x="231" y="138"/>
                </a:cubicBezTo>
                <a:cubicBezTo>
                  <a:pt x="231" y="92"/>
                  <a:pt x="184" y="46"/>
                  <a:pt x="138" y="46"/>
                </a:cubicBezTo>
                <a:cubicBezTo>
                  <a:pt x="92" y="46"/>
                  <a:pt x="46" y="92"/>
                  <a:pt x="46" y="138"/>
                </a:cubicBezTo>
                <a:cubicBezTo>
                  <a:pt x="57" y="208"/>
                  <a:pt x="57" y="208"/>
                  <a:pt x="57" y="208"/>
                </a:cubicBezTo>
                <a:cubicBezTo>
                  <a:pt x="57" y="230"/>
                  <a:pt x="34" y="242"/>
                  <a:pt x="23" y="242"/>
                </a:cubicBezTo>
                <a:lnTo>
                  <a:pt x="23" y="242"/>
                </a:lnTo>
                <a:cubicBezTo>
                  <a:pt x="12" y="242"/>
                  <a:pt x="0" y="230"/>
                  <a:pt x="0" y="208"/>
                </a:cubicBezTo>
                <a:cubicBezTo>
                  <a:pt x="0" y="138"/>
                  <a:pt x="0" y="138"/>
                  <a:pt x="0" y="138"/>
                </a:cubicBezTo>
                <a:cubicBezTo>
                  <a:pt x="0" y="58"/>
                  <a:pt x="57" y="0"/>
                  <a:pt x="138" y="0"/>
                </a:cubicBezTo>
                <a:cubicBezTo>
                  <a:pt x="219" y="0"/>
                  <a:pt x="277" y="58"/>
                  <a:pt x="277" y="138"/>
                </a:cubicBezTo>
                <a:cubicBezTo>
                  <a:pt x="277" y="208"/>
                  <a:pt x="277" y="208"/>
                  <a:pt x="277" y="208"/>
                </a:cubicBezTo>
                <a:cubicBezTo>
                  <a:pt x="277" y="230"/>
                  <a:pt x="265" y="242"/>
                  <a:pt x="254" y="24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32" name="Freeform 496">
            <a:extLst>
              <a:ext uri="{FF2B5EF4-FFF2-40B4-BE49-F238E27FC236}">
                <a16:creationId xmlns:a16="http://schemas.microsoft.com/office/drawing/2014/main" id="{4ACA5CC0-7295-8549-9A70-296A7090CC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26510" y="9368709"/>
            <a:ext cx="714358" cy="710874"/>
          </a:xfrm>
          <a:custGeom>
            <a:avLst/>
            <a:gdLst>
              <a:gd name="T0" fmla="*/ 450 w 902"/>
              <a:gd name="T1" fmla="*/ 900 h 901"/>
              <a:gd name="T2" fmla="*/ 450 w 902"/>
              <a:gd name="T3" fmla="*/ 900 h 901"/>
              <a:gd name="T4" fmla="*/ 127 w 902"/>
              <a:gd name="T5" fmla="*/ 773 h 901"/>
              <a:gd name="T6" fmla="*/ 0 w 902"/>
              <a:gd name="T7" fmla="*/ 450 h 901"/>
              <a:gd name="T8" fmla="*/ 127 w 902"/>
              <a:gd name="T9" fmla="*/ 139 h 901"/>
              <a:gd name="T10" fmla="*/ 450 w 902"/>
              <a:gd name="T11" fmla="*/ 0 h 901"/>
              <a:gd name="T12" fmla="*/ 773 w 902"/>
              <a:gd name="T13" fmla="*/ 139 h 901"/>
              <a:gd name="T14" fmla="*/ 901 w 902"/>
              <a:gd name="T15" fmla="*/ 450 h 901"/>
              <a:gd name="T16" fmla="*/ 773 w 902"/>
              <a:gd name="T17" fmla="*/ 773 h 901"/>
              <a:gd name="T18" fmla="*/ 450 w 902"/>
              <a:gd name="T19" fmla="*/ 900 h 901"/>
              <a:gd name="T20" fmla="*/ 450 w 902"/>
              <a:gd name="T21" fmla="*/ 58 h 901"/>
              <a:gd name="T22" fmla="*/ 450 w 902"/>
              <a:gd name="T23" fmla="*/ 58 h 901"/>
              <a:gd name="T24" fmla="*/ 58 w 902"/>
              <a:gd name="T25" fmla="*/ 450 h 901"/>
              <a:gd name="T26" fmla="*/ 450 w 902"/>
              <a:gd name="T27" fmla="*/ 854 h 901"/>
              <a:gd name="T28" fmla="*/ 843 w 902"/>
              <a:gd name="T29" fmla="*/ 450 h 901"/>
              <a:gd name="T30" fmla="*/ 450 w 902"/>
              <a:gd name="T31" fmla="*/ 58 h 9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902" h="901">
                <a:moveTo>
                  <a:pt x="450" y="900"/>
                </a:moveTo>
                <a:lnTo>
                  <a:pt x="450" y="900"/>
                </a:lnTo>
                <a:cubicBezTo>
                  <a:pt x="335" y="900"/>
                  <a:pt x="219" y="854"/>
                  <a:pt x="127" y="773"/>
                </a:cubicBezTo>
                <a:cubicBezTo>
                  <a:pt x="47" y="693"/>
                  <a:pt x="0" y="577"/>
                  <a:pt x="0" y="450"/>
                </a:cubicBezTo>
                <a:cubicBezTo>
                  <a:pt x="0" y="335"/>
                  <a:pt x="47" y="219"/>
                  <a:pt x="127" y="139"/>
                </a:cubicBezTo>
                <a:cubicBezTo>
                  <a:pt x="219" y="46"/>
                  <a:pt x="335" y="0"/>
                  <a:pt x="450" y="0"/>
                </a:cubicBezTo>
                <a:cubicBezTo>
                  <a:pt x="566" y="0"/>
                  <a:pt x="681" y="46"/>
                  <a:pt x="773" y="139"/>
                </a:cubicBezTo>
                <a:cubicBezTo>
                  <a:pt x="854" y="219"/>
                  <a:pt x="901" y="335"/>
                  <a:pt x="901" y="450"/>
                </a:cubicBezTo>
                <a:cubicBezTo>
                  <a:pt x="901" y="577"/>
                  <a:pt x="854" y="693"/>
                  <a:pt x="773" y="773"/>
                </a:cubicBezTo>
                <a:cubicBezTo>
                  <a:pt x="681" y="854"/>
                  <a:pt x="566" y="900"/>
                  <a:pt x="450" y="900"/>
                </a:cubicBezTo>
                <a:close/>
                <a:moveTo>
                  <a:pt x="450" y="58"/>
                </a:moveTo>
                <a:lnTo>
                  <a:pt x="450" y="58"/>
                </a:lnTo>
                <a:cubicBezTo>
                  <a:pt x="231" y="58"/>
                  <a:pt x="58" y="231"/>
                  <a:pt x="58" y="450"/>
                </a:cubicBezTo>
                <a:cubicBezTo>
                  <a:pt x="58" y="669"/>
                  <a:pt x="231" y="854"/>
                  <a:pt x="450" y="854"/>
                </a:cubicBezTo>
                <a:cubicBezTo>
                  <a:pt x="670" y="854"/>
                  <a:pt x="843" y="669"/>
                  <a:pt x="843" y="450"/>
                </a:cubicBezTo>
                <a:cubicBezTo>
                  <a:pt x="843" y="231"/>
                  <a:pt x="670" y="58"/>
                  <a:pt x="450" y="58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33" name="Freeform 497">
            <a:extLst>
              <a:ext uri="{FF2B5EF4-FFF2-40B4-BE49-F238E27FC236}">
                <a16:creationId xmlns:a16="http://schemas.microsoft.com/office/drawing/2014/main" id="{89F1ABF9-C4A8-914A-B86B-76E710B09E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10143" y="9452342"/>
            <a:ext cx="547093" cy="547095"/>
          </a:xfrm>
          <a:custGeom>
            <a:avLst/>
            <a:gdLst>
              <a:gd name="T0" fmla="*/ 346 w 694"/>
              <a:gd name="T1" fmla="*/ 693 h 694"/>
              <a:gd name="T2" fmla="*/ 346 w 694"/>
              <a:gd name="T3" fmla="*/ 693 h 694"/>
              <a:gd name="T4" fmla="*/ 0 w 694"/>
              <a:gd name="T5" fmla="*/ 346 h 694"/>
              <a:gd name="T6" fmla="*/ 346 w 694"/>
              <a:gd name="T7" fmla="*/ 0 h 694"/>
              <a:gd name="T8" fmla="*/ 693 w 694"/>
              <a:gd name="T9" fmla="*/ 346 h 694"/>
              <a:gd name="T10" fmla="*/ 346 w 694"/>
              <a:gd name="T11" fmla="*/ 693 h 694"/>
              <a:gd name="T12" fmla="*/ 346 w 694"/>
              <a:gd name="T13" fmla="*/ 58 h 694"/>
              <a:gd name="T14" fmla="*/ 346 w 694"/>
              <a:gd name="T15" fmla="*/ 58 h 694"/>
              <a:gd name="T16" fmla="*/ 58 w 694"/>
              <a:gd name="T17" fmla="*/ 346 h 694"/>
              <a:gd name="T18" fmla="*/ 346 w 694"/>
              <a:gd name="T19" fmla="*/ 635 h 694"/>
              <a:gd name="T20" fmla="*/ 635 w 694"/>
              <a:gd name="T21" fmla="*/ 346 h 694"/>
              <a:gd name="T22" fmla="*/ 346 w 694"/>
              <a:gd name="T23" fmla="*/ 58 h 6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94" h="694">
                <a:moveTo>
                  <a:pt x="346" y="693"/>
                </a:moveTo>
                <a:lnTo>
                  <a:pt x="346" y="693"/>
                </a:lnTo>
                <a:cubicBezTo>
                  <a:pt x="162" y="693"/>
                  <a:pt x="0" y="543"/>
                  <a:pt x="0" y="346"/>
                </a:cubicBezTo>
                <a:cubicBezTo>
                  <a:pt x="0" y="161"/>
                  <a:pt x="162" y="0"/>
                  <a:pt x="346" y="0"/>
                </a:cubicBezTo>
                <a:cubicBezTo>
                  <a:pt x="543" y="0"/>
                  <a:pt x="693" y="161"/>
                  <a:pt x="693" y="346"/>
                </a:cubicBezTo>
                <a:cubicBezTo>
                  <a:pt x="693" y="543"/>
                  <a:pt x="543" y="693"/>
                  <a:pt x="346" y="693"/>
                </a:cubicBezTo>
                <a:close/>
                <a:moveTo>
                  <a:pt x="346" y="58"/>
                </a:moveTo>
                <a:lnTo>
                  <a:pt x="346" y="58"/>
                </a:lnTo>
                <a:cubicBezTo>
                  <a:pt x="185" y="58"/>
                  <a:pt x="58" y="185"/>
                  <a:pt x="58" y="346"/>
                </a:cubicBezTo>
                <a:cubicBezTo>
                  <a:pt x="58" y="508"/>
                  <a:pt x="185" y="635"/>
                  <a:pt x="346" y="635"/>
                </a:cubicBezTo>
                <a:cubicBezTo>
                  <a:pt x="508" y="635"/>
                  <a:pt x="635" y="508"/>
                  <a:pt x="635" y="346"/>
                </a:cubicBezTo>
                <a:cubicBezTo>
                  <a:pt x="635" y="185"/>
                  <a:pt x="508" y="58"/>
                  <a:pt x="346" y="58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34" name="Freeform 498">
            <a:extLst>
              <a:ext uri="{FF2B5EF4-FFF2-40B4-BE49-F238E27FC236}">
                <a16:creationId xmlns:a16="http://schemas.microsoft.com/office/drawing/2014/main" id="{8CEA7EE6-B2CA-CD47-99E1-C18E0B4539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01799" y="9588245"/>
            <a:ext cx="163781" cy="264835"/>
          </a:xfrm>
          <a:custGeom>
            <a:avLst/>
            <a:gdLst>
              <a:gd name="T0" fmla="*/ 93 w 209"/>
              <a:gd name="T1" fmla="*/ 335 h 336"/>
              <a:gd name="T2" fmla="*/ 93 w 209"/>
              <a:gd name="T3" fmla="*/ 335 h 336"/>
              <a:gd name="T4" fmla="*/ 12 w 209"/>
              <a:gd name="T5" fmla="*/ 323 h 336"/>
              <a:gd name="T6" fmla="*/ 0 w 209"/>
              <a:gd name="T7" fmla="*/ 300 h 336"/>
              <a:gd name="T8" fmla="*/ 35 w 209"/>
              <a:gd name="T9" fmla="*/ 289 h 336"/>
              <a:gd name="T10" fmla="*/ 139 w 209"/>
              <a:gd name="T11" fmla="*/ 289 h 336"/>
              <a:gd name="T12" fmla="*/ 162 w 209"/>
              <a:gd name="T13" fmla="*/ 243 h 336"/>
              <a:gd name="T14" fmla="*/ 93 w 209"/>
              <a:gd name="T15" fmla="*/ 196 h 336"/>
              <a:gd name="T16" fmla="*/ 35 w 209"/>
              <a:gd name="T17" fmla="*/ 162 h 336"/>
              <a:gd name="T18" fmla="*/ 0 w 209"/>
              <a:gd name="T19" fmla="*/ 104 h 336"/>
              <a:gd name="T20" fmla="*/ 47 w 209"/>
              <a:gd name="T21" fmla="*/ 23 h 336"/>
              <a:gd name="T22" fmla="*/ 197 w 209"/>
              <a:gd name="T23" fmla="*/ 23 h 336"/>
              <a:gd name="T24" fmla="*/ 208 w 209"/>
              <a:gd name="T25" fmla="*/ 46 h 336"/>
              <a:gd name="T26" fmla="*/ 174 w 209"/>
              <a:gd name="T27" fmla="*/ 58 h 336"/>
              <a:gd name="T28" fmla="*/ 70 w 209"/>
              <a:gd name="T29" fmla="*/ 58 h 336"/>
              <a:gd name="T30" fmla="*/ 47 w 209"/>
              <a:gd name="T31" fmla="*/ 104 h 336"/>
              <a:gd name="T32" fmla="*/ 116 w 209"/>
              <a:gd name="T33" fmla="*/ 150 h 336"/>
              <a:gd name="T34" fmla="*/ 174 w 209"/>
              <a:gd name="T35" fmla="*/ 185 h 336"/>
              <a:gd name="T36" fmla="*/ 208 w 209"/>
              <a:gd name="T37" fmla="*/ 243 h 336"/>
              <a:gd name="T38" fmla="*/ 162 w 209"/>
              <a:gd name="T39" fmla="*/ 323 h 336"/>
              <a:gd name="T40" fmla="*/ 93 w 209"/>
              <a:gd name="T41" fmla="*/ 335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09" h="336">
                <a:moveTo>
                  <a:pt x="93" y="335"/>
                </a:moveTo>
                <a:lnTo>
                  <a:pt x="93" y="335"/>
                </a:lnTo>
                <a:cubicBezTo>
                  <a:pt x="70" y="335"/>
                  <a:pt x="47" y="335"/>
                  <a:pt x="12" y="323"/>
                </a:cubicBezTo>
                <a:cubicBezTo>
                  <a:pt x="0" y="323"/>
                  <a:pt x="0" y="300"/>
                  <a:pt x="0" y="300"/>
                </a:cubicBezTo>
                <a:cubicBezTo>
                  <a:pt x="12" y="289"/>
                  <a:pt x="23" y="277"/>
                  <a:pt x="35" y="289"/>
                </a:cubicBezTo>
                <a:cubicBezTo>
                  <a:pt x="70" y="300"/>
                  <a:pt x="116" y="300"/>
                  <a:pt x="139" y="289"/>
                </a:cubicBezTo>
                <a:cubicBezTo>
                  <a:pt x="162" y="277"/>
                  <a:pt x="162" y="265"/>
                  <a:pt x="162" y="243"/>
                </a:cubicBezTo>
                <a:cubicBezTo>
                  <a:pt x="162" y="231"/>
                  <a:pt x="128" y="208"/>
                  <a:pt x="93" y="196"/>
                </a:cubicBezTo>
                <a:cubicBezTo>
                  <a:pt x="70" y="185"/>
                  <a:pt x="58" y="173"/>
                  <a:pt x="35" y="162"/>
                </a:cubicBezTo>
                <a:cubicBezTo>
                  <a:pt x="12" y="139"/>
                  <a:pt x="0" y="127"/>
                  <a:pt x="0" y="104"/>
                </a:cubicBezTo>
                <a:cubicBezTo>
                  <a:pt x="0" y="69"/>
                  <a:pt x="23" y="46"/>
                  <a:pt x="47" y="23"/>
                </a:cubicBezTo>
                <a:cubicBezTo>
                  <a:pt x="81" y="0"/>
                  <a:pt x="139" y="0"/>
                  <a:pt x="197" y="23"/>
                </a:cubicBezTo>
                <a:cubicBezTo>
                  <a:pt x="208" y="23"/>
                  <a:pt x="208" y="46"/>
                  <a:pt x="208" y="46"/>
                </a:cubicBezTo>
                <a:cubicBezTo>
                  <a:pt x="197" y="58"/>
                  <a:pt x="185" y="69"/>
                  <a:pt x="174" y="58"/>
                </a:cubicBezTo>
                <a:cubicBezTo>
                  <a:pt x="139" y="46"/>
                  <a:pt x="93" y="46"/>
                  <a:pt x="70" y="58"/>
                </a:cubicBezTo>
                <a:cubicBezTo>
                  <a:pt x="58" y="69"/>
                  <a:pt x="47" y="81"/>
                  <a:pt x="47" y="104"/>
                </a:cubicBezTo>
                <a:cubicBezTo>
                  <a:pt x="47" y="115"/>
                  <a:pt x="81" y="139"/>
                  <a:pt x="116" y="150"/>
                </a:cubicBezTo>
                <a:cubicBezTo>
                  <a:pt x="139" y="162"/>
                  <a:pt x="162" y="173"/>
                  <a:pt x="174" y="185"/>
                </a:cubicBezTo>
                <a:cubicBezTo>
                  <a:pt x="197" y="208"/>
                  <a:pt x="208" y="231"/>
                  <a:pt x="208" y="243"/>
                </a:cubicBezTo>
                <a:cubicBezTo>
                  <a:pt x="208" y="277"/>
                  <a:pt x="197" y="300"/>
                  <a:pt x="162" y="323"/>
                </a:cubicBezTo>
                <a:cubicBezTo>
                  <a:pt x="150" y="335"/>
                  <a:pt x="128" y="335"/>
                  <a:pt x="93" y="33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35" name="Freeform 499">
            <a:extLst>
              <a:ext uri="{FF2B5EF4-FFF2-40B4-BE49-F238E27FC236}">
                <a16:creationId xmlns:a16="http://schemas.microsoft.com/office/drawing/2014/main" id="{144FE852-FFBD-F045-BF6A-BC23E50C9F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64523" y="9532490"/>
            <a:ext cx="38333" cy="55755"/>
          </a:xfrm>
          <a:custGeom>
            <a:avLst/>
            <a:gdLst>
              <a:gd name="T0" fmla="*/ 23 w 48"/>
              <a:gd name="T1" fmla="*/ 69 h 70"/>
              <a:gd name="T2" fmla="*/ 23 w 48"/>
              <a:gd name="T3" fmla="*/ 69 h 70"/>
              <a:gd name="T4" fmla="*/ 0 w 48"/>
              <a:gd name="T5" fmla="*/ 46 h 70"/>
              <a:gd name="T6" fmla="*/ 0 w 48"/>
              <a:gd name="T7" fmla="*/ 11 h 70"/>
              <a:gd name="T8" fmla="*/ 23 w 48"/>
              <a:gd name="T9" fmla="*/ 0 h 70"/>
              <a:gd name="T10" fmla="*/ 47 w 48"/>
              <a:gd name="T11" fmla="*/ 11 h 70"/>
              <a:gd name="T12" fmla="*/ 47 w 48"/>
              <a:gd name="T13" fmla="*/ 46 h 70"/>
              <a:gd name="T14" fmla="*/ 23 w 48"/>
              <a:gd name="T15" fmla="*/ 69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8" h="70">
                <a:moveTo>
                  <a:pt x="23" y="69"/>
                </a:moveTo>
                <a:lnTo>
                  <a:pt x="23" y="69"/>
                </a:lnTo>
                <a:cubicBezTo>
                  <a:pt x="12" y="69"/>
                  <a:pt x="0" y="57"/>
                  <a:pt x="0" y="46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0"/>
                  <a:pt x="12" y="0"/>
                  <a:pt x="23" y="0"/>
                </a:cubicBezTo>
                <a:cubicBezTo>
                  <a:pt x="35" y="0"/>
                  <a:pt x="47" y="0"/>
                  <a:pt x="47" y="11"/>
                </a:cubicBezTo>
                <a:cubicBezTo>
                  <a:pt x="47" y="46"/>
                  <a:pt x="47" y="46"/>
                  <a:pt x="47" y="46"/>
                </a:cubicBezTo>
                <a:cubicBezTo>
                  <a:pt x="47" y="57"/>
                  <a:pt x="35" y="69"/>
                  <a:pt x="23" y="6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36" name="Freeform 500">
            <a:extLst>
              <a:ext uri="{FF2B5EF4-FFF2-40B4-BE49-F238E27FC236}">
                <a16:creationId xmlns:a16="http://schemas.microsoft.com/office/drawing/2014/main" id="{20027129-6F9C-4C4B-B646-B61FB4F0F9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64523" y="9860050"/>
            <a:ext cx="38333" cy="66208"/>
          </a:xfrm>
          <a:custGeom>
            <a:avLst/>
            <a:gdLst>
              <a:gd name="T0" fmla="*/ 23 w 48"/>
              <a:gd name="T1" fmla="*/ 81 h 82"/>
              <a:gd name="T2" fmla="*/ 23 w 48"/>
              <a:gd name="T3" fmla="*/ 81 h 82"/>
              <a:gd name="T4" fmla="*/ 0 w 48"/>
              <a:gd name="T5" fmla="*/ 58 h 82"/>
              <a:gd name="T6" fmla="*/ 0 w 48"/>
              <a:gd name="T7" fmla="*/ 24 h 82"/>
              <a:gd name="T8" fmla="*/ 23 w 48"/>
              <a:gd name="T9" fmla="*/ 0 h 82"/>
              <a:gd name="T10" fmla="*/ 47 w 48"/>
              <a:gd name="T11" fmla="*/ 24 h 82"/>
              <a:gd name="T12" fmla="*/ 47 w 48"/>
              <a:gd name="T13" fmla="*/ 58 h 82"/>
              <a:gd name="T14" fmla="*/ 23 w 48"/>
              <a:gd name="T15" fmla="*/ 81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8" h="82">
                <a:moveTo>
                  <a:pt x="23" y="81"/>
                </a:moveTo>
                <a:lnTo>
                  <a:pt x="23" y="81"/>
                </a:lnTo>
                <a:cubicBezTo>
                  <a:pt x="12" y="81"/>
                  <a:pt x="0" y="70"/>
                  <a:pt x="0" y="58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12"/>
                  <a:pt x="12" y="0"/>
                  <a:pt x="23" y="0"/>
                </a:cubicBezTo>
                <a:cubicBezTo>
                  <a:pt x="35" y="0"/>
                  <a:pt x="47" y="12"/>
                  <a:pt x="47" y="24"/>
                </a:cubicBezTo>
                <a:cubicBezTo>
                  <a:pt x="47" y="58"/>
                  <a:pt x="47" y="58"/>
                  <a:pt x="47" y="58"/>
                </a:cubicBezTo>
                <a:cubicBezTo>
                  <a:pt x="47" y="70"/>
                  <a:pt x="35" y="81"/>
                  <a:pt x="23" y="8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637" name="Group 38">
            <a:extLst>
              <a:ext uri="{FF2B5EF4-FFF2-40B4-BE49-F238E27FC236}">
                <a16:creationId xmlns:a16="http://schemas.microsoft.com/office/drawing/2014/main" id="{868BCA0B-511C-7F48-AADB-D4A9D2A1D5E4}"/>
              </a:ext>
            </a:extLst>
          </p:cNvPr>
          <p:cNvGrpSpPr/>
          <p:nvPr/>
        </p:nvGrpSpPr>
        <p:grpSpPr>
          <a:xfrm>
            <a:off x="17727613" y="752940"/>
            <a:ext cx="3672197" cy="1155077"/>
            <a:chOff x="5702164" y="11206637"/>
            <a:chExt cx="3672197" cy="1155077"/>
          </a:xfrm>
        </p:grpSpPr>
        <p:sp>
          <p:nvSpPr>
            <p:cNvPr id="638" name="CuadroTexto 395">
              <a:extLst>
                <a:ext uri="{FF2B5EF4-FFF2-40B4-BE49-F238E27FC236}">
                  <a16:creationId xmlns:a16="http://schemas.microsoft.com/office/drawing/2014/main" id="{B1B5564D-83A3-9E46-9E3B-7F73537401BF}"/>
                </a:ext>
              </a:extLst>
            </p:cNvPr>
            <p:cNvSpPr txBox="1"/>
            <p:nvPr/>
          </p:nvSpPr>
          <p:spPr>
            <a:xfrm>
              <a:off x="5742408" y="11206637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639" name="Rectangle 40">
              <a:extLst>
                <a:ext uri="{FF2B5EF4-FFF2-40B4-BE49-F238E27FC236}">
                  <a16:creationId xmlns:a16="http://schemas.microsoft.com/office/drawing/2014/main" id="{EB1EB965-74DC-A44F-8364-8336C9A01F54}"/>
                </a:ext>
              </a:extLst>
            </p:cNvPr>
            <p:cNvSpPr/>
            <p:nvPr/>
          </p:nvSpPr>
          <p:spPr>
            <a:xfrm>
              <a:off x="5702164" y="11653828"/>
              <a:ext cx="3672197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640" name="Group 38">
            <a:extLst>
              <a:ext uri="{FF2B5EF4-FFF2-40B4-BE49-F238E27FC236}">
                <a16:creationId xmlns:a16="http://schemas.microsoft.com/office/drawing/2014/main" id="{C90D5A0A-48D4-C34F-BCFA-8A3DACA2C74A}"/>
              </a:ext>
            </a:extLst>
          </p:cNvPr>
          <p:cNvGrpSpPr/>
          <p:nvPr/>
        </p:nvGrpSpPr>
        <p:grpSpPr>
          <a:xfrm>
            <a:off x="17727613" y="3369838"/>
            <a:ext cx="3672197" cy="1155077"/>
            <a:chOff x="5702164" y="11206637"/>
            <a:chExt cx="3672197" cy="1155077"/>
          </a:xfrm>
        </p:grpSpPr>
        <p:sp>
          <p:nvSpPr>
            <p:cNvPr id="641" name="CuadroTexto 395">
              <a:extLst>
                <a:ext uri="{FF2B5EF4-FFF2-40B4-BE49-F238E27FC236}">
                  <a16:creationId xmlns:a16="http://schemas.microsoft.com/office/drawing/2014/main" id="{F0118089-F777-144D-BCEC-D8F5F062C1A7}"/>
                </a:ext>
              </a:extLst>
            </p:cNvPr>
            <p:cNvSpPr txBox="1"/>
            <p:nvPr/>
          </p:nvSpPr>
          <p:spPr>
            <a:xfrm>
              <a:off x="5742408" y="11206637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642" name="Rectangle 40">
              <a:extLst>
                <a:ext uri="{FF2B5EF4-FFF2-40B4-BE49-F238E27FC236}">
                  <a16:creationId xmlns:a16="http://schemas.microsoft.com/office/drawing/2014/main" id="{5EBB5708-CA4E-8443-86C7-76703C2ACAD6}"/>
                </a:ext>
              </a:extLst>
            </p:cNvPr>
            <p:cNvSpPr/>
            <p:nvPr/>
          </p:nvSpPr>
          <p:spPr>
            <a:xfrm>
              <a:off x="5702164" y="11653828"/>
              <a:ext cx="3672197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643" name="Group 38">
            <a:extLst>
              <a:ext uri="{FF2B5EF4-FFF2-40B4-BE49-F238E27FC236}">
                <a16:creationId xmlns:a16="http://schemas.microsoft.com/office/drawing/2014/main" id="{64F3AF8A-2B90-B348-B945-86579A8F617A}"/>
              </a:ext>
            </a:extLst>
          </p:cNvPr>
          <p:cNvGrpSpPr/>
          <p:nvPr/>
        </p:nvGrpSpPr>
        <p:grpSpPr>
          <a:xfrm>
            <a:off x="17727613" y="4875312"/>
            <a:ext cx="3672197" cy="1155077"/>
            <a:chOff x="5702164" y="11206637"/>
            <a:chExt cx="3672197" cy="1155077"/>
          </a:xfrm>
        </p:grpSpPr>
        <p:sp>
          <p:nvSpPr>
            <p:cNvPr id="644" name="CuadroTexto 395">
              <a:extLst>
                <a:ext uri="{FF2B5EF4-FFF2-40B4-BE49-F238E27FC236}">
                  <a16:creationId xmlns:a16="http://schemas.microsoft.com/office/drawing/2014/main" id="{15B2D528-F53A-FD40-BA5D-36770B4A8EAA}"/>
                </a:ext>
              </a:extLst>
            </p:cNvPr>
            <p:cNvSpPr txBox="1"/>
            <p:nvPr/>
          </p:nvSpPr>
          <p:spPr>
            <a:xfrm>
              <a:off x="5742408" y="11206637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Prioritize</a:t>
              </a:r>
            </a:p>
          </p:txBody>
        </p:sp>
        <p:sp>
          <p:nvSpPr>
            <p:cNvPr id="645" name="Rectangle 40">
              <a:extLst>
                <a:ext uri="{FF2B5EF4-FFF2-40B4-BE49-F238E27FC236}">
                  <a16:creationId xmlns:a16="http://schemas.microsoft.com/office/drawing/2014/main" id="{D397C08B-4847-6643-A370-65F0ACA14D01}"/>
                </a:ext>
              </a:extLst>
            </p:cNvPr>
            <p:cNvSpPr/>
            <p:nvPr/>
          </p:nvSpPr>
          <p:spPr>
            <a:xfrm>
              <a:off x="5702164" y="11653828"/>
              <a:ext cx="3672197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646" name="Group 38">
            <a:extLst>
              <a:ext uri="{FF2B5EF4-FFF2-40B4-BE49-F238E27FC236}">
                <a16:creationId xmlns:a16="http://schemas.microsoft.com/office/drawing/2014/main" id="{9DCC2F57-47DC-954F-AE29-0CF3030663FD}"/>
              </a:ext>
            </a:extLst>
          </p:cNvPr>
          <p:cNvGrpSpPr/>
          <p:nvPr/>
        </p:nvGrpSpPr>
        <p:grpSpPr>
          <a:xfrm>
            <a:off x="17756188" y="7525316"/>
            <a:ext cx="3672197" cy="1155077"/>
            <a:chOff x="5702164" y="11206637"/>
            <a:chExt cx="3672197" cy="1155077"/>
          </a:xfrm>
        </p:grpSpPr>
        <p:sp>
          <p:nvSpPr>
            <p:cNvPr id="647" name="CuadroTexto 395">
              <a:extLst>
                <a:ext uri="{FF2B5EF4-FFF2-40B4-BE49-F238E27FC236}">
                  <a16:creationId xmlns:a16="http://schemas.microsoft.com/office/drawing/2014/main" id="{CF2EE095-0D0C-6D4A-8B7A-24ADBCDE7570}"/>
                </a:ext>
              </a:extLst>
            </p:cNvPr>
            <p:cNvSpPr txBox="1"/>
            <p:nvPr/>
          </p:nvSpPr>
          <p:spPr>
            <a:xfrm>
              <a:off x="5742408" y="11206637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648" name="Rectangle 40">
              <a:extLst>
                <a:ext uri="{FF2B5EF4-FFF2-40B4-BE49-F238E27FC236}">
                  <a16:creationId xmlns:a16="http://schemas.microsoft.com/office/drawing/2014/main" id="{F9D04200-56B0-C64A-92CD-F54F87C399A7}"/>
                </a:ext>
              </a:extLst>
            </p:cNvPr>
            <p:cNvSpPr/>
            <p:nvPr/>
          </p:nvSpPr>
          <p:spPr>
            <a:xfrm>
              <a:off x="5702164" y="11653828"/>
              <a:ext cx="3672197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649" name="Group 38">
            <a:extLst>
              <a:ext uri="{FF2B5EF4-FFF2-40B4-BE49-F238E27FC236}">
                <a16:creationId xmlns:a16="http://schemas.microsoft.com/office/drawing/2014/main" id="{05558217-D17B-CE4E-962D-9B10DBC8282B}"/>
              </a:ext>
            </a:extLst>
          </p:cNvPr>
          <p:cNvGrpSpPr/>
          <p:nvPr/>
        </p:nvGrpSpPr>
        <p:grpSpPr>
          <a:xfrm>
            <a:off x="17727613" y="9045553"/>
            <a:ext cx="3672197" cy="1155077"/>
            <a:chOff x="5702164" y="11206637"/>
            <a:chExt cx="3672197" cy="1155077"/>
          </a:xfrm>
        </p:grpSpPr>
        <p:sp>
          <p:nvSpPr>
            <p:cNvPr id="650" name="CuadroTexto 395">
              <a:extLst>
                <a:ext uri="{FF2B5EF4-FFF2-40B4-BE49-F238E27FC236}">
                  <a16:creationId xmlns:a16="http://schemas.microsoft.com/office/drawing/2014/main" id="{FDCFD00A-2367-D448-8020-C26C9D7D38A1}"/>
                </a:ext>
              </a:extLst>
            </p:cNvPr>
            <p:cNvSpPr txBox="1"/>
            <p:nvPr/>
          </p:nvSpPr>
          <p:spPr>
            <a:xfrm>
              <a:off x="5742408" y="11206637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651" name="Rectangle 40">
              <a:extLst>
                <a:ext uri="{FF2B5EF4-FFF2-40B4-BE49-F238E27FC236}">
                  <a16:creationId xmlns:a16="http://schemas.microsoft.com/office/drawing/2014/main" id="{36E07008-5121-6449-BE4B-8A7CB34C212A}"/>
                </a:ext>
              </a:extLst>
            </p:cNvPr>
            <p:cNvSpPr/>
            <p:nvPr/>
          </p:nvSpPr>
          <p:spPr>
            <a:xfrm>
              <a:off x="5702164" y="11653828"/>
              <a:ext cx="3672197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652" name="Group 38">
            <a:extLst>
              <a:ext uri="{FF2B5EF4-FFF2-40B4-BE49-F238E27FC236}">
                <a16:creationId xmlns:a16="http://schemas.microsoft.com/office/drawing/2014/main" id="{5E9427B5-0C0C-6B41-BCCE-5795FAD7DD55}"/>
              </a:ext>
            </a:extLst>
          </p:cNvPr>
          <p:cNvGrpSpPr/>
          <p:nvPr/>
        </p:nvGrpSpPr>
        <p:grpSpPr>
          <a:xfrm>
            <a:off x="17719993" y="11763601"/>
            <a:ext cx="3672197" cy="1155077"/>
            <a:chOff x="5702164" y="11206637"/>
            <a:chExt cx="3672197" cy="1155077"/>
          </a:xfrm>
        </p:grpSpPr>
        <p:sp>
          <p:nvSpPr>
            <p:cNvPr id="653" name="CuadroTexto 395">
              <a:extLst>
                <a:ext uri="{FF2B5EF4-FFF2-40B4-BE49-F238E27FC236}">
                  <a16:creationId xmlns:a16="http://schemas.microsoft.com/office/drawing/2014/main" id="{1BD5E9EC-0049-0041-9656-C3D5A7F79C89}"/>
                </a:ext>
              </a:extLst>
            </p:cNvPr>
            <p:cNvSpPr txBox="1"/>
            <p:nvPr/>
          </p:nvSpPr>
          <p:spPr>
            <a:xfrm>
              <a:off x="5742408" y="11206637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654" name="Rectangle 40">
              <a:extLst>
                <a:ext uri="{FF2B5EF4-FFF2-40B4-BE49-F238E27FC236}">
                  <a16:creationId xmlns:a16="http://schemas.microsoft.com/office/drawing/2014/main" id="{E6BB2A13-401F-2645-866B-57FC4A3240FC}"/>
                </a:ext>
              </a:extLst>
            </p:cNvPr>
            <p:cNvSpPr/>
            <p:nvPr/>
          </p:nvSpPr>
          <p:spPr>
            <a:xfrm>
              <a:off x="5702164" y="11653828"/>
              <a:ext cx="3672197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655" name="Group 38">
            <a:extLst>
              <a:ext uri="{FF2B5EF4-FFF2-40B4-BE49-F238E27FC236}">
                <a16:creationId xmlns:a16="http://schemas.microsoft.com/office/drawing/2014/main" id="{FAF008A5-D6A6-314A-8643-28028C3EF7EC}"/>
              </a:ext>
            </a:extLst>
          </p:cNvPr>
          <p:cNvGrpSpPr/>
          <p:nvPr/>
        </p:nvGrpSpPr>
        <p:grpSpPr>
          <a:xfrm>
            <a:off x="11561243" y="2881118"/>
            <a:ext cx="2621158" cy="980927"/>
            <a:chOff x="5999600" y="11104223"/>
            <a:chExt cx="2621158" cy="980927"/>
          </a:xfrm>
        </p:grpSpPr>
        <p:sp>
          <p:nvSpPr>
            <p:cNvPr id="656" name="CuadroTexto 395">
              <a:extLst>
                <a:ext uri="{FF2B5EF4-FFF2-40B4-BE49-F238E27FC236}">
                  <a16:creationId xmlns:a16="http://schemas.microsoft.com/office/drawing/2014/main" id="{279F6D6D-EF8A-1F4F-BD24-DB2E065461F2}"/>
                </a:ext>
              </a:extLst>
            </p:cNvPr>
            <p:cNvSpPr txBox="1"/>
            <p:nvPr/>
          </p:nvSpPr>
          <p:spPr>
            <a:xfrm>
              <a:off x="6164441" y="11104223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657" name="Rectangle 40">
              <a:extLst>
                <a:ext uri="{FF2B5EF4-FFF2-40B4-BE49-F238E27FC236}">
                  <a16:creationId xmlns:a16="http://schemas.microsoft.com/office/drawing/2014/main" id="{62EA719C-2BD3-464E-86F3-701FF434098E}"/>
                </a:ext>
              </a:extLst>
            </p:cNvPr>
            <p:cNvSpPr/>
            <p:nvPr/>
          </p:nvSpPr>
          <p:spPr>
            <a:xfrm>
              <a:off x="5999600" y="11500375"/>
              <a:ext cx="262115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658" name="Group 38">
            <a:extLst>
              <a:ext uri="{FF2B5EF4-FFF2-40B4-BE49-F238E27FC236}">
                <a16:creationId xmlns:a16="http://schemas.microsoft.com/office/drawing/2014/main" id="{9121790C-581E-3248-9A35-4E3F3180FE32}"/>
              </a:ext>
            </a:extLst>
          </p:cNvPr>
          <p:cNvGrpSpPr/>
          <p:nvPr/>
        </p:nvGrpSpPr>
        <p:grpSpPr>
          <a:xfrm>
            <a:off x="11579639" y="7030491"/>
            <a:ext cx="2621158" cy="980927"/>
            <a:chOff x="5999600" y="11104223"/>
            <a:chExt cx="2621158" cy="980927"/>
          </a:xfrm>
        </p:grpSpPr>
        <p:sp>
          <p:nvSpPr>
            <p:cNvPr id="659" name="CuadroTexto 395">
              <a:extLst>
                <a:ext uri="{FF2B5EF4-FFF2-40B4-BE49-F238E27FC236}">
                  <a16:creationId xmlns:a16="http://schemas.microsoft.com/office/drawing/2014/main" id="{8025A385-7A98-264F-8125-F8782EF2907A}"/>
                </a:ext>
              </a:extLst>
            </p:cNvPr>
            <p:cNvSpPr txBox="1"/>
            <p:nvPr/>
          </p:nvSpPr>
          <p:spPr>
            <a:xfrm>
              <a:off x="6164441" y="11104223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660" name="Rectangle 40">
              <a:extLst>
                <a:ext uri="{FF2B5EF4-FFF2-40B4-BE49-F238E27FC236}">
                  <a16:creationId xmlns:a16="http://schemas.microsoft.com/office/drawing/2014/main" id="{F2E92FBB-AEC8-694A-A89C-48795497C72D}"/>
                </a:ext>
              </a:extLst>
            </p:cNvPr>
            <p:cNvSpPr/>
            <p:nvPr/>
          </p:nvSpPr>
          <p:spPr>
            <a:xfrm>
              <a:off x="5999600" y="11500375"/>
              <a:ext cx="262115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661" name="Group 38">
            <a:extLst>
              <a:ext uri="{FF2B5EF4-FFF2-40B4-BE49-F238E27FC236}">
                <a16:creationId xmlns:a16="http://schemas.microsoft.com/office/drawing/2014/main" id="{E3CCFB5B-6346-F54C-9FDA-C99AD064EE2F}"/>
              </a:ext>
            </a:extLst>
          </p:cNvPr>
          <p:cNvGrpSpPr/>
          <p:nvPr/>
        </p:nvGrpSpPr>
        <p:grpSpPr>
          <a:xfrm>
            <a:off x="11569953" y="11161584"/>
            <a:ext cx="2621158" cy="980927"/>
            <a:chOff x="5999600" y="11104223"/>
            <a:chExt cx="2621158" cy="980927"/>
          </a:xfrm>
        </p:grpSpPr>
        <p:sp>
          <p:nvSpPr>
            <p:cNvPr id="662" name="CuadroTexto 395">
              <a:extLst>
                <a:ext uri="{FF2B5EF4-FFF2-40B4-BE49-F238E27FC236}">
                  <a16:creationId xmlns:a16="http://schemas.microsoft.com/office/drawing/2014/main" id="{440ECA54-22BC-9744-8A38-59BA40EA537A}"/>
                </a:ext>
              </a:extLst>
            </p:cNvPr>
            <p:cNvSpPr txBox="1"/>
            <p:nvPr/>
          </p:nvSpPr>
          <p:spPr>
            <a:xfrm>
              <a:off x="6164441" y="11104223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663" name="Rectangle 40">
              <a:extLst>
                <a:ext uri="{FF2B5EF4-FFF2-40B4-BE49-F238E27FC236}">
                  <a16:creationId xmlns:a16="http://schemas.microsoft.com/office/drawing/2014/main" id="{82CDDAC7-BEAE-9A48-AEBF-E7D52A5618BF}"/>
                </a:ext>
              </a:extLst>
            </p:cNvPr>
            <p:cNvSpPr/>
            <p:nvPr/>
          </p:nvSpPr>
          <p:spPr>
            <a:xfrm>
              <a:off x="5999600" y="11500375"/>
              <a:ext cx="262115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664" name="Group 38">
            <a:extLst>
              <a:ext uri="{FF2B5EF4-FFF2-40B4-BE49-F238E27FC236}">
                <a16:creationId xmlns:a16="http://schemas.microsoft.com/office/drawing/2014/main" id="{CBC58E70-A4E0-734C-AFB2-0231C80D21BD}"/>
              </a:ext>
            </a:extLst>
          </p:cNvPr>
          <p:cNvGrpSpPr/>
          <p:nvPr/>
        </p:nvGrpSpPr>
        <p:grpSpPr>
          <a:xfrm>
            <a:off x="5976343" y="6282203"/>
            <a:ext cx="2882939" cy="1093522"/>
            <a:chOff x="5702164" y="11206637"/>
            <a:chExt cx="3672197" cy="1093522"/>
          </a:xfrm>
        </p:grpSpPr>
        <p:sp>
          <p:nvSpPr>
            <p:cNvPr id="665" name="CuadroTexto 395">
              <a:extLst>
                <a:ext uri="{FF2B5EF4-FFF2-40B4-BE49-F238E27FC236}">
                  <a16:creationId xmlns:a16="http://schemas.microsoft.com/office/drawing/2014/main" id="{69619768-0640-3041-AA70-9749BC10FFB8}"/>
                </a:ext>
              </a:extLst>
            </p:cNvPr>
            <p:cNvSpPr txBox="1"/>
            <p:nvPr/>
          </p:nvSpPr>
          <p:spPr>
            <a:xfrm>
              <a:off x="5742408" y="11206637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666" name="Rectangle 40">
              <a:extLst>
                <a:ext uri="{FF2B5EF4-FFF2-40B4-BE49-F238E27FC236}">
                  <a16:creationId xmlns:a16="http://schemas.microsoft.com/office/drawing/2014/main" id="{996C417A-4F57-D045-8315-077E0614FB6C}"/>
                </a:ext>
              </a:extLst>
            </p:cNvPr>
            <p:cNvSpPr/>
            <p:nvPr/>
          </p:nvSpPr>
          <p:spPr>
            <a:xfrm>
              <a:off x="5702164" y="11653828"/>
              <a:ext cx="3672197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1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874839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Freeform 1">
            <a:extLst>
              <a:ext uri="{FF2B5EF4-FFF2-40B4-BE49-F238E27FC236}">
                <a16:creationId xmlns:a16="http://schemas.microsoft.com/office/drawing/2014/main" id="{D78179E4-3238-A94B-AF9E-E81012185B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9129" y="8826543"/>
            <a:ext cx="2642035" cy="2185037"/>
          </a:xfrm>
          <a:custGeom>
            <a:avLst/>
            <a:gdLst>
              <a:gd name="T0" fmla="*/ 0 w 2446"/>
              <a:gd name="T1" fmla="*/ 1990 h 2024"/>
              <a:gd name="T2" fmla="*/ 1131 w 2446"/>
              <a:gd name="T3" fmla="*/ 0 h 2024"/>
              <a:gd name="T4" fmla="*/ 2445 w 2446"/>
              <a:gd name="T5" fmla="*/ 2023 h 2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446" h="2024">
                <a:moveTo>
                  <a:pt x="0" y="1990"/>
                </a:moveTo>
                <a:lnTo>
                  <a:pt x="1131" y="0"/>
                </a:lnTo>
                <a:lnTo>
                  <a:pt x="2445" y="2023"/>
                </a:ln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08" name="Freeform 2">
            <a:extLst>
              <a:ext uri="{FF2B5EF4-FFF2-40B4-BE49-F238E27FC236}">
                <a16:creationId xmlns:a16="http://schemas.microsoft.com/office/drawing/2014/main" id="{6DB933B7-EA2D-BA4B-8858-C4DEA4259F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68791" y="8826543"/>
            <a:ext cx="2632514" cy="2185037"/>
          </a:xfrm>
          <a:custGeom>
            <a:avLst/>
            <a:gdLst>
              <a:gd name="T0" fmla="*/ 0 w 2437"/>
              <a:gd name="T1" fmla="*/ 1990 h 2024"/>
              <a:gd name="T2" fmla="*/ 1132 w 2437"/>
              <a:gd name="T3" fmla="*/ 0 h 2024"/>
              <a:gd name="T4" fmla="*/ 2436 w 2437"/>
              <a:gd name="T5" fmla="*/ 2023 h 2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437" h="2024">
                <a:moveTo>
                  <a:pt x="0" y="1990"/>
                </a:moveTo>
                <a:lnTo>
                  <a:pt x="1132" y="0"/>
                </a:lnTo>
                <a:lnTo>
                  <a:pt x="2436" y="2023"/>
                </a:ln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09" name="Line 3">
            <a:extLst>
              <a:ext uri="{FF2B5EF4-FFF2-40B4-BE49-F238E27FC236}">
                <a16:creationId xmlns:a16="http://schemas.microsoft.com/office/drawing/2014/main" id="{3632D251-736A-1548-BB23-4F995BF45974}"/>
              </a:ext>
            </a:extLst>
          </p:cNvPr>
          <p:cNvSpPr>
            <a:spLocks noChangeShapeType="1"/>
          </p:cNvSpPr>
          <p:nvPr/>
        </p:nvSpPr>
        <p:spPr bwMode="auto">
          <a:xfrm>
            <a:off x="20729030" y="4032796"/>
            <a:ext cx="4759" cy="6221875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10" name="Line 4">
            <a:extLst>
              <a:ext uri="{FF2B5EF4-FFF2-40B4-BE49-F238E27FC236}">
                <a16:creationId xmlns:a16="http://schemas.microsoft.com/office/drawing/2014/main" id="{C4D8A2D7-F90C-7840-A151-55682979AF6D}"/>
              </a:ext>
            </a:extLst>
          </p:cNvPr>
          <p:cNvSpPr>
            <a:spLocks noChangeShapeType="1"/>
          </p:cNvSpPr>
          <p:nvPr/>
        </p:nvSpPr>
        <p:spPr bwMode="auto">
          <a:xfrm>
            <a:off x="3677186" y="4032796"/>
            <a:ext cx="4759" cy="6221875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11" name="Freeform 5">
            <a:extLst>
              <a:ext uri="{FF2B5EF4-FFF2-40B4-BE49-F238E27FC236}">
                <a16:creationId xmlns:a16="http://schemas.microsoft.com/office/drawing/2014/main" id="{7B737645-028A-124B-912D-11A966469B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7318" y="6165466"/>
            <a:ext cx="8782984" cy="1970816"/>
          </a:xfrm>
          <a:custGeom>
            <a:avLst/>
            <a:gdLst>
              <a:gd name="T0" fmla="*/ 8134 w 8135"/>
              <a:gd name="T1" fmla="*/ 1824 h 1825"/>
              <a:gd name="T2" fmla="*/ 8134 w 8135"/>
              <a:gd name="T3" fmla="*/ 0 h 1825"/>
              <a:gd name="T4" fmla="*/ 0 w 8135"/>
              <a:gd name="T5" fmla="*/ 0 h 1825"/>
              <a:gd name="T6" fmla="*/ 0 w 8135"/>
              <a:gd name="T7" fmla="*/ 1824 h 18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135" h="1825">
                <a:moveTo>
                  <a:pt x="8134" y="1824"/>
                </a:moveTo>
                <a:lnTo>
                  <a:pt x="8134" y="0"/>
                </a:lnTo>
                <a:lnTo>
                  <a:pt x="0" y="0"/>
                </a:lnTo>
                <a:lnTo>
                  <a:pt x="0" y="1824"/>
                </a:ln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12" name="Line 6">
            <a:extLst>
              <a:ext uri="{FF2B5EF4-FFF2-40B4-BE49-F238E27FC236}">
                <a16:creationId xmlns:a16="http://schemas.microsoft.com/office/drawing/2014/main" id="{91264569-5DB3-F04F-BA86-6A408F7A3802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88826" y="4013754"/>
            <a:ext cx="4759" cy="7078751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13" name="Line 7">
            <a:extLst>
              <a:ext uri="{FF2B5EF4-FFF2-40B4-BE49-F238E27FC236}">
                <a16:creationId xmlns:a16="http://schemas.microsoft.com/office/drawing/2014/main" id="{237A51C7-DBA0-AB46-AE25-42F04C90F11A}"/>
              </a:ext>
            </a:extLst>
          </p:cNvPr>
          <p:cNvSpPr>
            <a:spLocks noChangeShapeType="1"/>
          </p:cNvSpPr>
          <p:nvPr/>
        </p:nvSpPr>
        <p:spPr bwMode="auto">
          <a:xfrm>
            <a:off x="3515331" y="4013754"/>
            <a:ext cx="17537407" cy="4759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21" name="Freeform 15">
            <a:extLst>
              <a:ext uri="{FF2B5EF4-FFF2-40B4-BE49-F238E27FC236}">
                <a16:creationId xmlns:a16="http://schemas.microsoft.com/office/drawing/2014/main" id="{1842F1D0-F042-8D43-89B6-CEA235E4B2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0463" y="5922683"/>
            <a:ext cx="2646797" cy="2656317"/>
          </a:xfrm>
          <a:custGeom>
            <a:avLst/>
            <a:gdLst>
              <a:gd name="T0" fmla="*/ 2131 w 2454"/>
              <a:gd name="T1" fmla="*/ 2460 h 2461"/>
              <a:gd name="T2" fmla="*/ 2131 w 2454"/>
              <a:gd name="T3" fmla="*/ 2460 h 2461"/>
              <a:gd name="T4" fmla="*/ 322 w 2454"/>
              <a:gd name="T5" fmla="*/ 2460 h 2461"/>
              <a:gd name="T6" fmla="*/ 0 w 2454"/>
              <a:gd name="T7" fmla="*/ 2138 h 2461"/>
              <a:gd name="T8" fmla="*/ 0 w 2454"/>
              <a:gd name="T9" fmla="*/ 330 h 2461"/>
              <a:gd name="T10" fmla="*/ 322 w 2454"/>
              <a:gd name="T11" fmla="*/ 0 h 2461"/>
              <a:gd name="T12" fmla="*/ 2131 w 2454"/>
              <a:gd name="T13" fmla="*/ 0 h 2461"/>
              <a:gd name="T14" fmla="*/ 2453 w 2454"/>
              <a:gd name="T15" fmla="*/ 330 h 2461"/>
              <a:gd name="T16" fmla="*/ 2453 w 2454"/>
              <a:gd name="T17" fmla="*/ 2138 h 2461"/>
              <a:gd name="T18" fmla="*/ 2131 w 2454"/>
              <a:gd name="T19" fmla="*/ 2460 h 24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454" h="2461">
                <a:moveTo>
                  <a:pt x="2131" y="2460"/>
                </a:moveTo>
                <a:lnTo>
                  <a:pt x="2131" y="2460"/>
                </a:lnTo>
                <a:cubicBezTo>
                  <a:pt x="322" y="2460"/>
                  <a:pt x="322" y="2460"/>
                  <a:pt x="322" y="2460"/>
                </a:cubicBezTo>
                <a:cubicBezTo>
                  <a:pt x="141" y="2460"/>
                  <a:pt x="0" y="2311"/>
                  <a:pt x="0" y="2138"/>
                </a:cubicBezTo>
                <a:cubicBezTo>
                  <a:pt x="0" y="330"/>
                  <a:pt x="0" y="330"/>
                  <a:pt x="0" y="330"/>
                </a:cubicBezTo>
                <a:cubicBezTo>
                  <a:pt x="0" y="149"/>
                  <a:pt x="141" y="0"/>
                  <a:pt x="322" y="0"/>
                </a:cubicBezTo>
                <a:cubicBezTo>
                  <a:pt x="2131" y="0"/>
                  <a:pt x="2131" y="0"/>
                  <a:pt x="2131" y="0"/>
                </a:cubicBezTo>
                <a:cubicBezTo>
                  <a:pt x="2313" y="0"/>
                  <a:pt x="2453" y="149"/>
                  <a:pt x="2453" y="330"/>
                </a:cubicBezTo>
                <a:cubicBezTo>
                  <a:pt x="2453" y="2138"/>
                  <a:pt x="2453" y="2138"/>
                  <a:pt x="2453" y="2138"/>
                </a:cubicBezTo>
                <a:cubicBezTo>
                  <a:pt x="2453" y="2311"/>
                  <a:pt x="2313" y="2460"/>
                  <a:pt x="2131" y="246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7" name="Freeform 58">
            <a:extLst>
              <a:ext uri="{FF2B5EF4-FFF2-40B4-BE49-F238E27FC236}">
                <a16:creationId xmlns:a16="http://schemas.microsoft.com/office/drawing/2014/main" id="{CE4CD3A5-F70C-6D41-8ED3-5FD292AFFC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0463" y="9007439"/>
            <a:ext cx="2646797" cy="2656317"/>
          </a:xfrm>
          <a:custGeom>
            <a:avLst/>
            <a:gdLst>
              <a:gd name="T0" fmla="*/ 2131 w 2454"/>
              <a:gd name="T1" fmla="*/ 2461 h 2462"/>
              <a:gd name="T2" fmla="*/ 2131 w 2454"/>
              <a:gd name="T3" fmla="*/ 2461 h 2462"/>
              <a:gd name="T4" fmla="*/ 322 w 2454"/>
              <a:gd name="T5" fmla="*/ 2461 h 2462"/>
              <a:gd name="T6" fmla="*/ 0 w 2454"/>
              <a:gd name="T7" fmla="*/ 2131 h 2462"/>
              <a:gd name="T8" fmla="*/ 0 w 2454"/>
              <a:gd name="T9" fmla="*/ 331 h 2462"/>
              <a:gd name="T10" fmla="*/ 322 w 2454"/>
              <a:gd name="T11" fmla="*/ 0 h 2462"/>
              <a:gd name="T12" fmla="*/ 2131 w 2454"/>
              <a:gd name="T13" fmla="*/ 0 h 2462"/>
              <a:gd name="T14" fmla="*/ 2453 w 2454"/>
              <a:gd name="T15" fmla="*/ 331 h 2462"/>
              <a:gd name="T16" fmla="*/ 2453 w 2454"/>
              <a:gd name="T17" fmla="*/ 2131 h 2462"/>
              <a:gd name="T18" fmla="*/ 2131 w 2454"/>
              <a:gd name="T19" fmla="*/ 2461 h 24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454" h="2462">
                <a:moveTo>
                  <a:pt x="2131" y="2461"/>
                </a:moveTo>
                <a:lnTo>
                  <a:pt x="2131" y="2461"/>
                </a:lnTo>
                <a:cubicBezTo>
                  <a:pt x="322" y="2461"/>
                  <a:pt x="322" y="2461"/>
                  <a:pt x="322" y="2461"/>
                </a:cubicBezTo>
                <a:cubicBezTo>
                  <a:pt x="141" y="2461"/>
                  <a:pt x="0" y="2313"/>
                  <a:pt x="0" y="2131"/>
                </a:cubicBezTo>
                <a:cubicBezTo>
                  <a:pt x="0" y="331"/>
                  <a:pt x="0" y="331"/>
                  <a:pt x="0" y="331"/>
                </a:cubicBezTo>
                <a:cubicBezTo>
                  <a:pt x="0" y="149"/>
                  <a:pt x="141" y="0"/>
                  <a:pt x="322" y="0"/>
                </a:cubicBezTo>
                <a:cubicBezTo>
                  <a:pt x="2131" y="0"/>
                  <a:pt x="2131" y="0"/>
                  <a:pt x="2131" y="0"/>
                </a:cubicBezTo>
                <a:cubicBezTo>
                  <a:pt x="2313" y="0"/>
                  <a:pt x="2453" y="149"/>
                  <a:pt x="2453" y="331"/>
                </a:cubicBezTo>
                <a:cubicBezTo>
                  <a:pt x="2453" y="2131"/>
                  <a:pt x="2453" y="2131"/>
                  <a:pt x="2453" y="2131"/>
                </a:cubicBezTo>
                <a:cubicBezTo>
                  <a:pt x="2453" y="2313"/>
                  <a:pt x="2313" y="2461"/>
                  <a:pt x="2131" y="2461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2" name="Freeform 103">
            <a:extLst>
              <a:ext uri="{FF2B5EF4-FFF2-40B4-BE49-F238E27FC236}">
                <a16:creationId xmlns:a16="http://schemas.microsoft.com/office/drawing/2014/main" id="{4FAA5485-5DE4-9F4A-8CD3-86C42BE19E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00870" y="5922683"/>
            <a:ext cx="2656317" cy="2656317"/>
          </a:xfrm>
          <a:custGeom>
            <a:avLst/>
            <a:gdLst>
              <a:gd name="T0" fmla="*/ 2131 w 2462"/>
              <a:gd name="T1" fmla="*/ 2460 h 2461"/>
              <a:gd name="T2" fmla="*/ 2131 w 2462"/>
              <a:gd name="T3" fmla="*/ 2460 h 2461"/>
              <a:gd name="T4" fmla="*/ 330 w 2462"/>
              <a:gd name="T5" fmla="*/ 2460 h 2461"/>
              <a:gd name="T6" fmla="*/ 0 w 2462"/>
              <a:gd name="T7" fmla="*/ 2138 h 2461"/>
              <a:gd name="T8" fmla="*/ 0 w 2462"/>
              <a:gd name="T9" fmla="*/ 330 h 2461"/>
              <a:gd name="T10" fmla="*/ 330 w 2462"/>
              <a:gd name="T11" fmla="*/ 0 h 2461"/>
              <a:gd name="T12" fmla="*/ 2131 w 2462"/>
              <a:gd name="T13" fmla="*/ 0 h 2461"/>
              <a:gd name="T14" fmla="*/ 2461 w 2462"/>
              <a:gd name="T15" fmla="*/ 330 h 2461"/>
              <a:gd name="T16" fmla="*/ 2461 w 2462"/>
              <a:gd name="T17" fmla="*/ 2138 h 2461"/>
              <a:gd name="T18" fmla="*/ 2131 w 2462"/>
              <a:gd name="T19" fmla="*/ 2460 h 24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462" h="2461">
                <a:moveTo>
                  <a:pt x="2131" y="2460"/>
                </a:moveTo>
                <a:lnTo>
                  <a:pt x="2131" y="2460"/>
                </a:lnTo>
                <a:cubicBezTo>
                  <a:pt x="330" y="2460"/>
                  <a:pt x="330" y="2460"/>
                  <a:pt x="330" y="2460"/>
                </a:cubicBezTo>
                <a:cubicBezTo>
                  <a:pt x="149" y="2460"/>
                  <a:pt x="0" y="2311"/>
                  <a:pt x="0" y="2138"/>
                </a:cubicBezTo>
                <a:cubicBezTo>
                  <a:pt x="0" y="330"/>
                  <a:pt x="0" y="330"/>
                  <a:pt x="0" y="330"/>
                </a:cubicBezTo>
                <a:cubicBezTo>
                  <a:pt x="0" y="149"/>
                  <a:pt x="149" y="0"/>
                  <a:pt x="330" y="0"/>
                </a:cubicBezTo>
                <a:cubicBezTo>
                  <a:pt x="2131" y="0"/>
                  <a:pt x="2131" y="0"/>
                  <a:pt x="2131" y="0"/>
                </a:cubicBezTo>
                <a:cubicBezTo>
                  <a:pt x="2312" y="0"/>
                  <a:pt x="2461" y="149"/>
                  <a:pt x="2461" y="330"/>
                </a:cubicBezTo>
                <a:cubicBezTo>
                  <a:pt x="2461" y="2138"/>
                  <a:pt x="2461" y="2138"/>
                  <a:pt x="2461" y="2138"/>
                </a:cubicBezTo>
                <a:cubicBezTo>
                  <a:pt x="2461" y="2311"/>
                  <a:pt x="2312" y="2460"/>
                  <a:pt x="2131" y="246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6" name="Freeform 147">
            <a:extLst>
              <a:ext uri="{FF2B5EF4-FFF2-40B4-BE49-F238E27FC236}">
                <a16:creationId xmlns:a16="http://schemas.microsoft.com/office/drawing/2014/main" id="{61DE29C2-91F6-3C49-9499-5A3F7B4175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8679" y="6760518"/>
            <a:ext cx="2661079" cy="2656317"/>
          </a:xfrm>
          <a:custGeom>
            <a:avLst/>
            <a:gdLst>
              <a:gd name="T0" fmla="*/ 2131 w 2463"/>
              <a:gd name="T1" fmla="*/ 2460 h 2461"/>
              <a:gd name="T2" fmla="*/ 2131 w 2463"/>
              <a:gd name="T3" fmla="*/ 2460 h 2461"/>
              <a:gd name="T4" fmla="*/ 331 w 2463"/>
              <a:gd name="T5" fmla="*/ 2460 h 2461"/>
              <a:gd name="T6" fmla="*/ 0 w 2463"/>
              <a:gd name="T7" fmla="*/ 2130 h 2461"/>
              <a:gd name="T8" fmla="*/ 0 w 2463"/>
              <a:gd name="T9" fmla="*/ 321 h 2461"/>
              <a:gd name="T10" fmla="*/ 331 w 2463"/>
              <a:gd name="T11" fmla="*/ 0 h 2461"/>
              <a:gd name="T12" fmla="*/ 2131 w 2463"/>
              <a:gd name="T13" fmla="*/ 0 h 2461"/>
              <a:gd name="T14" fmla="*/ 2462 w 2463"/>
              <a:gd name="T15" fmla="*/ 321 h 2461"/>
              <a:gd name="T16" fmla="*/ 2462 w 2463"/>
              <a:gd name="T17" fmla="*/ 2130 h 2461"/>
              <a:gd name="T18" fmla="*/ 2131 w 2463"/>
              <a:gd name="T19" fmla="*/ 2460 h 24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463" h="2461">
                <a:moveTo>
                  <a:pt x="2131" y="2460"/>
                </a:moveTo>
                <a:lnTo>
                  <a:pt x="2131" y="2460"/>
                </a:lnTo>
                <a:cubicBezTo>
                  <a:pt x="331" y="2460"/>
                  <a:pt x="331" y="2460"/>
                  <a:pt x="331" y="2460"/>
                </a:cubicBezTo>
                <a:cubicBezTo>
                  <a:pt x="149" y="2460"/>
                  <a:pt x="0" y="2312"/>
                  <a:pt x="0" y="2130"/>
                </a:cubicBezTo>
                <a:cubicBezTo>
                  <a:pt x="0" y="321"/>
                  <a:pt x="0" y="321"/>
                  <a:pt x="0" y="321"/>
                </a:cubicBezTo>
                <a:cubicBezTo>
                  <a:pt x="0" y="149"/>
                  <a:pt x="149" y="0"/>
                  <a:pt x="331" y="0"/>
                </a:cubicBezTo>
                <a:cubicBezTo>
                  <a:pt x="2131" y="0"/>
                  <a:pt x="2131" y="0"/>
                  <a:pt x="2131" y="0"/>
                </a:cubicBezTo>
                <a:cubicBezTo>
                  <a:pt x="2313" y="0"/>
                  <a:pt x="2462" y="149"/>
                  <a:pt x="2462" y="321"/>
                </a:cubicBezTo>
                <a:cubicBezTo>
                  <a:pt x="2462" y="2130"/>
                  <a:pt x="2462" y="2130"/>
                  <a:pt x="2462" y="2130"/>
                </a:cubicBezTo>
                <a:cubicBezTo>
                  <a:pt x="2462" y="2312"/>
                  <a:pt x="2313" y="2460"/>
                  <a:pt x="2131" y="246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5" name="Freeform 196">
            <a:extLst>
              <a:ext uri="{FF2B5EF4-FFF2-40B4-BE49-F238E27FC236}">
                <a16:creationId xmlns:a16="http://schemas.microsoft.com/office/drawing/2014/main" id="{97290E2F-02B3-D142-84BA-174F14CBFD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60666" y="6760518"/>
            <a:ext cx="2656317" cy="2656317"/>
          </a:xfrm>
          <a:custGeom>
            <a:avLst/>
            <a:gdLst>
              <a:gd name="T0" fmla="*/ 2130 w 2461"/>
              <a:gd name="T1" fmla="*/ 2460 h 2461"/>
              <a:gd name="T2" fmla="*/ 2130 w 2461"/>
              <a:gd name="T3" fmla="*/ 2460 h 2461"/>
              <a:gd name="T4" fmla="*/ 331 w 2461"/>
              <a:gd name="T5" fmla="*/ 2460 h 2461"/>
              <a:gd name="T6" fmla="*/ 0 w 2461"/>
              <a:gd name="T7" fmla="*/ 2130 h 2461"/>
              <a:gd name="T8" fmla="*/ 0 w 2461"/>
              <a:gd name="T9" fmla="*/ 321 h 2461"/>
              <a:gd name="T10" fmla="*/ 331 w 2461"/>
              <a:gd name="T11" fmla="*/ 0 h 2461"/>
              <a:gd name="T12" fmla="*/ 2130 w 2461"/>
              <a:gd name="T13" fmla="*/ 0 h 2461"/>
              <a:gd name="T14" fmla="*/ 2460 w 2461"/>
              <a:gd name="T15" fmla="*/ 321 h 2461"/>
              <a:gd name="T16" fmla="*/ 2460 w 2461"/>
              <a:gd name="T17" fmla="*/ 2130 h 2461"/>
              <a:gd name="T18" fmla="*/ 2130 w 2461"/>
              <a:gd name="T19" fmla="*/ 2460 h 24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461" h="2461">
                <a:moveTo>
                  <a:pt x="2130" y="2460"/>
                </a:moveTo>
                <a:lnTo>
                  <a:pt x="2130" y="2460"/>
                </a:lnTo>
                <a:cubicBezTo>
                  <a:pt x="331" y="2460"/>
                  <a:pt x="331" y="2460"/>
                  <a:pt x="331" y="2460"/>
                </a:cubicBezTo>
                <a:cubicBezTo>
                  <a:pt x="149" y="2460"/>
                  <a:pt x="0" y="2312"/>
                  <a:pt x="0" y="2130"/>
                </a:cubicBezTo>
                <a:cubicBezTo>
                  <a:pt x="0" y="321"/>
                  <a:pt x="0" y="321"/>
                  <a:pt x="0" y="321"/>
                </a:cubicBezTo>
                <a:cubicBezTo>
                  <a:pt x="0" y="149"/>
                  <a:pt x="149" y="0"/>
                  <a:pt x="331" y="0"/>
                </a:cubicBezTo>
                <a:cubicBezTo>
                  <a:pt x="2130" y="0"/>
                  <a:pt x="2130" y="0"/>
                  <a:pt x="2130" y="0"/>
                </a:cubicBezTo>
                <a:cubicBezTo>
                  <a:pt x="2312" y="0"/>
                  <a:pt x="2460" y="149"/>
                  <a:pt x="2460" y="321"/>
                </a:cubicBezTo>
                <a:cubicBezTo>
                  <a:pt x="2460" y="2130"/>
                  <a:pt x="2460" y="2130"/>
                  <a:pt x="2460" y="2130"/>
                </a:cubicBezTo>
                <a:cubicBezTo>
                  <a:pt x="2460" y="2312"/>
                  <a:pt x="2312" y="2460"/>
                  <a:pt x="2130" y="246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1" name="Freeform 242">
            <a:extLst>
              <a:ext uri="{FF2B5EF4-FFF2-40B4-BE49-F238E27FC236}">
                <a16:creationId xmlns:a16="http://schemas.microsoft.com/office/drawing/2014/main" id="{6306DD0F-B620-1C4C-B135-5926E62503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64061" y="6760518"/>
            <a:ext cx="2656317" cy="2656317"/>
          </a:xfrm>
          <a:custGeom>
            <a:avLst/>
            <a:gdLst>
              <a:gd name="T0" fmla="*/ 2139 w 2462"/>
              <a:gd name="T1" fmla="*/ 2460 h 2461"/>
              <a:gd name="T2" fmla="*/ 2139 w 2462"/>
              <a:gd name="T3" fmla="*/ 2460 h 2461"/>
              <a:gd name="T4" fmla="*/ 330 w 2462"/>
              <a:gd name="T5" fmla="*/ 2460 h 2461"/>
              <a:gd name="T6" fmla="*/ 0 w 2462"/>
              <a:gd name="T7" fmla="*/ 2130 h 2461"/>
              <a:gd name="T8" fmla="*/ 0 w 2462"/>
              <a:gd name="T9" fmla="*/ 321 h 2461"/>
              <a:gd name="T10" fmla="*/ 330 w 2462"/>
              <a:gd name="T11" fmla="*/ 0 h 2461"/>
              <a:gd name="T12" fmla="*/ 2139 w 2462"/>
              <a:gd name="T13" fmla="*/ 0 h 2461"/>
              <a:gd name="T14" fmla="*/ 2461 w 2462"/>
              <a:gd name="T15" fmla="*/ 321 h 2461"/>
              <a:gd name="T16" fmla="*/ 2461 w 2462"/>
              <a:gd name="T17" fmla="*/ 2130 h 2461"/>
              <a:gd name="T18" fmla="*/ 2139 w 2462"/>
              <a:gd name="T19" fmla="*/ 2460 h 24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462" h="2461">
                <a:moveTo>
                  <a:pt x="2139" y="2460"/>
                </a:moveTo>
                <a:lnTo>
                  <a:pt x="2139" y="2460"/>
                </a:lnTo>
                <a:cubicBezTo>
                  <a:pt x="330" y="2460"/>
                  <a:pt x="330" y="2460"/>
                  <a:pt x="330" y="2460"/>
                </a:cubicBezTo>
                <a:cubicBezTo>
                  <a:pt x="149" y="2460"/>
                  <a:pt x="0" y="2312"/>
                  <a:pt x="0" y="2130"/>
                </a:cubicBezTo>
                <a:cubicBezTo>
                  <a:pt x="0" y="321"/>
                  <a:pt x="0" y="321"/>
                  <a:pt x="0" y="321"/>
                </a:cubicBezTo>
                <a:cubicBezTo>
                  <a:pt x="0" y="149"/>
                  <a:pt x="149" y="0"/>
                  <a:pt x="330" y="0"/>
                </a:cubicBezTo>
                <a:cubicBezTo>
                  <a:pt x="2139" y="0"/>
                  <a:pt x="2139" y="0"/>
                  <a:pt x="2139" y="0"/>
                </a:cubicBezTo>
                <a:cubicBezTo>
                  <a:pt x="2312" y="0"/>
                  <a:pt x="2461" y="149"/>
                  <a:pt x="2461" y="321"/>
                </a:cubicBezTo>
                <a:cubicBezTo>
                  <a:pt x="2461" y="2130"/>
                  <a:pt x="2461" y="2130"/>
                  <a:pt x="2461" y="2130"/>
                </a:cubicBezTo>
                <a:cubicBezTo>
                  <a:pt x="2461" y="2312"/>
                  <a:pt x="2312" y="2460"/>
                  <a:pt x="2139" y="246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8" name="Freeform 288">
            <a:extLst>
              <a:ext uri="{FF2B5EF4-FFF2-40B4-BE49-F238E27FC236}">
                <a16:creationId xmlns:a16="http://schemas.microsoft.com/office/drawing/2014/main" id="{A136B21A-B4D6-7C46-A893-3B07F8A0C5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00870" y="9007439"/>
            <a:ext cx="2656317" cy="2656317"/>
          </a:xfrm>
          <a:custGeom>
            <a:avLst/>
            <a:gdLst>
              <a:gd name="T0" fmla="*/ 2131 w 2462"/>
              <a:gd name="T1" fmla="*/ 2461 h 2462"/>
              <a:gd name="T2" fmla="*/ 2131 w 2462"/>
              <a:gd name="T3" fmla="*/ 2461 h 2462"/>
              <a:gd name="T4" fmla="*/ 330 w 2462"/>
              <a:gd name="T5" fmla="*/ 2461 h 2462"/>
              <a:gd name="T6" fmla="*/ 0 w 2462"/>
              <a:gd name="T7" fmla="*/ 2131 h 2462"/>
              <a:gd name="T8" fmla="*/ 0 w 2462"/>
              <a:gd name="T9" fmla="*/ 331 h 2462"/>
              <a:gd name="T10" fmla="*/ 330 w 2462"/>
              <a:gd name="T11" fmla="*/ 0 h 2462"/>
              <a:gd name="T12" fmla="*/ 2131 w 2462"/>
              <a:gd name="T13" fmla="*/ 0 h 2462"/>
              <a:gd name="T14" fmla="*/ 2461 w 2462"/>
              <a:gd name="T15" fmla="*/ 331 h 2462"/>
              <a:gd name="T16" fmla="*/ 2461 w 2462"/>
              <a:gd name="T17" fmla="*/ 2131 h 2462"/>
              <a:gd name="T18" fmla="*/ 2131 w 2462"/>
              <a:gd name="T19" fmla="*/ 2461 h 24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462" h="2462">
                <a:moveTo>
                  <a:pt x="2131" y="2461"/>
                </a:moveTo>
                <a:lnTo>
                  <a:pt x="2131" y="2461"/>
                </a:lnTo>
                <a:cubicBezTo>
                  <a:pt x="330" y="2461"/>
                  <a:pt x="330" y="2461"/>
                  <a:pt x="330" y="2461"/>
                </a:cubicBezTo>
                <a:cubicBezTo>
                  <a:pt x="149" y="2461"/>
                  <a:pt x="0" y="2313"/>
                  <a:pt x="0" y="2131"/>
                </a:cubicBezTo>
                <a:cubicBezTo>
                  <a:pt x="0" y="331"/>
                  <a:pt x="0" y="331"/>
                  <a:pt x="0" y="331"/>
                </a:cubicBezTo>
                <a:cubicBezTo>
                  <a:pt x="0" y="149"/>
                  <a:pt x="149" y="0"/>
                  <a:pt x="330" y="0"/>
                </a:cubicBezTo>
                <a:cubicBezTo>
                  <a:pt x="2131" y="0"/>
                  <a:pt x="2131" y="0"/>
                  <a:pt x="2131" y="0"/>
                </a:cubicBezTo>
                <a:cubicBezTo>
                  <a:pt x="2312" y="0"/>
                  <a:pt x="2461" y="149"/>
                  <a:pt x="2461" y="331"/>
                </a:cubicBezTo>
                <a:cubicBezTo>
                  <a:pt x="2461" y="2131"/>
                  <a:pt x="2461" y="2131"/>
                  <a:pt x="2461" y="2131"/>
                </a:cubicBezTo>
                <a:cubicBezTo>
                  <a:pt x="2461" y="2313"/>
                  <a:pt x="2312" y="2461"/>
                  <a:pt x="2131" y="2461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2" name="Freeform 332">
            <a:extLst>
              <a:ext uri="{FF2B5EF4-FFF2-40B4-BE49-F238E27FC236}">
                <a16:creationId xmlns:a16="http://schemas.microsoft.com/office/drawing/2014/main" id="{D50257E2-7359-A346-B2CC-847BB07667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56123" y="3052148"/>
            <a:ext cx="4065403" cy="2061263"/>
          </a:xfrm>
          <a:custGeom>
            <a:avLst/>
            <a:gdLst>
              <a:gd name="T0" fmla="*/ 3253 w 3766"/>
              <a:gd name="T1" fmla="*/ 1907 h 1908"/>
              <a:gd name="T2" fmla="*/ 3253 w 3766"/>
              <a:gd name="T3" fmla="*/ 1907 h 1908"/>
              <a:gd name="T4" fmla="*/ 503 w 3766"/>
              <a:gd name="T5" fmla="*/ 1907 h 1908"/>
              <a:gd name="T6" fmla="*/ 0 w 3766"/>
              <a:gd name="T7" fmla="*/ 1404 h 1908"/>
              <a:gd name="T8" fmla="*/ 0 w 3766"/>
              <a:gd name="T9" fmla="*/ 503 h 1908"/>
              <a:gd name="T10" fmla="*/ 503 w 3766"/>
              <a:gd name="T11" fmla="*/ 0 h 1908"/>
              <a:gd name="T12" fmla="*/ 3253 w 3766"/>
              <a:gd name="T13" fmla="*/ 0 h 1908"/>
              <a:gd name="T14" fmla="*/ 3765 w 3766"/>
              <a:gd name="T15" fmla="*/ 503 h 1908"/>
              <a:gd name="T16" fmla="*/ 3765 w 3766"/>
              <a:gd name="T17" fmla="*/ 1404 h 1908"/>
              <a:gd name="T18" fmla="*/ 3253 w 3766"/>
              <a:gd name="T19" fmla="*/ 1907 h 19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766" h="1908">
                <a:moveTo>
                  <a:pt x="3253" y="1907"/>
                </a:moveTo>
                <a:lnTo>
                  <a:pt x="3253" y="1907"/>
                </a:lnTo>
                <a:cubicBezTo>
                  <a:pt x="503" y="1907"/>
                  <a:pt x="503" y="1907"/>
                  <a:pt x="503" y="1907"/>
                </a:cubicBezTo>
                <a:cubicBezTo>
                  <a:pt x="223" y="1907"/>
                  <a:pt x="0" y="1684"/>
                  <a:pt x="0" y="1404"/>
                </a:cubicBezTo>
                <a:cubicBezTo>
                  <a:pt x="0" y="503"/>
                  <a:pt x="0" y="503"/>
                  <a:pt x="0" y="503"/>
                </a:cubicBezTo>
                <a:cubicBezTo>
                  <a:pt x="0" y="223"/>
                  <a:pt x="223" y="0"/>
                  <a:pt x="503" y="0"/>
                </a:cubicBezTo>
                <a:cubicBezTo>
                  <a:pt x="3253" y="0"/>
                  <a:pt x="3253" y="0"/>
                  <a:pt x="3253" y="0"/>
                </a:cubicBezTo>
                <a:cubicBezTo>
                  <a:pt x="3533" y="0"/>
                  <a:pt x="3765" y="223"/>
                  <a:pt x="3765" y="503"/>
                </a:cubicBezTo>
                <a:cubicBezTo>
                  <a:pt x="3765" y="1404"/>
                  <a:pt x="3765" y="1404"/>
                  <a:pt x="3765" y="1404"/>
                </a:cubicBezTo>
                <a:cubicBezTo>
                  <a:pt x="3765" y="1684"/>
                  <a:pt x="3533" y="1907"/>
                  <a:pt x="3253" y="1907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6" name="Freeform 375">
            <a:extLst>
              <a:ext uri="{FF2B5EF4-FFF2-40B4-BE49-F238E27FC236}">
                <a16:creationId xmlns:a16="http://schemas.microsoft.com/office/drawing/2014/main" id="{4BB796EC-A555-6140-9F53-0B4E039F56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96327" y="3014065"/>
            <a:ext cx="4065403" cy="2061263"/>
          </a:xfrm>
          <a:custGeom>
            <a:avLst/>
            <a:gdLst>
              <a:gd name="T0" fmla="*/ 3263 w 3768"/>
              <a:gd name="T1" fmla="*/ 1907 h 1908"/>
              <a:gd name="T2" fmla="*/ 3263 w 3768"/>
              <a:gd name="T3" fmla="*/ 1907 h 1908"/>
              <a:gd name="T4" fmla="*/ 513 w 3768"/>
              <a:gd name="T5" fmla="*/ 1907 h 1908"/>
              <a:gd name="T6" fmla="*/ 0 w 3768"/>
              <a:gd name="T7" fmla="*/ 1404 h 1908"/>
              <a:gd name="T8" fmla="*/ 0 w 3768"/>
              <a:gd name="T9" fmla="*/ 503 h 1908"/>
              <a:gd name="T10" fmla="*/ 513 w 3768"/>
              <a:gd name="T11" fmla="*/ 0 h 1908"/>
              <a:gd name="T12" fmla="*/ 3263 w 3768"/>
              <a:gd name="T13" fmla="*/ 0 h 1908"/>
              <a:gd name="T14" fmla="*/ 3767 w 3768"/>
              <a:gd name="T15" fmla="*/ 503 h 1908"/>
              <a:gd name="T16" fmla="*/ 3767 w 3768"/>
              <a:gd name="T17" fmla="*/ 1404 h 1908"/>
              <a:gd name="T18" fmla="*/ 3263 w 3768"/>
              <a:gd name="T19" fmla="*/ 1907 h 19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768" h="1908">
                <a:moveTo>
                  <a:pt x="3263" y="1907"/>
                </a:moveTo>
                <a:lnTo>
                  <a:pt x="3263" y="1907"/>
                </a:lnTo>
                <a:cubicBezTo>
                  <a:pt x="513" y="1907"/>
                  <a:pt x="513" y="1907"/>
                  <a:pt x="513" y="1907"/>
                </a:cubicBezTo>
                <a:cubicBezTo>
                  <a:pt x="232" y="1907"/>
                  <a:pt x="0" y="1684"/>
                  <a:pt x="0" y="1404"/>
                </a:cubicBezTo>
                <a:cubicBezTo>
                  <a:pt x="0" y="503"/>
                  <a:pt x="0" y="503"/>
                  <a:pt x="0" y="503"/>
                </a:cubicBezTo>
                <a:cubicBezTo>
                  <a:pt x="0" y="223"/>
                  <a:pt x="232" y="0"/>
                  <a:pt x="513" y="0"/>
                </a:cubicBezTo>
                <a:cubicBezTo>
                  <a:pt x="3263" y="0"/>
                  <a:pt x="3263" y="0"/>
                  <a:pt x="3263" y="0"/>
                </a:cubicBezTo>
                <a:cubicBezTo>
                  <a:pt x="3544" y="0"/>
                  <a:pt x="3767" y="223"/>
                  <a:pt x="3767" y="503"/>
                </a:cubicBezTo>
                <a:cubicBezTo>
                  <a:pt x="3767" y="1404"/>
                  <a:pt x="3767" y="1404"/>
                  <a:pt x="3767" y="1404"/>
                </a:cubicBezTo>
                <a:cubicBezTo>
                  <a:pt x="3767" y="1684"/>
                  <a:pt x="3544" y="1907"/>
                  <a:pt x="3263" y="1907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9" name="Freeform 418">
            <a:extLst>
              <a:ext uri="{FF2B5EF4-FFF2-40B4-BE49-F238E27FC236}">
                <a16:creationId xmlns:a16="http://schemas.microsoft.com/office/drawing/2014/main" id="{49E737FB-B2DA-404E-93D8-E3D0377F49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5920" y="3014065"/>
            <a:ext cx="4055883" cy="2061263"/>
          </a:xfrm>
          <a:custGeom>
            <a:avLst/>
            <a:gdLst>
              <a:gd name="T0" fmla="*/ 3254 w 3759"/>
              <a:gd name="T1" fmla="*/ 1907 h 1908"/>
              <a:gd name="T2" fmla="*/ 3254 w 3759"/>
              <a:gd name="T3" fmla="*/ 1907 h 1908"/>
              <a:gd name="T4" fmla="*/ 504 w 3759"/>
              <a:gd name="T5" fmla="*/ 1907 h 1908"/>
              <a:gd name="T6" fmla="*/ 0 w 3759"/>
              <a:gd name="T7" fmla="*/ 1404 h 1908"/>
              <a:gd name="T8" fmla="*/ 0 w 3759"/>
              <a:gd name="T9" fmla="*/ 503 h 1908"/>
              <a:gd name="T10" fmla="*/ 504 w 3759"/>
              <a:gd name="T11" fmla="*/ 0 h 1908"/>
              <a:gd name="T12" fmla="*/ 3254 w 3759"/>
              <a:gd name="T13" fmla="*/ 0 h 1908"/>
              <a:gd name="T14" fmla="*/ 3758 w 3759"/>
              <a:gd name="T15" fmla="*/ 503 h 1908"/>
              <a:gd name="T16" fmla="*/ 3758 w 3759"/>
              <a:gd name="T17" fmla="*/ 1404 h 1908"/>
              <a:gd name="T18" fmla="*/ 3254 w 3759"/>
              <a:gd name="T19" fmla="*/ 1907 h 19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759" h="1908">
                <a:moveTo>
                  <a:pt x="3254" y="1907"/>
                </a:moveTo>
                <a:lnTo>
                  <a:pt x="3254" y="1907"/>
                </a:lnTo>
                <a:cubicBezTo>
                  <a:pt x="504" y="1907"/>
                  <a:pt x="504" y="1907"/>
                  <a:pt x="504" y="1907"/>
                </a:cubicBezTo>
                <a:cubicBezTo>
                  <a:pt x="223" y="1907"/>
                  <a:pt x="0" y="1684"/>
                  <a:pt x="0" y="1404"/>
                </a:cubicBezTo>
                <a:cubicBezTo>
                  <a:pt x="0" y="503"/>
                  <a:pt x="0" y="503"/>
                  <a:pt x="0" y="503"/>
                </a:cubicBezTo>
                <a:cubicBezTo>
                  <a:pt x="0" y="223"/>
                  <a:pt x="223" y="0"/>
                  <a:pt x="504" y="0"/>
                </a:cubicBezTo>
                <a:cubicBezTo>
                  <a:pt x="3254" y="0"/>
                  <a:pt x="3254" y="0"/>
                  <a:pt x="3254" y="0"/>
                </a:cubicBezTo>
                <a:cubicBezTo>
                  <a:pt x="3535" y="0"/>
                  <a:pt x="3758" y="223"/>
                  <a:pt x="3758" y="503"/>
                </a:cubicBezTo>
                <a:cubicBezTo>
                  <a:pt x="3758" y="1404"/>
                  <a:pt x="3758" y="1404"/>
                  <a:pt x="3758" y="1404"/>
                </a:cubicBezTo>
                <a:cubicBezTo>
                  <a:pt x="3758" y="1684"/>
                  <a:pt x="3535" y="1907"/>
                  <a:pt x="3254" y="1907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17" name="Freeform 506">
            <a:extLst>
              <a:ext uri="{FF2B5EF4-FFF2-40B4-BE49-F238E27FC236}">
                <a16:creationId xmlns:a16="http://schemas.microsoft.com/office/drawing/2014/main" id="{4252061A-E032-E34B-9BA6-A453D69D73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1199" y="10416525"/>
            <a:ext cx="1090139" cy="1090139"/>
          </a:xfrm>
          <a:custGeom>
            <a:avLst/>
            <a:gdLst>
              <a:gd name="T0" fmla="*/ 1007 w 1008"/>
              <a:gd name="T1" fmla="*/ 504 h 1009"/>
              <a:gd name="T2" fmla="*/ 1007 w 1008"/>
              <a:gd name="T3" fmla="*/ 504 h 1009"/>
              <a:gd name="T4" fmla="*/ 503 w 1008"/>
              <a:gd name="T5" fmla="*/ 1008 h 1009"/>
              <a:gd name="T6" fmla="*/ 0 w 1008"/>
              <a:gd name="T7" fmla="*/ 504 h 1009"/>
              <a:gd name="T8" fmla="*/ 503 w 1008"/>
              <a:gd name="T9" fmla="*/ 0 h 1009"/>
              <a:gd name="T10" fmla="*/ 1007 w 1008"/>
              <a:gd name="T11" fmla="*/ 504 h 10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8" h="1009">
                <a:moveTo>
                  <a:pt x="1007" y="504"/>
                </a:moveTo>
                <a:lnTo>
                  <a:pt x="1007" y="504"/>
                </a:lnTo>
                <a:cubicBezTo>
                  <a:pt x="1007" y="785"/>
                  <a:pt x="776" y="1008"/>
                  <a:pt x="503" y="1008"/>
                </a:cubicBezTo>
                <a:cubicBezTo>
                  <a:pt x="223" y="1008"/>
                  <a:pt x="0" y="785"/>
                  <a:pt x="0" y="504"/>
                </a:cubicBezTo>
                <a:cubicBezTo>
                  <a:pt x="0" y="232"/>
                  <a:pt x="223" y="0"/>
                  <a:pt x="503" y="0"/>
                </a:cubicBezTo>
                <a:cubicBezTo>
                  <a:pt x="776" y="0"/>
                  <a:pt x="1007" y="232"/>
                  <a:pt x="1007" y="504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63" name="Freeform 552">
            <a:extLst>
              <a:ext uri="{FF2B5EF4-FFF2-40B4-BE49-F238E27FC236}">
                <a16:creationId xmlns:a16="http://schemas.microsoft.com/office/drawing/2014/main" id="{02C450BC-5E50-364A-B878-2534CC2783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66112" y="10416525"/>
            <a:ext cx="1080615" cy="1090139"/>
          </a:xfrm>
          <a:custGeom>
            <a:avLst/>
            <a:gdLst>
              <a:gd name="T0" fmla="*/ 1000 w 1001"/>
              <a:gd name="T1" fmla="*/ 504 h 1009"/>
              <a:gd name="T2" fmla="*/ 1000 w 1001"/>
              <a:gd name="T3" fmla="*/ 504 h 1009"/>
              <a:gd name="T4" fmla="*/ 496 w 1001"/>
              <a:gd name="T5" fmla="*/ 1008 h 1009"/>
              <a:gd name="T6" fmla="*/ 0 w 1001"/>
              <a:gd name="T7" fmla="*/ 504 h 1009"/>
              <a:gd name="T8" fmla="*/ 496 w 1001"/>
              <a:gd name="T9" fmla="*/ 0 h 1009"/>
              <a:gd name="T10" fmla="*/ 1000 w 1001"/>
              <a:gd name="T11" fmla="*/ 504 h 10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1" h="1009">
                <a:moveTo>
                  <a:pt x="1000" y="504"/>
                </a:moveTo>
                <a:lnTo>
                  <a:pt x="1000" y="504"/>
                </a:lnTo>
                <a:cubicBezTo>
                  <a:pt x="1000" y="785"/>
                  <a:pt x="777" y="1008"/>
                  <a:pt x="496" y="1008"/>
                </a:cubicBezTo>
                <a:cubicBezTo>
                  <a:pt x="224" y="1008"/>
                  <a:pt x="0" y="785"/>
                  <a:pt x="0" y="504"/>
                </a:cubicBezTo>
                <a:cubicBezTo>
                  <a:pt x="0" y="232"/>
                  <a:pt x="224" y="0"/>
                  <a:pt x="496" y="0"/>
                </a:cubicBezTo>
                <a:cubicBezTo>
                  <a:pt x="777" y="0"/>
                  <a:pt x="1000" y="232"/>
                  <a:pt x="1000" y="504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06" name="Freeform 595">
            <a:extLst>
              <a:ext uri="{FF2B5EF4-FFF2-40B4-BE49-F238E27FC236}">
                <a16:creationId xmlns:a16="http://schemas.microsoft.com/office/drawing/2014/main" id="{B3235457-91E8-9647-96A1-6DB9F201EC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97540" y="10416525"/>
            <a:ext cx="1080615" cy="1090139"/>
          </a:xfrm>
          <a:custGeom>
            <a:avLst/>
            <a:gdLst>
              <a:gd name="T0" fmla="*/ 1000 w 1001"/>
              <a:gd name="T1" fmla="*/ 504 h 1009"/>
              <a:gd name="T2" fmla="*/ 1000 w 1001"/>
              <a:gd name="T3" fmla="*/ 504 h 1009"/>
              <a:gd name="T4" fmla="*/ 496 w 1001"/>
              <a:gd name="T5" fmla="*/ 1008 h 1009"/>
              <a:gd name="T6" fmla="*/ 0 w 1001"/>
              <a:gd name="T7" fmla="*/ 504 h 1009"/>
              <a:gd name="T8" fmla="*/ 496 w 1001"/>
              <a:gd name="T9" fmla="*/ 0 h 1009"/>
              <a:gd name="T10" fmla="*/ 1000 w 1001"/>
              <a:gd name="T11" fmla="*/ 504 h 10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1" h="1009">
                <a:moveTo>
                  <a:pt x="1000" y="504"/>
                </a:moveTo>
                <a:lnTo>
                  <a:pt x="1000" y="504"/>
                </a:lnTo>
                <a:cubicBezTo>
                  <a:pt x="1000" y="785"/>
                  <a:pt x="777" y="1008"/>
                  <a:pt x="496" y="1008"/>
                </a:cubicBezTo>
                <a:cubicBezTo>
                  <a:pt x="224" y="1008"/>
                  <a:pt x="0" y="785"/>
                  <a:pt x="0" y="504"/>
                </a:cubicBezTo>
                <a:cubicBezTo>
                  <a:pt x="0" y="232"/>
                  <a:pt x="224" y="0"/>
                  <a:pt x="496" y="0"/>
                </a:cubicBezTo>
                <a:cubicBezTo>
                  <a:pt x="777" y="0"/>
                  <a:pt x="1000" y="232"/>
                  <a:pt x="1000" y="504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48" name="Freeform 637">
            <a:extLst>
              <a:ext uri="{FF2B5EF4-FFF2-40B4-BE49-F238E27FC236}">
                <a16:creationId xmlns:a16="http://schemas.microsoft.com/office/drawing/2014/main" id="{CAE54EFF-D96D-7F4F-8F27-3626F0B69E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79459" y="10416525"/>
            <a:ext cx="1080618" cy="1090139"/>
          </a:xfrm>
          <a:custGeom>
            <a:avLst/>
            <a:gdLst>
              <a:gd name="T0" fmla="*/ 998 w 999"/>
              <a:gd name="T1" fmla="*/ 504 h 1009"/>
              <a:gd name="T2" fmla="*/ 998 w 999"/>
              <a:gd name="T3" fmla="*/ 504 h 1009"/>
              <a:gd name="T4" fmla="*/ 503 w 999"/>
              <a:gd name="T5" fmla="*/ 1008 h 1009"/>
              <a:gd name="T6" fmla="*/ 0 w 999"/>
              <a:gd name="T7" fmla="*/ 504 h 1009"/>
              <a:gd name="T8" fmla="*/ 503 w 999"/>
              <a:gd name="T9" fmla="*/ 0 h 1009"/>
              <a:gd name="T10" fmla="*/ 998 w 999"/>
              <a:gd name="T11" fmla="*/ 504 h 10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99" h="1009">
                <a:moveTo>
                  <a:pt x="998" y="504"/>
                </a:moveTo>
                <a:lnTo>
                  <a:pt x="998" y="504"/>
                </a:lnTo>
                <a:cubicBezTo>
                  <a:pt x="998" y="785"/>
                  <a:pt x="775" y="1008"/>
                  <a:pt x="503" y="1008"/>
                </a:cubicBezTo>
                <a:cubicBezTo>
                  <a:pt x="223" y="1008"/>
                  <a:pt x="0" y="785"/>
                  <a:pt x="0" y="504"/>
                </a:cubicBezTo>
                <a:cubicBezTo>
                  <a:pt x="0" y="232"/>
                  <a:pt x="223" y="0"/>
                  <a:pt x="503" y="0"/>
                </a:cubicBezTo>
                <a:cubicBezTo>
                  <a:pt x="775" y="0"/>
                  <a:pt x="998" y="232"/>
                  <a:pt x="998" y="504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91" name="Freeform 680">
            <a:extLst>
              <a:ext uri="{FF2B5EF4-FFF2-40B4-BE49-F238E27FC236}">
                <a16:creationId xmlns:a16="http://schemas.microsoft.com/office/drawing/2014/main" id="{A6F5CB02-8697-DA4A-B312-DD34148D08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77690" y="10416525"/>
            <a:ext cx="1090136" cy="1090139"/>
          </a:xfrm>
          <a:custGeom>
            <a:avLst/>
            <a:gdLst>
              <a:gd name="T0" fmla="*/ 1008 w 1009"/>
              <a:gd name="T1" fmla="*/ 504 h 1009"/>
              <a:gd name="T2" fmla="*/ 1008 w 1009"/>
              <a:gd name="T3" fmla="*/ 504 h 1009"/>
              <a:gd name="T4" fmla="*/ 504 w 1009"/>
              <a:gd name="T5" fmla="*/ 1008 h 1009"/>
              <a:gd name="T6" fmla="*/ 0 w 1009"/>
              <a:gd name="T7" fmla="*/ 504 h 1009"/>
              <a:gd name="T8" fmla="*/ 504 w 1009"/>
              <a:gd name="T9" fmla="*/ 0 h 1009"/>
              <a:gd name="T10" fmla="*/ 1008 w 1009"/>
              <a:gd name="T11" fmla="*/ 504 h 10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9" h="1009">
                <a:moveTo>
                  <a:pt x="1008" y="504"/>
                </a:moveTo>
                <a:lnTo>
                  <a:pt x="1008" y="504"/>
                </a:lnTo>
                <a:cubicBezTo>
                  <a:pt x="1008" y="785"/>
                  <a:pt x="777" y="1008"/>
                  <a:pt x="504" y="1008"/>
                </a:cubicBezTo>
                <a:cubicBezTo>
                  <a:pt x="223" y="1008"/>
                  <a:pt x="0" y="785"/>
                  <a:pt x="0" y="504"/>
                </a:cubicBezTo>
                <a:cubicBezTo>
                  <a:pt x="0" y="232"/>
                  <a:pt x="223" y="0"/>
                  <a:pt x="504" y="0"/>
                </a:cubicBezTo>
                <a:cubicBezTo>
                  <a:pt x="777" y="0"/>
                  <a:pt x="1008" y="232"/>
                  <a:pt x="1008" y="504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92" name="Freeform 681">
            <a:extLst>
              <a:ext uri="{FF2B5EF4-FFF2-40B4-BE49-F238E27FC236}">
                <a16:creationId xmlns:a16="http://schemas.microsoft.com/office/drawing/2014/main" id="{0306450A-7EC6-DD41-86EC-EE3E8DB862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0348" y="3766212"/>
            <a:ext cx="956844" cy="723585"/>
          </a:xfrm>
          <a:custGeom>
            <a:avLst/>
            <a:gdLst>
              <a:gd name="T0" fmla="*/ 826 w 885"/>
              <a:gd name="T1" fmla="*/ 669 h 670"/>
              <a:gd name="T2" fmla="*/ 826 w 885"/>
              <a:gd name="T3" fmla="*/ 669 h 670"/>
              <a:gd name="T4" fmla="*/ 66 w 885"/>
              <a:gd name="T5" fmla="*/ 669 h 670"/>
              <a:gd name="T6" fmla="*/ 0 w 885"/>
              <a:gd name="T7" fmla="*/ 612 h 670"/>
              <a:gd name="T8" fmla="*/ 0 w 885"/>
              <a:gd name="T9" fmla="*/ 58 h 670"/>
              <a:gd name="T10" fmla="*/ 66 w 885"/>
              <a:gd name="T11" fmla="*/ 0 h 670"/>
              <a:gd name="T12" fmla="*/ 826 w 885"/>
              <a:gd name="T13" fmla="*/ 0 h 670"/>
              <a:gd name="T14" fmla="*/ 884 w 885"/>
              <a:gd name="T15" fmla="*/ 58 h 670"/>
              <a:gd name="T16" fmla="*/ 884 w 885"/>
              <a:gd name="T17" fmla="*/ 612 h 670"/>
              <a:gd name="T18" fmla="*/ 826 w 885"/>
              <a:gd name="T19" fmla="*/ 669 h 670"/>
              <a:gd name="T20" fmla="*/ 66 w 885"/>
              <a:gd name="T21" fmla="*/ 42 h 670"/>
              <a:gd name="T22" fmla="*/ 66 w 885"/>
              <a:gd name="T23" fmla="*/ 42 h 670"/>
              <a:gd name="T24" fmla="*/ 41 w 885"/>
              <a:gd name="T25" fmla="*/ 58 h 670"/>
              <a:gd name="T26" fmla="*/ 41 w 885"/>
              <a:gd name="T27" fmla="*/ 612 h 670"/>
              <a:gd name="T28" fmla="*/ 66 w 885"/>
              <a:gd name="T29" fmla="*/ 628 h 670"/>
              <a:gd name="T30" fmla="*/ 826 w 885"/>
              <a:gd name="T31" fmla="*/ 628 h 670"/>
              <a:gd name="T32" fmla="*/ 842 w 885"/>
              <a:gd name="T33" fmla="*/ 612 h 670"/>
              <a:gd name="T34" fmla="*/ 842 w 885"/>
              <a:gd name="T35" fmla="*/ 58 h 670"/>
              <a:gd name="T36" fmla="*/ 826 w 885"/>
              <a:gd name="T37" fmla="*/ 42 h 670"/>
              <a:gd name="T38" fmla="*/ 66 w 885"/>
              <a:gd name="T39" fmla="*/ 42 h 6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885" h="670">
                <a:moveTo>
                  <a:pt x="826" y="669"/>
                </a:moveTo>
                <a:lnTo>
                  <a:pt x="826" y="669"/>
                </a:lnTo>
                <a:cubicBezTo>
                  <a:pt x="66" y="669"/>
                  <a:pt x="66" y="669"/>
                  <a:pt x="66" y="669"/>
                </a:cubicBezTo>
                <a:cubicBezTo>
                  <a:pt x="33" y="669"/>
                  <a:pt x="0" y="645"/>
                  <a:pt x="0" y="612"/>
                </a:cubicBezTo>
                <a:cubicBezTo>
                  <a:pt x="0" y="58"/>
                  <a:pt x="0" y="58"/>
                  <a:pt x="0" y="58"/>
                </a:cubicBezTo>
                <a:cubicBezTo>
                  <a:pt x="0" y="25"/>
                  <a:pt x="33" y="0"/>
                  <a:pt x="66" y="0"/>
                </a:cubicBezTo>
                <a:cubicBezTo>
                  <a:pt x="826" y="0"/>
                  <a:pt x="826" y="0"/>
                  <a:pt x="826" y="0"/>
                </a:cubicBezTo>
                <a:cubicBezTo>
                  <a:pt x="859" y="0"/>
                  <a:pt x="884" y="25"/>
                  <a:pt x="884" y="58"/>
                </a:cubicBezTo>
                <a:cubicBezTo>
                  <a:pt x="884" y="612"/>
                  <a:pt x="884" y="612"/>
                  <a:pt x="884" y="612"/>
                </a:cubicBezTo>
                <a:cubicBezTo>
                  <a:pt x="884" y="645"/>
                  <a:pt x="859" y="669"/>
                  <a:pt x="826" y="669"/>
                </a:cubicBezTo>
                <a:close/>
                <a:moveTo>
                  <a:pt x="66" y="42"/>
                </a:moveTo>
                <a:lnTo>
                  <a:pt x="66" y="42"/>
                </a:lnTo>
                <a:cubicBezTo>
                  <a:pt x="58" y="42"/>
                  <a:pt x="41" y="50"/>
                  <a:pt x="41" y="58"/>
                </a:cubicBezTo>
                <a:cubicBezTo>
                  <a:pt x="41" y="612"/>
                  <a:pt x="41" y="612"/>
                  <a:pt x="41" y="612"/>
                </a:cubicBezTo>
                <a:cubicBezTo>
                  <a:pt x="41" y="620"/>
                  <a:pt x="58" y="628"/>
                  <a:pt x="66" y="628"/>
                </a:cubicBezTo>
                <a:cubicBezTo>
                  <a:pt x="826" y="628"/>
                  <a:pt x="826" y="628"/>
                  <a:pt x="826" y="628"/>
                </a:cubicBezTo>
                <a:cubicBezTo>
                  <a:pt x="834" y="628"/>
                  <a:pt x="842" y="620"/>
                  <a:pt x="842" y="612"/>
                </a:cubicBezTo>
                <a:cubicBezTo>
                  <a:pt x="842" y="58"/>
                  <a:pt x="842" y="58"/>
                  <a:pt x="842" y="58"/>
                </a:cubicBezTo>
                <a:cubicBezTo>
                  <a:pt x="842" y="50"/>
                  <a:pt x="834" y="42"/>
                  <a:pt x="826" y="42"/>
                </a:cubicBezTo>
                <a:lnTo>
                  <a:pt x="66" y="4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93" name="Freeform 682">
            <a:extLst>
              <a:ext uri="{FF2B5EF4-FFF2-40B4-BE49-F238E27FC236}">
                <a16:creationId xmlns:a16="http://schemas.microsoft.com/office/drawing/2014/main" id="{5821319E-3A6E-C04D-BAA3-0ADC70CC05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8724" y="4218451"/>
            <a:ext cx="214218" cy="152334"/>
          </a:xfrm>
          <a:custGeom>
            <a:avLst/>
            <a:gdLst>
              <a:gd name="T0" fmla="*/ 174 w 200"/>
              <a:gd name="T1" fmla="*/ 140 h 141"/>
              <a:gd name="T2" fmla="*/ 174 w 200"/>
              <a:gd name="T3" fmla="*/ 140 h 141"/>
              <a:gd name="T4" fmla="*/ 17 w 200"/>
              <a:gd name="T5" fmla="*/ 140 h 141"/>
              <a:gd name="T6" fmla="*/ 0 w 200"/>
              <a:gd name="T7" fmla="*/ 123 h 141"/>
              <a:gd name="T8" fmla="*/ 0 w 200"/>
              <a:gd name="T9" fmla="*/ 16 h 141"/>
              <a:gd name="T10" fmla="*/ 17 w 200"/>
              <a:gd name="T11" fmla="*/ 0 h 141"/>
              <a:gd name="T12" fmla="*/ 174 w 200"/>
              <a:gd name="T13" fmla="*/ 0 h 141"/>
              <a:gd name="T14" fmla="*/ 199 w 200"/>
              <a:gd name="T15" fmla="*/ 16 h 141"/>
              <a:gd name="T16" fmla="*/ 199 w 200"/>
              <a:gd name="T17" fmla="*/ 123 h 141"/>
              <a:gd name="T18" fmla="*/ 174 w 200"/>
              <a:gd name="T19" fmla="*/ 140 h 141"/>
              <a:gd name="T20" fmla="*/ 33 w 200"/>
              <a:gd name="T21" fmla="*/ 99 h 141"/>
              <a:gd name="T22" fmla="*/ 33 w 200"/>
              <a:gd name="T23" fmla="*/ 99 h 141"/>
              <a:gd name="T24" fmla="*/ 157 w 200"/>
              <a:gd name="T25" fmla="*/ 99 h 141"/>
              <a:gd name="T26" fmla="*/ 157 w 200"/>
              <a:gd name="T27" fmla="*/ 41 h 141"/>
              <a:gd name="T28" fmla="*/ 33 w 200"/>
              <a:gd name="T29" fmla="*/ 41 h 141"/>
              <a:gd name="T30" fmla="*/ 33 w 200"/>
              <a:gd name="T31" fmla="*/ 99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00" h="141">
                <a:moveTo>
                  <a:pt x="174" y="140"/>
                </a:moveTo>
                <a:lnTo>
                  <a:pt x="174" y="140"/>
                </a:lnTo>
                <a:cubicBezTo>
                  <a:pt x="17" y="140"/>
                  <a:pt x="17" y="140"/>
                  <a:pt x="17" y="140"/>
                </a:cubicBezTo>
                <a:cubicBezTo>
                  <a:pt x="9" y="140"/>
                  <a:pt x="0" y="132"/>
                  <a:pt x="0" y="123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8"/>
                  <a:pt x="9" y="0"/>
                  <a:pt x="17" y="0"/>
                </a:cubicBezTo>
                <a:cubicBezTo>
                  <a:pt x="174" y="0"/>
                  <a:pt x="174" y="0"/>
                  <a:pt x="174" y="0"/>
                </a:cubicBezTo>
                <a:cubicBezTo>
                  <a:pt x="182" y="0"/>
                  <a:pt x="199" y="8"/>
                  <a:pt x="199" y="16"/>
                </a:cubicBezTo>
                <a:cubicBezTo>
                  <a:pt x="199" y="123"/>
                  <a:pt x="199" y="123"/>
                  <a:pt x="199" y="123"/>
                </a:cubicBezTo>
                <a:cubicBezTo>
                  <a:pt x="199" y="132"/>
                  <a:pt x="182" y="140"/>
                  <a:pt x="174" y="140"/>
                </a:cubicBezTo>
                <a:close/>
                <a:moveTo>
                  <a:pt x="33" y="99"/>
                </a:moveTo>
                <a:lnTo>
                  <a:pt x="33" y="99"/>
                </a:lnTo>
                <a:cubicBezTo>
                  <a:pt x="157" y="99"/>
                  <a:pt x="157" y="99"/>
                  <a:pt x="157" y="99"/>
                </a:cubicBezTo>
                <a:cubicBezTo>
                  <a:pt x="157" y="41"/>
                  <a:pt x="157" y="41"/>
                  <a:pt x="157" y="41"/>
                </a:cubicBezTo>
                <a:cubicBezTo>
                  <a:pt x="33" y="41"/>
                  <a:pt x="33" y="41"/>
                  <a:pt x="33" y="41"/>
                </a:cubicBezTo>
                <a:lnTo>
                  <a:pt x="33" y="9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94" name="Freeform 683">
            <a:extLst>
              <a:ext uri="{FF2B5EF4-FFF2-40B4-BE49-F238E27FC236}">
                <a16:creationId xmlns:a16="http://schemas.microsoft.com/office/drawing/2014/main" id="{66F35C13-3557-BA44-A745-5A6103CE90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4598" y="3532949"/>
            <a:ext cx="752147" cy="223741"/>
          </a:xfrm>
          <a:custGeom>
            <a:avLst/>
            <a:gdLst>
              <a:gd name="T0" fmla="*/ 25 w 695"/>
              <a:gd name="T1" fmla="*/ 207 h 208"/>
              <a:gd name="T2" fmla="*/ 25 w 695"/>
              <a:gd name="T3" fmla="*/ 207 h 208"/>
              <a:gd name="T4" fmla="*/ 9 w 695"/>
              <a:gd name="T5" fmla="*/ 190 h 208"/>
              <a:gd name="T6" fmla="*/ 17 w 695"/>
              <a:gd name="T7" fmla="*/ 166 h 208"/>
              <a:gd name="T8" fmla="*/ 611 w 695"/>
              <a:gd name="T9" fmla="*/ 9 h 208"/>
              <a:gd name="T10" fmla="*/ 653 w 695"/>
              <a:gd name="T11" fmla="*/ 25 h 208"/>
              <a:gd name="T12" fmla="*/ 694 w 695"/>
              <a:gd name="T13" fmla="*/ 174 h 208"/>
              <a:gd name="T14" fmla="*/ 678 w 695"/>
              <a:gd name="T15" fmla="*/ 199 h 208"/>
              <a:gd name="T16" fmla="*/ 653 w 695"/>
              <a:gd name="T17" fmla="*/ 190 h 208"/>
              <a:gd name="T18" fmla="*/ 620 w 695"/>
              <a:gd name="T19" fmla="*/ 50 h 208"/>
              <a:gd name="T20" fmla="*/ 33 w 695"/>
              <a:gd name="T21" fmla="*/ 207 h 208"/>
              <a:gd name="T22" fmla="*/ 25 w 695"/>
              <a:gd name="T23" fmla="*/ 207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95" h="208">
                <a:moveTo>
                  <a:pt x="25" y="207"/>
                </a:moveTo>
                <a:lnTo>
                  <a:pt x="25" y="207"/>
                </a:lnTo>
                <a:cubicBezTo>
                  <a:pt x="17" y="207"/>
                  <a:pt x="9" y="199"/>
                  <a:pt x="9" y="190"/>
                </a:cubicBezTo>
                <a:cubicBezTo>
                  <a:pt x="0" y="182"/>
                  <a:pt x="9" y="166"/>
                  <a:pt x="17" y="166"/>
                </a:cubicBezTo>
                <a:cubicBezTo>
                  <a:pt x="611" y="9"/>
                  <a:pt x="611" y="9"/>
                  <a:pt x="611" y="9"/>
                </a:cubicBezTo>
                <a:cubicBezTo>
                  <a:pt x="628" y="0"/>
                  <a:pt x="653" y="9"/>
                  <a:pt x="653" y="25"/>
                </a:cubicBezTo>
                <a:cubicBezTo>
                  <a:pt x="694" y="174"/>
                  <a:pt x="694" y="174"/>
                  <a:pt x="694" y="174"/>
                </a:cubicBezTo>
                <a:cubicBezTo>
                  <a:pt x="694" y="190"/>
                  <a:pt x="694" y="199"/>
                  <a:pt x="678" y="199"/>
                </a:cubicBezTo>
                <a:cubicBezTo>
                  <a:pt x="669" y="207"/>
                  <a:pt x="661" y="199"/>
                  <a:pt x="653" y="190"/>
                </a:cubicBezTo>
                <a:cubicBezTo>
                  <a:pt x="620" y="50"/>
                  <a:pt x="620" y="50"/>
                  <a:pt x="620" y="50"/>
                </a:cubicBezTo>
                <a:cubicBezTo>
                  <a:pt x="33" y="207"/>
                  <a:pt x="33" y="207"/>
                  <a:pt x="33" y="207"/>
                </a:cubicBezTo>
                <a:cubicBezTo>
                  <a:pt x="25" y="207"/>
                  <a:pt x="25" y="207"/>
                  <a:pt x="25" y="20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95" name="Freeform 684">
            <a:extLst>
              <a:ext uri="{FF2B5EF4-FFF2-40B4-BE49-F238E27FC236}">
                <a16:creationId xmlns:a16="http://schemas.microsoft.com/office/drawing/2014/main" id="{97A38438-ACAC-F24B-8F93-F230D2762C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9265" y="3642441"/>
            <a:ext cx="366551" cy="114250"/>
          </a:xfrm>
          <a:custGeom>
            <a:avLst/>
            <a:gdLst>
              <a:gd name="T0" fmla="*/ 25 w 340"/>
              <a:gd name="T1" fmla="*/ 107 h 108"/>
              <a:gd name="T2" fmla="*/ 25 w 340"/>
              <a:gd name="T3" fmla="*/ 107 h 108"/>
              <a:gd name="T4" fmla="*/ 8 w 340"/>
              <a:gd name="T5" fmla="*/ 90 h 108"/>
              <a:gd name="T6" fmla="*/ 16 w 340"/>
              <a:gd name="T7" fmla="*/ 66 h 108"/>
              <a:gd name="T8" fmla="*/ 248 w 340"/>
              <a:gd name="T9" fmla="*/ 0 h 108"/>
              <a:gd name="T10" fmla="*/ 264 w 340"/>
              <a:gd name="T11" fmla="*/ 8 h 108"/>
              <a:gd name="T12" fmla="*/ 281 w 340"/>
              <a:gd name="T13" fmla="*/ 16 h 108"/>
              <a:gd name="T14" fmla="*/ 297 w 340"/>
              <a:gd name="T15" fmla="*/ 33 h 108"/>
              <a:gd name="T16" fmla="*/ 322 w 340"/>
              <a:gd name="T17" fmla="*/ 41 h 108"/>
              <a:gd name="T18" fmla="*/ 330 w 340"/>
              <a:gd name="T19" fmla="*/ 74 h 108"/>
              <a:gd name="T20" fmla="*/ 314 w 340"/>
              <a:gd name="T21" fmla="*/ 99 h 108"/>
              <a:gd name="T22" fmla="*/ 289 w 340"/>
              <a:gd name="T23" fmla="*/ 90 h 108"/>
              <a:gd name="T24" fmla="*/ 289 w 340"/>
              <a:gd name="T25" fmla="*/ 74 h 108"/>
              <a:gd name="T26" fmla="*/ 248 w 340"/>
              <a:gd name="T27" fmla="*/ 49 h 108"/>
              <a:gd name="T28" fmla="*/ 33 w 340"/>
              <a:gd name="T29" fmla="*/ 107 h 108"/>
              <a:gd name="T30" fmla="*/ 25 w 340"/>
              <a:gd name="T31" fmla="*/ 107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40" h="108">
                <a:moveTo>
                  <a:pt x="25" y="107"/>
                </a:moveTo>
                <a:lnTo>
                  <a:pt x="25" y="107"/>
                </a:lnTo>
                <a:cubicBezTo>
                  <a:pt x="16" y="107"/>
                  <a:pt x="8" y="99"/>
                  <a:pt x="8" y="90"/>
                </a:cubicBezTo>
                <a:cubicBezTo>
                  <a:pt x="0" y="82"/>
                  <a:pt x="8" y="66"/>
                  <a:pt x="16" y="66"/>
                </a:cubicBezTo>
                <a:cubicBezTo>
                  <a:pt x="248" y="0"/>
                  <a:pt x="248" y="0"/>
                  <a:pt x="248" y="0"/>
                </a:cubicBezTo>
                <a:cubicBezTo>
                  <a:pt x="256" y="0"/>
                  <a:pt x="264" y="0"/>
                  <a:pt x="264" y="8"/>
                </a:cubicBezTo>
                <a:cubicBezTo>
                  <a:pt x="273" y="8"/>
                  <a:pt x="273" y="8"/>
                  <a:pt x="281" y="16"/>
                </a:cubicBezTo>
                <a:cubicBezTo>
                  <a:pt x="281" y="24"/>
                  <a:pt x="289" y="33"/>
                  <a:pt x="297" y="33"/>
                </a:cubicBezTo>
                <a:cubicBezTo>
                  <a:pt x="306" y="24"/>
                  <a:pt x="322" y="33"/>
                  <a:pt x="322" y="41"/>
                </a:cubicBezTo>
                <a:cubicBezTo>
                  <a:pt x="330" y="74"/>
                  <a:pt x="330" y="74"/>
                  <a:pt x="330" y="74"/>
                </a:cubicBezTo>
                <a:cubicBezTo>
                  <a:pt x="339" y="90"/>
                  <a:pt x="330" y="99"/>
                  <a:pt x="314" y="99"/>
                </a:cubicBezTo>
                <a:cubicBezTo>
                  <a:pt x="306" y="107"/>
                  <a:pt x="297" y="99"/>
                  <a:pt x="289" y="90"/>
                </a:cubicBezTo>
                <a:cubicBezTo>
                  <a:pt x="289" y="74"/>
                  <a:pt x="289" y="74"/>
                  <a:pt x="289" y="74"/>
                </a:cubicBezTo>
                <a:cubicBezTo>
                  <a:pt x="273" y="66"/>
                  <a:pt x="256" y="57"/>
                  <a:pt x="248" y="49"/>
                </a:cubicBezTo>
                <a:cubicBezTo>
                  <a:pt x="33" y="107"/>
                  <a:pt x="33" y="107"/>
                  <a:pt x="33" y="107"/>
                </a:cubicBezTo>
                <a:cubicBezTo>
                  <a:pt x="25" y="107"/>
                  <a:pt x="25" y="107"/>
                  <a:pt x="25" y="10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96" name="Freeform 685">
            <a:extLst>
              <a:ext uri="{FF2B5EF4-FFF2-40B4-BE49-F238E27FC236}">
                <a16:creationId xmlns:a16="http://schemas.microsoft.com/office/drawing/2014/main" id="{2B870112-EE2A-7B4C-89DD-E95E96FC2B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4119" y="3766212"/>
            <a:ext cx="4759" cy="4759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97" name="Freeform 686">
            <a:extLst>
              <a:ext uri="{FF2B5EF4-FFF2-40B4-BE49-F238E27FC236}">
                <a16:creationId xmlns:a16="http://schemas.microsoft.com/office/drawing/2014/main" id="{3D6E1835-0CC8-6046-9AB1-0D121FF4D2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4119" y="3766212"/>
            <a:ext cx="4759" cy="4759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98" name="Freeform 687">
            <a:extLst>
              <a:ext uri="{FF2B5EF4-FFF2-40B4-BE49-F238E27FC236}">
                <a16:creationId xmlns:a16="http://schemas.microsoft.com/office/drawing/2014/main" id="{8774EEB7-D838-504A-8582-0442DE927B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0099" y="3766212"/>
            <a:ext cx="4759" cy="4759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99" name="Freeform 688">
            <a:extLst>
              <a:ext uri="{FF2B5EF4-FFF2-40B4-BE49-F238E27FC236}">
                <a16:creationId xmlns:a16="http://schemas.microsoft.com/office/drawing/2014/main" id="{4E515416-5B56-9F4B-9460-E363CA30AA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0099" y="3766212"/>
            <a:ext cx="4759" cy="4759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900" name="Freeform 689">
            <a:extLst>
              <a:ext uri="{FF2B5EF4-FFF2-40B4-BE49-F238E27FC236}">
                <a16:creationId xmlns:a16="http://schemas.microsoft.com/office/drawing/2014/main" id="{57300F07-BF7A-564E-BF33-CF4982F595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02435" y="3523429"/>
            <a:ext cx="814034" cy="1113940"/>
          </a:xfrm>
          <a:custGeom>
            <a:avLst/>
            <a:gdLst>
              <a:gd name="T0" fmla="*/ 719 w 753"/>
              <a:gd name="T1" fmla="*/ 1033 h 1034"/>
              <a:gd name="T2" fmla="*/ 719 w 753"/>
              <a:gd name="T3" fmla="*/ 1033 h 1034"/>
              <a:gd name="T4" fmla="*/ 34 w 753"/>
              <a:gd name="T5" fmla="*/ 1033 h 1034"/>
              <a:gd name="T6" fmla="*/ 0 w 753"/>
              <a:gd name="T7" fmla="*/ 1000 h 1034"/>
              <a:gd name="T8" fmla="*/ 0 w 753"/>
              <a:gd name="T9" fmla="*/ 33 h 1034"/>
              <a:gd name="T10" fmla="*/ 34 w 753"/>
              <a:gd name="T11" fmla="*/ 0 h 1034"/>
              <a:gd name="T12" fmla="*/ 719 w 753"/>
              <a:gd name="T13" fmla="*/ 0 h 1034"/>
              <a:gd name="T14" fmla="*/ 752 w 753"/>
              <a:gd name="T15" fmla="*/ 33 h 1034"/>
              <a:gd name="T16" fmla="*/ 752 w 753"/>
              <a:gd name="T17" fmla="*/ 1000 h 1034"/>
              <a:gd name="T18" fmla="*/ 719 w 753"/>
              <a:gd name="T19" fmla="*/ 1033 h 1034"/>
              <a:gd name="T20" fmla="*/ 42 w 753"/>
              <a:gd name="T21" fmla="*/ 991 h 1034"/>
              <a:gd name="T22" fmla="*/ 42 w 753"/>
              <a:gd name="T23" fmla="*/ 991 h 1034"/>
              <a:gd name="T24" fmla="*/ 711 w 753"/>
              <a:gd name="T25" fmla="*/ 991 h 1034"/>
              <a:gd name="T26" fmla="*/ 711 w 753"/>
              <a:gd name="T27" fmla="*/ 42 h 1034"/>
              <a:gd name="T28" fmla="*/ 42 w 753"/>
              <a:gd name="T29" fmla="*/ 42 h 1034"/>
              <a:gd name="T30" fmla="*/ 42 w 753"/>
              <a:gd name="T31" fmla="*/ 991 h 10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753" h="1034">
                <a:moveTo>
                  <a:pt x="719" y="1033"/>
                </a:moveTo>
                <a:lnTo>
                  <a:pt x="719" y="1033"/>
                </a:lnTo>
                <a:cubicBezTo>
                  <a:pt x="34" y="1033"/>
                  <a:pt x="34" y="1033"/>
                  <a:pt x="34" y="1033"/>
                </a:cubicBezTo>
                <a:cubicBezTo>
                  <a:pt x="9" y="1033"/>
                  <a:pt x="0" y="1024"/>
                  <a:pt x="0" y="1000"/>
                </a:cubicBezTo>
                <a:cubicBezTo>
                  <a:pt x="0" y="33"/>
                  <a:pt x="0" y="33"/>
                  <a:pt x="0" y="33"/>
                </a:cubicBezTo>
                <a:cubicBezTo>
                  <a:pt x="0" y="17"/>
                  <a:pt x="9" y="0"/>
                  <a:pt x="34" y="0"/>
                </a:cubicBezTo>
                <a:cubicBezTo>
                  <a:pt x="719" y="0"/>
                  <a:pt x="719" y="0"/>
                  <a:pt x="719" y="0"/>
                </a:cubicBezTo>
                <a:cubicBezTo>
                  <a:pt x="736" y="0"/>
                  <a:pt x="752" y="17"/>
                  <a:pt x="752" y="33"/>
                </a:cubicBezTo>
                <a:cubicBezTo>
                  <a:pt x="752" y="1000"/>
                  <a:pt x="752" y="1000"/>
                  <a:pt x="752" y="1000"/>
                </a:cubicBezTo>
                <a:cubicBezTo>
                  <a:pt x="752" y="1024"/>
                  <a:pt x="736" y="1033"/>
                  <a:pt x="719" y="1033"/>
                </a:cubicBezTo>
                <a:close/>
                <a:moveTo>
                  <a:pt x="42" y="991"/>
                </a:moveTo>
                <a:lnTo>
                  <a:pt x="42" y="991"/>
                </a:lnTo>
                <a:cubicBezTo>
                  <a:pt x="711" y="991"/>
                  <a:pt x="711" y="991"/>
                  <a:pt x="711" y="991"/>
                </a:cubicBezTo>
                <a:cubicBezTo>
                  <a:pt x="711" y="42"/>
                  <a:pt x="711" y="42"/>
                  <a:pt x="711" y="42"/>
                </a:cubicBezTo>
                <a:cubicBezTo>
                  <a:pt x="42" y="42"/>
                  <a:pt x="42" y="42"/>
                  <a:pt x="42" y="42"/>
                </a:cubicBezTo>
                <a:lnTo>
                  <a:pt x="42" y="99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01" name="Freeform 690">
            <a:extLst>
              <a:ext uri="{FF2B5EF4-FFF2-40B4-BE49-F238E27FC236}">
                <a16:creationId xmlns:a16="http://schemas.microsoft.com/office/drawing/2014/main" id="{5D6229B9-C4DA-EE40-9823-ACBC904939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92761" y="4461234"/>
            <a:ext cx="47604" cy="38083"/>
          </a:xfrm>
          <a:custGeom>
            <a:avLst/>
            <a:gdLst>
              <a:gd name="T0" fmla="*/ 25 w 42"/>
              <a:gd name="T1" fmla="*/ 33 h 34"/>
              <a:gd name="T2" fmla="*/ 25 w 42"/>
              <a:gd name="T3" fmla="*/ 33 h 34"/>
              <a:gd name="T4" fmla="*/ 25 w 42"/>
              <a:gd name="T5" fmla="*/ 33 h 34"/>
              <a:gd name="T6" fmla="*/ 0 w 42"/>
              <a:gd name="T7" fmla="*/ 16 h 34"/>
              <a:gd name="T8" fmla="*/ 25 w 42"/>
              <a:gd name="T9" fmla="*/ 0 h 34"/>
              <a:gd name="T10" fmla="*/ 25 w 42"/>
              <a:gd name="T11" fmla="*/ 0 h 34"/>
              <a:gd name="T12" fmla="*/ 41 w 42"/>
              <a:gd name="T13" fmla="*/ 16 h 34"/>
              <a:gd name="T14" fmla="*/ 25 w 42"/>
              <a:gd name="T15" fmla="*/ 33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2" h="34">
                <a:moveTo>
                  <a:pt x="25" y="33"/>
                </a:moveTo>
                <a:lnTo>
                  <a:pt x="25" y="33"/>
                </a:lnTo>
                <a:lnTo>
                  <a:pt x="25" y="33"/>
                </a:lnTo>
                <a:cubicBezTo>
                  <a:pt x="8" y="33"/>
                  <a:pt x="0" y="24"/>
                  <a:pt x="0" y="16"/>
                </a:cubicBezTo>
                <a:cubicBezTo>
                  <a:pt x="0" y="8"/>
                  <a:pt x="8" y="0"/>
                  <a:pt x="25" y="0"/>
                </a:cubicBezTo>
                <a:lnTo>
                  <a:pt x="25" y="0"/>
                </a:lnTo>
                <a:cubicBezTo>
                  <a:pt x="33" y="0"/>
                  <a:pt x="41" y="8"/>
                  <a:pt x="41" y="16"/>
                </a:cubicBezTo>
                <a:cubicBezTo>
                  <a:pt x="41" y="24"/>
                  <a:pt x="33" y="33"/>
                  <a:pt x="25" y="3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02" name="Freeform 691">
            <a:extLst>
              <a:ext uri="{FF2B5EF4-FFF2-40B4-BE49-F238E27FC236}">
                <a16:creationId xmlns:a16="http://schemas.microsoft.com/office/drawing/2014/main" id="{F1B78FCF-5CC9-D54A-B4CF-FE5C2C8A8F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54645" y="4461234"/>
            <a:ext cx="47604" cy="38083"/>
          </a:xfrm>
          <a:custGeom>
            <a:avLst/>
            <a:gdLst>
              <a:gd name="T0" fmla="*/ 16 w 42"/>
              <a:gd name="T1" fmla="*/ 33 h 34"/>
              <a:gd name="T2" fmla="*/ 16 w 42"/>
              <a:gd name="T3" fmla="*/ 33 h 34"/>
              <a:gd name="T4" fmla="*/ 16 w 42"/>
              <a:gd name="T5" fmla="*/ 33 h 34"/>
              <a:gd name="T6" fmla="*/ 0 w 42"/>
              <a:gd name="T7" fmla="*/ 16 h 34"/>
              <a:gd name="T8" fmla="*/ 16 w 42"/>
              <a:gd name="T9" fmla="*/ 0 h 34"/>
              <a:gd name="T10" fmla="*/ 16 w 42"/>
              <a:gd name="T11" fmla="*/ 0 h 34"/>
              <a:gd name="T12" fmla="*/ 41 w 42"/>
              <a:gd name="T13" fmla="*/ 16 h 34"/>
              <a:gd name="T14" fmla="*/ 16 w 42"/>
              <a:gd name="T15" fmla="*/ 33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2" h="34">
                <a:moveTo>
                  <a:pt x="16" y="33"/>
                </a:moveTo>
                <a:lnTo>
                  <a:pt x="16" y="33"/>
                </a:lnTo>
                <a:lnTo>
                  <a:pt x="16" y="33"/>
                </a:lnTo>
                <a:cubicBezTo>
                  <a:pt x="8" y="33"/>
                  <a:pt x="0" y="24"/>
                  <a:pt x="0" y="16"/>
                </a:cubicBezTo>
                <a:cubicBezTo>
                  <a:pt x="0" y="8"/>
                  <a:pt x="8" y="0"/>
                  <a:pt x="16" y="0"/>
                </a:cubicBezTo>
                <a:lnTo>
                  <a:pt x="16" y="0"/>
                </a:lnTo>
                <a:cubicBezTo>
                  <a:pt x="33" y="0"/>
                  <a:pt x="41" y="8"/>
                  <a:pt x="41" y="16"/>
                </a:cubicBezTo>
                <a:cubicBezTo>
                  <a:pt x="41" y="24"/>
                  <a:pt x="33" y="33"/>
                  <a:pt x="16" y="3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03" name="Freeform 692">
            <a:extLst>
              <a:ext uri="{FF2B5EF4-FFF2-40B4-BE49-F238E27FC236}">
                <a16:creationId xmlns:a16="http://schemas.microsoft.com/office/drawing/2014/main" id="{CF837BD1-2462-D046-B9FA-FA23157D7F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07011" y="4461234"/>
            <a:ext cx="47604" cy="38083"/>
          </a:xfrm>
          <a:custGeom>
            <a:avLst/>
            <a:gdLst>
              <a:gd name="T0" fmla="*/ 25 w 43"/>
              <a:gd name="T1" fmla="*/ 33 h 34"/>
              <a:gd name="T2" fmla="*/ 25 w 43"/>
              <a:gd name="T3" fmla="*/ 33 h 34"/>
              <a:gd name="T4" fmla="*/ 25 w 43"/>
              <a:gd name="T5" fmla="*/ 33 h 34"/>
              <a:gd name="T6" fmla="*/ 0 w 43"/>
              <a:gd name="T7" fmla="*/ 16 h 34"/>
              <a:gd name="T8" fmla="*/ 25 w 43"/>
              <a:gd name="T9" fmla="*/ 0 h 34"/>
              <a:gd name="T10" fmla="*/ 25 w 43"/>
              <a:gd name="T11" fmla="*/ 0 h 34"/>
              <a:gd name="T12" fmla="*/ 42 w 43"/>
              <a:gd name="T13" fmla="*/ 16 h 34"/>
              <a:gd name="T14" fmla="*/ 25 w 43"/>
              <a:gd name="T15" fmla="*/ 33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3" h="34">
                <a:moveTo>
                  <a:pt x="25" y="33"/>
                </a:moveTo>
                <a:lnTo>
                  <a:pt x="25" y="33"/>
                </a:lnTo>
                <a:lnTo>
                  <a:pt x="25" y="33"/>
                </a:lnTo>
                <a:cubicBezTo>
                  <a:pt x="9" y="33"/>
                  <a:pt x="0" y="24"/>
                  <a:pt x="0" y="16"/>
                </a:cubicBezTo>
                <a:cubicBezTo>
                  <a:pt x="0" y="8"/>
                  <a:pt x="9" y="0"/>
                  <a:pt x="25" y="0"/>
                </a:cubicBezTo>
                <a:lnTo>
                  <a:pt x="25" y="0"/>
                </a:lnTo>
                <a:cubicBezTo>
                  <a:pt x="33" y="0"/>
                  <a:pt x="42" y="8"/>
                  <a:pt x="42" y="16"/>
                </a:cubicBezTo>
                <a:cubicBezTo>
                  <a:pt x="42" y="24"/>
                  <a:pt x="33" y="33"/>
                  <a:pt x="25" y="3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04" name="Freeform 693">
            <a:extLst>
              <a:ext uri="{FF2B5EF4-FFF2-40B4-BE49-F238E27FC236}">
                <a16:creationId xmlns:a16="http://schemas.microsoft.com/office/drawing/2014/main" id="{FE009865-1AA2-F24E-B22C-16C3308D3F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59531" y="3656720"/>
            <a:ext cx="261822" cy="61887"/>
          </a:xfrm>
          <a:custGeom>
            <a:avLst/>
            <a:gdLst>
              <a:gd name="T0" fmla="*/ 75 w 241"/>
              <a:gd name="T1" fmla="*/ 50 h 59"/>
              <a:gd name="T2" fmla="*/ 75 w 241"/>
              <a:gd name="T3" fmla="*/ 50 h 59"/>
              <a:gd name="T4" fmla="*/ 66 w 241"/>
              <a:gd name="T5" fmla="*/ 50 h 59"/>
              <a:gd name="T6" fmla="*/ 42 w 241"/>
              <a:gd name="T7" fmla="*/ 25 h 59"/>
              <a:gd name="T8" fmla="*/ 25 w 241"/>
              <a:gd name="T9" fmla="*/ 50 h 59"/>
              <a:gd name="T10" fmla="*/ 0 w 241"/>
              <a:gd name="T11" fmla="*/ 50 h 59"/>
              <a:gd name="T12" fmla="*/ 0 w 241"/>
              <a:gd name="T13" fmla="*/ 33 h 59"/>
              <a:gd name="T14" fmla="*/ 33 w 241"/>
              <a:gd name="T15" fmla="*/ 0 h 59"/>
              <a:gd name="T16" fmla="*/ 50 w 241"/>
              <a:gd name="T17" fmla="*/ 0 h 59"/>
              <a:gd name="T18" fmla="*/ 75 w 241"/>
              <a:gd name="T19" fmla="*/ 25 h 59"/>
              <a:gd name="T20" fmla="*/ 91 w 241"/>
              <a:gd name="T21" fmla="*/ 0 h 59"/>
              <a:gd name="T22" fmla="*/ 116 w 241"/>
              <a:gd name="T23" fmla="*/ 0 h 59"/>
              <a:gd name="T24" fmla="*/ 132 w 241"/>
              <a:gd name="T25" fmla="*/ 25 h 59"/>
              <a:gd name="T26" fmla="*/ 157 w 241"/>
              <a:gd name="T27" fmla="*/ 0 h 59"/>
              <a:gd name="T28" fmla="*/ 174 w 241"/>
              <a:gd name="T29" fmla="*/ 0 h 59"/>
              <a:gd name="T30" fmla="*/ 198 w 241"/>
              <a:gd name="T31" fmla="*/ 25 h 59"/>
              <a:gd name="T32" fmla="*/ 215 w 241"/>
              <a:gd name="T33" fmla="*/ 0 h 59"/>
              <a:gd name="T34" fmla="*/ 232 w 241"/>
              <a:gd name="T35" fmla="*/ 0 h 59"/>
              <a:gd name="T36" fmla="*/ 232 w 241"/>
              <a:gd name="T37" fmla="*/ 17 h 59"/>
              <a:gd name="T38" fmla="*/ 207 w 241"/>
              <a:gd name="T39" fmla="*/ 50 h 59"/>
              <a:gd name="T40" fmla="*/ 182 w 241"/>
              <a:gd name="T41" fmla="*/ 50 h 59"/>
              <a:gd name="T42" fmla="*/ 165 w 241"/>
              <a:gd name="T43" fmla="*/ 25 h 59"/>
              <a:gd name="T44" fmla="*/ 141 w 241"/>
              <a:gd name="T45" fmla="*/ 50 h 59"/>
              <a:gd name="T46" fmla="*/ 124 w 241"/>
              <a:gd name="T47" fmla="*/ 50 h 59"/>
              <a:gd name="T48" fmla="*/ 108 w 241"/>
              <a:gd name="T49" fmla="*/ 25 h 59"/>
              <a:gd name="T50" fmla="*/ 83 w 241"/>
              <a:gd name="T51" fmla="*/ 50 h 59"/>
              <a:gd name="T52" fmla="*/ 75 w 241"/>
              <a:gd name="T53" fmla="*/ 50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241" h="59">
                <a:moveTo>
                  <a:pt x="75" y="50"/>
                </a:moveTo>
                <a:lnTo>
                  <a:pt x="75" y="50"/>
                </a:lnTo>
                <a:lnTo>
                  <a:pt x="66" y="50"/>
                </a:lnTo>
                <a:cubicBezTo>
                  <a:pt x="42" y="25"/>
                  <a:pt x="42" y="25"/>
                  <a:pt x="42" y="25"/>
                </a:cubicBezTo>
                <a:cubicBezTo>
                  <a:pt x="25" y="50"/>
                  <a:pt x="25" y="50"/>
                  <a:pt x="25" y="50"/>
                </a:cubicBezTo>
                <a:cubicBezTo>
                  <a:pt x="17" y="58"/>
                  <a:pt x="8" y="58"/>
                  <a:pt x="0" y="50"/>
                </a:cubicBezTo>
                <a:cubicBezTo>
                  <a:pt x="0" y="41"/>
                  <a:pt x="0" y="33"/>
                  <a:pt x="0" y="33"/>
                </a:cubicBezTo>
                <a:cubicBezTo>
                  <a:pt x="33" y="0"/>
                  <a:pt x="33" y="0"/>
                  <a:pt x="33" y="0"/>
                </a:cubicBezTo>
                <a:cubicBezTo>
                  <a:pt x="42" y="0"/>
                  <a:pt x="50" y="0"/>
                  <a:pt x="50" y="0"/>
                </a:cubicBezTo>
                <a:cubicBezTo>
                  <a:pt x="75" y="25"/>
                  <a:pt x="75" y="25"/>
                  <a:pt x="75" y="25"/>
                </a:cubicBezTo>
                <a:cubicBezTo>
                  <a:pt x="91" y="0"/>
                  <a:pt x="91" y="0"/>
                  <a:pt x="91" y="0"/>
                </a:cubicBezTo>
                <a:cubicBezTo>
                  <a:pt x="99" y="0"/>
                  <a:pt x="108" y="0"/>
                  <a:pt x="116" y="0"/>
                </a:cubicBezTo>
                <a:cubicBezTo>
                  <a:pt x="132" y="25"/>
                  <a:pt x="132" y="25"/>
                  <a:pt x="132" y="25"/>
                </a:cubicBezTo>
                <a:cubicBezTo>
                  <a:pt x="157" y="0"/>
                  <a:pt x="157" y="0"/>
                  <a:pt x="157" y="0"/>
                </a:cubicBezTo>
                <a:cubicBezTo>
                  <a:pt x="157" y="0"/>
                  <a:pt x="165" y="0"/>
                  <a:pt x="174" y="0"/>
                </a:cubicBezTo>
                <a:cubicBezTo>
                  <a:pt x="198" y="25"/>
                  <a:pt x="198" y="25"/>
                  <a:pt x="198" y="25"/>
                </a:cubicBezTo>
                <a:cubicBezTo>
                  <a:pt x="215" y="0"/>
                  <a:pt x="215" y="0"/>
                  <a:pt x="215" y="0"/>
                </a:cubicBezTo>
                <a:cubicBezTo>
                  <a:pt x="223" y="0"/>
                  <a:pt x="232" y="0"/>
                  <a:pt x="232" y="0"/>
                </a:cubicBezTo>
                <a:cubicBezTo>
                  <a:pt x="240" y="8"/>
                  <a:pt x="240" y="17"/>
                  <a:pt x="232" y="17"/>
                </a:cubicBezTo>
                <a:cubicBezTo>
                  <a:pt x="207" y="50"/>
                  <a:pt x="207" y="50"/>
                  <a:pt x="207" y="50"/>
                </a:cubicBezTo>
                <a:cubicBezTo>
                  <a:pt x="198" y="58"/>
                  <a:pt x="190" y="58"/>
                  <a:pt x="182" y="50"/>
                </a:cubicBezTo>
                <a:cubicBezTo>
                  <a:pt x="165" y="25"/>
                  <a:pt x="165" y="25"/>
                  <a:pt x="165" y="25"/>
                </a:cubicBezTo>
                <a:cubicBezTo>
                  <a:pt x="141" y="50"/>
                  <a:pt x="141" y="50"/>
                  <a:pt x="141" y="50"/>
                </a:cubicBezTo>
                <a:cubicBezTo>
                  <a:pt x="141" y="58"/>
                  <a:pt x="132" y="58"/>
                  <a:pt x="124" y="50"/>
                </a:cubicBezTo>
                <a:cubicBezTo>
                  <a:pt x="108" y="25"/>
                  <a:pt x="108" y="25"/>
                  <a:pt x="108" y="25"/>
                </a:cubicBezTo>
                <a:cubicBezTo>
                  <a:pt x="83" y="50"/>
                  <a:pt x="83" y="50"/>
                  <a:pt x="83" y="50"/>
                </a:cubicBezTo>
                <a:lnTo>
                  <a:pt x="75" y="50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05" name="Freeform 694">
            <a:extLst>
              <a:ext uri="{FF2B5EF4-FFF2-40B4-BE49-F238E27FC236}">
                <a16:creationId xmlns:a16="http://schemas.microsoft.com/office/drawing/2014/main" id="{B1838CEA-B804-4045-9007-893B7B6026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54769" y="3837617"/>
            <a:ext cx="161854" cy="47604"/>
          </a:xfrm>
          <a:custGeom>
            <a:avLst/>
            <a:gdLst>
              <a:gd name="T0" fmla="*/ 25 w 150"/>
              <a:gd name="T1" fmla="*/ 42 h 43"/>
              <a:gd name="T2" fmla="*/ 25 w 150"/>
              <a:gd name="T3" fmla="*/ 42 h 43"/>
              <a:gd name="T4" fmla="*/ 0 w 150"/>
              <a:gd name="T5" fmla="*/ 17 h 43"/>
              <a:gd name="T6" fmla="*/ 25 w 150"/>
              <a:gd name="T7" fmla="*/ 0 h 43"/>
              <a:gd name="T8" fmla="*/ 124 w 150"/>
              <a:gd name="T9" fmla="*/ 0 h 43"/>
              <a:gd name="T10" fmla="*/ 149 w 150"/>
              <a:gd name="T11" fmla="*/ 17 h 43"/>
              <a:gd name="T12" fmla="*/ 124 w 150"/>
              <a:gd name="T13" fmla="*/ 42 h 43"/>
              <a:gd name="T14" fmla="*/ 25 w 150"/>
              <a:gd name="T15" fmla="*/ 42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50" h="43">
                <a:moveTo>
                  <a:pt x="25" y="42"/>
                </a:moveTo>
                <a:lnTo>
                  <a:pt x="25" y="42"/>
                </a:lnTo>
                <a:cubicBezTo>
                  <a:pt x="16" y="42"/>
                  <a:pt x="0" y="33"/>
                  <a:pt x="0" y="17"/>
                </a:cubicBezTo>
                <a:cubicBezTo>
                  <a:pt x="0" y="9"/>
                  <a:pt x="16" y="0"/>
                  <a:pt x="25" y="0"/>
                </a:cubicBezTo>
                <a:cubicBezTo>
                  <a:pt x="124" y="0"/>
                  <a:pt x="124" y="0"/>
                  <a:pt x="124" y="0"/>
                </a:cubicBezTo>
                <a:cubicBezTo>
                  <a:pt x="140" y="0"/>
                  <a:pt x="149" y="9"/>
                  <a:pt x="149" y="17"/>
                </a:cubicBezTo>
                <a:cubicBezTo>
                  <a:pt x="149" y="25"/>
                  <a:pt x="140" y="42"/>
                  <a:pt x="124" y="42"/>
                </a:cubicBezTo>
                <a:cubicBezTo>
                  <a:pt x="25" y="42"/>
                  <a:pt x="25" y="42"/>
                  <a:pt x="25" y="4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06" name="Freeform 695">
            <a:extLst>
              <a:ext uri="{FF2B5EF4-FFF2-40B4-BE49-F238E27FC236}">
                <a16:creationId xmlns:a16="http://schemas.microsoft.com/office/drawing/2014/main" id="{31BE613A-1674-B645-BFAA-62C262551D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02281" y="4061358"/>
            <a:ext cx="152334" cy="47604"/>
          </a:xfrm>
          <a:custGeom>
            <a:avLst/>
            <a:gdLst>
              <a:gd name="T0" fmla="*/ 17 w 142"/>
              <a:gd name="T1" fmla="*/ 41 h 42"/>
              <a:gd name="T2" fmla="*/ 17 w 142"/>
              <a:gd name="T3" fmla="*/ 41 h 42"/>
              <a:gd name="T4" fmla="*/ 0 w 142"/>
              <a:gd name="T5" fmla="*/ 25 h 42"/>
              <a:gd name="T6" fmla="*/ 17 w 142"/>
              <a:gd name="T7" fmla="*/ 0 h 42"/>
              <a:gd name="T8" fmla="*/ 124 w 142"/>
              <a:gd name="T9" fmla="*/ 0 h 42"/>
              <a:gd name="T10" fmla="*/ 141 w 142"/>
              <a:gd name="T11" fmla="*/ 25 h 42"/>
              <a:gd name="T12" fmla="*/ 124 w 142"/>
              <a:gd name="T13" fmla="*/ 41 h 42"/>
              <a:gd name="T14" fmla="*/ 17 w 142"/>
              <a:gd name="T15" fmla="*/ 41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2" h="42">
                <a:moveTo>
                  <a:pt x="17" y="41"/>
                </a:moveTo>
                <a:lnTo>
                  <a:pt x="17" y="41"/>
                </a:lnTo>
                <a:cubicBezTo>
                  <a:pt x="8" y="41"/>
                  <a:pt x="0" y="33"/>
                  <a:pt x="0" y="25"/>
                </a:cubicBezTo>
                <a:cubicBezTo>
                  <a:pt x="0" y="8"/>
                  <a:pt x="8" y="0"/>
                  <a:pt x="17" y="0"/>
                </a:cubicBezTo>
                <a:cubicBezTo>
                  <a:pt x="124" y="0"/>
                  <a:pt x="124" y="0"/>
                  <a:pt x="124" y="0"/>
                </a:cubicBezTo>
                <a:cubicBezTo>
                  <a:pt x="132" y="0"/>
                  <a:pt x="141" y="8"/>
                  <a:pt x="141" y="25"/>
                </a:cubicBezTo>
                <a:cubicBezTo>
                  <a:pt x="141" y="33"/>
                  <a:pt x="132" y="41"/>
                  <a:pt x="124" y="41"/>
                </a:cubicBezTo>
                <a:cubicBezTo>
                  <a:pt x="17" y="41"/>
                  <a:pt x="17" y="41"/>
                  <a:pt x="17" y="4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07" name="Freeform 696">
            <a:extLst>
              <a:ext uri="{FF2B5EF4-FFF2-40B4-BE49-F238E27FC236}">
                <a16:creationId xmlns:a16="http://schemas.microsoft.com/office/drawing/2014/main" id="{6D9E410F-CC82-3D4F-958B-D1E2AE74A4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02281" y="4175608"/>
            <a:ext cx="152334" cy="47604"/>
          </a:xfrm>
          <a:custGeom>
            <a:avLst/>
            <a:gdLst>
              <a:gd name="T0" fmla="*/ 17 w 142"/>
              <a:gd name="T1" fmla="*/ 42 h 43"/>
              <a:gd name="T2" fmla="*/ 17 w 142"/>
              <a:gd name="T3" fmla="*/ 42 h 43"/>
              <a:gd name="T4" fmla="*/ 0 w 142"/>
              <a:gd name="T5" fmla="*/ 17 h 43"/>
              <a:gd name="T6" fmla="*/ 17 w 142"/>
              <a:gd name="T7" fmla="*/ 0 h 43"/>
              <a:gd name="T8" fmla="*/ 124 w 142"/>
              <a:gd name="T9" fmla="*/ 0 h 43"/>
              <a:gd name="T10" fmla="*/ 124 w 142"/>
              <a:gd name="T11" fmla="*/ 0 h 43"/>
              <a:gd name="T12" fmla="*/ 141 w 142"/>
              <a:gd name="T13" fmla="*/ 17 h 43"/>
              <a:gd name="T14" fmla="*/ 124 w 142"/>
              <a:gd name="T15" fmla="*/ 42 h 43"/>
              <a:gd name="T16" fmla="*/ 17 w 142"/>
              <a:gd name="T17" fmla="*/ 42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2" h="43">
                <a:moveTo>
                  <a:pt x="17" y="42"/>
                </a:moveTo>
                <a:lnTo>
                  <a:pt x="17" y="42"/>
                </a:lnTo>
                <a:cubicBezTo>
                  <a:pt x="8" y="42"/>
                  <a:pt x="0" y="33"/>
                  <a:pt x="0" y="17"/>
                </a:cubicBezTo>
                <a:cubicBezTo>
                  <a:pt x="0" y="8"/>
                  <a:pt x="8" y="0"/>
                  <a:pt x="17" y="0"/>
                </a:cubicBezTo>
                <a:cubicBezTo>
                  <a:pt x="124" y="0"/>
                  <a:pt x="124" y="0"/>
                  <a:pt x="124" y="0"/>
                </a:cubicBezTo>
                <a:lnTo>
                  <a:pt x="124" y="0"/>
                </a:lnTo>
                <a:cubicBezTo>
                  <a:pt x="132" y="0"/>
                  <a:pt x="141" y="8"/>
                  <a:pt x="141" y="17"/>
                </a:cubicBezTo>
                <a:cubicBezTo>
                  <a:pt x="141" y="33"/>
                  <a:pt x="132" y="42"/>
                  <a:pt x="124" y="42"/>
                </a:cubicBezTo>
                <a:cubicBezTo>
                  <a:pt x="17" y="42"/>
                  <a:pt x="17" y="42"/>
                  <a:pt x="17" y="4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08" name="Freeform 697">
            <a:extLst>
              <a:ext uri="{FF2B5EF4-FFF2-40B4-BE49-F238E27FC236}">
                <a16:creationId xmlns:a16="http://schemas.microsoft.com/office/drawing/2014/main" id="{7FE632E9-6A78-E544-809B-738026426B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02281" y="4289859"/>
            <a:ext cx="152334" cy="47604"/>
          </a:xfrm>
          <a:custGeom>
            <a:avLst/>
            <a:gdLst>
              <a:gd name="T0" fmla="*/ 17 w 142"/>
              <a:gd name="T1" fmla="*/ 41 h 42"/>
              <a:gd name="T2" fmla="*/ 17 w 142"/>
              <a:gd name="T3" fmla="*/ 41 h 42"/>
              <a:gd name="T4" fmla="*/ 0 w 142"/>
              <a:gd name="T5" fmla="*/ 16 h 42"/>
              <a:gd name="T6" fmla="*/ 17 w 142"/>
              <a:gd name="T7" fmla="*/ 0 h 42"/>
              <a:gd name="T8" fmla="*/ 124 w 142"/>
              <a:gd name="T9" fmla="*/ 0 h 42"/>
              <a:gd name="T10" fmla="*/ 141 w 142"/>
              <a:gd name="T11" fmla="*/ 16 h 42"/>
              <a:gd name="T12" fmla="*/ 124 w 142"/>
              <a:gd name="T13" fmla="*/ 33 h 42"/>
              <a:gd name="T14" fmla="*/ 17 w 142"/>
              <a:gd name="T15" fmla="*/ 41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2" h="42">
                <a:moveTo>
                  <a:pt x="17" y="41"/>
                </a:moveTo>
                <a:lnTo>
                  <a:pt x="17" y="41"/>
                </a:lnTo>
                <a:cubicBezTo>
                  <a:pt x="8" y="41"/>
                  <a:pt x="0" y="33"/>
                  <a:pt x="0" y="16"/>
                </a:cubicBezTo>
                <a:cubicBezTo>
                  <a:pt x="0" y="8"/>
                  <a:pt x="8" y="0"/>
                  <a:pt x="17" y="0"/>
                </a:cubicBezTo>
                <a:cubicBezTo>
                  <a:pt x="124" y="0"/>
                  <a:pt x="124" y="0"/>
                  <a:pt x="124" y="0"/>
                </a:cubicBezTo>
                <a:cubicBezTo>
                  <a:pt x="132" y="0"/>
                  <a:pt x="141" y="8"/>
                  <a:pt x="141" y="16"/>
                </a:cubicBezTo>
                <a:cubicBezTo>
                  <a:pt x="141" y="24"/>
                  <a:pt x="132" y="33"/>
                  <a:pt x="124" y="33"/>
                </a:cubicBezTo>
                <a:cubicBezTo>
                  <a:pt x="17" y="41"/>
                  <a:pt x="17" y="41"/>
                  <a:pt x="17" y="4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09" name="Freeform 698">
            <a:extLst>
              <a:ext uri="{FF2B5EF4-FFF2-40B4-BE49-F238E27FC236}">
                <a16:creationId xmlns:a16="http://schemas.microsoft.com/office/drawing/2014/main" id="{4EFD996F-B442-D645-86E1-AACC29873B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54769" y="4061358"/>
            <a:ext cx="276105" cy="47604"/>
          </a:xfrm>
          <a:custGeom>
            <a:avLst/>
            <a:gdLst>
              <a:gd name="T0" fmla="*/ 231 w 257"/>
              <a:gd name="T1" fmla="*/ 41 h 42"/>
              <a:gd name="T2" fmla="*/ 231 w 257"/>
              <a:gd name="T3" fmla="*/ 41 h 42"/>
              <a:gd name="T4" fmla="*/ 25 w 257"/>
              <a:gd name="T5" fmla="*/ 41 h 42"/>
              <a:gd name="T6" fmla="*/ 0 w 257"/>
              <a:gd name="T7" fmla="*/ 25 h 42"/>
              <a:gd name="T8" fmla="*/ 25 w 257"/>
              <a:gd name="T9" fmla="*/ 0 h 42"/>
              <a:gd name="T10" fmla="*/ 231 w 257"/>
              <a:gd name="T11" fmla="*/ 0 h 42"/>
              <a:gd name="T12" fmla="*/ 256 w 257"/>
              <a:gd name="T13" fmla="*/ 25 h 42"/>
              <a:gd name="T14" fmla="*/ 231 w 257"/>
              <a:gd name="T15" fmla="*/ 41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57" h="42">
                <a:moveTo>
                  <a:pt x="231" y="41"/>
                </a:moveTo>
                <a:lnTo>
                  <a:pt x="231" y="41"/>
                </a:lnTo>
                <a:cubicBezTo>
                  <a:pt x="25" y="41"/>
                  <a:pt x="25" y="41"/>
                  <a:pt x="25" y="41"/>
                </a:cubicBezTo>
                <a:cubicBezTo>
                  <a:pt x="8" y="41"/>
                  <a:pt x="0" y="33"/>
                  <a:pt x="0" y="25"/>
                </a:cubicBezTo>
                <a:cubicBezTo>
                  <a:pt x="0" y="8"/>
                  <a:pt x="8" y="0"/>
                  <a:pt x="25" y="0"/>
                </a:cubicBezTo>
                <a:cubicBezTo>
                  <a:pt x="231" y="0"/>
                  <a:pt x="231" y="0"/>
                  <a:pt x="231" y="0"/>
                </a:cubicBezTo>
                <a:cubicBezTo>
                  <a:pt x="248" y="0"/>
                  <a:pt x="256" y="8"/>
                  <a:pt x="256" y="25"/>
                </a:cubicBezTo>
                <a:cubicBezTo>
                  <a:pt x="256" y="33"/>
                  <a:pt x="248" y="41"/>
                  <a:pt x="231" y="4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10" name="Freeform 699">
            <a:extLst>
              <a:ext uri="{FF2B5EF4-FFF2-40B4-BE49-F238E27FC236}">
                <a16:creationId xmlns:a16="http://schemas.microsoft.com/office/drawing/2014/main" id="{2445E56B-5D2F-7445-829C-0BA10715C5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54769" y="4175608"/>
            <a:ext cx="276105" cy="47604"/>
          </a:xfrm>
          <a:custGeom>
            <a:avLst/>
            <a:gdLst>
              <a:gd name="T0" fmla="*/ 231 w 257"/>
              <a:gd name="T1" fmla="*/ 42 h 43"/>
              <a:gd name="T2" fmla="*/ 231 w 257"/>
              <a:gd name="T3" fmla="*/ 42 h 43"/>
              <a:gd name="T4" fmla="*/ 25 w 257"/>
              <a:gd name="T5" fmla="*/ 42 h 43"/>
              <a:gd name="T6" fmla="*/ 0 w 257"/>
              <a:gd name="T7" fmla="*/ 17 h 43"/>
              <a:gd name="T8" fmla="*/ 25 w 257"/>
              <a:gd name="T9" fmla="*/ 0 h 43"/>
              <a:gd name="T10" fmla="*/ 231 w 257"/>
              <a:gd name="T11" fmla="*/ 0 h 43"/>
              <a:gd name="T12" fmla="*/ 256 w 257"/>
              <a:gd name="T13" fmla="*/ 17 h 43"/>
              <a:gd name="T14" fmla="*/ 231 w 257"/>
              <a:gd name="T15" fmla="*/ 42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57" h="43">
                <a:moveTo>
                  <a:pt x="231" y="42"/>
                </a:moveTo>
                <a:lnTo>
                  <a:pt x="231" y="42"/>
                </a:lnTo>
                <a:cubicBezTo>
                  <a:pt x="25" y="42"/>
                  <a:pt x="25" y="42"/>
                  <a:pt x="25" y="42"/>
                </a:cubicBezTo>
                <a:cubicBezTo>
                  <a:pt x="8" y="42"/>
                  <a:pt x="0" y="33"/>
                  <a:pt x="0" y="17"/>
                </a:cubicBezTo>
                <a:cubicBezTo>
                  <a:pt x="0" y="8"/>
                  <a:pt x="8" y="0"/>
                  <a:pt x="25" y="0"/>
                </a:cubicBezTo>
                <a:cubicBezTo>
                  <a:pt x="231" y="0"/>
                  <a:pt x="231" y="0"/>
                  <a:pt x="231" y="0"/>
                </a:cubicBezTo>
                <a:cubicBezTo>
                  <a:pt x="248" y="0"/>
                  <a:pt x="256" y="8"/>
                  <a:pt x="256" y="17"/>
                </a:cubicBezTo>
                <a:cubicBezTo>
                  <a:pt x="256" y="33"/>
                  <a:pt x="248" y="42"/>
                  <a:pt x="231" y="4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11" name="Freeform 700">
            <a:extLst>
              <a:ext uri="{FF2B5EF4-FFF2-40B4-BE49-F238E27FC236}">
                <a16:creationId xmlns:a16="http://schemas.microsoft.com/office/drawing/2014/main" id="{60D01E88-F3E3-5A4C-847E-E0255DD1D5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54769" y="4289859"/>
            <a:ext cx="276105" cy="47604"/>
          </a:xfrm>
          <a:custGeom>
            <a:avLst/>
            <a:gdLst>
              <a:gd name="T0" fmla="*/ 231 w 257"/>
              <a:gd name="T1" fmla="*/ 41 h 42"/>
              <a:gd name="T2" fmla="*/ 231 w 257"/>
              <a:gd name="T3" fmla="*/ 41 h 42"/>
              <a:gd name="T4" fmla="*/ 25 w 257"/>
              <a:gd name="T5" fmla="*/ 41 h 42"/>
              <a:gd name="T6" fmla="*/ 0 w 257"/>
              <a:gd name="T7" fmla="*/ 24 h 42"/>
              <a:gd name="T8" fmla="*/ 25 w 257"/>
              <a:gd name="T9" fmla="*/ 0 h 42"/>
              <a:gd name="T10" fmla="*/ 231 w 257"/>
              <a:gd name="T11" fmla="*/ 0 h 42"/>
              <a:gd name="T12" fmla="*/ 256 w 257"/>
              <a:gd name="T13" fmla="*/ 24 h 42"/>
              <a:gd name="T14" fmla="*/ 231 w 257"/>
              <a:gd name="T15" fmla="*/ 41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57" h="42">
                <a:moveTo>
                  <a:pt x="231" y="41"/>
                </a:moveTo>
                <a:lnTo>
                  <a:pt x="231" y="41"/>
                </a:lnTo>
                <a:cubicBezTo>
                  <a:pt x="25" y="41"/>
                  <a:pt x="25" y="41"/>
                  <a:pt x="25" y="41"/>
                </a:cubicBezTo>
                <a:cubicBezTo>
                  <a:pt x="8" y="41"/>
                  <a:pt x="0" y="33"/>
                  <a:pt x="0" y="24"/>
                </a:cubicBezTo>
                <a:cubicBezTo>
                  <a:pt x="0" y="8"/>
                  <a:pt x="8" y="0"/>
                  <a:pt x="25" y="0"/>
                </a:cubicBezTo>
                <a:cubicBezTo>
                  <a:pt x="231" y="0"/>
                  <a:pt x="231" y="0"/>
                  <a:pt x="231" y="0"/>
                </a:cubicBezTo>
                <a:cubicBezTo>
                  <a:pt x="248" y="0"/>
                  <a:pt x="256" y="8"/>
                  <a:pt x="256" y="24"/>
                </a:cubicBezTo>
                <a:cubicBezTo>
                  <a:pt x="256" y="33"/>
                  <a:pt x="248" y="41"/>
                  <a:pt x="231" y="4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12" name="Freeform 701">
            <a:extLst>
              <a:ext uri="{FF2B5EF4-FFF2-40B4-BE49-F238E27FC236}">
                <a16:creationId xmlns:a16="http://schemas.microsoft.com/office/drawing/2014/main" id="{37A7555E-F4CF-EC44-8ED4-E727E0D3ED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59531" y="4408868"/>
            <a:ext cx="142813" cy="142813"/>
          </a:xfrm>
          <a:custGeom>
            <a:avLst/>
            <a:gdLst>
              <a:gd name="T0" fmla="*/ 116 w 133"/>
              <a:gd name="T1" fmla="*/ 132 h 133"/>
              <a:gd name="T2" fmla="*/ 116 w 133"/>
              <a:gd name="T3" fmla="*/ 132 h 133"/>
              <a:gd name="T4" fmla="*/ 17 w 133"/>
              <a:gd name="T5" fmla="*/ 132 h 133"/>
              <a:gd name="T6" fmla="*/ 0 w 133"/>
              <a:gd name="T7" fmla="*/ 116 h 133"/>
              <a:gd name="T8" fmla="*/ 0 w 133"/>
              <a:gd name="T9" fmla="*/ 17 h 133"/>
              <a:gd name="T10" fmla="*/ 17 w 133"/>
              <a:gd name="T11" fmla="*/ 0 h 133"/>
              <a:gd name="T12" fmla="*/ 116 w 133"/>
              <a:gd name="T13" fmla="*/ 0 h 133"/>
              <a:gd name="T14" fmla="*/ 132 w 133"/>
              <a:gd name="T15" fmla="*/ 17 h 133"/>
              <a:gd name="T16" fmla="*/ 132 w 133"/>
              <a:gd name="T17" fmla="*/ 116 h 133"/>
              <a:gd name="T18" fmla="*/ 116 w 133"/>
              <a:gd name="T19" fmla="*/ 132 h 133"/>
              <a:gd name="T20" fmla="*/ 25 w 133"/>
              <a:gd name="T21" fmla="*/ 107 h 133"/>
              <a:gd name="T22" fmla="*/ 25 w 133"/>
              <a:gd name="T23" fmla="*/ 107 h 133"/>
              <a:gd name="T24" fmla="*/ 108 w 133"/>
              <a:gd name="T25" fmla="*/ 107 h 133"/>
              <a:gd name="T26" fmla="*/ 108 w 133"/>
              <a:gd name="T27" fmla="*/ 25 h 133"/>
              <a:gd name="T28" fmla="*/ 25 w 133"/>
              <a:gd name="T29" fmla="*/ 25 h 133"/>
              <a:gd name="T30" fmla="*/ 25 w 133"/>
              <a:gd name="T31" fmla="*/ 107 h 1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33" h="133">
                <a:moveTo>
                  <a:pt x="116" y="132"/>
                </a:moveTo>
                <a:lnTo>
                  <a:pt x="116" y="132"/>
                </a:lnTo>
                <a:cubicBezTo>
                  <a:pt x="17" y="132"/>
                  <a:pt x="17" y="132"/>
                  <a:pt x="17" y="132"/>
                </a:cubicBezTo>
                <a:cubicBezTo>
                  <a:pt x="8" y="132"/>
                  <a:pt x="0" y="124"/>
                  <a:pt x="0" y="116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8"/>
                  <a:pt x="8" y="0"/>
                  <a:pt x="17" y="0"/>
                </a:cubicBezTo>
                <a:cubicBezTo>
                  <a:pt x="116" y="0"/>
                  <a:pt x="116" y="0"/>
                  <a:pt x="116" y="0"/>
                </a:cubicBezTo>
                <a:cubicBezTo>
                  <a:pt x="124" y="0"/>
                  <a:pt x="132" y="8"/>
                  <a:pt x="132" y="17"/>
                </a:cubicBezTo>
                <a:cubicBezTo>
                  <a:pt x="132" y="116"/>
                  <a:pt x="132" y="116"/>
                  <a:pt x="132" y="116"/>
                </a:cubicBezTo>
                <a:cubicBezTo>
                  <a:pt x="132" y="124"/>
                  <a:pt x="124" y="132"/>
                  <a:pt x="116" y="132"/>
                </a:cubicBezTo>
                <a:close/>
                <a:moveTo>
                  <a:pt x="25" y="107"/>
                </a:moveTo>
                <a:lnTo>
                  <a:pt x="25" y="107"/>
                </a:lnTo>
                <a:cubicBezTo>
                  <a:pt x="108" y="107"/>
                  <a:pt x="108" y="107"/>
                  <a:pt x="108" y="107"/>
                </a:cubicBezTo>
                <a:cubicBezTo>
                  <a:pt x="108" y="25"/>
                  <a:pt x="108" y="25"/>
                  <a:pt x="108" y="25"/>
                </a:cubicBezTo>
                <a:cubicBezTo>
                  <a:pt x="25" y="25"/>
                  <a:pt x="25" y="25"/>
                  <a:pt x="25" y="25"/>
                </a:cubicBezTo>
                <a:lnTo>
                  <a:pt x="25" y="10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13" name="Freeform 702">
            <a:extLst>
              <a:ext uri="{FF2B5EF4-FFF2-40B4-BE49-F238E27FC236}">
                <a16:creationId xmlns:a16="http://schemas.microsoft.com/office/drawing/2014/main" id="{EA0CD4F7-A2BA-454C-A178-1966910640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02281" y="3604357"/>
            <a:ext cx="152334" cy="161854"/>
          </a:xfrm>
          <a:custGeom>
            <a:avLst/>
            <a:gdLst>
              <a:gd name="T0" fmla="*/ 75 w 142"/>
              <a:gd name="T1" fmla="*/ 148 h 149"/>
              <a:gd name="T2" fmla="*/ 75 w 142"/>
              <a:gd name="T3" fmla="*/ 148 h 149"/>
              <a:gd name="T4" fmla="*/ 0 w 142"/>
              <a:gd name="T5" fmla="*/ 74 h 149"/>
              <a:gd name="T6" fmla="*/ 75 w 142"/>
              <a:gd name="T7" fmla="*/ 0 h 149"/>
              <a:gd name="T8" fmla="*/ 141 w 142"/>
              <a:gd name="T9" fmla="*/ 74 h 149"/>
              <a:gd name="T10" fmla="*/ 75 w 142"/>
              <a:gd name="T11" fmla="*/ 148 h 149"/>
              <a:gd name="T12" fmla="*/ 75 w 142"/>
              <a:gd name="T13" fmla="*/ 41 h 149"/>
              <a:gd name="T14" fmla="*/ 75 w 142"/>
              <a:gd name="T15" fmla="*/ 41 h 149"/>
              <a:gd name="T16" fmla="*/ 41 w 142"/>
              <a:gd name="T17" fmla="*/ 74 h 149"/>
              <a:gd name="T18" fmla="*/ 75 w 142"/>
              <a:gd name="T19" fmla="*/ 107 h 149"/>
              <a:gd name="T20" fmla="*/ 108 w 142"/>
              <a:gd name="T21" fmla="*/ 74 h 149"/>
              <a:gd name="T22" fmla="*/ 75 w 142"/>
              <a:gd name="T23" fmla="*/ 41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42" h="149">
                <a:moveTo>
                  <a:pt x="75" y="148"/>
                </a:moveTo>
                <a:lnTo>
                  <a:pt x="75" y="148"/>
                </a:lnTo>
                <a:cubicBezTo>
                  <a:pt x="33" y="148"/>
                  <a:pt x="0" y="115"/>
                  <a:pt x="0" y="74"/>
                </a:cubicBezTo>
                <a:cubicBezTo>
                  <a:pt x="0" y="33"/>
                  <a:pt x="33" y="0"/>
                  <a:pt x="75" y="0"/>
                </a:cubicBezTo>
                <a:cubicBezTo>
                  <a:pt x="108" y="0"/>
                  <a:pt x="141" y="33"/>
                  <a:pt x="141" y="74"/>
                </a:cubicBezTo>
                <a:cubicBezTo>
                  <a:pt x="141" y="115"/>
                  <a:pt x="108" y="148"/>
                  <a:pt x="75" y="148"/>
                </a:cubicBezTo>
                <a:close/>
                <a:moveTo>
                  <a:pt x="75" y="41"/>
                </a:moveTo>
                <a:lnTo>
                  <a:pt x="75" y="41"/>
                </a:lnTo>
                <a:cubicBezTo>
                  <a:pt x="50" y="41"/>
                  <a:pt x="41" y="57"/>
                  <a:pt x="41" y="74"/>
                </a:cubicBezTo>
                <a:cubicBezTo>
                  <a:pt x="41" y="90"/>
                  <a:pt x="50" y="107"/>
                  <a:pt x="75" y="107"/>
                </a:cubicBezTo>
                <a:cubicBezTo>
                  <a:pt x="91" y="107"/>
                  <a:pt x="108" y="90"/>
                  <a:pt x="108" y="74"/>
                </a:cubicBezTo>
                <a:cubicBezTo>
                  <a:pt x="108" y="57"/>
                  <a:pt x="91" y="41"/>
                  <a:pt x="75" y="41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14" name="Freeform 703">
            <a:extLst>
              <a:ext uri="{FF2B5EF4-FFF2-40B4-BE49-F238E27FC236}">
                <a16:creationId xmlns:a16="http://schemas.microsoft.com/office/drawing/2014/main" id="{61D7133C-BDFB-4C43-A6B7-B6E0A7E40A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20152" y="6179746"/>
            <a:ext cx="723585" cy="1123460"/>
          </a:xfrm>
          <a:custGeom>
            <a:avLst/>
            <a:gdLst>
              <a:gd name="T0" fmla="*/ 17 w 670"/>
              <a:gd name="T1" fmla="*/ 1040 h 1041"/>
              <a:gd name="T2" fmla="*/ 0 w 670"/>
              <a:gd name="T3" fmla="*/ 1015 h 1041"/>
              <a:gd name="T4" fmla="*/ 0 w 670"/>
              <a:gd name="T5" fmla="*/ 33 h 1041"/>
              <a:gd name="T6" fmla="*/ 636 w 670"/>
              <a:gd name="T7" fmla="*/ 0 h 1041"/>
              <a:gd name="T8" fmla="*/ 669 w 670"/>
              <a:gd name="T9" fmla="*/ 974 h 1041"/>
              <a:gd name="T10" fmla="*/ 653 w 670"/>
              <a:gd name="T11" fmla="*/ 1040 h 1041"/>
              <a:gd name="T12" fmla="*/ 595 w 670"/>
              <a:gd name="T13" fmla="*/ 990 h 1041"/>
              <a:gd name="T14" fmla="*/ 545 w 670"/>
              <a:gd name="T15" fmla="*/ 1040 h 1041"/>
              <a:gd name="T16" fmla="*/ 529 w 670"/>
              <a:gd name="T17" fmla="*/ 1032 h 1041"/>
              <a:gd name="T18" fmla="*/ 455 w 670"/>
              <a:gd name="T19" fmla="*/ 1032 h 1041"/>
              <a:gd name="T20" fmla="*/ 438 w 670"/>
              <a:gd name="T21" fmla="*/ 1040 h 1041"/>
              <a:gd name="T22" fmla="*/ 388 w 670"/>
              <a:gd name="T23" fmla="*/ 990 h 1041"/>
              <a:gd name="T24" fmla="*/ 331 w 670"/>
              <a:gd name="T25" fmla="*/ 1040 h 1041"/>
              <a:gd name="T26" fmla="*/ 322 w 670"/>
              <a:gd name="T27" fmla="*/ 1032 h 1041"/>
              <a:gd name="T28" fmla="*/ 240 w 670"/>
              <a:gd name="T29" fmla="*/ 1032 h 1041"/>
              <a:gd name="T30" fmla="*/ 231 w 670"/>
              <a:gd name="T31" fmla="*/ 1040 h 1041"/>
              <a:gd name="T32" fmla="*/ 174 w 670"/>
              <a:gd name="T33" fmla="*/ 990 h 1041"/>
              <a:gd name="T34" fmla="*/ 124 w 670"/>
              <a:gd name="T35" fmla="*/ 1040 h 1041"/>
              <a:gd name="T36" fmla="*/ 108 w 670"/>
              <a:gd name="T37" fmla="*/ 1032 h 1041"/>
              <a:gd name="T38" fmla="*/ 33 w 670"/>
              <a:gd name="T39" fmla="*/ 1032 h 1041"/>
              <a:gd name="T40" fmla="*/ 488 w 670"/>
              <a:gd name="T41" fmla="*/ 941 h 1041"/>
              <a:gd name="T42" fmla="*/ 488 w 670"/>
              <a:gd name="T43" fmla="*/ 941 h 1041"/>
              <a:gd name="T44" fmla="*/ 545 w 670"/>
              <a:gd name="T45" fmla="*/ 990 h 1041"/>
              <a:gd name="T46" fmla="*/ 595 w 670"/>
              <a:gd name="T47" fmla="*/ 941 h 1041"/>
              <a:gd name="T48" fmla="*/ 612 w 670"/>
              <a:gd name="T49" fmla="*/ 949 h 1041"/>
              <a:gd name="T50" fmla="*/ 628 w 670"/>
              <a:gd name="T51" fmla="*/ 42 h 1041"/>
              <a:gd name="T52" fmla="*/ 42 w 670"/>
              <a:gd name="T53" fmla="*/ 966 h 1041"/>
              <a:gd name="T54" fmla="*/ 75 w 670"/>
              <a:gd name="T55" fmla="*/ 941 h 1041"/>
              <a:gd name="T56" fmla="*/ 83 w 670"/>
              <a:gd name="T57" fmla="*/ 949 h 1041"/>
              <a:gd name="T58" fmla="*/ 157 w 670"/>
              <a:gd name="T59" fmla="*/ 949 h 1041"/>
              <a:gd name="T60" fmla="*/ 174 w 670"/>
              <a:gd name="T61" fmla="*/ 941 h 1041"/>
              <a:gd name="T62" fmla="*/ 231 w 670"/>
              <a:gd name="T63" fmla="*/ 990 h 1041"/>
              <a:gd name="T64" fmla="*/ 281 w 670"/>
              <a:gd name="T65" fmla="*/ 941 h 1041"/>
              <a:gd name="T66" fmla="*/ 331 w 670"/>
              <a:gd name="T67" fmla="*/ 990 h 1041"/>
              <a:gd name="T68" fmla="*/ 388 w 670"/>
              <a:gd name="T69" fmla="*/ 941 h 1041"/>
              <a:gd name="T70" fmla="*/ 397 w 670"/>
              <a:gd name="T71" fmla="*/ 949 h 1041"/>
              <a:gd name="T72" fmla="*/ 471 w 670"/>
              <a:gd name="T73" fmla="*/ 949 h 10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670" h="1041">
                <a:moveTo>
                  <a:pt x="17" y="1040"/>
                </a:moveTo>
                <a:lnTo>
                  <a:pt x="17" y="1040"/>
                </a:lnTo>
                <a:cubicBezTo>
                  <a:pt x="17" y="1040"/>
                  <a:pt x="17" y="1040"/>
                  <a:pt x="9" y="1040"/>
                </a:cubicBezTo>
                <a:cubicBezTo>
                  <a:pt x="0" y="1032"/>
                  <a:pt x="0" y="1032"/>
                  <a:pt x="0" y="1015"/>
                </a:cubicBezTo>
                <a:cubicBezTo>
                  <a:pt x="0" y="974"/>
                  <a:pt x="0" y="974"/>
                  <a:pt x="0" y="974"/>
                </a:cubicBezTo>
                <a:cubicBezTo>
                  <a:pt x="0" y="33"/>
                  <a:pt x="0" y="33"/>
                  <a:pt x="0" y="33"/>
                </a:cubicBezTo>
                <a:cubicBezTo>
                  <a:pt x="0" y="9"/>
                  <a:pt x="9" y="0"/>
                  <a:pt x="33" y="0"/>
                </a:cubicBezTo>
                <a:cubicBezTo>
                  <a:pt x="636" y="0"/>
                  <a:pt x="636" y="0"/>
                  <a:pt x="636" y="0"/>
                </a:cubicBezTo>
                <a:cubicBezTo>
                  <a:pt x="653" y="0"/>
                  <a:pt x="669" y="9"/>
                  <a:pt x="669" y="33"/>
                </a:cubicBezTo>
                <a:cubicBezTo>
                  <a:pt x="669" y="974"/>
                  <a:pt x="669" y="974"/>
                  <a:pt x="669" y="974"/>
                </a:cubicBezTo>
                <a:cubicBezTo>
                  <a:pt x="669" y="1015"/>
                  <a:pt x="669" y="1015"/>
                  <a:pt x="669" y="1015"/>
                </a:cubicBezTo>
                <a:cubicBezTo>
                  <a:pt x="669" y="1032"/>
                  <a:pt x="661" y="1032"/>
                  <a:pt x="653" y="1040"/>
                </a:cubicBezTo>
                <a:cubicBezTo>
                  <a:pt x="645" y="1040"/>
                  <a:pt x="636" y="1040"/>
                  <a:pt x="636" y="1032"/>
                </a:cubicBezTo>
                <a:cubicBezTo>
                  <a:pt x="595" y="990"/>
                  <a:pt x="595" y="990"/>
                  <a:pt x="595" y="990"/>
                </a:cubicBezTo>
                <a:cubicBezTo>
                  <a:pt x="562" y="1032"/>
                  <a:pt x="562" y="1032"/>
                  <a:pt x="562" y="1032"/>
                </a:cubicBezTo>
                <a:cubicBezTo>
                  <a:pt x="554" y="1040"/>
                  <a:pt x="545" y="1040"/>
                  <a:pt x="545" y="1040"/>
                </a:cubicBezTo>
                <a:lnTo>
                  <a:pt x="545" y="1040"/>
                </a:lnTo>
                <a:cubicBezTo>
                  <a:pt x="537" y="1040"/>
                  <a:pt x="529" y="1040"/>
                  <a:pt x="529" y="1032"/>
                </a:cubicBezTo>
                <a:cubicBezTo>
                  <a:pt x="488" y="990"/>
                  <a:pt x="488" y="990"/>
                  <a:pt x="488" y="990"/>
                </a:cubicBezTo>
                <a:cubicBezTo>
                  <a:pt x="455" y="1032"/>
                  <a:pt x="455" y="1032"/>
                  <a:pt x="455" y="1032"/>
                </a:cubicBezTo>
                <a:cubicBezTo>
                  <a:pt x="446" y="1032"/>
                  <a:pt x="446" y="1040"/>
                  <a:pt x="438" y="1040"/>
                </a:cubicBezTo>
                <a:lnTo>
                  <a:pt x="438" y="1040"/>
                </a:lnTo>
                <a:cubicBezTo>
                  <a:pt x="430" y="1040"/>
                  <a:pt x="430" y="1032"/>
                  <a:pt x="421" y="1032"/>
                </a:cubicBezTo>
                <a:cubicBezTo>
                  <a:pt x="388" y="990"/>
                  <a:pt x="388" y="990"/>
                  <a:pt x="388" y="990"/>
                </a:cubicBezTo>
                <a:cubicBezTo>
                  <a:pt x="347" y="1032"/>
                  <a:pt x="347" y="1032"/>
                  <a:pt x="347" y="1032"/>
                </a:cubicBezTo>
                <a:cubicBezTo>
                  <a:pt x="347" y="1032"/>
                  <a:pt x="339" y="1040"/>
                  <a:pt x="331" y="1040"/>
                </a:cubicBezTo>
                <a:lnTo>
                  <a:pt x="331" y="1040"/>
                </a:lnTo>
                <a:lnTo>
                  <a:pt x="322" y="1032"/>
                </a:lnTo>
                <a:cubicBezTo>
                  <a:pt x="281" y="990"/>
                  <a:pt x="281" y="990"/>
                  <a:pt x="281" y="990"/>
                </a:cubicBezTo>
                <a:cubicBezTo>
                  <a:pt x="240" y="1032"/>
                  <a:pt x="240" y="1032"/>
                  <a:pt x="240" y="1032"/>
                </a:cubicBezTo>
                <a:lnTo>
                  <a:pt x="231" y="1040"/>
                </a:lnTo>
                <a:lnTo>
                  <a:pt x="231" y="1040"/>
                </a:lnTo>
                <a:cubicBezTo>
                  <a:pt x="223" y="1040"/>
                  <a:pt x="215" y="1032"/>
                  <a:pt x="215" y="1032"/>
                </a:cubicBezTo>
                <a:cubicBezTo>
                  <a:pt x="174" y="990"/>
                  <a:pt x="174" y="990"/>
                  <a:pt x="174" y="990"/>
                </a:cubicBezTo>
                <a:cubicBezTo>
                  <a:pt x="141" y="1032"/>
                  <a:pt x="141" y="1032"/>
                  <a:pt x="141" y="1032"/>
                </a:cubicBezTo>
                <a:cubicBezTo>
                  <a:pt x="132" y="1040"/>
                  <a:pt x="132" y="1040"/>
                  <a:pt x="124" y="1040"/>
                </a:cubicBezTo>
                <a:lnTo>
                  <a:pt x="124" y="1040"/>
                </a:lnTo>
                <a:cubicBezTo>
                  <a:pt x="116" y="1040"/>
                  <a:pt x="108" y="1040"/>
                  <a:pt x="108" y="1032"/>
                </a:cubicBezTo>
                <a:cubicBezTo>
                  <a:pt x="75" y="990"/>
                  <a:pt x="75" y="990"/>
                  <a:pt x="75" y="990"/>
                </a:cubicBezTo>
                <a:cubicBezTo>
                  <a:pt x="33" y="1032"/>
                  <a:pt x="33" y="1032"/>
                  <a:pt x="33" y="1032"/>
                </a:cubicBezTo>
                <a:cubicBezTo>
                  <a:pt x="33" y="1040"/>
                  <a:pt x="25" y="1040"/>
                  <a:pt x="17" y="1040"/>
                </a:cubicBezTo>
                <a:close/>
                <a:moveTo>
                  <a:pt x="488" y="941"/>
                </a:moveTo>
                <a:lnTo>
                  <a:pt x="488" y="941"/>
                </a:lnTo>
                <a:lnTo>
                  <a:pt x="488" y="941"/>
                </a:lnTo>
                <a:cubicBezTo>
                  <a:pt x="496" y="941"/>
                  <a:pt x="504" y="941"/>
                  <a:pt x="504" y="949"/>
                </a:cubicBezTo>
                <a:cubicBezTo>
                  <a:pt x="545" y="990"/>
                  <a:pt x="545" y="990"/>
                  <a:pt x="545" y="990"/>
                </a:cubicBezTo>
                <a:cubicBezTo>
                  <a:pt x="578" y="949"/>
                  <a:pt x="578" y="949"/>
                  <a:pt x="578" y="949"/>
                </a:cubicBezTo>
                <a:cubicBezTo>
                  <a:pt x="587" y="941"/>
                  <a:pt x="587" y="941"/>
                  <a:pt x="595" y="941"/>
                </a:cubicBezTo>
                <a:lnTo>
                  <a:pt x="595" y="941"/>
                </a:lnTo>
                <a:cubicBezTo>
                  <a:pt x="603" y="941"/>
                  <a:pt x="603" y="941"/>
                  <a:pt x="612" y="949"/>
                </a:cubicBezTo>
                <a:cubicBezTo>
                  <a:pt x="628" y="966"/>
                  <a:pt x="628" y="966"/>
                  <a:pt x="628" y="966"/>
                </a:cubicBezTo>
                <a:cubicBezTo>
                  <a:pt x="628" y="42"/>
                  <a:pt x="628" y="42"/>
                  <a:pt x="628" y="42"/>
                </a:cubicBezTo>
                <a:cubicBezTo>
                  <a:pt x="42" y="42"/>
                  <a:pt x="42" y="42"/>
                  <a:pt x="42" y="42"/>
                </a:cubicBezTo>
                <a:cubicBezTo>
                  <a:pt x="42" y="966"/>
                  <a:pt x="42" y="966"/>
                  <a:pt x="42" y="966"/>
                </a:cubicBezTo>
                <a:cubicBezTo>
                  <a:pt x="58" y="949"/>
                  <a:pt x="58" y="949"/>
                  <a:pt x="58" y="949"/>
                </a:cubicBezTo>
                <a:cubicBezTo>
                  <a:pt x="58" y="941"/>
                  <a:pt x="66" y="941"/>
                  <a:pt x="75" y="941"/>
                </a:cubicBezTo>
                <a:lnTo>
                  <a:pt x="75" y="941"/>
                </a:lnTo>
                <a:cubicBezTo>
                  <a:pt x="75" y="941"/>
                  <a:pt x="83" y="941"/>
                  <a:pt x="83" y="949"/>
                </a:cubicBezTo>
                <a:cubicBezTo>
                  <a:pt x="124" y="990"/>
                  <a:pt x="124" y="990"/>
                  <a:pt x="124" y="990"/>
                </a:cubicBezTo>
                <a:cubicBezTo>
                  <a:pt x="157" y="949"/>
                  <a:pt x="157" y="949"/>
                  <a:pt x="157" y="949"/>
                </a:cubicBezTo>
                <a:cubicBezTo>
                  <a:pt x="165" y="941"/>
                  <a:pt x="165" y="941"/>
                  <a:pt x="174" y="941"/>
                </a:cubicBezTo>
                <a:lnTo>
                  <a:pt x="174" y="941"/>
                </a:lnTo>
                <a:cubicBezTo>
                  <a:pt x="182" y="941"/>
                  <a:pt x="190" y="941"/>
                  <a:pt x="190" y="949"/>
                </a:cubicBezTo>
                <a:cubicBezTo>
                  <a:pt x="231" y="990"/>
                  <a:pt x="231" y="990"/>
                  <a:pt x="231" y="990"/>
                </a:cubicBezTo>
                <a:cubicBezTo>
                  <a:pt x="265" y="949"/>
                  <a:pt x="265" y="949"/>
                  <a:pt x="265" y="949"/>
                </a:cubicBezTo>
                <a:cubicBezTo>
                  <a:pt x="273" y="941"/>
                  <a:pt x="273" y="941"/>
                  <a:pt x="281" y="941"/>
                </a:cubicBezTo>
                <a:cubicBezTo>
                  <a:pt x="289" y="941"/>
                  <a:pt x="289" y="941"/>
                  <a:pt x="298" y="949"/>
                </a:cubicBezTo>
                <a:cubicBezTo>
                  <a:pt x="331" y="990"/>
                  <a:pt x="331" y="990"/>
                  <a:pt x="331" y="990"/>
                </a:cubicBezTo>
                <a:cubicBezTo>
                  <a:pt x="372" y="949"/>
                  <a:pt x="372" y="949"/>
                  <a:pt x="372" y="949"/>
                </a:cubicBezTo>
                <a:cubicBezTo>
                  <a:pt x="372" y="941"/>
                  <a:pt x="380" y="941"/>
                  <a:pt x="388" y="941"/>
                </a:cubicBezTo>
                <a:lnTo>
                  <a:pt x="388" y="941"/>
                </a:lnTo>
                <a:cubicBezTo>
                  <a:pt x="388" y="941"/>
                  <a:pt x="397" y="941"/>
                  <a:pt x="397" y="949"/>
                </a:cubicBezTo>
                <a:cubicBezTo>
                  <a:pt x="438" y="990"/>
                  <a:pt x="438" y="990"/>
                  <a:pt x="438" y="990"/>
                </a:cubicBezTo>
                <a:cubicBezTo>
                  <a:pt x="471" y="949"/>
                  <a:pt x="471" y="949"/>
                  <a:pt x="471" y="949"/>
                </a:cubicBezTo>
                <a:cubicBezTo>
                  <a:pt x="479" y="941"/>
                  <a:pt x="488" y="941"/>
                  <a:pt x="488" y="941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15" name="Freeform 704">
            <a:extLst>
              <a:ext uri="{FF2B5EF4-FFF2-40B4-BE49-F238E27FC236}">
                <a16:creationId xmlns:a16="http://schemas.microsoft.com/office/drawing/2014/main" id="{2A5624C3-D35A-4B4F-875B-5AB07218C4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4882" y="6260675"/>
            <a:ext cx="161854" cy="161854"/>
          </a:xfrm>
          <a:custGeom>
            <a:avLst/>
            <a:gdLst>
              <a:gd name="T0" fmla="*/ 75 w 150"/>
              <a:gd name="T1" fmla="*/ 148 h 149"/>
              <a:gd name="T2" fmla="*/ 75 w 150"/>
              <a:gd name="T3" fmla="*/ 148 h 149"/>
              <a:gd name="T4" fmla="*/ 0 w 150"/>
              <a:gd name="T5" fmla="*/ 74 h 149"/>
              <a:gd name="T6" fmla="*/ 75 w 150"/>
              <a:gd name="T7" fmla="*/ 0 h 149"/>
              <a:gd name="T8" fmla="*/ 149 w 150"/>
              <a:gd name="T9" fmla="*/ 74 h 149"/>
              <a:gd name="T10" fmla="*/ 75 w 150"/>
              <a:gd name="T11" fmla="*/ 148 h 149"/>
              <a:gd name="T12" fmla="*/ 75 w 150"/>
              <a:gd name="T13" fmla="*/ 41 h 149"/>
              <a:gd name="T14" fmla="*/ 75 w 150"/>
              <a:gd name="T15" fmla="*/ 41 h 149"/>
              <a:gd name="T16" fmla="*/ 42 w 150"/>
              <a:gd name="T17" fmla="*/ 74 h 149"/>
              <a:gd name="T18" fmla="*/ 75 w 150"/>
              <a:gd name="T19" fmla="*/ 107 h 149"/>
              <a:gd name="T20" fmla="*/ 108 w 150"/>
              <a:gd name="T21" fmla="*/ 74 h 149"/>
              <a:gd name="T22" fmla="*/ 75 w 150"/>
              <a:gd name="T23" fmla="*/ 41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50" h="149">
                <a:moveTo>
                  <a:pt x="75" y="148"/>
                </a:moveTo>
                <a:lnTo>
                  <a:pt x="75" y="148"/>
                </a:lnTo>
                <a:cubicBezTo>
                  <a:pt x="33" y="148"/>
                  <a:pt x="0" y="115"/>
                  <a:pt x="0" y="74"/>
                </a:cubicBezTo>
                <a:cubicBezTo>
                  <a:pt x="0" y="33"/>
                  <a:pt x="33" y="0"/>
                  <a:pt x="75" y="0"/>
                </a:cubicBezTo>
                <a:cubicBezTo>
                  <a:pt x="116" y="0"/>
                  <a:pt x="149" y="33"/>
                  <a:pt x="149" y="74"/>
                </a:cubicBezTo>
                <a:cubicBezTo>
                  <a:pt x="149" y="115"/>
                  <a:pt x="116" y="148"/>
                  <a:pt x="75" y="148"/>
                </a:cubicBezTo>
                <a:close/>
                <a:moveTo>
                  <a:pt x="75" y="41"/>
                </a:moveTo>
                <a:lnTo>
                  <a:pt x="75" y="41"/>
                </a:lnTo>
                <a:cubicBezTo>
                  <a:pt x="50" y="41"/>
                  <a:pt x="42" y="58"/>
                  <a:pt x="42" y="74"/>
                </a:cubicBezTo>
                <a:cubicBezTo>
                  <a:pt x="42" y="91"/>
                  <a:pt x="50" y="107"/>
                  <a:pt x="75" y="107"/>
                </a:cubicBezTo>
                <a:cubicBezTo>
                  <a:pt x="91" y="107"/>
                  <a:pt x="108" y="91"/>
                  <a:pt x="108" y="74"/>
                </a:cubicBezTo>
                <a:cubicBezTo>
                  <a:pt x="108" y="58"/>
                  <a:pt x="91" y="41"/>
                  <a:pt x="75" y="41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16" name="Freeform 705">
            <a:extLst>
              <a:ext uri="{FF2B5EF4-FFF2-40B4-BE49-F238E27FC236}">
                <a16:creationId xmlns:a16="http://schemas.microsoft.com/office/drawing/2014/main" id="{2E0FE8F9-639B-474A-B2E0-DE8B6F17B8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8144" y="6322559"/>
            <a:ext cx="266584" cy="47604"/>
          </a:xfrm>
          <a:custGeom>
            <a:avLst/>
            <a:gdLst>
              <a:gd name="T0" fmla="*/ 223 w 249"/>
              <a:gd name="T1" fmla="*/ 41 h 42"/>
              <a:gd name="T2" fmla="*/ 223 w 249"/>
              <a:gd name="T3" fmla="*/ 41 h 42"/>
              <a:gd name="T4" fmla="*/ 17 w 249"/>
              <a:gd name="T5" fmla="*/ 41 h 42"/>
              <a:gd name="T6" fmla="*/ 0 w 249"/>
              <a:gd name="T7" fmla="*/ 16 h 42"/>
              <a:gd name="T8" fmla="*/ 17 w 249"/>
              <a:gd name="T9" fmla="*/ 0 h 42"/>
              <a:gd name="T10" fmla="*/ 223 w 249"/>
              <a:gd name="T11" fmla="*/ 0 h 42"/>
              <a:gd name="T12" fmla="*/ 248 w 249"/>
              <a:gd name="T13" fmla="*/ 16 h 42"/>
              <a:gd name="T14" fmla="*/ 223 w 249"/>
              <a:gd name="T15" fmla="*/ 41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49" h="42">
                <a:moveTo>
                  <a:pt x="223" y="41"/>
                </a:moveTo>
                <a:lnTo>
                  <a:pt x="223" y="41"/>
                </a:lnTo>
                <a:cubicBezTo>
                  <a:pt x="17" y="41"/>
                  <a:pt x="17" y="41"/>
                  <a:pt x="17" y="41"/>
                </a:cubicBezTo>
                <a:cubicBezTo>
                  <a:pt x="8" y="41"/>
                  <a:pt x="0" y="33"/>
                  <a:pt x="0" y="16"/>
                </a:cubicBezTo>
                <a:cubicBezTo>
                  <a:pt x="0" y="8"/>
                  <a:pt x="8" y="0"/>
                  <a:pt x="17" y="0"/>
                </a:cubicBezTo>
                <a:cubicBezTo>
                  <a:pt x="223" y="0"/>
                  <a:pt x="223" y="0"/>
                  <a:pt x="223" y="0"/>
                </a:cubicBezTo>
                <a:cubicBezTo>
                  <a:pt x="240" y="0"/>
                  <a:pt x="248" y="8"/>
                  <a:pt x="248" y="16"/>
                </a:cubicBezTo>
                <a:cubicBezTo>
                  <a:pt x="248" y="33"/>
                  <a:pt x="240" y="41"/>
                  <a:pt x="223" y="4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17" name="Freeform 706">
            <a:extLst>
              <a:ext uri="{FF2B5EF4-FFF2-40B4-BE49-F238E27FC236}">
                <a16:creationId xmlns:a16="http://schemas.microsoft.com/office/drawing/2014/main" id="{F881E142-1EE3-A44F-A484-AD8B5FA7BF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4882" y="6598663"/>
            <a:ext cx="276105" cy="47604"/>
          </a:xfrm>
          <a:custGeom>
            <a:avLst/>
            <a:gdLst>
              <a:gd name="T0" fmla="*/ 25 w 257"/>
              <a:gd name="T1" fmla="*/ 41 h 42"/>
              <a:gd name="T2" fmla="*/ 25 w 257"/>
              <a:gd name="T3" fmla="*/ 41 h 42"/>
              <a:gd name="T4" fmla="*/ 0 w 257"/>
              <a:gd name="T5" fmla="*/ 24 h 42"/>
              <a:gd name="T6" fmla="*/ 25 w 257"/>
              <a:gd name="T7" fmla="*/ 8 h 42"/>
              <a:gd name="T8" fmla="*/ 232 w 257"/>
              <a:gd name="T9" fmla="*/ 0 h 42"/>
              <a:gd name="T10" fmla="*/ 232 w 257"/>
              <a:gd name="T11" fmla="*/ 0 h 42"/>
              <a:gd name="T12" fmla="*/ 256 w 257"/>
              <a:gd name="T13" fmla="*/ 24 h 42"/>
              <a:gd name="T14" fmla="*/ 232 w 257"/>
              <a:gd name="T15" fmla="*/ 41 h 42"/>
              <a:gd name="T16" fmla="*/ 25 w 257"/>
              <a:gd name="T17" fmla="*/ 41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57" h="42">
                <a:moveTo>
                  <a:pt x="25" y="41"/>
                </a:moveTo>
                <a:lnTo>
                  <a:pt x="25" y="41"/>
                </a:lnTo>
                <a:cubicBezTo>
                  <a:pt x="9" y="41"/>
                  <a:pt x="0" y="33"/>
                  <a:pt x="0" y="24"/>
                </a:cubicBezTo>
                <a:cubicBezTo>
                  <a:pt x="0" y="16"/>
                  <a:pt x="9" y="8"/>
                  <a:pt x="25" y="8"/>
                </a:cubicBezTo>
                <a:cubicBezTo>
                  <a:pt x="232" y="0"/>
                  <a:pt x="232" y="0"/>
                  <a:pt x="232" y="0"/>
                </a:cubicBezTo>
                <a:lnTo>
                  <a:pt x="232" y="0"/>
                </a:lnTo>
                <a:cubicBezTo>
                  <a:pt x="248" y="0"/>
                  <a:pt x="256" y="16"/>
                  <a:pt x="256" y="24"/>
                </a:cubicBezTo>
                <a:cubicBezTo>
                  <a:pt x="256" y="33"/>
                  <a:pt x="248" y="41"/>
                  <a:pt x="232" y="41"/>
                </a:cubicBezTo>
                <a:cubicBezTo>
                  <a:pt x="25" y="41"/>
                  <a:pt x="25" y="41"/>
                  <a:pt x="25" y="4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18" name="Freeform 707">
            <a:extLst>
              <a:ext uri="{FF2B5EF4-FFF2-40B4-BE49-F238E27FC236}">
                <a16:creationId xmlns:a16="http://schemas.microsoft.com/office/drawing/2014/main" id="{AD9829AE-6FC8-4248-8B76-D786F95798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2394" y="6598663"/>
            <a:ext cx="152334" cy="47604"/>
          </a:xfrm>
          <a:custGeom>
            <a:avLst/>
            <a:gdLst>
              <a:gd name="T0" fmla="*/ 116 w 142"/>
              <a:gd name="T1" fmla="*/ 41 h 42"/>
              <a:gd name="T2" fmla="*/ 116 w 142"/>
              <a:gd name="T3" fmla="*/ 41 h 42"/>
              <a:gd name="T4" fmla="*/ 116 w 142"/>
              <a:gd name="T5" fmla="*/ 41 h 42"/>
              <a:gd name="T6" fmla="*/ 17 w 142"/>
              <a:gd name="T7" fmla="*/ 41 h 42"/>
              <a:gd name="T8" fmla="*/ 0 w 142"/>
              <a:gd name="T9" fmla="*/ 24 h 42"/>
              <a:gd name="T10" fmla="*/ 17 w 142"/>
              <a:gd name="T11" fmla="*/ 0 h 42"/>
              <a:gd name="T12" fmla="*/ 116 w 142"/>
              <a:gd name="T13" fmla="*/ 0 h 42"/>
              <a:gd name="T14" fmla="*/ 141 w 142"/>
              <a:gd name="T15" fmla="*/ 24 h 42"/>
              <a:gd name="T16" fmla="*/ 116 w 142"/>
              <a:gd name="T17" fmla="*/ 41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2" h="42">
                <a:moveTo>
                  <a:pt x="116" y="41"/>
                </a:moveTo>
                <a:lnTo>
                  <a:pt x="116" y="41"/>
                </a:lnTo>
                <a:lnTo>
                  <a:pt x="116" y="41"/>
                </a:lnTo>
                <a:cubicBezTo>
                  <a:pt x="17" y="41"/>
                  <a:pt x="17" y="41"/>
                  <a:pt x="17" y="41"/>
                </a:cubicBezTo>
                <a:cubicBezTo>
                  <a:pt x="9" y="41"/>
                  <a:pt x="0" y="33"/>
                  <a:pt x="0" y="24"/>
                </a:cubicBezTo>
                <a:cubicBezTo>
                  <a:pt x="0" y="8"/>
                  <a:pt x="9" y="0"/>
                  <a:pt x="17" y="0"/>
                </a:cubicBezTo>
                <a:cubicBezTo>
                  <a:pt x="116" y="0"/>
                  <a:pt x="116" y="0"/>
                  <a:pt x="116" y="0"/>
                </a:cubicBezTo>
                <a:cubicBezTo>
                  <a:pt x="133" y="0"/>
                  <a:pt x="141" y="16"/>
                  <a:pt x="141" y="24"/>
                </a:cubicBezTo>
                <a:cubicBezTo>
                  <a:pt x="141" y="33"/>
                  <a:pt x="133" y="41"/>
                  <a:pt x="116" y="4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19" name="Freeform 708">
            <a:extLst>
              <a:ext uri="{FF2B5EF4-FFF2-40B4-BE49-F238E27FC236}">
                <a16:creationId xmlns:a16="http://schemas.microsoft.com/office/drawing/2014/main" id="{F194D0C5-321E-884D-9F11-A40EE83D9E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2394" y="6717676"/>
            <a:ext cx="152334" cy="47604"/>
          </a:xfrm>
          <a:custGeom>
            <a:avLst/>
            <a:gdLst>
              <a:gd name="T0" fmla="*/ 116 w 142"/>
              <a:gd name="T1" fmla="*/ 41 h 42"/>
              <a:gd name="T2" fmla="*/ 116 w 142"/>
              <a:gd name="T3" fmla="*/ 41 h 42"/>
              <a:gd name="T4" fmla="*/ 116 w 142"/>
              <a:gd name="T5" fmla="*/ 41 h 42"/>
              <a:gd name="T6" fmla="*/ 17 w 142"/>
              <a:gd name="T7" fmla="*/ 41 h 42"/>
              <a:gd name="T8" fmla="*/ 0 w 142"/>
              <a:gd name="T9" fmla="*/ 25 h 42"/>
              <a:gd name="T10" fmla="*/ 17 w 142"/>
              <a:gd name="T11" fmla="*/ 0 h 42"/>
              <a:gd name="T12" fmla="*/ 17 w 142"/>
              <a:gd name="T13" fmla="*/ 0 h 42"/>
              <a:gd name="T14" fmla="*/ 116 w 142"/>
              <a:gd name="T15" fmla="*/ 0 h 42"/>
              <a:gd name="T16" fmla="*/ 141 w 142"/>
              <a:gd name="T17" fmla="*/ 25 h 42"/>
              <a:gd name="T18" fmla="*/ 116 w 142"/>
              <a:gd name="T19" fmla="*/ 41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42" h="42">
                <a:moveTo>
                  <a:pt x="116" y="41"/>
                </a:moveTo>
                <a:lnTo>
                  <a:pt x="116" y="41"/>
                </a:lnTo>
                <a:lnTo>
                  <a:pt x="116" y="41"/>
                </a:lnTo>
                <a:cubicBezTo>
                  <a:pt x="17" y="41"/>
                  <a:pt x="17" y="41"/>
                  <a:pt x="17" y="41"/>
                </a:cubicBezTo>
                <a:cubicBezTo>
                  <a:pt x="9" y="41"/>
                  <a:pt x="0" y="33"/>
                  <a:pt x="0" y="25"/>
                </a:cubicBezTo>
                <a:cubicBezTo>
                  <a:pt x="0" y="8"/>
                  <a:pt x="9" y="0"/>
                  <a:pt x="17" y="0"/>
                </a:cubicBezTo>
                <a:lnTo>
                  <a:pt x="17" y="0"/>
                </a:lnTo>
                <a:cubicBezTo>
                  <a:pt x="116" y="0"/>
                  <a:pt x="116" y="0"/>
                  <a:pt x="116" y="0"/>
                </a:cubicBezTo>
                <a:cubicBezTo>
                  <a:pt x="133" y="0"/>
                  <a:pt x="141" y="8"/>
                  <a:pt x="141" y="25"/>
                </a:cubicBezTo>
                <a:cubicBezTo>
                  <a:pt x="141" y="33"/>
                  <a:pt x="133" y="41"/>
                  <a:pt x="116" y="4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20" name="Freeform 709">
            <a:extLst>
              <a:ext uri="{FF2B5EF4-FFF2-40B4-BE49-F238E27FC236}">
                <a16:creationId xmlns:a16="http://schemas.microsoft.com/office/drawing/2014/main" id="{4406B2E4-80E7-9F4B-8771-916014C9DD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2394" y="6831926"/>
            <a:ext cx="152334" cy="47604"/>
          </a:xfrm>
          <a:custGeom>
            <a:avLst/>
            <a:gdLst>
              <a:gd name="T0" fmla="*/ 116 w 142"/>
              <a:gd name="T1" fmla="*/ 41 h 42"/>
              <a:gd name="T2" fmla="*/ 116 w 142"/>
              <a:gd name="T3" fmla="*/ 41 h 42"/>
              <a:gd name="T4" fmla="*/ 116 w 142"/>
              <a:gd name="T5" fmla="*/ 41 h 42"/>
              <a:gd name="T6" fmla="*/ 17 w 142"/>
              <a:gd name="T7" fmla="*/ 41 h 42"/>
              <a:gd name="T8" fmla="*/ 0 w 142"/>
              <a:gd name="T9" fmla="*/ 25 h 42"/>
              <a:gd name="T10" fmla="*/ 17 w 142"/>
              <a:gd name="T11" fmla="*/ 0 h 42"/>
              <a:gd name="T12" fmla="*/ 17 w 142"/>
              <a:gd name="T13" fmla="*/ 0 h 42"/>
              <a:gd name="T14" fmla="*/ 116 w 142"/>
              <a:gd name="T15" fmla="*/ 0 h 42"/>
              <a:gd name="T16" fmla="*/ 141 w 142"/>
              <a:gd name="T17" fmla="*/ 25 h 42"/>
              <a:gd name="T18" fmla="*/ 116 w 142"/>
              <a:gd name="T19" fmla="*/ 41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42" h="42">
                <a:moveTo>
                  <a:pt x="116" y="41"/>
                </a:moveTo>
                <a:lnTo>
                  <a:pt x="116" y="41"/>
                </a:lnTo>
                <a:lnTo>
                  <a:pt x="116" y="41"/>
                </a:lnTo>
                <a:cubicBezTo>
                  <a:pt x="17" y="41"/>
                  <a:pt x="17" y="41"/>
                  <a:pt x="17" y="41"/>
                </a:cubicBezTo>
                <a:cubicBezTo>
                  <a:pt x="9" y="41"/>
                  <a:pt x="0" y="33"/>
                  <a:pt x="0" y="25"/>
                </a:cubicBezTo>
                <a:cubicBezTo>
                  <a:pt x="0" y="8"/>
                  <a:pt x="9" y="0"/>
                  <a:pt x="17" y="0"/>
                </a:cubicBezTo>
                <a:lnTo>
                  <a:pt x="17" y="0"/>
                </a:lnTo>
                <a:cubicBezTo>
                  <a:pt x="116" y="0"/>
                  <a:pt x="116" y="0"/>
                  <a:pt x="116" y="0"/>
                </a:cubicBezTo>
                <a:cubicBezTo>
                  <a:pt x="133" y="0"/>
                  <a:pt x="141" y="8"/>
                  <a:pt x="141" y="25"/>
                </a:cubicBezTo>
                <a:cubicBezTo>
                  <a:pt x="141" y="33"/>
                  <a:pt x="133" y="41"/>
                  <a:pt x="116" y="4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21" name="Freeform 710">
            <a:extLst>
              <a:ext uri="{FF2B5EF4-FFF2-40B4-BE49-F238E27FC236}">
                <a16:creationId xmlns:a16="http://schemas.microsoft.com/office/drawing/2014/main" id="{A6FAD778-043D-504C-922F-9B724EEDE9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4882" y="6717676"/>
            <a:ext cx="161854" cy="47604"/>
          </a:xfrm>
          <a:custGeom>
            <a:avLst/>
            <a:gdLst>
              <a:gd name="T0" fmla="*/ 132 w 150"/>
              <a:gd name="T1" fmla="*/ 41 h 42"/>
              <a:gd name="T2" fmla="*/ 132 w 150"/>
              <a:gd name="T3" fmla="*/ 41 h 42"/>
              <a:gd name="T4" fmla="*/ 132 w 150"/>
              <a:gd name="T5" fmla="*/ 41 h 42"/>
              <a:gd name="T6" fmla="*/ 25 w 150"/>
              <a:gd name="T7" fmla="*/ 41 h 42"/>
              <a:gd name="T8" fmla="*/ 0 w 150"/>
              <a:gd name="T9" fmla="*/ 25 h 42"/>
              <a:gd name="T10" fmla="*/ 25 w 150"/>
              <a:gd name="T11" fmla="*/ 0 h 42"/>
              <a:gd name="T12" fmla="*/ 25 w 150"/>
              <a:gd name="T13" fmla="*/ 0 h 42"/>
              <a:gd name="T14" fmla="*/ 132 w 150"/>
              <a:gd name="T15" fmla="*/ 0 h 42"/>
              <a:gd name="T16" fmla="*/ 149 w 150"/>
              <a:gd name="T17" fmla="*/ 25 h 42"/>
              <a:gd name="T18" fmla="*/ 132 w 150"/>
              <a:gd name="T19" fmla="*/ 41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50" h="42">
                <a:moveTo>
                  <a:pt x="132" y="41"/>
                </a:moveTo>
                <a:lnTo>
                  <a:pt x="132" y="41"/>
                </a:lnTo>
                <a:lnTo>
                  <a:pt x="132" y="41"/>
                </a:lnTo>
                <a:cubicBezTo>
                  <a:pt x="25" y="41"/>
                  <a:pt x="25" y="41"/>
                  <a:pt x="25" y="41"/>
                </a:cubicBezTo>
                <a:cubicBezTo>
                  <a:pt x="9" y="41"/>
                  <a:pt x="0" y="33"/>
                  <a:pt x="0" y="25"/>
                </a:cubicBezTo>
                <a:cubicBezTo>
                  <a:pt x="0" y="8"/>
                  <a:pt x="9" y="0"/>
                  <a:pt x="25" y="0"/>
                </a:cubicBezTo>
                <a:lnTo>
                  <a:pt x="25" y="0"/>
                </a:lnTo>
                <a:cubicBezTo>
                  <a:pt x="132" y="0"/>
                  <a:pt x="132" y="0"/>
                  <a:pt x="132" y="0"/>
                </a:cubicBezTo>
                <a:cubicBezTo>
                  <a:pt x="141" y="0"/>
                  <a:pt x="149" y="8"/>
                  <a:pt x="149" y="25"/>
                </a:cubicBezTo>
                <a:cubicBezTo>
                  <a:pt x="149" y="33"/>
                  <a:pt x="141" y="41"/>
                  <a:pt x="132" y="4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22" name="Freeform 711">
            <a:extLst>
              <a:ext uri="{FF2B5EF4-FFF2-40B4-BE49-F238E27FC236}">
                <a16:creationId xmlns:a16="http://schemas.microsoft.com/office/drawing/2014/main" id="{249777EF-4763-9A4D-A728-ED8D6FC63B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4882" y="6831926"/>
            <a:ext cx="276105" cy="47604"/>
          </a:xfrm>
          <a:custGeom>
            <a:avLst/>
            <a:gdLst>
              <a:gd name="T0" fmla="*/ 232 w 257"/>
              <a:gd name="T1" fmla="*/ 41 h 42"/>
              <a:gd name="T2" fmla="*/ 232 w 257"/>
              <a:gd name="T3" fmla="*/ 41 h 42"/>
              <a:gd name="T4" fmla="*/ 25 w 257"/>
              <a:gd name="T5" fmla="*/ 41 h 42"/>
              <a:gd name="T6" fmla="*/ 0 w 257"/>
              <a:gd name="T7" fmla="*/ 25 h 42"/>
              <a:gd name="T8" fmla="*/ 25 w 257"/>
              <a:gd name="T9" fmla="*/ 0 h 42"/>
              <a:gd name="T10" fmla="*/ 232 w 257"/>
              <a:gd name="T11" fmla="*/ 0 h 42"/>
              <a:gd name="T12" fmla="*/ 256 w 257"/>
              <a:gd name="T13" fmla="*/ 25 h 42"/>
              <a:gd name="T14" fmla="*/ 232 w 257"/>
              <a:gd name="T15" fmla="*/ 41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57" h="42">
                <a:moveTo>
                  <a:pt x="232" y="41"/>
                </a:moveTo>
                <a:lnTo>
                  <a:pt x="232" y="41"/>
                </a:lnTo>
                <a:cubicBezTo>
                  <a:pt x="25" y="41"/>
                  <a:pt x="25" y="41"/>
                  <a:pt x="25" y="41"/>
                </a:cubicBezTo>
                <a:cubicBezTo>
                  <a:pt x="9" y="41"/>
                  <a:pt x="0" y="33"/>
                  <a:pt x="0" y="25"/>
                </a:cubicBezTo>
                <a:cubicBezTo>
                  <a:pt x="0" y="8"/>
                  <a:pt x="9" y="0"/>
                  <a:pt x="25" y="0"/>
                </a:cubicBezTo>
                <a:cubicBezTo>
                  <a:pt x="232" y="0"/>
                  <a:pt x="232" y="0"/>
                  <a:pt x="232" y="0"/>
                </a:cubicBezTo>
                <a:cubicBezTo>
                  <a:pt x="248" y="0"/>
                  <a:pt x="256" y="8"/>
                  <a:pt x="256" y="25"/>
                </a:cubicBezTo>
                <a:cubicBezTo>
                  <a:pt x="256" y="33"/>
                  <a:pt x="248" y="41"/>
                  <a:pt x="232" y="4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23" name="Freeform 712">
            <a:extLst>
              <a:ext uri="{FF2B5EF4-FFF2-40B4-BE49-F238E27FC236}">
                <a16:creationId xmlns:a16="http://schemas.microsoft.com/office/drawing/2014/main" id="{615DF407-9B5C-9E47-A024-420503C4D1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478" y="6965218"/>
            <a:ext cx="80926" cy="142813"/>
          </a:xfrm>
          <a:custGeom>
            <a:avLst/>
            <a:gdLst>
              <a:gd name="T0" fmla="*/ 33 w 75"/>
              <a:gd name="T1" fmla="*/ 131 h 132"/>
              <a:gd name="T2" fmla="*/ 33 w 75"/>
              <a:gd name="T3" fmla="*/ 131 h 132"/>
              <a:gd name="T4" fmla="*/ 0 w 75"/>
              <a:gd name="T5" fmla="*/ 123 h 132"/>
              <a:gd name="T6" fmla="*/ 0 w 75"/>
              <a:gd name="T7" fmla="*/ 115 h 132"/>
              <a:gd name="T8" fmla="*/ 8 w 75"/>
              <a:gd name="T9" fmla="*/ 115 h 132"/>
              <a:gd name="T10" fmla="*/ 49 w 75"/>
              <a:gd name="T11" fmla="*/ 115 h 132"/>
              <a:gd name="T12" fmla="*/ 57 w 75"/>
              <a:gd name="T13" fmla="*/ 99 h 132"/>
              <a:gd name="T14" fmla="*/ 33 w 75"/>
              <a:gd name="T15" fmla="*/ 74 h 132"/>
              <a:gd name="T16" fmla="*/ 8 w 75"/>
              <a:gd name="T17" fmla="*/ 66 h 132"/>
              <a:gd name="T18" fmla="*/ 0 w 75"/>
              <a:gd name="T19" fmla="*/ 41 h 132"/>
              <a:gd name="T20" fmla="*/ 16 w 75"/>
              <a:gd name="T21" fmla="*/ 17 h 132"/>
              <a:gd name="T22" fmla="*/ 74 w 75"/>
              <a:gd name="T23" fmla="*/ 8 h 132"/>
              <a:gd name="T24" fmla="*/ 74 w 75"/>
              <a:gd name="T25" fmla="*/ 25 h 132"/>
              <a:gd name="T26" fmla="*/ 66 w 75"/>
              <a:gd name="T27" fmla="*/ 25 h 132"/>
              <a:gd name="T28" fmla="*/ 24 w 75"/>
              <a:gd name="T29" fmla="*/ 25 h 132"/>
              <a:gd name="T30" fmla="*/ 16 w 75"/>
              <a:gd name="T31" fmla="*/ 41 h 132"/>
              <a:gd name="T32" fmla="*/ 41 w 75"/>
              <a:gd name="T33" fmla="*/ 66 h 132"/>
              <a:gd name="T34" fmla="*/ 66 w 75"/>
              <a:gd name="T35" fmla="*/ 74 h 132"/>
              <a:gd name="T36" fmla="*/ 74 w 75"/>
              <a:gd name="T37" fmla="*/ 99 h 132"/>
              <a:gd name="T38" fmla="*/ 57 w 75"/>
              <a:gd name="T39" fmla="*/ 123 h 132"/>
              <a:gd name="T40" fmla="*/ 33 w 75"/>
              <a:gd name="T41" fmla="*/ 131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75" h="132">
                <a:moveTo>
                  <a:pt x="33" y="131"/>
                </a:moveTo>
                <a:lnTo>
                  <a:pt x="33" y="131"/>
                </a:lnTo>
                <a:cubicBezTo>
                  <a:pt x="24" y="131"/>
                  <a:pt x="16" y="131"/>
                  <a:pt x="0" y="123"/>
                </a:cubicBezTo>
                <a:lnTo>
                  <a:pt x="0" y="115"/>
                </a:lnTo>
                <a:cubicBezTo>
                  <a:pt x="0" y="115"/>
                  <a:pt x="8" y="106"/>
                  <a:pt x="8" y="115"/>
                </a:cubicBezTo>
                <a:cubicBezTo>
                  <a:pt x="24" y="115"/>
                  <a:pt x="41" y="123"/>
                  <a:pt x="49" y="115"/>
                </a:cubicBezTo>
                <a:cubicBezTo>
                  <a:pt x="57" y="106"/>
                  <a:pt x="57" y="106"/>
                  <a:pt x="57" y="99"/>
                </a:cubicBezTo>
                <a:cubicBezTo>
                  <a:pt x="57" y="91"/>
                  <a:pt x="49" y="83"/>
                  <a:pt x="33" y="74"/>
                </a:cubicBezTo>
                <a:cubicBezTo>
                  <a:pt x="24" y="74"/>
                  <a:pt x="16" y="66"/>
                  <a:pt x="8" y="66"/>
                </a:cubicBezTo>
                <a:cubicBezTo>
                  <a:pt x="0" y="58"/>
                  <a:pt x="0" y="50"/>
                  <a:pt x="0" y="41"/>
                </a:cubicBezTo>
                <a:cubicBezTo>
                  <a:pt x="0" y="33"/>
                  <a:pt x="8" y="17"/>
                  <a:pt x="16" y="17"/>
                </a:cubicBezTo>
                <a:cubicBezTo>
                  <a:pt x="24" y="0"/>
                  <a:pt x="49" y="0"/>
                  <a:pt x="74" y="8"/>
                </a:cubicBezTo>
                <a:cubicBezTo>
                  <a:pt x="74" y="17"/>
                  <a:pt x="74" y="17"/>
                  <a:pt x="74" y="25"/>
                </a:cubicBezTo>
                <a:lnTo>
                  <a:pt x="66" y="25"/>
                </a:lnTo>
                <a:cubicBezTo>
                  <a:pt x="49" y="17"/>
                  <a:pt x="33" y="17"/>
                  <a:pt x="24" y="25"/>
                </a:cubicBezTo>
                <a:cubicBezTo>
                  <a:pt x="16" y="33"/>
                  <a:pt x="16" y="33"/>
                  <a:pt x="16" y="41"/>
                </a:cubicBezTo>
                <a:cubicBezTo>
                  <a:pt x="16" y="50"/>
                  <a:pt x="24" y="58"/>
                  <a:pt x="41" y="66"/>
                </a:cubicBezTo>
                <a:cubicBezTo>
                  <a:pt x="49" y="66"/>
                  <a:pt x="57" y="74"/>
                  <a:pt x="66" y="74"/>
                </a:cubicBezTo>
                <a:cubicBezTo>
                  <a:pt x="74" y="83"/>
                  <a:pt x="74" y="91"/>
                  <a:pt x="74" y="99"/>
                </a:cubicBezTo>
                <a:cubicBezTo>
                  <a:pt x="74" y="106"/>
                  <a:pt x="74" y="115"/>
                  <a:pt x="57" y="123"/>
                </a:cubicBezTo>
                <a:cubicBezTo>
                  <a:pt x="49" y="131"/>
                  <a:pt x="41" y="131"/>
                  <a:pt x="33" y="13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24" name="Freeform 713">
            <a:extLst>
              <a:ext uri="{FF2B5EF4-FFF2-40B4-BE49-F238E27FC236}">
                <a16:creationId xmlns:a16="http://schemas.microsoft.com/office/drawing/2014/main" id="{E2CB4417-C99A-8C4B-8470-2BFE394F44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3799" y="6936655"/>
            <a:ext cx="9521" cy="28563"/>
          </a:xfrm>
          <a:custGeom>
            <a:avLst/>
            <a:gdLst>
              <a:gd name="T0" fmla="*/ 0 w 9"/>
              <a:gd name="T1" fmla="*/ 25 h 26"/>
              <a:gd name="T2" fmla="*/ 0 w 9"/>
              <a:gd name="T3" fmla="*/ 25 h 26"/>
              <a:gd name="T4" fmla="*/ 0 w 9"/>
              <a:gd name="T5" fmla="*/ 17 h 26"/>
              <a:gd name="T6" fmla="*/ 0 w 9"/>
              <a:gd name="T7" fmla="*/ 9 h 26"/>
              <a:gd name="T8" fmla="*/ 0 w 9"/>
              <a:gd name="T9" fmla="*/ 0 h 26"/>
              <a:gd name="T10" fmla="*/ 8 w 9"/>
              <a:gd name="T11" fmla="*/ 9 h 26"/>
              <a:gd name="T12" fmla="*/ 8 w 9"/>
              <a:gd name="T13" fmla="*/ 17 h 26"/>
              <a:gd name="T14" fmla="*/ 0 w 9"/>
              <a:gd name="T15" fmla="*/ 25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" h="26">
                <a:moveTo>
                  <a:pt x="0" y="25"/>
                </a:moveTo>
                <a:lnTo>
                  <a:pt x="0" y="25"/>
                </a:lnTo>
                <a:cubicBezTo>
                  <a:pt x="0" y="25"/>
                  <a:pt x="0" y="25"/>
                  <a:pt x="0" y="17"/>
                </a:cubicBezTo>
                <a:cubicBezTo>
                  <a:pt x="0" y="9"/>
                  <a:pt x="0" y="9"/>
                  <a:pt x="0" y="9"/>
                </a:cubicBezTo>
                <a:cubicBezTo>
                  <a:pt x="0" y="0"/>
                  <a:pt x="0" y="0"/>
                  <a:pt x="0" y="0"/>
                </a:cubicBezTo>
                <a:cubicBezTo>
                  <a:pt x="8" y="0"/>
                  <a:pt x="8" y="0"/>
                  <a:pt x="8" y="9"/>
                </a:cubicBezTo>
                <a:cubicBezTo>
                  <a:pt x="8" y="17"/>
                  <a:pt x="8" y="17"/>
                  <a:pt x="8" y="17"/>
                </a:cubicBezTo>
                <a:cubicBezTo>
                  <a:pt x="8" y="25"/>
                  <a:pt x="8" y="25"/>
                  <a:pt x="0" y="2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25" name="Freeform 714">
            <a:extLst>
              <a:ext uri="{FF2B5EF4-FFF2-40B4-BE49-F238E27FC236}">
                <a16:creationId xmlns:a16="http://schemas.microsoft.com/office/drawing/2014/main" id="{623C40AF-7CFD-BA4B-801C-76E4150122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3799" y="7117551"/>
            <a:ext cx="9521" cy="28563"/>
          </a:xfrm>
          <a:custGeom>
            <a:avLst/>
            <a:gdLst>
              <a:gd name="T0" fmla="*/ 0 w 9"/>
              <a:gd name="T1" fmla="*/ 25 h 26"/>
              <a:gd name="T2" fmla="*/ 0 w 9"/>
              <a:gd name="T3" fmla="*/ 25 h 26"/>
              <a:gd name="T4" fmla="*/ 0 w 9"/>
              <a:gd name="T5" fmla="*/ 17 h 26"/>
              <a:gd name="T6" fmla="*/ 0 w 9"/>
              <a:gd name="T7" fmla="*/ 0 h 26"/>
              <a:gd name="T8" fmla="*/ 0 w 9"/>
              <a:gd name="T9" fmla="*/ 0 h 26"/>
              <a:gd name="T10" fmla="*/ 8 w 9"/>
              <a:gd name="T11" fmla="*/ 0 h 26"/>
              <a:gd name="T12" fmla="*/ 8 w 9"/>
              <a:gd name="T13" fmla="*/ 17 h 26"/>
              <a:gd name="T14" fmla="*/ 0 w 9"/>
              <a:gd name="T15" fmla="*/ 25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" h="26">
                <a:moveTo>
                  <a:pt x="0" y="25"/>
                </a:moveTo>
                <a:lnTo>
                  <a:pt x="0" y="25"/>
                </a:lnTo>
                <a:lnTo>
                  <a:pt x="0" y="17"/>
                </a:lnTo>
                <a:cubicBezTo>
                  <a:pt x="0" y="0"/>
                  <a:pt x="0" y="0"/>
                  <a:pt x="0" y="0"/>
                </a:cubicBezTo>
                <a:lnTo>
                  <a:pt x="0" y="0"/>
                </a:lnTo>
                <a:cubicBezTo>
                  <a:pt x="8" y="0"/>
                  <a:pt x="8" y="0"/>
                  <a:pt x="8" y="0"/>
                </a:cubicBezTo>
                <a:cubicBezTo>
                  <a:pt x="8" y="17"/>
                  <a:pt x="8" y="17"/>
                  <a:pt x="8" y="17"/>
                </a:cubicBezTo>
                <a:cubicBezTo>
                  <a:pt x="8" y="17"/>
                  <a:pt x="8" y="25"/>
                  <a:pt x="0" y="2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26" name="Freeform 715">
            <a:extLst>
              <a:ext uri="{FF2B5EF4-FFF2-40B4-BE49-F238E27FC236}">
                <a16:creationId xmlns:a16="http://schemas.microsoft.com/office/drawing/2014/main" id="{26FF84BA-D4BC-8742-8B4E-AF70CC09AA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4882" y="7055664"/>
            <a:ext cx="152334" cy="42845"/>
          </a:xfrm>
          <a:custGeom>
            <a:avLst/>
            <a:gdLst>
              <a:gd name="T0" fmla="*/ 124 w 142"/>
              <a:gd name="T1" fmla="*/ 40 h 41"/>
              <a:gd name="T2" fmla="*/ 124 w 142"/>
              <a:gd name="T3" fmla="*/ 40 h 41"/>
              <a:gd name="T4" fmla="*/ 17 w 142"/>
              <a:gd name="T5" fmla="*/ 40 h 41"/>
              <a:gd name="T6" fmla="*/ 0 w 142"/>
              <a:gd name="T7" fmla="*/ 23 h 41"/>
              <a:gd name="T8" fmla="*/ 17 w 142"/>
              <a:gd name="T9" fmla="*/ 0 h 41"/>
              <a:gd name="T10" fmla="*/ 124 w 142"/>
              <a:gd name="T11" fmla="*/ 0 h 41"/>
              <a:gd name="T12" fmla="*/ 141 w 142"/>
              <a:gd name="T13" fmla="*/ 23 h 41"/>
              <a:gd name="T14" fmla="*/ 124 w 142"/>
              <a:gd name="T15" fmla="*/ 4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2" h="41">
                <a:moveTo>
                  <a:pt x="124" y="40"/>
                </a:moveTo>
                <a:lnTo>
                  <a:pt x="124" y="40"/>
                </a:lnTo>
                <a:cubicBezTo>
                  <a:pt x="17" y="40"/>
                  <a:pt x="17" y="40"/>
                  <a:pt x="17" y="40"/>
                </a:cubicBezTo>
                <a:cubicBezTo>
                  <a:pt x="9" y="40"/>
                  <a:pt x="0" y="32"/>
                  <a:pt x="0" y="23"/>
                </a:cubicBezTo>
                <a:cubicBezTo>
                  <a:pt x="0" y="8"/>
                  <a:pt x="9" y="0"/>
                  <a:pt x="17" y="0"/>
                </a:cubicBezTo>
                <a:cubicBezTo>
                  <a:pt x="124" y="0"/>
                  <a:pt x="124" y="0"/>
                  <a:pt x="124" y="0"/>
                </a:cubicBezTo>
                <a:cubicBezTo>
                  <a:pt x="132" y="0"/>
                  <a:pt x="141" y="8"/>
                  <a:pt x="141" y="23"/>
                </a:cubicBezTo>
                <a:cubicBezTo>
                  <a:pt x="141" y="32"/>
                  <a:pt x="132" y="40"/>
                  <a:pt x="124" y="4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27" name="Freeform 716">
            <a:extLst>
              <a:ext uri="{FF2B5EF4-FFF2-40B4-BE49-F238E27FC236}">
                <a16:creationId xmlns:a16="http://schemas.microsoft.com/office/drawing/2014/main" id="{0E3F0650-E353-D449-BCCE-01CCF4ADBD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9670" y="10987776"/>
            <a:ext cx="447480" cy="114250"/>
          </a:xfrm>
          <a:custGeom>
            <a:avLst/>
            <a:gdLst>
              <a:gd name="T0" fmla="*/ 388 w 414"/>
              <a:gd name="T1" fmla="*/ 107 h 108"/>
              <a:gd name="T2" fmla="*/ 388 w 414"/>
              <a:gd name="T3" fmla="*/ 107 h 108"/>
              <a:gd name="T4" fmla="*/ 25 w 414"/>
              <a:gd name="T5" fmla="*/ 107 h 108"/>
              <a:gd name="T6" fmla="*/ 0 w 414"/>
              <a:gd name="T7" fmla="*/ 82 h 108"/>
              <a:gd name="T8" fmla="*/ 0 w 414"/>
              <a:gd name="T9" fmla="*/ 24 h 108"/>
              <a:gd name="T10" fmla="*/ 25 w 414"/>
              <a:gd name="T11" fmla="*/ 0 h 108"/>
              <a:gd name="T12" fmla="*/ 388 w 414"/>
              <a:gd name="T13" fmla="*/ 0 h 108"/>
              <a:gd name="T14" fmla="*/ 413 w 414"/>
              <a:gd name="T15" fmla="*/ 24 h 108"/>
              <a:gd name="T16" fmla="*/ 413 w 414"/>
              <a:gd name="T17" fmla="*/ 82 h 108"/>
              <a:gd name="T18" fmla="*/ 388 w 414"/>
              <a:gd name="T19" fmla="*/ 107 h 108"/>
              <a:gd name="T20" fmla="*/ 33 w 414"/>
              <a:gd name="T21" fmla="*/ 74 h 108"/>
              <a:gd name="T22" fmla="*/ 33 w 414"/>
              <a:gd name="T23" fmla="*/ 74 h 108"/>
              <a:gd name="T24" fmla="*/ 380 w 414"/>
              <a:gd name="T25" fmla="*/ 74 h 108"/>
              <a:gd name="T26" fmla="*/ 380 w 414"/>
              <a:gd name="T27" fmla="*/ 24 h 108"/>
              <a:gd name="T28" fmla="*/ 33 w 414"/>
              <a:gd name="T29" fmla="*/ 24 h 108"/>
              <a:gd name="T30" fmla="*/ 33 w 414"/>
              <a:gd name="T31" fmla="*/ 74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414" h="108">
                <a:moveTo>
                  <a:pt x="388" y="107"/>
                </a:moveTo>
                <a:lnTo>
                  <a:pt x="388" y="107"/>
                </a:lnTo>
                <a:cubicBezTo>
                  <a:pt x="25" y="107"/>
                  <a:pt x="25" y="107"/>
                  <a:pt x="25" y="107"/>
                </a:cubicBezTo>
                <a:cubicBezTo>
                  <a:pt x="8" y="107"/>
                  <a:pt x="0" y="90"/>
                  <a:pt x="0" y="82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8"/>
                  <a:pt x="8" y="0"/>
                  <a:pt x="25" y="0"/>
                </a:cubicBezTo>
                <a:cubicBezTo>
                  <a:pt x="388" y="0"/>
                  <a:pt x="388" y="0"/>
                  <a:pt x="388" y="0"/>
                </a:cubicBezTo>
                <a:cubicBezTo>
                  <a:pt x="405" y="0"/>
                  <a:pt x="413" y="8"/>
                  <a:pt x="413" y="24"/>
                </a:cubicBezTo>
                <a:cubicBezTo>
                  <a:pt x="413" y="82"/>
                  <a:pt x="413" y="82"/>
                  <a:pt x="413" y="82"/>
                </a:cubicBezTo>
                <a:cubicBezTo>
                  <a:pt x="413" y="90"/>
                  <a:pt x="405" y="107"/>
                  <a:pt x="388" y="107"/>
                </a:cubicBezTo>
                <a:close/>
                <a:moveTo>
                  <a:pt x="33" y="74"/>
                </a:moveTo>
                <a:lnTo>
                  <a:pt x="33" y="74"/>
                </a:lnTo>
                <a:cubicBezTo>
                  <a:pt x="380" y="74"/>
                  <a:pt x="380" y="74"/>
                  <a:pt x="380" y="74"/>
                </a:cubicBezTo>
                <a:cubicBezTo>
                  <a:pt x="380" y="24"/>
                  <a:pt x="380" y="24"/>
                  <a:pt x="380" y="24"/>
                </a:cubicBezTo>
                <a:cubicBezTo>
                  <a:pt x="33" y="24"/>
                  <a:pt x="33" y="24"/>
                  <a:pt x="33" y="24"/>
                </a:cubicBezTo>
                <a:lnTo>
                  <a:pt x="33" y="7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28" name="Freeform 717">
            <a:extLst>
              <a:ext uri="{FF2B5EF4-FFF2-40B4-BE49-F238E27FC236}">
                <a16:creationId xmlns:a16="http://schemas.microsoft.com/office/drawing/2014/main" id="{C39CEDD4-7547-5D45-B07F-FD805C81CE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90596" y="10992538"/>
            <a:ext cx="38083" cy="99967"/>
          </a:xfrm>
          <a:custGeom>
            <a:avLst/>
            <a:gdLst>
              <a:gd name="T0" fmla="*/ 17 w 34"/>
              <a:gd name="T1" fmla="*/ 91 h 92"/>
              <a:gd name="T2" fmla="*/ 17 w 34"/>
              <a:gd name="T3" fmla="*/ 91 h 92"/>
              <a:gd name="T4" fmla="*/ 0 w 34"/>
              <a:gd name="T5" fmla="*/ 74 h 92"/>
              <a:gd name="T6" fmla="*/ 0 w 34"/>
              <a:gd name="T7" fmla="*/ 16 h 92"/>
              <a:gd name="T8" fmla="*/ 17 w 34"/>
              <a:gd name="T9" fmla="*/ 0 h 92"/>
              <a:gd name="T10" fmla="*/ 17 w 34"/>
              <a:gd name="T11" fmla="*/ 0 h 92"/>
              <a:gd name="T12" fmla="*/ 33 w 34"/>
              <a:gd name="T13" fmla="*/ 16 h 92"/>
              <a:gd name="T14" fmla="*/ 33 w 34"/>
              <a:gd name="T15" fmla="*/ 74 h 92"/>
              <a:gd name="T16" fmla="*/ 17 w 34"/>
              <a:gd name="T17" fmla="*/ 91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4" h="92">
                <a:moveTo>
                  <a:pt x="17" y="91"/>
                </a:moveTo>
                <a:lnTo>
                  <a:pt x="17" y="91"/>
                </a:lnTo>
                <a:cubicBezTo>
                  <a:pt x="9" y="91"/>
                  <a:pt x="0" y="82"/>
                  <a:pt x="0" y="74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8"/>
                  <a:pt x="9" y="0"/>
                  <a:pt x="17" y="0"/>
                </a:cubicBezTo>
                <a:lnTo>
                  <a:pt x="17" y="0"/>
                </a:lnTo>
                <a:cubicBezTo>
                  <a:pt x="25" y="0"/>
                  <a:pt x="33" y="8"/>
                  <a:pt x="33" y="16"/>
                </a:cubicBezTo>
                <a:cubicBezTo>
                  <a:pt x="33" y="74"/>
                  <a:pt x="33" y="74"/>
                  <a:pt x="33" y="74"/>
                </a:cubicBezTo>
                <a:cubicBezTo>
                  <a:pt x="33" y="82"/>
                  <a:pt x="25" y="91"/>
                  <a:pt x="17" y="9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29" name="Freeform 718">
            <a:extLst>
              <a:ext uri="{FF2B5EF4-FFF2-40B4-BE49-F238E27FC236}">
                <a16:creationId xmlns:a16="http://schemas.microsoft.com/office/drawing/2014/main" id="{16A131CD-74AC-354A-A143-1843AA9269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1524" y="10992538"/>
            <a:ext cx="38083" cy="99967"/>
          </a:xfrm>
          <a:custGeom>
            <a:avLst/>
            <a:gdLst>
              <a:gd name="T0" fmla="*/ 16 w 34"/>
              <a:gd name="T1" fmla="*/ 91 h 92"/>
              <a:gd name="T2" fmla="*/ 16 w 34"/>
              <a:gd name="T3" fmla="*/ 91 h 92"/>
              <a:gd name="T4" fmla="*/ 8 w 34"/>
              <a:gd name="T5" fmla="*/ 74 h 92"/>
              <a:gd name="T6" fmla="*/ 8 w 34"/>
              <a:gd name="T7" fmla="*/ 16 h 92"/>
              <a:gd name="T8" fmla="*/ 16 w 34"/>
              <a:gd name="T9" fmla="*/ 0 h 92"/>
              <a:gd name="T10" fmla="*/ 16 w 34"/>
              <a:gd name="T11" fmla="*/ 0 h 92"/>
              <a:gd name="T12" fmla="*/ 33 w 34"/>
              <a:gd name="T13" fmla="*/ 16 h 92"/>
              <a:gd name="T14" fmla="*/ 33 w 34"/>
              <a:gd name="T15" fmla="*/ 74 h 92"/>
              <a:gd name="T16" fmla="*/ 16 w 34"/>
              <a:gd name="T17" fmla="*/ 91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4" h="92">
                <a:moveTo>
                  <a:pt x="16" y="91"/>
                </a:moveTo>
                <a:lnTo>
                  <a:pt x="16" y="91"/>
                </a:lnTo>
                <a:cubicBezTo>
                  <a:pt x="8" y="91"/>
                  <a:pt x="8" y="82"/>
                  <a:pt x="8" y="74"/>
                </a:cubicBezTo>
                <a:cubicBezTo>
                  <a:pt x="8" y="16"/>
                  <a:pt x="8" y="16"/>
                  <a:pt x="8" y="16"/>
                </a:cubicBezTo>
                <a:cubicBezTo>
                  <a:pt x="0" y="8"/>
                  <a:pt x="8" y="0"/>
                  <a:pt x="16" y="0"/>
                </a:cubicBezTo>
                <a:lnTo>
                  <a:pt x="16" y="0"/>
                </a:lnTo>
                <a:cubicBezTo>
                  <a:pt x="24" y="0"/>
                  <a:pt x="33" y="8"/>
                  <a:pt x="33" y="16"/>
                </a:cubicBezTo>
                <a:cubicBezTo>
                  <a:pt x="33" y="74"/>
                  <a:pt x="33" y="74"/>
                  <a:pt x="33" y="74"/>
                </a:cubicBezTo>
                <a:cubicBezTo>
                  <a:pt x="33" y="82"/>
                  <a:pt x="24" y="91"/>
                  <a:pt x="16" y="9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30" name="Freeform 719">
            <a:extLst>
              <a:ext uri="{FF2B5EF4-FFF2-40B4-BE49-F238E27FC236}">
                <a16:creationId xmlns:a16="http://schemas.microsoft.com/office/drawing/2014/main" id="{FF384CF1-2557-D64C-9C6A-8FB89DD07A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1971" y="10992538"/>
            <a:ext cx="28563" cy="99967"/>
          </a:xfrm>
          <a:custGeom>
            <a:avLst/>
            <a:gdLst>
              <a:gd name="T0" fmla="*/ 17 w 26"/>
              <a:gd name="T1" fmla="*/ 91 h 92"/>
              <a:gd name="T2" fmla="*/ 17 w 26"/>
              <a:gd name="T3" fmla="*/ 91 h 92"/>
              <a:gd name="T4" fmla="*/ 0 w 26"/>
              <a:gd name="T5" fmla="*/ 74 h 92"/>
              <a:gd name="T6" fmla="*/ 0 w 26"/>
              <a:gd name="T7" fmla="*/ 16 h 92"/>
              <a:gd name="T8" fmla="*/ 17 w 26"/>
              <a:gd name="T9" fmla="*/ 0 h 92"/>
              <a:gd name="T10" fmla="*/ 25 w 26"/>
              <a:gd name="T11" fmla="*/ 16 h 92"/>
              <a:gd name="T12" fmla="*/ 25 w 26"/>
              <a:gd name="T13" fmla="*/ 74 h 92"/>
              <a:gd name="T14" fmla="*/ 17 w 26"/>
              <a:gd name="T15" fmla="*/ 91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6" h="92">
                <a:moveTo>
                  <a:pt x="17" y="91"/>
                </a:moveTo>
                <a:lnTo>
                  <a:pt x="17" y="91"/>
                </a:lnTo>
                <a:cubicBezTo>
                  <a:pt x="9" y="91"/>
                  <a:pt x="0" y="82"/>
                  <a:pt x="0" y="74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8"/>
                  <a:pt x="9" y="0"/>
                  <a:pt x="17" y="0"/>
                </a:cubicBezTo>
                <a:cubicBezTo>
                  <a:pt x="25" y="0"/>
                  <a:pt x="25" y="8"/>
                  <a:pt x="25" y="16"/>
                </a:cubicBezTo>
                <a:cubicBezTo>
                  <a:pt x="25" y="74"/>
                  <a:pt x="25" y="74"/>
                  <a:pt x="25" y="74"/>
                </a:cubicBezTo>
                <a:cubicBezTo>
                  <a:pt x="25" y="82"/>
                  <a:pt x="25" y="91"/>
                  <a:pt x="17" y="9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31" name="Freeform 720">
            <a:extLst>
              <a:ext uri="{FF2B5EF4-FFF2-40B4-BE49-F238E27FC236}">
                <a16:creationId xmlns:a16="http://schemas.microsoft.com/office/drawing/2014/main" id="{305481F8-62FD-0149-98C4-DC7EFBF543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42900" y="10992538"/>
            <a:ext cx="38083" cy="99967"/>
          </a:xfrm>
          <a:custGeom>
            <a:avLst/>
            <a:gdLst>
              <a:gd name="T0" fmla="*/ 16 w 34"/>
              <a:gd name="T1" fmla="*/ 91 h 92"/>
              <a:gd name="T2" fmla="*/ 16 w 34"/>
              <a:gd name="T3" fmla="*/ 91 h 92"/>
              <a:gd name="T4" fmla="*/ 0 w 34"/>
              <a:gd name="T5" fmla="*/ 74 h 92"/>
              <a:gd name="T6" fmla="*/ 0 w 34"/>
              <a:gd name="T7" fmla="*/ 16 h 92"/>
              <a:gd name="T8" fmla="*/ 16 w 34"/>
              <a:gd name="T9" fmla="*/ 0 h 92"/>
              <a:gd name="T10" fmla="*/ 33 w 34"/>
              <a:gd name="T11" fmla="*/ 16 h 92"/>
              <a:gd name="T12" fmla="*/ 33 w 34"/>
              <a:gd name="T13" fmla="*/ 74 h 92"/>
              <a:gd name="T14" fmla="*/ 16 w 34"/>
              <a:gd name="T15" fmla="*/ 91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4" h="92">
                <a:moveTo>
                  <a:pt x="16" y="91"/>
                </a:moveTo>
                <a:lnTo>
                  <a:pt x="16" y="91"/>
                </a:lnTo>
                <a:cubicBezTo>
                  <a:pt x="8" y="91"/>
                  <a:pt x="0" y="82"/>
                  <a:pt x="0" y="74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8"/>
                  <a:pt x="8" y="0"/>
                  <a:pt x="16" y="0"/>
                </a:cubicBezTo>
                <a:cubicBezTo>
                  <a:pt x="24" y="0"/>
                  <a:pt x="33" y="8"/>
                  <a:pt x="33" y="16"/>
                </a:cubicBezTo>
                <a:cubicBezTo>
                  <a:pt x="33" y="74"/>
                  <a:pt x="33" y="74"/>
                  <a:pt x="33" y="74"/>
                </a:cubicBezTo>
                <a:cubicBezTo>
                  <a:pt x="33" y="82"/>
                  <a:pt x="24" y="91"/>
                  <a:pt x="16" y="9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32" name="Freeform 721">
            <a:extLst>
              <a:ext uri="{FF2B5EF4-FFF2-40B4-BE49-F238E27FC236}">
                <a16:creationId xmlns:a16="http://schemas.microsoft.com/office/drawing/2014/main" id="{A5603405-5562-7945-ABA8-5DE348ADE2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7783" y="10897329"/>
            <a:ext cx="447480" cy="114250"/>
          </a:xfrm>
          <a:custGeom>
            <a:avLst/>
            <a:gdLst>
              <a:gd name="T0" fmla="*/ 388 w 414"/>
              <a:gd name="T1" fmla="*/ 107 h 108"/>
              <a:gd name="T2" fmla="*/ 388 w 414"/>
              <a:gd name="T3" fmla="*/ 107 h 108"/>
              <a:gd name="T4" fmla="*/ 25 w 414"/>
              <a:gd name="T5" fmla="*/ 107 h 108"/>
              <a:gd name="T6" fmla="*/ 0 w 414"/>
              <a:gd name="T7" fmla="*/ 83 h 108"/>
              <a:gd name="T8" fmla="*/ 0 w 414"/>
              <a:gd name="T9" fmla="*/ 25 h 108"/>
              <a:gd name="T10" fmla="*/ 25 w 414"/>
              <a:gd name="T11" fmla="*/ 0 h 108"/>
              <a:gd name="T12" fmla="*/ 388 w 414"/>
              <a:gd name="T13" fmla="*/ 0 h 108"/>
              <a:gd name="T14" fmla="*/ 413 w 414"/>
              <a:gd name="T15" fmla="*/ 25 h 108"/>
              <a:gd name="T16" fmla="*/ 413 w 414"/>
              <a:gd name="T17" fmla="*/ 83 h 108"/>
              <a:gd name="T18" fmla="*/ 388 w 414"/>
              <a:gd name="T19" fmla="*/ 107 h 108"/>
              <a:gd name="T20" fmla="*/ 33 w 414"/>
              <a:gd name="T21" fmla="*/ 83 h 108"/>
              <a:gd name="T22" fmla="*/ 33 w 414"/>
              <a:gd name="T23" fmla="*/ 83 h 108"/>
              <a:gd name="T24" fmla="*/ 380 w 414"/>
              <a:gd name="T25" fmla="*/ 83 h 108"/>
              <a:gd name="T26" fmla="*/ 380 w 414"/>
              <a:gd name="T27" fmla="*/ 33 h 108"/>
              <a:gd name="T28" fmla="*/ 33 w 414"/>
              <a:gd name="T29" fmla="*/ 33 h 108"/>
              <a:gd name="T30" fmla="*/ 33 w 414"/>
              <a:gd name="T31" fmla="*/ 83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414" h="108">
                <a:moveTo>
                  <a:pt x="388" y="107"/>
                </a:moveTo>
                <a:lnTo>
                  <a:pt x="388" y="107"/>
                </a:lnTo>
                <a:cubicBezTo>
                  <a:pt x="25" y="107"/>
                  <a:pt x="25" y="107"/>
                  <a:pt x="25" y="107"/>
                </a:cubicBezTo>
                <a:cubicBezTo>
                  <a:pt x="17" y="107"/>
                  <a:pt x="0" y="99"/>
                  <a:pt x="0" y="83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17"/>
                  <a:pt x="17" y="0"/>
                  <a:pt x="25" y="0"/>
                </a:cubicBezTo>
                <a:cubicBezTo>
                  <a:pt x="388" y="0"/>
                  <a:pt x="388" y="0"/>
                  <a:pt x="388" y="0"/>
                </a:cubicBezTo>
                <a:cubicBezTo>
                  <a:pt x="405" y="0"/>
                  <a:pt x="413" y="17"/>
                  <a:pt x="413" y="25"/>
                </a:cubicBezTo>
                <a:cubicBezTo>
                  <a:pt x="413" y="83"/>
                  <a:pt x="413" y="83"/>
                  <a:pt x="413" y="83"/>
                </a:cubicBezTo>
                <a:cubicBezTo>
                  <a:pt x="413" y="99"/>
                  <a:pt x="405" y="107"/>
                  <a:pt x="388" y="107"/>
                </a:cubicBezTo>
                <a:close/>
                <a:moveTo>
                  <a:pt x="33" y="83"/>
                </a:moveTo>
                <a:lnTo>
                  <a:pt x="33" y="83"/>
                </a:lnTo>
                <a:cubicBezTo>
                  <a:pt x="380" y="83"/>
                  <a:pt x="380" y="83"/>
                  <a:pt x="380" y="83"/>
                </a:cubicBezTo>
                <a:cubicBezTo>
                  <a:pt x="380" y="33"/>
                  <a:pt x="380" y="33"/>
                  <a:pt x="380" y="33"/>
                </a:cubicBezTo>
                <a:cubicBezTo>
                  <a:pt x="33" y="33"/>
                  <a:pt x="33" y="33"/>
                  <a:pt x="33" y="33"/>
                </a:cubicBezTo>
                <a:lnTo>
                  <a:pt x="33" y="8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33" name="Freeform 722">
            <a:extLst>
              <a:ext uri="{FF2B5EF4-FFF2-40B4-BE49-F238E27FC236}">
                <a16:creationId xmlns:a16="http://schemas.microsoft.com/office/drawing/2014/main" id="{E602C432-D15E-1145-A36A-3D03C0D14F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38233" y="10902088"/>
            <a:ext cx="28563" cy="99970"/>
          </a:xfrm>
          <a:custGeom>
            <a:avLst/>
            <a:gdLst>
              <a:gd name="T0" fmla="*/ 16 w 26"/>
              <a:gd name="T1" fmla="*/ 91 h 92"/>
              <a:gd name="T2" fmla="*/ 16 w 26"/>
              <a:gd name="T3" fmla="*/ 91 h 92"/>
              <a:gd name="T4" fmla="*/ 0 w 26"/>
              <a:gd name="T5" fmla="*/ 75 h 92"/>
              <a:gd name="T6" fmla="*/ 0 w 26"/>
              <a:gd name="T7" fmla="*/ 17 h 92"/>
              <a:gd name="T8" fmla="*/ 8 w 26"/>
              <a:gd name="T9" fmla="*/ 0 h 92"/>
              <a:gd name="T10" fmla="*/ 25 w 26"/>
              <a:gd name="T11" fmla="*/ 17 h 92"/>
              <a:gd name="T12" fmla="*/ 25 w 26"/>
              <a:gd name="T13" fmla="*/ 75 h 92"/>
              <a:gd name="T14" fmla="*/ 16 w 26"/>
              <a:gd name="T15" fmla="*/ 91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6" h="92">
                <a:moveTo>
                  <a:pt x="16" y="91"/>
                </a:moveTo>
                <a:lnTo>
                  <a:pt x="16" y="91"/>
                </a:lnTo>
                <a:cubicBezTo>
                  <a:pt x="8" y="91"/>
                  <a:pt x="0" y="83"/>
                  <a:pt x="0" y="75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9"/>
                  <a:pt x="0" y="0"/>
                  <a:pt x="8" y="0"/>
                </a:cubicBezTo>
                <a:cubicBezTo>
                  <a:pt x="16" y="0"/>
                  <a:pt x="25" y="9"/>
                  <a:pt x="25" y="17"/>
                </a:cubicBezTo>
                <a:cubicBezTo>
                  <a:pt x="25" y="75"/>
                  <a:pt x="25" y="75"/>
                  <a:pt x="25" y="75"/>
                </a:cubicBezTo>
                <a:cubicBezTo>
                  <a:pt x="25" y="83"/>
                  <a:pt x="25" y="91"/>
                  <a:pt x="16" y="9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34" name="Freeform 723">
            <a:extLst>
              <a:ext uri="{FF2B5EF4-FFF2-40B4-BE49-F238E27FC236}">
                <a16:creationId xmlns:a16="http://schemas.microsoft.com/office/drawing/2014/main" id="{D332F2DF-30D3-A940-802E-7C218C5DC9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9158" y="10902088"/>
            <a:ext cx="28563" cy="99970"/>
          </a:xfrm>
          <a:custGeom>
            <a:avLst/>
            <a:gdLst>
              <a:gd name="T0" fmla="*/ 17 w 26"/>
              <a:gd name="T1" fmla="*/ 91 h 92"/>
              <a:gd name="T2" fmla="*/ 17 w 26"/>
              <a:gd name="T3" fmla="*/ 91 h 92"/>
              <a:gd name="T4" fmla="*/ 0 w 26"/>
              <a:gd name="T5" fmla="*/ 75 h 92"/>
              <a:gd name="T6" fmla="*/ 0 w 26"/>
              <a:gd name="T7" fmla="*/ 17 h 92"/>
              <a:gd name="T8" fmla="*/ 17 w 26"/>
              <a:gd name="T9" fmla="*/ 0 h 92"/>
              <a:gd name="T10" fmla="*/ 25 w 26"/>
              <a:gd name="T11" fmla="*/ 17 h 92"/>
              <a:gd name="T12" fmla="*/ 25 w 26"/>
              <a:gd name="T13" fmla="*/ 75 h 92"/>
              <a:gd name="T14" fmla="*/ 17 w 26"/>
              <a:gd name="T15" fmla="*/ 91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6" h="92">
                <a:moveTo>
                  <a:pt x="17" y="91"/>
                </a:moveTo>
                <a:lnTo>
                  <a:pt x="17" y="91"/>
                </a:lnTo>
                <a:cubicBezTo>
                  <a:pt x="8" y="91"/>
                  <a:pt x="0" y="83"/>
                  <a:pt x="0" y="75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9"/>
                  <a:pt x="8" y="0"/>
                  <a:pt x="17" y="0"/>
                </a:cubicBezTo>
                <a:cubicBezTo>
                  <a:pt x="25" y="0"/>
                  <a:pt x="25" y="9"/>
                  <a:pt x="25" y="17"/>
                </a:cubicBezTo>
                <a:cubicBezTo>
                  <a:pt x="25" y="75"/>
                  <a:pt x="25" y="75"/>
                  <a:pt x="25" y="75"/>
                </a:cubicBezTo>
                <a:cubicBezTo>
                  <a:pt x="25" y="83"/>
                  <a:pt x="25" y="91"/>
                  <a:pt x="17" y="9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35" name="Freeform 724">
            <a:extLst>
              <a:ext uri="{FF2B5EF4-FFF2-40B4-BE49-F238E27FC236}">
                <a16:creationId xmlns:a16="http://schemas.microsoft.com/office/drawing/2014/main" id="{80A97C07-7E93-AF4B-AFA6-D1F0A6BD36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00087" y="10902088"/>
            <a:ext cx="38083" cy="99970"/>
          </a:xfrm>
          <a:custGeom>
            <a:avLst/>
            <a:gdLst>
              <a:gd name="T0" fmla="*/ 17 w 34"/>
              <a:gd name="T1" fmla="*/ 91 h 92"/>
              <a:gd name="T2" fmla="*/ 17 w 34"/>
              <a:gd name="T3" fmla="*/ 91 h 92"/>
              <a:gd name="T4" fmla="*/ 0 w 34"/>
              <a:gd name="T5" fmla="*/ 75 h 92"/>
              <a:gd name="T6" fmla="*/ 0 w 34"/>
              <a:gd name="T7" fmla="*/ 17 h 92"/>
              <a:gd name="T8" fmla="*/ 17 w 34"/>
              <a:gd name="T9" fmla="*/ 0 h 92"/>
              <a:gd name="T10" fmla="*/ 33 w 34"/>
              <a:gd name="T11" fmla="*/ 17 h 92"/>
              <a:gd name="T12" fmla="*/ 33 w 34"/>
              <a:gd name="T13" fmla="*/ 75 h 92"/>
              <a:gd name="T14" fmla="*/ 17 w 34"/>
              <a:gd name="T15" fmla="*/ 91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4" h="92">
                <a:moveTo>
                  <a:pt x="17" y="91"/>
                </a:moveTo>
                <a:lnTo>
                  <a:pt x="17" y="91"/>
                </a:lnTo>
                <a:cubicBezTo>
                  <a:pt x="9" y="91"/>
                  <a:pt x="0" y="83"/>
                  <a:pt x="0" y="75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9"/>
                  <a:pt x="9" y="0"/>
                  <a:pt x="17" y="0"/>
                </a:cubicBezTo>
                <a:cubicBezTo>
                  <a:pt x="25" y="0"/>
                  <a:pt x="33" y="9"/>
                  <a:pt x="33" y="17"/>
                </a:cubicBezTo>
                <a:cubicBezTo>
                  <a:pt x="33" y="75"/>
                  <a:pt x="33" y="75"/>
                  <a:pt x="33" y="75"/>
                </a:cubicBezTo>
                <a:cubicBezTo>
                  <a:pt x="33" y="83"/>
                  <a:pt x="25" y="91"/>
                  <a:pt x="17" y="9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36" name="Freeform 725">
            <a:extLst>
              <a:ext uri="{FF2B5EF4-FFF2-40B4-BE49-F238E27FC236}">
                <a16:creationId xmlns:a16="http://schemas.microsoft.com/office/drawing/2014/main" id="{9C0C2109-D9D4-F346-B679-6AF9DFFC06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1013" y="10902088"/>
            <a:ext cx="38083" cy="99970"/>
          </a:xfrm>
          <a:custGeom>
            <a:avLst/>
            <a:gdLst>
              <a:gd name="T0" fmla="*/ 16 w 34"/>
              <a:gd name="T1" fmla="*/ 91 h 92"/>
              <a:gd name="T2" fmla="*/ 16 w 34"/>
              <a:gd name="T3" fmla="*/ 91 h 92"/>
              <a:gd name="T4" fmla="*/ 0 w 34"/>
              <a:gd name="T5" fmla="*/ 75 h 92"/>
              <a:gd name="T6" fmla="*/ 0 w 34"/>
              <a:gd name="T7" fmla="*/ 17 h 92"/>
              <a:gd name="T8" fmla="*/ 16 w 34"/>
              <a:gd name="T9" fmla="*/ 0 h 92"/>
              <a:gd name="T10" fmla="*/ 16 w 34"/>
              <a:gd name="T11" fmla="*/ 0 h 92"/>
              <a:gd name="T12" fmla="*/ 33 w 34"/>
              <a:gd name="T13" fmla="*/ 17 h 92"/>
              <a:gd name="T14" fmla="*/ 33 w 34"/>
              <a:gd name="T15" fmla="*/ 75 h 92"/>
              <a:gd name="T16" fmla="*/ 16 w 34"/>
              <a:gd name="T17" fmla="*/ 91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4" h="92">
                <a:moveTo>
                  <a:pt x="16" y="91"/>
                </a:moveTo>
                <a:lnTo>
                  <a:pt x="16" y="91"/>
                </a:lnTo>
                <a:cubicBezTo>
                  <a:pt x="8" y="91"/>
                  <a:pt x="0" y="83"/>
                  <a:pt x="0" y="75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9"/>
                  <a:pt x="8" y="0"/>
                  <a:pt x="16" y="0"/>
                </a:cubicBezTo>
                <a:lnTo>
                  <a:pt x="16" y="0"/>
                </a:lnTo>
                <a:cubicBezTo>
                  <a:pt x="25" y="0"/>
                  <a:pt x="33" y="9"/>
                  <a:pt x="33" y="17"/>
                </a:cubicBezTo>
                <a:cubicBezTo>
                  <a:pt x="33" y="75"/>
                  <a:pt x="33" y="75"/>
                  <a:pt x="33" y="75"/>
                </a:cubicBezTo>
                <a:cubicBezTo>
                  <a:pt x="33" y="83"/>
                  <a:pt x="25" y="91"/>
                  <a:pt x="16" y="9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37" name="Freeform 726">
            <a:extLst>
              <a:ext uri="{FF2B5EF4-FFF2-40B4-BE49-F238E27FC236}">
                <a16:creationId xmlns:a16="http://schemas.microsoft.com/office/drawing/2014/main" id="{FE195A23-37B3-BA47-B779-EEE982BA03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7274" y="10816400"/>
            <a:ext cx="437959" cy="114250"/>
          </a:xfrm>
          <a:custGeom>
            <a:avLst/>
            <a:gdLst>
              <a:gd name="T0" fmla="*/ 389 w 406"/>
              <a:gd name="T1" fmla="*/ 107 h 108"/>
              <a:gd name="T2" fmla="*/ 389 w 406"/>
              <a:gd name="T3" fmla="*/ 107 h 108"/>
              <a:gd name="T4" fmla="*/ 25 w 406"/>
              <a:gd name="T5" fmla="*/ 107 h 108"/>
              <a:gd name="T6" fmla="*/ 0 w 406"/>
              <a:gd name="T7" fmla="*/ 82 h 108"/>
              <a:gd name="T8" fmla="*/ 0 w 406"/>
              <a:gd name="T9" fmla="*/ 25 h 108"/>
              <a:gd name="T10" fmla="*/ 25 w 406"/>
              <a:gd name="T11" fmla="*/ 0 h 108"/>
              <a:gd name="T12" fmla="*/ 389 w 406"/>
              <a:gd name="T13" fmla="*/ 0 h 108"/>
              <a:gd name="T14" fmla="*/ 405 w 406"/>
              <a:gd name="T15" fmla="*/ 25 h 108"/>
              <a:gd name="T16" fmla="*/ 405 w 406"/>
              <a:gd name="T17" fmla="*/ 82 h 108"/>
              <a:gd name="T18" fmla="*/ 389 w 406"/>
              <a:gd name="T19" fmla="*/ 107 h 108"/>
              <a:gd name="T20" fmla="*/ 25 w 406"/>
              <a:gd name="T21" fmla="*/ 82 h 108"/>
              <a:gd name="T22" fmla="*/ 25 w 406"/>
              <a:gd name="T23" fmla="*/ 82 h 108"/>
              <a:gd name="T24" fmla="*/ 380 w 406"/>
              <a:gd name="T25" fmla="*/ 82 h 108"/>
              <a:gd name="T26" fmla="*/ 380 w 406"/>
              <a:gd name="T27" fmla="*/ 33 h 108"/>
              <a:gd name="T28" fmla="*/ 25 w 406"/>
              <a:gd name="T29" fmla="*/ 33 h 108"/>
              <a:gd name="T30" fmla="*/ 25 w 406"/>
              <a:gd name="T31" fmla="*/ 82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406" h="108">
                <a:moveTo>
                  <a:pt x="389" y="107"/>
                </a:moveTo>
                <a:lnTo>
                  <a:pt x="389" y="107"/>
                </a:lnTo>
                <a:cubicBezTo>
                  <a:pt x="25" y="107"/>
                  <a:pt x="25" y="107"/>
                  <a:pt x="25" y="107"/>
                </a:cubicBezTo>
                <a:cubicBezTo>
                  <a:pt x="9" y="107"/>
                  <a:pt x="0" y="99"/>
                  <a:pt x="0" y="82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16"/>
                  <a:pt x="9" y="0"/>
                  <a:pt x="25" y="0"/>
                </a:cubicBezTo>
                <a:cubicBezTo>
                  <a:pt x="389" y="0"/>
                  <a:pt x="389" y="0"/>
                  <a:pt x="389" y="0"/>
                </a:cubicBezTo>
                <a:cubicBezTo>
                  <a:pt x="397" y="0"/>
                  <a:pt x="405" y="16"/>
                  <a:pt x="405" y="25"/>
                </a:cubicBezTo>
                <a:cubicBezTo>
                  <a:pt x="405" y="82"/>
                  <a:pt x="405" y="82"/>
                  <a:pt x="405" y="82"/>
                </a:cubicBezTo>
                <a:cubicBezTo>
                  <a:pt x="405" y="99"/>
                  <a:pt x="397" y="107"/>
                  <a:pt x="389" y="107"/>
                </a:cubicBezTo>
                <a:close/>
                <a:moveTo>
                  <a:pt x="25" y="82"/>
                </a:moveTo>
                <a:lnTo>
                  <a:pt x="25" y="82"/>
                </a:lnTo>
                <a:cubicBezTo>
                  <a:pt x="380" y="82"/>
                  <a:pt x="380" y="82"/>
                  <a:pt x="380" y="82"/>
                </a:cubicBezTo>
                <a:cubicBezTo>
                  <a:pt x="380" y="33"/>
                  <a:pt x="380" y="33"/>
                  <a:pt x="380" y="33"/>
                </a:cubicBezTo>
                <a:cubicBezTo>
                  <a:pt x="25" y="33"/>
                  <a:pt x="25" y="33"/>
                  <a:pt x="25" y="33"/>
                </a:cubicBezTo>
                <a:lnTo>
                  <a:pt x="25" y="8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38" name="Freeform 727">
            <a:extLst>
              <a:ext uri="{FF2B5EF4-FFF2-40B4-BE49-F238E27FC236}">
                <a16:creationId xmlns:a16="http://schemas.microsoft.com/office/drawing/2014/main" id="{11466CAE-56AE-CE47-AF49-30DC569199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38200" y="10825921"/>
            <a:ext cx="38083" cy="99970"/>
          </a:xfrm>
          <a:custGeom>
            <a:avLst/>
            <a:gdLst>
              <a:gd name="T0" fmla="*/ 16 w 34"/>
              <a:gd name="T1" fmla="*/ 91 h 92"/>
              <a:gd name="T2" fmla="*/ 16 w 34"/>
              <a:gd name="T3" fmla="*/ 91 h 92"/>
              <a:gd name="T4" fmla="*/ 0 w 34"/>
              <a:gd name="T5" fmla="*/ 74 h 92"/>
              <a:gd name="T6" fmla="*/ 0 w 34"/>
              <a:gd name="T7" fmla="*/ 17 h 92"/>
              <a:gd name="T8" fmla="*/ 16 w 34"/>
              <a:gd name="T9" fmla="*/ 0 h 92"/>
              <a:gd name="T10" fmla="*/ 33 w 34"/>
              <a:gd name="T11" fmla="*/ 17 h 92"/>
              <a:gd name="T12" fmla="*/ 33 w 34"/>
              <a:gd name="T13" fmla="*/ 74 h 92"/>
              <a:gd name="T14" fmla="*/ 16 w 34"/>
              <a:gd name="T15" fmla="*/ 91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4" h="92">
                <a:moveTo>
                  <a:pt x="16" y="91"/>
                </a:moveTo>
                <a:lnTo>
                  <a:pt x="16" y="91"/>
                </a:lnTo>
                <a:cubicBezTo>
                  <a:pt x="8" y="91"/>
                  <a:pt x="0" y="83"/>
                  <a:pt x="0" y="74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8"/>
                  <a:pt x="8" y="0"/>
                  <a:pt x="16" y="0"/>
                </a:cubicBezTo>
                <a:cubicBezTo>
                  <a:pt x="24" y="0"/>
                  <a:pt x="33" y="8"/>
                  <a:pt x="33" y="17"/>
                </a:cubicBezTo>
                <a:cubicBezTo>
                  <a:pt x="33" y="74"/>
                  <a:pt x="33" y="74"/>
                  <a:pt x="33" y="74"/>
                </a:cubicBezTo>
                <a:cubicBezTo>
                  <a:pt x="33" y="83"/>
                  <a:pt x="24" y="91"/>
                  <a:pt x="16" y="9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39" name="Freeform 728">
            <a:extLst>
              <a:ext uri="{FF2B5EF4-FFF2-40B4-BE49-F238E27FC236}">
                <a16:creationId xmlns:a16="http://schemas.microsoft.com/office/drawing/2014/main" id="{92A78C40-8824-344A-8096-D8CC5DBAB0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9129" y="10825921"/>
            <a:ext cx="38083" cy="99970"/>
          </a:xfrm>
          <a:custGeom>
            <a:avLst/>
            <a:gdLst>
              <a:gd name="T0" fmla="*/ 16 w 34"/>
              <a:gd name="T1" fmla="*/ 91 h 92"/>
              <a:gd name="T2" fmla="*/ 16 w 34"/>
              <a:gd name="T3" fmla="*/ 91 h 92"/>
              <a:gd name="T4" fmla="*/ 0 w 34"/>
              <a:gd name="T5" fmla="*/ 74 h 92"/>
              <a:gd name="T6" fmla="*/ 0 w 34"/>
              <a:gd name="T7" fmla="*/ 17 h 92"/>
              <a:gd name="T8" fmla="*/ 16 w 34"/>
              <a:gd name="T9" fmla="*/ 0 h 92"/>
              <a:gd name="T10" fmla="*/ 33 w 34"/>
              <a:gd name="T11" fmla="*/ 17 h 92"/>
              <a:gd name="T12" fmla="*/ 33 w 34"/>
              <a:gd name="T13" fmla="*/ 74 h 92"/>
              <a:gd name="T14" fmla="*/ 16 w 34"/>
              <a:gd name="T15" fmla="*/ 91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4" h="92">
                <a:moveTo>
                  <a:pt x="16" y="91"/>
                </a:moveTo>
                <a:lnTo>
                  <a:pt x="16" y="91"/>
                </a:lnTo>
                <a:cubicBezTo>
                  <a:pt x="8" y="91"/>
                  <a:pt x="0" y="83"/>
                  <a:pt x="0" y="74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8"/>
                  <a:pt x="8" y="0"/>
                  <a:pt x="16" y="0"/>
                </a:cubicBezTo>
                <a:cubicBezTo>
                  <a:pt x="25" y="0"/>
                  <a:pt x="33" y="8"/>
                  <a:pt x="33" y="17"/>
                </a:cubicBezTo>
                <a:cubicBezTo>
                  <a:pt x="33" y="74"/>
                  <a:pt x="33" y="74"/>
                  <a:pt x="33" y="74"/>
                </a:cubicBezTo>
                <a:cubicBezTo>
                  <a:pt x="33" y="83"/>
                  <a:pt x="25" y="91"/>
                  <a:pt x="16" y="9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40" name="Freeform 729">
            <a:extLst>
              <a:ext uri="{FF2B5EF4-FFF2-40B4-BE49-F238E27FC236}">
                <a16:creationId xmlns:a16="http://schemas.microsoft.com/office/drawing/2014/main" id="{C5834A33-087F-F549-ADDB-EA8980D401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5295" y="10825921"/>
            <a:ext cx="38083" cy="99970"/>
          </a:xfrm>
          <a:custGeom>
            <a:avLst/>
            <a:gdLst>
              <a:gd name="T0" fmla="*/ 17 w 34"/>
              <a:gd name="T1" fmla="*/ 91 h 92"/>
              <a:gd name="T2" fmla="*/ 17 w 34"/>
              <a:gd name="T3" fmla="*/ 91 h 92"/>
              <a:gd name="T4" fmla="*/ 0 w 34"/>
              <a:gd name="T5" fmla="*/ 74 h 92"/>
              <a:gd name="T6" fmla="*/ 0 w 34"/>
              <a:gd name="T7" fmla="*/ 17 h 92"/>
              <a:gd name="T8" fmla="*/ 17 w 34"/>
              <a:gd name="T9" fmla="*/ 0 h 92"/>
              <a:gd name="T10" fmla="*/ 17 w 34"/>
              <a:gd name="T11" fmla="*/ 0 h 92"/>
              <a:gd name="T12" fmla="*/ 33 w 34"/>
              <a:gd name="T13" fmla="*/ 17 h 92"/>
              <a:gd name="T14" fmla="*/ 33 w 34"/>
              <a:gd name="T15" fmla="*/ 74 h 92"/>
              <a:gd name="T16" fmla="*/ 17 w 34"/>
              <a:gd name="T17" fmla="*/ 91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4" h="92">
                <a:moveTo>
                  <a:pt x="17" y="91"/>
                </a:moveTo>
                <a:lnTo>
                  <a:pt x="17" y="91"/>
                </a:lnTo>
                <a:cubicBezTo>
                  <a:pt x="9" y="91"/>
                  <a:pt x="0" y="83"/>
                  <a:pt x="0" y="74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8"/>
                  <a:pt x="9" y="0"/>
                  <a:pt x="17" y="0"/>
                </a:cubicBezTo>
                <a:lnTo>
                  <a:pt x="17" y="0"/>
                </a:lnTo>
                <a:cubicBezTo>
                  <a:pt x="25" y="0"/>
                  <a:pt x="33" y="8"/>
                  <a:pt x="33" y="17"/>
                </a:cubicBezTo>
                <a:cubicBezTo>
                  <a:pt x="33" y="74"/>
                  <a:pt x="33" y="74"/>
                  <a:pt x="33" y="74"/>
                </a:cubicBezTo>
                <a:cubicBezTo>
                  <a:pt x="33" y="83"/>
                  <a:pt x="25" y="91"/>
                  <a:pt x="17" y="9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41" name="Freeform 730">
            <a:extLst>
              <a:ext uri="{FF2B5EF4-FFF2-40B4-BE49-F238E27FC236}">
                <a16:creationId xmlns:a16="http://schemas.microsoft.com/office/drawing/2014/main" id="{6D16EB0A-5633-DD42-B730-3E8D76DCF1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5742" y="10825921"/>
            <a:ext cx="28563" cy="99970"/>
          </a:xfrm>
          <a:custGeom>
            <a:avLst/>
            <a:gdLst>
              <a:gd name="T0" fmla="*/ 16 w 26"/>
              <a:gd name="T1" fmla="*/ 91 h 92"/>
              <a:gd name="T2" fmla="*/ 16 w 26"/>
              <a:gd name="T3" fmla="*/ 91 h 92"/>
              <a:gd name="T4" fmla="*/ 0 w 26"/>
              <a:gd name="T5" fmla="*/ 74 h 92"/>
              <a:gd name="T6" fmla="*/ 0 w 26"/>
              <a:gd name="T7" fmla="*/ 17 h 92"/>
              <a:gd name="T8" fmla="*/ 8 w 26"/>
              <a:gd name="T9" fmla="*/ 0 h 92"/>
              <a:gd name="T10" fmla="*/ 8 w 26"/>
              <a:gd name="T11" fmla="*/ 0 h 92"/>
              <a:gd name="T12" fmla="*/ 25 w 26"/>
              <a:gd name="T13" fmla="*/ 17 h 92"/>
              <a:gd name="T14" fmla="*/ 25 w 26"/>
              <a:gd name="T15" fmla="*/ 74 h 92"/>
              <a:gd name="T16" fmla="*/ 16 w 26"/>
              <a:gd name="T17" fmla="*/ 91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6" h="92">
                <a:moveTo>
                  <a:pt x="16" y="91"/>
                </a:moveTo>
                <a:lnTo>
                  <a:pt x="16" y="91"/>
                </a:lnTo>
                <a:cubicBezTo>
                  <a:pt x="8" y="91"/>
                  <a:pt x="0" y="83"/>
                  <a:pt x="0" y="74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8"/>
                  <a:pt x="0" y="0"/>
                  <a:pt x="8" y="0"/>
                </a:cubicBezTo>
                <a:lnTo>
                  <a:pt x="8" y="0"/>
                </a:lnTo>
                <a:cubicBezTo>
                  <a:pt x="16" y="0"/>
                  <a:pt x="25" y="8"/>
                  <a:pt x="25" y="17"/>
                </a:cubicBezTo>
                <a:cubicBezTo>
                  <a:pt x="25" y="74"/>
                  <a:pt x="25" y="74"/>
                  <a:pt x="25" y="74"/>
                </a:cubicBezTo>
                <a:cubicBezTo>
                  <a:pt x="25" y="83"/>
                  <a:pt x="25" y="91"/>
                  <a:pt x="16" y="9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42" name="Freeform 731">
            <a:extLst>
              <a:ext uri="{FF2B5EF4-FFF2-40B4-BE49-F238E27FC236}">
                <a16:creationId xmlns:a16="http://schemas.microsoft.com/office/drawing/2014/main" id="{FA33F77E-8447-6A4E-9888-B892CF7175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42216" y="10754516"/>
            <a:ext cx="466522" cy="466522"/>
          </a:xfrm>
          <a:custGeom>
            <a:avLst/>
            <a:gdLst>
              <a:gd name="T0" fmla="*/ 214 w 430"/>
              <a:gd name="T1" fmla="*/ 429 h 430"/>
              <a:gd name="T2" fmla="*/ 214 w 430"/>
              <a:gd name="T3" fmla="*/ 429 h 430"/>
              <a:gd name="T4" fmla="*/ 66 w 430"/>
              <a:gd name="T5" fmla="*/ 363 h 430"/>
              <a:gd name="T6" fmla="*/ 0 w 430"/>
              <a:gd name="T7" fmla="*/ 215 h 430"/>
              <a:gd name="T8" fmla="*/ 66 w 430"/>
              <a:gd name="T9" fmla="*/ 58 h 430"/>
              <a:gd name="T10" fmla="*/ 214 w 430"/>
              <a:gd name="T11" fmla="*/ 0 h 430"/>
              <a:gd name="T12" fmla="*/ 247 w 430"/>
              <a:gd name="T13" fmla="*/ 0 h 430"/>
              <a:gd name="T14" fmla="*/ 264 w 430"/>
              <a:gd name="T15" fmla="*/ 17 h 430"/>
              <a:gd name="T16" fmla="*/ 231 w 430"/>
              <a:gd name="T17" fmla="*/ 198 h 430"/>
              <a:gd name="T18" fmla="*/ 413 w 430"/>
              <a:gd name="T19" fmla="*/ 198 h 430"/>
              <a:gd name="T20" fmla="*/ 429 w 430"/>
              <a:gd name="T21" fmla="*/ 215 h 430"/>
              <a:gd name="T22" fmla="*/ 363 w 430"/>
              <a:gd name="T23" fmla="*/ 363 h 430"/>
              <a:gd name="T24" fmla="*/ 214 w 430"/>
              <a:gd name="T25" fmla="*/ 429 h 430"/>
              <a:gd name="T26" fmla="*/ 214 w 430"/>
              <a:gd name="T27" fmla="*/ 25 h 430"/>
              <a:gd name="T28" fmla="*/ 214 w 430"/>
              <a:gd name="T29" fmla="*/ 25 h 430"/>
              <a:gd name="T30" fmla="*/ 82 w 430"/>
              <a:gd name="T31" fmla="*/ 83 h 430"/>
              <a:gd name="T32" fmla="*/ 33 w 430"/>
              <a:gd name="T33" fmla="*/ 215 h 430"/>
              <a:gd name="T34" fmla="*/ 82 w 430"/>
              <a:gd name="T35" fmla="*/ 339 h 430"/>
              <a:gd name="T36" fmla="*/ 214 w 430"/>
              <a:gd name="T37" fmla="*/ 396 h 430"/>
              <a:gd name="T38" fmla="*/ 347 w 430"/>
              <a:gd name="T39" fmla="*/ 339 h 430"/>
              <a:gd name="T40" fmla="*/ 396 w 430"/>
              <a:gd name="T41" fmla="*/ 223 h 430"/>
              <a:gd name="T42" fmla="*/ 214 w 430"/>
              <a:gd name="T43" fmla="*/ 223 h 430"/>
              <a:gd name="T44" fmla="*/ 206 w 430"/>
              <a:gd name="T45" fmla="*/ 223 h 430"/>
              <a:gd name="T46" fmla="*/ 198 w 430"/>
              <a:gd name="T47" fmla="*/ 206 h 430"/>
              <a:gd name="T48" fmla="*/ 231 w 430"/>
              <a:gd name="T49" fmla="*/ 25 h 430"/>
              <a:gd name="T50" fmla="*/ 214 w 430"/>
              <a:gd name="T51" fmla="*/ 25 h 4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430" h="430">
                <a:moveTo>
                  <a:pt x="214" y="429"/>
                </a:moveTo>
                <a:lnTo>
                  <a:pt x="214" y="429"/>
                </a:lnTo>
                <a:cubicBezTo>
                  <a:pt x="157" y="429"/>
                  <a:pt x="107" y="405"/>
                  <a:pt x="66" y="363"/>
                </a:cubicBezTo>
                <a:cubicBezTo>
                  <a:pt x="24" y="322"/>
                  <a:pt x="0" y="272"/>
                  <a:pt x="0" y="215"/>
                </a:cubicBezTo>
                <a:cubicBezTo>
                  <a:pt x="0" y="157"/>
                  <a:pt x="24" y="99"/>
                  <a:pt x="66" y="58"/>
                </a:cubicBezTo>
                <a:cubicBezTo>
                  <a:pt x="107" y="17"/>
                  <a:pt x="157" y="0"/>
                  <a:pt x="214" y="0"/>
                </a:cubicBezTo>
                <a:cubicBezTo>
                  <a:pt x="223" y="0"/>
                  <a:pt x="239" y="0"/>
                  <a:pt x="247" y="0"/>
                </a:cubicBezTo>
                <a:cubicBezTo>
                  <a:pt x="256" y="0"/>
                  <a:pt x="264" y="8"/>
                  <a:pt x="264" y="17"/>
                </a:cubicBezTo>
                <a:cubicBezTo>
                  <a:pt x="231" y="198"/>
                  <a:pt x="231" y="198"/>
                  <a:pt x="231" y="198"/>
                </a:cubicBezTo>
                <a:cubicBezTo>
                  <a:pt x="413" y="198"/>
                  <a:pt x="413" y="198"/>
                  <a:pt x="413" y="198"/>
                </a:cubicBezTo>
                <a:cubicBezTo>
                  <a:pt x="421" y="198"/>
                  <a:pt x="429" y="206"/>
                  <a:pt x="429" y="215"/>
                </a:cubicBezTo>
                <a:cubicBezTo>
                  <a:pt x="429" y="272"/>
                  <a:pt x="404" y="322"/>
                  <a:pt x="363" y="363"/>
                </a:cubicBezTo>
                <a:cubicBezTo>
                  <a:pt x="322" y="405"/>
                  <a:pt x="272" y="429"/>
                  <a:pt x="214" y="429"/>
                </a:cubicBezTo>
                <a:close/>
                <a:moveTo>
                  <a:pt x="214" y="25"/>
                </a:moveTo>
                <a:lnTo>
                  <a:pt x="214" y="25"/>
                </a:lnTo>
                <a:cubicBezTo>
                  <a:pt x="165" y="25"/>
                  <a:pt x="115" y="50"/>
                  <a:pt x="82" y="83"/>
                </a:cubicBezTo>
                <a:cubicBezTo>
                  <a:pt x="49" y="116"/>
                  <a:pt x="33" y="165"/>
                  <a:pt x="33" y="215"/>
                </a:cubicBezTo>
                <a:cubicBezTo>
                  <a:pt x="33" y="264"/>
                  <a:pt x="49" y="305"/>
                  <a:pt x="82" y="339"/>
                </a:cubicBezTo>
                <a:cubicBezTo>
                  <a:pt x="115" y="380"/>
                  <a:pt x="165" y="396"/>
                  <a:pt x="214" y="396"/>
                </a:cubicBezTo>
                <a:cubicBezTo>
                  <a:pt x="264" y="396"/>
                  <a:pt x="314" y="380"/>
                  <a:pt x="347" y="339"/>
                </a:cubicBezTo>
                <a:cubicBezTo>
                  <a:pt x="380" y="314"/>
                  <a:pt x="396" y="272"/>
                  <a:pt x="396" y="223"/>
                </a:cubicBezTo>
                <a:cubicBezTo>
                  <a:pt x="214" y="223"/>
                  <a:pt x="214" y="223"/>
                  <a:pt x="214" y="223"/>
                </a:cubicBezTo>
                <a:cubicBezTo>
                  <a:pt x="206" y="223"/>
                  <a:pt x="206" y="223"/>
                  <a:pt x="206" y="223"/>
                </a:cubicBezTo>
                <a:cubicBezTo>
                  <a:pt x="198" y="215"/>
                  <a:pt x="198" y="215"/>
                  <a:pt x="198" y="206"/>
                </a:cubicBezTo>
                <a:cubicBezTo>
                  <a:pt x="231" y="25"/>
                  <a:pt x="231" y="25"/>
                  <a:pt x="231" y="25"/>
                </a:cubicBezTo>
                <a:cubicBezTo>
                  <a:pt x="223" y="25"/>
                  <a:pt x="223" y="25"/>
                  <a:pt x="214" y="25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43" name="Freeform 732">
            <a:extLst>
              <a:ext uri="{FF2B5EF4-FFF2-40B4-BE49-F238E27FC236}">
                <a16:creationId xmlns:a16="http://schemas.microsoft.com/office/drawing/2014/main" id="{AAC3557F-EFE0-094B-90B3-9A2A736CAD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3080" y="10702150"/>
            <a:ext cx="252304" cy="252304"/>
          </a:xfrm>
          <a:custGeom>
            <a:avLst/>
            <a:gdLst>
              <a:gd name="T0" fmla="*/ 214 w 232"/>
              <a:gd name="T1" fmla="*/ 231 h 232"/>
              <a:gd name="T2" fmla="*/ 214 w 232"/>
              <a:gd name="T3" fmla="*/ 231 h 232"/>
              <a:gd name="T4" fmla="*/ 16 w 232"/>
              <a:gd name="T5" fmla="*/ 231 h 232"/>
              <a:gd name="T6" fmla="*/ 0 w 232"/>
              <a:gd name="T7" fmla="*/ 231 h 232"/>
              <a:gd name="T8" fmla="*/ 0 w 232"/>
              <a:gd name="T9" fmla="*/ 214 h 232"/>
              <a:gd name="T10" fmla="*/ 33 w 232"/>
              <a:gd name="T11" fmla="*/ 16 h 232"/>
              <a:gd name="T12" fmla="*/ 41 w 232"/>
              <a:gd name="T13" fmla="*/ 8 h 232"/>
              <a:gd name="T14" fmla="*/ 49 w 232"/>
              <a:gd name="T15" fmla="*/ 8 h 232"/>
              <a:gd name="T16" fmla="*/ 181 w 232"/>
              <a:gd name="T17" fmla="*/ 82 h 232"/>
              <a:gd name="T18" fmla="*/ 231 w 232"/>
              <a:gd name="T19" fmla="*/ 214 h 232"/>
              <a:gd name="T20" fmla="*/ 214 w 232"/>
              <a:gd name="T21" fmla="*/ 231 h 232"/>
              <a:gd name="T22" fmla="*/ 33 w 232"/>
              <a:gd name="T23" fmla="*/ 206 h 232"/>
              <a:gd name="T24" fmla="*/ 33 w 232"/>
              <a:gd name="T25" fmla="*/ 206 h 232"/>
              <a:gd name="T26" fmla="*/ 198 w 232"/>
              <a:gd name="T27" fmla="*/ 206 h 232"/>
              <a:gd name="T28" fmla="*/ 157 w 232"/>
              <a:gd name="T29" fmla="*/ 99 h 232"/>
              <a:gd name="T30" fmla="*/ 58 w 232"/>
              <a:gd name="T31" fmla="*/ 33 h 232"/>
              <a:gd name="T32" fmla="*/ 33 w 232"/>
              <a:gd name="T33" fmla="*/ 206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32" h="232">
                <a:moveTo>
                  <a:pt x="214" y="231"/>
                </a:moveTo>
                <a:lnTo>
                  <a:pt x="214" y="231"/>
                </a:lnTo>
                <a:cubicBezTo>
                  <a:pt x="16" y="231"/>
                  <a:pt x="16" y="231"/>
                  <a:pt x="16" y="231"/>
                </a:cubicBezTo>
                <a:cubicBezTo>
                  <a:pt x="8" y="231"/>
                  <a:pt x="8" y="231"/>
                  <a:pt x="0" y="231"/>
                </a:cubicBezTo>
                <a:cubicBezTo>
                  <a:pt x="0" y="222"/>
                  <a:pt x="0" y="222"/>
                  <a:pt x="0" y="214"/>
                </a:cubicBezTo>
                <a:cubicBezTo>
                  <a:pt x="33" y="16"/>
                  <a:pt x="33" y="16"/>
                  <a:pt x="33" y="16"/>
                </a:cubicBezTo>
                <a:cubicBezTo>
                  <a:pt x="33" y="16"/>
                  <a:pt x="33" y="8"/>
                  <a:pt x="41" y="8"/>
                </a:cubicBezTo>
                <a:cubicBezTo>
                  <a:pt x="41" y="8"/>
                  <a:pt x="49" y="0"/>
                  <a:pt x="49" y="8"/>
                </a:cubicBezTo>
                <a:cubicBezTo>
                  <a:pt x="99" y="16"/>
                  <a:pt x="148" y="41"/>
                  <a:pt x="181" y="82"/>
                </a:cubicBezTo>
                <a:cubicBezTo>
                  <a:pt x="214" y="115"/>
                  <a:pt x="231" y="165"/>
                  <a:pt x="231" y="214"/>
                </a:cubicBezTo>
                <a:cubicBezTo>
                  <a:pt x="231" y="222"/>
                  <a:pt x="223" y="231"/>
                  <a:pt x="214" y="231"/>
                </a:cubicBezTo>
                <a:close/>
                <a:moveTo>
                  <a:pt x="33" y="206"/>
                </a:moveTo>
                <a:lnTo>
                  <a:pt x="33" y="206"/>
                </a:lnTo>
                <a:cubicBezTo>
                  <a:pt x="198" y="206"/>
                  <a:pt x="198" y="206"/>
                  <a:pt x="198" y="206"/>
                </a:cubicBezTo>
                <a:cubicBezTo>
                  <a:pt x="198" y="165"/>
                  <a:pt x="181" y="123"/>
                  <a:pt x="157" y="99"/>
                </a:cubicBezTo>
                <a:cubicBezTo>
                  <a:pt x="132" y="66"/>
                  <a:pt x="99" y="49"/>
                  <a:pt x="58" y="33"/>
                </a:cubicBezTo>
                <a:lnTo>
                  <a:pt x="33" y="20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44" name="Freeform 733">
            <a:extLst>
              <a:ext uri="{FF2B5EF4-FFF2-40B4-BE49-F238E27FC236}">
                <a16:creationId xmlns:a16="http://schemas.microsoft.com/office/drawing/2014/main" id="{6FB74BD1-AC6D-574C-856B-758E07DFC8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4100" y="10968734"/>
            <a:ext cx="190417" cy="190417"/>
          </a:xfrm>
          <a:custGeom>
            <a:avLst/>
            <a:gdLst>
              <a:gd name="T0" fmla="*/ 17 w 175"/>
              <a:gd name="T1" fmla="*/ 174 h 175"/>
              <a:gd name="T2" fmla="*/ 17 w 175"/>
              <a:gd name="T3" fmla="*/ 174 h 175"/>
              <a:gd name="T4" fmla="*/ 9 w 175"/>
              <a:gd name="T5" fmla="*/ 165 h 175"/>
              <a:gd name="T6" fmla="*/ 9 w 175"/>
              <a:gd name="T7" fmla="*/ 141 h 175"/>
              <a:gd name="T8" fmla="*/ 149 w 175"/>
              <a:gd name="T9" fmla="*/ 0 h 175"/>
              <a:gd name="T10" fmla="*/ 166 w 175"/>
              <a:gd name="T11" fmla="*/ 0 h 175"/>
              <a:gd name="T12" fmla="*/ 166 w 175"/>
              <a:gd name="T13" fmla="*/ 25 h 175"/>
              <a:gd name="T14" fmla="*/ 25 w 175"/>
              <a:gd name="T15" fmla="*/ 165 h 175"/>
              <a:gd name="T16" fmla="*/ 17 w 175"/>
              <a:gd name="T17" fmla="*/ 174 h 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75" h="175">
                <a:moveTo>
                  <a:pt x="17" y="174"/>
                </a:moveTo>
                <a:lnTo>
                  <a:pt x="17" y="174"/>
                </a:lnTo>
                <a:cubicBezTo>
                  <a:pt x="9" y="174"/>
                  <a:pt x="9" y="165"/>
                  <a:pt x="9" y="165"/>
                </a:cubicBezTo>
                <a:cubicBezTo>
                  <a:pt x="0" y="157"/>
                  <a:pt x="0" y="149"/>
                  <a:pt x="9" y="141"/>
                </a:cubicBezTo>
                <a:cubicBezTo>
                  <a:pt x="149" y="0"/>
                  <a:pt x="149" y="0"/>
                  <a:pt x="149" y="0"/>
                </a:cubicBezTo>
                <a:lnTo>
                  <a:pt x="166" y="0"/>
                </a:lnTo>
                <a:cubicBezTo>
                  <a:pt x="174" y="8"/>
                  <a:pt x="174" y="17"/>
                  <a:pt x="166" y="25"/>
                </a:cubicBezTo>
                <a:cubicBezTo>
                  <a:pt x="25" y="165"/>
                  <a:pt x="25" y="165"/>
                  <a:pt x="25" y="165"/>
                </a:cubicBezTo>
                <a:lnTo>
                  <a:pt x="17" y="174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45" name="Freeform 734">
            <a:extLst>
              <a:ext uri="{FF2B5EF4-FFF2-40B4-BE49-F238E27FC236}">
                <a16:creationId xmlns:a16="http://schemas.microsoft.com/office/drawing/2014/main" id="{E8D30932-E9FD-6049-B370-2594E2E316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21249" y="10735475"/>
            <a:ext cx="28563" cy="447480"/>
          </a:xfrm>
          <a:custGeom>
            <a:avLst/>
            <a:gdLst>
              <a:gd name="T0" fmla="*/ 8 w 26"/>
              <a:gd name="T1" fmla="*/ 412 h 413"/>
              <a:gd name="T2" fmla="*/ 8 w 26"/>
              <a:gd name="T3" fmla="*/ 412 h 413"/>
              <a:gd name="T4" fmla="*/ 8 w 26"/>
              <a:gd name="T5" fmla="*/ 412 h 413"/>
              <a:gd name="T6" fmla="*/ 0 w 26"/>
              <a:gd name="T7" fmla="*/ 396 h 413"/>
              <a:gd name="T8" fmla="*/ 0 w 26"/>
              <a:gd name="T9" fmla="*/ 16 h 413"/>
              <a:gd name="T10" fmla="*/ 16 w 26"/>
              <a:gd name="T11" fmla="*/ 0 h 413"/>
              <a:gd name="T12" fmla="*/ 16 w 26"/>
              <a:gd name="T13" fmla="*/ 0 h 413"/>
              <a:gd name="T14" fmla="*/ 25 w 26"/>
              <a:gd name="T15" fmla="*/ 16 h 413"/>
              <a:gd name="T16" fmla="*/ 25 w 26"/>
              <a:gd name="T17" fmla="*/ 396 h 413"/>
              <a:gd name="T18" fmla="*/ 8 w 26"/>
              <a:gd name="T19" fmla="*/ 412 h 4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6" h="413">
                <a:moveTo>
                  <a:pt x="8" y="412"/>
                </a:moveTo>
                <a:lnTo>
                  <a:pt x="8" y="412"/>
                </a:lnTo>
                <a:lnTo>
                  <a:pt x="8" y="412"/>
                </a:lnTo>
                <a:cubicBezTo>
                  <a:pt x="0" y="412"/>
                  <a:pt x="0" y="404"/>
                  <a:pt x="0" y="396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8"/>
                  <a:pt x="8" y="0"/>
                  <a:pt x="16" y="0"/>
                </a:cubicBezTo>
                <a:lnTo>
                  <a:pt x="16" y="0"/>
                </a:lnTo>
                <a:cubicBezTo>
                  <a:pt x="25" y="0"/>
                  <a:pt x="25" y="8"/>
                  <a:pt x="25" y="16"/>
                </a:cubicBezTo>
                <a:cubicBezTo>
                  <a:pt x="25" y="396"/>
                  <a:pt x="25" y="396"/>
                  <a:pt x="25" y="396"/>
                </a:cubicBezTo>
                <a:cubicBezTo>
                  <a:pt x="25" y="404"/>
                  <a:pt x="16" y="412"/>
                  <a:pt x="8" y="41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46" name="Freeform 735">
            <a:extLst>
              <a:ext uri="{FF2B5EF4-FFF2-40B4-BE49-F238E27FC236}">
                <a16:creationId xmlns:a16="http://schemas.microsoft.com/office/drawing/2014/main" id="{71B807DF-0FE9-4E41-9AF2-A17F9D35BC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21249" y="11144871"/>
            <a:ext cx="437959" cy="38083"/>
          </a:xfrm>
          <a:custGeom>
            <a:avLst/>
            <a:gdLst>
              <a:gd name="T0" fmla="*/ 8 w 406"/>
              <a:gd name="T1" fmla="*/ 33 h 34"/>
              <a:gd name="T2" fmla="*/ 8 w 406"/>
              <a:gd name="T3" fmla="*/ 33 h 34"/>
              <a:gd name="T4" fmla="*/ 0 w 406"/>
              <a:gd name="T5" fmla="*/ 17 h 34"/>
              <a:gd name="T6" fmla="*/ 8 w 406"/>
              <a:gd name="T7" fmla="*/ 0 h 34"/>
              <a:gd name="T8" fmla="*/ 388 w 406"/>
              <a:gd name="T9" fmla="*/ 0 h 34"/>
              <a:gd name="T10" fmla="*/ 405 w 406"/>
              <a:gd name="T11" fmla="*/ 17 h 34"/>
              <a:gd name="T12" fmla="*/ 388 w 406"/>
              <a:gd name="T13" fmla="*/ 33 h 34"/>
              <a:gd name="T14" fmla="*/ 8 w 406"/>
              <a:gd name="T15" fmla="*/ 33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06" h="34">
                <a:moveTo>
                  <a:pt x="8" y="33"/>
                </a:moveTo>
                <a:lnTo>
                  <a:pt x="8" y="33"/>
                </a:lnTo>
                <a:cubicBezTo>
                  <a:pt x="0" y="33"/>
                  <a:pt x="0" y="25"/>
                  <a:pt x="0" y="17"/>
                </a:cubicBezTo>
                <a:cubicBezTo>
                  <a:pt x="0" y="9"/>
                  <a:pt x="0" y="0"/>
                  <a:pt x="8" y="0"/>
                </a:cubicBezTo>
                <a:cubicBezTo>
                  <a:pt x="388" y="0"/>
                  <a:pt x="388" y="0"/>
                  <a:pt x="388" y="0"/>
                </a:cubicBezTo>
                <a:cubicBezTo>
                  <a:pt x="396" y="0"/>
                  <a:pt x="405" y="9"/>
                  <a:pt x="405" y="17"/>
                </a:cubicBezTo>
                <a:cubicBezTo>
                  <a:pt x="405" y="25"/>
                  <a:pt x="396" y="33"/>
                  <a:pt x="388" y="33"/>
                </a:cubicBezTo>
                <a:lnTo>
                  <a:pt x="8" y="33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47" name="Freeform 736">
            <a:extLst>
              <a:ext uri="{FF2B5EF4-FFF2-40B4-BE49-F238E27FC236}">
                <a16:creationId xmlns:a16="http://schemas.microsoft.com/office/drawing/2014/main" id="{3D6C0522-C3B9-B343-9B3F-92477B853D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02174" y="10902088"/>
            <a:ext cx="119012" cy="276105"/>
          </a:xfrm>
          <a:custGeom>
            <a:avLst/>
            <a:gdLst>
              <a:gd name="T0" fmla="*/ 91 w 109"/>
              <a:gd name="T1" fmla="*/ 256 h 257"/>
              <a:gd name="T2" fmla="*/ 91 w 109"/>
              <a:gd name="T3" fmla="*/ 256 h 257"/>
              <a:gd name="T4" fmla="*/ 17 w 109"/>
              <a:gd name="T5" fmla="*/ 256 h 257"/>
              <a:gd name="T6" fmla="*/ 0 w 109"/>
              <a:gd name="T7" fmla="*/ 240 h 257"/>
              <a:gd name="T8" fmla="*/ 0 w 109"/>
              <a:gd name="T9" fmla="*/ 17 h 257"/>
              <a:gd name="T10" fmla="*/ 17 w 109"/>
              <a:gd name="T11" fmla="*/ 0 h 257"/>
              <a:gd name="T12" fmla="*/ 91 w 109"/>
              <a:gd name="T13" fmla="*/ 0 h 257"/>
              <a:gd name="T14" fmla="*/ 108 w 109"/>
              <a:gd name="T15" fmla="*/ 17 h 257"/>
              <a:gd name="T16" fmla="*/ 108 w 109"/>
              <a:gd name="T17" fmla="*/ 240 h 257"/>
              <a:gd name="T18" fmla="*/ 91 w 109"/>
              <a:gd name="T19" fmla="*/ 256 h 257"/>
              <a:gd name="T20" fmla="*/ 25 w 109"/>
              <a:gd name="T21" fmla="*/ 223 h 257"/>
              <a:gd name="T22" fmla="*/ 25 w 109"/>
              <a:gd name="T23" fmla="*/ 223 h 257"/>
              <a:gd name="T24" fmla="*/ 75 w 109"/>
              <a:gd name="T25" fmla="*/ 223 h 257"/>
              <a:gd name="T26" fmla="*/ 75 w 109"/>
              <a:gd name="T27" fmla="*/ 25 h 257"/>
              <a:gd name="T28" fmla="*/ 25 w 109"/>
              <a:gd name="T29" fmla="*/ 25 h 257"/>
              <a:gd name="T30" fmla="*/ 25 w 109"/>
              <a:gd name="T31" fmla="*/ 223 h 2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09" h="257">
                <a:moveTo>
                  <a:pt x="91" y="256"/>
                </a:moveTo>
                <a:lnTo>
                  <a:pt x="91" y="256"/>
                </a:lnTo>
                <a:cubicBezTo>
                  <a:pt x="17" y="256"/>
                  <a:pt x="17" y="256"/>
                  <a:pt x="17" y="256"/>
                </a:cubicBezTo>
                <a:cubicBezTo>
                  <a:pt x="9" y="256"/>
                  <a:pt x="0" y="248"/>
                  <a:pt x="0" y="240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9"/>
                  <a:pt x="9" y="0"/>
                  <a:pt x="17" y="0"/>
                </a:cubicBezTo>
                <a:cubicBezTo>
                  <a:pt x="91" y="0"/>
                  <a:pt x="91" y="0"/>
                  <a:pt x="91" y="0"/>
                </a:cubicBezTo>
                <a:cubicBezTo>
                  <a:pt x="99" y="0"/>
                  <a:pt x="108" y="9"/>
                  <a:pt x="108" y="17"/>
                </a:cubicBezTo>
                <a:cubicBezTo>
                  <a:pt x="108" y="240"/>
                  <a:pt x="108" y="240"/>
                  <a:pt x="108" y="240"/>
                </a:cubicBezTo>
                <a:cubicBezTo>
                  <a:pt x="108" y="248"/>
                  <a:pt x="99" y="256"/>
                  <a:pt x="91" y="256"/>
                </a:cubicBezTo>
                <a:close/>
                <a:moveTo>
                  <a:pt x="25" y="223"/>
                </a:moveTo>
                <a:lnTo>
                  <a:pt x="25" y="223"/>
                </a:lnTo>
                <a:cubicBezTo>
                  <a:pt x="75" y="223"/>
                  <a:pt x="75" y="223"/>
                  <a:pt x="75" y="223"/>
                </a:cubicBezTo>
                <a:cubicBezTo>
                  <a:pt x="75" y="25"/>
                  <a:pt x="75" y="25"/>
                  <a:pt x="75" y="25"/>
                </a:cubicBezTo>
                <a:cubicBezTo>
                  <a:pt x="25" y="25"/>
                  <a:pt x="25" y="25"/>
                  <a:pt x="25" y="25"/>
                </a:cubicBezTo>
                <a:lnTo>
                  <a:pt x="25" y="22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48" name="Freeform 737">
            <a:extLst>
              <a:ext uri="{FF2B5EF4-FFF2-40B4-BE49-F238E27FC236}">
                <a16:creationId xmlns:a16="http://schemas.microsoft.com/office/drawing/2014/main" id="{A226F7A6-F486-2E48-B737-799B2CCC2E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83103" y="10778317"/>
            <a:ext cx="114250" cy="399876"/>
          </a:xfrm>
          <a:custGeom>
            <a:avLst/>
            <a:gdLst>
              <a:gd name="T0" fmla="*/ 90 w 108"/>
              <a:gd name="T1" fmla="*/ 371 h 372"/>
              <a:gd name="T2" fmla="*/ 90 w 108"/>
              <a:gd name="T3" fmla="*/ 371 h 372"/>
              <a:gd name="T4" fmla="*/ 16 w 108"/>
              <a:gd name="T5" fmla="*/ 371 h 372"/>
              <a:gd name="T6" fmla="*/ 0 w 108"/>
              <a:gd name="T7" fmla="*/ 355 h 372"/>
              <a:gd name="T8" fmla="*/ 0 w 108"/>
              <a:gd name="T9" fmla="*/ 8 h 372"/>
              <a:gd name="T10" fmla="*/ 16 w 108"/>
              <a:gd name="T11" fmla="*/ 0 h 372"/>
              <a:gd name="T12" fmla="*/ 90 w 108"/>
              <a:gd name="T13" fmla="*/ 0 h 372"/>
              <a:gd name="T14" fmla="*/ 107 w 108"/>
              <a:gd name="T15" fmla="*/ 8 h 372"/>
              <a:gd name="T16" fmla="*/ 107 w 108"/>
              <a:gd name="T17" fmla="*/ 355 h 372"/>
              <a:gd name="T18" fmla="*/ 90 w 108"/>
              <a:gd name="T19" fmla="*/ 371 h 372"/>
              <a:gd name="T20" fmla="*/ 33 w 108"/>
              <a:gd name="T21" fmla="*/ 338 h 372"/>
              <a:gd name="T22" fmla="*/ 33 w 108"/>
              <a:gd name="T23" fmla="*/ 338 h 372"/>
              <a:gd name="T24" fmla="*/ 74 w 108"/>
              <a:gd name="T25" fmla="*/ 338 h 372"/>
              <a:gd name="T26" fmla="*/ 74 w 108"/>
              <a:gd name="T27" fmla="*/ 25 h 372"/>
              <a:gd name="T28" fmla="*/ 33 w 108"/>
              <a:gd name="T29" fmla="*/ 25 h 372"/>
              <a:gd name="T30" fmla="*/ 33 w 108"/>
              <a:gd name="T31" fmla="*/ 338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08" h="372">
                <a:moveTo>
                  <a:pt x="90" y="371"/>
                </a:moveTo>
                <a:lnTo>
                  <a:pt x="90" y="371"/>
                </a:lnTo>
                <a:cubicBezTo>
                  <a:pt x="16" y="371"/>
                  <a:pt x="16" y="371"/>
                  <a:pt x="16" y="371"/>
                </a:cubicBezTo>
                <a:cubicBezTo>
                  <a:pt x="8" y="371"/>
                  <a:pt x="0" y="363"/>
                  <a:pt x="0" y="355"/>
                </a:cubicBezTo>
                <a:cubicBezTo>
                  <a:pt x="0" y="8"/>
                  <a:pt x="0" y="8"/>
                  <a:pt x="0" y="8"/>
                </a:cubicBezTo>
                <a:cubicBezTo>
                  <a:pt x="0" y="0"/>
                  <a:pt x="8" y="0"/>
                  <a:pt x="16" y="0"/>
                </a:cubicBezTo>
                <a:cubicBezTo>
                  <a:pt x="90" y="0"/>
                  <a:pt x="90" y="0"/>
                  <a:pt x="90" y="0"/>
                </a:cubicBezTo>
                <a:cubicBezTo>
                  <a:pt x="99" y="0"/>
                  <a:pt x="107" y="0"/>
                  <a:pt x="107" y="8"/>
                </a:cubicBezTo>
                <a:cubicBezTo>
                  <a:pt x="107" y="355"/>
                  <a:pt x="107" y="355"/>
                  <a:pt x="107" y="355"/>
                </a:cubicBezTo>
                <a:cubicBezTo>
                  <a:pt x="107" y="363"/>
                  <a:pt x="99" y="371"/>
                  <a:pt x="90" y="371"/>
                </a:cubicBezTo>
                <a:close/>
                <a:moveTo>
                  <a:pt x="33" y="338"/>
                </a:moveTo>
                <a:lnTo>
                  <a:pt x="33" y="338"/>
                </a:lnTo>
                <a:cubicBezTo>
                  <a:pt x="74" y="338"/>
                  <a:pt x="74" y="338"/>
                  <a:pt x="74" y="338"/>
                </a:cubicBezTo>
                <a:cubicBezTo>
                  <a:pt x="74" y="25"/>
                  <a:pt x="74" y="25"/>
                  <a:pt x="74" y="25"/>
                </a:cubicBezTo>
                <a:cubicBezTo>
                  <a:pt x="33" y="25"/>
                  <a:pt x="33" y="25"/>
                  <a:pt x="33" y="25"/>
                </a:cubicBezTo>
                <a:lnTo>
                  <a:pt x="33" y="33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49" name="Freeform 738">
            <a:extLst>
              <a:ext uri="{FF2B5EF4-FFF2-40B4-BE49-F238E27FC236}">
                <a16:creationId xmlns:a16="http://schemas.microsoft.com/office/drawing/2014/main" id="{DB802BC9-AE83-1A4D-9FB0-7748CDF184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64029" y="10816400"/>
            <a:ext cx="114250" cy="366554"/>
          </a:xfrm>
          <a:custGeom>
            <a:avLst/>
            <a:gdLst>
              <a:gd name="T0" fmla="*/ 91 w 108"/>
              <a:gd name="T1" fmla="*/ 338 h 339"/>
              <a:gd name="T2" fmla="*/ 91 w 108"/>
              <a:gd name="T3" fmla="*/ 338 h 339"/>
              <a:gd name="T4" fmla="*/ 16 w 108"/>
              <a:gd name="T5" fmla="*/ 338 h 339"/>
              <a:gd name="T6" fmla="*/ 0 w 108"/>
              <a:gd name="T7" fmla="*/ 322 h 339"/>
              <a:gd name="T8" fmla="*/ 0 w 108"/>
              <a:gd name="T9" fmla="*/ 16 h 339"/>
              <a:gd name="T10" fmla="*/ 16 w 108"/>
              <a:gd name="T11" fmla="*/ 0 h 339"/>
              <a:gd name="T12" fmla="*/ 91 w 108"/>
              <a:gd name="T13" fmla="*/ 0 h 339"/>
              <a:gd name="T14" fmla="*/ 107 w 108"/>
              <a:gd name="T15" fmla="*/ 16 h 339"/>
              <a:gd name="T16" fmla="*/ 107 w 108"/>
              <a:gd name="T17" fmla="*/ 322 h 339"/>
              <a:gd name="T18" fmla="*/ 91 w 108"/>
              <a:gd name="T19" fmla="*/ 338 h 339"/>
              <a:gd name="T20" fmla="*/ 33 w 108"/>
              <a:gd name="T21" fmla="*/ 305 h 339"/>
              <a:gd name="T22" fmla="*/ 33 w 108"/>
              <a:gd name="T23" fmla="*/ 305 h 339"/>
              <a:gd name="T24" fmla="*/ 74 w 108"/>
              <a:gd name="T25" fmla="*/ 305 h 339"/>
              <a:gd name="T26" fmla="*/ 74 w 108"/>
              <a:gd name="T27" fmla="*/ 33 h 339"/>
              <a:gd name="T28" fmla="*/ 33 w 108"/>
              <a:gd name="T29" fmla="*/ 33 h 339"/>
              <a:gd name="T30" fmla="*/ 33 w 108"/>
              <a:gd name="T31" fmla="*/ 305 h 3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08" h="339">
                <a:moveTo>
                  <a:pt x="91" y="338"/>
                </a:moveTo>
                <a:lnTo>
                  <a:pt x="91" y="338"/>
                </a:lnTo>
                <a:cubicBezTo>
                  <a:pt x="16" y="338"/>
                  <a:pt x="16" y="338"/>
                  <a:pt x="16" y="338"/>
                </a:cubicBezTo>
                <a:cubicBezTo>
                  <a:pt x="8" y="338"/>
                  <a:pt x="0" y="330"/>
                  <a:pt x="0" y="322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8"/>
                  <a:pt x="8" y="0"/>
                  <a:pt x="16" y="0"/>
                </a:cubicBezTo>
                <a:cubicBezTo>
                  <a:pt x="91" y="0"/>
                  <a:pt x="91" y="0"/>
                  <a:pt x="91" y="0"/>
                </a:cubicBezTo>
                <a:cubicBezTo>
                  <a:pt x="99" y="0"/>
                  <a:pt x="107" y="8"/>
                  <a:pt x="107" y="16"/>
                </a:cubicBezTo>
                <a:cubicBezTo>
                  <a:pt x="107" y="322"/>
                  <a:pt x="107" y="322"/>
                  <a:pt x="107" y="322"/>
                </a:cubicBezTo>
                <a:cubicBezTo>
                  <a:pt x="107" y="330"/>
                  <a:pt x="99" y="338"/>
                  <a:pt x="91" y="338"/>
                </a:cubicBezTo>
                <a:close/>
                <a:moveTo>
                  <a:pt x="33" y="305"/>
                </a:moveTo>
                <a:lnTo>
                  <a:pt x="33" y="305"/>
                </a:lnTo>
                <a:cubicBezTo>
                  <a:pt x="74" y="305"/>
                  <a:pt x="74" y="305"/>
                  <a:pt x="74" y="305"/>
                </a:cubicBezTo>
                <a:cubicBezTo>
                  <a:pt x="74" y="33"/>
                  <a:pt x="74" y="33"/>
                  <a:pt x="74" y="33"/>
                </a:cubicBezTo>
                <a:cubicBezTo>
                  <a:pt x="33" y="33"/>
                  <a:pt x="33" y="33"/>
                  <a:pt x="33" y="33"/>
                </a:cubicBezTo>
                <a:lnTo>
                  <a:pt x="33" y="30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50" name="Freeform 739">
            <a:extLst>
              <a:ext uri="{FF2B5EF4-FFF2-40B4-BE49-F238E27FC236}">
                <a16:creationId xmlns:a16="http://schemas.microsoft.com/office/drawing/2014/main" id="{264C51EC-F489-1E4D-846F-AD50FE5CB2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71996" y="6403488"/>
            <a:ext cx="723585" cy="723585"/>
          </a:xfrm>
          <a:custGeom>
            <a:avLst/>
            <a:gdLst>
              <a:gd name="T0" fmla="*/ 331 w 670"/>
              <a:gd name="T1" fmla="*/ 668 h 669"/>
              <a:gd name="T2" fmla="*/ 331 w 670"/>
              <a:gd name="T3" fmla="*/ 668 h 669"/>
              <a:gd name="T4" fmla="*/ 91 w 670"/>
              <a:gd name="T5" fmla="*/ 570 h 669"/>
              <a:gd name="T6" fmla="*/ 0 w 670"/>
              <a:gd name="T7" fmla="*/ 330 h 669"/>
              <a:gd name="T8" fmla="*/ 91 w 670"/>
              <a:gd name="T9" fmla="*/ 99 h 669"/>
              <a:gd name="T10" fmla="*/ 331 w 670"/>
              <a:gd name="T11" fmla="*/ 0 h 669"/>
              <a:gd name="T12" fmla="*/ 570 w 670"/>
              <a:gd name="T13" fmla="*/ 99 h 669"/>
              <a:gd name="T14" fmla="*/ 669 w 670"/>
              <a:gd name="T15" fmla="*/ 330 h 669"/>
              <a:gd name="T16" fmla="*/ 570 w 670"/>
              <a:gd name="T17" fmla="*/ 570 h 669"/>
              <a:gd name="T18" fmla="*/ 331 w 670"/>
              <a:gd name="T19" fmla="*/ 668 h 669"/>
              <a:gd name="T20" fmla="*/ 331 w 670"/>
              <a:gd name="T21" fmla="*/ 41 h 669"/>
              <a:gd name="T22" fmla="*/ 331 w 670"/>
              <a:gd name="T23" fmla="*/ 41 h 669"/>
              <a:gd name="T24" fmla="*/ 42 w 670"/>
              <a:gd name="T25" fmla="*/ 330 h 669"/>
              <a:gd name="T26" fmla="*/ 331 w 670"/>
              <a:gd name="T27" fmla="*/ 626 h 669"/>
              <a:gd name="T28" fmla="*/ 628 w 670"/>
              <a:gd name="T29" fmla="*/ 330 h 669"/>
              <a:gd name="T30" fmla="*/ 331 w 670"/>
              <a:gd name="T31" fmla="*/ 41 h 6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70" h="669">
                <a:moveTo>
                  <a:pt x="331" y="668"/>
                </a:moveTo>
                <a:lnTo>
                  <a:pt x="331" y="668"/>
                </a:lnTo>
                <a:cubicBezTo>
                  <a:pt x="240" y="668"/>
                  <a:pt x="157" y="635"/>
                  <a:pt x="91" y="570"/>
                </a:cubicBezTo>
                <a:cubicBezTo>
                  <a:pt x="33" y="504"/>
                  <a:pt x="0" y="421"/>
                  <a:pt x="0" y="330"/>
                </a:cubicBezTo>
                <a:cubicBezTo>
                  <a:pt x="0" y="239"/>
                  <a:pt x="33" y="157"/>
                  <a:pt x="91" y="99"/>
                </a:cubicBezTo>
                <a:cubicBezTo>
                  <a:pt x="157" y="33"/>
                  <a:pt x="240" y="0"/>
                  <a:pt x="331" y="0"/>
                </a:cubicBezTo>
                <a:cubicBezTo>
                  <a:pt x="421" y="0"/>
                  <a:pt x="504" y="33"/>
                  <a:pt x="570" y="99"/>
                </a:cubicBezTo>
                <a:cubicBezTo>
                  <a:pt x="636" y="157"/>
                  <a:pt x="669" y="239"/>
                  <a:pt x="669" y="330"/>
                </a:cubicBezTo>
                <a:cubicBezTo>
                  <a:pt x="669" y="421"/>
                  <a:pt x="636" y="504"/>
                  <a:pt x="570" y="570"/>
                </a:cubicBezTo>
                <a:cubicBezTo>
                  <a:pt x="504" y="635"/>
                  <a:pt x="421" y="668"/>
                  <a:pt x="331" y="668"/>
                </a:cubicBezTo>
                <a:close/>
                <a:moveTo>
                  <a:pt x="331" y="41"/>
                </a:moveTo>
                <a:lnTo>
                  <a:pt x="331" y="41"/>
                </a:lnTo>
                <a:cubicBezTo>
                  <a:pt x="174" y="41"/>
                  <a:pt x="42" y="173"/>
                  <a:pt x="42" y="330"/>
                </a:cubicBezTo>
                <a:cubicBezTo>
                  <a:pt x="42" y="495"/>
                  <a:pt x="174" y="626"/>
                  <a:pt x="331" y="626"/>
                </a:cubicBezTo>
                <a:cubicBezTo>
                  <a:pt x="496" y="626"/>
                  <a:pt x="628" y="495"/>
                  <a:pt x="628" y="330"/>
                </a:cubicBezTo>
                <a:cubicBezTo>
                  <a:pt x="628" y="173"/>
                  <a:pt x="496" y="41"/>
                  <a:pt x="331" y="41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51" name="Freeform 740">
            <a:extLst>
              <a:ext uri="{FF2B5EF4-FFF2-40B4-BE49-F238E27FC236}">
                <a16:creationId xmlns:a16="http://schemas.microsoft.com/office/drawing/2014/main" id="{9E2D301A-3015-4C47-9390-727E9F1188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81488" y="6484413"/>
            <a:ext cx="509364" cy="128533"/>
          </a:xfrm>
          <a:custGeom>
            <a:avLst/>
            <a:gdLst>
              <a:gd name="T0" fmla="*/ 240 w 472"/>
              <a:gd name="T1" fmla="*/ 116 h 117"/>
              <a:gd name="T2" fmla="*/ 240 w 472"/>
              <a:gd name="T3" fmla="*/ 116 h 117"/>
              <a:gd name="T4" fmla="*/ 232 w 472"/>
              <a:gd name="T5" fmla="*/ 116 h 117"/>
              <a:gd name="T6" fmla="*/ 9 w 472"/>
              <a:gd name="T7" fmla="*/ 42 h 117"/>
              <a:gd name="T8" fmla="*/ 0 w 472"/>
              <a:gd name="T9" fmla="*/ 17 h 117"/>
              <a:gd name="T10" fmla="*/ 34 w 472"/>
              <a:gd name="T11" fmla="*/ 9 h 117"/>
              <a:gd name="T12" fmla="*/ 232 w 472"/>
              <a:gd name="T13" fmla="*/ 75 h 117"/>
              <a:gd name="T14" fmla="*/ 438 w 472"/>
              <a:gd name="T15" fmla="*/ 17 h 117"/>
              <a:gd name="T16" fmla="*/ 463 w 472"/>
              <a:gd name="T17" fmla="*/ 17 h 117"/>
              <a:gd name="T18" fmla="*/ 455 w 472"/>
              <a:gd name="T19" fmla="*/ 50 h 117"/>
              <a:gd name="T20" fmla="*/ 240 w 472"/>
              <a:gd name="T21" fmla="*/ 116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72" h="117">
                <a:moveTo>
                  <a:pt x="240" y="116"/>
                </a:moveTo>
                <a:lnTo>
                  <a:pt x="240" y="116"/>
                </a:lnTo>
                <a:cubicBezTo>
                  <a:pt x="232" y="116"/>
                  <a:pt x="232" y="116"/>
                  <a:pt x="232" y="116"/>
                </a:cubicBezTo>
                <a:cubicBezTo>
                  <a:pt x="149" y="116"/>
                  <a:pt x="75" y="91"/>
                  <a:pt x="9" y="42"/>
                </a:cubicBezTo>
                <a:cubicBezTo>
                  <a:pt x="0" y="33"/>
                  <a:pt x="0" y="25"/>
                  <a:pt x="0" y="17"/>
                </a:cubicBezTo>
                <a:cubicBezTo>
                  <a:pt x="9" y="9"/>
                  <a:pt x="25" y="0"/>
                  <a:pt x="34" y="9"/>
                </a:cubicBezTo>
                <a:cubicBezTo>
                  <a:pt x="91" y="50"/>
                  <a:pt x="157" y="75"/>
                  <a:pt x="232" y="75"/>
                </a:cubicBezTo>
                <a:cubicBezTo>
                  <a:pt x="306" y="75"/>
                  <a:pt x="372" y="58"/>
                  <a:pt x="438" y="17"/>
                </a:cubicBezTo>
                <a:cubicBezTo>
                  <a:pt x="446" y="9"/>
                  <a:pt x="455" y="9"/>
                  <a:pt x="463" y="17"/>
                </a:cubicBezTo>
                <a:cubicBezTo>
                  <a:pt x="471" y="33"/>
                  <a:pt x="471" y="42"/>
                  <a:pt x="455" y="50"/>
                </a:cubicBezTo>
                <a:cubicBezTo>
                  <a:pt x="388" y="91"/>
                  <a:pt x="314" y="116"/>
                  <a:pt x="240" y="11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52" name="Freeform 741">
            <a:extLst>
              <a:ext uri="{FF2B5EF4-FFF2-40B4-BE49-F238E27FC236}">
                <a16:creationId xmlns:a16="http://schemas.microsoft.com/office/drawing/2014/main" id="{CA9AE788-687A-FA42-9653-F6D12F212A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81488" y="6912852"/>
            <a:ext cx="509364" cy="128533"/>
          </a:xfrm>
          <a:custGeom>
            <a:avLst/>
            <a:gdLst>
              <a:gd name="T0" fmla="*/ 446 w 472"/>
              <a:gd name="T1" fmla="*/ 116 h 117"/>
              <a:gd name="T2" fmla="*/ 446 w 472"/>
              <a:gd name="T3" fmla="*/ 116 h 117"/>
              <a:gd name="T4" fmla="*/ 438 w 472"/>
              <a:gd name="T5" fmla="*/ 108 h 117"/>
              <a:gd name="T6" fmla="*/ 232 w 472"/>
              <a:gd name="T7" fmla="*/ 50 h 117"/>
              <a:gd name="T8" fmla="*/ 34 w 472"/>
              <a:gd name="T9" fmla="*/ 108 h 117"/>
              <a:gd name="T10" fmla="*/ 0 w 472"/>
              <a:gd name="T11" fmla="*/ 100 h 117"/>
              <a:gd name="T12" fmla="*/ 9 w 472"/>
              <a:gd name="T13" fmla="*/ 75 h 117"/>
              <a:gd name="T14" fmla="*/ 240 w 472"/>
              <a:gd name="T15" fmla="*/ 9 h 117"/>
              <a:gd name="T16" fmla="*/ 455 w 472"/>
              <a:gd name="T17" fmla="*/ 75 h 117"/>
              <a:gd name="T18" fmla="*/ 463 w 472"/>
              <a:gd name="T19" fmla="*/ 108 h 117"/>
              <a:gd name="T20" fmla="*/ 446 w 472"/>
              <a:gd name="T21" fmla="*/ 116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72" h="117">
                <a:moveTo>
                  <a:pt x="446" y="116"/>
                </a:moveTo>
                <a:lnTo>
                  <a:pt x="446" y="116"/>
                </a:lnTo>
                <a:cubicBezTo>
                  <a:pt x="446" y="116"/>
                  <a:pt x="438" y="116"/>
                  <a:pt x="438" y="108"/>
                </a:cubicBezTo>
                <a:cubicBezTo>
                  <a:pt x="372" y="67"/>
                  <a:pt x="306" y="50"/>
                  <a:pt x="232" y="50"/>
                </a:cubicBezTo>
                <a:cubicBezTo>
                  <a:pt x="166" y="42"/>
                  <a:pt x="91" y="67"/>
                  <a:pt x="34" y="108"/>
                </a:cubicBezTo>
                <a:cubicBezTo>
                  <a:pt x="25" y="116"/>
                  <a:pt x="9" y="108"/>
                  <a:pt x="0" y="100"/>
                </a:cubicBezTo>
                <a:cubicBezTo>
                  <a:pt x="0" y="91"/>
                  <a:pt x="0" y="75"/>
                  <a:pt x="9" y="75"/>
                </a:cubicBezTo>
                <a:cubicBezTo>
                  <a:pt x="75" y="25"/>
                  <a:pt x="157" y="0"/>
                  <a:pt x="240" y="9"/>
                </a:cubicBezTo>
                <a:cubicBezTo>
                  <a:pt x="314" y="9"/>
                  <a:pt x="397" y="34"/>
                  <a:pt x="455" y="75"/>
                </a:cubicBezTo>
                <a:cubicBezTo>
                  <a:pt x="471" y="83"/>
                  <a:pt x="471" y="100"/>
                  <a:pt x="463" y="108"/>
                </a:cubicBezTo>
                <a:cubicBezTo>
                  <a:pt x="463" y="116"/>
                  <a:pt x="455" y="116"/>
                  <a:pt x="446" y="11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53" name="Freeform 742">
            <a:extLst>
              <a:ext uri="{FF2B5EF4-FFF2-40B4-BE49-F238E27FC236}">
                <a16:creationId xmlns:a16="http://schemas.microsoft.com/office/drawing/2014/main" id="{B7F4B87F-903B-D141-870E-D1A58CF553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71996" y="6741476"/>
            <a:ext cx="723585" cy="47604"/>
          </a:xfrm>
          <a:custGeom>
            <a:avLst/>
            <a:gdLst>
              <a:gd name="T0" fmla="*/ 644 w 670"/>
              <a:gd name="T1" fmla="*/ 41 h 42"/>
              <a:gd name="T2" fmla="*/ 644 w 670"/>
              <a:gd name="T3" fmla="*/ 41 h 42"/>
              <a:gd name="T4" fmla="*/ 17 w 670"/>
              <a:gd name="T5" fmla="*/ 41 h 42"/>
              <a:gd name="T6" fmla="*/ 0 w 670"/>
              <a:gd name="T7" fmla="*/ 16 h 42"/>
              <a:gd name="T8" fmla="*/ 17 w 670"/>
              <a:gd name="T9" fmla="*/ 0 h 42"/>
              <a:gd name="T10" fmla="*/ 644 w 670"/>
              <a:gd name="T11" fmla="*/ 0 h 42"/>
              <a:gd name="T12" fmla="*/ 669 w 670"/>
              <a:gd name="T13" fmla="*/ 16 h 42"/>
              <a:gd name="T14" fmla="*/ 644 w 670"/>
              <a:gd name="T15" fmla="*/ 41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70" h="42">
                <a:moveTo>
                  <a:pt x="644" y="41"/>
                </a:moveTo>
                <a:lnTo>
                  <a:pt x="644" y="41"/>
                </a:lnTo>
                <a:cubicBezTo>
                  <a:pt x="17" y="41"/>
                  <a:pt x="17" y="41"/>
                  <a:pt x="17" y="41"/>
                </a:cubicBezTo>
                <a:cubicBezTo>
                  <a:pt x="9" y="41"/>
                  <a:pt x="0" y="33"/>
                  <a:pt x="0" y="16"/>
                </a:cubicBezTo>
                <a:cubicBezTo>
                  <a:pt x="0" y="8"/>
                  <a:pt x="9" y="0"/>
                  <a:pt x="17" y="0"/>
                </a:cubicBezTo>
                <a:cubicBezTo>
                  <a:pt x="644" y="0"/>
                  <a:pt x="644" y="0"/>
                  <a:pt x="644" y="0"/>
                </a:cubicBezTo>
                <a:cubicBezTo>
                  <a:pt x="661" y="0"/>
                  <a:pt x="669" y="8"/>
                  <a:pt x="669" y="16"/>
                </a:cubicBezTo>
                <a:cubicBezTo>
                  <a:pt x="669" y="33"/>
                  <a:pt x="661" y="41"/>
                  <a:pt x="644" y="4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54" name="Freeform 743">
            <a:extLst>
              <a:ext uri="{FF2B5EF4-FFF2-40B4-BE49-F238E27FC236}">
                <a16:creationId xmlns:a16="http://schemas.microsoft.com/office/drawing/2014/main" id="{E5E8799B-BBAB-F045-A8BC-E7931BBE48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14809" y="6393967"/>
            <a:ext cx="242783" cy="733106"/>
          </a:xfrm>
          <a:custGeom>
            <a:avLst/>
            <a:gdLst>
              <a:gd name="T0" fmla="*/ 189 w 223"/>
              <a:gd name="T1" fmla="*/ 676 h 677"/>
              <a:gd name="T2" fmla="*/ 189 w 223"/>
              <a:gd name="T3" fmla="*/ 676 h 677"/>
              <a:gd name="T4" fmla="*/ 173 w 223"/>
              <a:gd name="T5" fmla="*/ 667 h 677"/>
              <a:gd name="T6" fmla="*/ 0 w 223"/>
              <a:gd name="T7" fmla="*/ 338 h 677"/>
              <a:gd name="T8" fmla="*/ 189 w 223"/>
              <a:gd name="T9" fmla="*/ 8 h 677"/>
              <a:gd name="T10" fmla="*/ 214 w 223"/>
              <a:gd name="T11" fmla="*/ 16 h 677"/>
              <a:gd name="T12" fmla="*/ 214 w 223"/>
              <a:gd name="T13" fmla="*/ 41 h 677"/>
              <a:gd name="T14" fmla="*/ 41 w 223"/>
              <a:gd name="T15" fmla="*/ 338 h 677"/>
              <a:gd name="T16" fmla="*/ 198 w 223"/>
              <a:gd name="T17" fmla="*/ 634 h 677"/>
              <a:gd name="T18" fmla="*/ 198 w 223"/>
              <a:gd name="T19" fmla="*/ 667 h 677"/>
              <a:gd name="T20" fmla="*/ 189 w 223"/>
              <a:gd name="T21" fmla="*/ 676 h 6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23" h="677">
                <a:moveTo>
                  <a:pt x="189" y="676"/>
                </a:moveTo>
                <a:lnTo>
                  <a:pt x="189" y="676"/>
                </a:lnTo>
                <a:cubicBezTo>
                  <a:pt x="181" y="676"/>
                  <a:pt x="173" y="676"/>
                  <a:pt x="173" y="667"/>
                </a:cubicBezTo>
                <a:cubicBezTo>
                  <a:pt x="57" y="569"/>
                  <a:pt x="0" y="454"/>
                  <a:pt x="0" y="338"/>
                </a:cubicBezTo>
                <a:cubicBezTo>
                  <a:pt x="8" y="214"/>
                  <a:pt x="66" y="107"/>
                  <a:pt x="189" y="8"/>
                </a:cubicBezTo>
                <a:cubicBezTo>
                  <a:pt x="198" y="0"/>
                  <a:pt x="206" y="8"/>
                  <a:pt x="214" y="16"/>
                </a:cubicBezTo>
                <a:cubicBezTo>
                  <a:pt x="222" y="24"/>
                  <a:pt x="222" y="33"/>
                  <a:pt x="214" y="41"/>
                </a:cubicBezTo>
                <a:cubicBezTo>
                  <a:pt x="107" y="132"/>
                  <a:pt x="41" y="231"/>
                  <a:pt x="41" y="338"/>
                </a:cubicBezTo>
                <a:cubicBezTo>
                  <a:pt x="41" y="445"/>
                  <a:pt x="90" y="553"/>
                  <a:pt x="198" y="634"/>
                </a:cubicBezTo>
                <a:cubicBezTo>
                  <a:pt x="206" y="643"/>
                  <a:pt x="206" y="659"/>
                  <a:pt x="198" y="667"/>
                </a:cubicBezTo>
                <a:cubicBezTo>
                  <a:pt x="198" y="676"/>
                  <a:pt x="189" y="676"/>
                  <a:pt x="189" y="67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55" name="Freeform 744">
            <a:extLst>
              <a:ext uri="{FF2B5EF4-FFF2-40B4-BE49-F238E27FC236}">
                <a16:creationId xmlns:a16="http://schemas.microsoft.com/office/drawing/2014/main" id="{EFDFB6FC-E497-0E43-967B-FFFC66E282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00467" y="6393967"/>
            <a:ext cx="252301" cy="733106"/>
          </a:xfrm>
          <a:custGeom>
            <a:avLst/>
            <a:gdLst>
              <a:gd name="T0" fmla="*/ 25 w 232"/>
              <a:gd name="T1" fmla="*/ 676 h 677"/>
              <a:gd name="T2" fmla="*/ 25 w 232"/>
              <a:gd name="T3" fmla="*/ 676 h 677"/>
              <a:gd name="T4" fmla="*/ 8 w 232"/>
              <a:gd name="T5" fmla="*/ 667 h 677"/>
              <a:gd name="T6" fmla="*/ 16 w 232"/>
              <a:gd name="T7" fmla="*/ 634 h 677"/>
              <a:gd name="T8" fmla="*/ 181 w 232"/>
              <a:gd name="T9" fmla="*/ 346 h 677"/>
              <a:gd name="T10" fmla="*/ 25 w 232"/>
              <a:gd name="T11" fmla="*/ 41 h 677"/>
              <a:gd name="T12" fmla="*/ 25 w 232"/>
              <a:gd name="T13" fmla="*/ 16 h 677"/>
              <a:gd name="T14" fmla="*/ 49 w 232"/>
              <a:gd name="T15" fmla="*/ 8 h 677"/>
              <a:gd name="T16" fmla="*/ 223 w 232"/>
              <a:gd name="T17" fmla="*/ 346 h 677"/>
              <a:gd name="T18" fmla="*/ 41 w 232"/>
              <a:gd name="T19" fmla="*/ 667 h 677"/>
              <a:gd name="T20" fmla="*/ 25 w 232"/>
              <a:gd name="T21" fmla="*/ 676 h 6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32" h="677">
                <a:moveTo>
                  <a:pt x="25" y="676"/>
                </a:moveTo>
                <a:lnTo>
                  <a:pt x="25" y="676"/>
                </a:lnTo>
                <a:cubicBezTo>
                  <a:pt x="16" y="676"/>
                  <a:pt x="16" y="676"/>
                  <a:pt x="8" y="667"/>
                </a:cubicBezTo>
                <a:cubicBezTo>
                  <a:pt x="0" y="659"/>
                  <a:pt x="8" y="643"/>
                  <a:pt x="16" y="634"/>
                </a:cubicBezTo>
                <a:cubicBezTo>
                  <a:pt x="124" y="553"/>
                  <a:pt x="181" y="445"/>
                  <a:pt x="181" y="346"/>
                </a:cubicBezTo>
                <a:cubicBezTo>
                  <a:pt x="190" y="239"/>
                  <a:pt x="132" y="132"/>
                  <a:pt x="25" y="41"/>
                </a:cubicBezTo>
                <a:cubicBezTo>
                  <a:pt x="16" y="33"/>
                  <a:pt x="16" y="24"/>
                  <a:pt x="25" y="16"/>
                </a:cubicBezTo>
                <a:cubicBezTo>
                  <a:pt x="33" y="8"/>
                  <a:pt x="41" y="0"/>
                  <a:pt x="49" y="8"/>
                </a:cubicBezTo>
                <a:cubicBezTo>
                  <a:pt x="165" y="107"/>
                  <a:pt x="231" y="223"/>
                  <a:pt x="223" y="346"/>
                </a:cubicBezTo>
                <a:cubicBezTo>
                  <a:pt x="223" y="462"/>
                  <a:pt x="157" y="578"/>
                  <a:pt x="41" y="667"/>
                </a:cubicBezTo>
                <a:cubicBezTo>
                  <a:pt x="33" y="676"/>
                  <a:pt x="33" y="676"/>
                  <a:pt x="25" y="67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56" name="Freeform 745">
            <a:extLst>
              <a:ext uri="{FF2B5EF4-FFF2-40B4-BE49-F238E27FC236}">
                <a16:creationId xmlns:a16="http://schemas.microsoft.com/office/drawing/2014/main" id="{188EAAD0-102B-1440-9B56-9289AD836A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8174" y="9745306"/>
            <a:ext cx="161854" cy="480801"/>
          </a:xfrm>
          <a:custGeom>
            <a:avLst/>
            <a:gdLst>
              <a:gd name="T0" fmla="*/ 75 w 150"/>
              <a:gd name="T1" fmla="*/ 446 h 447"/>
              <a:gd name="T2" fmla="*/ 75 w 150"/>
              <a:gd name="T3" fmla="*/ 446 h 447"/>
              <a:gd name="T4" fmla="*/ 17 w 150"/>
              <a:gd name="T5" fmla="*/ 404 h 447"/>
              <a:gd name="T6" fmla="*/ 0 w 150"/>
              <a:gd name="T7" fmla="*/ 371 h 447"/>
              <a:gd name="T8" fmla="*/ 42 w 150"/>
              <a:gd name="T9" fmla="*/ 371 h 447"/>
              <a:gd name="T10" fmla="*/ 42 w 150"/>
              <a:gd name="T11" fmla="*/ 371 h 447"/>
              <a:gd name="T12" fmla="*/ 50 w 150"/>
              <a:gd name="T13" fmla="*/ 388 h 447"/>
              <a:gd name="T14" fmla="*/ 75 w 150"/>
              <a:gd name="T15" fmla="*/ 404 h 447"/>
              <a:gd name="T16" fmla="*/ 108 w 150"/>
              <a:gd name="T17" fmla="*/ 388 h 447"/>
              <a:gd name="T18" fmla="*/ 108 w 150"/>
              <a:gd name="T19" fmla="*/ 371 h 447"/>
              <a:gd name="T20" fmla="*/ 108 w 150"/>
              <a:gd name="T21" fmla="*/ 16 h 447"/>
              <a:gd name="T22" fmla="*/ 132 w 150"/>
              <a:gd name="T23" fmla="*/ 0 h 447"/>
              <a:gd name="T24" fmla="*/ 132 w 150"/>
              <a:gd name="T25" fmla="*/ 0 h 447"/>
              <a:gd name="T26" fmla="*/ 149 w 150"/>
              <a:gd name="T27" fmla="*/ 16 h 447"/>
              <a:gd name="T28" fmla="*/ 149 w 150"/>
              <a:gd name="T29" fmla="*/ 371 h 447"/>
              <a:gd name="T30" fmla="*/ 141 w 150"/>
              <a:gd name="T31" fmla="*/ 404 h 447"/>
              <a:gd name="T32" fmla="*/ 75 w 150"/>
              <a:gd name="T33" fmla="*/ 446 h 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50" h="447">
                <a:moveTo>
                  <a:pt x="75" y="446"/>
                </a:moveTo>
                <a:lnTo>
                  <a:pt x="75" y="446"/>
                </a:lnTo>
                <a:cubicBezTo>
                  <a:pt x="50" y="446"/>
                  <a:pt x="25" y="429"/>
                  <a:pt x="17" y="404"/>
                </a:cubicBezTo>
                <a:cubicBezTo>
                  <a:pt x="8" y="388"/>
                  <a:pt x="0" y="371"/>
                  <a:pt x="0" y="371"/>
                </a:cubicBezTo>
                <a:cubicBezTo>
                  <a:pt x="42" y="371"/>
                  <a:pt x="42" y="371"/>
                  <a:pt x="42" y="371"/>
                </a:cubicBezTo>
                <a:lnTo>
                  <a:pt x="42" y="371"/>
                </a:lnTo>
                <a:cubicBezTo>
                  <a:pt x="42" y="371"/>
                  <a:pt x="42" y="380"/>
                  <a:pt x="50" y="388"/>
                </a:cubicBezTo>
                <a:cubicBezTo>
                  <a:pt x="50" y="396"/>
                  <a:pt x="58" y="404"/>
                  <a:pt x="75" y="404"/>
                </a:cubicBezTo>
                <a:cubicBezTo>
                  <a:pt x="91" y="404"/>
                  <a:pt x="99" y="396"/>
                  <a:pt x="108" y="388"/>
                </a:cubicBezTo>
                <a:cubicBezTo>
                  <a:pt x="108" y="380"/>
                  <a:pt x="108" y="371"/>
                  <a:pt x="108" y="371"/>
                </a:cubicBezTo>
                <a:cubicBezTo>
                  <a:pt x="108" y="16"/>
                  <a:pt x="108" y="16"/>
                  <a:pt x="108" y="16"/>
                </a:cubicBezTo>
                <a:cubicBezTo>
                  <a:pt x="108" y="8"/>
                  <a:pt x="116" y="0"/>
                  <a:pt x="132" y="0"/>
                </a:cubicBezTo>
                <a:lnTo>
                  <a:pt x="132" y="0"/>
                </a:lnTo>
                <a:cubicBezTo>
                  <a:pt x="141" y="0"/>
                  <a:pt x="149" y="8"/>
                  <a:pt x="149" y="16"/>
                </a:cubicBezTo>
                <a:cubicBezTo>
                  <a:pt x="149" y="371"/>
                  <a:pt x="149" y="371"/>
                  <a:pt x="149" y="371"/>
                </a:cubicBezTo>
                <a:cubicBezTo>
                  <a:pt x="149" y="371"/>
                  <a:pt x="149" y="388"/>
                  <a:pt x="141" y="404"/>
                </a:cubicBezTo>
                <a:cubicBezTo>
                  <a:pt x="132" y="429"/>
                  <a:pt x="108" y="446"/>
                  <a:pt x="75" y="44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57" name="Freeform 746">
            <a:extLst>
              <a:ext uri="{FF2B5EF4-FFF2-40B4-BE49-F238E27FC236}">
                <a16:creationId xmlns:a16="http://schemas.microsoft.com/office/drawing/2014/main" id="{54063A80-27DE-9C4D-B1A1-337DE4D8E3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0185" y="9578690"/>
            <a:ext cx="952085" cy="242783"/>
          </a:xfrm>
          <a:custGeom>
            <a:avLst/>
            <a:gdLst>
              <a:gd name="T0" fmla="*/ 710 w 884"/>
              <a:gd name="T1" fmla="*/ 215 h 224"/>
              <a:gd name="T2" fmla="*/ 710 w 884"/>
              <a:gd name="T3" fmla="*/ 215 h 224"/>
              <a:gd name="T4" fmla="*/ 702 w 884"/>
              <a:gd name="T5" fmla="*/ 215 h 224"/>
              <a:gd name="T6" fmla="*/ 445 w 884"/>
              <a:gd name="T7" fmla="*/ 182 h 224"/>
              <a:gd name="T8" fmla="*/ 445 w 884"/>
              <a:gd name="T9" fmla="*/ 182 h 224"/>
              <a:gd name="T10" fmla="*/ 181 w 884"/>
              <a:gd name="T11" fmla="*/ 215 h 224"/>
              <a:gd name="T12" fmla="*/ 140 w 884"/>
              <a:gd name="T13" fmla="*/ 206 h 224"/>
              <a:gd name="T14" fmla="*/ 123 w 884"/>
              <a:gd name="T15" fmla="*/ 182 h 224"/>
              <a:gd name="T16" fmla="*/ 115 w 884"/>
              <a:gd name="T17" fmla="*/ 182 h 224"/>
              <a:gd name="T18" fmla="*/ 24 w 884"/>
              <a:gd name="T19" fmla="*/ 182 h 224"/>
              <a:gd name="T20" fmla="*/ 0 w 884"/>
              <a:gd name="T21" fmla="*/ 165 h 224"/>
              <a:gd name="T22" fmla="*/ 8 w 884"/>
              <a:gd name="T23" fmla="*/ 148 h 224"/>
              <a:gd name="T24" fmla="*/ 148 w 884"/>
              <a:gd name="T25" fmla="*/ 74 h 224"/>
              <a:gd name="T26" fmla="*/ 445 w 884"/>
              <a:gd name="T27" fmla="*/ 0 h 224"/>
              <a:gd name="T28" fmla="*/ 743 w 884"/>
              <a:gd name="T29" fmla="*/ 74 h 224"/>
              <a:gd name="T30" fmla="*/ 875 w 884"/>
              <a:gd name="T31" fmla="*/ 148 h 224"/>
              <a:gd name="T32" fmla="*/ 883 w 884"/>
              <a:gd name="T33" fmla="*/ 165 h 224"/>
              <a:gd name="T34" fmla="*/ 867 w 884"/>
              <a:gd name="T35" fmla="*/ 182 h 224"/>
              <a:gd name="T36" fmla="*/ 768 w 884"/>
              <a:gd name="T37" fmla="*/ 182 h 224"/>
              <a:gd name="T38" fmla="*/ 768 w 884"/>
              <a:gd name="T39" fmla="*/ 182 h 224"/>
              <a:gd name="T40" fmla="*/ 743 w 884"/>
              <a:gd name="T41" fmla="*/ 206 h 224"/>
              <a:gd name="T42" fmla="*/ 710 w 884"/>
              <a:gd name="T43" fmla="*/ 215 h 224"/>
              <a:gd name="T44" fmla="*/ 445 w 884"/>
              <a:gd name="T45" fmla="*/ 140 h 224"/>
              <a:gd name="T46" fmla="*/ 445 w 884"/>
              <a:gd name="T47" fmla="*/ 140 h 224"/>
              <a:gd name="T48" fmla="*/ 710 w 884"/>
              <a:gd name="T49" fmla="*/ 182 h 224"/>
              <a:gd name="T50" fmla="*/ 718 w 884"/>
              <a:gd name="T51" fmla="*/ 173 h 224"/>
              <a:gd name="T52" fmla="*/ 735 w 884"/>
              <a:gd name="T53" fmla="*/ 157 h 224"/>
              <a:gd name="T54" fmla="*/ 768 w 884"/>
              <a:gd name="T55" fmla="*/ 140 h 224"/>
              <a:gd name="T56" fmla="*/ 792 w 884"/>
              <a:gd name="T57" fmla="*/ 140 h 224"/>
              <a:gd name="T58" fmla="*/ 726 w 884"/>
              <a:gd name="T59" fmla="*/ 107 h 224"/>
              <a:gd name="T60" fmla="*/ 445 w 884"/>
              <a:gd name="T61" fmla="*/ 41 h 224"/>
              <a:gd name="T62" fmla="*/ 99 w 884"/>
              <a:gd name="T63" fmla="*/ 140 h 224"/>
              <a:gd name="T64" fmla="*/ 115 w 884"/>
              <a:gd name="T65" fmla="*/ 140 h 224"/>
              <a:gd name="T66" fmla="*/ 148 w 884"/>
              <a:gd name="T67" fmla="*/ 157 h 224"/>
              <a:gd name="T68" fmla="*/ 173 w 884"/>
              <a:gd name="T69" fmla="*/ 173 h 224"/>
              <a:gd name="T70" fmla="*/ 173 w 884"/>
              <a:gd name="T71" fmla="*/ 173 h 224"/>
              <a:gd name="T72" fmla="*/ 445 w 884"/>
              <a:gd name="T73" fmla="*/ 140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884" h="224">
                <a:moveTo>
                  <a:pt x="710" y="215"/>
                </a:moveTo>
                <a:lnTo>
                  <a:pt x="710" y="215"/>
                </a:lnTo>
                <a:cubicBezTo>
                  <a:pt x="710" y="215"/>
                  <a:pt x="710" y="215"/>
                  <a:pt x="702" y="215"/>
                </a:cubicBezTo>
                <a:cubicBezTo>
                  <a:pt x="660" y="206"/>
                  <a:pt x="528" y="182"/>
                  <a:pt x="445" y="182"/>
                </a:cubicBezTo>
                <a:lnTo>
                  <a:pt x="445" y="182"/>
                </a:lnTo>
                <a:cubicBezTo>
                  <a:pt x="355" y="182"/>
                  <a:pt x="222" y="206"/>
                  <a:pt x="181" y="215"/>
                </a:cubicBezTo>
                <a:cubicBezTo>
                  <a:pt x="173" y="223"/>
                  <a:pt x="156" y="215"/>
                  <a:pt x="140" y="206"/>
                </a:cubicBezTo>
                <a:cubicBezTo>
                  <a:pt x="123" y="182"/>
                  <a:pt x="123" y="182"/>
                  <a:pt x="123" y="182"/>
                </a:cubicBezTo>
                <a:cubicBezTo>
                  <a:pt x="123" y="182"/>
                  <a:pt x="123" y="182"/>
                  <a:pt x="115" y="182"/>
                </a:cubicBezTo>
                <a:cubicBezTo>
                  <a:pt x="24" y="182"/>
                  <a:pt x="24" y="182"/>
                  <a:pt x="24" y="182"/>
                </a:cubicBezTo>
                <a:cubicBezTo>
                  <a:pt x="16" y="182"/>
                  <a:pt x="8" y="173"/>
                  <a:pt x="0" y="165"/>
                </a:cubicBezTo>
                <a:cubicBezTo>
                  <a:pt x="0" y="157"/>
                  <a:pt x="0" y="148"/>
                  <a:pt x="8" y="148"/>
                </a:cubicBezTo>
                <a:cubicBezTo>
                  <a:pt x="16" y="140"/>
                  <a:pt x="66" y="107"/>
                  <a:pt x="148" y="74"/>
                </a:cubicBezTo>
                <a:cubicBezTo>
                  <a:pt x="222" y="41"/>
                  <a:pt x="330" y="0"/>
                  <a:pt x="445" y="0"/>
                </a:cubicBezTo>
                <a:cubicBezTo>
                  <a:pt x="561" y="0"/>
                  <a:pt x="668" y="41"/>
                  <a:pt x="743" y="74"/>
                </a:cubicBezTo>
                <a:cubicBezTo>
                  <a:pt x="825" y="107"/>
                  <a:pt x="875" y="140"/>
                  <a:pt x="875" y="148"/>
                </a:cubicBezTo>
                <a:cubicBezTo>
                  <a:pt x="883" y="148"/>
                  <a:pt x="883" y="157"/>
                  <a:pt x="883" y="165"/>
                </a:cubicBezTo>
                <a:cubicBezTo>
                  <a:pt x="883" y="173"/>
                  <a:pt x="875" y="182"/>
                  <a:pt x="867" y="182"/>
                </a:cubicBezTo>
                <a:cubicBezTo>
                  <a:pt x="768" y="182"/>
                  <a:pt x="768" y="182"/>
                  <a:pt x="768" y="182"/>
                </a:cubicBezTo>
                <a:lnTo>
                  <a:pt x="768" y="182"/>
                </a:lnTo>
                <a:cubicBezTo>
                  <a:pt x="743" y="206"/>
                  <a:pt x="743" y="206"/>
                  <a:pt x="743" y="206"/>
                </a:cubicBezTo>
                <a:cubicBezTo>
                  <a:pt x="735" y="215"/>
                  <a:pt x="726" y="215"/>
                  <a:pt x="710" y="215"/>
                </a:cubicBezTo>
                <a:close/>
                <a:moveTo>
                  <a:pt x="445" y="140"/>
                </a:moveTo>
                <a:lnTo>
                  <a:pt x="445" y="140"/>
                </a:lnTo>
                <a:cubicBezTo>
                  <a:pt x="528" y="140"/>
                  <a:pt x="660" y="165"/>
                  <a:pt x="710" y="182"/>
                </a:cubicBezTo>
                <a:lnTo>
                  <a:pt x="718" y="173"/>
                </a:lnTo>
                <a:cubicBezTo>
                  <a:pt x="735" y="157"/>
                  <a:pt x="735" y="157"/>
                  <a:pt x="735" y="157"/>
                </a:cubicBezTo>
                <a:cubicBezTo>
                  <a:pt x="743" y="148"/>
                  <a:pt x="759" y="140"/>
                  <a:pt x="768" y="140"/>
                </a:cubicBezTo>
                <a:cubicBezTo>
                  <a:pt x="792" y="140"/>
                  <a:pt x="792" y="140"/>
                  <a:pt x="792" y="140"/>
                </a:cubicBezTo>
                <a:cubicBezTo>
                  <a:pt x="776" y="132"/>
                  <a:pt x="751" y="124"/>
                  <a:pt x="726" y="107"/>
                </a:cubicBezTo>
                <a:cubicBezTo>
                  <a:pt x="652" y="74"/>
                  <a:pt x="553" y="41"/>
                  <a:pt x="445" y="41"/>
                </a:cubicBezTo>
                <a:cubicBezTo>
                  <a:pt x="313" y="41"/>
                  <a:pt x="173" y="99"/>
                  <a:pt x="99" y="140"/>
                </a:cubicBezTo>
                <a:cubicBezTo>
                  <a:pt x="115" y="140"/>
                  <a:pt x="115" y="140"/>
                  <a:pt x="115" y="140"/>
                </a:cubicBezTo>
                <a:cubicBezTo>
                  <a:pt x="132" y="140"/>
                  <a:pt x="140" y="148"/>
                  <a:pt x="148" y="157"/>
                </a:cubicBezTo>
                <a:cubicBezTo>
                  <a:pt x="173" y="173"/>
                  <a:pt x="173" y="173"/>
                  <a:pt x="173" y="173"/>
                </a:cubicBezTo>
                <a:cubicBezTo>
                  <a:pt x="173" y="173"/>
                  <a:pt x="173" y="182"/>
                  <a:pt x="173" y="173"/>
                </a:cubicBezTo>
                <a:cubicBezTo>
                  <a:pt x="231" y="165"/>
                  <a:pt x="355" y="140"/>
                  <a:pt x="445" y="14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58" name="Freeform 747">
            <a:extLst>
              <a:ext uri="{FF2B5EF4-FFF2-40B4-BE49-F238E27FC236}">
                <a16:creationId xmlns:a16="http://schemas.microsoft.com/office/drawing/2014/main" id="{CE868370-1DF9-5B4D-B82B-9D5F067843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77186" y="9540606"/>
            <a:ext cx="47604" cy="80929"/>
          </a:xfrm>
          <a:custGeom>
            <a:avLst/>
            <a:gdLst>
              <a:gd name="T0" fmla="*/ 24 w 42"/>
              <a:gd name="T1" fmla="*/ 74 h 75"/>
              <a:gd name="T2" fmla="*/ 24 w 42"/>
              <a:gd name="T3" fmla="*/ 74 h 75"/>
              <a:gd name="T4" fmla="*/ 24 w 42"/>
              <a:gd name="T5" fmla="*/ 74 h 75"/>
              <a:gd name="T6" fmla="*/ 0 w 42"/>
              <a:gd name="T7" fmla="*/ 50 h 75"/>
              <a:gd name="T8" fmla="*/ 0 w 42"/>
              <a:gd name="T9" fmla="*/ 25 h 75"/>
              <a:gd name="T10" fmla="*/ 24 w 42"/>
              <a:gd name="T11" fmla="*/ 0 h 75"/>
              <a:gd name="T12" fmla="*/ 24 w 42"/>
              <a:gd name="T13" fmla="*/ 0 h 75"/>
              <a:gd name="T14" fmla="*/ 41 w 42"/>
              <a:gd name="T15" fmla="*/ 25 h 75"/>
              <a:gd name="T16" fmla="*/ 41 w 42"/>
              <a:gd name="T17" fmla="*/ 50 h 75"/>
              <a:gd name="T18" fmla="*/ 24 w 42"/>
              <a:gd name="T19" fmla="*/ 74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2" h="75">
                <a:moveTo>
                  <a:pt x="24" y="74"/>
                </a:moveTo>
                <a:lnTo>
                  <a:pt x="24" y="74"/>
                </a:lnTo>
                <a:lnTo>
                  <a:pt x="24" y="74"/>
                </a:lnTo>
                <a:cubicBezTo>
                  <a:pt x="8" y="74"/>
                  <a:pt x="0" y="66"/>
                  <a:pt x="0" y="50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8"/>
                  <a:pt x="8" y="0"/>
                  <a:pt x="24" y="0"/>
                </a:cubicBezTo>
                <a:lnTo>
                  <a:pt x="24" y="0"/>
                </a:lnTo>
                <a:cubicBezTo>
                  <a:pt x="33" y="0"/>
                  <a:pt x="41" y="8"/>
                  <a:pt x="41" y="25"/>
                </a:cubicBezTo>
                <a:cubicBezTo>
                  <a:pt x="41" y="50"/>
                  <a:pt x="41" y="50"/>
                  <a:pt x="41" y="50"/>
                </a:cubicBezTo>
                <a:cubicBezTo>
                  <a:pt x="41" y="66"/>
                  <a:pt x="33" y="74"/>
                  <a:pt x="24" y="7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59" name="Freeform 748">
            <a:extLst>
              <a:ext uri="{FF2B5EF4-FFF2-40B4-BE49-F238E27FC236}">
                <a16:creationId xmlns:a16="http://schemas.microsoft.com/office/drawing/2014/main" id="{8DA3F129-7C5C-5E40-A442-17B3230D5D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68448" y="7036623"/>
            <a:ext cx="323709" cy="818793"/>
          </a:xfrm>
          <a:custGeom>
            <a:avLst/>
            <a:gdLst>
              <a:gd name="T0" fmla="*/ 239 w 298"/>
              <a:gd name="T1" fmla="*/ 759 h 760"/>
              <a:gd name="T2" fmla="*/ 239 w 298"/>
              <a:gd name="T3" fmla="*/ 759 h 760"/>
              <a:gd name="T4" fmla="*/ 50 w 298"/>
              <a:gd name="T5" fmla="*/ 759 h 760"/>
              <a:gd name="T6" fmla="*/ 33 w 298"/>
              <a:gd name="T7" fmla="*/ 734 h 760"/>
              <a:gd name="T8" fmla="*/ 8 w 298"/>
              <a:gd name="T9" fmla="*/ 511 h 760"/>
              <a:gd name="T10" fmla="*/ 116 w 298"/>
              <a:gd name="T11" fmla="*/ 40 h 760"/>
              <a:gd name="T12" fmla="*/ 132 w 298"/>
              <a:gd name="T13" fmla="*/ 8 h 760"/>
              <a:gd name="T14" fmla="*/ 149 w 298"/>
              <a:gd name="T15" fmla="*/ 0 h 760"/>
              <a:gd name="T16" fmla="*/ 149 w 298"/>
              <a:gd name="T17" fmla="*/ 0 h 760"/>
              <a:gd name="T18" fmla="*/ 165 w 298"/>
              <a:gd name="T19" fmla="*/ 8 h 760"/>
              <a:gd name="T20" fmla="*/ 173 w 298"/>
              <a:gd name="T21" fmla="*/ 17 h 760"/>
              <a:gd name="T22" fmla="*/ 281 w 298"/>
              <a:gd name="T23" fmla="*/ 536 h 760"/>
              <a:gd name="T24" fmla="*/ 264 w 298"/>
              <a:gd name="T25" fmla="*/ 536 h 760"/>
              <a:gd name="T26" fmla="*/ 281 w 298"/>
              <a:gd name="T27" fmla="*/ 536 h 760"/>
              <a:gd name="T28" fmla="*/ 264 w 298"/>
              <a:gd name="T29" fmla="*/ 734 h 760"/>
              <a:gd name="T30" fmla="*/ 239 w 298"/>
              <a:gd name="T31" fmla="*/ 759 h 760"/>
              <a:gd name="T32" fmla="*/ 66 w 298"/>
              <a:gd name="T33" fmla="*/ 718 h 760"/>
              <a:gd name="T34" fmla="*/ 66 w 298"/>
              <a:gd name="T35" fmla="*/ 718 h 760"/>
              <a:gd name="T36" fmla="*/ 223 w 298"/>
              <a:gd name="T37" fmla="*/ 718 h 760"/>
              <a:gd name="T38" fmla="*/ 239 w 298"/>
              <a:gd name="T39" fmla="*/ 536 h 760"/>
              <a:gd name="T40" fmla="*/ 149 w 298"/>
              <a:gd name="T41" fmla="*/ 65 h 760"/>
              <a:gd name="T42" fmla="*/ 50 w 298"/>
              <a:gd name="T43" fmla="*/ 511 h 760"/>
              <a:gd name="T44" fmla="*/ 66 w 298"/>
              <a:gd name="T45" fmla="*/ 718 h 7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298" h="760">
                <a:moveTo>
                  <a:pt x="239" y="759"/>
                </a:moveTo>
                <a:lnTo>
                  <a:pt x="239" y="759"/>
                </a:lnTo>
                <a:cubicBezTo>
                  <a:pt x="50" y="759"/>
                  <a:pt x="50" y="759"/>
                  <a:pt x="50" y="759"/>
                </a:cubicBezTo>
                <a:cubicBezTo>
                  <a:pt x="41" y="759"/>
                  <a:pt x="33" y="751"/>
                  <a:pt x="33" y="734"/>
                </a:cubicBezTo>
                <a:cubicBezTo>
                  <a:pt x="8" y="511"/>
                  <a:pt x="8" y="511"/>
                  <a:pt x="8" y="511"/>
                </a:cubicBezTo>
                <a:cubicBezTo>
                  <a:pt x="0" y="354"/>
                  <a:pt x="33" y="197"/>
                  <a:pt x="116" y="40"/>
                </a:cubicBezTo>
                <a:cubicBezTo>
                  <a:pt x="132" y="8"/>
                  <a:pt x="132" y="8"/>
                  <a:pt x="132" y="8"/>
                </a:cubicBezTo>
                <a:cubicBezTo>
                  <a:pt x="132" y="8"/>
                  <a:pt x="140" y="0"/>
                  <a:pt x="149" y="0"/>
                </a:cubicBezTo>
                <a:lnTo>
                  <a:pt x="149" y="0"/>
                </a:lnTo>
                <a:cubicBezTo>
                  <a:pt x="157" y="0"/>
                  <a:pt x="157" y="0"/>
                  <a:pt x="165" y="8"/>
                </a:cubicBezTo>
                <a:cubicBezTo>
                  <a:pt x="173" y="17"/>
                  <a:pt x="173" y="17"/>
                  <a:pt x="173" y="17"/>
                </a:cubicBezTo>
                <a:cubicBezTo>
                  <a:pt x="264" y="181"/>
                  <a:pt x="297" y="363"/>
                  <a:pt x="281" y="536"/>
                </a:cubicBezTo>
                <a:cubicBezTo>
                  <a:pt x="264" y="536"/>
                  <a:pt x="264" y="536"/>
                  <a:pt x="264" y="536"/>
                </a:cubicBezTo>
                <a:cubicBezTo>
                  <a:pt x="281" y="536"/>
                  <a:pt x="281" y="536"/>
                  <a:pt x="281" y="536"/>
                </a:cubicBezTo>
                <a:cubicBezTo>
                  <a:pt x="264" y="734"/>
                  <a:pt x="264" y="734"/>
                  <a:pt x="264" y="734"/>
                </a:cubicBezTo>
                <a:cubicBezTo>
                  <a:pt x="264" y="751"/>
                  <a:pt x="256" y="759"/>
                  <a:pt x="239" y="759"/>
                </a:cubicBezTo>
                <a:close/>
                <a:moveTo>
                  <a:pt x="66" y="718"/>
                </a:moveTo>
                <a:lnTo>
                  <a:pt x="66" y="718"/>
                </a:lnTo>
                <a:cubicBezTo>
                  <a:pt x="223" y="718"/>
                  <a:pt x="223" y="718"/>
                  <a:pt x="223" y="718"/>
                </a:cubicBezTo>
                <a:cubicBezTo>
                  <a:pt x="239" y="536"/>
                  <a:pt x="239" y="536"/>
                  <a:pt x="239" y="536"/>
                </a:cubicBezTo>
                <a:cubicBezTo>
                  <a:pt x="256" y="371"/>
                  <a:pt x="223" y="214"/>
                  <a:pt x="149" y="65"/>
                </a:cubicBezTo>
                <a:cubicBezTo>
                  <a:pt x="74" y="214"/>
                  <a:pt x="41" y="363"/>
                  <a:pt x="50" y="511"/>
                </a:cubicBezTo>
                <a:lnTo>
                  <a:pt x="66" y="71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60" name="Freeform 749">
            <a:extLst>
              <a:ext uri="{FF2B5EF4-FFF2-40B4-BE49-F238E27FC236}">
                <a16:creationId xmlns:a16="http://schemas.microsoft.com/office/drawing/2014/main" id="{E4593B05-F88E-5944-BCCA-3B0AB6380F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06469" y="7631677"/>
            <a:ext cx="161854" cy="357030"/>
          </a:xfrm>
          <a:custGeom>
            <a:avLst/>
            <a:gdLst>
              <a:gd name="T0" fmla="*/ 132 w 150"/>
              <a:gd name="T1" fmla="*/ 330 h 331"/>
              <a:gd name="T2" fmla="*/ 132 w 150"/>
              <a:gd name="T3" fmla="*/ 330 h 331"/>
              <a:gd name="T4" fmla="*/ 115 w 150"/>
              <a:gd name="T5" fmla="*/ 322 h 331"/>
              <a:gd name="T6" fmla="*/ 8 w 150"/>
              <a:gd name="T7" fmla="*/ 181 h 331"/>
              <a:gd name="T8" fmla="*/ 8 w 150"/>
              <a:gd name="T9" fmla="*/ 156 h 331"/>
              <a:gd name="T10" fmla="*/ 33 w 150"/>
              <a:gd name="T11" fmla="*/ 156 h 331"/>
              <a:gd name="T12" fmla="*/ 107 w 150"/>
              <a:gd name="T13" fmla="*/ 247 h 331"/>
              <a:gd name="T14" fmla="*/ 107 w 150"/>
              <a:gd name="T15" fmla="*/ 214 h 331"/>
              <a:gd name="T16" fmla="*/ 16 w 150"/>
              <a:gd name="T17" fmla="*/ 33 h 331"/>
              <a:gd name="T18" fmla="*/ 25 w 150"/>
              <a:gd name="T19" fmla="*/ 8 h 331"/>
              <a:gd name="T20" fmla="*/ 49 w 150"/>
              <a:gd name="T21" fmla="*/ 16 h 331"/>
              <a:gd name="T22" fmla="*/ 149 w 150"/>
              <a:gd name="T23" fmla="*/ 198 h 331"/>
              <a:gd name="T24" fmla="*/ 149 w 150"/>
              <a:gd name="T25" fmla="*/ 206 h 331"/>
              <a:gd name="T26" fmla="*/ 149 w 150"/>
              <a:gd name="T27" fmla="*/ 305 h 331"/>
              <a:gd name="T28" fmla="*/ 132 w 150"/>
              <a:gd name="T29" fmla="*/ 330 h 3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50" h="331">
                <a:moveTo>
                  <a:pt x="132" y="330"/>
                </a:moveTo>
                <a:lnTo>
                  <a:pt x="132" y="330"/>
                </a:lnTo>
                <a:cubicBezTo>
                  <a:pt x="124" y="330"/>
                  <a:pt x="115" y="330"/>
                  <a:pt x="115" y="322"/>
                </a:cubicBezTo>
                <a:cubicBezTo>
                  <a:pt x="8" y="181"/>
                  <a:pt x="8" y="181"/>
                  <a:pt x="8" y="181"/>
                </a:cubicBezTo>
                <a:cubicBezTo>
                  <a:pt x="0" y="173"/>
                  <a:pt x="0" y="165"/>
                  <a:pt x="8" y="156"/>
                </a:cubicBezTo>
                <a:cubicBezTo>
                  <a:pt x="16" y="148"/>
                  <a:pt x="33" y="148"/>
                  <a:pt x="33" y="156"/>
                </a:cubicBezTo>
                <a:cubicBezTo>
                  <a:pt x="107" y="247"/>
                  <a:pt x="107" y="247"/>
                  <a:pt x="107" y="247"/>
                </a:cubicBezTo>
                <a:cubicBezTo>
                  <a:pt x="107" y="214"/>
                  <a:pt x="107" y="214"/>
                  <a:pt x="107" y="214"/>
                </a:cubicBezTo>
                <a:cubicBezTo>
                  <a:pt x="16" y="33"/>
                  <a:pt x="16" y="33"/>
                  <a:pt x="16" y="33"/>
                </a:cubicBezTo>
                <a:cubicBezTo>
                  <a:pt x="8" y="24"/>
                  <a:pt x="16" y="8"/>
                  <a:pt x="25" y="8"/>
                </a:cubicBezTo>
                <a:cubicBezTo>
                  <a:pt x="33" y="0"/>
                  <a:pt x="49" y="0"/>
                  <a:pt x="49" y="16"/>
                </a:cubicBezTo>
                <a:cubicBezTo>
                  <a:pt x="149" y="198"/>
                  <a:pt x="149" y="198"/>
                  <a:pt x="149" y="198"/>
                </a:cubicBezTo>
                <a:lnTo>
                  <a:pt x="149" y="206"/>
                </a:lnTo>
                <a:cubicBezTo>
                  <a:pt x="149" y="305"/>
                  <a:pt x="149" y="305"/>
                  <a:pt x="149" y="305"/>
                </a:cubicBezTo>
                <a:cubicBezTo>
                  <a:pt x="149" y="322"/>
                  <a:pt x="140" y="322"/>
                  <a:pt x="132" y="33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61" name="Freeform 750">
            <a:extLst>
              <a:ext uri="{FF2B5EF4-FFF2-40B4-BE49-F238E27FC236}">
                <a16:creationId xmlns:a16="http://schemas.microsoft.com/office/drawing/2014/main" id="{E1CA3B12-1FFD-A247-9F5C-99FF603E23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87522" y="7641198"/>
            <a:ext cx="161854" cy="347510"/>
          </a:xfrm>
          <a:custGeom>
            <a:avLst/>
            <a:gdLst>
              <a:gd name="T0" fmla="*/ 24 w 149"/>
              <a:gd name="T1" fmla="*/ 322 h 323"/>
              <a:gd name="T2" fmla="*/ 24 w 149"/>
              <a:gd name="T3" fmla="*/ 322 h 323"/>
              <a:gd name="T4" fmla="*/ 16 w 149"/>
              <a:gd name="T5" fmla="*/ 322 h 323"/>
              <a:gd name="T6" fmla="*/ 0 w 149"/>
              <a:gd name="T7" fmla="*/ 297 h 323"/>
              <a:gd name="T8" fmla="*/ 0 w 149"/>
              <a:gd name="T9" fmla="*/ 198 h 323"/>
              <a:gd name="T10" fmla="*/ 8 w 149"/>
              <a:gd name="T11" fmla="*/ 190 h 323"/>
              <a:gd name="T12" fmla="*/ 91 w 149"/>
              <a:gd name="T13" fmla="*/ 16 h 323"/>
              <a:gd name="T14" fmla="*/ 124 w 149"/>
              <a:gd name="T15" fmla="*/ 0 h 323"/>
              <a:gd name="T16" fmla="*/ 132 w 149"/>
              <a:gd name="T17" fmla="*/ 33 h 323"/>
              <a:gd name="T18" fmla="*/ 41 w 149"/>
              <a:gd name="T19" fmla="*/ 206 h 323"/>
              <a:gd name="T20" fmla="*/ 41 w 149"/>
              <a:gd name="T21" fmla="*/ 239 h 323"/>
              <a:gd name="T22" fmla="*/ 107 w 149"/>
              <a:gd name="T23" fmla="*/ 165 h 323"/>
              <a:gd name="T24" fmla="*/ 132 w 149"/>
              <a:gd name="T25" fmla="*/ 157 h 323"/>
              <a:gd name="T26" fmla="*/ 140 w 149"/>
              <a:gd name="T27" fmla="*/ 190 h 323"/>
              <a:gd name="T28" fmla="*/ 41 w 149"/>
              <a:gd name="T29" fmla="*/ 314 h 323"/>
              <a:gd name="T30" fmla="*/ 24 w 149"/>
              <a:gd name="T31" fmla="*/ 322 h 3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49" h="323">
                <a:moveTo>
                  <a:pt x="24" y="322"/>
                </a:moveTo>
                <a:lnTo>
                  <a:pt x="24" y="322"/>
                </a:lnTo>
                <a:cubicBezTo>
                  <a:pt x="16" y="322"/>
                  <a:pt x="16" y="322"/>
                  <a:pt x="16" y="322"/>
                </a:cubicBezTo>
                <a:cubicBezTo>
                  <a:pt x="8" y="314"/>
                  <a:pt x="0" y="314"/>
                  <a:pt x="0" y="297"/>
                </a:cubicBezTo>
                <a:cubicBezTo>
                  <a:pt x="0" y="198"/>
                  <a:pt x="0" y="198"/>
                  <a:pt x="0" y="198"/>
                </a:cubicBezTo>
                <a:cubicBezTo>
                  <a:pt x="0" y="198"/>
                  <a:pt x="0" y="190"/>
                  <a:pt x="8" y="190"/>
                </a:cubicBezTo>
                <a:cubicBezTo>
                  <a:pt x="91" y="16"/>
                  <a:pt x="91" y="16"/>
                  <a:pt x="91" y="16"/>
                </a:cubicBezTo>
                <a:cubicBezTo>
                  <a:pt x="99" y="0"/>
                  <a:pt x="107" y="0"/>
                  <a:pt x="124" y="0"/>
                </a:cubicBezTo>
                <a:cubicBezTo>
                  <a:pt x="132" y="8"/>
                  <a:pt x="132" y="25"/>
                  <a:pt x="132" y="33"/>
                </a:cubicBezTo>
                <a:cubicBezTo>
                  <a:pt x="41" y="206"/>
                  <a:pt x="41" y="206"/>
                  <a:pt x="41" y="206"/>
                </a:cubicBezTo>
                <a:cubicBezTo>
                  <a:pt x="41" y="239"/>
                  <a:pt x="41" y="239"/>
                  <a:pt x="41" y="239"/>
                </a:cubicBezTo>
                <a:cubicBezTo>
                  <a:pt x="107" y="165"/>
                  <a:pt x="107" y="165"/>
                  <a:pt x="107" y="165"/>
                </a:cubicBezTo>
                <a:cubicBezTo>
                  <a:pt x="115" y="148"/>
                  <a:pt x="124" y="148"/>
                  <a:pt x="132" y="157"/>
                </a:cubicBezTo>
                <a:cubicBezTo>
                  <a:pt x="140" y="165"/>
                  <a:pt x="148" y="181"/>
                  <a:pt x="140" y="190"/>
                </a:cubicBezTo>
                <a:cubicBezTo>
                  <a:pt x="41" y="314"/>
                  <a:pt x="41" y="314"/>
                  <a:pt x="41" y="314"/>
                </a:cubicBezTo>
                <a:cubicBezTo>
                  <a:pt x="33" y="322"/>
                  <a:pt x="24" y="322"/>
                  <a:pt x="24" y="32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62" name="Freeform 751">
            <a:extLst>
              <a:ext uri="{FF2B5EF4-FFF2-40B4-BE49-F238E27FC236}">
                <a16:creationId xmlns:a16="http://schemas.microsoft.com/office/drawing/2014/main" id="{34DDD638-7A10-1943-BB46-6159A60DC3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54135" y="7812573"/>
            <a:ext cx="142813" cy="90447"/>
          </a:xfrm>
          <a:custGeom>
            <a:avLst/>
            <a:gdLst>
              <a:gd name="T0" fmla="*/ 108 w 134"/>
              <a:gd name="T1" fmla="*/ 82 h 83"/>
              <a:gd name="T2" fmla="*/ 108 w 134"/>
              <a:gd name="T3" fmla="*/ 82 h 83"/>
              <a:gd name="T4" fmla="*/ 17 w 134"/>
              <a:gd name="T5" fmla="*/ 82 h 83"/>
              <a:gd name="T6" fmla="*/ 0 w 134"/>
              <a:gd name="T7" fmla="*/ 57 h 83"/>
              <a:gd name="T8" fmla="*/ 0 w 134"/>
              <a:gd name="T9" fmla="*/ 16 h 83"/>
              <a:gd name="T10" fmla="*/ 17 w 134"/>
              <a:gd name="T11" fmla="*/ 0 h 83"/>
              <a:gd name="T12" fmla="*/ 108 w 134"/>
              <a:gd name="T13" fmla="*/ 0 h 83"/>
              <a:gd name="T14" fmla="*/ 133 w 134"/>
              <a:gd name="T15" fmla="*/ 16 h 83"/>
              <a:gd name="T16" fmla="*/ 133 w 134"/>
              <a:gd name="T17" fmla="*/ 57 h 83"/>
              <a:gd name="T18" fmla="*/ 108 w 134"/>
              <a:gd name="T19" fmla="*/ 82 h 83"/>
              <a:gd name="T20" fmla="*/ 42 w 134"/>
              <a:gd name="T21" fmla="*/ 41 h 83"/>
              <a:gd name="T22" fmla="*/ 42 w 134"/>
              <a:gd name="T23" fmla="*/ 41 h 83"/>
              <a:gd name="T24" fmla="*/ 91 w 134"/>
              <a:gd name="T25" fmla="*/ 41 h 83"/>
              <a:gd name="T26" fmla="*/ 91 w 134"/>
              <a:gd name="T27" fmla="*/ 41 h 83"/>
              <a:gd name="T28" fmla="*/ 42 w 134"/>
              <a:gd name="T29" fmla="*/ 41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34" h="83">
                <a:moveTo>
                  <a:pt x="108" y="82"/>
                </a:moveTo>
                <a:lnTo>
                  <a:pt x="108" y="82"/>
                </a:lnTo>
                <a:cubicBezTo>
                  <a:pt x="17" y="82"/>
                  <a:pt x="17" y="82"/>
                  <a:pt x="17" y="82"/>
                </a:cubicBezTo>
                <a:cubicBezTo>
                  <a:pt x="9" y="82"/>
                  <a:pt x="0" y="74"/>
                  <a:pt x="0" y="57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8"/>
                  <a:pt x="9" y="0"/>
                  <a:pt x="17" y="0"/>
                </a:cubicBezTo>
                <a:cubicBezTo>
                  <a:pt x="108" y="0"/>
                  <a:pt x="108" y="0"/>
                  <a:pt x="108" y="0"/>
                </a:cubicBezTo>
                <a:cubicBezTo>
                  <a:pt x="124" y="0"/>
                  <a:pt x="133" y="8"/>
                  <a:pt x="133" y="16"/>
                </a:cubicBezTo>
                <a:cubicBezTo>
                  <a:pt x="133" y="57"/>
                  <a:pt x="133" y="57"/>
                  <a:pt x="133" y="57"/>
                </a:cubicBezTo>
                <a:cubicBezTo>
                  <a:pt x="133" y="74"/>
                  <a:pt x="124" y="82"/>
                  <a:pt x="108" y="82"/>
                </a:cubicBezTo>
                <a:close/>
                <a:moveTo>
                  <a:pt x="42" y="41"/>
                </a:moveTo>
                <a:lnTo>
                  <a:pt x="42" y="41"/>
                </a:lnTo>
                <a:cubicBezTo>
                  <a:pt x="91" y="41"/>
                  <a:pt x="91" y="41"/>
                  <a:pt x="91" y="41"/>
                </a:cubicBezTo>
                <a:lnTo>
                  <a:pt x="91" y="41"/>
                </a:lnTo>
                <a:cubicBezTo>
                  <a:pt x="42" y="41"/>
                  <a:pt x="42" y="41"/>
                  <a:pt x="42" y="41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63" name="Freeform 752">
            <a:extLst>
              <a:ext uri="{FF2B5EF4-FFF2-40B4-BE49-F238E27FC236}">
                <a16:creationId xmlns:a16="http://schemas.microsoft.com/office/drawing/2014/main" id="{E8683E36-E5DE-704B-BEDB-E4D187AC73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63656" y="7274644"/>
            <a:ext cx="123771" cy="133292"/>
          </a:xfrm>
          <a:custGeom>
            <a:avLst/>
            <a:gdLst>
              <a:gd name="T0" fmla="*/ 58 w 116"/>
              <a:gd name="T1" fmla="*/ 124 h 125"/>
              <a:gd name="T2" fmla="*/ 58 w 116"/>
              <a:gd name="T3" fmla="*/ 124 h 125"/>
              <a:gd name="T4" fmla="*/ 0 w 116"/>
              <a:gd name="T5" fmla="*/ 58 h 125"/>
              <a:gd name="T6" fmla="*/ 58 w 116"/>
              <a:gd name="T7" fmla="*/ 0 h 125"/>
              <a:gd name="T8" fmla="*/ 115 w 116"/>
              <a:gd name="T9" fmla="*/ 58 h 125"/>
              <a:gd name="T10" fmla="*/ 58 w 116"/>
              <a:gd name="T11" fmla="*/ 124 h 125"/>
              <a:gd name="T12" fmla="*/ 58 w 116"/>
              <a:gd name="T13" fmla="*/ 42 h 125"/>
              <a:gd name="T14" fmla="*/ 58 w 116"/>
              <a:gd name="T15" fmla="*/ 42 h 125"/>
              <a:gd name="T16" fmla="*/ 41 w 116"/>
              <a:gd name="T17" fmla="*/ 58 h 125"/>
              <a:gd name="T18" fmla="*/ 58 w 116"/>
              <a:gd name="T19" fmla="*/ 83 h 125"/>
              <a:gd name="T20" fmla="*/ 74 w 116"/>
              <a:gd name="T21" fmla="*/ 58 h 125"/>
              <a:gd name="T22" fmla="*/ 58 w 116"/>
              <a:gd name="T23" fmla="*/ 42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16" h="125">
                <a:moveTo>
                  <a:pt x="58" y="124"/>
                </a:moveTo>
                <a:lnTo>
                  <a:pt x="58" y="124"/>
                </a:lnTo>
                <a:cubicBezTo>
                  <a:pt x="25" y="124"/>
                  <a:pt x="0" y="91"/>
                  <a:pt x="0" y="58"/>
                </a:cubicBezTo>
                <a:cubicBezTo>
                  <a:pt x="0" y="25"/>
                  <a:pt x="25" y="0"/>
                  <a:pt x="58" y="0"/>
                </a:cubicBezTo>
                <a:cubicBezTo>
                  <a:pt x="91" y="0"/>
                  <a:pt x="115" y="25"/>
                  <a:pt x="115" y="58"/>
                </a:cubicBezTo>
                <a:cubicBezTo>
                  <a:pt x="115" y="91"/>
                  <a:pt x="91" y="124"/>
                  <a:pt x="58" y="124"/>
                </a:cubicBezTo>
                <a:close/>
                <a:moveTo>
                  <a:pt x="58" y="42"/>
                </a:moveTo>
                <a:lnTo>
                  <a:pt x="58" y="42"/>
                </a:lnTo>
                <a:cubicBezTo>
                  <a:pt x="49" y="42"/>
                  <a:pt x="41" y="50"/>
                  <a:pt x="41" y="58"/>
                </a:cubicBezTo>
                <a:cubicBezTo>
                  <a:pt x="41" y="75"/>
                  <a:pt x="49" y="83"/>
                  <a:pt x="58" y="83"/>
                </a:cubicBezTo>
                <a:cubicBezTo>
                  <a:pt x="66" y="83"/>
                  <a:pt x="74" y="75"/>
                  <a:pt x="74" y="58"/>
                </a:cubicBezTo>
                <a:cubicBezTo>
                  <a:pt x="74" y="50"/>
                  <a:pt x="66" y="42"/>
                  <a:pt x="58" y="42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64" name="Freeform 753">
            <a:extLst>
              <a:ext uri="{FF2B5EF4-FFF2-40B4-BE49-F238E27FC236}">
                <a16:creationId xmlns:a16="http://schemas.microsoft.com/office/drawing/2014/main" id="{1DC0BB87-32AA-6F4D-8DBD-9A7E158228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01739" y="7641198"/>
            <a:ext cx="47604" cy="347510"/>
          </a:xfrm>
          <a:custGeom>
            <a:avLst/>
            <a:gdLst>
              <a:gd name="T0" fmla="*/ 25 w 42"/>
              <a:gd name="T1" fmla="*/ 322 h 323"/>
              <a:gd name="T2" fmla="*/ 25 w 42"/>
              <a:gd name="T3" fmla="*/ 322 h 323"/>
              <a:gd name="T4" fmla="*/ 0 w 42"/>
              <a:gd name="T5" fmla="*/ 297 h 323"/>
              <a:gd name="T6" fmla="*/ 0 w 42"/>
              <a:gd name="T7" fmla="*/ 25 h 323"/>
              <a:gd name="T8" fmla="*/ 25 w 42"/>
              <a:gd name="T9" fmla="*/ 0 h 323"/>
              <a:gd name="T10" fmla="*/ 41 w 42"/>
              <a:gd name="T11" fmla="*/ 25 h 323"/>
              <a:gd name="T12" fmla="*/ 41 w 42"/>
              <a:gd name="T13" fmla="*/ 297 h 323"/>
              <a:gd name="T14" fmla="*/ 25 w 42"/>
              <a:gd name="T15" fmla="*/ 322 h 3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2" h="323">
                <a:moveTo>
                  <a:pt x="25" y="322"/>
                </a:moveTo>
                <a:lnTo>
                  <a:pt x="25" y="322"/>
                </a:lnTo>
                <a:cubicBezTo>
                  <a:pt x="16" y="322"/>
                  <a:pt x="0" y="314"/>
                  <a:pt x="0" y="297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8"/>
                  <a:pt x="16" y="0"/>
                  <a:pt x="25" y="0"/>
                </a:cubicBezTo>
                <a:cubicBezTo>
                  <a:pt x="33" y="0"/>
                  <a:pt x="41" y="8"/>
                  <a:pt x="41" y="25"/>
                </a:cubicBezTo>
                <a:cubicBezTo>
                  <a:pt x="41" y="297"/>
                  <a:pt x="41" y="297"/>
                  <a:pt x="41" y="297"/>
                </a:cubicBezTo>
                <a:cubicBezTo>
                  <a:pt x="41" y="314"/>
                  <a:pt x="33" y="322"/>
                  <a:pt x="25" y="32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65" name="Freeform 754">
            <a:extLst>
              <a:ext uri="{FF2B5EF4-FFF2-40B4-BE49-F238E27FC236}">
                <a16:creationId xmlns:a16="http://schemas.microsoft.com/office/drawing/2014/main" id="{5175636E-AE37-D044-A6CF-2DAC3FB242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00559" y="9521565"/>
            <a:ext cx="57125" cy="695022"/>
          </a:xfrm>
          <a:custGeom>
            <a:avLst/>
            <a:gdLst>
              <a:gd name="T0" fmla="*/ 25 w 51"/>
              <a:gd name="T1" fmla="*/ 644 h 645"/>
              <a:gd name="T2" fmla="*/ 25 w 51"/>
              <a:gd name="T3" fmla="*/ 644 h 645"/>
              <a:gd name="T4" fmla="*/ 0 w 51"/>
              <a:gd name="T5" fmla="*/ 620 h 645"/>
              <a:gd name="T6" fmla="*/ 0 w 51"/>
              <a:gd name="T7" fmla="*/ 25 h 645"/>
              <a:gd name="T8" fmla="*/ 25 w 51"/>
              <a:gd name="T9" fmla="*/ 0 h 645"/>
              <a:gd name="T10" fmla="*/ 50 w 51"/>
              <a:gd name="T11" fmla="*/ 25 h 645"/>
              <a:gd name="T12" fmla="*/ 50 w 51"/>
              <a:gd name="T13" fmla="*/ 620 h 645"/>
              <a:gd name="T14" fmla="*/ 25 w 51"/>
              <a:gd name="T15" fmla="*/ 644 h 6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1" h="645">
                <a:moveTo>
                  <a:pt x="25" y="644"/>
                </a:moveTo>
                <a:lnTo>
                  <a:pt x="25" y="644"/>
                </a:lnTo>
                <a:cubicBezTo>
                  <a:pt x="8" y="644"/>
                  <a:pt x="0" y="636"/>
                  <a:pt x="0" y="620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9"/>
                  <a:pt x="8" y="0"/>
                  <a:pt x="25" y="0"/>
                </a:cubicBezTo>
                <a:cubicBezTo>
                  <a:pt x="41" y="0"/>
                  <a:pt x="50" y="9"/>
                  <a:pt x="50" y="25"/>
                </a:cubicBezTo>
                <a:cubicBezTo>
                  <a:pt x="50" y="620"/>
                  <a:pt x="50" y="620"/>
                  <a:pt x="50" y="620"/>
                </a:cubicBezTo>
                <a:cubicBezTo>
                  <a:pt x="50" y="636"/>
                  <a:pt x="41" y="644"/>
                  <a:pt x="25" y="64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66" name="Freeform 755">
            <a:extLst>
              <a:ext uri="{FF2B5EF4-FFF2-40B4-BE49-F238E27FC236}">
                <a16:creationId xmlns:a16="http://schemas.microsoft.com/office/drawing/2014/main" id="{4DD9C46D-B7AB-6C43-A8DE-E4BC604261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00559" y="10173745"/>
            <a:ext cx="695022" cy="47604"/>
          </a:xfrm>
          <a:custGeom>
            <a:avLst/>
            <a:gdLst>
              <a:gd name="T0" fmla="*/ 628 w 645"/>
              <a:gd name="T1" fmla="*/ 41 h 42"/>
              <a:gd name="T2" fmla="*/ 628 w 645"/>
              <a:gd name="T3" fmla="*/ 41 h 42"/>
              <a:gd name="T4" fmla="*/ 25 w 645"/>
              <a:gd name="T5" fmla="*/ 41 h 42"/>
              <a:gd name="T6" fmla="*/ 0 w 645"/>
              <a:gd name="T7" fmla="*/ 17 h 42"/>
              <a:gd name="T8" fmla="*/ 25 w 645"/>
              <a:gd name="T9" fmla="*/ 0 h 42"/>
              <a:gd name="T10" fmla="*/ 628 w 645"/>
              <a:gd name="T11" fmla="*/ 0 h 42"/>
              <a:gd name="T12" fmla="*/ 644 w 645"/>
              <a:gd name="T13" fmla="*/ 17 h 42"/>
              <a:gd name="T14" fmla="*/ 628 w 645"/>
              <a:gd name="T15" fmla="*/ 41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45" h="42">
                <a:moveTo>
                  <a:pt x="628" y="41"/>
                </a:moveTo>
                <a:lnTo>
                  <a:pt x="628" y="41"/>
                </a:lnTo>
                <a:cubicBezTo>
                  <a:pt x="25" y="41"/>
                  <a:pt x="25" y="41"/>
                  <a:pt x="25" y="41"/>
                </a:cubicBezTo>
                <a:cubicBezTo>
                  <a:pt x="8" y="41"/>
                  <a:pt x="0" y="33"/>
                  <a:pt x="0" y="17"/>
                </a:cubicBezTo>
                <a:cubicBezTo>
                  <a:pt x="0" y="8"/>
                  <a:pt x="8" y="0"/>
                  <a:pt x="25" y="0"/>
                </a:cubicBezTo>
                <a:cubicBezTo>
                  <a:pt x="628" y="0"/>
                  <a:pt x="628" y="0"/>
                  <a:pt x="628" y="0"/>
                </a:cubicBezTo>
                <a:cubicBezTo>
                  <a:pt x="636" y="0"/>
                  <a:pt x="644" y="8"/>
                  <a:pt x="644" y="17"/>
                </a:cubicBezTo>
                <a:cubicBezTo>
                  <a:pt x="644" y="33"/>
                  <a:pt x="636" y="41"/>
                  <a:pt x="628" y="4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67" name="Freeform 756">
            <a:extLst>
              <a:ext uri="{FF2B5EF4-FFF2-40B4-BE49-F238E27FC236}">
                <a16:creationId xmlns:a16="http://schemas.microsoft.com/office/drawing/2014/main" id="{C7570A19-377E-FD48-8B44-A21A8B0E19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91009" y="9540606"/>
            <a:ext cx="457001" cy="599814"/>
          </a:xfrm>
          <a:custGeom>
            <a:avLst/>
            <a:gdLst>
              <a:gd name="T0" fmla="*/ 33 w 422"/>
              <a:gd name="T1" fmla="*/ 553 h 554"/>
              <a:gd name="T2" fmla="*/ 33 w 422"/>
              <a:gd name="T3" fmla="*/ 553 h 554"/>
              <a:gd name="T4" fmla="*/ 16 w 422"/>
              <a:gd name="T5" fmla="*/ 553 h 554"/>
              <a:gd name="T6" fmla="*/ 8 w 422"/>
              <a:gd name="T7" fmla="*/ 520 h 554"/>
              <a:gd name="T8" fmla="*/ 58 w 422"/>
              <a:gd name="T9" fmla="*/ 429 h 554"/>
              <a:gd name="T10" fmla="*/ 66 w 422"/>
              <a:gd name="T11" fmla="*/ 421 h 554"/>
              <a:gd name="T12" fmla="*/ 198 w 422"/>
              <a:gd name="T13" fmla="*/ 355 h 554"/>
              <a:gd name="T14" fmla="*/ 206 w 422"/>
              <a:gd name="T15" fmla="*/ 355 h 554"/>
              <a:gd name="T16" fmla="*/ 289 w 422"/>
              <a:gd name="T17" fmla="*/ 330 h 554"/>
              <a:gd name="T18" fmla="*/ 297 w 422"/>
              <a:gd name="T19" fmla="*/ 223 h 554"/>
              <a:gd name="T20" fmla="*/ 313 w 422"/>
              <a:gd name="T21" fmla="*/ 116 h 554"/>
              <a:gd name="T22" fmla="*/ 322 w 422"/>
              <a:gd name="T23" fmla="*/ 107 h 554"/>
              <a:gd name="T24" fmla="*/ 379 w 422"/>
              <a:gd name="T25" fmla="*/ 8 h 554"/>
              <a:gd name="T26" fmla="*/ 412 w 422"/>
              <a:gd name="T27" fmla="*/ 0 h 554"/>
              <a:gd name="T28" fmla="*/ 421 w 422"/>
              <a:gd name="T29" fmla="*/ 33 h 554"/>
              <a:gd name="T30" fmla="*/ 363 w 422"/>
              <a:gd name="T31" fmla="*/ 124 h 554"/>
              <a:gd name="T32" fmla="*/ 346 w 422"/>
              <a:gd name="T33" fmla="*/ 231 h 554"/>
              <a:gd name="T34" fmla="*/ 330 w 422"/>
              <a:gd name="T35" fmla="*/ 347 h 554"/>
              <a:gd name="T36" fmla="*/ 313 w 422"/>
              <a:gd name="T37" fmla="*/ 371 h 554"/>
              <a:gd name="T38" fmla="*/ 223 w 422"/>
              <a:gd name="T39" fmla="*/ 396 h 554"/>
              <a:gd name="T40" fmla="*/ 91 w 422"/>
              <a:gd name="T41" fmla="*/ 454 h 554"/>
              <a:gd name="T42" fmla="*/ 49 w 422"/>
              <a:gd name="T43" fmla="*/ 545 h 554"/>
              <a:gd name="T44" fmla="*/ 33 w 422"/>
              <a:gd name="T45" fmla="*/ 553 h 5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422" h="554">
                <a:moveTo>
                  <a:pt x="33" y="553"/>
                </a:moveTo>
                <a:lnTo>
                  <a:pt x="33" y="553"/>
                </a:lnTo>
                <a:cubicBezTo>
                  <a:pt x="25" y="553"/>
                  <a:pt x="25" y="553"/>
                  <a:pt x="16" y="553"/>
                </a:cubicBezTo>
                <a:cubicBezTo>
                  <a:pt x="8" y="545"/>
                  <a:pt x="0" y="528"/>
                  <a:pt x="8" y="520"/>
                </a:cubicBezTo>
                <a:cubicBezTo>
                  <a:pt x="58" y="429"/>
                  <a:pt x="58" y="429"/>
                  <a:pt x="58" y="429"/>
                </a:cubicBezTo>
                <a:cubicBezTo>
                  <a:pt x="58" y="421"/>
                  <a:pt x="66" y="421"/>
                  <a:pt x="66" y="421"/>
                </a:cubicBezTo>
                <a:cubicBezTo>
                  <a:pt x="198" y="355"/>
                  <a:pt x="198" y="355"/>
                  <a:pt x="198" y="355"/>
                </a:cubicBezTo>
                <a:cubicBezTo>
                  <a:pt x="206" y="355"/>
                  <a:pt x="206" y="355"/>
                  <a:pt x="206" y="355"/>
                </a:cubicBezTo>
                <a:cubicBezTo>
                  <a:pt x="289" y="330"/>
                  <a:pt x="289" y="330"/>
                  <a:pt x="289" y="330"/>
                </a:cubicBezTo>
                <a:cubicBezTo>
                  <a:pt x="297" y="223"/>
                  <a:pt x="297" y="223"/>
                  <a:pt x="297" y="223"/>
                </a:cubicBezTo>
                <a:cubicBezTo>
                  <a:pt x="313" y="116"/>
                  <a:pt x="313" y="116"/>
                  <a:pt x="313" y="116"/>
                </a:cubicBezTo>
                <a:cubicBezTo>
                  <a:pt x="322" y="116"/>
                  <a:pt x="322" y="107"/>
                  <a:pt x="322" y="107"/>
                </a:cubicBezTo>
                <a:cubicBezTo>
                  <a:pt x="379" y="8"/>
                  <a:pt x="379" y="8"/>
                  <a:pt x="379" y="8"/>
                </a:cubicBezTo>
                <a:cubicBezTo>
                  <a:pt x="388" y="0"/>
                  <a:pt x="396" y="0"/>
                  <a:pt x="412" y="0"/>
                </a:cubicBezTo>
                <a:cubicBezTo>
                  <a:pt x="421" y="8"/>
                  <a:pt x="421" y="25"/>
                  <a:pt x="421" y="33"/>
                </a:cubicBezTo>
                <a:cubicBezTo>
                  <a:pt x="363" y="124"/>
                  <a:pt x="363" y="124"/>
                  <a:pt x="363" y="124"/>
                </a:cubicBezTo>
                <a:cubicBezTo>
                  <a:pt x="346" y="231"/>
                  <a:pt x="346" y="231"/>
                  <a:pt x="346" y="231"/>
                </a:cubicBezTo>
                <a:cubicBezTo>
                  <a:pt x="330" y="347"/>
                  <a:pt x="330" y="347"/>
                  <a:pt x="330" y="347"/>
                </a:cubicBezTo>
                <a:cubicBezTo>
                  <a:pt x="330" y="355"/>
                  <a:pt x="322" y="363"/>
                  <a:pt x="313" y="371"/>
                </a:cubicBezTo>
                <a:cubicBezTo>
                  <a:pt x="223" y="396"/>
                  <a:pt x="223" y="396"/>
                  <a:pt x="223" y="396"/>
                </a:cubicBezTo>
                <a:cubicBezTo>
                  <a:pt x="91" y="454"/>
                  <a:pt x="91" y="454"/>
                  <a:pt x="91" y="454"/>
                </a:cubicBezTo>
                <a:cubicBezTo>
                  <a:pt x="49" y="545"/>
                  <a:pt x="49" y="545"/>
                  <a:pt x="49" y="545"/>
                </a:cubicBezTo>
                <a:cubicBezTo>
                  <a:pt x="49" y="553"/>
                  <a:pt x="41" y="553"/>
                  <a:pt x="33" y="55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68" name="Freeform 757">
            <a:extLst>
              <a:ext uri="{FF2B5EF4-FFF2-40B4-BE49-F238E27FC236}">
                <a16:creationId xmlns:a16="http://schemas.microsoft.com/office/drawing/2014/main" id="{B16CE4D5-C589-2641-853E-DED3E2445F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62322" y="9673898"/>
            <a:ext cx="242780" cy="161854"/>
          </a:xfrm>
          <a:custGeom>
            <a:avLst/>
            <a:gdLst>
              <a:gd name="T0" fmla="*/ 66 w 224"/>
              <a:gd name="T1" fmla="*/ 148 h 149"/>
              <a:gd name="T2" fmla="*/ 66 w 224"/>
              <a:gd name="T3" fmla="*/ 148 h 149"/>
              <a:gd name="T4" fmla="*/ 58 w 224"/>
              <a:gd name="T5" fmla="*/ 148 h 149"/>
              <a:gd name="T6" fmla="*/ 25 w 224"/>
              <a:gd name="T7" fmla="*/ 132 h 149"/>
              <a:gd name="T8" fmla="*/ 9 w 224"/>
              <a:gd name="T9" fmla="*/ 107 h 149"/>
              <a:gd name="T10" fmla="*/ 33 w 224"/>
              <a:gd name="T11" fmla="*/ 91 h 149"/>
              <a:gd name="T12" fmla="*/ 58 w 224"/>
              <a:gd name="T13" fmla="*/ 99 h 149"/>
              <a:gd name="T14" fmla="*/ 190 w 224"/>
              <a:gd name="T15" fmla="*/ 8 h 149"/>
              <a:gd name="T16" fmla="*/ 223 w 224"/>
              <a:gd name="T17" fmla="*/ 16 h 149"/>
              <a:gd name="T18" fmla="*/ 215 w 224"/>
              <a:gd name="T19" fmla="*/ 49 h 149"/>
              <a:gd name="T20" fmla="*/ 75 w 224"/>
              <a:gd name="T21" fmla="*/ 140 h 149"/>
              <a:gd name="T22" fmla="*/ 66 w 224"/>
              <a:gd name="T23" fmla="*/ 148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24" h="149">
                <a:moveTo>
                  <a:pt x="66" y="148"/>
                </a:moveTo>
                <a:lnTo>
                  <a:pt x="66" y="148"/>
                </a:lnTo>
                <a:cubicBezTo>
                  <a:pt x="58" y="148"/>
                  <a:pt x="58" y="148"/>
                  <a:pt x="58" y="148"/>
                </a:cubicBezTo>
                <a:cubicBezTo>
                  <a:pt x="25" y="132"/>
                  <a:pt x="25" y="132"/>
                  <a:pt x="25" y="132"/>
                </a:cubicBezTo>
                <a:cubicBezTo>
                  <a:pt x="9" y="132"/>
                  <a:pt x="0" y="115"/>
                  <a:pt x="9" y="107"/>
                </a:cubicBezTo>
                <a:cubicBezTo>
                  <a:pt x="9" y="91"/>
                  <a:pt x="25" y="91"/>
                  <a:pt x="33" y="91"/>
                </a:cubicBezTo>
                <a:cubicBezTo>
                  <a:pt x="58" y="99"/>
                  <a:pt x="58" y="99"/>
                  <a:pt x="58" y="99"/>
                </a:cubicBezTo>
                <a:cubicBezTo>
                  <a:pt x="190" y="8"/>
                  <a:pt x="190" y="8"/>
                  <a:pt x="190" y="8"/>
                </a:cubicBezTo>
                <a:cubicBezTo>
                  <a:pt x="199" y="0"/>
                  <a:pt x="215" y="8"/>
                  <a:pt x="223" y="16"/>
                </a:cubicBezTo>
                <a:cubicBezTo>
                  <a:pt x="223" y="25"/>
                  <a:pt x="223" y="41"/>
                  <a:pt x="215" y="49"/>
                </a:cubicBezTo>
                <a:cubicBezTo>
                  <a:pt x="75" y="140"/>
                  <a:pt x="75" y="140"/>
                  <a:pt x="75" y="140"/>
                </a:cubicBezTo>
                <a:lnTo>
                  <a:pt x="66" y="148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69" name="Freeform 758">
            <a:extLst>
              <a:ext uri="{FF2B5EF4-FFF2-40B4-BE49-F238E27FC236}">
                <a16:creationId xmlns:a16="http://schemas.microsoft.com/office/drawing/2014/main" id="{0BD13141-D780-7041-B34E-B1EF3A6FD8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91009" y="9711982"/>
            <a:ext cx="323709" cy="252304"/>
          </a:xfrm>
          <a:custGeom>
            <a:avLst/>
            <a:gdLst>
              <a:gd name="T0" fmla="*/ 33 w 298"/>
              <a:gd name="T1" fmla="*/ 231 h 232"/>
              <a:gd name="T2" fmla="*/ 33 w 298"/>
              <a:gd name="T3" fmla="*/ 231 h 232"/>
              <a:gd name="T4" fmla="*/ 16 w 298"/>
              <a:gd name="T5" fmla="*/ 223 h 232"/>
              <a:gd name="T6" fmla="*/ 16 w 298"/>
              <a:gd name="T7" fmla="*/ 190 h 232"/>
              <a:gd name="T8" fmla="*/ 99 w 298"/>
              <a:gd name="T9" fmla="*/ 107 h 232"/>
              <a:gd name="T10" fmla="*/ 148 w 298"/>
              <a:gd name="T11" fmla="*/ 8 h 232"/>
              <a:gd name="T12" fmla="*/ 173 w 298"/>
              <a:gd name="T13" fmla="*/ 0 h 232"/>
              <a:gd name="T14" fmla="*/ 272 w 298"/>
              <a:gd name="T15" fmla="*/ 24 h 232"/>
              <a:gd name="T16" fmla="*/ 289 w 298"/>
              <a:gd name="T17" fmla="*/ 58 h 232"/>
              <a:gd name="T18" fmla="*/ 264 w 298"/>
              <a:gd name="T19" fmla="*/ 74 h 232"/>
              <a:gd name="T20" fmla="*/ 181 w 298"/>
              <a:gd name="T21" fmla="*/ 49 h 232"/>
              <a:gd name="T22" fmla="*/ 140 w 298"/>
              <a:gd name="T23" fmla="*/ 132 h 232"/>
              <a:gd name="T24" fmla="*/ 132 w 298"/>
              <a:gd name="T25" fmla="*/ 132 h 232"/>
              <a:gd name="T26" fmla="*/ 49 w 298"/>
              <a:gd name="T27" fmla="*/ 223 h 232"/>
              <a:gd name="T28" fmla="*/ 33 w 298"/>
              <a:gd name="T29" fmla="*/ 231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98" h="232">
                <a:moveTo>
                  <a:pt x="33" y="231"/>
                </a:moveTo>
                <a:lnTo>
                  <a:pt x="33" y="231"/>
                </a:lnTo>
                <a:cubicBezTo>
                  <a:pt x="25" y="231"/>
                  <a:pt x="16" y="223"/>
                  <a:pt x="16" y="223"/>
                </a:cubicBezTo>
                <a:cubicBezTo>
                  <a:pt x="0" y="214"/>
                  <a:pt x="0" y="198"/>
                  <a:pt x="16" y="190"/>
                </a:cubicBezTo>
                <a:cubicBezTo>
                  <a:pt x="99" y="107"/>
                  <a:pt x="99" y="107"/>
                  <a:pt x="99" y="107"/>
                </a:cubicBezTo>
                <a:cubicBezTo>
                  <a:pt x="148" y="8"/>
                  <a:pt x="148" y="8"/>
                  <a:pt x="148" y="8"/>
                </a:cubicBezTo>
                <a:cubicBezTo>
                  <a:pt x="148" y="0"/>
                  <a:pt x="165" y="0"/>
                  <a:pt x="173" y="0"/>
                </a:cubicBezTo>
                <a:cubicBezTo>
                  <a:pt x="272" y="24"/>
                  <a:pt x="272" y="24"/>
                  <a:pt x="272" y="24"/>
                </a:cubicBezTo>
                <a:cubicBezTo>
                  <a:pt x="289" y="33"/>
                  <a:pt x="297" y="41"/>
                  <a:pt x="289" y="58"/>
                </a:cubicBezTo>
                <a:cubicBezTo>
                  <a:pt x="289" y="66"/>
                  <a:pt x="272" y="74"/>
                  <a:pt x="264" y="74"/>
                </a:cubicBezTo>
                <a:cubicBezTo>
                  <a:pt x="181" y="49"/>
                  <a:pt x="181" y="49"/>
                  <a:pt x="181" y="49"/>
                </a:cubicBezTo>
                <a:cubicBezTo>
                  <a:pt x="140" y="132"/>
                  <a:pt x="140" y="132"/>
                  <a:pt x="140" y="132"/>
                </a:cubicBezTo>
                <a:cubicBezTo>
                  <a:pt x="140" y="132"/>
                  <a:pt x="140" y="132"/>
                  <a:pt x="132" y="132"/>
                </a:cubicBezTo>
                <a:cubicBezTo>
                  <a:pt x="49" y="223"/>
                  <a:pt x="49" y="223"/>
                  <a:pt x="49" y="223"/>
                </a:cubicBezTo>
                <a:cubicBezTo>
                  <a:pt x="41" y="223"/>
                  <a:pt x="33" y="231"/>
                  <a:pt x="33" y="23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70" name="Freeform 759">
            <a:extLst>
              <a:ext uri="{FF2B5EF4-FFF2-40B4-BE49-F238E27FC236}">
                <a16:creationId xmlns:a16="http://schemas.microsoft.com/office/drawing/2014/main" id="{DF5E6463-B90C-F946-A3C4-46F1677093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19509" y="9907161"/>
            <a:ext cx="314188" cy="223739"/>
          </a:xfrm>
          <a:custGeom>
            <a:avLst/>
            <a:gdLst>
              <a:gd name="T0" fmla="*/ 25 w 290"/>
              <a:gd name="T1" fmla="*/ 207 h 208"/>
              <a:gd name="T2" fmla="*/ 25 w 290"/>
              <a:gd name="T3" fmla="*/ 207 h 208"/>
              <a:gd name="T4" fmla="*/ 0 w 290"/>
              <a:gd name="T5" fmla="*/ 190 h 208"/>
              <a:gd name="T6" fmla="*/ 17 w 290"/>
              <a:gd name="T7" fmla="*/ 157 h 208"/>
              <a:gd name="T8" fmla="*/ 132 w 290"/>
              <a:gd name="T9" fmla="*/ 116 h 208"/>
              <a:gd name="T10" fmla="*/ 248 w 290"/>
              <a:gd name="T11" fmla="*/ 9 h 208"/>
              <a:gd name="T12" fmla="*/ 281 w 290"/>
              <a:gd name="T13" fmla="*/ 9 h 208"/>
              <a:gd name="T14" fmla="*/ 281 w 290"/>
              <a:gd name="T15" fmla="*/ 42 h 208"/>
              <a:gd name="T16" fmla="*/ 165 w 290"/>
              <a:gd name="T17" fmla="*/ 157 h 208"/>
              <a:gd name="T18" fmla="*/ 157 w 290"/>
              <a:gd name="T19" fmla="*/ 157 h 208"/>
              <a:gd name="T20" fmla="*/ 33 w 290"/>
              <a:gd name="T21" fmla="*/ 207 h 208"/>
              <a:gd name="T22" fmla="*/ 25 w 290"/>
              <a:gd name="T23" fmla="*/ 207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90" h="208">
                <a:moveTo>
                  <a:pt x="25" y="207"/>
                </a:moveTo>
                <a:lnTo>
                  <a:pt x="25" y="207"/>
                </a:lnTo>
                <a:cubicBezTo>
                  <a:pt x="17" y="207"/>
                  <a:pt x="9" y="199"/>
                  <a:pt x="0" y="190"/>
                </a:cubicBezTo>
                <a:cubicBezTo>
                  <a:pt x="0" y="182"/>
                  <a:pt x="9" y="166"/>
                  <a:pt x="17" y="157"/>
                </a:cubicBezTo>
                <a:cubicBezTo>
                  <a:pt x="132" y="116"/>
                  <a:pt x="132" y="116"/>
                  <a:pt x="132" y="116"/>
                </a:cubicBezTo>
                <a:cubicBezTo>
                  <a:pt x="248" y="9"/>
                  <a:pt x="248" y="9"/>
                  <a:pt x="248" y="9"/>
                </a:cubicBezTo>
                <a:cubicBezTo>
                  <a:pt x="256" y="0"/>
                  <a:pt x="273" y="0"/>
                  <a:pt x="281" y="9"/>
                </a:cubicBezTo>
                <a:cubicBezTo>
                  <a:pt x="289" y="17"/>
                  <a:pt x="289" y="33"/>
                  <a:pt x="281" y="42"/>
                </a:cubicBezTo>
                <a:cubicBezTo>
                  <a:pt x="165" y="157"/>
                  <a:pt x="165" y="157"/>
                  <a:pt x="165" y="157"/>
                </a:cubicBezTo>
                <a:cubicBezTo>
                  <a:pt x="157" y="157"/>
                  <a:pt x="157" y="157"/>
                  <a:pt x="157" y="157"/>
                </a:cubicBezTo>
                <a:cubicBezTo>
                  <a:pt x="33" y="207"/>
                  <a:pt x="33" y="207"/>
                  <a:pt x="33" y="207"/>
                </a:cubicBezTo>
                <a:lnTo>
                  <a:pt x="25" y="207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71" name="Freeform 760">
            <a:extLst>
              <a:ext uri="{FF2B5EF4-FFF2-40B4-BE49-F238E27FC236}">
                <a16:creationId xmlns:a16="http://schemas.microsoft.com/office/drawing/2014/main" id="{F2A2CD20-5316-784D-BA65-5DED1C1CA9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33697" y="9673898"/>
            <a:ext cx="71405" cy="152334"/>
          </a:xfrm>
          <a:custGeom>
            <a:avLst/>
            <a:gdLst>
              <a:gd name="T0" fmla="*/ 25 w 67"/>
              <a:gd name="T1" fmla="*/ 140 h 141"/>
              <a:gd name="T2" fmla="*/ 25 w 67"/>
              <a:gd name="T3" fmla="*/ 140 h 141"/>
              <a:gd name="T4" fmla="*/ 17 w 67"/>
              <a:gd name="T5" fmla="*/ 140 h 141"/>
              <a:gd name="T6" fmla="*/ 0 w 67"/>
              <a:gd name="T7" fmla="*/ 107 h 141"/>
              <a:gd name="T8" fmla="*/ 17 w 67"/>
              <a:gd name="T9" fmla="*/ 25 h 141"/>
              <a:gd name="T10" fmla="*/ 50 w 67"/>
              <a:gd name="T11" fmla="*/ 8 h 141"/>
              <a:gd name="T12" fmla="*/ 66 w 67"/>
              <a:gd name="T13" fmla="*/ 33 h 141"/>
              <a:gd name="T14" fmla="*/ 50 w 67"/>
              <a:gd name="T15" fmla="*/ 115 h 141"/>
              <a:gd name="T16" fmla="*/ 25 w 67"/>
              <a:gd name="T17" fmla="*/ 140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7" h="141">
                <a:moveTo>
                  <a:pt x="25" y="140"/>
                </a:moveTo>
                <a:lnTo>
                  <a:pt x="25" y="140"/>
                </a:lnTo>
                <a:lnTo>
                  <a:pt x="17" y="140"/>
                </a:lnTo>
                <a:cubicBezTo>
                  <a:pt x="9" y="132"/>
                  <a:pt x="0" y="124"/>
                  <a:pt x="0" y="107"/>
                </a:cubicBezTo>
                <a:cubicBezTo>
                  <a:pt x="17" y="25"/>
                  <a:pt x="17" y="25"/>
                  <a:pt x="17" y="25"/>
                </a:cubicBezTo>
                <a:cubicBezTo>
                  <a:pt x="25" y="8"/>
                  <a:pt x="33" y="0"/>
                  <a:pt x="50" y="8"/>
                </a:cubicBezTo>
                <a:cubicBezTo>
                  <a:pt x="58" y="8"/>
                  <a:pt x="66" y="16"/>
                  <a:pt x="66" y="33"/>
                </a:cubicBezTo>
                <a:cubicBezTo>
                  <a:pt x="50" y="115"/>
                  <a:pt x="50" y="115"/>
                  <a:pt x="50" y="115"/>
                </a:cubicBezTo>
                <a:cubicBezTo>
                  <a:pt x="42" y="132"/>
                  <a:pt x="33" y="140"/>
                  <a:pt x="25" y="14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72" name="Freeform 761">
            <a:extLst>
              <a:ext uri="{FF2B5EF4-FFF2-40B4-BE49-F238E27FC236}">
                <a16:creationId xmlns:a16="http://schemas.microsoft.com/office/drawing/2014/main" id="{B8FF8022-BC0C-E449-A10D-37E3F607A4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52768" y="9654857"/>
            <a:ext cx="152334" cy="71408"/>
          </a:xfrm>
          <a:custGeom>
            <a:avLst/>
            <a:gdLst>
              <a:gd name="T0" fmla="*/ 116 w 141"/>
              <a:gd name="T1" fmla="*/ 66 h 67"/>
              <a:gd name="T2" fmla="*/ 116 w 141"/>
              <a:gd name="T3" fmla="*/ 66 h 67"/>
              <a:gd name="T4" fmla="*/ 107 w 141"/>
              <a:gd name="T5" fmla="*/ 66 h 67"/>
              <a:gd name="T6" fmla="*/ 25 w 141"/>
              <a:gd name="T7" fmla="*/ 50 h 67"/>
              <a:gd name="T8" fmla="*/ 8 w 141"/>
              <a:gd name="T9" fmla="*/ 25 h 67"/>
              <a:gd name="T10" fmla="*/ 33 w 141"/>
              <a:gd name="T11" fmla="*/ 0 h 67"/>
              <a:gd name="T12" fmla="*/ 124 w 141"/>
              <a:gd name="T13" fmla="*/ 25 h 67"/>
              <a:gd name="T14" fmla="*/ 140 w 141"/>
              <a:gd name="T15" fmla="*/ 50 h 67"/>
              <a:gd name="T16" fmla="*/ 116 w 141"/>
              <a:gd name="T17" fmla="*/ 66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1" h="67">
                <a:moveTo>
                  <a:pt x="116" y="66"/>
                </a:moveTo>
                <a:lnTo>
                  <a:pt x="116" y="66"/>
                </a:lnTo>
                <a:cubicBezTo>
                  <a:pt x="116" y="66"/>
                  <a:pt x="116" y="66"/>
                  <a:pt x="107" y="66"/>
                </a:cubicBezTo>
                <a:cubicBezTo>
                  <a:pt x="25" y="50"/>
                  <a:pt x="25" y="50"/>
                  <a:pt x="25" y="50"/>
                </a:cubicBezTo>
                <a:cubicBezTo>
                  <a:pt x="8" y="50"/>
                  <a:pt x="0" y="33"/>
                  <a:pt x="8" y="25"/>
                </a:cubicBezTo>
                <a:cubicBezTo>
                  <a:pt x="8" y="9"/>
                  <a:pt x="25" y="0"/>
                  <a:pt x="33" y="0"/>
                </a:cubicBezTo>
                <a:cubicBezTo>
                  <a:pt x="124" y="25"/>
                  <a:pt x="124" y="25"/>
                  <a:pt x="124" y="25"/>
                </a:cubicBezTo>
                <a:cubicBezTo>
                  <a:pt x="132" y="25"/>
                  <a:pt x="140" y="33"/>
                  <a:pt x="140" y="50"/>
                </a:cubicBezTo>
                <a:cubicBezTo>
                  <a:pt x="140" y="58"/>
                  <a:pt x="124" y="66"/>
                  <a:pt x="116" y="6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73" name="Freeform 762">
            <a:extLst>
              <a:ext uri="{FF2B5EF4-FFF2-40B4-BE49-F238E27FC236}">
                <a16:creationId xmlns:a16="http://schemas.microsoft.com/office/drawing/2014/main" id="{A7C28949-B025-0744-8073-A6CD7DB779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71243" y="7269885"/>
            <a:ext cx="775951" cy="590293"/>
          </a:xfrm>
          <a:custGeom>
            <a:avLst/>
            <a:gdLst>
              <a:gd name="T0" fmla="*/ 661 w 720"/>
              <a:gd name="T1" fmla="*/ 545 h 546"/>
              <a:gd name="T2" fmla="*/ 661 w 720"/>
              <a:gd name="T3" fmla="*/ 545 h 546"/>
              <a:gd name="T4" fmla="*/ 66 w 720"/>
              <a:gd name="T5" fmla="*/ 545 h 546"/>
              <a:gd name="T6" fmla="*/ 0 w 720"/>
              <a:gd name="T7" fmla="*/ 479 h 546"/>
              <a:gd name="T8" fmla="*/ 0 w 720"/>
              <a:gd name="T9" fmla="*/ 58 h 546"/>
              <a:gd name="T10" fmla="*/ 66 w 720"/>
              <a:gd name="T11" fmla="*/ 0 h 546"/>
              <a:gd name="T12" fmla="*/ 661 w 720"/>
              <a:gd name="T13" fmla="*/ 0 h 546"/>
              <a:gd name="T14" fmla="*/ 719 w 720"/>
              <a:gd name="T15" fmla="*/ 58 h 546"/>
              <a:gd name="T16" fmla="*/ 719 w 720"/>
              <a:gd name="T17" fmla="*/ 479 h 546"/>
              <a:gd name="T18" fmla="*/ 661 w 720"/>
              <a:gd name="T19" fmla="*/ 545 h 546"/>
              <a:gd name="T20" fmla="*/ 66 w 720"/>
              <a:gd name="T21" fmla="*/ 41 h 546"/>
              <a:gd name="T22" fmla="*/ 66 w 720"/>
              <a:gd name="T23" fmla="*/ 41 h 546"/>
              <a:gd name="T24" fmla="*/ 41 w 720"/>
              <a:gd name="T25" fmla="*/ 58 h 546"/>
              <a:gd name="T26" fmla="*/ 41 w 720"/>
              <a:gd name="T27" fmla="*/ 479 h 546"/>
              <a:gd name="T28" fmla="*/ 66 w 720"/>
              <a:gd name="T29" fmla="*/ 504 h 546"/>
              <a:gd name="T30" fmla="*/ 661 w 720"/>
              <a:gd name="T31" fmla="*/ 504 h 546"/>
              <a:gd name="T32" fmla="*/ 677 w 720"/>
              <a:gd name="T33" fmla="*/ 479 h 546"/>
              <a:gd name="T34" fmla="*/ 677 w 720"/>
              <a:gd name="T35" fmla="*/ 58 h 546"/>
              <a:gd name="T36" fmla="*/ 661 w 720"/>
              <a:gd name="T37" fmla="*/ 41 h 546"/>
              <a:gd name="T38" fmla="*/ 66 w 720"/>
              <a:gd name="T39" fmla="*/ 41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720" h="546">
                <a:moveTo>
                  <a:pt x="661" y="545"/>
                </a:moveTo>
                <a:lnTo>
                  <a:pt x="661" y="545"/>
                </a:lnTo>
                <a:cubicBezTo>
                  <a:pt x="66" y="545"/>
                  <a:pt x="66" y="545"/>
                  <a:pt x="66" y="545"/>
                </a:cubicBezTo>
                <a:cubicBezTo>
                  <a:pt x="33" y="545"/>
                  <a:pt x="0" y="512"/>
                  <a:pt x="0" y="479"/>
                </a:cubicBezTo>
                <a:cubicBezTo>
                  <a:pt x="0" y="58"/>
                  <a:pt x="0" y="58"/>
                  <a:pt x="0" y="58"/>
                </a:cubicBezTo>
                <a:cubicBezTo>
                  <a:pt x="0" y="25"/>
                  <a:pt x="33" y="0"/>
                  <a:pt x="66" y="0"/>
                </a:cubicBezTo>
                <a:cubicBezTo>
                  <a:pt x="661" y="0"/>
                  <a:pt x="661" y="0"/>
                  <a:pt x="661" y="0"/>
                </a:cubicBezTo>
                <a:cubicBezTo>
                  <a:pt x="694" y="0"/>
                  <a:pt x="719" y="25"/>
                  <a:pt x="719" y="58"/>
                </a:cubicBezTo>
                <a:cubicBezTo>
                  <a:pt x="719" y="479"/>
                  <a:pt x="719" y="479"/>
                  <a:pt x="719" y="479"/>
                </a:cubicBezTo>
                <a:cubicBezTo>
                  <a:pt x="719" y="512"/>
                  <a:pt x="694" y="545"/>
                  <a:pt x="661" y="545"/>
                </a:cubicBezTo>
                <a:close/>
                <a:moveTo>
                  <a:pt x="66" y="41"/>
                </a:moveTo>
                <a:lnTo>
                  <a:pt x="66" y="41"/>
                </a:lnTo>
                <a:cubicBezTo>
                  <a:pt x="49" y="41"/>
                  <a:pt x="41" y="50"/>
                  <a:pt x="41" y="58"/>
                </a:cubicBezTo>
                <a:cubicBezTo>
                  <a:pt x="41" y="479"/>
                  <a:pt x="41" y="479"/>
                  <a:pt x="41" y="479"/>
                </a:cubicBezTo>
                <a:cubicBezTo>
                  <a:pt x="41" y="495"/>
                  <a:pt x="49" y="504"/>
                  <a:pt x="66" y="504"/>
                </a:cubicBezTo>
                <a:cubicBezTo>
                  <a:pt x="661" y="504"/>
                  <a:pt x="661" y="504"/>
                  <a:pt x="661" y="504"/>
                </a:cubicBezTo>
                <a:cubicBezTo>
                  <a:pt x="669" y="504"/>
                  <a:pt x="677" y="495"/>
                  <a:pt x="677" y="479"/>
                </a:cubicBezTo>
                <a:cubicBezTo>
                  <a:pt x="677" y="58"/>
                  <a:pt x="677" y="58"/>
                  <a:pt x="677" y="58"/>
                </a:cubicBezTo>
                <a:cubicBezTo>
                  <a:pt x="677" y="50"/>
                  <a:pt x="669" y="41"/>
                  <a:pt x="661" y="41"/>
                </a:cubicBezTo>
                <a:lnTo>
                  <a:pt x="66" y="4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74" name="Freeform 763">
            <a:extLst>
              <a:ext uri="{FF2B5EF4-FFF2-40B4-BE49-F238E27FC236}">
                <a16:creationId xmlns:a16="http://schemas.microsoft.com/office/drawing/2014/main" id="{7C1C5D53-57A4-1B49-98F5-7614E62135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5556" y="7169915"/>
            <a:ext cx="956847" cy="775951"/>
          </a:xfrm>
          <a:custGeom>
            <a:avLst/>
            <a:gdLst>
              <a:gd name="T0" fmla="*/ 826 w 885"/>
              <a:gd name="T1" fmla="*/ 718 h 719"/>
              <a:gd name="T2" fmla="*/ 826 w 885"/>
              <a:gd name="T3" fmla="*/ 718 h 719"/>
              <a:gd name="T4" fmla="*/ 66 w 885"/>
              <a:gd name="T5" fmla="*/ 718 h 719"/>
              <a:gd name="T6" fmla="*/ 0 w 885"/>
              <a:gd name="T7" fmla="*/ 661 h 719"/>
              <a:gd name="T8" fmla="*/ 0 w 885"/>
              <a:gd name="T9" fmla="*/ 66 h 719"/>
              <a:gd name="T10" fmla="*/ 66 w 885"/>
              <a:gd name="T11" fmla="*/ 0 h 719"/>
              <a:gd name="T12" fmla="*/ 826 w 885"/>
              <a:gd name="T13" fmla="*/ 0 h 719"/>
              <a:gd name="T14" fmla="*/ 884 w 885"/>
              <a:gd name="T15" fmla="*/ 66 h 719"/>
              <a:gd name="T16" fmla="*/ 884 w 885"/>
              <a:gd name="T17" fmla="*/ 661 h 719"/>
              <a:gd name="T18" fmla="*/ 826 w 885"/>
              <a:gd name="T19" fmla="*/ 718 h 719"/>
              <a:gd name="T20" fmla="*/ 66 w 885"/>
              <a:gd name="T21" fmla="*/ 41 h 719"/>
              <a:gd name="T22" fmla="*/ 66 w 885"/>
              <a:gd name="T23" fmla="*/ 41 h 719"/>
              <a:gd name="T24" fmla="*/ 42 w 885"/>
              <a:gd name="T25" fmla="*/ 66 h 719"/>
              <a:gd name="T26" fmla="*/ 42 w 885"/>
              <a:gd name="T27" fmla="*/ 661 h 719"/>
              <a:gd name="T28" fmla="*/ 66 w 885"/>
              <a:gd name="T29" fmla="*/ 677 h 719"/>
              <a:gd name="T30" fmla="*/ 826 w 885"/>
              <a:gd name="T31" fmla="*/ 677 h 719"/>
              <a:gd name="T32" fmla="*/ 843 w 885"/>
              <a:gd name="T33" fmla="*/ 661 h 719"/>
              <a:gd name="T34" fmla="*/ 843 w 885"/>
              <a:gd name="T35" fmla="*/ 66 h 719"/>
              <a:gd name="T36" fmla="*/ 826 w 885"/>
              <a:gd name="T37" fmla="*/ 41 h 719"/>
              <a:gd name="T38" fmla="*/ 66 w 885"/>
              <a:gd name="T39" fmla="*/ 41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885" h="719">
                <a:moveTo>
                  <a:pt x="826" y="718"/>
                </a:moveTo>
                <a:lnTo>
                  <a:pt x="826" y="718"/>
                </a:lnTo>
                <a:cubicBezTo>
                  <a:pt x="66" y="718"/>
                  <a:pt x="66" y="718"/>
                  <a:pt x="66" y="718"/>
                </a:cubicBezTo>
                <a:cubicBezTo>
                  <a:pt x="33" y="718"/>
                  <a:pt x="0" y="694"/>
                  <a:pt x="0" y="661"/>
                </a:cubicBezTo>
                <a:cubicBezTo>
                  <a:pt x="0" y="66"/>
                  <a:pt x="0" y="66"/>
                  <a:pt x="0" y="66"/>
                </a:cubicBezTo>
                <a:cubicBezTo>
                  <a:pt x="0" y="33"/>
                  <a:pt x="33" y="0"/>
                  <a:pt x="66" y="0"/>
                </a:cubicBezTo>
                <a:cubicBezTo>
                  <a:pt x="826" y="0"/>
                  <a:pt x="826" y="0"/>
                  <a:pt x="826" y="0"/>
                </a:cubicBezTo>
                <a:cubicBezTo>
                  <a:pt x="859" y="0"/>
                  <a:pt x="884" y="33"/>
                  <a:pt x="884" y="66"/>
                </a:cubicBezTo>
                <a:cubicBezTo>
                  <a:pt x="884" y="661"/>
                  <a:pt x="884" y="661"/>
                  <a:pt x="884" y="661"/>
                </a:cubicBezTo>
                <a:cubicBezTo>
                  <a:pt x="884" y="694"/>
                  <a:pt x="859" y="718"/>
                  <a:pt x="826" y="718"/>
                </a:cubicBezTo>
                <a:close/>
                <a:moveTo>
                  <a:pt x="66" y="41"/>
                </a:moveTo>
                <a:lnTo>
                  <a:pt x="66" y="41"/>
                </a:lnTo>
                <a:cubicBezTo>
                  <a:pt x="50" y="41"/>
                  <a:pt x="42" y="50"/>
                  <a:pt x="42" y="66"/>
                </a:cubicBezTo>
                <a:cubicBezTo>
                  <a:pt x="42" y="661"/>
                  <a:pt x="42" y="661"/>
                  <a:pt x="42" y="661"/>
                </a:cubicBezTo>
                <a:cubicBezTo>
                  <a:pt x="42" y="669"/>
                  <a:pt x="50" y="677"/>
                  <a:pt x="66" y="677"/>
                </a:cubicBezTo>
                <a:cubicBezTo>
                  <a:pt x="826" y="677"/>
                  <a:pt x="826" y="677"/>
                  <a:pt x="826" y="677"/>
                </a:cubicBezTo>
                <a:cubicBezTo>
                  <a:pt x="835" y="677"/>
                  <a:pt x="843" y="669"/>
                  <a:pt x="843" y="661"/>
                </a:cubicBezTo>
                <a:cubicBezTo>
                  <a:pt x="843" y="66"/>
                  <a:pt x="843" y="66"/>
                  <a:pt x="843" y="66"/>
                </a:cubicBezTo>
                <a:cubicBezTo>
                  <a:pt x="843" y="50"/>
                  <a:pt x="835" y="41"/>
                  <a:pt x="826" y="41"/>
                </a:cubicBezTo>
                <a:lnTo>
                  <a:pt x="66" y="4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75" name="Freeform 764">
            <a:extLst>
              <a:ext uri="{FF2B5EF4-FFF2-40B4-BE49-F238E27FC236}">
                <a16:creationId xmlns:a16="http://schemas.microsoft.com/office/drawing/2014/main" id="{0D9306D2-2A00-384C-B61D-B90607DA99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4985" y="7488865"/>
            <a:ext cx="133292" cy="142813"/>
          </a:xfrm>
          <a:custGeom>
            <a:avLst/>
            <a:gdLst>
              <a:gd name="T0" fmla="*/ 66 w 125"/>
              <a:gd name="T1" fmla="*/ 133 h 134"/>
              <a:gd name="T2" fmla="*/ 66 w 125"/>
              <a:gd name="T3" fmla="*/ 133 h 134"/>
              <a:gd name="T4" fmla="*/ 0 w 125"/>
              <a:gd name="T5" fmla="*/ 67 h 134"/>
              <a:gd name="T6" fmla="*/ 66 w 125"/>
              <a:gd name="T7" fmla="*/ 0 h 134"/>
              <a:gd name="T8" fmla="*/ 124 w 125"/>
              <a:gd name="T9" fmla="*/ 67 h 134"/>
              <a:gd name="T10" fmla="*/ 66 w 125"/>
              <a:gd name="T11" fmla="*/ 133 h 134"/>
              <a:gd name="T12" fmla="*/ 66 w 125"/>
              <a:gd name="T13" fmla="*/ 42 h 134"/>
              <a:gd name="T14" fmla="*/ 66 w 125"/>
              <a:gd name="T15" fmla="*/ 42 h 134"/>
              <a:gd name="T16" fmla="*/ 42 w 125"/>
              <a:gd name="T17" fmla="*/ 67 h 134"/>
              <a:gd name="T18" fmla="*/ 66 w 125"/>
              <a:gd name="T19" fmla="*/ 91 h 134"/>
              <a:gd name="T20" fmla="*/ 91 w 125"/>
              <a:gd name="T21" fmla="*/ 67 h 134"/>
              <a:gd name="T22" fmla="*/ 66 w 125"/>
              <a:gd name="T23" fmla="*/ 42 h 1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25" h="134">
                <a:moveTo>
                  <a:pt x="66" y="133"/>
                </a:moveTo>
                <a:lnTo>
                  <a:pt x="66" y="133"/>
                </a:lnTo>
                <a:cubicBezTo>
                  <a:pt x="33" y="133"/>
                  <a:pt x="0" y="100"/>
                  <a:pt x="0" y="67"/>
                </a:cubicBezTo>
                <a:cubicBezTo>
                  <a:pt x="0" y="34"/>
                  <a:pt x="33" y="0"/>
                  <a:pt x="66" y="0"/>
                </a:cubicBezTo>
                <a:cubicBezTo>
                  <a:pt x="99" y="0"/>
                  <a:pt x="124" y="34"/>
                  <a:pt x="124" y="67"/>
                </a:cubicBezTo>
                <a:cubicBezTo>
                  <a:pt x="124" y="100"/>
                  <a:pt x="99" y="133"/>
                  <a:pt x="66" y="133"/>
                </a:cubicBezTo>
                <a:close/>
                <a:moveTo>
                  <a:pt x="66" y="42"/>
                </a:moveTo>
                <a:lnTo>
                  <a:pt x="66" y="42"/>
                </a:lnTo>
                <a:cubicBezTo>
                  <a:pt x="50" y="42"/>
                  <a:pt x="42" y="50"/>
                  <a:pt x="42" y="67"/>
                </a:cubicBezTo>
                <a:cubicBezTo>
                  <a:pt x="42" y="75"/>
                  <a:pt x="50" y="91"/>
                  <a:pt x="66" y="91"/>
                </a:cubicBezTo>
                <a:cubicBezTo>
                  <a:pt x="75" y="91"/>
                  <a:pt x="91" y="75"/>
                  <a:pt x="91" y="67"/>
                </a:cubicBezTo>
                <a:cubicBezTo>
                  <a:pt x="91" y="50"/>
                  <a:pt x="75" y="42"/>
                  <a:pt x="66" y="42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76" name="Freeform 765">
            <a:extLst>
              <a:ext uri="{FF2B5EF4-FFF2-40B4-BE49-F238E27FC236}">
                <a16:creationId xmlns:a16="http://schemas.microsoft.com/office/drawing/2014/main" id="{5DD6B934-0BBE-4A41-BE36-25D2FBE911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61693" y="7355573"/>
            <a:ext cx="404635" cy="409397"/>
          </a:xfrm>
          <a:custGeom>
            <a:avLst/>
            <a:gdLst>
              <a:gd name="T0" fmla="*/ 190 w 373"/>
              <a:gd name="T1" fmla="*/ 379 h 380"/>
              <a:gd name="T2" fmla="*/ 190 w 373"/>
              <a:gd name="T3" fmla="*/ 379 h 380"/>
              <a:gd name="T4" fmla="*/ 0 w 373"/>
              <a:gd name="T5" fmla="*/ 190 h 380"/>
              <a:gd name="T6" fmla="*/ 190 w 373"/>
              <a:gd name="T7" fmla="*/ 0 h 380"/>
              <a:gd name="T8" fmla="*/ 372 w 373"/>
              <a:gd name="T9" fmla="*/ 190 h 380"/>
              <a:gd name="T10" fmla="*/ 190 w 373"/>
              <a:gd name="T11" fmla="*/ 379 h 380"/>
              <a:gd name="T12" fmla="*/ 190 w 373"/>
              <a:gd name="T13" fmla="*/ 41 h 380"/>
              <a:gd name="T14" fmla="*/ 190 w 373"/>
              <a:gd name="T15" fmla="*/ 41 h 380"/>
              <a:gd name="T16" fmla="*/ 42 w 373"/>
              <a:gd name="T17" fmla="*/ 190 h 380"/>
              <a:gd name="T18" fmla="*/ 190 w 373"/>
              <a:gd name="T19" fmla="*/ 338 h 380"/>
              <a:gd name="T20" fmla="*/ 339 w 373"/>
              <a:gd name="T21" fmla="*/ 190 h 380"/>
              <a:gd name="T22" fmla="*/ 190 w 373"/>
              <a:gd name="T23" fmla="*/ 41 h 3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73" h="380">
                <a:moveTo>
                  <a:pt x="190" y="379"/>
                </a:moveTo>
                <a:lnTo>
                  <a:pt x="190" y="379"/>
                </a:lnTo>
                <a:cubicBezTo>
                  <a:pt x="83" y="379"/>
                  <a:pt x="0" y="289"/>
                  <a:pt x="0" y="190"/>
                </a:cubicBezTo>
                <a:cubicBezTo>
                  <a:pt x="0" y="82"/>
                  <a:pt x="83" y="0"/>
                  <a:pt x="190" y="0"/>
                </a:cubicBezTo>
                <a:cubicBezTo>
                  <a:pt x="290" y="0"/>
                  <a:pt x="372" y="82"/>
                  <a:pt x="372" y="190"/>
                </a:cubicBezTo>
                <a:cubicBezTo>
                  <a:pt x="372" y="289"/>
                  <a:pt x="290" y="379"/>
                  <a:pt x="190" y="379"/>
                </a:cubicBezTo>
                <a:close/>
                <a:moveTo>
                  <a:pt x="190" y="41"/>
                </a:moveTo>
                <a:lnTo>
                  <a:pt x="190" y="41"/>
                </a:lnTo>
                <a:cubicBezTo>
                  <a:pt x="108" y="41"/>
                  <a:pt x="42" y="107"/>
                  <a:pt x="42" y="190"/>
                </a:cubicBezTo>
                <a:cubicBezTo>
                  <a:pt x="42" y="272"/>
                  <a:pt x="108" y="338"/>
                  <a:pt x="190" y="338"/>
                </a:cubicBezTo>
                <a:cubicBezTo>
                  <a:pt x="273" y="338"/>
                  <a:pt x="339" y="272"/>
                  <a:pt x="339" y="190"/>
                </a:cubicBezTo>
                <a:cubicBezTo>
                  <a:pt x="339" y="107"/>
                  <a:pt x="273" y="41"/>
                  <a:pt x="190" y="41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77" name="Freeform 766">
            <a:extLst>
              <a:ext uri="{FF2B5EF4-FFF2-40B4-BE49-F238E27FC236}">
                <a16:creationId xmlns:a16="http://schemas.microsoft.com/office/drawing/2014/main" id="{D1D16F97-F2B2-4246-93C3-831801ABB6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42589" y="7417457"/>
            <a:ext cx="47604" cy="61887"/>
          </a:xfrm>
          <a:custGeom>
            <a:avLst/>
            <a:gdLst>
              <a:gd name="T0" fmla="*/ 24 w 42"/>
              <a:gd name="T1" fmla="*/ 58 h 59"/>
              <a:gd name="T2" fmla="*/ 24 w 42"/>
              <a:gd name="T3" fmla="*/ 58 h 59"/>
              <a:gd name="T4" fmla="*/ 0 w 42"/>
              <a:gd name="T5" fmla="*/ 42 h 59"/>
              <a:gd name="T6" fmla="*/ 0 w 42"/>
              <a:gd name="T7" fmla="*/ 17 h 59"/>
              <a:gd name="T8" fmla="*/ 24 w 42"/>
              <a:gd name="T9" fmla="*/ 0 h 59"/>
              <a:gd name="T10" fmla="*/ 41 w 42"/>
              <a:gd name="T11" fmla="*/ 17 h 59"/>
              <a:gd name="T12" fmla="*/ 41 w 42"/>
              <a:gd name="T13" fmla="*/ 42 h 59"/>
              <a:gd name="T14" fmla="*/ 24 w 42"/>
              <a:gd name="T15" fmla="*/ 58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2" h="59">
                <a:moveTo>
                  <a:pt x="24" y="58"/>
                </a:moveTo>
                <a:lnTo>
                  <a:pt x="24" y="58"/>
                </a:lnTo>
                <a:cubicBezTo>
                  <a:pt x="8" y="58"/>
                  <a:pt x="0" y="50"/>
                  <a:pt x="0" y="42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9"/>
                  <a:pt x="8" y="0"/>
                  <a:pt x="24" y="0"/>
                </a:cubicBezTo>
                <a:cubicBezTo>
                  <a:pt x="33" y="0"/>
                  <a:pt x="41" y="9"/>
                  <a:pt x="41" y="17"/>
                </a:cubicBezTo>
                <a:cubicBezTo>
                  <a:pt x="41" y="42"/>
                  <a:pt x="41" y="42"/>
                  <a:pt x="41" y="42"/>
                </a:cubicBezTo>
                <a:cubicBezTo>
                  <a:pt x="41" y="50"/>
                  <a:pt x="33" y="58"/>
                  <a:pt x="24" y="5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78" name="Freeform 767">
            <a:extLst>
              <a:ext uri="{FF2B5EF4-FFF2-40B4-BE49-F238E27FC236}">
                <a16:creationId xmlns:a16="http://schemas.microsoft.com/office/drawing/2014/main" id="{7FA2BC9A-C2AE-2F49-98CB-CFD6B39DD2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3994" y="7446019"/>
            <a:ext cx="61887" cy="61887"/>
          </a:xfrm>
          <a:custGeom>
            <a:avLst/>
            <a:gdLst>
              <a:gd name="T0" fmla="*/ 24 w 59"/>
              <a:gd name="T1" fmla="*/ 58 h 59"/>
              <a:gd name="T2" fmla="*/ 24 w 59"/>
              <a:gd name="T3" fmla="*/ 58 h 59"/>
              <a:gd name="T4" fmla="*/ 8 w 59"/>
              <a:gd name="T5" fmla="*/ 50 h 59"/>
              <a:gd name="T6" fmla="*/ 8 w 59"/>
              <a:gd name="T7" fmla="*/ 25 h 59"/>
              <a:gd name="T8" fmla="*/ 24 w 59"/>
              <a:gd name="T9" fmla="*/ 8 h 59"/>
              <a:gd name="T10" fmla="*/ 49 w 59"/>
              <a:gd name="T11" fmla="*/ 8 h 59"/>
              <a:gd name="T12" fmla="*/ 49 w 59"/>
              <a:gd name="T13" fmla="*/ 41 h 59"/>
              <a:gd name="T14" fmla="*/ 41 w 59"/>
              <a:gd name="T15" fmla="*/ 50 h 59"/>
              <a:gd name="T16" fmla="*/ 24 w 59"/>
              <a:gd name="T17" fmla="*/ 58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9" h="59">
                <a:moveTo>
                  <a:pt x="24" y="58"/>
                </a:moveTo>
                <a:lnTo>
                  <a:pt x="24" y="58"/>
                </a:lnTo>
                <a:cubicBezTo>
                  <a:pt x="16" y="58"/>
                  <a:pt x="8" y="58"/>
                  <a:pt x="8" y="50"/>
                </a:cubicBezTo>
                <a:cubicBezTo>
                  <a:pt x="0" y="50"/>
                  <a:pt x="0" y="33"/>
                  <a:pt x="8" y="25"/>
                </a:cubicBezTo>
                <a:cubicBezTo>
                  <a:pt x="24" y="8"/>
                  <a:pt x="24" y="8"/>
                  <a:pt x="24" y="8"/>
                </a:cubicBezTo>
                <a:cubicBezTo>
                  <a:pt x="33" y="0"/>
                  <a:pt x="41" y="0"/>
                  <a:pt x="49" y="8"/>
                </a:cubicBezTo>
                <a:cubicBezTo>
                  <a:pt x="58" y="17"/>
                  <a:pt x="58" y="33"/>
                  <a:pt x="49" y="41"/>
                </a:cubicBezTo>
                <a:cubicBezTo>
                  <a:pt x="41" y="50"/>
                  <a:pt x="41" y="50"/>
                  <a:pt x="41" y="50"/>
                </a:cubicBezTo>
                <a:cubicBezTo>
                  <a:pt x="33" y="58"/>
                  <a:pt x="24" y="58"/>
                  <a:pt x="24" y="5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79" name="Freeform 768">
            <a:extLst>
              <a:ext uri="{FF2B5EF4-FFF2-40B4-BE49-F238E27FC236}">
                <a16:creationId xmlns:a16="http://schemas.microsoft.com/office/drawing/2014/main" id="{6DA4FE97-3955-B047-A762-447B70CF00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7318" y="7536469"/>
            <a:ext cx="61884" cy="47604"/>
          </a:xfrm>
          <a:custGeom>
            <a:avLst/>
            <a:gdLst>
              <a:gd name="T0" fmla="*/ 41 w 59"/>
              <a:gd name="T1" fmla="*/ 41 h 42"/>
              <a:gd name="T2" fmla="*/ 41 w 59"/>
              <a:gd name="T3" fmla="*/ 41 h 42"/>
              <a:gd name="T4" fmla="*/ 16 w 59"/>
              <a:gd name="T5" fmla="*/ 41 h 42"/>
              <a:gd name="T6" fmla="*/ 0 w 59"/>
              <a:gd name="T7" fmla="*/ 25 h 42"/>
              <a:gd name="T8" fmla="*/ 16 w 59"/>
              <a:gd name="T9" fmla="*/ 0 h 42"/>
              <a:gd name="T10" fmla="*/ 41 w 59"/>
              <a:gd name="T11" fmla="*/ 0 h 42"/>
              <a:gd name="T12" fmla="*/ 58 w 59"/>
              <a:gd name="T13" fmla="*/ 25 h 42"/>
              <a:gd name="T14" fmla="*/ 41 w 59"/>
              <a:gd name="T15" fmla="*/ 41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9" h="42">
                <a:moveTo>
                  <a:pt x="41" y="41"/>
                </a:moveTo>
                <a:lnTo>
                  <a:pt x="41" y="41"/>
                </a:lnTo>
                <a:cubicBezTo>
                  <a:pt x="16" y="41"/>
                  <a:pt x="16" y="41"/>
                  <a:pt x="16" y="41"/>
                </a:cubicBezTo>
                <a:cubicBezTo>
                  <a:pt x="8" y="41"/>
                  <a:pt x="0" y="33"/>
                  <a:pt x="0" y="25"/>
                </a:cubicBezTo>
                <a:cubicBezTo>
                  <a:pt x="0" y="8"/>
                  <a:pt x="8" y="0"/>
                  <a:pt x="16" y="0"/>
                </a:cubicBezTo>
                <a:cubicBezTo>
                  <a:pt x="41" y="0"/>
                  <a:pt x="41" y="0"/>
                  <a:pt x="41" y="0"/>
                </a:cubicBezTo>
                <a:cubicBezTo>
                  <a:pt x="49" y="0"/>
                  <a:pt x="58" y="8"/>
                  <a:pt x="58" y="25"/>
                </a:cubicBezTo>
                <a:cubicBezTo>
                  <a:pt x="58" y="33"/>
                  <a:pt x="49" y="41"/>
                  <a:pt x="41" y="4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80" name="Freeform 769">
            <a:extLst>
              <a:ext uri="{FF2B5EF4-FFF2-40B4-BE49-F238E27FC236}">
                <a16:creationId xmlns:a16="http://schemas.microsoft.com/office/drawing/2014/main" id="{83516EA5-2C15-9549-BF93-8214473DE6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3994" y="7607874"/>
            <a:ext cx="61887" cy="61887"/>
          </a:xfrm>
          <a:custGeom>
            <a:avLst/>
            <a:gdLst>
              <a:gd name="T0" fmla="*/ 41 w 59"/>
              <a:gd name="T1" fmla="*/ 58 h 59"/>
              <a:gd name="T2" fmla="*/ 41 w 59"/>
              <a:gd name="T3" fmla="*/ 58 h 59"/>
              <a:gd name="T4" fmla="*/ 24 w 59"/>
              <a:gd name="T5" fmla="*/ 49 h 59"/>
              <a:gd name="T6" fmla="*/ 8 w 59"/>
              <a:gd name="T7" fmla="*/ 41 h 59"/>
              <a:gd name="T8" fmla="*/ 8 w 59"/>
              <a:gd name="T9" fmla="*/ 8 h 59"/>
              <a:gd name="T10" fmla="*/ 41 w 59"/>
              <a:gd name="T11" fmla="*/ 8 h 59"/>
              <a:gd name="T12" fmla="*/ 58 w 59"/>
              <a:gd name="T13" fmla="*/ 25 h 59"/>
              <a:gd name="T14" fmla="*/ 58 w 59"/>
              <a:gd name="T15" fmla="*/ 49 h 59"/>
              <a:gd name="T16" fmla="*/ 41 w 59"/>
              <a:gd name="T17" fmla="*/ 58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9" h="59">
                <a:moveTo>
                  <a:pt x="41" y="58"/>
                </a:moveTo>
                <a:lnTo>
                  <a:pt x="41" y="58"/>
                </a:lnTo>
                <a:cubicBezTo>
                  <a:pt x="33" y="58"/>
                  <a:pt x="24" y="58"/>
                  <a:pt x="24" y="49"/>
                </a:cubicBezTo>
                <a:cubicBezTo>
                  <a:pt x="8" y="41"/>
                  <a:pt x="8" y="41"/>
                  <a:pt x="8" y="41"/>
                </a:cubicBezTo>
                <a:cubicBezTo>
                  <a:pt x="0" y="33"/>
                  <a:pt x="0" y="16"/>
                  <a:pt x="8" y="8"/>
                </a:cubicBezTo>
                <a:cubicBezTo>
                  <a:pt x="16" y="0"/>
                  <a:pt x="33" y="0"/>
                  <a:pt x="41" y="8"/>
                </a:cubicBezTo>
                <a:cubicBezTo>
                  <a:pt x="58" y="25"/>
                  <a:pt x="58" y="25"/>
                  <a:pt x="58" y="25"/>
                </a:cubicBezTo>
                <a:cubicBezTo>
                  <a:pt x="58" y="33"/>
                  <a:pt x="58" y="41"/>
                  <a:pt x="58" y="49"/>
                </a:cubicBezTo>
                <a:cubicBezTo>
                  <a:pt x="49" y="58"/>
                  <a:pt x="41" y="58"/>
                  <a:pt x="41" y="5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81" name="Freeform 770">
            <a:extLst>
              <a:ext uri="{FF2B5EF4-FFF2-40B4-BE49-F238E27FC236}">
                <a16:creationId xmlns:a16="http://schemas.microsoft.com/office/drawing/2014/main" id="{8FDCAF78-295C-8944-B749-16B1356DAE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47348" y="7641198"/>
            <a:ext cx="38083" cy="61884"/>
          </a:xfrm>
          <a:custGeom>
            <a:avLst/>
            <a:gdLst>
              <a:gd name="T0" fmla="*/ 16 w 34"/>
              <a:gd name="T1" fmla="*/ 57 h 58"/>
              <a:gd name="T2" fmla="*/ 16 w 34"/>
              <a:gd name="T3" fmla="*/ 57 h 58"/>
              <a:gd name="T4" fmla="*/ 0 w 34"/>
              <a:gd name="T5" fmla="*/ 41 h 58"/>
              <a:gd name="T6" fmla="*/ 0 w 34"/>
              <a:gd name="T7" fmla="*/ 16 h 58"/>
              <a:gd name="T8" fmla="*/ 16 w 34"/>
              <a:gd name="T9" fmla="*/ 0 h 58"/>
              <a:gd name="T10" fmla="*/ 33 w 34"/>
              <a:gd name="T11" fmla="*/ 16 h 58"/>
              <a:gd name="T12" fmla="*/ 33 w 34"/>
              <a:gd name="T13" fmla="*/ 41 h 58"/>
              <a:gd name="T14" fmla="*/ 16 w 34"/>
              <a:gd name="T15" fmla="*/ 57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4" h="58">
                <a:moveTo>
                  <a:pt x="16" y="57"/>
                </a:moveTo>
                <a:lnTo>
                  <a:pt x="16" y="57"/>
                </a:lnTo>
                <a:cubicBezTo>
                  <a:pt x="8" y="57"/>
                  <a:pt x="0" y="49"/>
                  <a:pt x="0" y="41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8"/>
                  <a:pt x="8" y="0"/>
                  <a:pt x="16" y="0"/>
                </a:cubicBezTo>
                <a:cubicBezTo>
                  <a:pt x="25" y="0"/>
                  <a:pt x="33" y="8"/>
                  <a:pt x="33" y="16"/>
                </a:cubicBezTo>
                <a:cubicBezTo>
                  <a:pt x="33" y="41"/>
                  <a:pt x="33" y="41"/>
                  <a:pt x="33" y="41"/>
                </a:cubicBezTo>
                <a:cubicBezTo>
                  <a:pt x="33" y="49"/>
                  <a:pt x="25" y="57"/>
                  <a:pt x="16" y="5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82" name="Freeform 771">
            <a:extLst>
              <a:ext uri="{FF2B5EF4-FFF2-40B4-BE49-F238E27FC236}">
                <a16:creationId xmlns:a16="http://schemas.microsoft.com/office/drawing/2014/main" id="{FD68AA24-5C12-ED4E-9A50-F9D78A5488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2140" y="7607874"/>
            <a:ext cx="71408" cy="61887"/>
          </a:xfrm>
          <a:custGeom>
            <a:avLst/>
            <a:gdLst>
              <a:gd name="T0" fmla="*/ 25 w 67"/>
              <a:gd name="T1" fmla="*/ 58 h 59"/>
              <a:gd name="T2" fmla="*/ 25 w 67"/>
              <a:gd name="T3" fmla="*/ 58 h 59"/>
              <a:gd name="T4" fmla="*/ 8 w 67"/>
              <a:gd name="T5" fmla="*/ 58 h 59"/>
              <a:gd name="T6" fmla="*/ 8 w 67"/>
              <a:gd name="T7" fmla="*/ 25 h 59"/>
              <a:gd name="T8" fmla="*/ 25 w 67"/>
              <a:gd name="T9" fmla="*/ 8 h 59"/>
              <a:gd name="T10" fmla="*/ 58 w 67"/>
              <a:gd name="T11" fmla="*/ 8 h 59"/>
              <a:gd name="T12" fmla="*/ 58 w 67"/>
              <a:gd name="T13" fmla="*/ 41 h 59"/>
              <a:gd name="T14" fmla="*/ 41 w 67"/>
              <a:gd name="T15" fmla="*/ 58 h 59"/>
              <a:gd name="T16" fmla="*/ 25 w 67"/>
              <a:gd name="T17" fmla="*/ 58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7" h="59">
                <a:moveTo>
                  <a:pt x="25" y="58"/>
                </a:moveTo>
                <a:lnTo>
                  <a:pt x="25" y="58"/>
                </a:lnTo>
                <a:cubicBezTo>
                  <a:pt x="16" y="58"/>
                  <a:pt x="16" y="58"/>
                  <a:pt x="8" y="58"/>
                </a:cubicBezTo>
                <a:cubicBezTo>
                  <a:pt x="0" y="49"/>
                  <a:pt x="0" y="33"/>
                  <a:pt x="8" y="25"/>
                </a:cubicBezTo>
                <a:cubicBezTo>
                  <a:pt x="25" y="8"/>
                  <a:pt x="25" y="8"/>
                  <a:pt x="25" y="8"/>
                </a:cubicBezTo>
                <a:cubicBezTo>
                  <a:pt x="33" y="0"/>
                  <a:pt x="50" y="0"/>
                  <a:pt x="58" y="8"/>
                </a:cubicBezTo>
                <a:cubicBezTo>
                  <a:pt x="66" y="16"/>
                  <a:pt x="66" y="33"/>
                  <a:pt x="58" y="41"/>
                </a:cubicBezTo>
                <a:cubicBezTo>
                  <a:pt x="41" y="58"/>
                  <a:pt x="41" y="58"/>
                  <a:pt x="41" y="58"/>
                </a:cubicBezTo>
                <a:cubicBezTo>
                  <a:pt x="33" y="58"/>
                  <a:pt x="33" y="58"/>
                  <a:pt x="25" y="5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83" name="Freeform 772">
            <a:extLst>
              <a:ext uri="{FF2B5EF4-FFF2-40B4-BE49-F238E27FC236}">
                <a16:creationId xmlns:a16="http://schemas.microsoft.com/office/drawing/2014/main" id="{B6F6FC76-29B9-F84D-9ACE-C70BDB1A34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14056" y="7545990"/>
            <a:ext cx="71408" cy="47604"/>
          </a:xfrm>
          <a:custGeom>
            <a:avLst/>
            <a:gdLst>
              <a:gd name="T0" fmla="*/ 41 w 67"/>
              <a:gd name="T1" fmla="*/ 41 h 42"/>
              <a:gd name="T2" fmla="*/ 41 w 67"/>
              <a:gd name="T3" fmla="*/ 41 h 42"/>
              <a:gd name="T4" fmla="*/ 25 w 67"/>
              <a:gd name="T5" fmla="*/ 41 h 42"/>
              <a:gd name="T6" fmla="*/ 0 w 67"/>
              <a:gd name="T7" fmla="*/ 17 h 42"/>
              <a:gd name="T8" fmla="*/ 25 w 67"/>
              <a:gd name="T9" fmla="*/ 0 h 42"/>
              <a:gd name="T10" fmla="*/ 41 w 67"/>
              <a:gd name="T11" fmla="*/ 0 h 42"/>
              <a:gd name="T12" fmla="*/ 66 w 67"/>
              <a:gd name="T13" fmla="*/ 17 h 42"/>
              <a:gd name="T14" fmla="*/ 41 w 67"/>
              <a:gd name="T15" fmla="*/ 41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7" h="42">
                <a:moveTo>
                  <a:pt x="41" y="41"/>
                </a:moveTo>
                <a:lnTo>
                  <a:pt x="41" y="41"/>
                </a:lnTo>
                <a:cubicBezTo>
                  <a:pt x="25" y="41"/>
                  <a:pt x="25" y="41"/>
                  <a:pt x="25" y="41"/>
                </a:cubicBezTo>
                <a:cubicBezTo>
                  <a:pt x="16" y="41"/>
                  <a:pt x="0" y="25"/>
                  <a:pt x="0" y="17"/>
                </a:cubicBezTo>
                <a:cubicBezTo>
                  <a:pt x="0" y="8"/>
                  <a:pt x="16" y="0"/>
                  <a:pt x="25" y="0"/>
                </a:cubicBezTo>
                <a:cubicBezTo>
                  <a:pt x="41" y="0"/>
                  <a:pt x="41" y="0"/>
                  <a:pt x="41" y="0"/>
                </a:cubicBezTo>
                <a:cubicBezTo>
                  <a:pt x="58" y="0"/>
                  <a:pt x="66" y="8"/>
                  <a:pt x="66" y="17"/>
                </a:cubicBezTo>
                <a:cubicBezTo>
                  <a:pt x="66" y="25"/>
                  <a:pt x="58" y="41"/>
                  <a:pt x="41" y="4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84" name="Freeform 773">
            <a:extLst>
              <a:ext uri="{FF2B5EF4-FFF2-40B4-BE49-F238E27FC236}">
                <a16:creationId xmlns:a16="http://schemas.microsoft.com/office/drawing/2014/main" id="{9DB3CAE9-50A4-BE4F-9ED9-DDB9CCE85C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2140" y="7446019"/>
            <a:ext cx="61887" cy="61887"/>
          </a:xfrm>
          <a:custGeom>
            <a:avLst/>
            <a:gdLst>
              <a:gd name="T0" fmla="*/ 41 w 59"/>
              <a:gd name="T1" fmla="*/ 58 h 59"/>
              <a:gd name="T2" fmla="*/ 41 w 59"/>
              <a:gd name="T3" fmla="*/ 58 h 59"/>
              <a:gd name="T4" fmla="*/ 25 w 59"/>
              <a:gd name="T5" fmla="*/ 58 h 59"/>
              <a:gd name="T6" fmla="*/ 8 w 59"/>
              <a:gd name="T7" fmla="*/ 41 h 59"/>
              <a:gd name="T8" fmla="*/ 8 w 59"/>
              <a:gd name="T9" fmla="*/ 8 h 59"/>
              <a:gd name="T10" fmla="*/ 41 w 59"/>
              <a:gd name="T11" fmla="*/ 8 h 59"/>
              <a:gd name="T12" fmla="*/ 50 w 59"/>
              <a:gd name="T13" fmla="*/ 25 h 59"/>
              <a:gd name="T14" fmla="*/ 50 w 59"/>
              <a:gd name="T15" fmla="*/ 58 h 59"/>
              <a:gd name="T16" fmla="*/ 41 w 59"/>
              <a:gd name="T17" fmla="*/ 58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9" h="59">
                <a:moveTo>
                  <a:pt x="41" y="58"/>
                </a:moveTo>
                <a:lnTo>
                  <a:pt x="41" y="58"/>
                </a:lnTo>
                <a:cubicBezTo>
                  <a:pt x="33" y="58"/>
                  <a:pt x="25" y="58"/>
                  <a:pt x="25" y="58"/>
                </a:cubicBezTo>
                <a:cubicBezTo>
                  <a:pt x="8" y="41"/>
                  <a:pt x="8" y="41"/>
                  <a:pt x="8" y="41"/>
                </a:cubicBezTo>
                <a:cubicBezTo>
                  <a:pt x="0" y="33"/>
                  <a:pt x="0" y="17"/>
                  <a:pt x="8" y="8"/>
                </a:cubicBezTo>
                <a:cubicBezTo>
                  <a:pt x="16" y="0"/>
                  <a:pt x="33" y="0"/>
                  <a:pt x="41" y="8"/>
                </a:cubicBezTo>
                <a:cubicBezTo>
                  <a:pt x="50" y="25"/>
                  <a:pt x="50" y="25"/>
                  <a:pt x="50" y="25"/>
                </a:cubicBezTo>
                <a:cubicBezTo>
                  <a:pt x="58" y="33"/>
                  <a:pt x="58" y="50"/>
                  <a:pt x="50" y="58"/>
                </a:cubicBezTo>
                <a:lnTo>
                  <a:pt x="41" y="58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85" name="Freeform 774">
            <a:extLst>
              <a:ext uri="{FF2B5EF4-FFF2-40B4-BE49-F238E27FC236}">
                <a16:creationId xmlns:a16="http://schemas.microsoft.com/office/drawing/2014/main" id="{03209ABD-53F3-A149-A3FA-3E85D0F376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99652" y="7536469"/>
            <a:ext cx="195176" cy="47604"/>
          </a:xfrm>
          <a:custGeom>
            <a:avLst/>
            <a:gdLst>
              <a:gd name="T0" fmla="*/ 157 w 183"/>
              <a:gd name="T1" fmla="*/ 41 h 42"/>
              <a:gd name="T2" fmla="*/ 157 w 183"/>
              <a:gd name="T3" fmla="*/ 41 h 42"/>
              <a:gd name="T4" fmla="*/ 17 w 183"/>
              <a:gd name="T5" fmla="*/ 41 h 42"/>
              <a:gd name="T6" fmla="*/ 0 w 183"/>
              <a:gd name="T7" fmla="*/ 25 h 42"/>
              <a:gd name="T8" fmla="*/ 17 w 183"/>
              <a:gd name="T9" fmla="*/ 0 h 42"/>
              <a:gd name="T10" fmla="*/ 157 w 183"/>
              <a:gd name="T11" fmla="*/ 0 h 42"/>
              <a:gd name="T12" fmla="*/ 182 w 183"/>
              <a:gd name="T13" fmla="*/ 25 h 42"/>
              <a:gd name="T14" fmla="*/ 157 w 183"/>
              <a:gd name="T15" fmla="*/ 41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83" h="42">
                <a:moveTo>
                  <a:pt x="157" y="41"/>
                </a:moveTo>
                <a:lnTo>
                  <a:pt x="157" y="41"/>
                </a:lnTo>
                <a:cubicBezTo>
                  <a:pt x="17" y="41"/>
                  <a:pt x="17" y="41"/>
                  <a:pt x="17" y="41"/>
                </a:cubicBezTo>
                <a:cubicBezTo>
                  <a:pt x="8" y="41"/>
                  <a:pt x="0" y="33"/>
                  <a:pt x="0" y="25"/>
                </a:cubicBezTo>
                <a:cubicBezTo>
                  <a:pt x="0" y="8"/>
                  <a:pt x="8" y="0"/>
                  <a:pt x="17" y="0"/>
                </a:cubicBezTo>
                <a:cubicBezTo>
                  <a:pt x="157" y="0"/>
                  <a:pt x="157" y="0"/>
                  <a:pt x="157" y="0"/>
                </a:cubicBezTo>
                <a:cubicBezTo>
                  <a:pt x="165" y="0"/>
                  <a:pt x="182" y="8"/>
                  <a:pt x="182" y="25"/>
                </a:cubicBezTo>
                <a:cubicBezTo>
                  <a:pt x="182" y="33"/>
                  <a:pt x="165" y="41"/>
                  <a:pt x="157" y="4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86" name="Freeform 775">
            <a:extLst>
              <a:ext uri="{FF2B5EF4-FFF2-40B4-BE49-F238E27FC236}">
                <a16:creationId xmlns:a16="http://schemas.microsoft.com/office/drawing/2014/main" id="{B0A568AC-E539-DE49-AF62-EBE21F5F7D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71243" y="7898261"/>
            <a:ext cx="323709" cy="133292"/>
          </a:xfrm>
          <a:custGeom>
            <a:avLst/>
            <a:gdLst>
              <a:gd name="T0" fmla="*/ 181 w 298"/>
              <a:gd name="T1" fmla="*/ 124 h 125"/>
              <a:gd name="T2" fmla="*/ 181 w 298"/>
              <a:gd name="T3" fmla="*/ 124 h 125"/>
              <a:gd name="T4" fmla="*/ 124 w 298"/>
              <a:gd name="T5" fmla="*/ 124 h 125"/>
              <a:gd name="T6" fmla="*/ 82 w 298"/>
              <a:gd name="T7" fmla="*/ 108 h 125"/>
              <a:gd name="T8" fmla="*/ 8 w 298"/>
              <a:gd name="T9" fmla="*/ 33 h 125"/>
              <a:gd name="T10" fmla="*/ 8 w 298"/>
              <a:gd name="T11" fmla="*/ 17 h 125"/>
              <a:gd name="T12" fmla="*/ 25 w 298"/>
              <a:gd name="T13" fmla="*/ 0 h 125"/>
              <a:gd name="T14" fmla="*/ 281 w 298"/>
              <a:gd name="T15" fmla="*/ 0 h 125"/>
              <a:gd name="T16" fmla="*/ 297 w 298"/>
              <a:gd name="T17" fmla="*/ 17 h 125"/>
              <a:gd name="T18" fmla="*/ 289 w 298"/>
              <a:gd name="T19" fmla="*/ 33 h 125"/>
              <a:gd name="T20" fmla="*/ 215 w 298"/>
              <a:gd name="T21" fmla="*/ 108 h 125"/>
              <a:gd name="T22" fmla="*/ 181 w 298"/>
              <a:gd name="T23" fmla="*/ 124 h 125"/>
              <a:gd name="T24" fmla="*/ 74 w 298"/>
              <a:gd name="T25" fmla="*/ 41 h 125"/>
              <a:gd name="T26" fmla="*/ 74 w 298"/>
              <a:gd name="T27" fmla="*/ 41 h 125"/>
              <a:gd name="T28" fmla="*/ 115 w 298"/>
              <a:gd name="T29" fmla="*/ 83 h 125"/>
              <a:gd name="T30" fmla="*/ 124 w 298"/>
              <a:gd name="T31" fmla="*/ 83 h 125"/>
              <a:gd name="T32" fmla="*/ 181 w 298"/>
              <a:gd name="T33" fmla="*/ 83 h 125"/>
              <a:gd name="T34" fmla="*/ 190 w 298"/>
              <a:gd name="T35" fmla="*/ 83 h 125"/>
              <a:gd name="T36" fmla="*/ 231 w 298"/>
              <a:gd name="T37" fmla="*/ 41 h 125"/>
              <a:gd name="T38" fmla="*/ 74 w 298"/>
              <a:gd name="T39" fmla="*/ 41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98" h="125">
                <a:moveTo>
                  <a:pt x="181" y="124"/>
                </a:moveTo>
                <a:lnTo>
                  <a:pt x="181" y="124"/>
                </a:lnTo>
                <a:cubicBezTo>
                  <a:pt x="124" y="124"/>
                  <a:pt x="124" y="124"/>
                  <a:pt x="124" y="124"/>
                </a:cubicBezTo>
                <a:cubicBezTo>
                  <a:pt x="107" y="124"/>
                  <a:pt x="99" y="124"/>
                  <a:pt x="82" y="108"/>
                </a:cubicBezTo>
                <a:cubicBezTo>
                  <a:pt x="8" y="33"/>
                  <a:pt x="8" y="33"/>
                  <a:pt x="8" y="33"/>
                </a:cubicBezTo>
                <a:cubicBezTo>
                  <a:pt x="0" y="33"/>
                  <a:pt x="0" y="25"/>
                  <a:pt x="8" y="17"/>
                </a:cubicBezTo>
                <a:cubicBezTo>
                  <a:pt x="8" y="8"/>
                  <a:pt x="16" y="0"/>
                  <a:pt x="25" y="0"/>
                </a:cubicBezTo>
                <a:cubicBezTo>
                  <a:pt x="281" y="0"/>
                  <a:pt x="281" y="0"/>
                  <a:pt x="281" y="0"/>
                </a:cubicBezTo>
                <a:cubicBezTo>
                  <a:pt x="289" y="0"/>
                  <a:pt x="297" y="8"/>
                  <a:pt x="297" y="17"/>
                </a:cubicBezTo>
                <a:cubicBezTo>
                  <a:pt x="297" y="25"/>
                  <a:pt x="297" y="33"/>
                  <a:pt x="289" y="33"/>
                </a:cubicBezTo>
                <a:cubicBezTo>
                  <a:pt x="215" y="108"/>
                  <a:pt x="215" y="108"/>
                  <a:pt x="215" y="108"/>
                </a:cubicBezTo>
                <a:cubicBezTo>
                  <a:pt x="206" y="124"/>
                  <a:pt x="190" y="124"/>
                  <a:pt x="181" y="124"/>
                </a:cubicBezTo>
                <a:close/>
                <a:moveTo>
                  <a:pt x="74" y="41"/>
                </a:moveTo>
                <a:lnTo>
                  <a:pt x="74" y="41"/>
                </a:lnTo>
                <a:cubicBezTo>
                  <a:pt x="115" y="83"/>
                  <a:pt x="115" y="83"/>
                  <a:pt x="115" y="83"/>
                </a:cubicBezTo>
                <a:cubicBezTo>
                  <a:pt x="115" y="83"/>
                  <a:pt x="115" y="83"/>
                  <a:pt x="124" y="83"/>
                </a:cubicBezTo>
                <a:cubicBezTo>
                  <a:pt x="181" y="83"/>
                  <a:pt x="181" y="83"/>
                  <a:pt x="181" y="83"/>
                </a:cubicBezTo>
                <a:cubicBezTo>
                  <a:pt x="181" y="83"/>
                  <a:pt x="181" y="83"/>
                  <a:pt x="190" y="83"/>
                </a:cubicBezTo>
                <a:cubicBezTo>
                  <a:pt x="231" y="41"/>
                  <a:pt x="231" y="41"/>
                  <a:pt x="231" y="41"/>
                </a:cubicBezTo>
                <a:lnTo>
                  <a:pt x="74" y="4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87" name="Freeform 776">
            <a:extLst>
              <a:ext uri="{FF2B5EF4-FFF2-40B4-BE49-F238E27FC236}">
                <a16:creationId xmlns:a16="http://schemas.microsoft.com/office/drawing/2014/main" id="{F9B1E53F-035B-1F49-8C32-5B4AD55F7D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8244" y="7898261"/>
            <a:ext cx="323709" cy="133292"/>
          </a:xfrm>
          <a:custGeom>
            <a:avLst/>
            <a:gdLst>
              <a:gd name="T0" fmla="*/ 182 w 299"/>
              <a:gd name="T1" fmla="*/ 124 h 125"/>
              <a:gd name="T2" fmla="*/ 182 w 299"/>
              <a:gd name="T3" fmla="*/ 124 h 125"/>
              <a:gd name="T4" fmla="*/ 124 w 299"/>
              <a:gd name="T5" fmla="*/ 124 h 125"/>
              <a:gd name="T6" fmla="*/ 91 w 299"/>
              <a:gd name="T7" fmla="*/ 108 h 125"/>
              <a:gd name="T8" fmla="*/ 8 w 299"/>
              <a:gd name="T9" fmla="*/ 33 h 125"/>
              <a:gd name="T10" fmla="*/ 8 w 299"/>
              <a:gd name="T11" fmla="*/ 17 h 125"/>
              <a:gd name="T12" fmla="*/ 25 w 299"/>
              <a:gd name="T13" fmla="*/ 0 h 125"/>
              <a:gd name="T14" fmla="*/ 281 w 299"/>
              <a:gd name="T15" fmla="*/ 0 h 125"/>
              <a:gd name="T16" fmla="*/ 298 w 299"/>
              <a:gd name="T17" fmla="*/ 17 h 125"/>
              <a:gd name="T18" fmla="*/ 298 w 299"/>
              <a:gd name="T19" fmla="*/ 33 h 125"/>
              <a:gd name="T20" fmla="*/ 215 w 299"/>
              <a:gd name="T21" fmla="*/ 108 h 125"/>
              <a:gd name="T22" fmla="*/ 182 w 299"/>
              <a:gd name="T23" fmla="*/ 124 h 125"/>
              <a:gd name="T24" fmla="*/ 74 w 299"/>
              <a:gd name="T25" fmla="*/ 41 h 125"/>
              <a:gd name="T26" fmla="*/ 74 w 299"/>
              <a:gd name="T27" fmla="*/ 41 h 125"/>
              <a:gd name="T28" fmla="*/ 116 w 299"/>
              <a:gd name="T29" fmla="*/ 83 h 125"/>
              <a:gd name="T30" fmla="*/ 124 w 299"/>
              <a:gd name="T31" fmla="*/ 83 h 125"/>
              <a:gd name="T32" fmla="*/ 182 w 299"/>
              <a:gd name="T33" fmla="*/ 83 h 125"/>
              <a:gd name="T34" fmla="*/ 190 w 299"/>
              <a:gd name="T35" fmla="*/ 83 h 125"/>
              <a:gd name="T36" fmla="*/ 231 w 299"/>
              <a:gd name="T37" fmla="*/ 41 h 125"/>
              <a:gd name="T38" fmla="*/ 74 w 299"/>
              <a:gd name="T39" fmla="*/ 41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99" h="125">
                <a:moveTo>
                  <a:pt x="182" y="124"/>
                </a:moveTo>
                <a:lnTo>
                  <a:pt x="182" y="124"/>
                </a:lnTo>
                <a:cubicBezTo>
                  <a:pt x="124" y="124"/>
                  <a:pt x="124" y="124"/>
                  <a:pt x="124" y="124"/>
                </a:cubicBezTo>
                <a:cubicBezTo>
                  <a:pt x="107" y="124"/>
                  <a:pt x="99" y="124"/>
                  <a:pt x="91" y="108"/>
                </a:cubicBezTo>
                <a:cubicBezTo>
                  <a:pt x="8" y="33"/>
                  <a:pt x="8" y="33"/>
                  <a:pt x="8" y="33"/>
                </a:cubicBezTo>
                <a:cubicBezTo>
                  <a:pt x="8" y="33"/>
                  <a:pt x="0" y="25"/>
                  <a:pt x="8" y="17"/>
                </a:cubicBezTo>
                <a:cubicBezTo>
                  <a:pt x="8" y="8"/>
                  <a:pt x="17" y="0"/>
                  <a:pt x="25" y="0"/>
                </a:cubicBezTo>
                <a:cubicBezTo>
                  <a:pt x="281" y="0"/>
                  <a:pt x="281" y="0"/>
                  <a:pt x="281" y="0"/>
                </a:cubicBezTo>
                <a:cubicBezTo>
                  <a:pt x="289" y="0"/>
                  <a:pt x="298" y="8"/>
                  <a:pt x="298" y="17"/>
                </a:cubicBezTo>
                <a:cubicBezTo>
                  <a:pt x="298" y="25"/>
                  <a:pt x="298" y="33"/>
                  <a:pt x="298" y="33"/>
                </a:cubicBezTo>
                <a:cubicBezTo>
                  <a:pt x="215" y="108"/>
                  <a:pt x="215" y="108"/>
                  <a:pt x="215" y="108"/>
                </a:cubicBezTo>
                <a:cubicBezTo>
                  <a:pt x="207" y="124"/>
                  <a:pt x="198" y="124"/>
                  <a:pt x="182" y="124"/>
                </a:cubicBezTo>
                <a:close/>
                <a:moveTo>
                  <a:pt x="74" y="41"/>
                </a:moveTo>
                <a:lnTo>
                  <a:pt x="74" y="41"/>
                </a:lnTo>
                <a:cubicBezTo>
                  <a:pt x="116" y="83"/>
                  <a:pt x="116" y="83"/>
                  <a:pt x="116" y="83"/>
                </a:cubicBezTo>
                <a:lnTo>
                  <a:pt x="124" y="83"/>
                </a:lnTo>
                <a:cubicBezTo>
                  <a:pt x="182" y="83"/>
                  <a:pt x="182" y="83"/>
                  <a:pt x="182" y="83"/>
                </a:cubicBezTo>
                <a:lnTo>
                  <a:pt x="190" y="83"/>
                </a:lnTo>
                <a:cubicBezTo>
                  <a:pt x="231" y="41"/>
                  <a:pt x="231" y="41"/>
                  <a:pt x="231" y="41"/>
                </a:cubicBezTo>
                <a:lnTo>
                  <a:pt x="74" y="4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88" name="Freeform 777">
            <a:extLst>
              <a:ext uri="{FF2B5EF4-FFF2-40B4-BE49-F238E27FC236}">
                <a16:creationId xmlns:a16="http://schemas.microsoft.com/office/drawing/2014/main" id="{070F9607-20C7-A249-862A-781672CDAD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95034" y="3561512"/>
            <a:ext cx="956847" cy="38083"/>
          </a:xfrm>
          <a:custGeom>
            <a:avLst/>
            <a:gdLst>
              <a:gd name="T0" fmla="*/ 867 w 885"/>
              <a:gd name="T1" fmla="*/ 33 h 34"/>
              <a:gd name="T2" fmla="*/ 867 w 885"/>
              <a:gd name="T3" fmla="*/ 33 h 34"/>
              <a:gd name="T4" fmla="*/ 25 w 885"/>
              <a:gd name="T5" fmla="*/ 33 h 34"/>
              <a:gd name="T6" fmla="*/ 0 w 885"/>
              <a:gd name="T7" fmla="*/ 17 h 34"/>
              <a:gd name="T8" fmla="*/ 25 w 885"/>
              <a:gd name="T9" fmla="*/ 0 h 34"/>
              <a:gd name="T10" fmla="*/ 867 w 885"/>
              <a:gd name="T11" fmla="*/ 0 h 34"/>
              <a:gd name="T12" fmla="*/ 884 w 885"/>
              <a:gd name="T13" fmla="*/ 17 h 34"/>
              <a:gd name="T14" fmla="*/ 867 w 885"/>
              <a:gd name="T15" fmla="*/ 33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85" h="34">
                <a:moveTo>
                  <a:pt x="867" y="33"/>
                </a:moveTo>
                <a:lnTo>
                  <a:pt x="867" y="33"/>
                </a:lnTo>
                <a:cubicBezTo>
                  <a:pt x="25" y="33"/>
                  <a:pt x="25" y="33"/>
                  <a:pt x="25" y="33"/>
                </a:cubicBezTo>
                <a:cubicBezTo>
                  <a:pt x="8" y="33"/>
                  <a:pt x="0" y="25"/>
                  <a:pt x="0" y="17"/>
                </a:cubicBezTo>
                <a:cubicBezTo>
                  <a:pt x="0" y="9"/>
                  <a:pt x="8" y="0"/>
                  <a:pt x="25" y="0"/>
                </a:cubicBezTo>
                <a:cubicBezTo>
                  <a:pt x="867" y="0"/>
                  <a:pt x="867" y="0"/>
                  <a:pt x="867" y="0"/>
                </a:cubicBezTo>
                <a:cubicBezTo>
                  <a:pt x="876" y="0"/>
                  <a:pt x="884" y="9"/>
                  <a:pt x="884" y="17"/>
                </a:cubicBezTo>
                <a:cubicBezTo>
                  <a:pt x="884" y="25"/>
                  <a:pt x="876" y="33"/>
                  <a:pt x="867" y="3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89" name="Freeform 778">
            <a:extLst>
              <a:ext uri="{FF2B5EF4-FFF2-40B4-BE49-F238E27FC236}">
                <a16:creationId xmlns:a16="http://schemas.microsoft.com/office/drawing/2014/main" id="{32A282AC-568A-454D-AD5E-2A29F54537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04555" y="4051837"/>
            <a:ext cx="956847" cy="47604"/>
          </a:xfrm>
          <a:custGeom>
            <a:avLst/>
            <a:gdLst>
              <a:gd name="T0" fmla="*/ 859 w 885"/>
              <a:gd name="T1" fmla="*/ 41 h 42"/>
              <a:gd name="T2" fmla="*/ 859 w 885"/>
              <a:gd name="T3" fmla="*/ 41 h 42"/>
              <a:gd name="T4" fmla="*/ 17 w 885"/>
              <a:gd name="T5" fmla="*/ 41 h 42"/>
              <a:gd name="T6" fmla="*/ 0 w 885"/>
              <a:gd name="T7" fmla="*/ 24 h 42"/>
              <a:gd name="T8" fmla="*/ 17 w 885"/>
              <a:gd name="T9" fmla="*/ 0 h 42"/>
              <a:gd name="T10" fmla="*/ 859 w 885"/>
              <a:gd name="T11" fmla="*/ 0 h 42"/>
              <a:gd name="T12" fmla="*/ 884 w 885"/>
              <a:gd name="T13" fmla="*/ 24 h 42"/>
              <a:gd name="T14" fmla="*/ 859 w 885"/>
              <a:gd name="T15" fmla="*/ 41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85" h="42">
                <a:moveTo>
                  <a:pt x="859" y="41"/>
                </a:moveTo>
                <a:lnTo>
                  <a:pt x="859" y="41"/>
                </a:lnTo>
                <a:cubicBezTo>
                  <a:pt x="17" y="41"/>
                  <a:pt x="17" y="41"/>
                  <a:pt x="17" y="41"/>
                </a:cubicBezTo>
                <a:cubicBezTo>
                  <a:pt x="9" y="41"/>
                  <a:pt x="0" y="33"/>
                  <a:pt x="0" y="24"/>
                </a:cubicBezTo>
                <a:cubicBezTo>
                  <a:pt x="0" y="8"/>
                  <a:pt x="9" y="0"/>
                  <a:pt x="17" y="0"/>
                </a:cubicBezTo>
                <a:cubicBezTo>
                  <a:pt x="859" y="0"/>
                  <a:pt x="859" y="0"/>
                  <a:pt x="859" y="0"/>
                </a:cubicBezTo>
                <a:cubicBezTo>
                  <a:pt x="876" y="0"/>
                  <a:pt x="884" y="8"/>
                  <a:pt x="884" y="24"/>
                </a:cubicBezTo>
                <a:cubicBezTo>
                  <a:pt x="884" y="33"/>
                  <a:pt x="876" y="41"/>
                  <a:pt x="859" y="4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90" name="Freeform 779">
            <a:extLst>
              <a:ext uri="{FF2B5EF4-FFF2-40B4-BE49-F238E27FC236}">
                <a16:creationId xmlns:a16="http://schemas.microsoft.com/office/drawing/2014/main" id="{AC335593-9F94-5D47-A384-A7571BDAA8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2159" y="3561512"/>
            <a:ext cx="847356" cy="537930"/>
          </a:xfrm>
          <a:custGeom>
            <a:avLst/>
            <a:gdLst>
              <a:gd name="T0" fmla="*/ 759 w 785"/>
              <a:gd name="T1" fmla="*/ 496 h 497"/>
              <a:gd name="T2" fmla="*/ 759 w 785"/>
              <a:gd name="T3" fmla="*/ 496 h 497"/>
              <a:gd name="T4" fmla="*/ 25 w 785"/>
              <a:gd name="T5" fmla="*/ 496 h 497"/>
              <a:gd name="T6" fmla="*/ 0 w 785"/>
              <a:gd name="T7" fmla="*/ 479 h 497"/>
              <a:gd name="T8" fmla="*/ 0 w 785"/>
              <a:gd name="T9" fmla="*/ 17 h 497"/>
              <a:gd name="T10" fmla="*/ 25 w 785"/>
              <a:gd name="T11" fmla="*/ 0 h 497"/>
              <a:gd name="T12" fmla="*/ 759 w 785"/>
              <a:gd name="T13" fmla="*/ 0 h 497"/>
              <a:gd name="T14" fmla="*/ 784 w 785"/>
              <a:gd name="T15" fmla="*/ 17 h 497"/>
              <a:gd name="T16" fmla="*/ 784 w 785"/>
              <a:gd name="T17" fmla="*/ 479 h 497"/>
              <a:gd name="T18" fmla="*/ 759 w 785"/>
              <a:gd name="T19" fmla="*/ 496 h 497"/>
              <a:gd name="T20" fmla="*/ 41 w 785"/>
              <a:gd name="T21" fmla="*/ 455 h 497"/>
              <a:gd name="T22" fmla="*/ 41 w 785"/>
              <a:gd name="T23" fmla="*/ 455 h 497"/>
              <a:gd name="T24" fmla="*/ 743 w 785"/>
              <a:gd name="T25" fmla="*/ 455 h 497"/>
              <a:gd name="T26" fmla="*/ 743 w 785"/>
              <a:gd name="T27" fmla="*/ 33 h 497"/>
              <a:gd name="T28" fmla="*/ 41 w 785"/>
              <a:gd name="T29" fmla="*/ 33 h 497"/>
              <a:gd name="T30" fmla="*/ 41 w 785"/>
              <a:gd name="T31" fmla="*/ 455 h 4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785" h="497">
                <a:moveTo>
                  <a:pt x="759" y="496"/>
                </a:moveTo>
                <a:lnTo>
                  <a:pt x="759" y="496"/>
                </a:lnTo>
                <a:cubicBezTo>
                  <a:pt x="25" y="496"/>
                  <a:pt x="25" y="496"/>
                  <a:pt x="25" y="496"/>
                </a:cubicBezTo>
                <a:cubicBezTo>
                  <a:pt x="8" y="496"/>
                  <a:pt x="0" y="488"/>
                  <a:pt x="0" y="479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9"/>
                  <a:pt x="8" y="0"/>
                  <a:pt x="25" y="0"/>
                </a:cubicBezTo>
                <a:cubicBezTo>
                  <a:pt x="759" y="0"/>
                  <a:pt x="759" y="0"/>
                  <a:pt x="759" y="0"/>
                </a:cubicBezTo>
                <a:cubicBezTo>
                  <a:pt x="776" y="0"/>
                  <a:pt x="784" y="9"/>
                  <a:pt x="784" y="17"/>
                </a:cubicBezTo>
                <a:cubicBezTo>
                  <a:pt x="784" y="479"/>
                  <a:pt x="784" y="479"/>
                  <a:pt x="784" y="479"/>
                </a:cubicBezTo>
                <a:cubicBezTo>
                  <a:pt x="784" y="488"/>
                  <a:pt x="776" y="496"/>
                  <a:pt x="759" y="496"/>
                </a:cubicBezTo>
                <a:close/>
                <a:moveTo>
                  <a:pt x="41" y="455"/>
                </a:moveTo>
                <a:lnTo>
                  <a:pt x="41" y="455"/>
                </a:lnTo>
                <a:cubicBezTo>
                  <a:pt x="743" y="455"/>
                  <a:pt x="743" y="455"/>
                  <a:pt x="743" y="455"/>
                </a:cubicBezTo>
                <a:cubicBezTo>
                  <a:pt x="743" y="33"/>
                  <a:pt x="743" y="33"/>
                  <a:pt x="743" y="33"/>
                </a:cubicBezTo>
                <a:cubicBezTo>
                  <a:pt x="41" y="33"/>
                  <a:pt x="41" y="33"/>
                  <a:pt x="41" y="33"/>
                </a:cubicBezTo>
                <a:lnTo>
                  <a:pt x="41" y="45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91" name="Freeform 780">
            <a:extLst>
              <a:ext uri="{FF2B5EF4-FFF2-40B4-BE49-F238E27FC236}">
                <a16:creationId xmlns:a16="http://schemas.microsoft.com/office/drawing/2014/main" id="{02C687D8-E093-A249-8A03-B28B6FDE32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61556" y="4051837"/>
            <a:ext cx="47604" cy="347510"/>
          </a:xfrm>
          <a:custGeom>
            <a:avLst/>
            <a:gdLst>
              <a:gd name="T0" fmla="*/ 16 w 42"/>
              <a:gd name="T1" fmla="*/ 322 h 323"/>
              <a:gd name="T2" fmla="*/ 16 w 42"/>
              <a:gd name="T3" fmla="*/ 322 h 323"/>
              <a:gd name="T4" fmla="*/ 0 w 42"/>
              <a:gd name="T5" fmla="*/ 297 h 323"/>
              <a:gd name="T6" fmla="*/ 0 w 42"/>
              <a:gd name="T7" fmla="*/ 24 h 323"/>
              <a:gd name="T8" fmla="*/ 16 w 42"/>
              <a:gd name="T9" fmla="*/ 0 h 323"/>
              <a:gd name="T10" fmla="*/ 41 w 42"/>
              <a:gd name="T11" fmla="*/ 24 h 323"/>
              <a:gd name="T12" fmla="*/ 41 w 42"/>
              <a:gd name="T13" fmla="*/ 297 h 323"/>
              <a:gd name="T14" fmla="*/ 16 w 42"/>
              <a:gd name="T15" fmla="*/ 322 h 3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2" h="323">
                <a:moveTo>
                  <a:pt x="16" y="322"/>
                </a:moveTo>
                <a:lnTo>
                  <a:pt x="16" y="322"/>
                </a:lnTo>
                <a:cubicBezTo>
                  <a:pt x="8" y="322"/>
                  <a:pt x="0" y="305"/>
                  <a:pt x="0" y="297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8"/>
                  <a:pt x="8" y="0"/>
                  <a:pt x="16" y="0"/>
                </a:cubicBezTo>
                <a:cubicBezTo>
                  <a:pt x="33" y="0"/>
                  <a:pt x="41" y="8"/>
                  <a:pt x="41" y="24"/>
                </a:cubicBezTo>
                <a:cubicBezTo>
                  <a:pt x="41" y="297"/>
                  <a:pt x="41" y="297"/>
                  <a:pt x="41" y="297"/>
                </a:cubicBezTo>
                <a:cubicBezTo>
                  <a:pt x="41" y="305"/>
                  <a:pt x="33" y="322"/>
                  <a:pt x="16" y="32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92" name="Freeform 781">
            <a:extLst>
              <a:ext uri="{FF2B5EF4-FFF2-40B4-BE49-F238E27FC236}">
                <a16:creationId xmlns:a16="http://schemas.microsoft.com/office/drawing/2014/main" id="{8168426B-DAF0-A34F-B53D-39A64DBC4C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18776" y="4351743"/>
            <a:ext cx="509364" cy="161854"/>
          </a:xfrm>
          <a:custGeom>
            <a:avLst/>
            <a:gdLst>
              <a:gd name="T0" fmla="*/ 25 w 471"/>
              <a:gd name="T1" fmla="*/ 141 h 150"/>
              <a:gd name="T2" fmla="*/ 25 w 471"/>
              <a:gd name="T3" fmla="*/ 141 h 150"/>
              <a:gd name="T4" fmla="*/ 8 w 471"/>
              <a:gd name="T5" fmla="*/ 133 h 150"/>
              <a:gd name="T6" fmla="*/ 16 w 471"/>
              <a:gd name="T7" fmla="*/ 108 h 150"/>
              <a:gd name="T8" fmla="*/ 231 w 471"/>
              <a:gd name="T9" fmla="*/ 0 h 150"/>
              <a:gd name="T10" fmla="*/ 247 w 471"/>
              <a:gd name="T11" fmla="*/ 0 h 150"/>
              <a:gd name="T12" fmla="*/ 454 w 471"/>
              <a:gd name="T13" fmla="*/ 108 h 150"/>
              <a:gd name="T14" fmla="*/ 470 w 471"/>
              <a:gd name="T15" fmla="*/ 133 h 150"/>
              <a:gd name="T16" fmla="*/ 437 w 471"/>
              <a:gd name="T17" fmla="*/ 141 h 150"/>
              <a:gd name="T18" fmla="*/ 239 w 471"/>
              <a:gd name="T19" fmla="*/ 42 h 150"/>
              <a:gd name="T20" fmla="*/ 33 w 471"/>
              <a:gd name="T21" fmla="*/ 141 h 150"/>
              <a:gd name="T22" fmla="*/ 25 w 471"/>
              <a:gd name="T23" fmla="*/ 141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71" h="150">
                <a:moveTo>
                  <a:pt x="25" y="141"/>
                </a:moveTo>
                <a:lnTo>
                  <a:pt x="25" y="141"/>
                </a:lnTo>
                <a:cubicBezTo>
                  <a:pt x="16" y="141"/>
                  <a:pt x="8" y="141"/>
                  <a:pt x="8" y="133"/>
                </a:cubicBezTo>
                <a:cubicBezTo>
                  <a:pt x="0" y="124"/>
                  <a:pt x="8" y="108"/>
                  <a:pt x="16" y="108"/>
                </a:cubicBezTo>
                <a:cubicBezTo>
                  <a:pt x="231" y="0"/>
                  <a:pt x="231" y="0"/>
                  <a:pt x="231" y="0"/>
                </a:cubicBezTo>
                <a:cubicBezTo>
                  <a:pt x="239" y="0"/>
                  <a:pt x="247" y="0"/>
                  <a:pt x="247" y="0"/>
                </a:cubicBezTo>
                <a:cubicBezTo>
                  <a:pt x="454" y="108"/>
                  <a:pt x="454" y="108"/>
                  <a:pt x="454" y="108"/>
                </a:cubicBezTo>
                <a:cubicBezTo>
                  <a:pt x="470" y="108"/>
                  <a:pt x="470" y="124"/>
                  <a:pt x="470" y="133"/>
                </a:cubicBezTo>
                <a:cubicBezTo>
                  <a:pt x="462" y="141"/>
                  <a:pt x="446" y="149"/>
                  <a:pt x="437" y="141"/>
                </a:cubicBezTo>
                <a:cubicBezTo>
                  <a:pt x="239" y="42"/>
                  <a:pt x="239" y="42"/>
                  <a:pt x="239" y="42"/>
                </a:cubicBezTo>
                <a:cubicBezTo>
                  <a:pt x="33" y="141"/>
                  <a:pt x="33" y="141"/>
                  <a:pt x="33" y="141"/>
                </a:cubicBezTo>
                <a:cubicBezTo>
                  <a:pt x="33" y="141"/>
                  <a:pt x="33" y="141"/>
                  <a:pt x="25" y="14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93" name="Freeform 782">
            <a:extLst>
              <a:ext uri="{FF2B5EF4-FFF2-40B4-BE49-F238E27FC236}">
                <a16:creationId xmlns:a16="http://schemas.microsoft.com/office/drawing/2014/main" id="{C57C8A2A-64DE-D94F-A7FB-2097D2E4C7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52035" y="4408868"/>
            <a:ext cx="47604" cy="99970"/>
          </a:xfrm>
          <a:custGeom>
            <a:avLst/>
            <a:gdLst>
              <a:gd name="T0" fmla="*/ 25 w 43"/>
              <a:gd name="T1" fmla="*/ 91 h 92"/>
              <a:gd name="T2" fmla="*/ 25 w 43"/>
              <a:gd name="T3" fmla="*/ 91 h 92"/>
              <a:gd name="T4" fmla="*/ 0 w 43"/>
              <a:gd name="T5" fmla="*/ 74 h 92"/>
              <a:gd name="T6" fmla="*/ 0 w 43"/>
              <a:gd name="T7" fmla="*/ 25 h 92"/>
              <a:gd name="T8" fmla="*/ 25 w 43"/>
              <a:gd name="T9" fmla="*/ 0 h 92"/>
              <a:gd name="T10" fmla="*/ 42 w 43"/>
              <a:gd name="T11" fmla="*/ 25 h 92"/>
              <a:gd name="T12" fmla="*/ 42 w 43"/>
              <a:gd name="T13" fmla="*/ 74 h 92"/>
              <a:gd name="T14" fmla="*/ 25 w 43"/>
              <a:gd name="T15" fmla="*/ 91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3" h="92">
                <a:moveTo>
                  <a:pt x="25" y="91"/>
                </a:moveTo>
                <a:lnTo>
                  <a:pt x="25" y="91"/>
                </a:lnTo>
                <a:cubicBezTo>
                  <a:pt x="9" y="91"/>
                  <a:pt x="0" y="83"/>
                  <a:pt x="0" y="74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8"/>
                  <a:pt x="9" y="0"/>
                  <a:pt x="25" y="0"/>
                </a:cubicBezTo>
                <a:cubicBezTo>
                  <a:pt x="33" y="0"/>
                  <a:pt x="42" y="8"/>
                  <a:pt x="42" y="25"/>
                </a:cubicBezTo>
                <a:cubicBezTo>
                  <a:pt x="42" y="74"/>
                  <a:pt x="42" y="74"/>
                  <a:pt x="42" y="74"/>
                </a:cubicBezTo>
                <a:cubicBezTo>
                  <a:pt x="42" y="83"/>
                  <a:pt x="33" y="91"/>
                  <a:pt x="25" y="9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94" name="Freeform 783">
            <a:extLst>
              <a:ext uri="{FF2B5EF4-FFF2-40B4-BE49-F238E27FC236}">
                <a16:creationId xmlns:a16="http://schemas.microsoft.com/office/drawing/2014/main" id="{422103EC-88D5-BE40-B9AC-E5DA135B66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80660" y="3656720"/>
            <a:ext cx="347513" cy="347513"/>
          </a:xfrm>
          <a:custGeom>
            <a:avLst/>
            <a:gdLst>
              <a:gd name="T0" fmla="*/ 313 w 322"/>
              <a:gd name="T1" fmla="*/ 149 h 323"/>
              <a:gd name="T2" fmla="*/ 313 w 322"/>
              <a:gd name="T3" fmla="*/ 149 h 323"/>
              <a:gd name="T4" fmla="*/ 173 w 322"/>
              <a:gd name="T5" fmla="*/ 149 h 323"/>
              <a:gd name="T6" fmla="*/ 198 w 322"/>
              <a:gd name="T7" fmla="*/ 17 h 323"/>
              <a:gd name="T8" fmla="*/ 189 w 322"/>
              <a:gd name="T9" fmla="*/ 8 h 323"/>
              <a:gd name="T10" fmla="*/ 165 w 322"/>
              <a:gd name="T11" fmla="*/ 0 h 323"/>
              <a:gd name="T12" fmla="*/ 49 w 322"/>
              <a:gd name="T13" fmla="*/ 50 h 323"/>
              <a:gd name="T14" fmla="*/ 0 w 322"/>
              <a:gd name="T15" fmla="*/ 165 h 323"/>
              <a:gd name="T16" fmla="*/ 49 w 322"/>
              <a:gd name="T17" fmla="*/ 273 h 323"/>
              <a:gd name="T18" fmla="*/ 49 w 322"/>
              <a:gd name="T19" fmla="*/ 281 h 323"/>
              <a:gd name="T20" fmla="*/ 49 w 322"/>
              <a:gd name="T21" fmla="*/ 281 h 323"/>
              <a:gd name="T22" fmla="*/ 165 w 322"/>
              <a:gd name="T23" fmla="*/ 322 h 323"/>
              <a:gd name="T24" fmla="*/ 272 w 322"/>
              <a:gd name="T25" fmla="*/ 281 h 323"/>
              <a:gd name="T26" fmla="*/ 321 w 322"/>
              <a:gd name="T27" fmla="*/ 165 h 323"/>
              <a:gd name="T28" fmla="*/ 313 w 322"/>
              <a:gd name="T29" fmla="*/ 149 h 323"/>
              <a:gd name="T30" fmla="*/ 66 w 322"/>
              <a:gd name="T31" fmla="*/ 66 h 323"/>
              <a:gd name="T32" fmla="*/ 66 w 322"/>
              <a:gd name="T33" fmla="*/ 66 h 323"/>
              <a:gd name="T34" fmla="*/ 165 w 322"/>
              <a:gd name="T35" fmla="*/ 25 h 323"/>
              <a:gd name="T36" fmla="*/ 173 w 322"/>
              <a:gd name="T37" fmla="*/ 25 h 323"/>
              <a:gd name="T38" fmla="*/ 148 w 322"/>
              <a:gd name="T39" fmla="*/ 157 h 323"/>
              <a:gd name="T40" fmla="*/ 57 w 322"/>
              <a:gd name="T41" fmla="*/ 256 h 323"/>
              <a:gd name="T42" fmla="*/ 24 w 322"/>
              <a:gd name="T43" fmla="*/ 165 h 323"/>
              <a:gd name="T44" fmla="*/ 66 w 322"/>
              <a:gd name="T45" fmla="*/ 66 h 323"/>
              <a:gd name="T46" fmla="*/ 264 w 322"/>
              <a:gd name="T47" fmla="*/ 264 h 323"/>
              <a:gd name="T48" fmla="*/ 264 w 322"/>
              <a:gd name="T49" fmla="*/ 264 h 323"/>
              <a:gd name="T50" fmla="*/ 165 w 322"/>
              <a:gd name="T51" fmla="*/ 306 h 323"/>
              <a:gd name="T52" fmla="*/ 74 w 322"/>
              <a:gd name="T53" fmla="*/ 273 h 323"/>
              <a:gd name="T54" fmla="*/ 165 w 322"/>
              <a:gd name="T55" fmla="*/ 174 h 323"/>
              <a:gd name="T56" fmla="*/ 297 w 322"/>
              <a:gd name="T57" fmla="*/ 174 h 323"/>
              <a:gd name="T58" fmla="*/ 264 w 322"/>
              <a:gd name="T59" fmla="*/ 264 h 3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322" h="323">
                <a:moveTo>
                  <a:pt x="313" y="149"/>
                </a:moveTo>
                <a:lnTo>
                  <a:pt x="313" y="149"/>
                </a:lnTo>
                <a:cubicBezTo>
                  <a:pt x="173" y="149"/>
                  <a:pt x="173" y="149"/>
                  <a:pt x="173" y="149"/>
                </a:cubicBezTo>
                <a:cubicBezTo>
                  <a:pt x="198" y="17"/>
                  <a:pt x="198" y="17"/>
                  <a:pt x="198" y="17"/>
                </a:cubicBezTo>
                <a:cubicBezTo>
                  <a:pt x="198" y="8"/>
                  <a:pt x="198" y="8"/>
                  <a:pt x="189" y="8"/>
                </a:cubicBezTo>
                <a:cubicBezTo>
                  <a:pt x="181" y="0"/>
                  <a:pt x="173" y="0"/>
                  <a:pt x="165" y="0"/>
                </a:cubicBezTo>
                <a:cubicBezTo>
                  <a:pt x="115" y="0"/>
                  <a:pt x="82" y="17"/>
                  <a:pt x="49" y="50"/>
                </a:cubicBezTo>
                <a:cubicBezTo>
                  <a:pt x="16" y="83"/>
                  <a:pt x="0" y="124"/>
                  <a:pt x="0" y="165"/>
                </a:cubicBezTo>
                <a:cubicBezTo>
                  <a:pt x="0" y="207"/>
                  <a:pt x="16" y="248"/>
                  <a:pt x="49" y="273"/>
                </a:cubicBezTo>
                <a:lnTo>
                  <a:pt x="49" y="281"/>
                </a:lnTo>
                <a:lnTo>
                  <a:pt x="49" y="281"/>
                </a:lnTo>
                <a:cubicBezTo>
                  <a:pt x="82" y="306"/>
                  <a:pt x="123" y="322"/>
                  <a:pt x="165" y="322"/>
                </a:cubicBezTo>
                <a:cubicBezTo>
                  <a:pt x="206" y="322"/>
                  <a:pt x="247" y="306"/>
                  <a:pt x="272" y="281"/>
                </a:cubicBezTo>
                <a:cubicBezTo>
                  <a:pt x="305" y="248"/>
                  <a:pt x="321" y="207"/>
                  <a:pt x="321" y="165"/>
                </a:cubicBezTo>
                <a:cubicBezTo>
                  <a:pt x="321" y="157"/>
                  <a:pt x="321" y="149"/>
                  <a:pt x="313" y="149"/>
                </a:cubicBezTo>
                <a:close/>
                <a:moveTo>
                  <a:pt x="66" y="66"/>
                </a:moveTo>
                <a:lnTo>
                  <a:pt x="66" y="66"/>
                </a:lnTo>
                <a:cubicBezTo>
                  <a:pt x="90" y="41"/>
                  <a:pt x="123" y="25"/>
                  <a:pt x="165" y="25"/>
                </a:cubicBezTo>
                <a:lnTo>
                  <a:pt x="173" y="25"/>
                </a:lnTo>
                <a:cubicBezTo>
                  <a:pt x="148" y="157"/>
                  <a:pt x="148" y="157"/>
                  <a:pt x="148" y="157"/>
                </a:cubicBezTo>
                <a:cubicBezTo>
                  <a:pt x="57" y="256"/>
                  <a:pt x="57" y="256"/>
                  <a:pt x="57" y="256"/>
                </a:cubicBezTo>
                <a:cubicBezTo>
                  <a:pt x="33" y="231"/>
                  <a:pt x="24" y="198"/>
                  <a:pt x="24" y="165"/>
                </a:cubicBezTo>
                <a:cubicBezTo>
                  <a:pt x="24" y="124"/>
                  <a:pt x="41" y="91"/>
                  <a:pt x="66" y="66"/>
                </a:cubicBezTo>
                <a:close/>
                <a:moveTo>
                  <a:pt x="264" y="264"/>
                </a:moveTo>
                <a:lnTo>
                  <a:pt x="264" y="264"/>
                </a:lnTo>
                <a:cubicBezTo>
                  <a:pt x="231" y="289"/>
                  <a:pt x="198" y="306"/>
                  <a:pt x="165" y="306"/>
                </a:cubicBezTo>
                <a:cubicBezTo>
                  <a:pt x="132" y="306"/>
                  <a:pt x="99" y="289"/>
                  <a:pt x="74" y="273"/>
                </a:cubicBezTo>
                <a:cubicBezTo>
                  <a:pt x="165" y="174"/>
                  <a:pt x="165" y="174"/>
                  <a:pt x="165" y="174"/>
                </a:cubicBezTo>
                <a:cubicBezTo>
                  <a:pt x="297" y="174"/>
                  <a:pt x="297" y="174"/>
                  <a:pt x="297" y="174"/>
                </a:cubicBezTo>
                <a:cubicBezTo>
                  <a:pt x="297" y="207"/>
                  <a:pt x="280" y="240"/>
                  <a:pt x="264" y="264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95" name="Freeform 784">
            <a:extLst>
              <a:ext uri="{FF2B5EF4-FFF2-40B4-BE49-F238E27FC236}">
                <a16:creationId xmlns:a16="http://schemas.microsoft.com/office/drawing/2014/main" id="{9E167538-E4BB-5D4A-8A13-281122167C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85360" y="3623399"/>
            <a:ext cx="190417" cy="190417"/>
          </a:xfrm>
          <a:custGeom>
            <a:avLst/>
            <a:gdLst>
              <a:gd name="T0" fmla="*/ 141 w 175"/>
              <a:gd name="T1" fmla="*/ 58 h 175"/>
              <a:gd name="T2" fmla="*/ 141 w 175"/>
              <a:gd name="T3" fmla="*/ 58 h 175"/>
              <a:gd name="T4" fmla="*/ 42 w 175"/>
              <a:gd name="T5" fmla="*/ 0 h 175"/>
              <a:gd name="T6" fmla="*/ 33 w 175"/>
              <a:gd name="T7" fmla="*/ 8 h 175"/>
              <a:gd name="T8" fmla="*/ 25 w 175"/>
              <a:gd name="T9" fmla="*/ 8 h 175"/>
              <a:gd name="T10" fmla="*/ 0 w 175"/>
              <a:gd name="T11" fmla="*/ 165 h 175"/>
              <a:gd name="T12" fmla="*/ 9 w 175"/>
              <a:gd name="T13" fmla="*/ 174 h 175"/>
              <a:gd name="T14" fmla="*/ 17 w 175"/>
              <a:gd name="T15" fmla="*/ 174 h 175"/>
              <a:gd name="T16" fmla="*/ 165 w 175"/>
              <a:gd name="T17" fmla="*/ 174 h 175"/>
              <a:gd name="T18" fmla="*/ 174 w 175"/>
              <a:gd name="T19" fmla="*/ 165 h 175"/>
              <a:gd name="T20" fmla="*/ 141 w 175"/>
              <a:gd name="T21" fmla="*/ 58 h 175"/>
              <a:gd name="T22" fmla="*/ 25 w 175"/>
              <a:gd name="T23" fmla="*/ 149 h 175"/>
              <a:gd name="T24" fmla="*/ 25 w 175"/>
              <a:gd name="T25" fmla="*/ 149 h 175"/>
              <a:gd name="T26" fmla="*/ 50 w 175"/>
              <a:gd name="T27" fmla="*/ 25 h 175"/>
              <a:gd name="T28" fmla="*/ 124 w 175"/>
              <a:gd name="T29" fmla="*/ 74 h 175"/>
              <a:gd name="T30" fmla="*/ 157 w 175"/>
              <a:gd name="T31" fmla="*/ 149 h 175"/>
              <a:gd name="T32" fmla="*/ 25 w 175"/>
              <a:gd name="T33" fmla="*/ 149 h 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75" h="175">
                <a:moveTo>
                  <a:pt x="141" y="58"/>
                </a:moveTo>
                <a:lnTo>
                  <a:pt x="141" y="58"/>
                </a:lnTo>
                <a:cubicBezTo>
                  <a:pt x="116" y="33"/>
                  <a:pt x="83" y="8"/>
                  <a:pt x="42" y="0"/>
                </a:cubicBezTo>
                <a:cubicBezTo>
                  <a:pt x="42" y="0"/>
                  <a:pt x="33" y="0"/>
                  <a:pt x="33" y="8"/>
                </a:cubicBezTo>
                <a:cubicBezTo>
                  <a:pt x="33" y="8"/>
                  <a:pt x="33" y="8"/>
                  <a:pt x="25" y="8"/>
                </a:cubicBezTo>
                <a:cubicBezTo>
                  <a:pt x="0" y="165"/>
                  <a:pt x="0" y="165"/>
                  <a:pt x="0" y="165"/>
                </a:cubicBezTo>
                <a:cubicBezTo>
                  <a:pt x="0" y="165"/>
                  <a:pt x="0" y="165"/>
                  <a:pt x="9" y="174"/>
                </a:cubicBezTo>
                <a:cubicBezTo>
                  <a:pt x="9" y="174"/>
                  <a:pt x="9" y="174"/>
                  <a:pt x="17" y="174"/>
                </a:cubicBezTo>
                <a:cubicBezTo>
                  <a:pt x="165" y="174"/>
                  <a:pt x="165" y="174"/>
                  <a:pt x="165" y="174"/>
                </a:cubicBezTo>
                <a:cubicBezTo>
                  <a:pt x="174" y="174"/>
                  <a:pt x="174" y="174"/>
                  <a:pt x="174" y="165"/>
                </a:cubicBezTo>
                <a:cubicBezTo>
                  <a:pt x="174" y="124"/>
                  <a:pt x="165" y="91"/>
                  <a:pt x="141" y="58"/>
                </a:cubicBezTo>
                <a:close/>
                <a:moveTo>
                  <a:pt x="25" y="149"/>
                </a:moveTo>
                <a:lnTo>
                  <a:pt x="25" y="149"/>
                </a:lnTo>
                <a:cubicBezTo>
                  <a:pt x="50" y="25"/>
                  <a:pt x="50" y="25"/>
                  <a:pt x="50" y="25"/>
                </a:cubicBezTo>
                <a:cubicBezTo>
                  <a:pt x="75" y="33"/>
                  <a:pt x="99" y="50"/>
                  <a:pt x="124" y="74"/>
                </a:cubicBezTo>
                <a:cubicBezTo>
                  <a:pt x="141" y="99"/>
                  <a:pt x="149" y="124"/>
                  <a:pt x="157" y="149"/>
                </a:cubicBezTo>
                <a:lnTo>
                  <a:pt x="25" y="14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96" name="Freeform 785">
            <a:extLst>
              <a:ext uri="{FF2B5EF4-FFF2-40B4-BE49-F238E27FC236}">
                <a16:creationId xmlns:a16="http://schemas.microsoft.com/office/drawing/2014/main" id="{8DF65A8D-6662-6E43-82F5-A90E1BB0EB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26972" y="7812573"/>
            <a:ext cx="542689" cy="47604"/>
          </a:xfrm>
          <a:custGeom>
            <a:avLst/>
            <a:gdLst>
              <a:gd name="T0" fmla="*/ 478 w 504"/>
              <a:gd name="T1" fmla="*/ 41 h 42"/>
              <a:gd name="T2" fmla="*/ 478 w 504"/>
              <a:gd name="T3" fmla="*/ 41 h 42"/>
              <a:gd name="T4" fmla="*/ 478 w 504"/>
              <a:gd name="T5" fmla="*/ 41 h 42"/>
              <a:gd name="T6" fmla="*/ 25 w 504"/>
              <a:gd name="T7" fmla="*/ 41 h 42"/>
              <a:gd name="T8" fmla="*/ 0 w 504"/>
              <a:gd name="T9" fmla="*/ 16 h 42"/>
              <a:gd name="T10" fmla="*/ 25 w 504"/>
              <a:gd name="T11" fmla="*/ 0 h 42"/>
              <a:gd name="T12" fmla="*/ 25 w 504"/>
              <a:gd name="T13" fmla="*/ 0 h 42"/>
              <a:gd name="T14" fmla="*/ 478 w 504"/>
              <a:gd name="T15" fmla="*/ 0 h 42"/>
              <a:gd name="T16" fmla="*/ 503 w 504"/>
              <a:gd name="T17" fmla="*/ 24 h 42"/>
              <a:gd name="T18" fmla="*/ 478 w 504"/>
              <a:gd name="T19" fmla="*/ 41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04" h="42">
                <a:moveTo>
                  <a:pt x="478" y="41"/>
                </a:moveTo>
                <a:lnTo>
                  <a:pt x="478" y="41"/>
                </a:lnTo>
                <a:lnTo>
                  <a:pt x="478" y="41"/>
                </a:lnTo>
                <a:cubicBezTo>
                  <a:pt x="25" y="41"/>
                  <a:pt x="25" y="41"/>
                  <a:pt x="25" y="41"/>
                </a:cubicBezTo>
                <a:cubicBezTo>
                  <a:pt x="17" y="41"/>
                  <a:pt x="0" y="33"/>
                  <a:pt x="0" y="16"/>
                </a:cubicBezTo>
                <a:cubicBezTo>
                  <a:pt x="0" y="8"/>
                  <a:pt x="17" y="0"/>
                  <a:pt x="25" y="0"/>
                </a:cubicBezTo>
                <a:lnTo>
                  <a:pt x="25" y="0"/>
                </a:lnTo>
                <a:cubicBezTo>
                  <a:pt x="478" y="0"/>
                  <a:pt x="478" y="0"/>
                  <a:pt x="478" y="0"/>
                </a:cubicBezTo>
                <a:cubicBezTo>
                  <a:pt x="495" y="0"/>
                  <a:pt x="503" y="8"/>
                  <a:pt x="503" y="24"/>
                </a:cubicBezTo>
                <a:cubicBezTo>
                  <a:pt x="503" y="33"/>
                  <a:pt x="495" y="41"/>
                  <a:pt x="478" y="4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97" name="Freeform 786">
            <a:extLst>
              <a:ext uri="{FF2B5EF4-FFF2-40B4-BE49-F238E27FC236}">
                <a16:creationId xmlns:a16="http://schemas.microsoft.com/office/drawing/2014/main" id="{504C73D0-0CBB-A845-B9A3-AF1999D3A1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55659" y="7417457"/>
            <a:ext cx="1256752" cy="437959"/>
          </a:xfrm>
          <a:custGeom>
            <a:avLst/>
            <a:gdLst>
              <a:gd name="T0" fmla="*/ 1089 w 1165"/>
              <a:gd name="T1" fmla="*/ 405 h 406"/>
              <a:gd name="T2" fmla="*/ 1089 w 1165"/>
              <a:gd name="T3" fmla="*/ 405 h 406"/>
              <a:gd name="T4" fmla="*/ 1056 w 1165"/>
              <a:gd name="T5" fmla="*/ 405 h 406"/>
              <a:gd name="T6" fmla="*/ 1040 w 1165"/>
              <a:gd name="T7" fmla="*/ 388 h 406"/>
              <a:gd name="T8" fmla="*/ 1056 w 1165"/>
              <a:gd name="T9" fmla="*/ 364 h 406"/>
              <a:gd name="T10" fmla="*/ 1056 w 1165"/>
              <a:gd name="T11" fmla="*/ 364 h 406"/>
              <a:gd name="T12" fmla="*/ 1089 w 1165"/>
              <a:gd name="T13" fmla="*/ 364 h 406"/>
              <a:gd name="T14" fmla="*/ 1089 w 1165"/>
              <a:gd name="T15" fmla="*/ 364 h 406"/>
              <a:gd name="T16" fmla="*/ 1114 w 1165"/>
              <a:gd name="T17" fmla="*/ 355 h 406"/>
              <a:gd name="T18" fmla="*/ 1122 w 1165"/>
              <a:gd name="T19" fmla="*/ 331 h 406"/>
              <a:gd name="T20" fmla="*/ 1081 w 1165"/>
              <a:gd name="T21" fmla="*/ 232 h 406"/>
              <a:gd name="T22" fmla="*/ 1040 w 1165"/>
              <a:gd name="T23" fmla="*/ 223 h 406"/>
              <a:gd name="T24" fmla="*/ 957 w 1165"/>
              <a:gd name="T25" fmla="*/ 174 h 406"/>
              <a:gd name="T26" fmla="*/ 833 w 1165"/>
              <a:gd name="T27" fmla="*/ 75 h 406"/>
              <a:gd name="T28" fmla="*/ 685 w 1165"/>
              <a:gd name="T29" fmla="*/ 42 h 406"/>
              <a:gd name="T30" fmla="*/ 677 w 1165"/>
              <a:gd name="T31" fmla="*/ 42 h 406"/>
              <a:gd name="T32" fmla="*/ 586 w 1165"/>
              <a:gd name="T33" fmla="*/ 42 h 406"/>
              <a:gd name="T34" fmla="*/ 569 w 1165"/>
              <a:gd name="T35" fmla="*/ 42 h 406"/>
              <a:gd name="T36" fmla="*/ 83 w 1165"/>
              <a:gd name="T37" fmla="*/ 42 h 406"/>
              <a:gd name="T38" fmla="*/ 58 w 1165"/>
              <a:gd name="T39" fmla="*/ 66 h 406"/>
              <a:gd name="T40" fmla="*/ 58 w 1165"/>
              <a:gd name="T41" fmla="*/ 66 h 406"/>
              <a:gd name="T42" fmla="*/ 41 w 1165"/>
              <a:gd name="T43" fmla="*/ 339 h 406"/>
              <a:gd name="T44" fmla="*/ 58 w 1165"/>
              <a:gd name="T45" fmla="*/ 364 h 406"/>
              <a:gd name="T46" fmla="*/ 124 w 1165"/>
              <a:gd name="T47" fmla="*/ 364 h 406"/>
              <a:gd name="T48" fmla="*/ 149 w 1165"/>
              <a:gd name="T49" fmla="*/ 380 h 406"/>
              <a:gd name="T50" fmla="*/ 124 w 1165"/>
              <a:gd name="T51" fmla="*/ 405 h 406"/>
              <a:gd name="T52" fmla="*/ 58 w 1165"/>
              <a:gd name="T53" fmla="*/ 405 h 406"/>
              <a:gd name="T54" fmla="*/ 0 w 1165"/>
              <a:gd name="T55" fmla="*/ 339 h 406"/>
              <a:gd name="T56" fmla="*/ 0 w 1165"/>
              <a:gd name="T57" fmla="*/ 339 h 406"/>
              <a:gd name="T58" fmla="*/ 17 w 1165"/>
              <a:gd name="T59" fmla="*/ 58 h 406"/>
              <a:gd name="T60" fmla="*/ 83 w 1165"/>
              <a:gd name="T61" fmla="*/ 0 h 406"/>
              <a:gd name="T62" fmla="*/ 569 w 1165"/>
              <a:gd name="T63" fmla="*/ 0 h 406"/>
              <a:gd name="T64" fmla="*/ 586 w 1165"/>
              <a:gd name="T65" fmla="*/ 0 h 406"/>
              <a:gd name="T66" fmla="*/ 677 w 1165"/>
              <a:gd name="T67" fmla="*/ 0 h 406"/>
              <a:gd name="T68" fmla="*/ 685 w 1165"/>
              <a:gd name="T69" fmla="*/ 0 h 406"/>
              <a:gd name="T70" fmla="*/ 858 w 1165"/>
              <a:gd name="T71" fmla="*/ 42 h 406"/>
              <a:gd name="T72" fmla="*/ 982 w 1165"/>
              <a:gd name="T73" fmla="*/ 141 h 406"/>
              <a:gd name="T74" fmla="*/ 1048 w 1165"/>
              <a:gd name="T75" fmla="*/ 182 h 406"/>
              <a:gd name="T76" fmla="*/ 1098 w 1165"/>
              <a:gd name="T77" fmla="*/ 199 h 406"/>
              <a:gd name="T78" fmla="*/ 1164 w 1165"/>
              <a:gd name="T79" fmla="*/ 331 h 406"/>
              <a:gd name="T80" fmla="*/ 1147 w 1165"/>
              <a:gd name="T81" fmla="*/ 380 h 406"/>
              <a:gd name="T82" fmla="*/ 1098 w 1165"/>
              <a:gd name="T83" fmla="*/ 405 h 406"/>
              <a:gd name="T84" fmla="*/ 1089 w 1165"/>
              <a:gd name="T85" fmla="*/ 405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165" h="406">
                <a:moveTo>
                  <a:pt x="1089" y="405"/>
                </a:moveTo>
                <a:lnTo>
                  <a:pt x="1089" y="405"/>
                </a:lnTo>
                <a:cubicBezTo>
                  <a:pt x="1056" y="405"/>
                  <a:pt x="1056" y="405"/>
                  <a:pt x="1056" y="405"/>
                </a:cubicBezTo>
                <a:cubicBezTo>
                  <a:pt x="1048" y="405"/>
                  <a:pt x="1040" y="397"/>
                  <a:pt x="1040" y="388"/>
                </a:cubicBezTo>
                <a:cubicBezTo>
                  <a:pt x="1040" y="372"/>
                  <a:pt x="1048" y="364"/>
                  <a:pt x="1056" y="364"/>
                </a:cubicBezTo>
                <a:lnTo>
                  <a:pt x="1056" y="364"/>
                </a:lnTo>
                <a:cubicBezTo>
                  <a:pt x="1089" y="364"/>
                  <a:pt x="1089" y="364"/>
                  <a:pt x="1089" y="364"/>
                </a:cubicBezTo>
                <a:lnTo>
                  <a:pt x="1089" y="364"/>
                </a:lnTo>
                <a:cubicBezTo>
                  <a:pt x="1098" y="364"/>
                  <a:pt x="1106" y="364"/>
                  <a:pt x="1114" y="355"/>
                </a:cubicBezTo>
                <a:cubicBezTo>
                  <a:pt x="1114" y="347"/>
                  <a:pt x="1122" y="339"/>
                  <a:pt x="1122" y="331"/>
                </a:cubicBezTo>
                <a:cubicBezTo>
                  <a:pt x="1114" y="248"/>
                  <a:pt x="1089" y="240"/>
                  <a:pt x="1081" y="232"/>
                </a:cubicBezTo>
                <a:cubicBezTo>
                  <a:pt x="1065" y="223"/>
                  <a:pt x="1056" y="223"/>
                  <a:pt x="1040" y="223"/>
                </a:cubicBezTo>
                <a:cubicBezTo>
                  <a:pt x="1015" y="215"/>
                  <a:pt x="990" y="207"/>
                  <a:pt x="957" y="174"/>
                </a:cubicBezTo>
                <a:cubicBezTo>
                  <a:pt x="908" y="124"/>
                  <a:pt x="875" y="91"/>
                  <a:pt x="833" y="75"/>
                </a:cubicBezTo>
                <a:cubicBezTo>
                  <a:pt x="792" y="50"/>
                  <a:pt x="743" y="42"/>
                  <a:pt x="685" y="42"/>
                </a:cubicBezTo>
                <a:lnTo>
                  <a:pt x="677" y="42"/>
                </a:lnTo>
                <a:cubicBezTo>
                  <a:pt x="660" y="42"/>
                  <a:pt x="610" y="42"/>
                  <a:pt x="586" y="42"/>
                </a:cubicBezTo>
                <a:cubicBezTo>
                  <a:pt x="569" y="42"/>
                  <a:pt x="569" y="42"/>
                  <a:pt x="569" y="42"/>
                </a:cubicBezTo>
                <a:cubicBezTo>
                  <a:pt x="83" y="42"/>
                  <a:pt x="83" y="42"/>
                  <a:pt x="83" y="42"/>
                </a:cubicBezTo>
                <a:cubicBezTo>
                  <a:pt x="74" y="42"/>
                  <a:pt x="58" y="50"/>
                  <a:pt x="58" y="66"/>
                </a:cubicBezTo>
                <a:lnTo>
                  <a:pt x="58" y="66"/>
                </a:lnTo>
                <a:cubicBezTo>
                  <a:pt x="41" y="339"/>
                  <a:pt x="41" y="339"/>
                  <a:pt x="41" y="339"/>
                </a:cubicBezTo>
                <a:cubicBezTo>
                  <a:pt x="41" y="355"/>
                  <a:pt x="50" y="364"/>
                  <a:pt x="58" y="364"/>
                </a:cubicBezTo>
                <a:cubicBezTo>
                  <a:pt x="124" y="364"/>
                  <a:pt x="124" y="364"/>
                  <a:pt x="124" y="364"/>
                </a:cubicBezTo>
                <a:cubicBezTo>
                  <a:pt x="141" y="364"/>
                  <a:pt x="149" y="372"/>
                  <a:pt x="149" y="380"/>
                </a:cubicBezTo>
                <a:cubicBezTo>
                  <a:pt x="149" y="388"/>
                  <a:pt x="141" y="405"/>
                  <a:pt x="124" y="405"/>
                </a:cubicBezTo>
                <a:cubicBezTo>
                  <a:pt x="58" y="405"/>
                  <a:pt x="58" y="405"/>
                  <a:pt x="58" y="405"/>
                </a:cubicBezTo>
                <a:cubicBezTo>
                  <a:pt x="25" y="405"/>
                  <a:pt x="0" y="372"/>
                  <a:pt x="0" y="339"/>
                </a:cubicBezTo>
                <a:lnTo>
                  <a:pt x="0" y="339"/>
                </a:lnTo>
                <a:cubicBezTo>
                  <a:pt x="17" y="58"/>
                  <a:pt x="17" y="58"/>
                  <a:pt x="17" y="58"/>
                </a:cubicBezTo>
                <a:cubicBezTo>
                  <a:pt x="25" y="25"/>
                  <a:pt x="50" y="0"/>
                  <a:pt x="83" y="0"/>
                </a:cubicBezTo>
                <a:cubicBezTo>
                  <a:pt x="569" y="0"/>
                  <a:pt x="569" y="0"/>
                  <a:pt x="569" y="0"/>
                </a:cubicBezTo>
                <a:cubicBezTo>
                  <a:pt x="586" y="0"/>
                  <a:pt x="586" y="0"/>
                  <a:pt x="586" y="0"/>
                </a:cubicBezTo>
                <a:cubicBezTo>
                  <a:pt x="610" y="0"/>
                  <a:pt x="660" y="0"/>
                  <a:pt x="677" y="0"/>
                </a:cubicBezTo>
                <a:lnTo>
                  <a:pt x="685" y="0"/>
                </a:lnTo>
                <a:cubicBezTo>
                  <a:pt x="751" y="0"/>
                  <a:pt x="809" y="17"/>
                  <a:pt x="858" y="42"/>
                </a:cubicBezTo>
                <a:cubicBezTo>
                  <a:pt x="899" y="58"/>
                  <a:pt x="932" y="91"/>
                  <a:pt x="982" y="141"/>
                </a:cubicBezTo>
                <a:cubicBezTo>
                  <a:pt x="1007" y="174"/>
                  <a:pt x="1023" y="174"/>
                  <a:pt x="1048" y="182"/>
                </a:cubicBezTo>
                <a:cubicBezTo>
                  <a:pt x="1065" y="182"/>
                  <a:pt x="1081" y="182"/>
                  <a:pt x="1098" y="199"/>
                </a:cubicBezTo>
                <a:cubicBezTo>
                  <a:pt x="1131" y="207"/>
                  <a:pt x="1147" y="248"/>
                  <a:pt x="1164" y="331"/>
                </a:cubicBezTo>
                <a:cubicBezTo>
                  <a:pt x="1164" y="347"/>
                  <a:pt x="1155" y="372"/>
                  <a:pt x="1147" y="380"/>
                </a:cubicBezTo>
                <a:cubicBezTo>
                  <a:pt x="1131" y="397"/>
                  <a:pt x="1114" y="405"/>
                  <a:pt x="1098" y="405"/>
                </a:cubicBezTo>
                <a:cubicBezTo>
                  <a:pt x="1089" y="405"/>
                  <a:pt x="1089" y="405"/>
                  <a:pt x="1089" y="40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98" name="Freeform 787">
            <a:extLst>
              <a:ext uri="{FF2B5EF4-FFF2-40B4-BE49-F238E27FC236}">
                <a16:creationId xmlns:a16="http://schemas.microsoft.com/office/drawing/2014/main" id="{B3B2EF56-3567-A746-A4BB-443187F710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03044" y="7479344"/>
            <a:ext cx="257063" cy="161854"/>
          </a:xfrm>
          <a:custGeom>
            <a:avLst/>
            <a:gdLst>
              <a:gd name="T0" fmla="*/ 223 w 240"/>
              <a:gd name="T1" fmla="*/ 149 h 150"/>
              <a:gd name="T2" fmla="*/ 223 w 240"/>
              <a:gd name="T3" fmla="*/ 149 h 150"/>
              <a:gd name="T4" fmla="*/ 223 w 240"/>
              <a:gd name="T5" fmla="*/ 149 h 150"/>
              <a:gd name="T6" fmla="*/ 116 w 240"/>
              <a:gd name="T7" fmla="*/ 141 h 150"/>
              <a:gd name="T8" fmla="*/ 17 w 240"/>
              <a:gd name="T9" fmla="*/ 132 h 150"/>
              <a:gd name="T10" fmla="*/ 0 w 240"/>
              <a:gd name="T11" fmla="*/ 116 h 150"/>
              <a:gd name="T12" fmla="*/ 0 w 240"/>
              <a:gd name="T13" fmla="*/ 8 h 150"/>
              <a:gd name="T14" fmla="*/ 17 w 240"/>
              <a:gd name="T15" fmla="*/ 0 h 150"/>
              <a:gd name="T16" fmla="*/ 17 w 240"/>
              <a:gd name="T17" fmla="*/ 0 h 150"/>
              <a:gd name="T18" fmla="*/ 99 w 240"/>
              <a:gd name="T19" fmla="*/ 17 h 150"/>
              <a:gd name="T20" fmla="*/ 182 w 240"/>
              <a:gd name="T21" fmla="*/ 83 h 150"/>
              <a:gd name="T22" fmla="*/ 239 w 240"/>
              <a:gd name="T23" fmla="*/ 132 h 150"/>
              <a:gd name="T24" fmla="*/ 231 w 240"/>
              <a:gd name="T25" fmla="*/ 149 h 150"/>
              <a:gd name="T26" fmla="*/ 223 w 240"/>
              <a:gd name="T27" fmla="*/ 149 h 150"/>
              <a:gd name="T28" fmla="*/ 25 w 240"/>
              <a:gd name="T29" fmla="*/ 108 h 150"/>
              <a:gd name="T30" fmla="*/ 25 w 240"/>
              <a:gd name="T31" fmla="*/ 108 h 150"/>
              <a:gd name="T32" fmla="*/ 124 w 240"/>
              <a:gd name="T33" fmla="*/ 116 h 150"/>
              <a:gd name="T34" fmla="*/ 198 w 240"/>
              <a:gd name="T35" fmla="*/ 124 h 150"/>
              <a:gd name="T36" fmla="*/ 91 w 240"/>
              <a:gd name="T37" fmla="*/ 42 h 150"/>
              <a:gd name="T38" fmla="*/ 25 w 240"/>
              <a:gd name="T39" fmla="*/ 25 h 150"/>
              <a:gd name="T40" fmla="*/ 25 w 240"/>
              <a:gd name="T41" fmla="*/ 108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40" h="150">
                <a:moveTo>
                  <a:pt x="223" y="149"/>
                </a:moveTo>
                <a:lnTo>
                  <a:pt x="223" y="149"/>
                </a:lnTo>
                <a:lnTo>
                  <a:pt x="223" y="149"/>
                </a:lnTo>
                <a:cubicBezTo>
                  <a:pt x="198" y="149"/>
                  <a:pt x="157" y="149"/>
                  <a:pt x="116" y="141"/>
                </a:cubicBezTo>
                <a:cubicBezTo>
                  <a:pt x="83" y="141"/>
                  <a:pt x="41" y="132"/>
                  <a:pt x="17" y="132"/>
                </a:cubicBezTo>
                <a:cubicBezTo>
                  <a:pt x="8" y="132"/>
                  <a:pt x="0" y="124"/>
                  <a:pt x="0" y="116"/>
                </a:cubicBezTo>
                <a:cubicBezTo>
                  <a:pt x="0" y="8"/>
                  <a:pt x="0" y="8"/>
                  <a:pt x="0" y="8"/>
                </a:cubicBezTo>
                <a:cubicBezTo>
                  <a:pt x="0" y="8"/>
                  <a:pt x="8" y="0"/>
                  <a:pt x="17" y="0"/>
                </a:cubicBezTo>
                <a:lnTo>
                  <a:pt x="17" y="0"/>
                </a:lnTo>
                <a:cubicBezTo>
                  <a:pt x="41" y="0"/>
                  <a:pt x="74" y="8"/>
                  <a:pt x="99" y="17"/>
                </a:cubicBezTo>
                <a:cubicBezTo>
                  <a:pt x="132" y="33"/>
                  <a:pt x="165" y="66"/>
                  <a:pt x="182" y="83"/>
                </a:cubicBezTo>
                <a:cubicBezTo>
                  <a:pt x="190" y="83"/>
                  <a:pt x="231" y="116"/>
                  <a:pt x="239" y="132"/>
                </a:cubicBezTo>
                <a:cubicBezTo>
                  <a:pt x="239" y="141"/>
                  <a:pt x="239" y="141"/>
                  <a:pt x="231" y="149"/>
                </a:cubicBezTo>
                <a:cubicBezTo>
                  <a:pt x="231" y="149"/>
                  <a:pt x="231" y="149"/>
                  <a:pt x="223" y="149"/>
                </a:cubicBezTo>
                <a:close/>
                <a:moveTo>
                  <a:pt x="25" y="108"/>
                </a:moveTo>
                <a:lnTo>
                  <a:pt x="25" y="108"/>
                </a:lnTo>
                <a:cubicBezTo>
                  <a:pt x="58" y="108"/>
                  <a:pt x="91" y="116"/>
                  <a:pt x="124" y="116"/>
                </a:cubicBezTo>
                <a:cubicBezTo>
                  <a:pt x="149" y="116"/>
                  <a:pt x="173" y="124"/>
                  <a:pt x="198" y="124"/>
                </a:cubicBezTo>
                <a:cubicBezTo>
                  <a:pt x="173" y="99"/>
                  <a:pt x="124" y="58"/>
                  <a:pt x="91" y="42"/>
                </a:cubicBezTo>
                <a:cubicBezTo>
                  <a:pt x="66" y="33"/>
                  <a:pt x="50" y="25"/>
                  <a:pt x="25" y="25"/>
                </a:cubicBezTo>
                <a:lnTo>
                  <a:pt x="25" y="10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99" name="Freeform 788">
            <a:extLst>
              <a:ext uri="{FF2B5EF4-FFF2-40B4-BE49-F238E27FC236}">
                <a16:creationId xmlns:a16="http://schemas.microsoft.com/office/drawing/2014/main" id="{094CD6FB-67BC-A54A-86F1-0867A2788C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03044" y="7650719"/>
            <a:ext cx="80929" cy="28563"/>
          </a:xfrm>
          <a:custGeom>
            <a:avLst/>
            <a:gdLst>
              <a:gd name="T0" fmla="*/ 58 w 75"/>
              <a:gd name="T1" fmla="*/ 25 h 26"/>
              <a:gd name="T2" fmla="*/ 58 w 75"/>
              <a:gd name="T3" fmla="*/ 25 h 26"/>
              <a:gd name="T4" fmla="*/ 17 w 75"/>
              <a:gd name="T5" fmla="*/ 25 h 26"/>
              <a:gd name="T6" fmla="*/ 0 w 75"/>
              <a:gd name="T7" fmla="*/ 17 h 26"/>
              <a:gd name="T8" fmla="*/ 17 w 75"/>
              <a:gd name="T9" fmla="*/ 0 h 26"/>
              <a:gd name="T10" fmla="*/ 58 w 75"/>
              <a:gd name="T11" fmla="*/ 0 h 26"/>
              <a:gd name="T12" fmla="*/ 74 w 75"/>
              <a:gd name="T13" fmla="*/ 17 h 26"/>
              <a:gd name="T14" fmla="*/ 58 w 75"/>
              <a:gd name="T15" fmla="*/ 25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5" h="26">
                <a:moveTo>
                  <a:pt x="58" y="25"/>
                </a:moveTo>
                <a:lnTo>
                  <a:pt x="58" y="25"/>
                </a:lnTo>
                <a:cubicBezTo>
                  <a:pt x="17" y="25"/>
                  <a:pt x="17" y="25"/>
                  <a:pt x="17" y="25"/>
                </a:cubicBezTo>
                <a:cubicBezTo>
                  <a:pt x="8" y="25"/>
                  <a:pt x="0" y="25"/>
                  <a:pt x="0" y="17"/>
                </a:cubicBezTo>
                <a:cubicBezTo>
                  <a:pt x="0" y="8"/>
                  <a:pt x="8" y="0"/>
                  <a:pt x="17" y="0"/>
                </a:cubicBezTo>
                <a:cubicBezTo>
                  <a:pt x="58" y="0"/>
                  <a:pt x="58" y="0"/>
                  <a:pt x="58" y="0"/>
                </a:cubicBezTo>
                <a:cubicBezTo>
                  <a:pt x="66" y="0"/>
                  <a:pt x="74" y="8"/>
                  <a:pt x="74" y="17"/>
                </a:cubicBezTo>
                <a:cubicBezTo>
                  <a:pt x="74" y="25"/>
                  <a:pt x="66" y="25"/>
                  <a:pt x="58" y="2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00" name="Freeform 789">
            <a:extLst>
              <a:ext uri="{FF2B5EF4-FFF2-40B4-BE49-F238E27FC236}">
                <a16:creationId xmlns:a16="http://schemas.microsoft.com/office/drawing/2014/main" id="{4DD3FABB-1C3B-D648-A90B-A03F6B5CB0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79181" y="7741166"/>
            <a:ext cx="185655" cy="185658"/>
          </a:xfrm>
          <a:custGeom>
            <a:avLst/>
            <a:gdLst>
              <a:gd name="T0" fmla="*/ 83 w 174"/>
              <a:gd name="T1" fmla="*/ 173 h 174"/>
              <a:gd name="T2" fmla="*/ 83 w 174"/>
              <a:gd name="T3" fmla="*/ 173 h 174"/>
              <a:gd name="T4" fmla="*/ 0 w 174"/>
              <a:gd name="T5" fmla="*/ 82 h 174"/>
              <a:gd name="T6" fmla="*/ 83 w 174"/>
              <a:gd name="T7" fmla="*/ 0 h 174"/>
              <a:gd name="T8" fmla="*/ 173 w 174"/>
              <a:gd name="T9" fmla="*/ 82 h 174"/>
              <a:gd name="T10" fmla="*/ 83 w 174"/>
              <a:gd name="T11" fmla="*/ 173 h 174"/>
              <a:gd name="T12" fmla="*/ 83 w 174"/>
              <a:gd name="T13" fmla="*/ 41 h 174"/>
              <a:gd name="T14" fmla="*/ 83 w 174"/>
              <a:gd name="T15" fmla="*/ 41 h 174"/>
              <a:gd name="T16" fmla="*/ 41 w 174"/>
              <a:gd name="T17" fmla="*/ 82 h 174"/>
              <a:gd name="T18" fmla="*/ 83 w 174"/>
              <a:gd name="T19" fmla="*/ 132 h 174"/>
              <a:gd name="T20" fmla="*/ 132 w 174"/>
              <a:gd name="T21" fmla="*/ 82 h 174"/>
              <a:gd name="T22" fmla="*/ 83 w 174"/>
              <a:gd name="T23" fmla="*/ 41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74" h="174">
                <a:moveTo>
                  <a:pt x="83" y="173"/>
                </a:moveTo>
                <a:lnTo>
                  <a:pt x="83" y="173"/>
                </a:lnTo>
                <a:cubicBezTo>
                  <a:pt x="33" y="173"/>
                  <a:pt x="0" y="132"/>
                  <a:pt x="0" y="82"/>
                </a:cubicBezTo>
                <a:cubicBezTo>
                  <a:pt x="0" y="33"/>
                  <a:pt x="33" y="0"/>
                  <a:pt x="83" y="0"/>
                </a:cubicBezTo>
                <a:cubicBezTo>
                  <a:pt x="132" y="0"/>
                  <a:pt x="173" y="33"/>
                  <a:pt x="173" y="82"/>
                </a:cubicBezTo>
                <a:cubicBezTo>
                  <a:pt x="173" y="132"/>
                  <a:pt x="132" y="173"/>
                  <a:pt x="83" y="173"/>
                </a:cubicBezTo>
                <a:close/>
                <a:moveTo>
                  <a:pt x="83" y="41"/>
                </a:moveTo>
                <a:lnTo>
                  <a:pt x="83" y="41"/>
                </a:lnTo>
                <a:cubicBezTo>
                  <a:pt x="58" y="41"/>
                  <a:pt x="41" y="57"/>
                  <a:pt x="41" y="82"/>
                </a:cubicBezTo>
                <a:cubicBezTo>
                  <a:pt x="41" y="107"/>
                  <a:pt x="58" y="132"/>
                  <a:pt x="83" y="132"/>
                </a:cubicBezTo>
                <a:cubicBezTo>
                  <a:pt x="107" y="132"/>
                  <a:pt x="132" y="107"/>
                  <a:pt x="132" y="82"/>
                </a:cubicBezTo>
                <a:cubicBezTo>
                  <a:pt x="132" y="57"/>
                  <a:pt x="107" y="41"/>
                  <a:pt x="83" y="41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01" name="Freeform 790">
            <a:extLst>
              <a:ext uri="{FF2B5EF4-FFF2-40B4-BE49-F238E27FC236}">
                <a16:creationId xmlns:a16="http://schemas.microsoft.com/office/drawing/2014/main" id="{30C6183A-7B02-9D45-A1A8-959E319093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31793" y="7741166"/>
            <a:ext cx="190417" cy="185658"/>
          </a:xfrm>
          <a:custGeom>
            <a:avLst/>
            <a:gdLst>
              <a:gd name="T0" fmla="*/ 83 w 175"/>
              <a:gd name="T1" fmla="*/ 173 h 174"/>
              <a:gd name="T2" fmla="*/ 83 w 175"/>
              <a:gd name="T3" fmla="*/ 173 h 174"/>
              <a:gd name="T4" fmla="*/ 0 w 175"/>
              <a:gd name="T5" fmla="*/ 82 h 174"/>
              <a:gd name="T6" fmla="*/ 83 w 175"/>
              <a:gd name="T7" fmla="*/ 0 h 174"/>
              <a:gd name="T8" fmla="*/ 174 w 175"/>
              <a:gd name="T9" fmla="*/ 82 h 174"/>
              <a:gd name="T10" fmla="*/ 83 w 175"/>
              <a:gd name="T11" fmla="*/ 173 h 174"/>
              <a:gd name="T12" fmla="*/ 83 w 175"/>
              <a:gd name="T13" fmla="*/ 41 h 174"/>
              <a:gd name="T14" fmla="*/ 83 w 175"/>
              <a:gd name="T15" fmla="*/ 41 h 174"/>
              <a:gd name="T16" fmla="*/ 42 w 175"/>
              <a:gd name="T17" fmla="*/ 82 h 174"/>
              <a:gd name="T18" fmla="*/ 83 w 175"/>
              <a:gd name="T19" fmla="*/ 132 h 174"/>
              <a:gd name="T20" fmla="*/ 133 w 175"/>
              <a:gd name="T21" fmla="*/ 82 h 174"/>
              <a:gd name="T22" fmla="*/ 83 w 175"/>
              <a:gd name="T23" fmla="*/ 41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75" h="174">
                <a:moveTo>
                  <a:pt x="83" y="173"/>
                </a:moveTo>
                <a:lnTo>
                  <a:pt x="83" y="173"/>
                </a:lnTo>
                <a:cubicBezTo>
                  <a:pt x="42" y="173"/>
                  <a:pt x="0" y="132"/>
                  <a:pt x="0" y="82"/>
                </a:cubicBezTo>
                <a:cubicBezTo>
                  <a:pt x="0" y="33"/>
                  <a:pt x="42" y="0"/>
                  <a:pt x="83" y="0"/>
                </a:cubicBezTo>
                <a:cubicBezTo>
                  <a:pt x="133" y="0"/>
                  <a:pt x="174" y="33"/>
                  <a:pt x="174" y="82"/>
                </a:cubicBezTo>
                <a:cubicBezTo>
                  <a:pt x="174" y="132"/>
                  <a:pt x="133" y="173"/>
                  <a:pt x="83" y="173"/>
                </a:cubicBezTo>
                <a:close/>
                <a:moveTo>
                  <a:pt x="83" y="41"/>
                </a:moveTo>
                <a:lnTo>
                  <a:pt x="83" y="41"/>
                </a:lnTo>
                <a:cubicBezTo>
                  <a:pt x="58" y="41"/>
                  <a:pt x="42" y="57"/>
                  <a:pt x="42" y="82"/>
                </a:cubicBezTo>
                <a:cubicBezTo>
                  <a:pt x="42" y="107"/>
                  <a:pt x="58" y="132"/>
                  <a:pt x="83" y="132"/>
                </a:cubicBezTo>
                <a:cubicBezTo>
                  <a:pt x="108" y="132"/>
                  <a:pt x="133" y="107"/>
                  <a:pt x="133" y="82"/>
                </a:cubicBezTo>
                <a:cubicBezTo>
                  <a:pt x="133" y="57"/>
                  <a:pt x="108" y="41"/>
                  <a:pt x="83" y="41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02" name="Freeform 791">
            <a:extLst>
              <a:ext uri="{FF2B5EF4-FFF2-40B4-BE49-F238E27FC236}">
                <a16:creationId xmlns:a16="http://schemas.microsoft.com/office/drawing/2014/main" id="{C074B565-CC27-5740-B5AD-B9F19CD291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64836" y="7755448"/>
            <a:ext cx="128533" cy="38083"/>
          </a:xfrm>
          <a:custGeom>
            <a:avLst/>
            <a:gdLst>
              <a:gd name="T0" fmla="*/ 108 w 117"/>
              <a:gd name="T1" fmla="*/ 33 h 34"/>
              <a:gd name="T2" fmla="*/ 108 w 117"/>
              <a:gd name="T3" fmla="*/ 33 h 34"/>
              <a:gd name="T4" fmla="*/ 108 w 117"/>
              <a:gd name="T5" fmla="*/ 33 h 34"/>
              <a:gd name="T6" fmla="*/ 17 w 117"/>
              <a:gd name="T7" fmla="*/ 25 h 34"/>
              <a:gd name="T8" fmla="*/ 0 w 117"/>
              <a:gd name="T9" fmla="*/ 17 h 34"/>
              <a:gd name="T10" fmla="*/ 17 w 117"/>
              <a:gd name="T11" fmla="*/ 0 h 34"/>
              <a:gd name="T12" fmla="*/ 108 w 117"/>
              <a:gd name="T13" fmla="*/ 0 h 34"/>
              <a:gd name="T14" fmla="*/ 116 w 117"/>
              <a:gd name="T15" fmla="*/ 17 h 34"/>
              <a:gd name="T16" fmla="*/ 108 w 117"/>
              <a:gd name="T17" fmla="*/ 33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7" h="34">
                <a:moveTo>
                  <a:pt x="108" y="33"/>
                </a:moveTo>
                <a:lnTo>
                  <a:pt x="108" y="33"/>
                </a:lnTo>
                <a:lnTo>
                  <a:pt x="108" y="33"/>
                </a:lnTo>
                <a:cubicBezTo>
                  <a:pt x="17" y="25"/>
                  <a:pt x="17" y="25"/>
                  <a:pt x="17" y="25"/>
                </a:cubicBezTo>
                <a:cubicBezTo>
                  <a:pt x="9" y="25"/>
                  <a:pt x="0" y="17"/>
                  <a:pt x="0" y="17"/>
                </a:cubicBezTo>
                <a:cubicBezTo>
                  <a:pt x="0" y="8"/>
                  <a:pt x="9" y="0"/>
                  <a:pt x="17" y="0"/>
                </a:cubicBezTo>
                <a:cubicBezTo>
                  <a:pt x="108" y="0"/>
                  <a:pt x="108" y="0"/>
                  <a:pt x="108" y="0"/>
                </a:cubicBezTo>
                <a:cubicBezTo>
                  <a:pt x="116" y="0"/>
                  <a:pt x="116" y="8"/>
                  <a:pt x="116" y="17"/>
                </a:cubicBezTo>
                <a:cubicBezTo>
                  <a:pt x="116" y="25"/>
                  <a:pt x="108" y="33"/>
                  <a:pt x="108" y="3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03" name="Freeform 792">
            <a:extLst>
              <a:ext uri="{FF2B5EF4-FFF2-40B4-BE49-F238E27FC236}">
                <a16:creationId xmlns:a16="http://schemas.microsoft.com/office/drawing/2014/main" id="{7DD86AE6-2CE7-DB42-A2F0-38008428A9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26972" y="7741166"/>
            <a:ext cx="533168" cy="47604"/>
          </a:xfrm>
          <a:custGeom>
            <a:avLst/>
            <a:gdLst>
              <a:gd name="T0" fmla="*/ 478 w 496"/>
              <a:gd name="T1" fmla="*/ 41 h 42"/>
              <a:gd name="T2" fmla="*/ 478 w 496"/>
              <a:gd name="T3" fmla="*/ 41 h 42"/>
              <a:gd name="T4" fmla="*/ 478 w 496"/>
              <a:gd name="T5" fmla="*/ 41 h 42"/>
              <a:gd name="T6" fmla="*/ 17 w 496"/>
              <a:gd name="T7" fmla="*/ 24 h 42"/>
              <a:gd name="T8" fmla="*/ 0 w 496"/>
              <a:gd name="T9" fmla="*/ 8 h 42"/>
              <a:gd name="T10" fmla="*/ 17 w 496"/>
              <a:gd name="T11" fmla="*/ 0 h 42"/>
              <a:gd name="T12" fmla="*/ 17 w 496"/>
              <a:gd name="T13" fmla="*/ 0 h 42"/>
              <a:gd name="T14" fmla="*/ 478 w 496"/>
              <a:gd name="T15" fmla="*/ 8 h 42"/>
              <a:gd name="T16" fmla="*/ 495 w 496"/>
              <a:gd name="T17" fmla="*/ 24 h 42"/>
              <a:gd name="T18" fmla="*/ 478 w 496"/>
              <a:gd name="T19" fmla="*/ 41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96" h="42">
                <a:moveTo>
                  <a:pt x="478" y="41"/>
                </a:moveTo>
                <a:lnTo>
                  <a:pt x="478" y="41"/>
                </a:lnTo>
                <a:lnTo>
                  <a:pt x="478" y="41"/>
                </a:lnTo>
                <a:cubicBezTo>
                  <a:pt x="17" y="24"/>
                  <a:pt x="17" y="24"/>
                  <a:pt x="17" y="24"/>
                </a:cubicBezTo>
                <a:cubicBezTo>
                  <a:pt x="8" y="24"/>
                  <a:pt x="0" y="16"/>
                  <a:pt x="0" y="8"/>
                </a:cubicBezTo>
                <a:cubicBezTo>
                  <a:pt x="0" y="0"/>
                  <a:pt x="8" y="0"/>
                  <a:pt x="17" y="0"/>
                </a:cubicBezTo>
                <a:lnTo>
                  <a:pt x="17" y="0"/>
                </a:lnTo>
                <a:cubicBezTo>
                  <a:pt x="478" y="8"/>
                  <a:pt x="478" y="8"/>
                  <a:pt x="478" y="8"/>
                </a:cubicBezTo>
                <a:cubicBezTo>
                  <a:pt x="486" y="8"/>
                  <a:pt x="495" y="16"/>
                  <a:pt x="495" y="24"/>
                </a:cubicBezTo>
                <a:cubicBezTo>
                  <a:pt x="495" y="33"/>
                  <a:pt x="486" y="41"/>
                  <a:pt x="478" y="4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04" name="Freeform 793">
            <a:extLst>
              <a:ext uri="{FF2B5EF4-FFF2-40B4-BE49-F238E27FC236}">
                <a16:creationId xmlns:a16="http://schemas.microsoft.com/office/drawing/2014/main" id="{68C430F4-3940-3646-8773-5E71B1822E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79459" y="7731645"/>
            <a:ext cx="142813" cy="28563"/>
          </a:xfrm>
          <a:custGeom>
            <a:avLst/>
            <a:gdLst>
              <a:gd name="T0" fmla="*/ 116 w 133"/>
              <a:gd name="T1" fmla="*/ 25 h 26"/>
              <a:gd name="T2" fmla="*/ 116 w 133"/>
              <a:gd name="T3" fmla="*/ 25 h 26"/>
              <a:gd name="T4" fmla="*/ 116 w 133"/>
              <a:gd name="T5" fmla="*/ 25 h 26"/>
              <a:gd name="T6" fmla="*/ 8 w 133"/>
              <a:gd name="T7" fmla="*/ 25 h 26"/>
              <a:gd name="T8" fmla="*/ 0 w 133"/>
              <a:gd name="T9" fmla="*/ 9 h 26"/>
              <a:gd name="T10" fmla="*/ 8 w 133"/>
              <a:gd name="T11" fmla="*/ 0 h 26"/>
              <a:gd name="T12" fmla="*/ 16 w 133"/>
              <a:gd name="T13" fmla="*/ 0 h 26"/>
              <a:gd name="T14" fmla="*/ 124 w 133"/>
              <a:gd name="T15" fmla="*/ 0 h 26"/>
              <a:gd name="T16" fmla="*/ 132 w 133"/>
              <a:gd name="T17" fmla="*/ 17 h 26"/>
              <a:gd name="T18" fmla="*/ 116 w 133"/>
              <a:gd name="T19" fmla="*/ 25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3" h="26">
                <a:moveTo>
                  <a:pt x="116" y="25"/>
                </a:moveTo>
                <a:lnTo>
                  <a:pt x="116" y="25"/>
                </a:lnTo>
                <a:lnTo>
                  <a:pt x="116" y="25"/>
                </a:lnTo>
                <a:cubicBezTo>
                  <a:pt x="8" y="25"/>
                  <a:pt x="8" y="25"/>
                  <a:pt x="8" y="25"/>
                </a:cubicBezTo>
                <a:cubicBezTo>
                  <a:pt x="8" y="25"/>
                  <a:pt x="0" y="17"/>
                  <a:pt x="0" y="9"/>
                </a:cubicBezTo>
                <a:cubicBezTo>
                  <a:pt x="0" y="0"/>
                  <a:pt x="8" y="0"/>
                  <a:pt x="8" y="0"/>
                </a:cubicBezTo>
                <a:cubicBezTo>
                  <a:pt x="8" y="0"/>
                  <a:pt x="8" y="0"/>
                  <a:pt x="16" y="0"/>
                </a:cubicBezTo>
                <a:cubicBezTo>
                  <a:pt x="124" y="0"/>
                  <a:pt x="124" y="0"/>
                  <a:pt x="124" y="0"/>
                </a:cubicBezTo>
                <a:cubicBezTo>
                  <a:pt x="124" y="0"/>
                  <a:pt x="132" y="9"/>
                  <a:pt x="132" y="17"/>
                </a:cubicBezTo>
                <a:cubicBezTo>
                  <a:pt x="132" y="25"/>
                  <a:pt x="124" y="25"/>
                  <a:pt x="116" y="2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05" name="Freeform 794">
            <a:extLst>
              <a:ext uri="{FF2B5EF4-FFF2-40B4-BE49-F238E27FC236}">
                <a16:creationId xmlns:a16="http://schemas.microsoft.com/office/drawing/2014/main" id="{86FDC1E6-EAAC-034E-A202-250C79DB5E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03168" y="11030621"/>
            <a:ext cx="119012" cy="185655"/>
          </a:xfrm>
          <a:custGeom>
            <a:avLst/>
            <a:gdLst>
              <a:gd name="T0" fmla="*/ 91 w 109"/>
              <a:gd name="T1" fmla="*/ 173 h 174"/>
              <a:gd name="T2" fmla="*/ 91 w 109"/>
              <a:gd name="T3" fmla="*/ 173 h 174"/>
              <a:gd name="T4" fmla="*/ 17 w 109"/>
              <a:gd name="T5" fmla="*/ 173 h 174"/>
              <a:gd name="T6" fmla="*/ 0 w 109"/>
              <a:gd name="T7" fmla="*/ 165 h 174"/>
              <a:gd name="T8" fmla="*/ 0 w 109"/>
              <a:gd name="T9" fmla="*/ 8 h 174"/>
              <a:gd name="T10" fmla="*/ 17 w 109"/>
              <a:gd name="T11" fmla="*/ 0 h 174"/>
              <a:gd name="T12" fmla="*/ 91 w 109"/>
              <a:gd name="T13" fmla="*/ 0 h 174"/>
              <a:gd name="T14" fmla="*/ 108 w 109"/>
              <a:gd name="T15" fmla="*/ 8 h 174"/>
              <a:gd name="T16" fmla="*/ 108 w 109"/>
              <a:gd name="T17" fmla="*/ 165 h 174"/>
              <a:gd name="T18" fmla="*/ 91 w 109"/>
              <a:gd name="T19" fmla="*/ 173 h 174"/>
              <a:gd name="T20" fmla="*/ 25 w 109"/>
              <a:gd name="T21" fmla="*/ 149 h 174"/>
              <a:gd name="T22" fmla="*/ 25 w 109"/>
              <a:gd name="T23" fmla="*/ 149 h 174"/>
              <a:gd name="T24" fmla="*/ 75 w 109"/>
              <a:gd name="T25" fmla="*/ 149 h 174"/>
              <a:gd name="T26" fmla="*/ 75 w 109"/>
              <a:gd name="T27" fmla="*/ 25 h 174"/>
              <a:gd name="T28" fmla="*/ 25 w 109"/>
              <a:gd name="T29" fmla="*/ 25 h 174"/>
              <a:gd name="T30" fmla="*/ 25 w 109"/>
              <a:gd name="T31" fmla="*/ 149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09" h="174">
                <a:moveTo>
                  <a:pt x="91" y="173"/>
                </a:moveTo>
                <a:lnTo>
                  <a:pt x="91" y="173"/>
                </a:lnTo>
                <a:cubicBezTo>
                  <a:pt x="17" y="173"/>
                  <a:pt x="17" y="173"/>
                  <a:pt x="17" y="173"/>
                </a:cubicBezTo>
                <a:cubicBezTo>
                  <a:pt x="9" y="173"/>
                  <a:pt x="0" y="173"/>
                  <a:pt x="0" y="165"/>
                </a:cubicBezTo>
                <a:cubicBezTo>
                  <a:pt x="0" y="8"/>
                  <a:pt x="0" y="8"/>
                  <a:pt x="0" y="8"/>
                </a:cubicBezTo>
                <a:cubicBezTo>
                  <a:pt x="0" y="0"/>
                  <a:pt x="9" y="0"/>
                  <a:pt x="17" y="0"/>
                </a:cubicBezTo>
                <a:cubicBezTo>
                  <a:pt x="91" y="0"/>
                  <a:pt x="91" y="0"/>
                  <a:pt x="91" y="0"/>
                </a:cubicBezTo>
                <a:cubicBezTo>
                  <a:pt x="99" y="0"/>
                  <a:pt x="108" y="0"/>
                  <a:pt x="108" y="8"/>
                </a:cubicBezTo>
                <a:cubicBezTo>
                  <a:pt x="108" y="165"/>
                  <a:pt x="108" y="165"/>
                  <a:pt x="108" y="165"/>
                </a:cubicBezTo>
                <a:cubicBezTo>
                  <a:pt x="108" y="173"/>
                  <a:pt x="99" y="173"/>
                  <a:pt x="91" y="173"/>
                </a:cubicBezTo>
                <a:close/>
                <a:moveTo>
                  <a:pt x="25" y="149"/>
                </a:moveTo>
                <a:lnTo>
                  <a:pt x="25" y="149"/>
                </a:lnTo>
                <a:cubicBezTo>
                  <a:pt x="75" y="149"/>
                  <a:pt x="75" y="149"/>
                  <a:pt x="75" y="149"/>
                </a:cubicBezTo>
                <a:cubicBezTo>
                  <a:pt x="75" y="25"/>
                  <a:pt x="75" y="25"/>
                  <a:pt x="75" y="25"/>
                </a:cubicBezTo>
                <a:cubicBezTo>
                  <a:pt x="25" y="25"/>
                  <a:pt x="25" y="25"/>
                  <a:pt x="25" y="25"/>
                </a:cubicBezTo>
                <a:lnTo>
                  <a:pt x="25" y="14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06" name="Freeform 795">
            <a:extLst>
              <a:ext uri="{FF2B5EF4-FFF2-40B4-BE49-F238E27FC236}">
                <a16:creationId xmlns:a16="http://schemas.microsoft.com/office/drawing/2014/main" id="{22771905-6F76-F84D-8DEA-0C3CED981A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60264" y="10859246"/>
            <a:ext cx="114250" cy="357030"/>
          </a:xfrm>
          <a:custGeom>
            <a:avLst/>
            <a:gdLst>
              <a:gd name="T0" fmla="*/ 90 w 107"/>
              <a:gd name="T1" fmla="*/ 330 h 331"/>
              <a:gd name="T2" fmla="*/ 90 w 107"/>
              <a:gd name="T3" fmla="*/ 330 h 331"/>
              <a:gd name="T4" fmla="*/ 17 w 107"/>
              <a:gd name="T5" fmla="*/ 330 h 331"/>
              <a:gd name="T6" fmla="*/ 0 w 107"/>
              <a:gd name="T7" fmla="*/ 322 h 331"/>
              <a:gd name="T8" fmla="*/ 0 w 107"/>
              <a:gd name="T9" fmla="*/ 17 h 331"/>
              <a:gd name="T10" fmla="*/ 17 w 107"/>
              <a:gd name="T11" fmla="*/ 0 h 331"/>
              <a:gd name="T12" fmla="*/ 90 w 107"/>
              <a:gd name="T13" fmla="*/ 0 h 331"/>
              <a:gd name="T14" fmla="*/ 106 w 107"/>
              <a:gd name="T15" fmla="*/ 17 h 331"/>
              <a:gd name="T16" fmla="*/ 106 w 107"/>
              <a:gd name="T17" fmla="*/ 322 h 331"/>
              <a:gd name="T18" fmla="*/ 90 w 107"/>
              <a:gd name="T19" fmla="*/ 330 h 331"/>
              <a:gd name="T20" fmla="*/ 32 w 107"/>
              <a:gd name="T21" fmla="*/ 306 h 331"/>
              <a:gd name="T22" fmla="*/ 32 w 107"/>
              <a:gd name="T23" fmla="*/ 306 h 331"/>
              <a:gd name="T24" fmla="*/ 73 w 107"/>
              <a:gd name="T25" fmla="*/ 306 h 331"/>
              <a:gd name="T26" fmla="*/ 73 w 107"/>
              <a:gd name="T27" fmla="*/ 33 h 331"/>
              <a:gd name="T28" fmla="*/ 32 w 107"/>
              <a:gd name="T29" fmla="*/ 33 h 331"/>
              <a:gd name="T30" fmla="*/ 32 w 107"/>
              <a:gd name="T31" fmla="*/ 306 h 3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07" h="331">
                <a:moveTo>
                  <a:pt x="90" y="330"/>
                </a:moveTo>
                <a:lnTo>
                  <a:pt x="90" y="330"/>
                </a:lnTo>
                <a:cubicBezTo>
                  <a:pt x="17" y="330"/>
                  <a:pt x="17" y="330"/>
                  <a:pt x="17" y="330"/>
                </a:cubicBezTo>
                <a:cubicBezTo>
                  <a:pt x="8" y="330"/>
                  <a:pt x="0" y="330"/>
                  <a:pt x="0" y="322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8"/>
                  <a:pt x="8" y="0"/>
                  <a:pt x="17" y="0"/>
                </a:cubicBezTo>
                <a:cubicBezTo>
                  <a:pt x="90" y="0"/>
                  <a:pt x="90" y="0"/>
                  <a:pt x="90" y="0"/>
                </a:cubicBezTo>
                <a:cubicBezTo>
                  <a:pt x="98" y="0"/>
                  <a:pt x="106" y="8"/>
                  <a:pt x="106" y="17"/>
                </a:cubicBezTo>
                <a:cubicBezTo>
                  <a:pt x="106" y="322"/>
                  <a:pt x="106" y="322"/>
                  <a:pt x="106" y="322"/>
                </a:cubicBezTo>
                <a:cubicBezTo>
                  <a:pt x="106" y="330"/>
                  <a:pt x="98" y="330"/>
                  <a:pt x="90" y="330"/>
                </a:cubicBezTo>
                <a:close/>
                <a:moveTo>
                  <a:pt x="32" y="306"/>
                </a:moveTo>
                <a:lnTo>
                  <a:pt x="32" y="306"/>
                </a:lnTo>
                <a:cubicBezTo>
                  <a:pt x="73" y="306"/>
                  <a:pt x="73" y="306"/>
                  <a:pt x="73" y="306"/>
                </a:cubicBezTo>
                <a:cubicBezTo>
                  <a:pt x="73" y="33"/>
                  <a:pt x="73" y="33"/>
                  <a:pt x="73" y="33"/>
                </a:cubicBezTo>
                <a:cubicBezTo>
                  <a:pt x="32" y="33"/>
                  <a:pt x="32" y="33"/>
                  <a:pt x="32" y="33"/>
                </a:cubicBezTo>
                <a:lnTo>
                  <a:pt x="32" y="30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07" name="Freeform 796">
            <a:extLst>
              <a:ext uri="{FF2B5EF4-FFF2-40B4-BE49-F238E27FC236}">
                <a16:creationId xmlns:a16="http://schemas.microsoft.com/office/drawing/2014/main" id="{B493AFAD-AEDE-C341-A4AB-510D1AB6D6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22118" y="10702150"/>
            <a:ext cx="114250" cy="518888"/>
          </a:xfrm>
          <a:custGeom>
            <a:avLst/>
            <a:gdLst>
              <a:gd name="T0" fmla="*/ 99 w 108"/>
              <a:gd name="T1" fmla="*/ 478 h 479"/>
              <a:gd name="T2" fmla="*/ 99 w 108"/>
              <a:gd name="T3" fmla="*/ 478 h 479"/>
              <a:gd name="T4" fmla="*/ 16 w 108"/>
              <a:gd name="T5" fmla="*/ 478 h 479"/>
              <a:gd name="T6" fmla="*/ 0 w 108"/>
              <a:gd name="T7" fmla="*/ 470 h 479"/>
              <a:gd name="T8" fmla="*/ 0 w 108"/>
              <a:gd name="T9" fmla="*/ 8 h 479"/>
              <a:gd name="T10" fmla="*/ 16 w 108"/>
              <a:gd name="T11" fmla="*/ 0 h 479"/>
              <a:gd name="T12" fmla="*/ 99 w 108"/>
              <a:gd name="T13" fmla="*/ 0 h 479"/>
              <a:gd name="T14" fmla="*/ 107 w 108"/>
              <a:gd name="T15" fmla="*/ 8 h 479"/>
              <a:gd name="T16" fmla="*/ 107 w 108"/>
              <a:gd name="T17" fmla="*/ 470 h 479"/>
              <a:gd name="T18" fmla="*/ 99 w 108"/>
              <a:gd name="T19" fmla="*/ 478 h 479"/>
              <a:gd name="T20" fmla="*/ 33 w 108"/>
              <a:gd name="T21" fmla="*/ 454 h 479"/>
              <a:gd name="T22" fmla="*/ 33 w 108"/>
              <a:gd name="T23" fmla="*/ 454 h 479"/>
              <a:gd name="T24" fmla="*/ 82 w 108"/>
              <a:gd name="T25" fmla="*/ 454 h 479"/>
              <a:gd name="T26" fmla="*/ 82 w 108"/>
              <a:gd name="T27" fmla="*/ 24 h 479"/>
              <a:gd name="T28" fmla="*/ 33 w 108"/>
              <a:gd name="T29" fmla="*/ 24 h 479"/>
              <a:gd name="T30" fmla="*/ 33 w 108"/>
              <a:gd name="T31" fmla="*/ 454 h 4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08" h="479">
                <a:moveTo>
                  <a:pt x="99" y="478"/>
                </a:moveTo>
                <a:lnTo>
                  <a:pt x="99" y="478"/>
                </a:lnTo>
                <a:cubicBezTo>
                  <a:pt x="16" y="478"/>
                  <a:pt x="16" y="478"/>
                  <a:pt x="16" y="478"/>
                </a:cubicBezTo>
                <a:cubicBezTo>
                  <a:pt x="8" y="478"/>
                  <a:pt x="0" y="478"/>
                  <a:pt x="0" y="470"/>
                </a:cubicBezTo>
                <a:cubicBezTo>
                  <a:pt x="0" y="8"/>
                  <a:pt x="0" y="8"/>
                  <a:pt x="0" y="8"/>
                </a:cubicBezTo>
                <a:cubicBezTo>
                  <a:pt x="0" y="0"/>
                  <a:pt x="8" y="0"/>
                  <a:pt x="16" y="0"/>
                </a:cubicBezTo>
                <a:cubicBezTo>
                  <a:pt x="99" y="0"/>
                  <a:pt x="99" y="0"/>
                  <a:pt x="99" y="0"/>
                </a:cubicBezTo>
                <a:cubicBezTo>
                  <a:pt x="107" y="0"/>
                  <a:pt x="107" y="0"/>
                  <a:pt x="107" y="8"/>
                </a:cubicBezTo>
                <a:cubicBezTo>
                  <a:pt x="107" y="470"/>
                  <a:pt x="107" y="470"/>
                  <a:pt x="107" y="470"/>
                </a:cubicBezTo>
                <a:cubicBezTo>
                  <a:pt x="107" y="478"/>
                  <a:pt x="107" y="478"/>
                  <a:pt x="99" y="478"/>
                </a:cubicBezTo>
                <a:close/>
                <a:moveTo>
                  <a:pt x="33" y="454"/>
                </a:moveTo>
                <a:lnTo>
                  <a:pt x="33" y="454"/>
                </a:lnTo>
                <a:cubicBezTo>
                  <a:pt x="82" y="454"/>
                  <a:pt x="82" y="454"/>
                  <a:pt x="82" y="454"/>
                </a:cubicBezTo>
                <a:cubicBezTo>
                  <a:pt x="82" y="24"/>
                  <a:pt x="82" y="24"/>
                  <a:pt x="82" y="24"/>
                </a:cubicBezTo>
                <a:cubicBezTo>
                  <a:pt x="33" y="24"/>
                  <a:pt x="33" y="24"/>
                  <a:pt x="33" y="24"/>
                </a:cubicBezTo>
                <a:lnTo>
                  <a:pt x="33" y="45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08" name="Freeform 797">
            <a:extLst>
              <a:ext uri="{FF2B5EF4-FFF2-40B4-BE49-F238E27FC236}">
                <a16:creationId xmlns:a16="http://schemas.microsoft.com/office/drawing/2014/main" id="{1DE2C133-2080-2D4B-92EA-8FA14A35B1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87116" y="10735475"/>
            <a:ext cx="38083" cy="447480"/>
          </a:xfrm>
          <a:custGeom>
            <a:avLst/>
            <a:gdLst>
              <a:gd name="T0" fmla="*/ 17 w 34"/>
              <a:gd name="T1" fmla="*/ 412 h 413"/>
              <a:gd name="T2" fmla="*/ 17 w 34"/>
              <a:gd name="T3" fmla="*/ 412 h 413"/>
              <a:gd name="T4" fmla="*/ 0 w 34"/>
              <a:gd name="T5" fmla="*/ 396 h 413"/>
              <a:gd name="T6" fmla="*/ 0 w 34"/>
              <a:gd name="T7" fmla="*/ 16 h 413"/>
              <a:gd name="T8" fmla="*/ 17 w 34"/>
              <a:gd name="T9" fmla="*/ 0 h 413"/>
              <a:gd name="T10" fmla="*/ 33 w 34"/>
              <a:gd name="T11" fmla="*/ 16 h 413"/>
              <a:gd name="T12" fmla="*/ 33 w 34"/>
              <a:gd name="T13" fmla="*/ 396 h 413"/>
              <a:gd name="T14" fmla="*/ 17 w 34"/>
              <a:gd name="T15" fmla="*/ 412 h 4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4" h="413">
                <a:moveTo>
                  <a:pt x="17" y="412"/>
                </a:moveTo>
                <a:lnTo>
                  <a:pt x="17" y="412"/>
                </a:lnTo>
                <a:cubicBezTo>
                  <a:pt x="9" y="412"/>
                  <a:pt x="0" y="404"/>
                  <a:pt x="0" y="396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8"/>
                  <a:pt x="9" y="0"/>
                  <a:pt x="17" y="0"/>
                </a:cubicBezTo>
                <a:cubicBezTo>
                  <a:pt x="25" y="0"/>
                  <a:pt x="33" y="8"/>
                  <a:pt x="33" y="16"/>
                </a:cubicBezTo>
                <a:cubicBezTo>
                  <a:pt x="33" y="396"/>
                  <a:pt x="33" y="396"/>
                  <a:pt x="33" y="396"/>
                </a:cubicBezTo>
                <a:cubicBezTo>
                  <a:pt x="33" y="404"/>
                  <a:pt x="25" y="412"/>
                  <a:pt x="17" y="41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09" name="Freeform 798">
            <a:extLst>
              <a:ext uri="{FF2B5EF4-FFF2-40B4-BE49-F238E27FC236}">
                <a16:creationId xmlns:a16="http://schemas.microsoft.com/office/drawing/2014/main" id="{BD19B1EF-A3D1-9D42-9000-2C41F99348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87116" y="11144871"/>
            <a:ext cx="437959" cy="38083"/>
          </a:xfrm>
          <a:custGeom>
            <a:avLst/>
            <a:gdLst>
              <a:gd name="T0" fmla="*/ 397 w 406"/>
              <a:gd name="T1" fmla="*/ 33 h 34"/>
              <a:gd name="T2" fmla="*/ 397 w 406"/>
              <a:gd name="T3" fmla="*/ 33 h 34"/>
              <a:gd name="T4" fmla="*/ 17 w 406"/>
              <a:gd name="T5" fmla="*/ 33 h 34"/>
              <a:gd name="T6" fmla="*/ 0 w 406"/>
              <a:gd name="T7" fmla="*/ 17 h 34"/>
              <a:gd name="T8" fmla="*/ 17 w 406"/>
              <a:gd name="T9" fmla="*/ 0 h 34"/>
              <a:gd name="T10" fmla="*/ 397 w 406"/>
              <a:gd name="T11" fmla="*/ 0 h 34"/>
              <a:gd name="T12" fmla="*/ 405 w 406"/>
              <a:gd name="T13" fmla="*/ 17 h 34"/>
              <a:gd name="T14" fmla="*/ 397 w 406"/>
              <a:gd name="T15" fmla="*/ 33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06" h="34">
                <a:moveTo>
                  <a:pt x="397" y="33"/>
                </a:moveTo>
                <a:lnTo>
                  <a:pt x="397" y="33"/>
                </a:lnTo>
                <a:cubicBezTo>
                  <a:pt x="17" y="33"/>
                  <a:pt x="17" y="33"/>
                  <a:pt x="17" y="33"/>
                </a:cubicBezTo>
                <a:cubicBezTo>
                  <a:pt x="9" y="33"/>
                  <a:pt x="0" y="25"/>
                  <a:pt x="0" y="17"/>
                </a:cubicBezTo>
                <a:cubicBezTo>
                  <a:pt x="0" y="9"/>
                  <a:pt x="9" y="0"/>
                  <a:pt x="17" y="0"/>
                </a:cubicBezTo>
                <a:cubicBezTo>
                  <a:pt x="397" y="0"/>
                  <a:pt x="397" y="0"/>
                  <a:pt x="397" y="0"/>
                </a:cubicBezTo>
                <a:cubicBezTo>
                  <a:pt x="405" y="0"/>
                  <a:pt x="405" y="9"/>
                  <a:pt x="405" y="17"/>
                </a:cubicBezTo>
                <a:cubicBezTo>
                  <a:pt x="405" y="25"/>
                  <a:pt x="405" y="33"/>
                  <a:pt x="397" y="3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10" name="Freeform 799">
            <a:extLst>
              <a:ext uri="{FF2B5EF4-FFF2-40B4-BE49-F238E27FC236}">
                <a16:creationId xmlns:a16="http://schemas.microsoft.com/office/drawing/2014/main" id="{81817F4D-D866-4C44-BC91-D9481E74CA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49003" y="10816400"/>
            <a:ext cx="385593" cy="314188"/>
          </a:xfrm>
          <a:custGeom>
            <a:avLst/>
            <a:gdLst>
              <a:gd name="T0" fmla="*/ 190 w 356"/>
              <a:gd name="T1" fmla="*/ 289 h 290"/>
              <a:gd name="T2" fmla="*/ 190 w 356"/>
              <a:gd name="T3" fmla="*/ 289 h 290"/>
              <a:gd name="T4" fmla="*/ 174 w 356"/>
              <a:gd name="T5" fmla="*/ 281 h 290"/>
              <a:gd name="T6" fmla="*/ 107 w 356"/>
              <a:gd name="T7" fmla="*/ 198 h 290"/>
              <a:gd name="T8" fmla="*/ 25 w 356"/>
              <a:gd name="T9" fmla="*/ 281 h 290"/>
              <a:gd name="T10" fmla="*/ 0 w 356"/>
              <a:gd name="T11" fmla="*/ 289 h 290"/>
              <a:gd name="T12" fmla="*/ 0 w 356"/>
              <a:gd name="T13" fmla="*/ 264 h 290"/>
              <a:gd name="T14" fmla="*/ 99 w 356"/>
              <a:gd name="T15" fmla="*/ 165 h 290"/>
              <a:gd name="T16" fmla="*/ 107 w 356"/>
              <a:gd name="T17" fmla="*/ 157 h 290"/>
              <a:gd name="T18" fmla="*/ 124 w 356"/>
              <a:gd name="T19" fmla="*/ 165 h 290"/>
              <a:gd name="T20" fmla="*/ 182 w 356"/>
              <a:gd name="T21" fmla="*/ 247 h 290"/>
              <a:gd name="T22" fmla="*/ 322 w 356"/>
              <a:gd name="T23" fmla="*/ 16 h 290"/>
              <a:gd name="T24" fmla="*/ 347 w 356"/>
              <a:gd name="T25" fmla="*/ 8 h 290"/>
              <a:gd name="T26" fmla="*/ 347 w 356"/>
              <a:gd name="T27" fmla="*/ 25 h 290"/>
              <a:gd name="T28" fmla="*/ 198 w 356"/>
              <a:gd name="T29" fmla="*/ 281 h 290"/>
              <a:gd name="T30" fmla="*/ 190 w 356"/>
              <a:gd name="T31" fmla="*/ 289 h 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56" h="290">
                <a:moveTo>
                  <a:pt x="190" y="289"/>
                </a:moveTo>
                <a:lnTo>
                  <a:pt x="190" y="289"/>
                </a:lnTo>
                <a:cubicBezTo>
                  <a:pt x="182" y="289"/>
                  <a:pt x="174" y="289"/>
                  <a:pt x="174" y="281"/>
                </a:cubicBezTo>
                <a:cubicBezTo>
                  <a:pt x="107" y="198"/>
                  <a:pt x="107" y="198"/>
                  <a:pt x="107" y="198"/>
                </a:cubicBezTo>
                <a:cubicBezTo>
                  <a:pt x="25" y="281"/>
                  <a:pt x="25" y="281"/>
                  <a:pt x="25" y="281"/>
                </a:cubicBezTo>
                <a:cubicBezTo>
                  <a:pt x="17" y="289"/>
                  <a:pt x="8" y="289"/>
                  <a:pt x="0" y="289"/>
                </a:cubicBezTo>
                <a:cubicBezTo>
                  <a:pt x="0" y="281"/>
                  <a:pt x="0" y="272"/>
                  <a:pt x="0" y="264"/>
                </a:cubicBezTo>
                <a:cubicBezTo>
                  <a:pt x="99" y="165"/>
                  <a:pt x="99" y="165"/>
                  <a:pt x="99" y="165"/>
                </a:cubicBezTo>
                <a:cubicBezTo>
                  <a:pt x="99" y="157"/>
                  <a:pt x="107" y="157"/>
                  <a:pt x="107" y="157"/>
                </a:cubicBezTo>
                <a:cubicBezTo>
                  <a:pt x="116" y="157"/>
                  <a:pt x="116" y="157"/>
                  <a:pt x="124" y="165"/>
                </a:cubicBezTo>
                <a:cubicBezTo>
                  <a:pt x="182" y="247"/>
                  <a:pt x="182" y="247"/>
                  <a:pt x="182" y="247"/>
                </a:cubicBezTo>
                <a:cubicBezTo>
                  <a:pt x="322" y="16"/>
                  <a:pt x="322" y="16"/>
                  <a:pt x="322" y="16"/>
                </a:cubicBezTo>
                <a:cubicBezTo>
                  <a:pt x="331" y="8"/>
                  <a:pt x="339" y="0"/>
                  <a:pt x="347" y="8"/>
                </a:cubicBezTo>
                <a:cubicBezTo>
                  <a:pt x="355" y="8"/>
                  <a:pt x="355" y="16"/>
                  <a:pt x="347" y="25"/>
                </a:cubicBezTo>
                <a:cubicBezTo>
                  <a:pt x="198" y="281"/>
                  <a:pt x="198" y="281"/>
                  <a:pt x="198" y="281"/>
                </a:cubicBezTo>
                <a:cubicBezTo>
                  <a:pt x="198" y="289"/>
                  <a:pt x="190" y="289"/>
                  <a:pt x="190" y="28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11" name="Freeform 800">
            <a:extLst>
              <a:ext uri="{FF2B5EF4-FFF2-40B4-BE49-F238E27FC236}">
                <a16:creationId xmlns:a16="http://schemas.microsoft.com/office/drawing/2014/main" id="{F1FDCCB1-F037-EF4B-AFC3-44F8ACF6E4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96513" y="10816400"/>
            <a:ext cx="57125" cy="99970"/>
          </a:xfrm>
          <a:custGeom>
            <a:avLst/>
            <a:gdLst>
              <a:gd name="T0" fmla="*/ 33 w 51"/>
              <a:gd name="T1" fmla="*/ 91 h 92"/>
              <a:gd name="T2" fmla="*/ 33 w 51"/>
              <a:gd name="T3" fmla="*/ 91 h 92"/>
              <a:gd name="T4" fmla="*/ 17 w 51"/>
              <a:gd name="T5" fmla="*/ 74 h 92"/>
              <a:gd name="T6" fmla="*/ 0 w 51"/>
              <a:gd name="T7" fmla="*/ 25 h 92"/>
              <a:gd name="T8" fmla="*/ 9 w 51"/>
              <a:gd name="T9" fmla="*/ 8 h 92"/>
              <a:gd name="T10" fmla="*/ 33 w 51"/>
              <a:gd name="T11" fmla="*/ 16 h 92"/>
              <a:gd name="T12" fmla="*/ 50 w 51"/>
              <a:gd name="T13" fmla="*/ 66 h 92"/>
              <a:gd name="T14" fmla="*/ 33 w 51"/>
              <a:gd name="T15" fmla="*/ 91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1" h="92">
                <a:moveTo>
                  <a:pt x="33" y="91"/>
                </a:moveTo>
                <a:lnTo>
                  <a:pt x="33" y="91"/>
                </a:lnTo>
                <a:cubicBezTo>
                  <a:pt x="25" y="91"/>
                  <a:pt x="17" y="82"/>
                  <a:pt x="17" y="74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16"/>
                  <a:pt x="0" y="8"/>
                  <a:pt x="9" y="8"/>
                </a:cubicBezTo>
                <a:cubicBezTo>
                  <a:pt x="17" y="0"/>
                  <a:pt x="25" y="8"/>
                  <a:pt x="33" y="16"/>
                </a:cubicBezTo>
                <a:cubicBezTo>
                  <a:pt x="50" y="66"/>
                  <a:pt x="50" y="66"/>
                  <a:pt x="50" y="66"/>
                </a:cubicBezTo>
                <a:cubicBezTo>
                  <a:pt x="50" y="74"/>
                  <a:pt x="42" y="82"/>
                  <a:pt x="33" y="9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12" name="Freeform 801">
            <a:extLst>
              <a:ext uri="{FF2B5EF4-FFF2-40B4-BE49-F238E27FC236}">
                <a16:creationId xmlns:a16="http://schemas.microsoft.com/office/drawing/2014/main" id="{C0A62D06-4A99-3F42-BBAB-F28EC8E745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34629" y="10816400"/>
            <a:ext cx="99967" cy="52366"/>
          </a:xfrm>
          <a:custGeom>
            <a:avLst/>
            <a:gdLst>
              <a:gd name="T0" fmla="*/ 17 w 92"/>
              <a:gd name="T1" fmla="*/ 49 h 50"/>
              <a:gd name="T2" fmla="*/ 17 w 92"/>
              <a:gd name="T3" fmla="*/ 49 h 50"/>
              <a:gd name="T4" fmla="*/ 9 w 92"/>
              <a:gd name="T5" fmla="*/ 41 h 50"/>
              <a:gd name="T6" fmla="*/ 17 w 92"/>
              <a:gd name="T7" fmla="*/ 25 h 50"/>
              <a:gd name="T8" fmla="*/ 67 w 92"/>
              <a:gd name="T9" fmla="*/ 8 h 50"/>
              <a:gd name="T10" fmla="*/ 91 w 92"/>
              <a:gd name="T11" fmla="*/ 16 h 50"/>
              <a:gd name="T12" fmla="*/ 75 w 92"/>
              <a:gd name="T13" fmla="*/ 33 h 50"/>
              <a:gd name="T14" fmla="*/ 25 w 92"/>
              <a:gd name="T15" fmla="*/ 49 h 50"/>
              <a:gd name="T16" fmla="*/ 17 w 92"/>
              <a:gd name="T17" fmla="*/ 49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2" h="50">
                <a:moveTo>
                  <a:pt x="17" y="49"/>
                </a:moveTo>
                <a:lnTo>
                  <a:pt x="17" y="49"/>
                </a:lnTo>
                <a:cubicBezTo>
                  <a:pt x="17" y="49"/>
                  <a:pt x="9" y="49"/>
                  <a:pt x="9" y="41"/>
                </a:cubicBezTo>
                <a:cubicBezTo>
                  <a:pt x="0" y="33"/>
                  <a:pt x="9" y="25"/>
                  <a:pt x="17" y="25"/>
                </a:cubicBezTo>
                <a:cubicBezTo>
                  <a:pt x="67" y="8"/>
                  <a:pt x="67" y="8"/>
                  <a:pt x="67" y="8"/>
                </a:cubicBezTo>
                <a:cubicBezTo>
                  <a:pt x="75" y="0"/>
                  <a:pt x="83" y="8"/>
                  <a:pt x="91" y="16"/>
                </a:cubicBezTo>
                <a:cubicBezTo>
                  <a:pt x="91" y="25"/>
                  <a:pt x="83" y="33"/>
                  <a:pt x="75" y="33"/>
                </a:cubicBezTo>
                <a:cubicBezTo>
                  <a:pt x="25" y="49"/>
                  <a:pt x="25" y="49"/>
                  <a:pt x="25" y="49"/>
                </a:cubicBezTo>
                <a:cubicBezTo>
                  <a:pt x="25" y="49"/>
                  <a:pt x="25" y="49"/>
                  <a:pt x="17" y="4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13" name="CuadroTexto 1012">
            <a:extLst>
              <a:ext uri="{FF2B5EF4-FFF2-40B4-BE49-F238E27FC236}">
                <a16:creationId xmlns:a16="http://schemas.microsoft.com/office/drawing/2014/main" id="{AFA26244-7772-B745-9DF2-5138B7A0D6DF}"/>
              </a:ext>
            </a:extLst>
          </p:cNvPr>
          <p:cNvSpPr txBox="1"/>
          <p:nvPr/>
        </p:nvSpPr>
        <p:spPr>
          <a:xfrm>
            <a:off x="9903584" y="1049877"/>
            <a:ext cx="457048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 err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Mindmap</a:t>
            </a:r>
            <a:endParaRPr lang="en-US" sz="80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grpSp>
        <p:nvGrpSpPr>
          <p:cNvPr id="1014" name="Group 38">
            <a:extLst>
              <a:ext uri="{FF2B5EF4-FFF2-40B4-BE49-F238E27FC236}">
                <a16:creationId xmlns:a16="http://schemas.microsoft.com/office/drawing/2014/main" id="{22EF90B1-61DE-2747-935A-37CA9FF13B68}"/>
              </a:ext>
            </a:extLst>
          </p:cNvPr>
          <p:cNvGrpSpPr/>
          <p:nvPr/>
        </p:nvGrpSpPr>
        <p:grpSpPr>
          <a:xfrm>
            <a:off x="2976204" y="3566274"/>
            <a:ext cx="2882939" cy="1093522"/>
            <a:chOff x="5702164" y="11206637"/>
            <a:chExt cx="3672197" cy="1093522"/>
          </a:xfrm>
        </p:grpSpPr>
        <p:sp>
          <p:nvSpPr>
            <p:cNvPr id="1015" name="CuadroTexto 395">
              <a:extLst>
                <a:ext uri="{FF2B5EF4-FFF2-40B4-BE49-F238E27FC236}">
                  <a16:creationId xmlns:a16="http://schemas.microsoft.com/office/drawing/2014/main" id="{8CEDC542-E4B1-C848-BA1D-5C0C55A12CE6}"/>
                </a:ext>
              </a:extLst>
            </p:cNvPr>
            <p:cNvSpPr txBox="1"/>
            <p:nvPr/>
          </p:nvSpPr>
          <p:spPr>
            <a:xfrm>
              <a:off x="5742408" y="11206637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1016" name="Rectangle 40">
              <a:extLst>
                <a:ext uri="{FF2B5EF4-FFF2-40B4-BE49-F238E27FC236}">
                  <a16:creationId xmlns:a16="http://schemas.microsoft.com/office/drawing/2014/main" id="{CE1696D2-1EB0-BC45-A02B-07629CD068D2}"/>
                </a:ext>
              </a:extLst>
            </p:cNvPr>
            <p:cNvSpPr/>
            <p:nvPr/>
          </p:nvSpPr>
          <p:spPr>
            <a:xfrm>
              <a:off x="5702164" y="11653828"/>
              <a:ext cx="3672197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1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017" name="Group 38">
            <a:extLst>
              <a:ext uri="{FF2B5EF4-FFF2-40B4-BE49-F238E27FC236}">
                <a16:creationId xmlns:a16="http://schemas.microsoft.com/office/drawing/2014/main" id="{6318832B-5E2A-E146-82CE-48149FC813B5}"/>
              </a:ext>
            </a:extLst>
          </p:cNvPr>
          <p:cNvGrpSpPr/>
          <p:nvPr/>
        </p:nvGrpSpPr>
        <p:grpSpPr>
          <a:xfrm>
            <a:off x="11498883" y="3486035"/>
            <a:ext cx="2882939" cy="1093522"/>
            <a:chOff x="5702164" y="11206637"/>
            <a:chExt cx="3672197" cy="1093522"/>
          </a:xfrm>
        </p:grpSpPr>
        <p:sp>
          <p:nvSpPr>
            <p:cNvPr id="1018" name="CuadroTexto 395">
              <a:extLst>
                <a:ext uri="{FF2B5EF4-FFF2-40B4-BE49-F238E27FC236}">
                  <a16:creationId xmlns:a16="http://schemas.microsoft.com/office/drawing/2014/main" id="{7D5193CB-1038-4541-A8AE-75C1126DB1FF}"/>
                </a:ext>
              </a:extLst>
            </p:cNvPr>
            <p:cNvSpPr txBox="1"/>
            <p:nvPr/>
          </p:nvSpPr>
          <p:spPr>
            <a:xfrm>
              <a:off x="5742408" y="11206637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1019" name="Rectangle 40">
              <a:extLst>
                <a:ext uri="{FF2B5EF4-FFF2-40B4-BE49-F238E27FC236}">
                  <a16:creationId xmlns:a16="http://schemas.microsoft.com/office/drawing/2014/main" id="{752A4AEC-BC1A-9147-ACD2-C5F247F53917}"/>
                </a:ext>
              </a:extLst>
            </p:cNvPr>
            <p:cNvSpPr/>
            <p:nvPr/>
          </p:nvSpPr>
          <p:spPr>
            <a:xfrm>
              <a:off x="5702164" y="11653828"/>
              <a:ext cx="3672197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1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020" name="Group 38">
            <a:extLst>
              <a:ext uri="{FF2B5EF4-FFF2-40B4-BE49-F238E27FC236}">
                <a16:creationId xmlns:a16="http://schemas.microsoft.com/office/drawing/2014/main" id="{D917ABDD-B9FF-D946-A6CA-684D286457E4}"/>
              </a:ext>
            </a:extLst>
          </p:cNvPr>
          <p:cNvGrpSpPr/>
          <p:nvPr/>
        </p:nvGrpSpPr>
        <p:grpSpPr>
          <a:xfrm>
            <a:off x="20068510" y="3515972"/>
            <a:ext cx="2882939" cy="1093522"/>
            <a:chOff x="5702164" y="11206637"/>
            <a:chExt cx="3672197" cy="1093522"/>
          </a:xfrm>
        </p:grpSpPr>
        <p:sp>
          <p:nvSpPr>
            <p:cNvPr id="1021" name="CuadroTexto 395">
              <a:extLst>
                <a:ext uri="{FF2B5EF4-FFF2-40B4-BE49-F238E27FC236}">
                  <a16:creationId xmlns:a16="http://schemas.microsoft.com/office/drawing/2014/main" id="{1C1DA2A6-34CE-7C45-B7DB-0DBAAFE6E95B}"/>
                </a:ext>
              </a:extLst>
            </p:cNvPr>
            <p:cNvSpPr txBox="1"/>
            <p:nvPr/>
          </p:nvSpPr>
          <p:spPr>
            <a:xfrm>
              <a:off x="5742408" y="11206637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1022" name="Rectangle 40">
              <a:extLst>
                <a:ext uri="{FF2B5EF4-FFF2-40B4-BE49-F238E27FC236}">
                  <a16:creationId xmlns:a16="http://schemas.microsoft.com/office/drawing/2014/main" id="{74841AD4-3AF1-A54B-8DE2-3196F2CBBFF4}"/>
                </a:ext>
              </a:extLst>
            </p:cNvPr>
            <p:cNvSpPr/>
            <p:nvPr/>
          </p:nvSpPr>
          <p:spPr>
            <a:xfrm>
              <a:off x="5702164" y="11653828"/>
              <a:ext cx="3672197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1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023" name="Group 38">
            <a:extLst>
              <a:ext uri="{FF2B5EF4-FFF2-40B4-BE49-F238E27FC236}">
                <a16:creationId xmlns:a16="http://schemas.microsoft.com/office/drawing/2014/main" id="{C31586E0-0714-DC44-9CDF-4010E6765AD4}"/>
              </a:ext>
            </a:extLst>
          </p:cNvPr>
          <p:cNvGrpSpPr/>
          <p:nvPr/>
        </p:nvGrpSpPr>
        <p:grpSpPr>
          <a:xfrm>
            <a:off x="2392788" y="7407797"/>
            <a:ext cx="2621158" cy="980927"/>
            <a:chOff x="5999600" y="11104223"/>
            <a:chExt cx="2621158" cy="980927"/>
          </a:xfrm>
        </p:grpSpPr>
        <p:sp>
          <p:nvSpPr>
            <p:cNvPr id="1024" name="CuadroTexto 395">
              <a:extLst>
                <a:ext uri="{FF2B5EF4-FFF2-40B4-BE49-F238E27FC236}">
                  <a16:creationId xmlns:a16="http://schemas.microsoft.com/office/drawing/2014/main" id="{54441E6B-4FFD-7540-B967-991E8621C8FC}"/>
                </a:ext>
              </a:extLst>
            </p:cNvPr>
            <p:cNvSpPr txBox="1"/>
            <p:nvPr/>
          </p:nvSpPr>
          <p:spPr>
            <a:xfrm>
              <a:off x="6164441" y="11104223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1025" name="Rectangle 40">
              <a:extLst>
                <a:ext uri="{FF2B5EF4-FFF2-40B4-BE49-F238E27FC236}">
                  <a16:creationId xmlns:a16="http://schemas.microsoft.com/office/drawing/2014/main" id="{BF2D19F7-2384-7446-95C0-9599D64469D4}"/>
                </a:ext>
              </a:extLst>
            </p:cNvPr>
            <p:cNvSpPr/>
            <p:nvPr/>
          </p:nvSpPr>
          <p:spPr>
            <a:xfrm>
              <a:off x="5999600" y="11500375"/>
              <a:ext cx="262115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1026" name="Group 38">
            <a:extLst>
              <a:ext uri="{FF2B5EF4-FFF2-40B4-BE49-F238E27FC236}">
                <a16:creationId xmlns:a16="http://schemas.microsoft.com/office/drawing/2014/main" id="{50984872-438E-EA4D-8847-FFAF220B804C}"/>
              </a:ext>
            </a:extLst>
          </p:cNvPr>
          <p:cNvGrpSpPr/>
          <p:nvPr/>
        </p:nvGrpSpPr>
        <p:grpSpPr>
          <a:xfrm>
            <a:off x="2380888" y="10269056"/>
            <a:ext cx="2621158" cy="980927"/>
            <a:chOff x="5999600" y="11104223"/>
            <a:chExt cx="2621158" cy="980927"/>
          </a:xfrm>
        </p:grpSpPr>
        <p:sp>
          <p:nvSpPr>
            <p:cNvPr id="1027" name="CuadroTexto 395">
              <a:extLst>
                <a:ext uri="{FF2B5EF4-FFF2-40B4-BE49-F238E27FC236}">
                  <a16:creationId xmlns:a16="http://schemas.microsoft.com/office/drawing/2014/main" id="{B755BE53-D0F3-6C4D-B546-3F8D1CC0D342}"/>
                </a:ext>
              </a:extLst>
            </p:cNvPr>
            <p:cNvSpPr txBox="1"/>
            <p:nvPr/>
          </p:nvSpPr>
          <p:spPr>
            <a:xfrm>
              <a:off x="6164441" y="11104223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1028" name="Rectangle 40">
              <a:extLst>
                <a:ext uri="{FF2B5EF4-FFF2-40B4-BE49-F238E27FC236}">
                  <a16:creationId xmlns:a16="http://schemas.microsoft.com/office/drawing/2014/main" id="{30BC7ACF-30B2-174B-9308-A8BAF2E9DB80}"/>
                </a:ext>
              </a:extLst>
            </p:cNvPr>
            <p:cNvSpPr/>
            <p:nvPr/>
          </p:nvSpPr>
          <p:spPr>
            <a:xfrm>
              <a:off x="5999600" y="11500375"/>
              <a:ext cx="262115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1029" name="Group 38">
            <a:extLst>
              <a:ext uri="{FF2B5EF4-FFF2-40B4-BE49-F238E27FC236}">
                <a16:creationId xmlns:a16="http://schemas.microsoft.com/office/drawing/2014/main" id="{45C912EA-8121-194A-B951-96E030EB97CE}"/>
              </a:ext>
            </a:extLst>
          </p:cNvPr>
          <p:cNvGrpSpPr/>
          <p:nvPr/>
        </p:nvGrpSpPr>
        <p:grpSpPr>
          <a:xfrm>
            <a:off x="6566762" y="8170320"/>
            <a:ext cx="2621158" cy="980927"/>
            <a:chOff x="5999600" y="11104223"/>
            <a:chExt cx="2621158" cy="980927"/>
          </a:xfrm>
        </p:grpSpPr>
        <p:sp>
          <p:nvSpPr>
            <p:cNvPr id="1030" name="CuadroTexto 395">
              <a:extLst>
                <a:ext uri="{FF2B5EF4-FFF2-40B4-BE49-F238E27FC236}">
                  <a16:creationId xmlns:a16="http://schemas.microsoft.com/office/drawing/2014/main" id="{E33E5AF4-3FA8-C047-8981-E3A0593762BD}"/>
                </a:ext>
              </a:extLst>
            </p:cNvPr>
            <p:cNvSpPr txBox="1"/>
            <p:nvPr/>
          </p:nvSpPr>
          <p:spPr>
            <a:xfrm>
              <a:off x="6164441" y="11104223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Prioritize</a:t>
              </a:r>
            </a:p>
          </p:txBody>
        </p:sp>
        <p:sp>
          <p:nvSpPr>
            <p:cNvPr id="1031" name="Rectangle 40">
              <a:extLst>
                <a:ext uri="{FF2B5EF4-FFF2-40B4-BE49-F238E27FC236}">
                  <a16:creationId xmlns:a16="http://schemas.microsoft.com/office/drawing/2014/main" id="{F49FBFAB-0750-7F4A-AA00-B095E9CDF2A5}"/>
                </a:ext>
              </a:extLst>
            </p:cNvPr>
            <p:cNvSpPr/>
            <p:nvPr/>
          </p:nvSpPr>
          <p:spPr>
            <a:xfrm>
              <a:off x="5999600" y="11500375"/>
              <a:ext cx="262115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1032" name="Group 38">
            <a:extLst>
              <a:ext uri="{FF2B5EF4-FFF2-40B4-BE49-F238E27FC236}">
                <a16:creationId xmlns:a16="http://schemas.microsoft.com/office/drawing/2014/main" id="{3CFC1D35-DB16-E64E-83AE-74EA9BFC6326}"/>
              </a:ext>
            </a:extLst>
          </p:cNvPr>
          <p:cNvGrpSpPr/>
          <p:nvPr/>
        </p:nvGrpSpPr>
        <p:grpSpPr>
          <a:xfrm>
            <a:off x="10916769" y="8207410"/>
            <a:ext cx="2621158" cy="980927"/>
            <a:chOff x="5999600" y="11104223"/>
            <a:chExt cx="2621158" cy="980927"/>
          </a:xfrm>
        </p:grpSpPr>
        <p:sp>
          <p:nvSpPr>
            <p:cNvPr id="1033" name="CuadroTexto 395">
              <a:extLst>
                <a:ext uri="{FF2B5EF4-FFF2-40B4-BE49-F238E27FC236}">
                  <a16:creationId xmlns:a16="http://schemas.microsoft.com/office/drawing/2014/main" id="{1EBAD34D-52E3-EB42-8C16-9C6F85FC9CC4}"/>
                </a:ext>
              </a:extLst>
            </p:cNvPr>
            <p:cNvSpPr txBox="1"/>
            <p:nvPr/>
          </p:nvSpPr>
          <p:spPr>
            <a:xfrm>
              <a:off x="6164441" y="11104223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1034" name="Rectangle 40">
              <a:extLst>
                <a:ext uri="{FF2B5EF4-FFF2-40B4-BE49-F238E27FC236}">
                  <a16:creationId xmlns:a16="http://schemas.microsoft.com/office/drawing/2014/main" id="{4A5B8A70-31AA-8A46-B9A0-0D4BB76094BA}"/>
                </a:ext>
              </a:extLst>
            </p:cNvPr>
            <p:cNvSpPr/>
            <p:nvPr/>
          </p:nvSpPr>
          <p:spPr>
            <a:xfrm>
              <a:off x="5999600" y="11500375"/>
              <a:ext cx="262115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1035" name="Group 38">
            <a:extLst>
              <a:ext uri="{FF2B5EF4-FFF2-40B4-BE49-F238E27FC236}">
                <a16:creationId xmlns:a16="http://schemas.microsoft.com/office/drawing/2014/main" id="{23982A71-507B-874D-A03D-D29AD4477053}"/>
              </a:ext>
            </a:extLst>
          </p:cNvPr>
          <p:cNvGrpSpPr/>
          <p:nvPr/>
        </p:nvGrpSpPr>
        <p:grpSpPr>
          <a:xfrm>
            <a:off x="15309658" y="8207410"/>
            <a:ext cx="2621158" cy="980927"/>
            <a:chOff x="5999600" y="11104223"/>
            <a:chExt cx="2621158" cy="980927"/>
          </a:xfrm>
        </p:grpSpPr>
        <p:sp>
          <p:nvSpPr>
            <p:cNvPr id="1036" name="CuadroTexto 395">
              <a:extLst>
                <a:ext uri="{FF2B5EF4-FFF2-40B4-BE49-F238E27FC236}">
                  <a16:creationId xmlns:a16="http://schemas.microsoft.com/office/drawing/2014/main" id="{5AAA20DB-ED4B-EC46-B39B-115DA8BAFC5B}"/>
                </a:ext>
              </a:extLst>
            </p:cNvPr>
            <p:cNvSpPr txBox="1"/>
            <p:nvPr/>
          </p:nvSpPr>
          <p:spPr>
            <a:xfrm>
              <a:off x="6164441" y="11104223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1037" name="Rectangle 40">
              <a:extLst>
                <a:ext uri="{FF2B5EF4-FFF2-40B4-BE49-F238E27FC236}">
                  <a16:creationId xmlns:a16="http://schemas.microsoft.com/office/drawing/2014/main" id="{5992AC3C-73EA-204A-A267-EC52903AF843}"/>
                </a:ext>
              </a:extLst>
            </p:cNvPr>
            <p:cNvSpPr/>
            <p:nvPr/>
          </p:nvSpPr>
          <p:spPr>
            <a:xfrm>
              <a:off x="5999600" y="11500375"/>
              <a:ext cx="262115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1038" name="Group 38">
            <a:extLst>
              <a:ext uri="{FF2B5EF4-FFF2-40B4-BE49-F238E27FC236}">
                <a16:creationId xmlns:a16="http://schemas.microsoft.com/office/drawing/2014/main" id="{E769E5B4-C634-7441-8D82-5D38D67111DF}"/>
              </a:ext>
            </a:extLst>
          </p:cNvPr>
          <p:cNvGrpSpPr/>
          <p:nvPr/>
        </p:nvGrpSpPr>
        <p:grpSpPr>
          <a:xfrm>
            <a:off x="19420830" y="10400308"/>
            <a:ext cx="2621158" cy="980927"/>
            <a:chOff x="5999600" y="11104223"/>
            <a:chExt cx="2621158" cy="980927"/>
          </a:xfrm>
        </p:grpSpPr>
        <p:sp>
          <p:nvSpPr>
            <p:cNvPr id="1039" name="CuadroTexto 395">
              <a:extLst>
                <a:ext uri="{FF2B5EF4-FFF2-40B4-BE49-F238E27FC236}">
                  <a16:creationId xmlns:a16="http://schemas.microsoft.com/office/drawing/2014/main" id="{8F42DA1A-5658-8748-8FB2-E81E45A2838E}"/>
                </a:ext>
              </a:extLst>
            </p:cNvPr>
            <p:cNvSpPr txBox="1"/>
            <p:nvPr/>
          </p:nvSpPr>
          <p:spPr>
            <a:xfrm>
              <a:off x="6164441" y="11104223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1040" name="Rectangle 40">
              <a:extLst>
                <a:ext uri="{FF2B5EF4-FFF2-40B4-BE49-F238E27FC236}">
                  <a16:creationId xmlns:a16="http://schemas.microsoft.com/office/drawing/2014/main" id="{ACD502E2-9598-784C-9746-D1748956D7BC}"/>
                </a:ext>
              </a:extLst>
            </p:cNvPr>
            <p:cNvSpPr/>
            <p:nvPr/>
          </p:nvSpPr>
          <p:spPr>
            <a:xfrm>
              <a:off x="5999600" y="11500375"/>
              <a:ext cx="262115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1041" name="Group 38">
            <a:extLst>
              <a:ext uri="{FF2B5EF4-FFF2-40B4-BE49-F238E27FC236}">
                <a16:creationId xmlns:a16="http://schemas.microsoft.com/office/drawing/2014/main" id="{5AA9EFCA-38F4-D94C-B832-A811A8D65D00}"/>
              </a:ext>
            </a:extLst>
          </p:cNvPr>
          <p:cNvGrpSpPr/>
          <p:nvPr/>
        </p:nvGrpSpPr>
        <p:grpSpPr>
          <a:xfrm>
            <a:off x="19450705" y="7246514"/>
            <a:ext cx="2621158" cy="980927"/>
            <a:chOff x="5999600" y="11104223"/>
            <a:chExt cx="2621158" cy="980927"/>
          </a:xfrm>
        </p:grpSpPr>
        <p:sp>
          <p:nvSpPr>
            <p:cNvPr id="1042" name="CuadroTexto 395">
              <a:extLst>
                <a:ext uri="{FF2B5EF4-FFF2-40B4-BE49-F238E27FC236}">
                  <a16:creationId xmlns:a16="http://schemas.microsoft.com/office/drawing/2014/main" id="{83A56642-C8A1-C446-AE99-AD8EC1132DE2}"/>
                </a:ext>
              </a:extLst>
            </p:cNvPr>
            <p:cNvSpPr txBox="1"/>
            <p:nvPr/>
          </p:nvSpPr>
          <p:spPr>
            <a:xfrm>
              <a:off x="6164441" y="11104223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1043" name="Rectangle 40">
              <a:extLst>
                <a:ext uri="{FF2B5EF4-FFF2-40B4-BE49-F238E27FC236}">
                  <a16:creationId xmlns:a16="http://schemas.microsoft.com/office/drawing/2014/main" id="{2E5B8D1E-5252-C84C-8689-CB0379DBB85B}"/>
                </a:ext>
              </a:extLst>
            </p:cNvPr>
            <p:cNvSpPr/>
            <p:nvPr/>
          </p:nvSpPr>
          <p:spPr>
            <a:xfrm>
              <a:off x="5999600" y="11500375"/>
              <a:ext cx="262115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1044" name="Group 38">
            <a:extLst>
              <a:ext uri="{FF2B5EF4-FFF2-40B4-BE49-F238E27FC236}">
                <a16:creationId xmlns:a16="http://schemas.microsoft.com/office/drawing/2014/main" id="{7BC7FFDE-DE37-7943-964A-53DFE5FAE361}"/>
              </a:ext>
            </a:extLst>
          </p:cNvPr>
          <p:cNvGrpSpPr/>
          <p:nvPr/>
        </p:nvGrpSpPr>
        <p:grpSpPr>
          <a:xfrm>
            <a:off x="5246662" y="11690703"/>
            <a:ext cx="2621158" cy="980927"/>
            <a:chOff x="5999600" y="11104223"/>
            <a:chExt cx="2621158" cy="980927"/>
          </a:xfrm>
        </p:grpSpPr>
        <p:sp>
          <p:nvSpPr>
            <p:cNvPr id="1045" name="CuadroTexto 395">
              <a:extLst>
                <a:ext uri="{FF2B5EF4-FFF2-40B4-BE49-F238E27FC236}">
                  <a16:creationId xmlns:a16="http://schemas.microsoft.com/office/drawing/2014/main" id="{6545C3F1-5FEC-6441-AA7C-FD815F4DCA8D}"/>
                </a:ext>
              </a:extLst>
            </p:cNvPr>
            <p:cNvSpPr txBox="1"/>
            <p:nvPr/>
          </p:nvSpPr>
          <p:spPr>
            <a:xfrm>
              <a:off x="6164441" y="11104223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1046" name="Rectangle 40">
              <a:extLst>
                <a:ext uri="{FF2B5EF4-FFF2-40B4-BE49-F238E27FC236}">
                  <a16:creationId xmlns:a16="http://schemas.microsoft.com/office/drawing/2014/main" id="{9B6F2D03-6AF0-B841-A012-968C809EC858}"/>
                </a:ext>
              </a:extLst>
            </p:cNvPr>
            <p:cNvSpPr/>
            <p:nvPr/>
          </p:nvSpPr>
          <p:spPr>
            <a:xfrm>
              <a:off x="5999600" y="11500375"/>
              <a:ext cx="262115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1047" name="Group 38">
            <a:extLst>
              <a:ext uri="{FF2B5EF4-FFF2-40B4-BE49-F238E27FC236}">
                <a16:creationId xmlns:a16="http://schemas.microsoft.com/office/drawing/2014/main" id="{7A7BE84C-BFF3-2542-A4F7-CB4F1365F021}"/>
              </a:ext>
            </a:extLst>
          </p:cNvPr>
          <p:cNvGrpSpPr/>
          <p:nvPr/>
        </p:nvGrpSpPr>
        <p:grpSpPr>
          <a:xfrm>
            <a:off x="7859218" y="11669525"/>
            <a:ext cx="2621158" cy="980927"/>
            <a:chOff x="5999600" y="11104223"/>
            <a:chExt cx="2621158" cy="980927"/>
          </a:xfrm>
        </p:grpSpPr>
        <p:sp>
          <p:nvSpPr>
            <p:cNvPr id="1048" name="CuadroTexto 395">
              <a:extLst>
                <a:ext uri="{FF2B5EF4-FFF2-40B4-BE49-F238E27FC236}">
                  <a16:creationId xmlns:a16="http://schemas.microsoft.com/office/drawing/2014/main" id="{19A936DF-A68F-3B47-B361-3E5CD8C74872}"/>
                </a:ext>
              </a:extLst>
            </p:cNvPr>
            <p:cNvSpPr txBox="1"/>
            <p:nvPr/>
          </p:nvSpPr>
          <p:spPr>
            <a:xfrm>
              <a:off x="6164441" y="11104223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1049" name="Rectangle 40">
              <a:extLst>
                <a:ext uri="{FF2B5EF4-FFF2-40B4-BE49-F238E27FC236}">
                  <a16:creationId xmlns:a16="http://schemas.microsoft.com/office/drawing/2014/main" id="{B3D05C83-AA6E-2F44-AC76-B05D4508F330}"/>
                </a:ext>
              </a:extLst>
            </p:cNvPr>
            <p:cNvSpPr/>
            <p:nvPr/>
          </p:nvSpPr>
          <p:spPr>
            <a:xfrm>
              <a:off x="5999600" y="11500375"/>
              <a:ext cx="262115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1050" name="Group 38">
            <a:extLst>
              <a:ext uri="{FF2B5EF4-FFF2-40B4-BE49-F238E27FC236}">
                <a16:creationId xmlns:a16="http://schemas.microsoft.com/office/drawing/2014/main" id="{09E3417D-FFCE-8C43-B57C-FED26FE61B13}"/>
              </a:ext>
            </a:extLst>
          </p:cNvPr>
          <p:cNvGrpSpPr/>
          <p:nvPr/>
        </p:nvGrpSpPr>
        <p:grpSpPr>
          <a:xfrm>
            <a:off x="14023500" y="11684934"/>
            <a:ext cx="2621158" cy="980927"/>
            <a:chOff x="5999600" y="11104223"/>
            <a:chExt cx="2621158" cy="980927"/>
          </a:xfrm>
        </p:grpSpPr>
        <p:sp>
          <p:nvSpPr>
            <p:cNvPr id="1051" name="CuadroTexto 395">
              <a:extLst>
                <a:ext uri="{FF2B5EF4-FFF2-40B4-BE49-F238E27FC236}">
                  <a16:creationId xmlns:a16="http://schemas.microsoft.com/office/drawing/2014/main" id="{8BF3BD8D-2E80-C840-8A28-E4E95BE0CFA0}"/>
                </a:ext>
              </a:extLst>
            </p:cNvPr>
            <p:cNvSpPr txBox="1"/>
            <p:nvPr/>
          </p:nvSpPr>
          <p:spPr>
            <a:xfrm>
              <a:off x="6164441" y="11104223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1052" name="Rectangle 40">
              <a:extLst>
                <a:ext uri="{FF2B5EF4-FFF2-40B4-BE49-F238E27FC236}">
                  <a16:creationId xmlns:a16="http://schemas.microsoft.com/office/drawing/2014/main" id="{6C5FDDBE-0A0F-DB41-8DF1-0453B283F9E7}"/>
                </a:ext>
              </a:extLst>
            </p:cNvPr>
            <p:cNvSpPr/>
            <p:nvPr/>
          </p:nvSpPr>
          <p:spPr>
            <a:xfrm>
              <a:off x="5999600" y="11500375"/>
              <a:ext cx="262115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1053" name="Group 38">
            <a:extLst>
              <a:ext uri="{FF2B5EF4-FFF2-40B4-BE49-F238E27FC236}">
                <a16:creationId xmlns:a16="http://schemas.microsoft.com/office/drawing/2014/main" id="{8467DF5D-8F65-1246-99C2-3A0A72D590D5}"/>
              </a:ext>
            </a:extLst>
          </p:cNvPr>
          <p:cNvGrpSpPr/>
          <p:nvPr/>
        </p:nvGrpSpPr>
        <p:grpSpPr>
          <a:xfrm>
            <a:off x="16636056" y="11663756"/>
            <a:ext cx="2621158" cy="980927"/>
            <a:chOff x="5999600" y="11104223"/>
            <a:chExt cx="2621158" cy="980927"/>
          </a:xfrm>
        </p:grpSpPr>
        <p:sp>
          <p:nvSpPr>
            <p:cNvPr id="1054" name="CuadroTexto 395">
              <a:extLst>
                <a:ext uri="{FF2B5EF4-FFF2-40B4-BE49-F238E27FC236}">
                  <a16:creationId xmlns:a16="http://schemas.microsoft.com/office/drawing/2014/main" id="{3C330F34-499C-034D-9674-A397160A3846}"/>
                </a:ext>
              </a:extLst>
            </p:cNvPr>
            <p:cNvSpPr txBox="1"/>
            <p:nvPr/>
          </p:nvSpPr>
          <p:spPr>
            <a:xfrm>
              <a:off x="6164441" y="11104223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Prioritize</a:t>
              </a:r>
            </a:p>
          </p:txBody>
        </p:sp>
        <p:sp>
          <p:nvSpPr>
            <p:cNvPr id="1055" name="Rectangle 40">
              <a:extLst>
                <a:ext uri="{FF2B5EF4-FFF2-40B4-BE49-F238E27FC236}">
                  <a16:creationId xmlns:a16="http://schemas.microsoft.com/office/drawing/2014/main" id="{1296B6EE-45A3-5047-83D1-429BBB7DE8C1}"/>
                </a:ext>
              </a:extLst>
            </p:cNvPr>
            <p:cNvSpPr/>
            <p:nvPr/>
          </p:nvSpPr>
          <p:spPr>
            <a:xfrm>
              <a:off x="5999600" y="11500375"/>
              <a:ext cx="262115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1056" name="Group 38">
            <a:extLst>
              <a:ext uri="{FF2B5EF4-FFF2-40B4-BE49-F238E27FC236}">
                <a16:creationId xmlns:a16="http://schemas.microsoft.com/office/drawing/2014/main" id="{7EC92E38-077E-A349-BA58-DB7283CD6F47}"/>
              </a:ext>
            </a:extLst>
          </p:cNvPr>
          <p:cNvGrpSpPr/>
          <p:nvPr/>
        </p:nvGrpSpPr>
        <p:grpSpPr>
          <a:xfrm>
            <a:off x="10875704" y="11675518"/>
            <a:ext cx="2621158" cy="980927"/>
            <a:chOff x="5999600" y="11104223"/>
            <a:chExt cx="2621158" cy="980927"/>
          </a:xfrm>
        </p:grpSpPr>
        <p:sp>
          <p:nvSpPr>
            <p:cNvPr id="1057" name="CuadroTexto 395">
              <a:extLst>
                <a:ext uri="{FF2B5EF4-FFF2-40B4-BE49-F238E27FC236}">
                  <a16:creationId xmlns:a16="http://schemas.microsoft.com/office/drawing/2014/main" id="{6137DF47-F3AB-FA43-8E68-6D68EC5E52B1}"/>
                </a:ext>
              </a:extLst>
            </p:cNvPr>
            <p:cNvSpPr txBox="1"/>
            <p:nvPr/>
          </p:nvSpPr>
          <p:spPr>
            <a:xfrm>
              <a:off x="6164441" y="11104223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1058" name="Rectangle 40">
              <a:extLst>
                <a:ext uri="{FF2B5EF4-FFF2-40B4-BE49-F238E27FC236}">
                  <a16:creationId xmlns:a16="http://schemas.microsoft.com/office/drawing/2014/main" id="{1F6CD4C5-00F7-EE4C-9F6C-5EE2B7E0EE0D}"/>
                </a:ext>
              </a:extLst>
            </p:cNvPr>
            <p:cNvSpPr/>
            <p:nvPr/>
          </p:nvSpPr>
          <p:spPr>
            <a:xfrm>
              <a:off x="5999600" y="11500375"/>
              <a:ext cx="262115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7953025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Line 1">
            <a:extLst>
              <a:ext uri="{FF2B5EF4-FFF2-40B4-BE49-F238E27FC236}">
                <a16:creationId xmlns:a16="http://schemas.microsoft.com/office/drawing/2014/main" id="{9489ADFA-38DC-0049-B57B-A628AA60AA86}"/>
              </a:ext>
            </a:extLst>
          </p:cNvPr>
          <p:cNvSpPr>
            <a:spLocks noChangeShapeType="1"/>
          </p:cNvSpPr>
          <p:nvPr/>
        </p:nvSpPr>
        <p:spPr bwMode="auto">
          <a:xfrm>
            <a:off x="17909013" y="4779641"/>
            <a:ext cx="2661428" cy="4704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92" name="Line 2">
            <a:extLst>
              <a:ext uri="{FF2B5EF4-FFF2-40B4-BE49-F238E27FC236}">
                <a16:creationId xmlns:a16="http://schemas.microsoft.com/office/drawing/2014/main" id="{25914BB9-559C-574F-B8B7-1548F0F6E229}"/>
              </a:ext>
            </a:extLst>
          </p:cNvPr>
          <p:cNvSpPr>
            <a:spLocks noChangeShapeType="1"/>
          </p:cNvSpPr>
          <p:nvPr/>
        </p:nvSpPr>
        <p:spPr bwMode="auto">
          <a:xfrm>
            <a:off x="17909013" y="7765520"/>
            <a:ext cx="2661428" cy="4701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93" name="Line 3">
            <a:extLst>
              <a:ext uri="{FF2B5EF4-FFF2-40B4-BE49-F238E27FC236}">
                <a16:creationId xmlns:a16="http://schemas.microsoft.com/office/drawing/2014/main" id="{7C6C052F-954C-E34C-9645-C4802FB18FE8}"/>
              </a:ext>
            </a:extLst>
          </p:cNvPr>
          <p:cNvSpPr>
            <a:spLocks noChangeShapeType="1"/>
          </p:cNvSpPr>
          <p:nvPr/>
        </p:nvSpPr>
        <p:spPr bwMode="auto">
          <a:xfrm>
            <a:off x="17909013" y="10751396"/>
            <a:ext cx="2661428" cy="4704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94" name="Line 4">
            <a:extLst>
              <a:ext uri="{FF2B5EF4-FFF2-40B4-BE49-F238E27FC236}">
                <a16:creationId xmlns:a16="http://schemas.microsoft.com/office/drawing/2014/main" id="{11509F9C-C232-F84F-9C7E-621CF98BA02D}"/>
              </a:ext>
            </a:extLst>
          </p:cNvPr>
          <p:cNvSpPr>
            <a:spLocks noChangeShapeType="1"/>
          </p:cNvSpPr>
          <p:nvPr/>
        </p:nvSpPr>
        <p:spPr bwMode="auto">
          <a:xfrm>
            <a:off x="3012541" y="4779641"/>
            <a:ext cx="2793089" cy="4704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95" name="Line 5">
            <a:extLst>
              <a:ext uri="{FF2B5EF4-FFF2-40B4-BE49-F238E27FC236}">
                <a16:creationId xmlns:a16="http://schemas.microsoft.com/office/drawing/2014/main" id="{2EE6D847-379B-8A48-BB79-1F4670EE2126}"/>
              </a:ext>
            </a:extLst>
          </p:cNvPr>
          <p:cNvSpPr>
            <a:spLocks noChangeShapeType="1"/>
          </p:cNvSpPr>
          <p:nvPr/>
        </p:nvSpPr>
        <p:spPr bwMode="auto">
          <a:xfrm>
            <a:off x="3012541" y="7765520"/>
            <a:ext cx="2793089" cy="4701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96" name="Line 6">
            <a:extLst>
              <a:ext uri="{FF2B5EF4-FFF2-40B4-BE49-F238E27FC236}">
                <a16:creationId xmlns:a16="http://schemas.microsoft.com/office/drawing/2014/main" id="{0541DEF8-6441-EF4B-ABF4-CCB15F4DEADB}"/>
              </a:ext>
            </a:extLst>
          </p:cNvPr>
          <p:cNvSpPr>
            <a:spLocks noChangeShapeType="1"/>
          </p:cNvSpPr>
          <p:nvPr/>
        </p:nvSpPr>
        <p:spPr bwMode="auto">
          <a:xfrm>
            <a:off x="3012541" y="10751396"/>
            <a:ext cx="2793089" cy="4704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97" name="Line 7">
            <a:extLst>
              <a:ext uri="{FF2B5EF4-FFF2-40B4-BE49-F238E27FC236}">
                <a16:creationId xmlns:a16="http://schemas.microsoft.com/office/drawing/2014/main" id="{81A0DC9F-753B-A04F-BCF5-E55FD2CB7BA1}"/>
              </a:ext>
            </a:extLst>
          </p:cNvPr>
          <p:cNvSpPr>
            <a:spLocks noChangeShapeType="1"/>
          </p:cNvSpPr>
          <p:nvPr/>
        </p:nvSpPr>
        <p:spPr bwMode="auto">
          <a:xfrm>
            <a:off x="8401227" y="7765520"/>
            <a:ext cx="7255449" cy="4701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98" name="Freeform 8">
            <a:extLst>
              <a:ext uri="{FF2B5EF4-FFF2-40B4-BE49-F238E27FC236}">
                <a16:creationId xmlns:a16="http://schemas.microsoft.com/office/drawing/2014/main" id="{1E42AA62-D9BD-D243-8136-FADCC4519D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7248" y="4760832"/>
            <a:ext cx="1509395" cy="6220972"/>
          </a:xfrm>
          <a:custGeom>
            <a:avLst/>
            <a:gdLst>
              <a:gd name="T0" fmla="*/ 0 w 1414"/>
              <a:gd name="T1" fmla="*/ 0 h 5832"/>
              <a:gd name="T2" fmla="*/ 1413 w 1414"/>
              <a:gd name="T3" fmla="*/ 0 h 5832"/>
              <a:gd name="T4" fmla="*/ 1413 w 1414"/>
              <a:gd name="T5" fmla="*/ 5831 h 5832"/>
              <a:gd name="T6" fmla="*/ 0 w 1414"/>
              <a:gd name="T7" fmla="*/ 5831 h 58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14" h="5832">
                <a:moveTo>
                  <a:pt x="0" y="0"/>
                </a:moveTo>
                <a:lnTo>
                  <a:pt x="1413" y="0"/>
                </a:lnTo>
                <a:lnTo>
                  <a:pt x="1413" y="5831"/>
                </a:lnTo>
                <a:lnTo>
                  <a:pt x="0" y="5831"/>
                </a:ln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99" name="Freeform 9">
            <a:extLst>
              <a:ext uri="{FF2B5EF4-FFF2-40B4-BE49-F238E27FC236}">
                <a16:creationId xmlns:a16="http://schemas.microsoft.com/office/drawing/2014/main" id="{9365109E-2A00-B746-86F3-09113A1125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01195" y="4760832"/>
            <a:ext cx="1514099" cy="6220972"/>
          </a:xfrm>
          <a:custGeom>
            <a:avLst/>
            <a:gdLst>
              <a:gd name="T0" fmla="*/ 1421 w 1422"/>
              <a:gd name="T1" fmla="*/ 0 h 5832"/>
              <a:gd name="T2" fmla="*/ 0 w 1422"/>
              <a:gd name="T3" fmla="*/ 0 h 5832"/>
              <a:gd name="T4" fmla="*/ 0 w 1422"/>
              <a:gd name="T5" fmla="*/ 5831 h 5832"/>
              <a:gd name="T6" fmla="*/ 1421 w 1422"/>
              <a:gd name="T7" fmla="*/ 5831 h 58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22" h="5832">
                <a:moveTo>
                  <a:pt x="1421" y="0"/>
                </a:moveTo>
                <a:lnTo>
                  <a:pt x="0" y="0"/>
                </a:lnTo>
                <a:lnTo>
                  <a:pt x="0" y="5831"/>
                </a:lnTo>
                <a:lnTo>
                  <a:pt x="1421" y="5831"/>
                </a:ln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07" name="Freeform 17">
            <a:extLst>
              <a:ext uri="{FF2B5EF4-FFF2-40B4-BE49-F238E27FC236}">
                <a16:creationId xmlns:a16="http://schemas.microsoft.com/office/drawing/2014/main" id="{60682B0E-56EB-6A48-B4BF-B84E05B6FC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93329" y="3411311"/>
            <a:ext cx="2741366" cy="2736663"/>
          </a:xfrm>
          <a:custGeom>
            <a:avLst/>
            <a:gdLst>
              <a:gd name="T0" fmla="*/ 2223 w 2569"/>
              <a:gd name="T1" fmla="*/ 2567 h 2568"/>
              <a:gd name="T2" fmla="*/ 2223 w 2569"/>
              <a:gd name="T3" fmla="*/ 2567 h 2568"/>
              <a:gd name="T4" fmla="*/ 345 w 2569"/>
              <a:gd name="T5" fmla="*/ 2567 h 2568"/>
              <a:gd name="T6" fmla="*/ 0 w 2569"/>
              <a:gd name="T7" fmla="*/ 2223 h 2568"/>
              <a:gd name="T8" fmla="*/ 0 w 2569"/>
              <a:gd name="T9" fmla="*/ 345 h 2568"/>
              <a:gd name="T10" fmla="*/ 345 w 2569"/>
              <a:gd name="T11" fmla="*/ 0 h 2568"/>
              <a:gd name="T12" fmla="*/ 2223 w 2569"/>
              <a:gd name="T13" fmla="*/ 0 h 2568"/>
              <a:gd name="T14" fmla="*/ 2568 w 2569"/>
              <a:gd name="T15" fmla="*/ 345 h 2568"/>
              <a:gd name="T16" fmla="*/ 2568 w 2569"/>
              <a:gd name="T17" fmla="*/ 2223 h 2568"/>
              <a:gd name="T18" fmla="*/ 2223 w 2569"/>
              <a:gd name="T19" fmla="*/ 2567 h 25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569" h="2568">
                <a:moveTo>
                  <a:pt x="2223" y="2567"/>
                </a:moveTo>
                <a:lnTo>
                  <a:pt x="2223" y="2567"/>
                </a:lnTo>
                <a:cubicBezTo>
                  <a:pt x="345" y="2567"/>
                  <a:pt x="345" y="2567"/>
                  <a:pt x="345" y="2567"/>
                </a:cubicBezTo>
                <a:cubicBezTo>
                  <a:pt x="156" y="2567"/>
                  <a:pt x="0" y="2412"/>
                  <a:pt x="0" y="2223"/>
                </a:cubicBezTo>
                <a:cubicBezTo>
                  <a:pt x="0" y="345"/>
                  <a:pt x="0" y="345"/>
                  <a:pt x="0" y="345"/>
                </a:cubicBezTo>
                <a:cubicBezTo>
                  <a:pt x="0" y="155"/>
                  <a:pt x="156" y="0"/>
                  <a:pt x="345" y="0"/>
                </a:cubicBezTo>
                <a:cubicBezTo>
                  <a:pt x="2223" y="0"/>
                  <a:pt x="2223" y="0"/>
                  <a:pt x="2223" y="0"/>
                </a:cubicBezTo>
                <a:cubicBezTo>
                  <a:pt x="2413" y="0"/>
                  <a:pt x="2568" y="155"/>
                  <a:pt x="2568" y="345"/>
                </a:cubicBezTo>
                <a:cubicBezTo>
                  <a:pt x="2568" y="2223"/>
                  <a:pt x="2568" y="2223"/>
                  <a:pt x="2568" y="2223"/>
                </a:cubicBezTo>
                <a:cubicBezTo>
                  <a:pt x="2568" y="2412"/>
                  <a:pt x="2413" y="2567"/>
                  <a:pt x="2223" y="2567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3" name="Freeform 62">
            <a:extLst>
              <a:ext uri="{FF2B5EF4-FFF2-40B4-BE49-F238E27FC236}">
                <a16:creationId xmlns:a16="http://schemas.microsoft.com/office/drawing/2014/main" id="{09B94D16-F15F-5347-A20D-6159DEEB6B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93329" y="6331357"/>
            <a:ext cx="2741366" cy="2736663"/>
          </a:xfrm>
          <a:custGeom>
            <a:avLst/>
            <a:gdLst>
              <a:gd name="T0" fmla="*/ 2223 w 2569"/>
              <a:gd name="T1" fmla="*/ 2567 h 2568"/>
              <a:gd name="T2" fmla="*/ 2223 w 2569"/>
              <a:gd name="T3" fmla="*/ 2567 h 2568"/>
              <a:gd name="T4" fmla="*/ 345 w 2569"/>
              <a:gd name="T5" fmla="*/ 2567 h 2568"/>
              <a:gd name="T6" fmla="*/ 0 w 2569"/>
              <a:gd name="T7" fmla="*/ 2222 h 2568"/>
              <a:gd name="T8" fmla="*/ 0 w 2569"/>
              <a:gd name="T9" fmla="*/ 345 h 2568"/>
              <a:gd name="T10" fmla="*/ 345 w 2569"/>
              <a:gd name="T11" fmla="*/ 0 h 2568"/>
              <a:gd name="T12" fmla="*/ 2223 w 2569"/>
              <a:gd name="T13" fmla="*/ 0 h 2568"/>
              <a:gd name="T14" fmla="*/ 2568 w 2569"/>
              <a:gd name="T15" fmla="*/ 345 h 2568"/>
              <a:gd name="T16" fmla="*/ 2568 w 2569"/>
              <a:gd name="T17" fmla="*/ 2222 h 2568"/>
              <a:gd name="T18" fmla="*/ 2223 w 2569"/>
              <a:gd name="T19" fmla="*/ 2567 h 25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569" h="2568">
                <a:moveTo>
                  <a:pt x="2223" y="2567"/>
                </a:moveTo>
                <a:lnTo>
                  <a:pt x="2223" y="2567"/>
                </a:lnTo>
                <a:cubicBezTo>
                  <a:pt x="345" y="2567"/>
                  <a:pt x="345" y="2567"/>
                  <a:pt x="345" y="2567"/>
                </a:cubicBezTo>
                <a:cubicBezTo>
                  <a:pt x="156" y="2567"/>
                  <a:pt x="0" y="2411"/>
                  <a:pt x="0" y="2222"/>
                </a:cubicBezTo>
                <a:cubicBezTo>
                  <a:pt x="0" y="345"/>
                  <a:pt x="0" y="345"/>
                  <a:pt x="0" y="345"/>
                </a:cubicBezTo>
                <a:cubicBezTo>
                  <a:pt x="0" y="156"/>
                  <a:pt x="156" y="0"/>
                  <a:pt x="345" y="0"/>
                </a:cubicBezTo>
                <a:cubicBezTo>
                  <a:pt x="2223" y="0"/>
                  <a:pt x="2223" y="0"/>
                  <a:pt x="2223" y="0"/>
                </a:cubicBezTo>
                <a:cubicBezTo>
                  <a:pt x="2413" y="0"/>
                  <a:pt x="2568" y="156"/>
                  <a:pt x="2568" y="345"/>
                </a:cubicBezTo>
                <a:cubicBezTo>
                  <a:pt x="2568" y="2222"/>
                  <a:pt x="2568" y="2222"/>
                  <a:pt x="2568" y="2222"/>
                </a:cubicBezTo>
                <a:cubicBezTo>
                  <a:pt x="2568" y="2411"/>
                  <a:pt x="2413" y="2567"/>
                  <a:pt x="2223" y="2567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7" name="Freeform 105">
            <a:extLst>
              <a:ext uri="{FF2B5EF4-FFF2-40B4-BE49-F238E27FC236}">
                <a16:creationId xmlns:a16="http://schemas.microsoft.com/office/drawing/2014/main" id="{D4D26090-B2D4-0245-8E2A-890CED85F7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93329" y="9256106"/>
            <a:ext cx="2741366" cy="2736663"/>
          </a:xfrm>
          <a:custGeom>
            <a:avLst/>
            <a:gdLst>
              <a:gd name="T0" fmla="*/ 2223 w 2569"/>
              <a:gd name="T1" fmla="*/ 2567 h 2568"/>
              <a:gd name="T2" fmla="*/ 2223 w 2569"/>
              <a:gd name="T3" fmla="*/ 2567 h 2568"/>
              <a:gd name="T4" fmla="*/ 345 w 2569"/>
              <a:gd name="T5" fmla="*/ 2567 h 2568"/>
              <a:gd name="T6" fmla="*/ 0 w 2569"/>
              <a:gd name="T7" fmla="*/ 2222 h 2568"/>
              <a:gd name="T8" fmla="*/ 0 w 2569"/>
              <a:gd name="T9" fmla="*/ 344 h 2568"/>
              <a:gd name="T10" fmla="*/ 345 w 2569"/>
              <a:gd name="T11" fmla="*/ 0 h 2568"/>
              <a:gd name="T12" fmla="*/ 2223 w 2569"/>
              <a:gd name="T13" fmla="*/ 0 h 2568"/>
              <a:gd name="T14" fmla="*/ 2568 w 2569"/>
              <a:gd name="T15" fmla="*/ 344 h 2568"/>
              <a:gd name="T16" fmla="*/ 2568 w 2569"/>
              <a:gd name="T17" fmla="*/ 2222 h 2568"/>
              <a:gd name="T18" fmla="*/ 2223 w 2569"/>
              <a:gd name="T19" fmla="*/ 2567 h 25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569" h="2568">
                <a:moveTo>
                  <a:pt x="2223" y="2567"/>
                </a:moveTo>
                <a:lnTo>
                  <a:pt x="2223" y="2567"/>
                </a:lnTo>
                <a:cubicBezTo>
                  <a:pt x="345" y="2567"/>
                  <a:pt x="345" y="2567"/>
                  <a:pt x="345" y="2567"/>
                </a:cubicBezTo>
                <a:cubicBezTo>
                  <a:pt x="156" y="2567"/>
                  <a:pt x="0" y="2412"/>
                  <a:pt x="0" y="2222"/>
                </a:cubicBezTo>
                <a:cubicBezTo>
                  <a:pt x="0" y="344"/>
                  <a:pt x="0" y="344"/>
                  <a:pt x="0" y="344"/>
                </a:cubicBezTo>
                <a:cubicBezTo>
                  <a:pt x="0" y="155"/>
                  <a:pt x="156" y="0"/>
                  <a:pt x="345" y="0"/>
                </a:cubicBezTo>
                <a:cubicBezTo>
                  <a:pt x="2223" y="0"/>
                  <a:pt x="2223" y="0"/>
                  <a:pt x="2223" y="0"/>
                </a:cubicBezTo>
                <a:cubicBezTo>
                  <a:pt x="2413" y="0"/>
                  <a:pt x="2568" y="155"/>
                  <a:pt x="2568" y="344"/>
                </a:cubicBezTo>
                <a:cubicBezTo>
                  <a:pt x="2568" y="2222"/>
                  <a:pt x="2568" y="2222"/>
                  <a:pt x="2568" y="2222"/>
                </a:cubicBezTo>
                <a:cubicBezTo>
                  <a:pt x="2568" y="2412"/>
                  <a:pt x="2413" y="2567"/>
                  <a:pt x="2223" y="2567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7" name="Freeform 154">
            <a:extLst>
              <a:ext uri="{FF2B5EF4-FFF2-40B4-BE49-F238E27FC236}">
                <a16:creationId xmlns:a16="http://schemas.microsoft.com/office/drawing/2014/main" id="{D603C36F-CC95-404D-B674-73BC525CBF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2955" y="3411311"/>
            <a:ext cx="2736663" cy="2736663"/>
          </a:xfrm>
          <a:custGeom>
            <a:avLst/>
            <a:gdLst>
              <a:gd name="T0" fmla="*/ 2223 w 2568"/>
              <a:gd name="T1" fmla="*/ 2567 h 2568"/>
              <a:gd name="T2" fmla="*/ 2223 w 2568"/>
              <a:gd name="T3" fmla="*/ 2567 h 2568"/>
              <a:gd name="T4" fmla="*/ 336 w 2568"/>
              <a:gd name="T5" fmla="*/ 2567 h 2568"/>
              <a:gd name="T6" fmla="*/ 0 w 2568"/>
              <a:gd name="T7" fmla="*/ 2223 h 2568"/>
              <a:gd name="T8" fmla="*/ 0 w 2568"/>
              <a:gd name="T9" fmla="*/ 345 h 2568"/>
              <a:gd name="T10" fmla="*/ 336 w 2568"/>
              <a:gd name="T11" fmla="*/ 0 h 2568"/>
              <a:gd name="T12" fmla="*/ 2223 w 2568"/>
              <a:gd name="T13" fmla="*/ 0 h 2568"/>
              <a:gd name="T14" fmla="*/ 2567 w 2568"/>
              <a:gd name="T15" fmla="*/ 345 h 2568"/>
              <a:gd name="T16" fmla="*/ 2567 w 2568"/>
              <a:gd name="T17" fmla="*/ 2223 h 2568"/>
              <a:gd name="T18" fmla="*/ 2223 w 2568"/>
              <a:gd name="T19" fmla="*/ 2567 h 25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568" h="2568">
                <a:moveTo>
                  <a:pt x="2223" y="2567"/>
                </a:moveTo>
                <a:lnTo>
                  <a:pt x="2223" y="2567"/>
                </a:lnTo>
                <a:cubicBezTo>
                  <a:pt x="336" y="2567"/>
                  <a:pt x="336" y="2567"/>
                  <a:pt x="336" y="2567"/>
                </a:cubicBezTo>
                <a:cubicBezTo>
                  <a:pt x="155" y="2567"/>
                  <a:pt x="0" y="2412"/>
                  <a:pt x="0" y="2223"/>
                </a:cubicBezTo>
                <a:cubicBezTo>
                  <a:pt x="0" y="345"/>
                  <a:pt x="0" y="345"/>
                  <a:pt x="0" y="345"/>
                </a:cubicBezTo>
                <a:cubicBezTo>
                  <a:pt x="0" y="155"/>
                  <a:pt x="155" y="0"/>
                  <a:pt x="336" y="0"/>
                </a:cubicBezTo>
                <a:cubicBezTo>
                  <a:pt x="2223" y="0"/>
                  <a:pt x="2223" y="0"/>
                  <a:pt x="2223" y="0"/>
                </a:cubicBezTo>
                <a:cubicBezTo>
                  <a:pt x="2412" y="0"/>
                  <a:pt x="2567" y="155"/>
                  <a:pt x="2567" y="345"/>
                </a:cubicBezTo>
                <a:cubicBezTo>
                  <a:pt x="2567" y="2223"/>
                  <a:pt x="2567" y="2223"/>
                  <a:pt x="2567" y="2223"/>
                </a:cubicBezTo>
                <a:cubicBezTo>
                  <a:pt x="2567" y="2412"/>
                  <a:pt x="2412" y="2567"/>
                  <a:pt x="2223" y="2567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0" name="Freeform 197">
            <a:extLst>
              <a:ext uri="{FF2B5EF4-FFF2-40B4-BE49-F238E27FC236}">
                <a16:creationId xmlns:a16="http://schemas.microsoft.com/office/drawing/2014/main" id="{D03AF627-6C0C-824F-B1AB-BF851572CA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2955" y="6331357"/>
            <a:ext cx="2736663" cy="2736663"/>
          </a:xfrm>
          <a:custGeom>
            <a:avLst/>
            <a:gdLst>
              <a:gd name="T0" fmla="*/ 2223 w 2568"/>
              <a:gd name="T1" fmla="*/ 2567 h 2568"/>
              <a:gd name="T2" fmla="*/ 2223 w 2568"/>
              <a:gd name="T3" fmla="*/ 2567 h 2568"/>
              <a:gd name="T4" fmla="*/ 336 w 2568"/>
              <a:gd name="T5" fmla="*/ 2567 h 2568"/>
              <a:gd name="T6" fmla="*/ 0 w 2568"/>
              <a:gd name="T7" fmla="*/ 2222 h 2568"/>
              <a:gd name="T8" fmla="*/ 0 w 2568"/>
              <a:gd name="T9" fmla="*/ 345 h 2568"/>
              <a:gd name="T10" fmla="*/ 336 w 2568"/>
              <a:gd name="T11" fmla="*/ 0 h 2568"/>
              <a:gd name="T12" fmla="*/ 2223 w 2568"/>
              <a:gd name="T13" fmla="*/ 0 h 2568"/>
              <a:gd name="T14" fmla="*/ 2567 w 2568"/>
              <a:gd name="T15" fmla="*/ 345 h 2568"/>
              <a:gd name="T16" fmla="*/ 2567 w 2568"/>
              <a:gd name="T17" fmla="*/ 2222 h 2568"/>
              <a:gd name="T18" fmla="*/ 2223 w 2568"/>
              <a:gd name="T19" fmla="*/ 2567 h 25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568" h="2568">
                <a:moveTo>
                  <a:pt x="2223" y="2567"/>
                </a:moveTo>
                <a:lnTo>
                  <a:pt x="2223" y="2567"/>
                </a:lnTo>
                <a:cubicBezTo>
                  <a:pt x="336" y="2567"/>
                  <a:pt x="336" y="2567"/>
                  <a:pt x="336" y="2567"/>
                </a:cubicBezTo>
                <a:cubicBezTo>
                  <a:pt x="155" y="2567"/>
                  <a:pt x="0" y="2411"/>
                  <a:pt x="0" y="2222"/>
                </a:cubicBezTo>
                <a:cubicBezTo>
                  <a:pt x="0" y="345"/>
                  <a:pt x="0" y="345"/>
                  <a:pt x="0" y="345"/>
                </a:cubicBezTo>
                <a:cubicBezTo>
                  <a:pt x="0" y="156"/>
                  <a:pt x="155" y="0"/>
                  <a:pt x="336" y="0"/>
                </a:cubicBezTo>
                <a:cubicBezTo>
                  <a:pt x="2223" y="0"/>
                  <a:pt x="2223" y="0"/>
                  <a:pt x="2223" y="0"/>
                </a:cubicBezTo>
                <a:cubicBezTo>
                  <a:pt x="2412" y="0"/>
                  <a:pt x="2567" y="156"/>
                  <a:pt x="2567" y="345"/>
                </a:cubicBezTo>
                <a:cubicBezTo>
                  <a:pt x="2567" y="2222"/>
                  <a:pt x="2567" y="2222"/>
                  <a:pt x="2567" y="2222"/>
                </a:cubicBezTo>
                <a:cubicBezTo>
                  <a:pt x="2567" y="2411"/>
                  <a:pt x="2412" y="2567"/>
                  <a:pt x="2223" y="2567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4" name="Freeform 240">
            <a:extLst>
              <a:ext uri="{FF2B5EF4-FFF2-40B4-BE49-F238E27FC236}">
                <a16:creationId xmlns:a16="http://schemas.microsoft.com/office/drawing/2014/main" id="{B381F7BE-6E60-4743-9D62-B552FA3771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2955" y="9256106"/>
            <a:ext cx="2736663" cy="2736663"/>
          </a:xfrm>
          <a:custGeom>
            <a:avLst/>
            <a:gdLst>
              <a:gd name="T0" fmla="*/ 2223 w 2568"/>
              <a:gd name="T1" fmla="*/ 2567 h 2568"/>
              <a:gd name="T2" fmla="*/ 2223 w 2568"/>
              <a:gd name="T3" fmla="*/ 2567 h 2568"/>
              <a:gd name="T4" fmla="*/ 336 w 2568"/>
              <a:gd name="T5" fmla="*/ 2567 h 2568"/>
              <a:gd name="T6" fmla="*/ 0 w 2568"/>
              <a:gd name="T7" fmla="*/ 2222 h 2568"/>
              <a:gd name="T8" fmla="*/ 0 w 2568"/>
              <a:gd name="T9" fmla="*/ 344 h 2568"/>
              <a:gd name="T10" fmla="*/ 336 w 2568"/>
              <a:gd name="T11" fmla="*/ 0 h 2568"/>
              <a:gd name="T12" fmla="*/ 2223 w 2568"/>
              <a:gd name="T13" fmla="*/ 0 h 2568"/>
              <a:gd name="T14" fmla="*/ 2567 w 2568"/>
              <a:gd name="T15" fmla="*/ 344 h 2568"/>
              <a:gd name="T16" fmla="*/ 2567 w 2568"/>
              <a:gd name="T17" fmla="*/ 2222 h 2568"/>
              <a:gd name="T18" fmla="*/ 2223 w 2568"/>
              <a:gd name="T19" fmla="*/ 2567 h 25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568" h="2568">
                <a:moveTo>
                  <a:pt x="2223" y="2567"/>
                </a:moveTo>
                <a:lnTo>
                  <a:pt x="2223" y="2567"/>
                </a:lnTo>
                <a:cubicBezTo>
                  <a:pt x="336" y="2567"/>
                  <a:pt x="336" y="2567"/>
                  <a:pt x="336" y="2567"/>
                </a:cubicBezTo>
                <a:cubicBezTo>
                  <a:pt x="155" y="2567"/>
                  <a:pt x="0" y="2412"/>
                  <a:pt x="0" y="2222"/>
                </a:cubicBezTo>
                <a:cubicBezTo>
                  <a:pt x="0" y="344"/>
                  <a:pt x="0" y="344"/>
                  <a:pt x="0" y="344"/>
                </a:cubicBezTo>
                <a:cubicBezTo>
                  <a:pt x="0" y="155"/>
                  <a:pt x="155" y="0"/>
                  <a:pt x="336" y="0"/>
                </a:cubicBezTo>
                <a:cubicBezTo>
                  <a:pt x="2223" y="0"/>
                  <a:pt x="2223" y="0"/>
                  <a:pt x="2223" y="0"/>
                </a:cubicBezTo>
                <a:cubicBezTo>
                  <a:pt x="2412" y="0"/>
                  <a:pt x="2567" y="155"/>
                  <a:pt x="2567" y="344"/>
                </a:cubicBezTo>
                <a:cubicBezTo>
                  <a:pt x="2567" y="2222"/>
                  <a:pt x="2567" y="2222"/>
                  <a:pt x="2567" y="2222"/>
                </a:cubicBezTo>
                <a:cubicBezTo>
                  <a:pt x="2567" y="2412"/>
                  <a:pt x="2412" y="2567"/>
                  <a:pt x="2223" y="2567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1" name="Freeform 286">
            <a:extLst>
              <a:ext uri="{FF2B5EF4-FFF2-40B4-BE49-F238E27FC236}">
                <a16:creationId xmlns:a16="http://schemas.microsoft.com/office/drawing/2014/main" id="{F0C14B25-1DEE-5B43-A0F3-1F734FDB6B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34134" y="6702830"/>
            <a:ext cx="4189634" cy="2130081"/>
          </a:xfrm>
          <a:custGeom>
            <a:avLst/>
            <a:gdLst>
              <a:gd name="T0" fmla="*/ 3394 w 3928"/>
              <a:gd name="T1" fmla="*/ 1997 h 1998"/>
              <a:gd name="T2" fmla="*/ 3394 w 3928"/>
              <a:gd name="T3" fmla="*/ 1997 h 1998"/>
              <a:gd name="T4" fmla="*/ 534 w 3928"/>
              <a:gd name="T5" fmla="*/ 1997 h 1998"/>
              <a:gd name="T6" fmla="*/ 0 w 3928"/>
              <a:gd name="T7" fmla="*/ 1464 h 1998"/>
              <a:gd name="T8" fmla="*/ 0 w 3928"/>
              <a:gd name="T9" fmla="*/ 533 h 1998"/>
              <a:gd name="T10" fmla="*/ 534 w 3928"/>
              <a:gd name="T11" fmla="*/ 0 h 1998"/>
              <a:gd name="T12" fmla="*/ 3394 w 3928"/>
              <a:gd name="T13" fmla="*/ 0 h 1998"/>
              <a:gd name="T14" fmla="*/ 3927 w 3928"/>
              <a:gd name="T15" fmla="*/ 533 h 1998"/>
              <a:gd name="T16" fmla="*/ 3927 w 3928"/>
              <a:gd name="T17" fmla="*/ 1464 h 1998"/>
              <a:gd name="T18" fmla="*/ 3394 w 3928"/>
              <a:gd name="T19" fmla="*/ 1997 h 19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928" h="1998">
                <a:moveTo>
                  <a:pt x="3394" y="1997"/>
                </a:moveTo>
                <a:lnTo>
                  <a:pt x="3394" y="1997"/>
                </a:lnTo>
                <a:cubicBezTo>
                  <a:pt x="534" y="1997"/>
                  <a:pt x="534" y="1997"/>
                  <a:pt x="534" y="1997"/>
                </a:cubicBezTo>
                <a:cubicBezTo>
                  <a:pt x="241" y="1997"/>
                  <a:pt x="0" y="1756"/>
                  <a:pt x="0" y="1464"/>
                </a:cubicBezTo>
                <a:cubicBezTo>
                  <a:pt x="0" y="533"/>
                  <a:pt x="0" y="533"/>
                  <a:pt x="0" y="533"/>
                </a:cubicBezTo>
                <a:cubicBezTo>
                  <a:pt x="0" y="240"/>
                  <a:pt x="241" y="0"/>
                  <a:pt x="534" y="0"/>
                </a:cubicBezTo>
                <a:cubicBezTo>
                  <a:pt x="3394" y="0"/>
                  <a:pt x="3394" y="0"/>
                  <a:pt x="3394" y="0"/>
                </a:cubicBezTo>
                <a:cubicBezTo>
                  <a:pt x="3686" y="0"/>
                  <a:pt x="3927" y="240"/>
                  <a:pt x="3927" y="533"/>
                </a:cubicBezTo>
                <a:cubicBezTo>
                  <a:pt x="3927" y="1464"/>
                  <a:pt x="3927" y="1464"/>
                  <a:pt x="3927" y="1464"/>
                </a:cubicBezTo>
                <a:cubicBezTo>
                  <a:pt x="3927" y="1756"/>
                  <a:pt x="3686" y="1997"/>
                  <a:pt x="3394" y="1997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5" name="Freeform 329">
            <a:extLst>
              <a:ext uri="{FF2B5EF4-FFF2-40B4-BE49-F238E27FC236}">
                <a16:creationId xmlns:a16="http://schemas.microsoft.com/office/drawing/2014/main" id="{EEF562DD-0BEE-7B40-B4E2-18D0ABCC3E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55112" y="3754568"/>
            <a:ext cx="4189634" cy="2130084"/>
          </a:xfrm>
          <a:custGeom>
            <a:avLst/>
            <a:gdLst>
              <a:gd name="T0" fmla="*/ 3394 w 3930"/>
              <a:gd name="T1" fmla="*/ 1998 h 1999"/>
              <a:gd name="T2" fmla="*/ 3394 w 3930"/>
              <a:gd name="T3" fmla="*/ 1998 h 1999"/>
              <a:gd name="T4" fmla="*/ 534 w 3930"/>
              <a:gd name="T5" fmla="*/ 1998 h 1999"/>
              <a:gd name="T6" fmla="*/ 0 w 3930"/>
              <a:gd name="T7" fmla="*/ 1473 h 1999"/>
              <a:gd name="T8" fmla="*/ 0 w 3930"/>
              <a:gd name="T9" fmla="*/ 534 h 1999"/>
              <a:gd name="T10" fmla="*/ 534 w 3930"/>
              <a:gd name="T11" fmla="*/ 0 h 1999"/>
              <a:gd name="T12" fmla="*/ 3394 w 3930"/>
              <a:gd name="T13" fmla="*/ 0 h 1999"/>
              <a:gd name="T14" fmla="*/ 3929 w 3930"/>
              <a:gd name="T15" fmla="*/ 534 h 1999"/>
              <a:gd name="T16" fmla="*/ 3929 w 3930"/>
              <a:gd name="T17" fmla="*/ 1473 h 1999"/>
              <a:gd name="T18" fmla="*/ 3394 w 3930"/>
              <a:gd name="T19" fmla="*/ 1998 h 19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930" h="1999">
                <a:moveTo>
                  <a:pt x="3394" y="1998"/>
                </a:moveTo>
                <a:lnTo>
                  <a:pt x="3394" y="1998"/>
                </a:lnTo>
                <a:cubicBezTo>
                  <a:pt x="534" y="1998"/>
                  <a:pt x="534" y="1998"/>
                  <a:pt x="534" y="1998"/>
                </a:cubicBezTo>
                <a:cubicBezTo>
                  <a:pt x="241" y="1998"/>
                  <a:pt x="0" y="1766"/>
                  <a:pt x="0" y="1473"/>
                </a:cubicBezTo>
                <a:cubicBezTo>
                  <a:pt x="0" y="534"/>
                  <a:pt x="0" y="534"/>
                  <a:pt x="0" y="534"/>
                </a:cubicBezTo>
                <a:cubicBezTo>
                  <a:pt x="0" y="241"/>
                  <a:pt x="241" y="0"/>
                  <a:pt x="534" y="0"/>
                </a:cubicBezTo>
                <a:cubicBezTo>
                  <a:pt x="3394" y="0"/>
                  <a:pt x="3394" y="0"/>
                  <a:pt x="3394" y="0"/>
                </a:cubicBezTo>
                <a:cubicBezTo>
                  <a:pt x="3687" y="0"/>
                  <a:pt x="3929" y="241"/>
                  <a:pt x="3929" y="534"/>
                </a:cubicBezTo>
                <a:cubicBezTo>
                  <a:pt x="3929" y="1473"/>
                  <a:pt x="3929" y="1473"/>
                  <a:pt x="3929" y="1473"/>
                </a:cubicBezTo>
                <a:cubicBezTo>
                  <a:pt x="3929" y="1766"/>
                  <a:pt x="3687" y="1998"/>
                  <a:pt x="3394" y="1998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9" name="Freeform 372">
            <a:extLst>
              <a:ext uri="{FF2B5EF4-FFF2-40B4-BE49-F238E27FC236}">
                <a16:creationId xmlns:a16="http://schemas.microsoft.com/office/drawing/2014/main" id="{943CE2BF-CAEB-954E-BF6B-7FFE1DB339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55112" y="6702830"/>
            <a:ext cx="4189634" cy="2130081"/>
          </a:xfrm>
          <a:custGeom>
            <a:avLst/>
            <a:gdLst>
              <a:gd name="T0" fmla="*/ 3394 w 3930"/>
              <a:gd name="T1" fmla="*/ 1997 h 1998"/>
              <a:gd name="T2" fmla="*/ 3394 w 3930"/>
              <a:gd name="T3" fmla="*/ 1997 h 1998"/>
              <a:gd name="T4" fmla="*/ 534 w 3930"/>
              <a:gd name="T5" fmla="*/ 1997 h 1998"/>
              <a:gd name="T6" fmla="*/ 0 w 3930"/>
              <a:gd name="T7" fmla="*/ 1464 h 1998"/>
              <a:gd name="T8" fmla="*/ 0 w 3930"/>
              <a:gd name="T9" fmla="*/ 533 h 1998"/>
              <a:gd name="T10" fmla="*/ 534 w 3930"/>
              <a:gd name="T11" fmla="*/ 0 h 1998"/>
              <a:gd name="T12" fmla="*/ 3394 w 3930"/>
              <a:gd name="T13" fmla="*/ 0 h 1998"/>
              <a:gd name="T14" fmla="*/ 3929 w 3930"/>
              <a:gd name="T15" fmla="*/ 533 h 1998"/>
              <a:gd name="T16" fmla="*/ 3929 w 3930"/>
              <a:gd name="T17" fmla="*/ 1464 h 1998"/>
              <a:gd name="T18" fmla="*/ 3394 w 3930"/>
              <a:gd name="T19" fmla="*/ 1997 h 19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930" h="1998">
                <a:moveTo>
                  <a:pt x="3394" y="1997"/>
                </a:moveTo>
                <a:lnTo>
                  <a:pt x="3394" y="1997"/>
                </a:lnTo>
                <a:cubicBezTo>
                  <a:pt x="534" y="1997"/>
                  <a:pt x="534" y="1997"/>
                  <a:pt x="534" y="1997"/>
                </a:cubicBezTo>
                <a:cubicBezTo>
                  <a:pt x="241" y="1997"/>
                  <a:pt x="0" y="1756"/>
                  <a:pt x="0" y="1464"/>
                </a:cubicBezTo>
                <a:cubicBezTo>
                  <a:pt x="0" y="533"/>
                  <a:pt x="0" y="533"/>
                  <a:pt x="0" y="533"/>
                </a:cubicBezTo>
                <a:cubicBezTo>
                  <a:pt x="0" y="240"/>
                  <a:pt x="241" y="0"/>
                  <a:pt x="534" y="0"/>
                </a:cubicBezTo>
                <a:cubicBezTo>
                  <a:pt x="3394" y="0"/>
                  <a:pt x="3394" y="0"/>
                  <a:pt x="3394" y="0"/>
                </a:cubicBezTo>
                <a:cubicBezTo>
                  <a:pt x="3687" y="0"/>
                  <a:pt x="3929" y="240"/>
                  <a:pt x="3929" y="533"/>
                </a:cubicBezTo>
                <a:cubicBezTo>
                  <a:pt x="3929" y="1464"/>
                  <a:pt x="3929" y="1464"/>
                  <a:pt x="3929" y="1464"/>
                </a:cubicBezTo>
                <a:cubicBezTo>
                  <a:pt x="3929" y="1756"/>
                  <a:pt x="3687" y="1997"/>
                  <a:pt x="3394" y="1997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5" name="Freeform 417">
            <a:extLst>
              <a:ext uri="{FF2B5EF4-FFF2-40B4-BE49-F238E27FC236}">
                <a16:creationId xmlns:a16="http://schemas.microsoft.com/office/drawing/2014/main" id="{BB160673-47D6-4C4C-AEC3-F7633844DC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55112" y="9778049"/>
            <a:ext cx="4189634" cy="2125381"/>
          </a:xfrm>
          <a:custGeom>
            <a:avLst/>
            <a:gdLst>
              <a:gd name="T0" fmla="*/ 3394 w 3930"/>
              <a:gd name="T1" fmla="*/ 1990 h 1991"/>
              <a:gd name="T2" fmla="*/ 3394 w 3930"/>
              <a:gd name="T3" fmla="*/ 1990 h 1991"/>
              <a:gd name="T4" fmla="*/ 534 w 3930"/>
              <a:gd name="T5" fmla="*/ 1990 h 1991"/>
              <a:gd name="T6" fmla="*/ 0 w 3930"/>
              <a:gd name="T7" fmla="*/ 1464 h 1991"/>
              <a:gd name="T8" fmla="*/ 0 w 3930"/>
              <a:gd name="T9" fmla="*/ 525 h 1991"/>
              <a:gd name="T10" fmla="*/ 534 w 3930"/>
              <a:gd name="T11" fmla="*/ 0 h 1991"/>
              <a:gd name="T12" fmla="*/ 3394 w 3930"/>
              <a:gd name="T13" fmla="*/ 0 h 1991"/>
              <a:gd name="T14" fmla="*/ 3929 w 3930"/>
              <a:gd name="T15" fmla="*/ 525 h 1991"/>
              <a:gd name="T16" fmla="*/ 3929 w 3930"/>
              <a:gd name="T17" fmla="*/ 1464 h 1991"/>
              <a:gd name="T18" fmla="*/ 3394 w 3930"/>
              <a:gd name="T19" fmla="*/ 1990 h 19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930" h="1991">
                <a:moveTo>
                  <a:pt x="3394" y="1990"/>
                </a:moveTo>
                <a:lnTo>
                  <a:pt x="3394" y="1990"/>
                </a:lnTo>
                <a:cubicBezTo>
                  <a:pt x="534" y="1990"/>
                  <a:pt x="534" y="1990"/>
                  <a:pt x="534" y="1990"/>
                </a:cubicBezTo>
                <a:cubicBezTo>
                  <a:pt x="241" y="1990"/>
                  <a:pt x="0" y="1757"/>
                  <a:pt x="0" y="1464"/>
                </a:cubicBezTo>
                <a:cubicBezTo>
                  <a:pt x="0" y="525"/>
                  <a:pt x="0" y="525"/>
                  <a:pt x="0" y="525"/>
                </a:cubicBezTo>
                <a:cubicBezTo>
                  <a:pt x="0" y="232"/>
                  <a:pt x="241" y="0"/>
                  <a:pt x="534" y="0"/>
                </a:cubicBezTo>
                <a:cubicBezTo>
                  <a:pt x="3394" y="0"/>
                  <a:pt x="3394" y="0"/>
                  <a:pt x="3394" y="0"/>
                </a:cubicBezTo>
                <a:cubicBezTo>
                  <a:pt x="3687" y="0"/>
                  <a:pt x="3929" y="232"/>
                  <a:pt x="3929" y="525"/>
                </a:cubicBezTo>
                <a:cubicBezTo>
                  <a:pt x="3929" y="1464"/>
                  <a:pt x="3929" y="1464"/>
                  <a:pt x="3929" y="1464"/>
                </a:cubicBezTo>
                <a:cubicBezTo>
                  <a:pt x="3929" y="1757"/>
                  <a:pt x="3687" y="1990"/>
                  <a:pt x="3394" y="199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8" name="Freeform 460">
            <a:extLst>
              <a:ext uri="{FF2B5EF4-FFF2-40B4-BE49-F238E27FC236}">
                <a16:creationId xmlns:a16="http://schemas.microsoft.com/office/drawing/2014/main" id="{EA869E49-F97F-4942-8DEE-03A28FBAB9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7199" y="3754568"/>
            <a:ext cx="4189634" cy="2130084"/>
          </a:xfrm>
          <a:custGeom>
            <a:avLst/>
            <a:gdLst>
              <a:gd name="T0" fmla="*/ 3395 w 3930"/>
              <a:gd name="T1" fmla="*/ 1998 h 1999"/>
              <a:gd name="T2" fmla="*/ 3395 w 3930"/>
              <a:gd name="T3" fmla="*/ 1998 h 1999"/>
              <a:gd name="T4" fmla="*/ 526 w 3930"/>
              <a:gd name="T5" fmla="*/ 1998 h 1999"/>
              <a:gd name="T6" fmla="*/ 0 w 3930"/>
              <a:gd name="T7" fmla="*/ 1473 h 1999"/>
              <a:gd name="T8" fmla="*/ 0 w 3930"/>
              <a:gd name="T9" fmla="*/ 534 h 1999"/>
              <a:gd name="T10" fmla="*/ 526 w 3930"/>
              <a:gd name="T11" fmla="*/ 0 h 1999"/>
              <a:gd name="T12" fmla="*/ 3395 w 3930"/>
              <a:gd name="T13" fmla="*/ 0 h 1999"/>
              <a:gd name="T14" fmla="*/ 3929 w 3930"/>
              <a:gd name="T15" fmla="*/ 534 h 1999"/>
              <a:gd name="T16" fmla="*/ 3929 w 3930"/>
              <a:gd name="T17" fmla="*/ 1473 h 1999"/>
              <a:gd name="T18" fmla="*/ 3395 w 3930"/>
              <a:gd name="T19" fmla="*/ 1998 h 19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930" h="1999">
                <a:moveTo>
                  <a:pt x="3395" y="1998"/>
                </a:moveTo>
                <a:lnTo>
                  <a:pt x="3395" y="1998"/>
                </a:lnTo>
                <a:cubicBezTo>
                  <a:pt x="526" y="1998"/>
                  <a:pt x="526" y="1998"/>
                  <a:pt x="526" y="1998"/>
                </a:cubicBezTo>
                <a:cubicBezTo>
                  <a:pt x="233" y="1998"/>
                  <a:pt x="0" y="1766"/>
                  <a:pt x="0" y="1473"/>
                </a:cubicBezTo>
                <a:cubicBezTo>
                  <a:pt x="0" y="534"/>
                  <a:pt x="0" y="534"/>
                  <a:pt x="0" y="534"/>
                </a:cubicBezTo>
                <a:cubicBezTo>
                  <a:pt x="0" y="241"/>
                  <a:pt x="233" y="0"/>
                  <a:pt x="526" y="0"/>
                </a:cubicBezTo>
                <a:cubicBezTo>
                  <a:pt x="3395" y="0"/>
                  <a:pt x="3395" y="0"/>
                  <a:pt x="3395" y="0"/>
                </a:cubicBezTo>
                <a:cubicBezTo>
                  <a:pt x="3688" y="0"/>
                  <a:pt x="3929" y="241"/>
                  <a:pt x="3929" y="534"/>
                </a:cubicBezTo>
                <a:cubicBezTo>
                  <a:pt x="3929" y="1473"/>
                  <a:pt x="3929" y="1473"/>
                  <a:pt x="3929" y="1473"/>
                </a:cubicBezTo>
                <a:cubicBezTo>
                  <a:pt x="3929" y="1766"/>
                  <a:pt x="3688" y="1998"/>
                  <a:pt x="3395" y="1998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04" name="Freeform 506">
            <a:extLst>
              <a:ext uri="{FF2B5EF4-FFF2-40B4-BE49-F238E27FC236}">
                <a16:creationId xmlns:a16="http://schemas.microsoft.com/office/drawing/2014/main" id="{DAAC5537-AC6A-214B-B702-F25C800391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7199" y="6702830"/>
            <a:ext cx="4189634" cy="2130081"/>
          </a:xfrm>
          <a:custGeom>
            <a:avLst/>
            <a:gdLst>
              <a:gd name="T0" fmla="*/ 3395 w 3930"/>
              <a:gd name="T1" fmla="*/ 1997 h 1998"/>
              <a:gd name="T2" fmla="*/ 3395 w 3930"/>
              <a:gd name="T3" fmla="*/ 1997 h 1998"/>
              <a:gd name="T4" fmla="*/ 526 w 3930"/>
              <a:gd name="T5" fmla="*/ 1997 h 1998"/>
              <a:gd name="T6" fmla="*/ 0 w 3930"/>
              <a:gd name="T7" fmla="*/ 1464 h 1998"/>
              <a:gd name="T8" fmla="*/ 0 w 3930"/>
              <a:gd name="T9" fmla="*/ 533 h 1998"/>
              <a:gd name="T10" fmla="*/ 526 w 3930"/>
              <a:gd name="T11" fmla="*/ 0 h 1998"/>
              <a:gd name="T12" fmla="*/ 3395 w 3930"/>
              <a:gd name="T13" fmla="*/ 0 h 1998"/>
              <a:gd name="T14" fmla="*/ 3929 w 3930"/>
              <a:gd name="T15" fmla="*/ 533 h 1998"/>
              <a:gd name="T16" fmla="*/ 3929 w 3930"/>
              <a:gd name="T17" fmla="*/ 1464 h 1998"/>
              <a:gd name="T18" fmla="*/ 3395 w 3930"/>
              <a:gd name="T19" fmla="*/ 1997 h 19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930" h="1998">
                <a:moveTo>
                  <a:pt x="3395" y="1997"/>
                </a:moveTo>
                <a:lnTo>
                  <a:pt x="3395" y="1997"/>
                </a:lnTo>
                <a:cubicBezTo>
                  <a:pt x="526" y="1997"/>
                  <a:pt x="526" y="1997"/>
                  <a:pt x="526" y="1997"/>
                </a:cubicBezTo>
                <a:cubicBezTo>
                  <a:pt x="233" y="1997"/>
                  <a:pt x="0" y="1756"/>
                  <a:pt x="0" y="1464"/>
                </a:cubicBezTo>
                <a:cubicBezTo>
                  <a:pt x="0" y="533"/>
                  <a:pt x="0" y="533"/>
                  <a:pt x="0" y="533"/>
                </a:cubicBezTo>
                <a:cubicBezTo>
                  <a:pt x="0" y="240"/>
                  <a:pt x="233" y="0"/>
                  <a:pt x="526" y="0"/>
                </a:cubicBezTo>
                <a:cubicBezTo>
                  <a:pt x="3395" y="0"/>
                  <a:pt x="3395" y="0"/>
                  <a:pt x="3395" y="0"/>
                </a:cubicBezTo>
                <a:cubicBezTo>
                  <a:pt x="3688" y="0"/>
                  <a:pt x="3929" y="240"/>
                  <a:pt x="3929" y="533"/>
                </a:cubicBezTo>
                <a:cubicBezTo>
                  <a:pt x="3929" y="1464"/>
                  <a:pt x="3929" y="1464"/>
                  <a:pt x="3929" y="1464"/>
                </a:cubicBezTo>
                <a:cubicBezTo>
                  <a:pt x="3929" y="1756"/>
                  <a:pt x="3688" y="1997"/>
                  <a:pt x="3395" y="1997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49" name="Freeform 550">
            <a:extLst>
              <a:ext uri="{FF2B5EF4-FFF2-40B4-BE49-F238E27FC236}">
                <a16:creationId xmlns:a16="http://schemas.microsoft.com/office/drawing/2014/main" id="{AE648E20-9663-B84F-93DC-B8488F4B9A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7199" y="9778049"/>
            <a:ext cx="4189634" cy="2125381"/>
          </a:xfrm>
          <a:custGeom>
            <a:avLst/>
            <a:gdLst>
              <a:gd name="T0" fmla="*/ 3395 w 3930"/>
              <a:gd name="T1" fmla="*/ 1990 h 1991"/>
              <a:gd name="T2" fmla="*/ 3395 w 3930"/>
              <a:gd name="T3" fmla="*/ 1990 h 1991"/>
              <a:gd name="T4" fmla="*/ 526 w 3930"/>
              <a:gd name="T5" fmla="*/ 1990 h 1991"/>
              <a:gd name="T6" fmla="*/ 0 w 3930"/>
              <a:gd name="T7" fmla="*/ 1464 h 1991"/>
              <a:gd name="T8" fmla="*/ 0 w 3930"/>
              <a:gd name="T9" fmla="*/ 525 h 1991"/>
              <a:gd name="T10" fmla="*/ 526 w 3930"/>
              <a:gd name="T11" fmla="*/ 0 h 1991"/>
              <a:gd name="T12" fmla="*/ 3395 w 3930"/>
              <a:gd name="T13" fmla="*/ 0 h 1991"/>
              <a:gd name="T14" fmla="*/ 3929 w 3930"/>
              <a:gd name="T15" fmla="*/ 525 h 1991"/>
              <a:gd name="T16" fmla="*/ 3929 w 3930"/>
              <a:gd name="T17" fmla="*/ 1464 h 1991"/>
              <a:gd name="T18" fmla="*/ 3395 w 3930"/>
              <a:gd name="T19" fmla="*/ 1990 h 19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930" h="1991">
                <a:moveTo>
                  <a:pt x="3395" y="1990"/>
                </a:moveTo>
                <a:lnTo>
                  <a:pt x="3395" y="1990"/>
                </a:lnTo>
                <a:cubicBezTo>
                  <a:pt x="526" y="1990"/>
                  <a:pt x="526" y="1990"/>
                  <a:pt x="526" y="1990"/>
                </a:cubicBezTo>
                <a:cubicBezTo>
                  <a:pt x="233" y="1990"/>
                  <a:pt x="0" y="1757"/>
                  <a:pt x="0" y="1464"/>
                </a:cubicBezTo>
                <a:cubicBezTo>
                  <a:pt x="0" y="525"/>
                  <a:pt x="0" y="525"/>
                  <a:pt x="0" y="525"/>
                </a:cubicBezTo>
                <a:cubicBezTo>
                  <a:pt x="0" y="232"/>
                  <a:pt x="233" y="0"/>
                  <a:pt x="526" y="0"/>
                </a:cubicBezTo>
                <a:cubicBezTo>
                  <a:pt x="3395" y="0"/>
                  <a:pt x="3395" y="0"/>
                  <a:pt x="3395" y="0"/>
                </a:cubicBezTo>
                <a:cubicBezTo>
                  <a:pt x="3688" y="0"/>
                  <a:pt x="3929" y="232"/>
                  <a:pt x="3929" y="525"/>
                </a:cubicBezTo>
                <a:cubicBezTo>
                  <a:pt x="3929" y="1464"/>
                  <a:pt x="3929" y="1464"/>
                  <a:pt x="3929" y="1464"/>
                </a:cubicBezTo>
                <a:cubicBezTo>
                  <a:pt x="3929" y="1757"/>
                  <a:pt x="3688" y="1990"/>
                  <a:pt x="3395" y="199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92" name="Freeform 592">
            <a:extLst>
              <a:ext uri="{FF2B5EF4-FFF2-40B4-BE49-F238E27FC236}">
                <a16:creationId xmlns:a16="http://schemas.microsoft.com/office/drawing/2014/main" id="{4E5F0646-8D99-F945-82EB-E42666A9A9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82059" y="10586822"/>
            <a:ext cx="780560" cy="531344"/>
          </a:xfrm>
          <a:custGeom>
            <a:avLst/>
            <a:gdLst>
              <a:gd name="T0" fmla="*/ 698 w 733"/>
              <a:gd name="T1" fmla="*/ 499 h 500"/>
              <a:gd name="T2" fmla="*/ 698 w 733"/>
              <a:gd name="T3" fmla="*/ 499 h 500"/>
              <a:gd name="T4" fmla="*/ 34 w 733"/>
              <a:gd name="T5" fmla="*/ 499 h 500"/>
              <a:gd name="T6" fmla="*/ 0 w 733"/>
              <a:gd name="T7" fmla="*/ 465 h 500"/>
              <a:gd name="T8" fmla="*/ 0 w 733"/>
              <a:gd name="T9" fmla="*/ 34 h 500"/>
              <a:gd name="T10" fmla="*/ 34 w 733"/>
              <a:gd name="T11" fmla="*/ 0 h 500"/>
              <a:gd name="T12" fmla="*/ 698 w 733"/>
              <a:gd name="T13" fmla="*/ 0 h 500"/>
              <a:gd name="T14" fmla="*/ 732 w 733"/>
              <a:gd name="T15" fmla="*/ 34 h 500"/>
              <a:gd name="T16" fmla="*/ 732 w 733"/>
              <a:gd name="T17" fmla="*/ 465 h 500"/>
              <a:gd name="T18" fmla="*/ 698 w 733"/>
              <a:gd name="T19" fmla="*/ 499 h 500"/>
              <a:gd name="T20" fmla="*/ 43 w 733"/>
              <a:gd name="T21" fmla="*/ 456 h 500"/>
              <a:gd name="T22" fmla="*/ 43 w 733"/>
              <a:gd name="T23" fmla="*/ 456 h 500"/>
              <a:gd name="T24" fmla="*/ 689 w 733"/>
              <a:gd name="T25" fmla="*/ 456 h 500"/>
              <a:gd name="T26" fmla="*/ 689 w 733"/>
              <a:gd name="T27" fmla="*/ 43 h 500"/>
              <a:gd name="T28" fmla="*/ 43 w 733"/>
              <a:gd name="T29" fmla="*/ 43 h 500"/>
              <a:gd name="T30" fmla="*/ 43 w 733"/>
              <a:gd name="T31" fmla="*/ 456 h 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733" h="500">
                <a:moveTo>
                  <a:pt x="698" y="499"/>
                </a:moveTo>
                <a:lnTo>
                  <a:pt x="698" y="499"/>
                </a:lnTo>
                <a:cubicBezTo>
                  <a:pt x="34" y="499"/>
                  <a:pt x="34" y="499"/>
                  <a:pt x="34" y="499"/>
                </a:cubicBezTo>
                <a:cubicBezTo>
                  <a:pt x="17" y="499"/>
                  <a:pt x="0" y="482"/>
                  <a:pt x="0" y="465"/>
                </a:cubicBezTo>
                <a:cubicBezTo>
                  <a:pt x="0" y="34"/>
                  <a:pt x="0" y="34"/>
                  <a:pt x="0" y="34"/>
                </a:cubicBezTo>
                <a:cubicBezTo>
                  <a:pt x="0" y="17"/>
                  <a:pt x="17" y="0"/>
                  <a:pt x="34" y="0"/>
                </a:cubicBezTo>
                <a:cubicBezTo>
                  <a:pt x="698" y="0"/>
                  <a:pt x="698" y="0"/>
                  <a:pt x="698" y="0"/>
                </a:cubicBezTo>
                <a:cubicBezTo>
                  <a:pt x="715" y="0"/>
                  <a:pt x="732" y="17"/>
                  <a:pt x="732" y="34"/>
                </a:cubicBezTo>
                <a:cubicBezTo>
                  <a:pt x="732" y="465"/>
                  <a:pt x="732" y="465"/>
                  <a:pt x="732" y="465"/>
                </a:cubicBezTo>
                <a:cubicBezTo>
                  <a:pt x="732" y="482"/>
                  <a:pt x="715" y="499"/>
                  <a:pt x="698" y="499"/>
                </a:cubicBezTo>
                <a:close/>
                <a:moveTo>
                  <a:pt x="43" y="456"/>
                </a:moveTo>
                <a:lnTo>
                  <a:pt x="43" y="456"/>
                </a:lnTo>
                <a:cubicBezTo>
                  <a:pt x="689" y="456"/>
                  <a:pt x="689" y="456"/>
                  <a:pt x="689" y="456"/>
                </a:cubicBezTo>
                <a:cubicBezTo>
                  <a:pt x="689" y="43"/>
                  <a:pt x="689" y="43"/>
                  <a:pt x="689" y="43"/>
                </a:cubicBezTo>
                <a:cubicBezTo>
                  <a:pt x="43" y="43"/>
                  <a:pt x="43" y="43"/>
                  <a:pt x="43" y="43"/>
                </a:cubicBezTo>
                <a:lnTo>
                  <a:pt x="43" y="45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93" name="Freeform 593">
            <a:extLst>
              <a:ext uri="{FF2B5EF4-FFF2-40B4-BE49-F238E27FC236}">
                <a16:creationId xmlns:a16="http://schemas.microsoft.com/office/drawing/2014/main" id="{A6D8D489-073C-544E-99DB-D523C45C0C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82059" y="11000613"/>
            <a:ext cx="780560" cy="47022"/>
          </a:xfrm>
          <a:custGeom>
            <a:avLst/>
            <a:gdLst>
              <a:gd name="T0" fmla="*/ 706 w 733"/>
              <a:gd name="T1" fmla="*/ 43 h 44"/>
              <a:gd name="T2" fmla="*/ 706 w 733"/>
              <a:gd name="T3" fmla="*/ 43 h 44"/>
              <a:gd name="T4" fmla="*/ 25 w 733"/>
              <a:gd name="T5" fmla="*/ 43 h 44"/>
              <a:gd name="T6" fmla="*/ 0 w 733"/>
              <a:gd name="T7" fmla="*/ 18 h 44"/>
              <a:gd name="T8" fmla="*/ 25 w 733"/>
              <a:gd name="T9" fmla="*/ 0 h 44"/>
              <a:gd name="T10" fmla="*/ 706 w 733"/>
              <a:gd name="T11" fmla="*/ 0 h 44"/>
              <a:gd name="T12" fmla="*/ 732 w 733"/>
              <a:gd name="T13" fmla="*/ 18 h 44"/>
              <a:gd name="T14" fmla="*/ 706 w 733"/>
              <a:gd name="T15" fmla="*/ 43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33" h="44">
                <a:moveTo>
                  <a:pt x="706" y="43"/>
                </a:moveTo>
                <a:lnTo>
                  <a:pt x="706" y="43"/>
                </a:lnTo>
                <a:cubicBezTo>
                  <a:pt x="25" y="43"/>
                  <a:pt x="25" y="43"/>
                  <a:pt x="25" y="43"/>
                </a:cubicBezTo>
                <a:cubicBezTo>
                  <a:pt x="8" y="43"/>
                  <a:pt x="0" y="35"/>
                  <a:pt x="0" y="18"/>
                </a:cubicBezTo>
                <a:cubicBezTo>
                  <a:pt x="0" y="9"/>
                  <a:pt x="8" y="0"/>
                  <a:pt x="25" y="0"/>
                </a:cubicBezTo>
                <a:cubicBezTo>
                  <a:pt x="706" y="0"/>
                  <a:pt x="706" y="0"/>
                  <a:pt x="706" y="0"/>
                </a:cubicBezTo>
                <a:cubicBezTo>
                  <a:pt x="723" y="0"/>
                  <a:pt x="732" y="9"/>
                  <a:pt x="732" y="18"/>
                </a:cubicBezTo>
                <a:cubicBezTo>
                  <a:pt x="732" y="35"/>
                  <a:pt x="723" y="43"/>
                  <a:pt x="706" y="4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94" name="Freeform 594">
            <a:extLst>
              <a:ext uri="{FF2B5EF4-FFF2-40B4-BE49-F238E27FC236}">
                <a16:creationId xmlns:a16="http://schemas.microsoft.com/office/drawing/2014/main" id="{9CACFB27-8806-FB4E-ADA8-73B73B34BE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4850" y="11212209"/>
            <a:ext cx="404387" cy="37617"/>
          </a:xfrm>
          <a:custGeom>
            <a:avLst/>
            <a:gdLst>
              <a:gd name="T0" fmla="*/ 361 w 380"/>
              <a:gd name="T1" fmla="*/ 34 h 35"/>
              <a:gd name="T2" fmla="*/ 361 w 380"/>
              <a:gd name="T3" fmla="*/ 34 h 35"/>
              <a:gd name="T4" fmla="*/ 8 w 380"/>
              <a:gd name="T5" fmla="*/ 34 h 35"/>
              <a:gd name="T6" fmla="*/ 0 w 380"/>
              <a:gd name="T7" fmla="*/ 17 h 35"/>
              <a:gd name="T8" fmla="*/ 8 w 380"/>
              <a:gd name="T9" fmla="*/ 0 h 35"/>
              <a:gd name="T10" fmla="*/ 361 w 380"/>
              <a:gd name="T11" fmla="*/ 0 h 35"/>
              <a:gd name="T12" fmla="*/ 379 w 380"/>
              <a:gd name="T13" fmla="*/ 17 h 35"/>
              <a:gd name="T14" fmla="*/ 361 w 380"/>
              <a:gd name="T15" fmla="*/ 34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80" h="35">
                <a:moveTo>
                  <a:pt x="361" y="34"/>
                </a:moveTo>
                <a:lnTo>
                  <a:pt x="361" y="34"/>
                </a:lnTo>
                <a:cubicBezTo>
                  <a:pt x="8" y="34"/>
                  <a:pt x="8" y="34"/>
                  <a:pt x="8" y="34"/>
                </a:cubicBezTo>
                <a:cubicBezTo>
                  <a:pt x="0" y="34"/>
                  <a:pt x="0" y="26"/>
                  <a:pt x="0" y="17"/>
                </a:cubicBezTo>
                <a:cubicBezTo>
                  <a:pt x="0" y="8"/>
                  <a:pt x="0" y="0"/>
                  <a:pt x="8" y="0"/>
                </a:cubicBezTo>
                <a:cubicBezTo>
                  <a:pt x="361" y="0"/>
                  <a:pt x="361" y="0"/>
                  <a:pt x="361" y="0"/>
                </a:cubicBezTo>
                <a:cubicBezTo>
                  <a:pt x="370" y="0"/>
                  <a:pt x="379" y="8"/>
                  <a:pt x="379" y="17"/>
                </a:cubicBezTo>
                <a:cubicBezTo>
                  <a:pt x="379" y="26"/>
                  <a:pt x="370" y="34"/>
                  <a:pt x="361" y="3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95" name="Freeform 595">
            <a:extLst>
              <a:ext uri="{FF2B5EF4-FFF2-40B4-BE49-F238E27FC236}">
                <a16:creationId xmlns:a16="http://schemas.microsoft.com/office/drawing/2014/main" id="{BEF3D9D2-8959-8945-9118-31F5F9A726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6572" y="11080548"/>
            <a:ext cx="286834" cy="164577"/>
          </a:xfrm>
          <a:custGeom>
            <a:avLst/>
            <a:gdLst>
              <a:gd name="T0" fmla="*/ 250 w 268"/>
              <a:gd name="T1" fmla="*/ 155 h 156"/>
              <a:gd name="T2" fmla="*/ 250 w 268"/>
              <a:gd name="T3" fmla="*/ 155 h 156"/>
              <a:gd name="T4" fmla="*/ 18 w 268"/>
              <a:gd name="T5" fmla="*/ 155 h 156"/>
              <a:gd name="T6" fmla="*/ 0 w 268"/>
              <a:gd name="T7" fmla="*/ 147 h 156"/>
              <a:gd name="T8" fmla="*/ 0 w 268"/>
              <a:gd name="T9" fmla="*/ 129 h 156"/>
              <a:gd name="T10" fmla="*/ 52 w 268"/>
              <a:gd name="T11" fmla="*/ 9 h 156"/>
              <a:gd name="T12" fmla="*/ 61 w 268"/>
              <a:gd name="T13" fmla="*/ 0 h 156"/>
              <a:gd name="T14" fmla="*/ 207 w 268"/>
              <a:gd name="T15" fmla="*/ 0 h 156"/>
              <a:gd name="T16" fmla="*/ 224 w 268"/>
              <a:gd name="T17" fmla="*/ 9 h 156"/>
              <a:gd name="T18" fmla="*/ 267 w 268"/>
              <a:gd name="T19" fmla="*/ 129 h 156"/>
              <a:gd name="T20" fmla="*/ 267 w 268"/>
              <a:gd name="T21" fmla="*/ 147 h 156"/>
              <a:gd name="T22" fmla="*/ 250 w 268"/>
              <a:gd name="T23" fmla="*/ 155 h 156"/>
              <a:gd name="T24" fmla="*/ 43 w 268"/>
              <a:gd name="T25" fmla="*/ 121 h 156"/>
              <a:gd name="T26" fmla="*/ 43 w 268"/>
              <a:gd name="T27" fmla="*/ 121 h 156"/>
              <a:gd name="T28" fmla="*/ 224 w 268"/>
              <a:gd name="T29" fmla="*/ 121 h 156"/>
              <a:gd name="T30" fmla="*/ 190 w 268"/>
              <a:gd name="T31" fmla="*/ 26 h 156"/>
              <a:gd name="T32" fmla="*/ 78 w 268"/>
              <a:gd name="T33" fmla="*/ 26 h 156"/>
              <a:gd name="T34" fmla="*/ 43 w 268"/>
              <a:gd name="T35" fmla="*/ 121 h 1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68" h="156">
                <a:moveTo>
                  <a:pt x="250" y="155"/>
                </a:moveTo>
                <a:lnTo>
                  <a:pt x="250" y="155"/>
                </a:lnTo>
                <a:cubicBezTo>
                  <a:pt x="18" y="155"/>
                  <a:pt x="18" y="155"/>
                  <a:pt x="18" y="155"/>
                </a:cubicBezTo>
                <a:cubicBezTo>
                  <a:pt x="9" y="155"/>
                  <a:pt x="9" y="147"/>
                  <a:pt x="0" y="147"/>
                </a:cubicBezTo>
                <a:cubicBezTo>
                  <a:pt x="0" y="138"/>
                  <a:pt x="0" y="138"/>
                  <a:pt x="0" y="129"/>
                </a:cubicBezTo>
                <a:cubicBezTo>
                  <a:pt x="52" y="9"/>
                  <a:pt x="52" y="9"/>
                  <a:pt x="52" y="9"/>
                </a:cubicBezTo>
                <a:cubicBezTo>
                  <a:pt x="52" y="0"/>
                  <a:pt x="61" y="0"/>
                  <a:pt x="61" y="0"/>
                </a:cubicBezTo>
                <a:cubicBezTo>
                  <a:pt x="207" y="0"/>
                  <a:pt x="207" y="0"/>
                  <a:pt x="207" y="0"/>
                </a:cubicBezTo>
                <a:cubicBezTo>
                  <a:pt x="216" y="0"/>
                  <a:pt x="216" y="0"/>
                  <a:pt x="224" y="9"/>
                </a:cubicBezTo>
                <a:cubicBezTo>
                  <a:pt x="267" y="129"/>
                  <a:pt x="267" y="129"/>
                  <a:pt x="267" y="129"/>
                </a:cubicBezTo>
                <a:cubicBezTo>
                  <a:pt x="267" y="138"/>
                  <a:pt x="267" y="138"/>
                  <a:pt x="267" y="147"/>
                </a:cubicBezTo>
                <a:cubicBezTo>
                  <a:pt x="259" y="147"/>
                  <a:pt x="259" y="155"/>
                  <a:pt x="250" y="155"/>
                </a:cubicBezTo>
                <a:close/>
                <a:moveTo>
                  <a:pt x="43" y="121"/>
                </a:moveTo>
                <a:lnTo>
                  <a:pt x="43" y="121"/>
                </a:lnTo>
                <a:cubicBezTo>
                  <a:pt x="224" y="121"/>
                  <a:pt x="224" y="121"/>
                  <a:pt x="224" y="121"/>
                </a:cubicBezTo>
                <a:cubicBezTo>
                  <a:pt x="190" y="26"/>
                  <a:pt x="190" y="26"/>
                  <a:pt x="190" y="26"/>
                </a:cubicBezTo>
                <a:cubicBezTo>
                  <a:pt x="78" y="26"/>
                  <a:pt x="78" y="26"/>
                  <a:pt x="78" y="26"/>
                </a:cubicBezTo>
                <a:lnTo>
                  <a:pt x="43" y="12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96" name="Freeform 596">
            <a:extLst>
              <a:ext uri="{FF2B5EF4-FFF2-40B4-BE49-F238E27FC236}">
                <a16:creationId xmlns:a16="http://schemas.microsoft.com/office/drawing/2014/main" id="{6966BCCE-95A0-9342-A969-B61AF0AD50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5381" y="10854844"/>
            <a:ext cx="65830" cy="112852"/>
          </a:xfrm>
          <a:custGeom>
            <a:avLst/>
            <a:gdLst>
              <a:gd name="T0" fmla="*/ 51 w 61"/>
              <a:gd name="T1" fmla="*/ 103 h 104"/>
              <a:gd name="T2" fmla="*/ 51 w 61"/>
              <a:gd name="T3" fmla="*/ 103 h 104"/>
              <a:gd name="T4" fmla="*/ 8 w 61"/>
              <a:gd name="T5" fmla="*/ 103 h 104"/>
              <a:gd name="T6" fmla="*/ 0 w 61"/>
              <a:gd name="T7" fmla="*/ 94 h 104"/>
              <a:gd name="T8" fmla="*/ 0 w 61"/>
              <a:gd name="T9" fmla="*/ 8 h 104"/>
              <a:gd name="T10" fmla="*/ 8 w 61"/>
              <a:gd name="T11" fmla="*/ 0 h 104"/>
              <a:gd name="T12" fmla="*/ 51 w 61"/>
              <a:gd name="T13" fmla="*/ 0 h 104"/>
              <a:gd name="T14" fmla="*/ 60 w 61"/>
              <a:gd name="T15" fmla="*/ 8 h 104"/>
              <a:gd name="T16" fmla="*/ 60 w 61"/>
              <a:gd name="T17" fmla="*/ 94 h 104"/>
              <a:gd name="T18" fmla="*/ 51 w 61"/>
              <a:gd name="T19" fmla="*/ 103 h 104"/>
              <a:gd name="T20" fmla="*/ 17 w 61"/>
              <a:gd name="T21" fmla="*/ 86 h 104"/>
              <a:gd name="T22" fmla="*/ 17 w 61"/>
              <a:gd name="T23" fmla="*/ 86 h 104"/>
              <a:gd name="T24" fmla="*/ 43 w 61"/>
              <a:gd name="T25" fmla="*/ 86 h 104"/>
              <a:gd name="T26" fmla="*/ 43 w 61"/>
              <a:gd name="T27" fmla="*/ 17 h 104"/>
              <a:gd name="T28" fmla="*/ 17 w 61"/>
              <a:gd name="T29" fmla="*/ 17 h 104"/>
              <a:gd name="T30" fmla="*/ 17 w 61"/>
              <a:gd name="T31" fmla="*/ 86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1" h="104">
                <a:moveTo>
                  <a:pt x="51" y="103"/>
                </a:moveTo>
                <a:lnTo>
                  <a:pt x="51" y="103"/>
                </a:lnTo>
                <a:cubicBezTo>
                  <a:pt x="8" y="103"/>
                  <a:pt x="8" y="103"/>
                  <a:pt x="8" y="103"/>
                </a:cubicBezTo>
                <a:cubicBezTo>
                  <a:pt x="8" y="103"/>
                  <a:pt x="0" y="103"/>
                  <a:pt x="0" y="94"/>
                </a:cubicBezTo>
                <a:cubicBezTo>
                  <a:pt x="0" y="8"/>
                  <a:pt x="0" y="8"/>
                  <a:pt x="0" y="8"/>
                </a:cubicBezTo>
                <a:lnTo>
                  <a:pt x="8" y="0"/>
                </a:lnTo>
                <a:cubicBezTo>
                  <a:pt x="51" y="0"/>
                  <a:pt x="51" y="0"/>
                  <a:pt x="51" y="0"/>
                </a:cubicBezTo>
                <a:cubicBezTo>
                  <a:pt x="60" y="0"/>
                  <a:pt x="60" y="8"/>
                  <a:pt x="60" y="8"/>
                </a:cubicBezTo>
                <a:cubicBezTo>
                  <a:pt x="60" y="94"/>
                  <a:pt x="60" y="94"/>
                  <a:pt x="60" y="94"/>
                </a:cubicBezTo>
                <a:cubicBezTo>
                  <a:pt x="60" y="103"/>
                  <a:pt x="60" y="103"/>
                  <a:pt x="51" y="103"/>
                </a:cubicBezTo>
                <a:close/>
                <a:moveTo>
                  <a:pt x="17" y="86"/>
                </a:moveTo>
                <a:lnTo>
                  <a:pt x="17" y="86"/>
                </a:lnTo>
                <a:cubicBezTo>
                  <a:pt x="43" y="86"/>
                  <a:pt x="43" y="86"/>
                  <a:pt x="43" y="86"/>
                </a:cubicBezTo>
                <a:cubicBezTo>
                  <a:pt x="43" y="17"/>
                  <a:pt x="43" y="17"/>
                  <a:pt x="43" y="17"/>
                </a:cubicBezTo>
                <a:cubicBezTo>
                  <a:pt x="17" y="17"/>
                  <a:pt x="17" y="17"/>
                  <a:pt x="17" y="17"/>
                </a:cubicBezTo>
                <a:lnTo>
                  <a:pt x="17" y="8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97" name="Freeform 597">
            <a:extLst>
              <a:ext uri="{FF2B5EF4-FFF2-40B4-BE49-F238E27FC236}">
                <a16:creationId xmlns:a16="http://schemas.microsoft.com/office/drawing/2014/main" id="{27E18045-32A8-3E46-86C4-1DB57F85F0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39424" y="10760801"/>
            <a:ext cx="65830" cy="202195"/>
          </a:xfrm>
          <a:custGeom>
            <a:avLst/>
            <a:gdLst>
              <a:gd name="T0" fmla="*/ 51 w 61"/>
              <a:gd name="T1" fmla="*/ 189 h 190"/>
              <a:gd name="T2" fmla="*/ 51 w 61"/>
              <a:gd name="T3" fmla="*/ 189 h 190"/>
              <a:gd name="T4" fmla="*/ 8 w 61"/>
              <a:gd name="T5" fmla="*/ 189 h 190"/>
              <a:gd name="T6" fmla="*/ 0 w 61"/>
              <a:gd name="T7" fmla="*/ 180 h 190"/>
              <a:gd name="T8" fmla="*/ 0 w 61"/>
              <a:gd name="T9" fmla="*/ 8 h 190"/>
              <a:gd name="T10" fmla="*/ 8 w 61"/>
              <a:gd name="T11" fmla="*/ 0 h 190"/>
              <a:gd name="T12" fmla="*/ 51 w 61"/>
              <a:gd name="T13" fmla="*/ 0 h 190"/>
              <a:gd name="T14" fmla="*/ 60 w 61"/>
              <a:gd name="T15" fmla="*/ 8 h 190"/>
              <a:gd name="T16" fmla="*/ 60 w 61"/>
              <a:gd name="T17" fmla="*/ 180 h 190"/>
              <a:gd name="T18" fmla="*/ 51 w 61"/>
              <a:gd name="T19" fmla="*/ 189 h 190"/>
              <a:gd name="T20" fmla="*/ 17 w 61"/>
              <a:gd name="T21" fmla="*/ 172 h 190"/>
              <a:gd name="T22" fmla="*/ 17 w 61"/>
              <a:gd name="T23" fmla="*/ 172 h 190"/>
              <a:gd name="T24" fmla="*/ 43 w 61"/>
              <a:gd name="T25" fmla="*/ 172 h 190"/>
              <a:gd name="T26" fmla="*/ 43 w 61"/>
              <a:gd name="T27" fmla="*/ 17 h 190"/>
              <a:gd name="T28" fmla="*/ 17 w 61"/>
              <a:gd name="T29" fmla="*/ 17 h 190"/>
              <a:gd name="T30" fmla="*/ 17 w 61"/>
              <a:gd name="T31" fmla="*/ 172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1" h="190">
                <a:moveTo>
                  <a:pt x="51" y="189"/>
                </a:moveTo>
                <a:lnTo>
                  <a:pt x="51" y="189"/>
                </a:lnTo>
                <a:cubicBezTo>
                  <a:pt x="8" y="189"/>
                  <a:pt x="8" y="189"/>
                  <a:pt x="8" y="189"/>
                </a:cubicBezTo>
                <a:cubicBezTo>
                  <a:pt x="8" y="189"/>
                  <a:pt x="0" y="189"/>
                  <a:pt x="0" y="180"/>
                </a:cubicBezTo>
                <a:cubicBezTo>
                  <a:pt x="0" y="8"/>
                  <a:pt x="0" y="8"/>
                  <a:pt x="0" y="8"/>
                </a:cubicBezTo>
                <a:lnTo>
                  <a:pt x="8" y="0"/>
                </a:lnTo>
                <a:cubicBezTo>
                  <a:pt x="51" y="0"/>
                  <a:pt x="51" y="0"/>
                  <a:pt x="51" y="0"/>
                </a:cubicBezTo>
                <a:cubicBezTo>
                  <a:pt x="60" y="0"/>
                  <a:pt x="60" y="8"/>
                  <a:pt x="60" y="8"/>
                </a:cubicBezTo>
                <a:cubicBezTo>
                  <a:pt x="60" y="180"/>
                  <a:pt x="60" y="180"/>
                  <a:pt x="60" y="180"/>
                </a:cubicBezTo>
                <a:cubicBezTo>
                  <a:pt x="60" y="189"/>
                  <a:pt x="60" y="189"/>
                  <a:pt x="51" y="189"/>
                </a:cubicBezTo>
                <a:close/>
                <a:moveTo>
                  <a:pt x="17" y="172"/>
                </a:moveTo>
                <a:lnTo>
                  <a:pt x="17" y="172"/>
                </a:lnTo>
                <a:cubicBezTo>
                  <a:pt x="43" y="172"/>
                  <a:pt x="43" y="172"/>
                  <a:pt x="43" y="172"/>
                </a:cubicBezTo>
                <a:cubicBezTo>
                  <a:pt x="43" y="17"/>
                  <a:pt x="43" y="17"/>
                  <a:pt x="43" y="17"/>
                </a:cubicBezTo>
                <a:cubicBezTo>
                  <a:pt x="17" y="17"/>
                  <a:pt x="17" y="17"/>
                  <a:pt x="17" y="17"/>
                </a:cubicBezTo>
                <a:lnTo>
                  <a:pt x="17" y="17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98" name="Freeform 598">
            <a:extLst>
              <a:ext uri="{FF2B5EF4-FFF2-40B4-BE49-F238E27FC236}">
                <a16:creationId xmlns:a16="http://schemas.microsoft.com/office/drawing/2014/main" id="{B22293AE-00F2-C546-BF88-ED6B8CFBF9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8767" y="10666757"/>
            <a:ext cx="65830" cy="296238"/>
          </a:xfrm>
          <a:custGeom>
            <a:avLst/>
            <a:gdLst>
              <a:gd name="T0" fmla="*/ 51 w 61"/>
              <a:gd name="T1" fmla="*/ 276 h 277"/>
              <a:gd name="T2" fmla="*/ 51 w 61"/>
              <a:gd name="T3" fmla="*/ 276 h 277"/>
              <a:gd name="T4" fmla="*/ 8 w 61"/>
              <a:gd name="T5" fmla="*/ 276 h 277"/>
              <a:gd name="T6" fmla="*/ 0 w 61"/>
              <a:gd name="T7" fmla="*/ 267 h 277"/>
              <a:gd name="T8" fmla="*/ 0 w 61"/>
              <a:gd name="T9" fmla="*/ 9 h 277"/>
              <a:gd name="T10" fmla="*/ 8 w 61"/>
              <a:gd name="T11" fmla="*/ 0 h 277"/>
              <a:gd name="T12" fmla="*/ 51 w 61"/>
              <a:gd name="T13" fmla="*/ 0 h 277"/>
              <a:gd name="T14" fmla="*/ 60 w 61"/>
              <a:gd name="T15" fmla="*/ 9 h 277"/>
              <a:gd name="T16" fmla="*/ 60 w 61"/>
              <a:gd name="T17" fmla="*/ 267 h 277"/>
              <a:gd name="T18" fmla="*/ 51 w 61"/>
              <a:gd name="T19" fmla="*/ 276 h 277"/>
              <a:gd name="T20" fmla="*/ 17 w 61"/>
              <a:gd name="T21" fmla="*/ 259 h 277"/>
              <a:gd name="T22" fmla="*/ 17 w 61"/>
              <a:gd name="T23" fmla="*/ 259 h 277"/>
              <a:gd name="T24" fmla="*/ 43 w 61"/>
              <a:gd name="T25" fmla="*/ 259 h 277"/>
              <a:gd name="T26" fmla="*/ 43 w 61"/>
              <a:gd name="T27" fmla="*/ 18 h 277"/>
              <a:gd name="T28" fmla="*/ 17 w 61"/>
              <a:gd name="T29" fmla="*/ 18 h 277"/>
              <a:gd name="T30" fmla="*/ 17 w 61"/>
              <a:gd name="T31" fmla="*/ 259 h 2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1" h="277">
                <a:moveTo>
                  <a:pt x="51" y="276"/>
                </a:moveTo>
                <a:lnTo>
                  <a:pt x="51" y="276"/>
                </a:lnTo>
                <a:cubicBezTo>
                  <a:pt x="8" y="276"/>
                  <a:pt x="8" y="276"/>
                  <a:pt x="8" y="276"/>
                </a:cubicBezTo>
                <a:cubicBezTo>
                  <a:pt x="8" y="276"/>
                  <a:pt x="0" y="276"/>
                  <a:pt x="0" y="267"/>
                </a:cubicBezTo>
                <a:cubicBezTo>
                  <a:pt x="0" y="9"/>
                  <a:pt x="0" y="9"/>
                  <a:pt x="0" y="9"/>
                </a:cubicBezTo>
                <a:lnTo>
                  <a:pt x="8" y="0"/>
                </a:lnTo>
                <a:cubicBezTo>
                  <a:pt x="51" y="0"/>
                  <a:pt x="51" y="0"/>
                  <a:pt x="51" y="0"/>
                </a:cubicBezTo>
                <a:cubicBezTo>
                  <a:pt x="60" y="0"/>
                  <a:pt x="60" y="9"/>
                  <a:pt x="60" y="9"/>
                </a:cubicBezTo>
                <a:cubicBezTo>
                  <a:pt x="60" y="267"/>
                  <a:pt x="60" y="267"/>
                  <a:pt x="60" y="267"/>
                </a:cubicBezTo>
                <a:cubicBezTo>
                  <a:pt x="60" y="276"/>
                  <a:pt x="60" y="276"/>
                  <a:pt x="51" y="276"/>
                </a:cubicBezTo>
                <a:close/>
                <a:moveTo>
                  <a:pt x="17" y="259"/>
                </a:moveTo>
                <a:lnTo>
                  <a:pt x="17" y="259"/>
                </a:lnTo>
                <a:cubicBezTo>
                  <a:pt x="43" y="259"/>
                  <a:pt x="43" y="259"/>
                  <a:pt x="43" y="259"/>
                </a:cubicBezTo>
                <a:cubicBezTo>
                  <a:pt x="43" y="18"/>
                  <a:pt x="43" y="18"/>
                  <a:pt x="43" y="18"/>
                </a:cubicBezTo>
                <a:cubicBezTo>
                  <a:pt x="17" y="18"/>
                  <a:pt x="17" y="18"/>
                  <a:pt x="17" y="18"/>
                </a:cubicBezTo>
                <a:lnTo>
                  <a:pt x="17" y="25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99" name="Freeform 599">
            <a:extLst>
              <a:ext uri="{FF2B5EF4-FFF2-40B4-BE49-F238E27FC236}">
                <a16:creationId xmlns:a16="http://schemas.microsoft.com/office/drawing/2014/main" id="{CF109F2E-E3CE-F04C-BD89-575ADA4B21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82059" y="7455177"/>
            <a:ext cx="780560" cy="531344"/>
          </a:xfrm>
          <a:custGeom>
            <a:avLst/>
            <a:gdLst>
              <a:gd name="T0" fmla="*/ 698 w 733"/>
              <a:gd name="T1" fmla="*/ 499 h 500"/>
              <a:gd name="T2" fmla="*/ 698 w 733"/>
              <a:gd name="T3" fmla="*/ 499 h 500"/>
              <a:gd name="T4" fmla="*/ 34 w 733"/>
              <a:gd name="T5" fmla="*/ 499 h 500"/>
              <a:gd name="T6" fmla="*/ 0 w 733"/>
              <a:gd name="T7" fmla="*/ 465 h 500"/>
              <a:gd name="T8" fmla="*/ 0 w 733"/>
              <a:gd name="T9" fmla="*/ 34 h 500"/>
              <a:gd name="T10" fmla="*/ 34 w 733"/>
              <a:gd name="T11" fmla="*/ 0 h 500"/>
              <a:gd name="T12" fmla="*/ 698 w 733"/>
              <a:gd name="T13" fmla="*/ 0 h 500"/>
              <a:gd name="T14" fmla="*/ 732 w 733"/>
              <a:gd name="T15" fmla="*/ 34 h 500"/>
              <a:gd name="T16" fmla="*/ 732 w 733"/>
              <a:gd name="T17" fmla="*/ 465 h 500"/>
              <a:gd name="T18" fmla="*/ 698 w 733"/>
              <a:gd name="T19" fmla="*/ 499 h 500"/>
              <a:gd name="T20" fmla="*/ 43 w 733"/>
              <a:gd name="T21" fmla="*/ 456 h 500"/>
              <a:gd name="T22" fmla="*/ 43 w 733"/>
              <a:gd name="T23" fmla="*/ 456 h 500"/>
              <a:gd name="T24" fmla="*/ 689 w 733"/>
              <a:gd name="T25" fmla="*/ 456 h 500"/>
              <a:gd name="T26" fmla="*/ 689 w 733"/>
              <a:gd name="T27" fmla="*/ 51 h 500"/>
              <a:gd name="T28" fmla="*/ 43 w 733"/>
              <a:gd name="T29" fmla="*/ 51 h 500"/>
              <a:gd name="T30" fmla="*/ 43 w 733"/>
              <a:gd name="T31" fmla="*/ 456 h 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733" h="500">
                <a:moveTo>
                  <a:pt x="698" y="499"/>
                </a:moveTo>
                <a:lnTo>
                  <a:pt x="698" y="499"/>
                </a:lnTo>
                <a:cubicBezTo>
                  <a:pt x="34" y="499"/>
                  <a:pt x="34" y="499"/>
                  <a:pt x="34" y="499"/>
                </a:cubicBezTo>
                <a:cubicBezTo>
                  <a:pt x="17" y="499"/>
                  <a:pt x="0" y="482"/>
                  <a:pt x="0" y="465"/>
                </a:cubicBezTo>
                <a:cubicBezTo>
                  <a:pt x="0" y="34"/>
                  <a:pt x="0" y="34"/>
                  <a:pt x="0" y="34"/>
                </a:cubicBezTo>
                <a:cubicBezTo>
                  <a:pt x="0" y="17"/>
                  <a:pt x="17" y="0"/>
                  <a:pt x="34" y="0"/>
                </a:cubicBezTo>
                <a:cubicBezTo>
                  <a:pt x="698" y="0"/>
                  <a:pt x="698" y="0"/>
                  <a:pt x="698" y="0"/>
                </a:cubicBezTo>
                <a:cubicBezTo>
                  <a:pt x="715" y="0"/>
                  <a:pt x="732" y="17"/>
                  <a:pt x="732" y="34"/>
                </a:cubicBezTo>
                <a:cubicBezTo>
                  <a:pt x="732" y="465"/>
                  <a:pt x="732" y="465"/>
                  <a:pt x="732" y="465"/>
                </a:cubicBezTo>
                <a:cubicBezTo>
                  <a:pt x="732" y="482"/>
                  <a:pt x="715" y="499"/>
                  <a:pt x="698" y="499"/>
                </a:cubicBezTo>
                <a:close/>
                <a:moveTo>
                  <a:pt x="43" y="456"/>
                </a:moveTo>
                <a:lnTo>
                  <a:pt x="43" y="456"/>
                </a:lnTo>
                <a:cubicBezTo>
                  <a:pt x="689" y="456"/>
                  <a:pt x="689" y="456"/>
                  <a:pt x="689" y="456"/>
                </a:cubicBezTo>
                <a:cubicBezTo>
                  <a:pt x="689" y="51"/>
                  <a:pt x="689" y="51"/>
                  <a:pt x="689" y="51"/>
                </a:cubicBezTo>
                <a:cubicBezTo>
                  <a:pt x="43" y="51"/>
                  <a:pt x="43" y="51"/>
                  <a:pt x="43" y="51"/>
                </a:cubicBezTo>
                <a:lnTo>
                  <a:pt x="43" y="45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00" name="Freeform 600">
            <a:extLst>
              <a:ext uri="{FF2B5EF4-FFF2-40B4-BE49-F238E27FC236}">
                <a16:creationId xmlns:a16="http://schemas.microsoft.com/office/drawing/2014/main" id="{29FAC233-CCC7-4C45-9615-68A653748B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9803" y="8033542"/>
            <a:ext cx="1029777" cy="28213"/>
          </a:xfrm>
          <a:custGeom>
            <a:avLst/>
            <a:gdLst>
              <a:gd name="T0" fmla="*/ 947 w 965"/>
              <a:gd name="T1" fmla="*/ 26 h 27"/>
              <a:gd name="T2" fmla="*/ 947 w 965"/>
              <a:gd name="T3" fmla="*/ 26 h 27"/>
              <a:gd name="T4" fmla="*/ 17 w 965"/>
              <a:gd name="T5" fmla="*/ 26 h 27"/>
              <a:gd name="T6" fmla="*/ 0 w 965"/>
              <a:gd name="T7" fmla="*/ 17 h 27"/>
              <a:gd name="T8" fmla="*/ 17 w 965"/>
              <a:gd name="T9" fmla="*/ 0 h 27"/>
              <a:gd name="T10" fmla="*/ 947 w 965"/>
              <a:gd name="T11" fmla="*/ 0 h 27"/>
              <a:gd name="T12" fmla="*/ 964 w 965"/>
              <a:gd name="T13" fmla="*/ 17 h 27"/>
              <a:gd name="T14" fmla="*/ 947 w 965"/>
              <a:gd name="T15" fmla="*/ 26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65" h="27">
                <a:moveTo>
                  <a:pt x="947" y="26"/>
                </a:moveTo>
                <a:lnTo>
                  <a:pt x="947" y="26"/>
                </a:lnTo>
                <a:cubicBezTo>
                  <a:pt x="17" y="26"/>
                  <a:pt x="17" y="26"/>
                  <a:pt x="17" y="26"/>
                </a:cubicBezTo>
                <a:cubicBezTo>
                  <a:pt x="8" y="26"/>
                  <a:pt x="0" y="26"/>
                  <a:pt x="0" y="17"/>
                </a:cubicBezTo>
                <a:cubicBezTo>
                  <a:pt x="0" y="0"/>
                  <a:pt x="8" y="0"/>
                  <a:pt x="17" y="0"/>
                </a:cubicBezTo>
                <a:cubicBezTo>
                  <a:pt x="947" y="0"/>
                  <a:pt x="947" y="0"/>
                  <a:pt x="947" y="0"/>
                </a:cubicBezTo>
                <a:cubicBezTo>
                  <a:pt x="956" y="0"/>
                  <a:pt x="964" y="0"/>
                  <a:pt x="964" y="17"/>
                </a:cubicBezTo>
                <a:cubicBezTo>
                  <a:pt x="964" y="26"/>
                  <a:pt x="956" y="26"/>
                  <a:pt x="947" y="2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01" name="Freeform 601">
            <a:extLst>
              <a:ext uri="{FF2B5EF4-FFF2-40B4-BE49-F238E27FC236}">
                <a16:creationId xmlns:a16="http://schemas.microsoft.com/office/drawing/2014/main" id="{8EF8FFD3-9529-264E-918C-798E8BC3FF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2215" y="7784329"/>
            <a:ext cx="103448" cy="103448"/>
          </a:xfrm>
          <a:custGeom>
            <a:avLst/>
            <a:gdLst>
              <a:gd name="T0" fmla="*/ 34 w 95"/>
              <a:gd name="T1" fmla="*/ 95 h 96"/>
              <a:gd name="T2" fmla="*/ 34 w 95"/>
              <a:gd name="T3" fmla="*/ 95 h 96"/>
              <a:gd name="T4" fmla="*/ 34 w 95"/>
              <a:gd name="T5" fmla="*/ 95 h 96"/>
              <a:gd name="T6" fmla="*/ 34 w 95"/>
              <a:gd name="T7" fmla="*/ 87 h 96"/>
              <a:gd name="T8" fmla="*/ 8 w 95"/>
              <a:gd name="T9" fmla="*/ 9 h 96"/>
              <a:gd name="T10" fmla="*/ 8 w 95"/>
              <a:gd name="T11" fmla="*/ 0 h 96"/>
              <a:gd name="T12" fmla="*/ 17 w 95"/>
              <a:gd name="T13" fmla="*/ 0 h 96"/>
              <a:gd name="T14" fmla="*/ 86 w 95"/>
              <a:gd name="T15" fmla="*/ 44 h 96"/>
              <a:gd name="T16" fmla="*/ 94 w 95"/>
              <a:gd name="T17" fmla="*/ 52 h 96"/>
              <a:gd name="T18" fmla="*/ 86 w 95"/>
              <a:gd name="T19" fmla="*/ 52 h 96"/>
              <a:gd name="T20" fmla="*/ 51 w 95"/>
              <a:gd name="T21" fmla="*/ 61 h 96"/>
              <a:gd name="T22" fmla="*/ 43 w 95"/>
              <a:gd name="T23" fmla="*/ 87 h 96"/>
              <a:gd name="T24" fmla="*/ 34 w 95"/>
              <a:gd name="T25" fmla="*/ 95 h 96"/>
              <a:gd name="T26" fmla="*/ 25 w 95"/>
              <a:gd name="T27" fmla="*/ 18 h 96"/>
              <a:gd name="T28" fmla="*/ 25 w 95"/>
              <a:gd name="T29" fmla="*/ 18 h 96"/>
              <a:gd name="T30" fmla="*/ 34 w 95"/>
              <a:gd name="T31" fmla="*/ 70 h 96"/>
              <a:gd name="T32" fmla="*/ 43 w 95"/>
              <a:gd name="T33" fmla="*/ 52 h 96"/>
              <a:gd name="T34" fmla="*/ 51 w 95"/>
              <a:gd name="T35" fmla="*/ 44 h 96"/>
              <a:gd name="T36" fmla="*/ 69 w 95"/>
              <a:gd name="T37" fmla="*/ 44 h 96"/>
              <a:gd name="T38" fmla="*/ 25 w 95"/>
              <a:gd name="T39" fmla="*/ 18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95" h="96">
                <a:moveTo>
                  <a:pt x="34" y="95"/>
                </a:moveTo>
                <a:lnTo>
                  <a:pt x="34" y="95"/>
                </a:lnTo>
                <a:lnTo>
                  <a:pt x="34" y="95"/>
                </a:lnTo>
                <a:cubicBezTo>
                  <a:pt x="34" y="95"/>
                  <a:pt x="34" y="95"/>
                  <a:pt x="34" y="87"/>
                </a:cubicBezTo>
                <a:cubicBezTo>
                  <a:pt x="8" y="9"/>
                  <a:pt x="8" y="9"/>
                  <a:pt x="8" y="9"/>
                </a:cubicBezTo>
                <a:cubicBezTo>
                  <a:pt x="0" y="9"/>
                  <a:pt x="8" y="0"/>
                  <a:pt x="8" y="0"/>
                </a:cubicBezTo>
                <a:cubicBezTo>
                  <a:pt x="8" y="0"/>
                  <a:pt x="8" y="0"/>
                  <a:pt x="17" y="0"/>
                </a:cubicBezTo>
                <a:cubicBezTo>
                  <a:pt x="86" y="44"/>
                  <a:pt x="86" y="44"/>
                  <a:pt x="86" y="44"/>
                </a:cubicBezTo>
                <a:cubicBezTo>
                  <a:pt x="94" y="44"/>
                  <a:pt x="94" y="44"/>
                  <a:pt x="94" y="52"/>
                </a:cubicBezTo>
                <a:lnTo>
                  <a:pt x="86" y="52"/>
                </a:lnTo>
                <a:cubicBezTo>
                  <a:pt x="51" y="61"/>
                  <a:pt x="51" y="61"/>
                  <a:pt x="51" y="61"/>
                </a:cubicBezTo>
                <a:cubicBezTo>
                  <a:pt x="43" y="87"/>
                  <a:pt x="43" y="87"/>
                  <a:pt x="43" y="87"/>
                </a:cubicBezTo>
                <a:cubicBezTo>
                  <a:pt x="43" y="95"/>
                  <a:pt x="43" y="95"/>
                  <a:pt x="34" y="95"/>
                </a:cubicBezTo>
                <a:close/>
                <a:moveTo>
                  <a:pt x="25" y="18"/>
                </a:moveTo>
                <a:lnTo>
                  <a:pt x="25" y="18"/>
                </a:lnTo>
                <a:cubicBezTo>
                  <a:pt x="34" y="70"/>
                  <a:pt x="34" y="70"/>
                  <a:pt x="34" y="70"/>
                </a:cubicBezTo>
                <a:cubicBezTo>
                  <a:pt x="43" y="52"/>
                  <a:pt x="43" y="52"/>
                  <a:pt x="43" y="52"/>
                </a:cubicBezTo>
                <a:lnTo>
                  <a:pt x="51" y="44"/>
                </a:lnTo>
                <a:cubicBezTo>
                  <a:pt x="69" y="44"/>
                  <a:pt x="69" y="44"/>
                  <a:pt x="69" y="44"/>
                </a:cubicBezTo>
                <a:lnTo>
                  <a:pt x="25" y="1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02" name="Freeform 602">
            <a:extLst>
              <a:ext uri="{FF2B5EF4-FFF2-40B4-BE49-F238E27FC236}">
                <a16:creationId xmlns:a16="http://schemas.microsoft.com/office/drawing/2014/main" id="{5AE7BAB2-B079-0E49-A4EC-8E83EE87E9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9236" y="7831351"/>
            <a:ext cx="47022" cy="56426"/>
          </a:xfrm>
          <a:custGeom>
            <a:avLst/>
            <a:gdLst>
              <a:gd name="T0" fmla="*/ 34 w 44"/>
              <a:gd name="T1" fmla="*/ 51 h 52"/>
              <a:gd name="T2" fmla="*/ 34 w 44"/>
              <a:gd name="T3" fmla="*/ 51 h 52"/>
              <a:gd name="T4" fmla="*/ 34 w 44"/>
              <a:gd name="T5" fmla="*/ 43 h 52"/>
              <a:gd name="T6" fmla="*/ 0 w 44"/>
              <a:gd name="T7" fmla="*/ 17 h 52"/>
              <a:gd name="T8" fmla="*/ 0 w 44"/>
              <a:gd name="T9" fmla="*/ 8 h 52"/>
              <a:gd name="T10" fmla="*/ 17 w 44"/>
              <a:gd name="T11" fmla="*/ 8 h 52"/>
              <a:gd name="T12" fmla="*/ 43 w 44"/>
              <a:gd name="T13" fmla="*/ 43 h 52"/>
              <a:gd name="T14" fmla="*/ 43 w 44"/>
              <a:gd name="T15" fmla="*/ 51 h 52"/>
              <a:gd name="T16" fmla="*/ 34 w 44"/>
              <a:gd name="T17" fmla="*/ 51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4" h="52">
                <a:moveTo>
                  <a:pt x="34" y="51"/>
                </a:moveTo>
                <a:lnTo>
                  <a:pt x="34" y="51"/>
                </a:lnTo>
                <a:cubicBezTo>
                  <a:pt x="34" y="51"/>
                  <a:pt x="34" y="51"/>
                  <a:pt x="34" y="43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8"/>
                  <a:pt x="0" y="8"/>
                  <a:pt x="0" y="8"/>
                </a:cubicBezTo>
                <a:cubicBezTo>
                  <a:pt x="8" y="0"/>
                  <a:pt x="8" y="0"/>
                  <a:pt x="17" y="8"/>
                </a:cubicBezTo>
                <a:cubicBezTo>
                  <a:pt x="43" y="43"/>
                  <a:pt x="43" y="43"/>
                  <a:pt x="43" y="43"/>
                </a:cubicBezTo>
                <a:cubicBezTo>
                  <a:pt x="43" y="43"/>
                  <a:pt x="43" y="43"/>
                  <a:pt x="43" y="51"/>
                </a:cubicBezTo>
                <a:lnTo>
                  <a:pt x="34" y="51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03" name="Freeform 603">
            <a:extLst>
              <a:ext uri="{FF2B5EF4-FFF2-40B4-BE49-F238E27FC236}">
                <a16:creationId xmlns:a16="http://schemas.microsoft.com/office/drawing/2014/main" id="{E272D0F6-0B8E-7242-93B3-8DEA180770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7763" y="7525708"/>
            <a:ext cx="333856" cy="385578"/>
          </a:xfrm>
          <a:custGeom>
            <a:avLst/>
            <a:gdLst>
              <a:gd name="T0" fmla="*/ 155 w 311"/>
              <a:gd name="T1" fmla="*/ 362 h 363"/>
              <a:gd name="T2" fmla="*/ 155 w 311"/>
              <a:gd name="T3" fmla="*/ 362 h 363"/>
              <a:gd name="T4" fmla="*/ 146 w 311"/>
              <a:gd name="T5" fmla="*/ 362 h 363"/>
              <a:gd name="T6" fmla="*/ 60 w 311"/>
              <a:gd name="T7" fmla="*/ 293 h 363"/>
              <a:gd name="T8" fmla="*/ 0 w 311"/>
              <a:gd name="T9" fmla="*/ 86 h 363"/>
              <a:gd name="T10" fmla="*/ 0 w 311"/>
              <a:gd name="T11" fmla="*/ 61 h 363"/>
              <a:gd name="T12" fmla="*/ 26 w 311"/>
              <a:gd name="T13" fmla="*/ 52 h 363"/>
              <a:gd name="T14" fmla="*/ 129 w 311"/>
              <a:gd name="T15" fmla="*/ 9 h 363"/>
              <a:gd name="T16" fmla="*/ 172 w 311"/>
              <a:gd name="T17" fmla="*/ 9 h 363"/>
              <a:gd name="T18" fmla="*/ 276 w 311"/>
              <a:gd name="T19" fmla="*/ 52 h 363"/>
              <a:gd name="T20" fmla="*/ 302 w 311"/>
              <a:gd name="T21" fmla="*/ 61 h 363"/>
              <a:gd name="T22" fmla="*/ 310 w 311"/>
              <a:gd name="T23" fmla="*/ 86 h 363"/>
              <a:gd name="T24" fmla="*/ 241 w 311"/>
              <a:gd name="T25" fmla="*/ 293 h 363"/>
              <a:gd name="T26" fmla="*/ 155 w 311"/>
              <a:gd name="T27" fmla="*/ 362 h 363"/>
              <a:gd name="T28" fmla="*/ 155 w 311"/>
              <a:gd name="T29" fmla="*/ 35 h 363"/>
              <a:gd name="T30" fmla="*/ 155 w 311"/>
              <a:gd name="T31" fmla="*/ 35 h 363"/>
              <a:gd name="T32" fmla="*/ 146 w 311"/>
              <a:gd name="T33" fmla="*/ 35 h 363"/>
              <a:gd name="T34" fmla="*/ 26 w 311"/>
              <a:gd name="T35" fmla="*/ 78 h 363"/>
              <a:gd name="T36" fmla="*/ 26 w 311"/>
              <a:gd name="T37" fmla="*/ 78 h 363"/>
              <a:gd name="T38" fmla="*/ 26 w 311"/>
              <a:gd name="T39" fmla="*/ 78 h 363"/>
              <a:gd name="T40" fmla="*/ 86 w 311"/>
              <a:gd name="T41" fmla="*/ 276 h 363"/>
              <a:gd name="T42" fmla="*/ 155 w 311"/>
              <a:gd name="T43" fmla="*/ 328 h 363"/>
              <a:gd name="T44" fmla="*/ 215 w 311"/>
              <a:gd name="T45" fmla="*/ 276 h 363"/>
              <a:gd name="T46" fmla="*/ 276 w 311"/>
              <a:gd name="T47" fmla="*/ 78 h 363"/>
              <a:gd name="T48" fmla="*/ 276 w 311"/>
              <a:gd name="T49" fmla="*/ 78 h 363"/>
              <a:gd name="T50" fmla="*/ 276 w 311"/>
              <a:gd name="T51" fmla="*/ 78 h 363"/>
              <a:gd name="T52" fmla="*/ 155 w 311"/>
              <a:gd name="T53" fmla="*/ 35 h 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311" h="363">
                <a:moveTo>
                  <a:pt x="155" y="362"/>
                </a:moveTo>
                <a:lnTo>
                  <a:pt x="155" y="362"/>
                </a:lnTo>
                <a:cubicBezTo>
                  <a:pt x="146" y="362"/>
                  <a:pt x="146" y="362"/>
                  <a:pt x="146" y="362"/>
                </a:cubicBezTo>
                <a:cubicBezTo>
                  <a:pt x="146" y="362"/>
                  <a:pt x="86" y="336"/>
                  <a:pt x="60" y="293"/>
                </a:cubicBezTo>
                <a:cubicBezTo>
                  <a:pt x="17" y="224"/>
                  <a:pt x="0" y="129"/>
                  <a:pt x="0" y="86"/>
                </a:cubicBezTo>
                <a:cubicBezTo>
                  <a:pt x="0" y="78"/>
                  <a:pt x="0" y="69"/>
                  <a:pt x="0" y="61"/>
                </a:cubicBezTo>
                <a:cubicBezTo>
                  <a:pt x="9" y="52"/>
                  <a:pt x="17" y="52"/>
                  <a:pt x="26" y="52"/>
                </a:cubicBezTo>
                <a:cubicBezTo>
                  <a:pt x="78" y="43"/>
                  <a:pt x="112" y="26"/>
                  <a:pt x="129" y="9"/>
                </a:cubicBezTo>
                <a:cubicBezTo>
                  <a:pt x="146" y="0"/>
                  <a:pt x="164" y="0"/>
                  <a:pt x="172" y="9"/>
                </a:cubicBezTo>
                <a:cubicBezTo>
                  <a:pt x="189" y="26"/>
                  <a:pt x="224" y="43"/>
                  <a:pt x="276" y="52"/>
                </a:cubicBezTo>
                <a:cubicBezTo>
                  <a:pt x="284" y="52"/>
                  <a:pt x="293" y="52"/>
                  <a:pt x="302" y="61"/>
                </a:cubicBezTo>
                <a:cubicBezTo>
                  <a:pt x="302" y="69"/>
                  <a:pt x="310" y="78"/>
                  <a:pt x="310" y="86"/>
                </a:cubicBezTo>
                <a:cubicBezTo>
                  <a:pt x="302" y="129"/>
                  <a:pt x="284" y="224"/>
                  <a:pt x="241" y="293"/>
                </a:cubicBezTo>
                <a:cubicBezTo>
                  <a:pt x="215" y="336"/>
                  <a:pt x="164" y="362"/>
                  <a:pt x="155" y="362"/>
                </a:cubicBezTo>
                <a:close/>
                <a:moveTo>
                  <a:pt x="155" y="35"/>
                </a:moveTo>
                <a:lnTo>
                  <a:pt x="155" y="35"/>
                </a:lnTo>
                <a:lnTo>
                  <a:pt x="146" y="35"/>
                </a:lnTo>
                <a:cubicBezTo>
                  <a:pt x="129" y="52"/>
                  <a:pt x="86" y="69"/>
                  <a:pt x="26" y="78"/>
                </a:cubicBezTo>
                <a:lnTo>
                  <a:pt x="26" y="78"/>
                </a:lnTo>
                <a:lnTo>
                  <a:pt x="26" y="78"/>
                </a:lnTo>
                <a:cubicBezTo>
                  <a:pt x="26" y="121"/>
                  <a:pt x="43" y="216"/>
                  <a:pt x="86" y="276"/>
                </a:cubicBezTo>
                <a:cubicBezTo>
                  <a:pt x="103" y="302"/>
                  <a:pt x="138" y="328"/>
                  <a:pt x="155" y="328"/>
                </a:cubicBezTo>
                <a:cubicBezTo>
                  <a:pt x="164" y="328"/>
                  <a:pt x="198" y="302"/>
                  <a:pt x="215" y="276"/>
                </a:cubicBezTo>
                <a:cubicBezTo>
                  <a:pt x="258" y="216"/>
                  <a:pt x="276" y="121"/>
                  <a:pt x="276" y="78"/>
                </a:cubicBezTo>
                <a:lnTo>
                  <a:pt x="276" y="78"/>
                </a:lnTo>
                <a:lnTo>
                  <a:pt x="276" y="78"/>
                </a:lnTo>
                <a:cubicBezTo>
                  <a:pt x="215" y="69"/>
                  <a:pt x="172" y="52"/>
                  <a:pt x="155" y="35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04" name="Freeform 604">
            <a:extLst>
              <a:ext uri="{FF2B5EF4-FFF2-40B4-BE49-F238E27FC236}">
                <a16:creationId xmlns:a16="http://schemas.microsoft.com/office/drawing/2014/main" id="{A8EECF05-FF30-9543-8879-E5C61DCAF5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1807" y="7709094"/>
            <a:ext cx="136364" cy="94043"/>
          </a:xfrm>
          <a:custGeom>
            <a:avLst/>
            <a:gdLst>
              <a:gd name="T0" fmla="*/ 103 w 130"/>
              <a:gd name="T1" fmla="*/ 86 h 87"/>
              <a:gd name="T2" fmla="*/ 103 w 130"/>
              <a:gd name="T3" fmla="*/ 86 h 87"/>
              <a:gd name="T4" fmla="*/ 35 w 130"/>
              <a:gd name="T5" fmla="*/ 86 h 87"/>
              <a:gd name="T6" fmla="*/ 0 w 130"/>
              <a:gd name="T7" fmla="*/ 60 h 87"/>
              <a:gd name="T8" fmla="*/ 0 w 130"/>
              <a:gd name="T9" fmla="*/ 25 h 87"/>
              <a:gd name="T10" fmla="*/ 35 w 130"/>
              <a:gd name="T11" fmla="*/ 0 h 87"/>
              <a:gd name="T12" fmla="*/ 103 w 130"/>
              <a:gd name="T13" fmla="*/ 0 h 87"/>
              <a:gd name="T14" fmla="*/ 129 w 130"/>
              <a:gd name="T15" fmla="*/ 25 h 87"/>
              <a:gd name="T16" fmla="*/ 129 w 130"/>
              <a:gd name="T17" fmla="*/ 60 h 87"/>
              <a:gd name="T18" fmla="*/ 103 w 130"/>
              <a:gd name="T19" fmla="*/ 86 h 87"/>
              <a:gd name="T20" fmla="*/ 35 w 130"/>
              <a:gd name="T21" fmla="*/ 60 h 87"/>
              <a:gd name="T22" fmla="*/ 35 w 130"/>
              <a:gd name="T23" fmla="*/ 60 h 87"/>
              <a:gd name="T24" fmla="*/ 95 w 130"/>
              <a:gd name="T25" fmla="*/ 60 h 87"/>
              <a:gd name="T26" fmla="*/ 95 w 130"/>
              <a:gd name="T27" fmla="*/ 25 h 87"/>
              <a:gd name="T28" fmla="*/ 35 w 130"/>
              <a:gd name="T29" fmla="*/ 25 h 87"/>
              <a:gd name="T30" fmla="*/ 35 w 130"/>
              <a:gd name="T31" fmla="*/ 60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30" h="87">
                <a:moveTo>
                  <a:pt x="103" y="86"/>
                </a:moveTo>
                <a:lnTo>
                  <a:pt x="103" y="86"/>
                </a:lnTo>
                <a:cubicBezTo>
                  <a:pt x="35" y="86"/>
                  <a:pt x="35" y="86"/>
                  <a:pt x="35" y="86"/>
                </a:cubicBezTo>
                <a:cubicBezTo>
                  <a:pt x="17" y="86"/>
                  <a:pt x="0" y="77"/>
                  <a:pt x="0" y="60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8"/>
                  <a:pt x="17" y="0"/>
                  <a:pt x="35" y="0"/>
                </a:cubicBezTo>
                <a:cubicBezTo>
                  <a:pt x="103" y="0"/>
                  <a:pt x="103" y="0"/>
                  <a:pt x="103" y="0"/>
                </a:cubicBezTo>
                <a:cubicBezTo>
                  <a:pt x="112" y="0"/>
                  <a:pt x="129" y="8"/>
                  <a:pt x="129" y="25"/>
                </a:cubicBezTo>
                <a:cubicBezTo>
                  <a:pt x="129" y="60"/>
                  <a:pt x="129" y="60"/>
                  <a:pt x="129" y="60"/>
                </a:cubicBezTo>
                <a:cubicBezTo>
                  <a:pt x="129" y="77"/>
                  <a:pt x="112" y="86"/>
                  <a:pt x="103" y="86"/>
                </a:cubicBezTo>
                <a:close/>
                <a:moveTo>
                  <a:pt x="35" y="60"/>
                </a:moveTo>
                <a:lnTo>
                  <a:pt x="35" y="60"/>
                </a:lnTo>
                <a:cubicBezTo>
                  <a:pt x="95" y="60"/>
                  <a:pt x="95" y="60"/>
                  <a:pt x="95" y="60"/>
                </a:cubicBezTo>
                <a:cubicBezTo>
                  <a:pt x="95" y="25"/>
                  <a:pt x="95" y="25"/>
                  <a:pt x="95" y="25"/>
                </a:cubicBezTo>
                <a:cubicBezTo>
                  <a:pt x="35" y="25"/>
                  <a:pt x="35" y="25"/>
                  <a:pt x="35" y="25"/>
                </a:cubicBezTo>
                <a:lnTo>
                  <a:pt x="35" y="6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05" name="Freeform 605">
            <a:extLst>
              <a:ext uri="{FF2B5EF4-FFF2-40B4-BE49-F238E27FC236}">
                <a16:creationId xmlns:a16="http://schemas.microsoft.com/office/drawing/2014/main" id="{9F34FA6A-96D4-7244-94F4-FC64CF7932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1211" y="7638560"/>
            <a:ext cx="122256" cy="103448"/>
          </a:xfrm>
          <a:custGeom>
            <a:avLst/>
            <a:gdLst>
              <a:gd name="T0" fmla="*/ 94 w 113"/>
              <a:gd name="T1" fmla="*/ 94 h 95"/>
              <a:gd name="T2" fmla="*/ 94 w 113"/>
              <a:gd name="T3" fmla="*/ 94 h 95"/>
              <a:gd name="T4" fmla="*/ 77 w 113"/>
              <a:gd name="T5" fmla="*/ 77 h 95"/>
              <a:gd name="T6" fmla="*/ 77 w 113"/>
              <a:gd name="T7" fmla="*/ 51 h 95"/>
              <a:gd name="T8" fmla="*/ 60 w 113"/>
              <a:gd name="T9" fmla="*/ 34 h 95"/>
              <a:gd name="T10" fmla="*/ 34 w 113"/>
              <a:gd name="T11" fmla="*/ 51 h 95"/>
              <a:gd name="T12" fmla="*/ 34 w 113"/>
              <a:gd name="T13" fmla="*/ 77 h 95"/>
              <a:gd name="T14" fmla="*/ 17 w 113"/>
              <a:gd name="T15" fmla="*/ 94 h 95"/>
              <a:gd name="T16" fmla="*/ 17 w 113"/>
              <a:gd name="T17" fmla="*/ 94 h 95"/>
              <a:gd name="T18" fmla="*/ 0 w 113"/>
              <a:gd name="T19" fmla="*/ 77 h 95"/>
              <a:gd name="T20" fmla="*/ 0 w 113"/>
              <a:gd name="T21" fmla="*/ 51 h 95"/>
              <a:gd name="T22" fmla="*/ 60 w 113"/>
              <a:gd name="T23" fmla="*/ 0 h 95"/>
              <a:gd name="T24" fmla="*/ 112 w 113"/>
              <a:gd name="T25" fmla="*/ 51 h 95"/>
              <a:gd name="T26" fmla="*/ 112 w 113"/>
              <a:gd name="T27" fmla="*/ 77 h 95"/>
              <a:gd name="T28" fmla="*/ 94 w 113"/>
              <a:gd name="T29" fmla="*/ 94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13" h="95">
                <a:moveTo>
                  <a:pt x="94" y="94"/>
                </a:moveTo>
                <a:lnTo>
                  <a:pt x="94" y="94"/>
                </a:lnTo>
                <a:cubicBezTo>
                  <a:pt x="86" y="94"/>
                  <a:pt x="77" y="86"/>
                  <a:pt x="77" y="77"/>
                </a:cubicBezTo>
                <a:cubicBezTo>
                  <a:pt x="77" y="51"/>
                  <a:pt x="77" y="51"/>
                  <a:pt x="77" y="51"/>
                </a:cubicBezTo>
                <a:cubicBezTo>
                  <a:pt x="77" y="43"/>
                  <a:pt x="69" y="34"/>
                  <a:pt x="60" y="34"/>
                </a:cubicBezTo>
                <a:cubicBezTo>
                  <a:pt x="43" y="34"/>
                  <a:pt x="34" y="43"/>
                  <a:pt x="34" y="51"/>
                </a:cubicBezTo>
                <a:cubicBezTo>
                  <a:pt x="34" y="77"/>
                  <a:pt x="34" y="77"/>
                  <a:pt x="34" y="77"/>
                </a:cubicBezTo>
                <a:cubicBezTo>
                  <a:pt x="34" y="86"/>
                  <a:pt x="26" y="94"/>
                  <a:pt x="17" y="94"/>
                </a:cubicBezTo>
                <a:lnTo>
                  <a:pt x="17" y="94"/>
                </a:lnTo>
                <a:cubicBezTo>
                  <a:pt x="8" y="94"/>
                  <a:pt x="0" y="86"/>
                  <a:pt x="0" y="77"/>
                </a:cubicBezTo>
                <a:cubicBezTo>
                  <a:pt x="0" y="51"/>
                  <a:pt x="0" y="51"/>
                  <a:pt x="0" y="51"/>
                </a:cubicBezTo>
                <a:cubicBezTo>
                  <a:pt x="0" y="25"/>
                  <a:pt x="26" y="0"/>
                  <a:pt x="60" y="0"/>
                </a:cubicBezTo>
                <a:cubicBezTo>
                  <a:pt x="86" y="0"/>
                  <a:pt x="112" y="25"/>
                  <a:pt x="112" y="51"/>
                </a:cubicBezTo>
                <a:cubicBezTo>
                  <a:pt x="112" y="77"/>
                  <a:pt x="112" y="77"/>
                  <a:pt x="112" y="77"/>
                </a:cubicBezTo>
                <a:cubicBezTo>
                  <a:pt x="112" y="86"/>
                  <a:pt x="103" y="94"/>
                  <a:pt x="94" y="9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07" name="Freeform 606">
            <a:extLst>
              <a:ext uri="{FF2B5EF4-FFF2-40B4-BE49-F238E27FC236}">
                <a16:creationId xmlns:a16="http://schemas.microsoft.com/office/drawing/2014/main" id="{A68FB708-E297-D245-BE19-473B340D18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76084" y="7003769"/>
            <a:ext cx="771156" cy="644196"/>
          </a:xfrm>
          <a:custGeom>
            <a:avLst/>
            <a:gdLst>
              <a:gd name="T0" fmla="*/ 362 w 725"/>
              <a:gd name="T1" fmla="*/ 603 h 604"/>
              <a:gd name="T2" fmla="*/ 362 w 725"/>
              <a:gd name="T3" fmla="*/ 603 h 604"/>
              <a:gd name="T4" fmla="*/ 362 w 725"/>
              <a:gd name="T5" fmla="*/ 603 h 604"/>
              <a:gd name="T6" fmla="*/ 353 w 725"/>
              <a:gd name="T7" fmla="*/ 595 h 604"/>
              <a:gd name="T8" fmla="*/ 9 w 725"/>
              <a:gd name="T9" fmla="*/ 138 h 604"/>
              <a:gd name="T10" fmla="*/ 9 w 725"/>
              <a:gd name="T11" fmla="*/ 112 h 604"/>
              <a:gd name="T12" fmla="*/ 121 w 725"/>
              <a:gd name="T13" fmla="*/ 0 h 604"/>
              <a:gd name="T14" fmla="*/ 138 w 725"/>
              <a:gd name="T15" fmla="*/ 0 h 604"/>
              <a:gd name="T16" fmla="*/ 138 w 725"/>
              <a:gd name="T17" fmla="*/ 0 h 604"/>
              <a:gd name="T18" fmla="*/ 595 w 725"/>
              <a:gd name="T19" fmla="*/ 0 h 604"/>
              <a:gd name="T20" fmla="*/ 603 w 725"/>
              <a:gd name="T21" fmla="*/ 0 h 604"/>
              <a:gd name="T22" fmla="*/ 724 w 725"/>
              <a:gd name="T23" fmla="*/ 121 h 604"/>
              <a:gd name="T24" fmla="*/ 724 w 725"/>
              <a:gd name="T25" fmla="*/ 138 h 604"/>
              <a:gd name="T26" fmla="*/ 379 w 725"/>
              <a:gd name="T27" fmla="*/ 595 h 604"/>
              <a:gd name="T28" fmla="*/ 362 w 725"/>
              <a:gd name="T29" fmla="*/ 603 h 604"/>
              <a:gd name="T30" fmla="*/ 43 w 725"/>
              <a:gd name="T31" fmla="*/ 130 h 604"/>
              <a:gd name="T32" fmla="*/ 43 w 725"/>
              <a:gd name="T33" fmla="*/ 130 h 604"/>
              <a:gd name="T34" fmla="*/ 362 w 725"/>
              <a:gd name="T35" fmla="*/ 560 h 604"/>
              <a:gd name="T36" fmla="*/ 689 w 725"/>
              <a:gd name="T37" fmla="*/ 130 h 604"/>
              <a:gd name="T38" fmla="*/ 586 w 725"/>
              <a:gd name="T39" fmla="*/ 26 h 604"/>
              <a:gd name="T40" fmla="*/ 138 w 725"/>
              <a:gd name="T41" fmla="*/ 26 h 604"/>
              <a:gd name="T42" fmla="*/ 43 w 725"/>
              <a:gd name="T43" fmla="*/ 130 h 6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725" h="604">
                <a:moveTo>
                  <a:pt x="362" y="603"/>
                </a:moveTo>
                <a:lnTo>
                  <a:pt x="362" y="603"/>
                </a:lnTo>
                <a:lnTo>
                  <a:pt x="362" y="603"/>
                </a:lnTo>
                <a:cubicBezTo>
                  <a:pt x="362" y="603"/>
                  <a:pt x="353" y="603"/>
                  <a:pt x="353" y="595"/>
                </a:cubicBezTo>
                <a:cubicBezTo>
                  <a:pt x="9" y="138"/>
                  <a:pt x="9" y="138"/>
                  <a:pt x="9" y="138"/>
                </a:cubicBezTo>
                <a:cubicBezTo>
                  <a:pt x="0" y="130"/>
                  <a:pt x="0" y="121"/>
                  <a:pt x="9" y="112"/>
                </a:cubicBezTo>
                <a:cubicBezTo>
                  <a:pt x="121" y="0"/>
                  <a:pt x="121" y="0"/>
                  <a:pt x="121" y="0"/>
                </a:cubicBezTo>
                <a:cubicBezTo>
                  <a:pt x="130" y="0"/>
                  <a:pt x="130" y="0"/>
                  <a:pt x="138" y="0"/>
                </a:cubicBezTo>
                <a:lnTo>
                  <a:pt x="138" y="0"/>
                </a:lnTo>
                <a:cubicBezTo>
                  <a:pt x="595" y="0"/>
                  <a:pt x="595" y="0"/>
                  <a:pt x="595" y="0"/>
                </a:cubicBezTo>
                <a:cubicBezTo>
                  <a:pt x="603" y="0"/>
                  <a:pt x="603" y="0"/>
                  <a:pt x="603" y="0"/>
                </a:cubicBezTo>
                <a:cubicBezTo>
                  <a:pt x="724" y="121"/>
                  <a:pt x="724" y="121"/>
                  <a:pt x="724" y="121"/>
                </a:cubicBezTo>
                <a:cubicBezTo>
                  <a:pt x="724" y="121"/>
                  <a:pt x="724" y="130"/>
                  <a:pt x="724" y="138"/>
                </a:cubicBezTo>
                <a:cubicBezTo>
                  <a:pt x="379" y="595"/>
                  <a:pt x="379" y="595"/>
                  <a:pt x="379" y="595"/>
                </a:cubicBezTo>
                <a:cubicBezTo>
                  <a:pt x="379" y="603"/>
                  <a:pt x="371" y="603"/>
                  <a:pt x="362" y="603"/>
                </a:cubicBezTo>
                <a:close/>
                <a:moveTo>
                  <a:pt x="43" y="130"/>
                </a:moveTo>
                <a:lnTo>
                  <a:pt x="43" y="130"/>
                </a:lnTo>
                <a:cubicBezTo>
                  <a:pt x="362" y="560"/>
                  <a:pt x="362" y="560"/>
                  <a:pt x="362" y="560"/>
                </a:cubicBezTo>
                <a:cubicBezTo>
                  <a:pt x="689" y="130"/>
                  <a:pt x="689" y="130"/>
                  <a:pt x="689" y="130"/>
                </a:cubicBezTo>
                <a:cubicBezTo>
                  <a:pt x="586" y="26"/>
                  <a:pt x="586" y="26"/>
                  <a:pt x="586" y="26"/>
                </a:cubicBezTo>
                <a:cubicBezTo>
                  <a:pt x="138" y="26"/>
                  <a:pt x="138" y="26"/>
                  <a:pt x="138" y="26"/>
                </a:cubicBezTo>
                <a:lnTo>
                  <a:pt x="43" y="13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08" name="Freeform 607">
            <a:extLst>
              <a:ext uri="{FF2B5EF4-FFF2-40B4-BE49-F238E27FC236}">
                <a16:creationId xmlns:a16="http://schemas.microsoft.com/office/drawing/2014/main" id="{4A6A594D-8033-B44C-852F-5946D583F9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03041" y="6994364"/>
            <a:ext cx="526643" cy="164574"/>
          </a:xfrm>
          <a:custGeom>
            <a:avLst/>
            <a:gdLst>
              <a:gd name="T0" fmla="*/ 129 w 492"/>
              <a:gd name="T1" fmla="*/ 155 h 156"/>
              <a:gd name="T2" fmla="*/ 129 w 492"/>
              <a:gd name="T3" fmla="*/ 155 h 156"/>
              <a:gd name="T4" fmla="*/ 120 w 492"/>
              <a:gd name="T5" fmla="*/ 146 h 156"/>
              <a:gd name="T6" fmla="*/ 0 w 492"/>
              <a:gd name="T7" fmla="*/ 34 h 156"/>
              <a:gd name="T8" fmla="*/ 0 w 492"/>
              <a:gd name="T9" fmla="*/ 8 h 156"/>
              <a:gd name="T10" fmla="*/ 26 w 492"/>
              <a:gd name="T11" fmla="*/ 8 h 156"/>
              <a:gd name="T12" fmla="*/ 129 w 492"/>
              <a:gd name="T13" fmla="*/ 112 h 156"/>
              <a:gd name="T14" fmla="*/ 232 w 492"/>
              <a:gd name="T15" fmla="*/ 8 h 156"/>
              <a:gd name="T16" fmla="*/ 258 w 492"/>
              <a:gd name="T17" fmla="*/ 8 h 156"/>
              <a:gd name="T18" fmla="*/ 362 w 492"/>
              <a:gd name="T19" fmla="*/ 112 h 156"/>
              <a:gd name="T20" fmla="*/ 465 w 492"/>
              <a:gd name="T21" fmla="*/ 8 h 156"/>
              <a:gd name="T22" fmla="*/ 482 w 492"/>
              <a:gd name="T23" fmla="*/ 8 h 156"/>
              <a:gd name="T24" fmla="*/ 482 w 492"/>
              <a:gd name="T25" fmla="*/ 34 h 156"/>
              <a:gd name="T26" fmla="*/ 370 w 492"/>
              <a:gd name="T27" fmla="*/ 146 h 156"/>
              <a:gd name="T28" fmla="*/ 344 w 492"/>
              <a:gd name="T29" fmla="*/ 146 h 156"/>
              <a:gd name="T30" fmla="*/ 241 w 492"/>
              <a:gd name="T31" fmla="*/ 43 h 156"/>
              <a:gd name="T32" fmla="*/ 138 w 492"/>
              <a:gd name="T33" fmla="*/ 146 h 156"/>
              <a:gd name="T34" fmla="*/ 129 w 492"/>
              <a:gd name="T35" fmla="*/ 155 h 1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92" h="156">
                <a:moveTo>
                  <a:pt x="129" y="155"/>
                </a:moveTo>
                <a:lnTo>
                  <a:pt x="129" y="155"/>
                </a:lnTo>
                <a:cubicBezTo>
                  <a:pt x="120" y="155"/>
                  <a:pt x="120" y="155"/>
                  <a:pt x="120" y="146"/>
                </a:cubicBezTo>
                <a:cubicBezTo>
                  <a:pt x="0" y="34"/>
                  <a:pt x="0" y="34"/>
                  <a:pt x="0" y="34"/>
                </a:cubicBezTo>
                <a:cubicBezTo>
                  <a:pt x="0" y="26"/>
                  <a:pt x="0" y="17"/>
                  <a:pt x="0" y="8"/>
                </a:cubicBezTo>
                <a:cubicBezTo>
                  <a:pt x="9" y="0"/>
                  <a:pt x="17" y="0"/>
                  <a:pt x="26" y="8"/>
                </a:cubicBezTo>
                <a:cubicBezTo>
                  <a:pt x="129" y="112"/>
                  <a:pt x="129" y="112"/>
                  <a:pt x="129" y="112"/>
                </a:cubicBezTo>
                <a:cubicBezTo>
                  <a:pt x="232" y="8"/>
                  <a:pt x="232" y="8"/>
                  <a:pt x="232" y="8"/>
                </a:cubicBezTo>
                <a:cubicBezTo>
                  <a:pt x="241" y="0"/>
                  <a:pt x="250" y="0"/>
                  <a:pt x="258" y="8"/>
                </a:cubicBezTo>
                <a:cubicBezTo>
                  <a:pt x="362" y="112"/>
                  <a:pt x="362" y="112"/>
                  <a:pt x="362" y="112"/>
                </a:cubicBezTo>
                <a:cubicBezTo>
                  <a:pt x="465" y="8"/>
                  <a:pt x="465" y="8"/>
                  <a:pt x="465" y="8"/>
                </a:cubicBezTo>
                <a:cubicBezTo>
                  <a:pt x="465" y="0"/>
                  <a:pt x="482" y="0"/>
                  <a:pt x="482" y="8"/>
                </a:cubicBezTo>
                <a:cubicBezTo>
                  <a:pt x="491" y="17"/>
                  <a:pt x="491" y="26"/>
                  <a:pt x="482" y="34"/>
                </a:cubicBezTo>
                <a:cubicBezTo>
                  <a:pt x="370" y="146"/>
                  <a:pt x="370" y="146"/>
                  <a:pt x="370" y="146"/>
                </a:cubicBezTo>
                <a:cubicBezTo>
                  <a:pt x="362" y="155"/>
                  <a:pt x="353" y="155"/>
                  <a:pt x="344" y="146"/>
                </a:cubicBezTo>
                <a:cubicBezTo>
                  <a:pt x="241" y="43"/>
                  <a:pt x="241" y="43"/>
                  <a:pt x="241" y="43"/>
                </a:cubicBezTo>
                <a:cubicBezTo>
                  <a:pt x="138" y="146"/>
                  <a:pt x="138" y="146"/>
                  <a:pt x="138" y="146"/>
                </a:cubicBezTo>
                <a:cubicBezTo>
                  <a:pt x="138" y="155"/>
                  <a:pt x="129" y="155"/>
                  <a:pt x="129" y="15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09" name="Freeform 608">
            <a:extLst>
              <a:ext uri="{FF2B5EF4-FFF2-40B4-BE49-F238E27FC236}">
                <a16:creationId xmlns:a16="http://schemas.microsoft.com/office/drawing/2014/main" id="{0C859D15-CDC8-A449-8D07-5458100711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25297" y="7121321"/>
            <a:ext cx="286834" cy="526643"/>
          </a:xfrm>
          <a:custGeom>
            <a:avLst/>
            <a:gdLst>
              <a:gd name="T0" fmla="*/ 129 w 268"/>
              <a:gd name="T1" fmla="*/ 491 h 492"/>
              <a:gd name="T2" fmla="*/ 129 w 268"/>
              <a:gd name="T3" fmla="*/ 491 h 492"/>
              <a:gd name="T4" fmla="*/ 112 w 268"/>
              <a:gd name="T5" fmla="*/ 483 h 492"/>
              <a:gd name="T6" fmla="*/ 0 w 268"/>
              <a:gd name="T7" fmla="*/ 18 h 492"/>
              <a:gd name="T8" fmla="*/ 8 w 268"/>
              <a:gd name="T9" fmla="*/ 0 h 492"/>
              <a:gd name="T10" fmla="*/ 34 w 268"/>
              <a:gd name="T11" fmla="*/ 9 h 492"/>
              <a:gd name="T12" fmla="*/ 129 w 268"/>
              <a:gd name="T13" fmla="*/ 405 h 492"/>
              <a:gd name="T14" fmla="*/ 232 w 268"/>
              <a:gd name="T15" fmla="*/ 9 h 492"/>
              <a:gd name="T16" fmla="*/ 250 w 268"/>
              <a:gd name="T17" fmla="*/ 0 h 492"/>
              <a:gd name="T18" fmla="*/ 267 w 268"/>
              <a:gd name="T19" fmla="*/ 18 h 492"/>
              <a:gd name="T20" fmla="*/ 146 w 268"/>
              <a:gd name="T21" fmla="*/ 483 h 492"/>
              <a:gd name="T22" fmla="*/ 129 w 268"/>
              <a:gd name="T23" fmla="*/ 491 h 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68" h="492">
                <a:moveTo>
                  <a:pt x="129" y="491"/>
                </a:moveTo>
                <a:lnTo>
                  <a:pt x="129" y="491"/>
                </a:lnTo>
                <a:cubicBezTo>
                  <a:pt x="120" y="491"/>
                  <a:pt x="120" y="491"/>
                  <a:pt x="112" y="483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0" y="0"/>
                  <a:pt x="8" y="0"/>
                </a:cubicBezTo>
                <a:cubicBezTo>
                  <a:pt x="26" y="0"/>
                  <a:pt x="34" y="0"/>
                  <a:pt x="34" y="9"/>
                </a:cubicBezTo>
                <a:cubicBezTo>
                  <a:pt x="129" y="405"/>
                  <a:pt x="129" y="405"/>
                  <a:pt x="129" y="405"/>
                </a:cubicBezTo>
                <a:cubicBezTo>
                  <a:pt x="232" y="9"/>
                  <a:pt x="232" y="9"/>
                  <a:pt x="232" y="9"/>
                </a:cubicBezTo>
                <a:cubicBezTo>
                  <a:pt x="232" y="0"/>
                  <a:pt x="241" y="0"/>
                  <a:pt x="250" y="0"/>
                </a:cubicBezTo>
                <a:cubicBezTo>
                  <a:pt x="258" y="0"/>
                  <a:pt x="267" y="9"/>
                  <a:pt x="267" y="18"/>
                </a:cubicBezTo>
                <a:cubicBezTo>
                  <a:pt x="146" y="483"/>
                  <a:pt x="146" y="483"/>
                  <a:pt x="146" y="483"/>
                </a:cubicBezTo>
                <a:cubicBezTo>
                  <a:pt x="146" y="491"/>
                  <a:pt x="138" y="491"/>
                  <a:pt x="129" y="49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10" name="Freeform 609">
            <a:extLst>
              <a:ext uri="{FF2B5EF4-FFF2-40B4-BE49-F238E27FC236}">
                <a16:creationId xmlns:a16="http://schemas.microsoft.com/office/drawing/2014/main" id="{C97D517D-F3E0-C74E-8D97-4DD8390EFC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76084" y="7121321"/>
            <a:ext cx="771156" cy="37617"/>
          </a:xfrm>
          <a:custGeom>
            <a:avLst/>
            <a:gdLst>
              <a:gd name="T0" fmla="*/ 707 w 725"/>
              <a:gd name="T1" fmla="*/ 35 h 36"/>
              <a:gd name="T2" fmla="*/ 707 w 725"/>
              <a:gd name="T3" fmla="*/ 35 h 36"/>
              <a:gd name="T4" fmla="*/ 707 w 725"/>
              <a:gd name="T5" fmla="*/ 35 h 36"/>
              <a:gd name="T6" fmla="*/ 17 w 725"/>
              <a:gd name="T7" fmla="*/ 35 h 36"/>
              <a:gd name="T8" fmla="*/ 0 w 725"/>
              <a:gd name="T9" fmla="*/ 18 h 36"/>
              <a:gd name="T10" fmla="*/ 17 w 725"/>
              <a:gd name="T11" fmla="*/ 0 h 36"/>
              <a:gd name="T12" fmla="*/ 17 w 725"/>
              <a:gd name="T13" fmla="*/ 0 h 36"/>
              <a:gd name="T14" fmla="*/ 707 w 725"/>
              <a:gd name="T15" fmla="*/ 0 h 36"/>
              <a:gd name="T16" fmla="*/ 724 w 725"/>
              <a:gd name="T17" fmla="*/ 18 h 36"/>
              <a:gd name="T18" fmla="*/ 707 w 725"/>
              <a:gd name="T19" fmla="*/ 35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25" h="36">
                <a:moveTo>
                  <a:pt x="707" y="35"/>
                </a:moveTo>
                <a:lnTo>
                  <a:pt x="707" y="35"/>
                </a:lnTo>
                <a:lnTo>
                  <a:pt x="707" y="35"/>
                </a:lnTo>
                <a:cubicBezTo>
                  <a:pt x="17" y="35"/>
                  <a:pt x="17" y="35"/>
                  <a:pt x="17" y="35"/>
                </a:cubicBezTo>
                <a:cubicBezTo>
                  <a:pt x="9" y="35"/>
                  <a:pt x="0" y="26"/>
                  <a:pt x="0" y="18"/>
                </a:cubicBezTo>
                <a:cubicBezTo>
                  <a:pt x="0" y="9"/>
                  <a:pt x="9" y="0"/>
                  <a:pt x="17" y="0"/>
                </a:cubicBezTo>
                <a:lnTo>
                  <a:pt x="17" y="0"/>
                </a:lnTo>
                <a:cubicBezTo>
                  <a:pt x="707" y="0"/>
                  <a:pt x="707" y="0"/>
                  <a:pt x="707" y="0"/>
                </a:cubicBezTo>
                <a:cubicBezTo>
                  <a:pt x="715" y="0"/>
                  <a:pt x="724" y="9"/>
                  <a:pt x="724" y="18"/>
                </a:cubicBezTo>
                <a:cubicBezTo>
                  <a:pt x="724" y="26"/>
                  <a:pt x="715" y="35"/>
                  <a:pt x="707" y="3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11" name="Freeform 610">
            <a:extLst>
              <a:ext uri="{FF2B5EF4-FFF2-40B4-BE49-F238E27FC236}">
                <a16:creationId xmlns:a16="http://schemas.microsoft.com/office/drawing/2014/main" id="{1B934DFA-5204-8048-9905-C3114D631B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18161" y="7243578"/>
            <a:ext cx="884008" cy="1039181"/>
          </a:xfrm>
          <a:custGeom>
            <a:avLst/>
            <a:gdLst>
              <a:gd name="T0" fmla="*/ 792 w 828"/>
              <a:gd name="T1" fmla="*/ 974 h 975"/>
              <a:gd name="T2" fmla="*/ 792 w 828"/>
              <a:gd name="T3" fmla="*/ 974 h 975"/>
              <a:gd name="T4" fmla="*/ 34 w 828"/>
              <a:gd name="T5" fmla="*/ 974 h 975"/>
              <a:gd name="T6" fmla="*/ 0 w 828"/>
              <a:gd name="T7" fmla="*/ 939 h 975"/>
              <a:gd name="T8" fmla="*/ 0 w 828"/>
              <a:gd name="T9" fmla="*/ 35 h 975"/>
              <a:gd name="T10" fmla="*/ 34 w 828"/>
              <a:gd name="T11" fmla="*/ 0 h 975"/>
              <a:gd name="T12" fmla="*/ 181 w 828"/>
              <a:gd name="T13" fmla="*/ 0 h 975"/>
              <a:gd name="T14" fmla="*/ 207 w 828"/>
              <a:gd name="T15" fmla="*/ 17 h 975"/>
              <a:gd name="T16" fmla="*/ 181 w 828"/>
              <a:gd name="T17" fmla="*/ 43 h 975"/>
              <a:gd name="T18" fmla="*/ 43 w 828"/>
              <a:gd name="T19" fmla="*/ 43 h 975"/>
              <a:gd name="T20" fmla="*/ 43 w 828"/>
              <a:gd name="T21" fmla="*/ 931 h 975"/>
              <a:gd name="T22" fmla="*/ 784 w 828"/>
              <a:gd name="T23" fmla="*/ 931 h 975"/>
              <a:gd name="T24" fmla="*/ 784 w 828"/>
              <a:gd name="T25" fmla="*/ 43 h 975"/>
              <a:gd name="T26" fmla="*/ 646 w 828"/>
              <a:gd name="T27" fmla="*/ 43 h 975"/>
              <a:gd name="T28" fmla="*/ 620 w 828"/>
              <a:gd name="T29" fmla="*/ 17 h 975"/>
              <a:gd name="T30" fmla="*/ 646 w 828"/>
              <a:gd name="T31" fmla="*/ 0 h 975"/>
              <a:gd name="T32" fmla="*/ 792 w 828"/>
              <a:gd name="T33" fmla="*/ 0 h 975"/>
              <a:gd name="T34" fmla="*/ 827 w 828"/>
              <a:gd name="T35" fmla="*/ 35 h 975"/>
              <a:gd name="T36" fmla="*/ 827 w 828"/>
              <a:gd name="T37" fmla="*/ 939 h 975"/>
              <a:gd name="T38" fmla="*/ 792 w 828"/>
              <a:gd name="T39" fmla="*/ 974 h 975"/>
              <a:gd name="T40" fmla="*/ 792 w 828"/>
              <a:gd name="T41" fmla="*/ 43 h 975"/>
              <a:gd name="T42" fmla="*/ 792 w 828"/>
              <a:gd name="T43" fmla="*/ 43 h 9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828" h="975">
                <a:moveTo>
                  <a:pt x="792" y="974"/>
                </a:moveTo>
                <a:lnTo>
                  <a:pt x="792" y="974"/>
                </a:lnTo>
                <a:cubicBezTo>
                  <a:pt x="34" y="974"/>
                  <a:pt x="34" y="974"/>
                  <a:pt x="34" y="974"/>
                </a:cubicBezTo>
                <a:cubicBezTo>
                  <a:pt x="17" y="974"/>
                  <a:pt x="0" y="957"/>
                  <a:pt x="0" y="939"/>
                </a:cubicBezTo>
                <a:cubicBezTo>
                  <a:pt x="0" y="35"/>
                  <a:pt x="0" y="35"/>
                  <a:pt x="0" y="35"/>
                </a:cubicBezTo>
                <a:cubicBezTo>
                  <a:pt x="0" y="17"/>
                  <a:pt x="17" y="0"/>
                  <a:pt x="34" y="0"/>
                </a:cubicBezTo>
                <a:cubicBezTo>
                  <a:pt x="181" y="0"/>
                  <a:pt x="181" y="0"/>
                  <a:pt x="181" y="0"/>
                </a:cubicBezTo>
                <a:cubicBezTo>
                  <a:pt x="198" y="0"/>
                  <a:pt x="207" y="9"/>
                  <a:pt x="207" y="17"/>
                </a:cubicBezTo>
                <a:cubicBezTo>
                  <a:pt x="207" y="35"/>
                  <a:pt x="198" y="43"/>
                  <a:pt x="181" y="43"/>
                </a:cubicBezTo>
                <a:cubicBezTo>
                  <a:pt x="43" y="43"/>
                  <a:pt x="43" y="43"/>
                  <a:pt x="43" y="43"/>
                </a:cubicBezTo>
                <a:cubicBezTo>
                  <a:pt x="43" y="931"/>
                  <a:pt x="43" y="931"/>
                  <a:pt x="43" y="931"/>
                </a:cubicBezTo>
                <a:cubicBezTo>
                  <a:pt x="784" y="931"/>
                  <a:pt x="784" y="931"/>
                  <a:pt x="784" y="931"/>
                </a:cubicBezTo>
                <a:cubicBezTo>
                  <a:pt x="784" y="43"/>
                  <a:pt x="784" y="43"/>
                  <a:pt x="784" y="43"/>
                </a:cubicBezTo>
                <a:cubicBezTo>
                  <a:pt x="646" y="43"/>
                  <a:pt x="646" y="43"/>
                  <a:pt x="646" y="43"/>
                </a:cubicBezTo>
                <a:cubicBezTo>
                  <a:pt x="629" y="43"/>
                  <a:pt x="620" y="35"/>
                  <a:pt x="620" y="17"/>
                </a:cubicBezTo>
                <a:cubicBezTo>
                  <a:pt x="620" y="9"/>
                  <a:pt x="629" y="0"/>
                  <a:pt x="646" y="0"/>
                </a:cubicBezTo>
                <a:cubicBezTo>
                  <a:pt x="792" y="0"/>
                  <a:pt x="792" y="0"/>
                  <a:pt x="792" y="0"/>
                </a:cubicBezTo>
                <a:cubicBezTo>
                  <a:pt x="810" y="0"/>
                  <a:pt x="827" y="17"/>
                  <a:pt x="827" y="35"/>
                </a:cubicBezTo>
                <a:cubicBezTo>
                  <a:pt x="827" y="939"/>
                  <a:pt x="827" y="939"/>
                  <a:pt x="827" y="939"/>
                </a:cubicBezTo>
                <a:cubicBezTo>
                  <a:pt x="827" y="957"/>
                  <a:pt x="810" y="974"/>
                  <a:pt x="792" y="974"/>
                </a:cubicBezTo>
                <a:close/>
                <a:moveTo>
                  <a:pt x="792" y="43"/>
                </a:moveTo>
                <a:lnTo>
                  <a:pt x="792" y="4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12" name="Freeform 611">
            <a:extLst>
              <a:ext uri="{FF2B5EF4-FFF2-40B4-BE49-F238E27FC236}">
                <a16:creationId xmlns:a16="http://schemas.microsoft.com/office/drawing/2014/main" id="{34172E6B-83E0-DB46-B460-956F444238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92143" y="7488091"/>
            <a:ext cx="164574" cy="164577"/>
          </a:xfrm>
          <a:custGeom>
            <a:avLst/>
            <a:gdLst>
              <a:gd name="T0" fmla="*/ 129 w 155"/>
              <a:gd name="T1" fmla="*/ 155 h 156"/>
              <a:gd name="T2" fmla="*/ 129 w 155"/>
              <a:gd name="T3" fmla="*/ 155 h 156"/>
              <a:gd name="T4" fmla="*/ 17 w 155"/>
              <a:gd name="T5" fmla="*/ 155 h 156"/>
              <a:gd name="T6" fmla="*/ 0 w 155"/>
              <a:gd name="T7" fmla="*/ 138 h 156"/>
              <a:gd name="T8" fmla="*/ 0 w 155"/>
              <a:gd name="T9" fmla="*/ 17 h 156"/>
              <a:gd name="T10" fmla="*/ 17 w 155"/>
              <a:gd name="T11" fmla="*/ 0 h 156"/>
              <a:gd name="T12" fmla="*/ 129 w 155"/>
              <a:gd name="T13" fmla="*/ 0 h 156"/>
              <a:gd name="T14" fmla="*/ 154 w 155"/>
              <a:gd name="T15" fmla="*/ 17 h 156"/>
              <a:gd name="T16" fmla="*/ 154 w 155"/>
              <a:gd name="T17" fmla="*/ 138 h 156"/>
              <a:gd name="T18" fmla="*/ 129 w 155"/>
              <a:gd name="T19" fmla="*/ 155 h 156"/>
              <a:gd name="T20" fmla="*/ 43 w 155"/>
              <a:gd name="T21" fmla="*/ 112 h 156"/>
              <a:gd name="T22" fmla="*/ 43 w 155"/>
              <a:gd name="T23" fmla="*/ 112 h 156"/>
              <a:gd name="T24" fmla="*/ 111 w 155"/>
              <a:gd name="T25" fmla="*/ 112 h 156"/>
              <a:gd name="T26" fmla="*/ 111 w 155"/>
              <a:gd name="T27" fmla="*/ 43 h 156"/>
              <a:gd name="T28" fmla="*/ 43 w 155"/>
              <a:gd name="T29" fmla="*/ 43 h 156"/>
              <a:gd name="T30" fmla="*/ 43 w 155"/>
              <a:gd name="T31" fmla="*/ 112 h 1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55" h="156">
                <a:moveTo>
                  <a:pt x="129" y="155"/>
                </a:moveTo>
                <a:lnTo>
                  <a:pt x="129" y="155"/>
                </a:lnTo>
                <a:cubicBezTo>
                  <a:pt x="17" y="155"/>
                  <a:pt x="17" y="155"/>
                  <a:pt x="17" y="155"/>
                </a:cubicBezTo>
                <a:cubicBezTo>
                  <a:pt x="8" y="155"/>
                  <a:pt x="0" y="146"/>
                  <a:pt x="0" y="138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9"/>
                  <a:pt x="8" y="0"/>
                  <a:pt x="17" y="0"/>
                </a:cubicBezTo>
                <a:cubicBezTo>
                  <a:pt x="129" y="0"/>
                  <a:pt x="129" y="0"/>
                  <a:pt x="129" y="0"/>
                </a:cubicBezTo>
                <a:cubicBezTo>
                  <a:pt x="146" y="0"/>
                  <a:pt x="154" y="9"/>
                  <a:pt x="154" y="17"/>
                </a:cubicBezTo>
                <a:cubicBezTo>
                  <a:pt x="154" y="138"/>
                  <a:pt x="154" y="138"/>
                  <a:pt x="154" y="138"/>
                </a:cubicBezTo>
                <a:cubicBezTo>
                  <a:pt x="154" y="146"/>
                  <a:pt x="146" y="155"/>
                  <a:pt x="129" y="155"/>
                </a:cubicBezTo>
                <a:close/>
                <a:moveTo>
                  <a:pt x="43" y="112"/>
                </a:moveTo>
                <a:lnTo>
                  <a:pt x="43" y="112"/>
                </a:lnTo>
                <a:cubicBezTo>
                  <a:pt x="111" y="112"/>
                  <a:pt x="111" y="112"/>
                  <a:pt x="111" y="112"/>
                </a:cubicBezTo>
                <a:cubicBezTo>
                  <a:pt x="111" y="43"/>
                  <a:pt x="111" y="43"/>
                  <a:pt x="111" y="43"/>
                </a:cubicBezTo>
                <a:cubicBezTo>
                  <a:pt x="43" y="43"/>
                  <a:pt x="43" y="43"/>
                  <a:pt x="43" y="43"/>
                </a:cubicBezTo>
                <a:lnTo>
                  <a:pt x="43" y="11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13" name="Freeform 612">
            <a:extLst>
              <a:ext uri="{FF2B5EF4-FFF2-40B4-BE49-F238E27FC236}">
                <a16:creationId xmlns:a16="http://schemas.microsoft.com/office/drawing/2014/main" id="{6DA05F6E-674A-D341-ABDB-A5E56C8043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92143" y="7727903"/>
            <a:ext cx="164574" cy="173979"/>
          </a:xfrm>
          <a:custGeom>
            <a:avLst/>
            <a:gdLst>
              <a:gd name="T0" fmla="*/ 129 w 155"/>
              <a:gd name="T1" fmla="*/ 164 h 165"/>
              <a:gd name="T2" fmla="*/ 129 w 155"/>
              <a:gd name="T3" fmla="*/ 164 h 165"/>
              <a:gd name="T4" fmla="*/ 17 w 155"/>
              <a:gd name="T5" fmla="*/ 164 h 165"/>
              <a:gd name="T6" fmla="*/ 0 w 155"/>
              <a:gd name="T7" fmla="*/ 138 h 165"/>
              <a:gd name="T8" fmla="*/ 0 w 155"/>
              <a:gd name="T9" fmla="*/ 26 h 165"/>
              <a:gd name="T10" fmla="*/ 17 w 155"/>
              <a:gd name="T11" fmla="*/ 0 h 165"/>
              <a:gd name="T12" fmla="*/ 129 w 155"/>
              <a:gd name="T13" fmla="*/ 0 h 165"/>
              <a:gd name="T14" fmla="*/ 154 w 155"/>
              <a:gd name="T15" fmla="*/ 26 h 165"/>
              <a:gd name="T16" fmla="*/ 154 w 155"/>
              <a:gd name="T17" fmla="*/ 138 h 165"/>
              <a:gd name="T18" fmla="*/ 129 w 155"/>
              <a:gd name="T19" fmla="*/ 164 h 165"/>
              <a:gd name="T20" fmla="*/ 43 w 155"/>
              <a:gd name="T21" fmla="*/ 121 h 165"/>
              <a:gd name="T22" fmla="*/ 43 w 155"/>
              <a:gd name="T23" fmla="*/ 121 h 165"/>
              <a:gd name="T24" fmla="*/ 111 w 155"/>
              <a:gd name="T25" fmla="*/ 121 h 165"/>
              <a:gd name="T26" fmla="*/ 111 w 155"/>
              <a:gd name="T27" fmla="*/ 51 h 165"/>
              <a:gd name="T28" fmla="*/ 43 w 155"/>
              <a:gd name="T29" fmla="*/ 51 h 165"/>
              <a:gd name="T30" fmla="*/ 43 w 155"/>
              <a:gd name="T31" fmla="*/ 121 h 1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55" h="165">
                <a:moveTo>
                  <a:pt x="129" y="164"/>
                </a:moveTo>
                <a:lnTo>
                  <a:pt x="129" y="164"/>
                </a:lnTo>
                <a:cubicBezTo>
                  <a:pt x="17" y="164"/>
                  <a:pt x="17" y="164"/>
                  <a:pt x="17" y="164"/>
                </a:cubicBezTo>
                <a:cubicBezTo>
                  <a:pt x="8" y="164"/>
                  <a:pt x="0" y="155"/>
                  <a:pt x="0" y="138"/>
                </a:cubicBezTo>
                <a:cubicBezTo>
                  <a:pt x="0" y="26"/>
                  <a:pt x="0" y="26"/>
                  <a:pt x="0" y="26"/>
                </a:cubicBezTo>
                <a:cubicBezTo>
                  <a:pt x="0" y="17"/>
                  <a:pt x="8" y="0"/>
                  <a:pt x="17" y="0"/>
                </a:cubicBezTo>
                <a:cubicBezTo>
                  <a:pt x="129" y="0"/>
                  <a:pt x="129" y="0"/>
                  <a:pt x="129" y="0"/>
                </a:cubicBezTo>
                <a:cubicBezTo>
                  <a:pt x="146" y="0"/>
                  <a:pt x="154" y="17"/>
                  <a:pt x="154" y="26"/>
                </a:cubicBezTo>
                <a:cubicBezTo>
                  <a:pt x="154" y="138"/>
                  <a:pt x="154" y="138"/>
                  <a:pt x="154" y="138"/>
                </a:cubicBezTo>
                <a:cubicBezTo>
                  <a:pt x="154" y="155"/>
                  <a:pt x="146" y="164"/>
                  <a:pt x="129" y="164"/>
                </a:cubicBezTo>
                <a:close/>
                <a:moveTo>
                  <a:pt x="43" y="121"/>
                </a:moveTo>
                <a:lnTo>
                  <a:pt x="43" y="121"/>
                </a:lnTo>
                <a:cubicBezTo>
                  <a:pt x="111" y="121"/>
                  <a:pt x="111" y="121"/>
                  <a:pt x="111" y="121"/>
                </a:cubicBezTo>
                <a:cubicBezTo>
                  <a:pt x="111" y="51"/>
                  <a:pt x="111" y="51"/>
                  <a:pt x="111" y="51"/>
                </a:cubicBezTo>
                <a:cubicBezTo>
                  <a:pt x="43" y="51"/>
                  <a:pt x="43" y="51"/>
                  <a:pt x="43" y="51"/>
                </a:cubicBezTo>
                <a:lnTo>
                  <a:pt x="43" y="12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14" name="Freeform 613">
            <a:extLst>
              <a:ext uri="{FF2B5EF4-FFF2-40B4-BE49-F238E27FC236}">
                <a16:creationId xmlns:a16="http://schemas.microsoft.com/office/drawing/2014/main" id="{36ED2CF7-B0D6-AC48-A388-E5FB230B7F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92143" y="7977116"/>
            <a:ext cx="164574" cy="173982"/>
          </a:xfrm>
          <a:custGeom>
            <a:avLst/>
            <a:gdLst>
              <a:gd name="T0" fmla="*/ 129 w 155"/>
              <a:gd name="T1" fmla="*/ 164 h 165"/>
              <a:gd name="T2" fmla="*/ 129 w 155"/>
              <a:gd name="T3" fmla="*/ 164 h 165"/>
              <a:gd name="T4" fmla="*/ 17 w 155"/>
              <a:gd name="T5" fmla="*/ 164 h 165"/>
              <a:gd name="T6" fmla="*/ 0 w 155"/>
              <a:gd name="T7" fmla="*/ 138 h 165"/>
              <a:gd name="T8" fmla="*/ 0 w 155"/>
              <a:gd name="T9" fmla="*/ 26 h 165"/>
              <a:gd name="T10" fmla="*/ 17 w 155"/>
              <a:gd name="T11" fmla="*/ 0 h 165"/>
              <a:gd name="T12" fmla="*/ 129 w 155"/>
              <a:gd name="T13" fmla="*/ 0 h 165"/>
              <a:gd name="T14" fmla="*/ 154 w 155"/>
              <a:gd name="T15" fmla="*/ 26 h 165"/>
              <a:gd name="T16" fmla="*/ 154 w 155"/>
              <a:gd name="T17" fmla="*/ 138 h 165"/>
              <a:gd name="T18" fmla="*/ 129 w 155"/>
              <a:gd name="T19" fmla="*/ 164 h 165"/>
              <a:gd name="T20" fmla="*/ 43 w 155"/>
              <a:gd name="T21" fmla="*/ 121 h 165"/>
              <a:gd name="T22" fmla="*/ 43 w 155"/>
              <a:gd name="T23" fmla="*/ 121 h 165"/>
              <a:gd name="T24" fmla="*/ 111 w 155"/>
              <a:gd name="T25" fmla="*/ 121 h 165"/>
              <a:gd name="T26" fmla="*/ 111 w 155"/>
              <a:gd name="T27" fmla="*/ 43 h 165"/>
              <a:gd name="T28" fmla="*/ 43 w 155"/>
              <a:gd name="T29" fmla="*/ 43 h 165"/>
              <a:gd name="T30" fmla="*/ 43 w 155"/>
              <a:gd name="T31" fmla="*/ 121 h 1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55" h="165">
                <a:moveTo>
                  <a:pt x="129" y="164"/>
                </a:moveTo>
                <a:lnTo>
                  <a:pt x="129" y="164"/>
                </a:lnTo>
                <a:cubicBezTo>
                  <a:pt x="17" y="164"/>
                  <a:pt x="17" y="164"/>
                  <a:pt x="17" y="164"/>
                </a:cubicBezTo>
                <a:cubicBezTo>
                  <a:pt x="8" y="164"/>
                  <a:pt x="0" y="155"/>
                  <a:pt x="0" y="138"/>
                </a:cubicBezTo>
                <a:cubicBezTo>
                  <a:pt x="0" y="26"/>
                  <a:pt x="0" y="26"/>
                  <a:pt x="0" y="26"/>
                </a:cubicBezTo>
                <a:cubicBezTo>
                  <a:pt x="0" y="9"/>
                  <a:pt x="8" y="0"/>
                  <a:pt x="17" y="0"/>
                </a:cubicBezTo>
                <a:cubicBezTo>
                  <a:pt x="129" y="0"/>
                  <a:pt x="129" y="0"/>
                  <a:pt x="129" y="0"/>
                </a:cubicBezTo>
                <a:cubicBezTo>
                  <a:pt x="146" y="0"/>
                  <a:pt x="154" y="9"/>
                  <a:pt x="154" y="26"/>
                </a:cubicBezTo>
                <a:cubicBezTo>
                  <a:pt x="154" y="138"/>
                  <a:pt x="154" y="138"/>
                  <a:pt x="154" y="138"/>
                </a:cubicBezTo>
                <a:cubicBezTo>
                  <a:pt x="154" y="155"/>
                  <a:pt x="146" y="164"/>
                  <a:pt x="129" y="164"/>
                </a:cubicBezTo>
                <a:close/>
                <a:moveTo>
                  <a:pt x="43" y="121"/>
                </a:moveTo>
                <a:lnTo>
                  <a:pt x="43" y="121"/>
                </a:lnTo>
                <a:cubicBezTo>
                  <a:pt x="111" y="121"/>
                  <a:pt x="111" y="121"/>
                  <a:pt x="111" y="121"/>
                </a:cubicBezTo>
                <a:cubicBezTo>
                  <a:pt x="111" y="43"/>
                  <a:pt x="111" y="43"/>
                  <a:pt x="111" y="43"/>
                </a:cubicBezTo>
                <a:cubicBezTo>
                  <a:pt x="43" y="43"/>
                  <a:pt x="43" y="43"/>
                  <a:pt x="43" y="43"/>
                </a:cubicBezTo>
                <a:lnTo>
                  <a:pt x="43" y="12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15" name="Freeform 614">
            <a:extLst>
              <a:ext uri="{FF2B5EF4-FFF2-40B4-BE49-F238E27FC236}">
                <a16:creationId xmlns:a16="http://schemas.microsoft.com/office/drawing/2014/main" id="{541C87E6-D881-4B42-9D13-794B7877CA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31952" y="7544517"/>
            <a:ext cx="296238" cy="56426"/>
          </a:xfrm>
          <a:custGeom>
            <a:avLst/>
            <a:gdLst>
              <a:gd name="T0" fmla="*/ 259 w 277"/>
              <a:gd name="T1" fmla="*/ 51 h 52"/>
              <a:gd name="T2" fmla="*/ 259 w 277"/>
              <a:gd name="T3" fmla="*/ 51 h 52"/>
              <a:gd name="T4" fmla="*/ 26 w 277"/>
              <a:gd name="T5" fmla="*/ 51 h 52"/>
              <a:gd name="T6" fmla="*/ 0 w 277"/>
              <a:gd name="T7" fmla="*/ 25 h 52"/>
              <a:gd name="T8" fmla="*/ 26 w 277"/>
              <a:gd name="T9" fmla="*/ 0 h 52"/>
              <a:gd name="T10" fmla="*/ 259 w 277"/>
              <a:gd name="T11" fmla="*/ 0 h 52"/>
              <a:gd name="T12" fmla="*/ 276 w 277"/>
              <a:gd name="T13" fmla="*/ 25 h 52"/>
              <a:gd name="T14" fmla="*/ 259 w 277"/>
              <a:gd name="T15" fmla="*/ 51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77" h="52">
                <a:moveTo>
                  <a:pt x="259" y="51"/>
                </a:moveTo>
                <a:lnTo>
                  <a:pt x="259" y="51"/>
                </a:lnTo>
                <a:cubicBezTo>
                  <a:pt x="26" y="51"/>
                  <a:pt x="26" y="51"/>
                  <a:pt x="26" y="51"/>
                </a:cubicBezTo>
                <a:cubicBezTo>
                  <a:pt x="18" y="51"/>
                  <a:pt x="0" y="34"/>
                  <a:pt x="0" y="25"/>
                </a:cubicBezTo>
                <a:cubicBezTo>
                  <a:pt x="0" y="8"/>
                  <a:pt x="18" y="0"/>
                  <a:pt x="26" y="0"/>
                </a:cubicBezTo>
                <a:cubicBezTo>
                  <a:pt x="259" y="0"/>
                  <a:pt x="259" y="0"/>
                  <a:pt x="259" y="0"/>
                </a:cubicBezTo>
                <a:cubicBezTo>
                  <a:pt x="267" y="0"/>
                  <a:pt x="276" y="8"/>
                  <a:pt x="276" y="25"/>
                </a:cubicBezTo>
                <a:cubicBezTo>
                  <a:pt x="276" y="34"/>
                  <a:pt x="267" y="51"/>
                  <a:pt x="259" y="5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16" name="Freeform 615">
            <a:extLst>
              <a:ext uri="{FF2B5EF4-FFF2-40B4-BE49-F238E27FC236}">
                <a16:creationId xmlns:a16="http://schemas.microsoft.com/office/drawing/2014/main" id="{2A7A4B4D-99D1-AA49-92DF-7DF4967F20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31952" y="7793733"/>
            <a:ext cx="296238" cy="47022"/>
          </a:xfrm>
          <a:custGeom>
            <a:avLst/>
            <a:gdLst>
              <a:gd name="T0" fmla="*/ 259 w 277"/>
              <a:gd name="T1" fmla="*/ 43 h 44"/>
              <a:gd name="T2" fmla="*/ 259 w 277"/>
              <a:gd name="T3" fmla="*/ 43 h 44"/>
              <a:gd name="T4" fmla="*/ 26 w 277"/>
              <a:gd name="T5" fmla="*/ 43 h 44"/>
              <a:gd name="T6" fmla="*/ 0 w 277"/>
              <a:gd name="T7" fmla="*/ 26 h 44"/>
              <a:gd name="T8" fmla="*/ 26 w 277"/>
              <a:gd name="T9" fmla="*/ 0 h 44"/>
              <a:gd name="T10" fmla="*/ 259 w 277"/>
              <a:gd name="T11" fmla="*/ 0 h 44"/>
              <a:gd name="T12" fmla="*/ 276 w 277"/>
              <a:gd name="T13" fmla="*/ 26 h 44"/>
              <a:gd name="T14" fmla="*/ 259 w 277"/>
              <a:gd name="T15" fmla="*/ 43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77" h="44">
                <a:moveTo>
                  <a:pt x="259" y="43"/>
                </a:moveTo>
                <a:lnTo>
                  <a:pt x="259" y="43"/>
                </a:lnTo>
                <a:cubicBezTo>
                  <a:pt x="26" y="43"/>
                  <a:pt x="26" y="43"/>
                  <a:pt x="26" y="43"/>
                </a:cubicBezTo>
                <a:cubicBezTo>
                  <a:pt x="18" y="43"/>
                  <a:pt x="0" y="35"/>
                  <a:pt x="0" y="26"/>
                </a:cubicBezTo>
                <a:cubicBezTo>
                  <a:pt x="0" y="9"/>
                  <a:pt x="18" y="0"/>
                  <a:pt x="26" y="0"/>
                </a:cubicBezTo>
                <a:cubicBezTo>
                  <a:pt x="259" y="0"/>
                  <a:pt x="259" y="0"/>
                  <a:pt x="259" y="0"/>
                </a:cubicBezTo>
                <a:cubicBezTo>
                  <a:pt x="267" y="0"/>
                  <a:pt x="276" y="9"/>
                  <a:pt x="276" y="26"/>
                </a:cubicBezTo>
                <a:cubicBezTo>
                  <a:pt x="276" y="35"/>
                  <a:pt x="267" y="43"/>
                  <a:pt x="259" y="4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17" name="Freeform 616">
            <a:extLst>
              <a:ext uri="{FF2B5EF4-FFF2-40B4-BE49-F238E27FC236}">
                <a16:creationId xmlns:a16="http://schemas.microsoft.com/office/drawing/2014/main" id="{3E02B2BE-0562-B54D-9121-5EC3578368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31952" y="8042947"/>
            <a:ext cx="296238" cy="47022"/>
          </a:xfrm>
          <a:custGeom>
            <a:avLst/>
            <a:gdLst>
              <a:gd name="T0" fmla="*/ 259 w 277"/>
              <a:gd name="T1" fmla="*/ 43 h 44"/>
              <a:gd name="T2" fmla="*/ 259 w 277"/>
              <a:gd name="T3" fmla="*/ 43 h 44"/>
              <a:gd name="T4" fmla="*/ 26 w 277"/>
              <a:gd name="T5" fmla="*/ 43 h 44"/>
              <a:gd name="T6" fmla="*/ 0 w 277"/>
              <a:gd name="T7" fmla="*/ 25 h 44"/>
              <a:gd name="T8" fmla="*/ 26 w 277"/>
              <a:gd name="T9" fmla="*/ 0 h 44"/>
              <a:gd name="T10" fmla="*/ 259 w 277"/>
              <a:gd name="T11" fmla="*/ 0 h 44"/>
              <a:gd name="T12" fmla="*/ 276 w 277"/>
              <a:gd name="T13" fmla="*/ 25 h 44"/>
              <a:gd name="T14" fmla="*/ 259 w 277"/>
              <a:gd name="T15" fmla="*/ 43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77" h="44">
                <a:moveTo>
                  <a:pt x="259" y="43"/>
                </a:moveTo>
                <a:lnTo>
                  <a:pt x="259" y="43"/>
                </a:lnTo>
                <a:cubicBezTo>
                  <a:pt x="26" y="43"/>
                  <a:pt x="26" y="43"/>
                  <a:pt x="26" y="43"/>
                </a:cubicBezTo>
                <a:cubicBezTo>
                  <a:pt x="18" y="43"/>
                  <a:pt x="0" y="34"/>
                  <a:pt x="0" y="25"/>
                </a:cubicBezTo>
                <a:cubicBezTo>
                  <a:pt x="0" y="8"/>
                  <a:pt x="18" y="0"/>
                  <a:pt x="26" y="0"/>
                </a:cubicBezTo>
                <a:cubicBezTo>
                  <a:pt x="259" y="0"/>
                  <a:pt x="259" y="0"/>
                  <a:pt x="259" y="0"/>
                </a:cubicBezTo>
                <a:cubicBezTo>
                  <a:pt x="267" y="0"/>
                  <a:pt x="276" y="8"/>
                  <a:pt x="276" y="25"/>
                </a:cubicBezTo>
                <a:cubicBezTo>
                  <a:pt x="276" y="34"/>
                  <a:pt x="267" y="43"/>
                  <a:pt x="259" y="4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18" name="Freeform 617">
            <a:extLst>
              <a:ext uri="{FF2B5EF4-FFF2-40B4-BE49-F238E27FC236}">
                <a16:creationId xmlns:a16="http://schemas.microsoft.com/office/drawing/2014/main" id="{97C51CF9-DA49-674C-972B-4D12D2AC8B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8569" y="7121321"/>
            <a:ext cx="413791" cy="268025"/>
          </a:xfrm>
          <a:custGeom>
            <a:avLst/>
            <a:gdLst>
              <a:gd name="T0" fmla="*/ 362 w 389"/>
              <a:gd name="T1" fmla="*/ 250 h 251"/>
              <a:gd name="T2" fmla="*/ 362 w 389"/>
              <a:gd name="T3" fmla="*/ 250 h 251"/>
              <a:gd name="T4" fmla="*/ 35 w 389"/>
              <a:gd name="T5" fmla="*/ 250 h 251"/>
              <a:gd name="T6" fmla="*/ 0 w 389"/>
              <a:gd name="T7" fmla="*/ 224 h 251"/>
              <a:gd name="T8" fmla="*/ 0 w 389"/>
              <a:gd name="T9" fmla="*/ 129 h 251"/>
              <a:gd name="T10" fmla="*/ 9 w 389"/>
              <a:gd name="T11" fmla="*/ 129 h 251"/>
              <a:gd name="T12" fmla="*/ 78 w 389"/>
              <a:gd name="T13" fmla="*/ 35 h 251"/>
              <a:gd name="T14" fmla="*/ 198 w 389"/>
              <a:gd name="T15" fmla="*/ 0 h 251"/>
              <a:gd name="T16" fmla="*/ 319 w 389"/>
              <a:gd name="T17" fmla="*/ 35 h 251"/>
              <a:gd name="T18" fmla="*/ 388 w 389"/>
              <a:gd name="T19" fmla="*/ 129 h 251"/>
              <a:gd name="T20" fmla="*/ 388 w 389"/>
              <a:gd name="T21" fmla="*/ 129 h 251"/>
              <a:gd name="T22" fmla="*/ 388 w 389"/>
              <a:gd name="T23" fmla="*/ 224 h 251"/>
              <a:gd name="T24" fmla="*/ 362 w 389"/>
              <a:gd name="T25" fmla="*/ 250 h 251"/>
              <a:gd name="T26" fmla="*/ 52 w 389"/>
              <a:gd name="T27" fmla="*/ 207 h 251"/>
              <a:gd name="T28" fmla="*/ 52 w 389"/>
              <a:gd name="T29" fmla="*/ 207 h 251"/>
              <a:gd name="T30" fmla="*/ 345 w 389"/>
              <a:gd name="T31" fmla="*/ 207 h 251"/>
              <a:gd name="T32" fmla="*/ 345 w 389"/>
              <a:gd name="T33" fmla="*/ 138 h 251"/>
              <a:gd name="T34" fmla="*/ 293 w 389"/>
              <a:gd name="T35" fmla="*/ 69 h 251"/>
              <a:gd name="T36" fmla="*/ 198 w 389"/>
              <a:gd name="T37" fmla="*/ 43 h 251"/>
              <a:gd name="T38" fmla="*/ 103 w 389"/>
              <a:gd name="T39" fmla="*/ 69 h 251"/>
              <a:gd name="T40" fmla="*/ 52 w 389"/>
              <a:gd name="T41" fmla="*/ 138 h 251"/>
              <a:gd name="T42" fmla="*/ 52 w 389"/>
              <a:gd name="T43" fmla="*/ 207 h 2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89" h="251">
                <a:moveTo>
                  <a:pt x="362" y="250"/>
                </a:moveTo>
                <a:lnTo>
                  <a:pt x="362" y="250"/>
                </a:lnTo>
                <a:cubicBezTo>
                  <a:pt x="35" y="250"/>
                  <a:pt x="35" y="250"/>
                  <a:pt x="35" y="250"/>
                </a:cubicBezTo>
                <a:cubicBezTo>
                  <a:pt x="17" y="250"/>
                  <a:pt x="0" y="242"/>
                  <a:pt x="0" y="224"/>
                </a:cubicBezTo>
                <a:cubicBezTo>
                  <a:pt x="0" y="129"/>
                  <a:pt x="0" y="129"/>
                  <a:pt x="0" y="129"/>
                </a:cubicBezTo>
                <a:cubicBezTo>
                  <a:pt x="0" y="129"/>
                  <a:pt x="0" y="129"/>
                  <a:pt x="9" y="129"/>
                </a:cubicBezTo>
                <a:cubicBezTo>
                  <a:pt x="17" y="86"/>
                  <a:pt x="43" y="61"/>
                  <a:pt x="78" y="35"/>
                </a:cubicBezTo>
                <a:cubicBezTo>
                  <a:pt x="112" y="9"/>
                  <a:pt x="155" y="0"/>
                  <a:pt x="198" y="0"/>
                </a:cubicBezTo>
                <a:cubicBezTo>
                  <a:pt x="241" y="0"/>
                  <a:pt x="285" y="9"/>
                  <a:pt x="319" y="35"/>
                </a:cubicBezTo>
                <a:cubicBezTo>
                  <a:pt x="345" y="61"/>
                  <a:pt x="371" y="86"/>
                  <a:pt x="388" y="129"/>
                </a:cubicBezTo>
                <a:lnTo>
                  <a:pt x="388" y="129"/>
                </a:lnTo>
                <a:cubicBezTo>
                  <a:pt x="388" y="224"/>
                  <a:pt x="388" y="224"/>
                  <a:pt x="388" y="224"/>
                </a:cubicBezTo>
                <a:cubicBezTo>
                  <a:pt x="388" y="242"/>
                  <a:pt x="379" y="250"/>
                  <a:pt x="362" y="250"/>
                </a:cubicBezTo>
                <a:close/>
                <a:moveTo>
                  <a:pt x="52" y="207"/>
                </a:moveTo>
                <a:lnTo>
                  <a:pt x="52" y="207"/>
                </a:lnTo>
                <a:cubicBezTo>
                  <a:pt x="345" y="207"/>
                  <a:pt x="345" y="207"/>
                  <a:pt x="345" y="207"/>
                </a:cubicBezTo>
                <a:cubicBezTo>
                  <a:pt x="345" y="138"/>
                  <a:pt x="345" y="138"/>
                  <a:pt x="345" y="138"/>
                </a:cubicBezTo>
                <a:cubicBezTo>
                  <a:pt x="336" y="112"/>
                  <a:pt x="319" y="86"/>
                  <a:pt x="293" y="69"/>
                </a:cubicBezTo>
                <a:cubicBezTo>
                  <a:pt x="259" y="52"/>
                  <a:pt x="233" y="43"/>
                  <a:pt x="198" y="43"/>
                </a:cubicBezTo>
                <a:cubicBezTo>
                  <a:pt x="164" y="43"/>
                  <a:pt x="129" y="52"/>
                  <a:pt x="103" y="69"/>
                </a:cubicBezTo>
                <a:cubicBezTo>
                  <a:pt x="78" y="86"/>
                  <a:pt x="60" y="112"/>
                  <a:pt x="52" y="138"/>
                </a:cubicBezTo>
                <a:lnTo>
                  <a:pt x="52" y="20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19" name="Freeform 618">
            <a:extLst>
              <a:ext uri="{FF2B5EF4-FFF2-40B4-BE49-F238E27FC236}">
                <a16:creationId xmlns:a16="http://schemas.microsoft.com/office/drawing/2014/main" id="{3129E4F0-BADC-9C44-82C7-C4AC9261B7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83787" y="10403436"/>
            <a:ext cx="159874" cy="394982"/>
          </a:xfrm>
          <a:custGeom>
            <a:avLst/>
            <a:gdLst>
              <a:gd name="T0" fmla="*/ 18 w 148"/>
              <a:gd name="T1" fmla="*/ 370 h 371"/>
              <a:gd name="T2" fmla="*/ 18 w 148"/>
              <a:gd name="T3" fmla="*/ 370 h 371"/>
              <a:gd name="T4" fmla="*/ 18 w 148"/>
              <a:gd name="T5" fmla="*/ 370 h 371"/>
              <a:gd name="T6" fmla="*/ 0 w 148"/>
              <a:gd name="T7" fmla="*/ 353 h 371"/>
              <a:gd name="T8" fmla="*/ 0 w 148"/>
              <a:gd name="T9" fmla="*/ 129 h 371"/>
              <a:gd name="T10" fmla="*/ 35 w 148"/>
              <a:gd name="T11" fmla="*/ 34 h 371"/>
              <a:gd name="T12" fmla="*/ 130 w 148"/>
              <a:gd name="T13" fmla="*/ 0 h 371"/>
              <a:gd name="T14" fmla="*/ 130 w 148"/>
              <a:gd name="T15" fmla="*/ 0 h 371"/>
              <a:gd name="T16" fmla="*/ 147 w 148"/>
              <a:gd name="T17" fmla="*/ 8 h 371"/>
              <a:gd name="T18" fmla="*/ 130 w 148"/>
              <a:gd name="T19" fmla="*/ 25 h 371"/>
              <a:gd name="T20" fmla="*/ 61 w 148"/>
              <a:gd name="T21" fmla="*/ 51 h 371"/>
              <a:gd name="T22" fmla="*/ 35 w 148"/>
              <a:gd name="T23" fmla="*/ 129 h 371"/>
              <a:gd name="T24" fmla="*/ 35 w 148"/>
              <a:gd name="T25" fmla="*/ 129 h 371"/>
              <a:gd name="T26" fmla="*/ 35 w 148"/>
              <a:gd name="T27" fmla="*/ 353 h 371"/>
              <a:gd name="T28" fmla="*/ 18 w 148"/>
              <a:gd name="T29" fmla="*/ 370 h 3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48" h="371">
                <a:moveTo>
                  <a:pt x="18" y="370"/>
                </a:moveTo>
                <a:lnTo>
                  <a:pt x="18" y="370"/>
                </a:lnTo>
                <a:lnTo>
                  <a:pt x="18" y="370"/>
                </a:lnTo>
                <a:cubicBezTo>
                  <a:pt x="9" y="370"/>
                  <a:pt x="0" y="361"/>
                  <a:pt x="0" y="353"/>
                </a:cubicBezTo>
                <a:cubicBezTo>
                  <a:pt x="0" y="129"/>
                  <a:pt x="0" y="129"/>
                  <a:pt x="0" y="129"/>
                </a:cubicBezTo>
                <a:cubicBezTo>
                  <a:pt x="0" y="129"/>
                  <a:pt x="0" y="68"/>
                  <a:pt x="35" y="34"/>
                </a:cubicBezTo>
                <a:cubicBezTo>
                  <a:pt x="61" y="8"/>
                  <a:pt x="95" y="0"/>
                  <a:pt x="130" y="0"/>
                </a:cubicBezTo>
                <a:lnTo>
                  <a:pt x="130" y="0"/>
                </a:lnTo>
                <a:cubicBezTo>
                  <a:pt x="138" y="0"/>
                  <a:pt x="147" y="0"/>
                  <a:pt x="147" y="8"/>
                </a:cubicBezTo>
                <a:cubicBezTo>
                  <a:pt x="147" y="17"/>
                  <a:pt x="138" y="25"/>
                  <a:pt x="130" y="25"/>
                </a:cubicBezTo>
                <a:cubicBezTo>
                  <a:pt x="104" y="25"/>
                  <a:pt x="78" y="34"/>
                  <a:pt x="61" y="51"/>
                </a:cubicBezTo>
                <a:cubicBezTo>
                  <a:pt x="26" y="86"/>
                  <a:pt x="35" y="129"/>
                  <a:pt x="35" y="129"/>
                </a:cubicBezTo>
                <a:lnTo>
                  <a:pt x="35" y="129"/>
                </a:lnTo>
                <a:cubicBezTo>
                  <a:pt x="35" y="353"/>
                  <a:pt x="35" y="353"/>
                  <a:pt x="35" y="353"/>
                </a:cubicBezTo>
                <a:cubicBezTo>
                  <a:pt x="35" y="361"/>
                  <a:pt x="26" y="370"/>
                  <a:pt x="18" y="37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20" name="Freeform 619">
            <a:extLst>
              <a:ext uri="{FF2B5EF4-FFF2-40B4-BE49-F238E27FC236}">
                <a16:creationId xmlns:a16="http://schemas.microsoft.com/office/drawing/2014/main" id="{85041806-2BAF-4E4A-A96B-12209231B7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53382" y="10502183"/>
            <a:ext cx="268022" cy="173979"/>
          </a:xfrm>
          <a:custGeom>
            <a:avLst/>
            <a:gdLst>
              <a:gd name="T0" fmla="*/ 233 w 251"/>
              <a:gd name="T1" fmla="*/ 164 h 165"/>
              <a:gd name="T2" fmla="*/ 233 w 251"/>
              <a:gd name="T3" fmla="*/ 164 h 165"/>
              <a:gd name="T4" fmla="*/ 233 w 251"/>
              <a:gd name="T5" fmla="*/ 164 h 165"/>
              <a:gd name="T6" fmla="*/ 215 w 251"/>
              <a:gd name="T7" fmla="*/ 155 h 165"/>
              <a:gd name="T8" fmla="*/ 215 w 251"/>
              <a:gd name="T9" fmla="*/ 155 h 165"/>
              <a:gd name="T10" fmla="*/ 189 w 251"/>
              <a:gd name="T11" fmla="*/ 69 h 165"/>
              <a:gd name="T12" fmla="*/ 121 w 251"/>
              <a:gd name="T13" fmla="*/ 43 h 165"/>
              <a:gd name="T14" fmla="*/ 112 w 251"/>
              <a:gd name="T15" fmla="*/ 43 h 165"/>
              <a:gd name="T16" fmla="*/ 17 w 251"/>
              <a:gd name="T17" fmla="*/ 35 h 165"/>
              <a:gd name="T18" fmla="*/ 0 w 251"/>
              <a:gd name="T19" fmla="*/ 26 h 165"/>
              <a:gd name="T20" fmla="*/ 9 w 251"/>
              <a:gd name="T21" fmla="*/ 9 h 165"/>
              <a:gd name="T22" fmla="*/ 121 w 251"/>
              <a:gd name="T23" fmla="*/ 17 h 165"/>
              <a:gd name="T24" fmla="*/ 215 w 251"/>
              <a:gd name="T25" fmla="*/ 52 h 165"/>
              <a:gd name="T26" fmla="*/ 250 w 251"/>
              <a:gd name="T27" fmla="*/ 155 h 165"/>
              <a:gd name="T28" fmla="*/ 233 w 251"/>
              <a:gd name="T29" fmla="*/ 164 h 1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51" h="165">
                <a:moveTo>
                  <a:pt x="233" y="164"/>
                </a:moveTo>
                <a:lnTo>
                  <a:pt x="233" y="164"/>
                </a:lnTo>
                <a:lnTo>
                  <a:pt x="233" y="164"/>
                </a:lnTo>
                <a:cubicBezTo>
                  <a:pt x="224" y="164"/>
                  <a:pt x="215" y="164"/>
                  <a:pt x="215" y="155"/>
                </a:cubicBezTo>
                <a:lnTo>
                  <a:pt x="215" y="155"/>
                </a:lnTo>
                <a:cubicBezTo>
                  <a:pt x="215" y="155"/>
                  <a:pt x="224" y="104"/>
                  <a:pt x="189" y="69"/>
                </a:cubicBezTo>
                <a:cubicBezTo>
                  <a:pt x="172" y="52"/>
                  <a:pt x="146" y="43"/>
                  <a:pt x="121" y="43"/>
                </a:cubicBezTo>
                <a:cubicBezTo>
                  <a:pt x="121" y="43"/>
                  <a:pt x="121" y="43"/>
                  <a:pt x="112" y="43"/>
                </a:cubicBezTo>
                <a:cubicBezTo>
                  <a:pt x="95" y="43"/>
                  <a:pt x="43" y="26"/>
                  <a:pt x="17" y="35"/>
                </a:cubicBezTo>
                <a:cubicBezTo>
                  <a:pt x="9" y="35"/>
                  <a:pt x="0" y="35"/>
                  <a:pt x="0" y="26"/>
                </a:cubicBezTo>
                <a:cubicBezTo>
                  <a:pt x="0" y="17"/>
                  <a:pt x="0" y="9"/>
                  <a:pt x="9" y="9"/>
                </a:cubicBezTo>
                <a:cubicBezTo>
                  <a:pt x="52" y="0"/>
                  <a:pt x="112" y="17"/>
                  <a:pt x="121" y="17"/>
                </a:cubicBezTo>
                <a:cubicBezTo>
                  <a:pt x="155" y="17"/>
                  <a:pt x="189" y="26"/>
                  <a:pt x="215" y="52"/>
                </a:cubicBezTo>
                <a:cubicBezTo>
                  <a:pt x="250" y="95"/>
                  <a:pt x="250" y="147"/>
                  <a:pt x="250" y="155"/>
                </a:cubicBezTo>
                <a:cubicBezTo>
                  <a:pt x="250" y="164"/>
                  <a:pt x="241" y="164"/>
                  <a:pt x="233" y="16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21" name="Freeform 620">
            <a:extLst>
              <a:ext uri="{FF2B5EF4-FFF2-40B4-BE49-F238E27FC236}">
                <a16:creationId xmlns:a16="http://schemas.microsoft.com/office/drawing/2014/main" id="{EFC6D20A-23C2-9643-887F-65DBE585BB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01342" y="10309392"/>
            <a:ext cx="394982" cy="211599"/>
          </a:xfrm>
          <a:custGeom>
            <a:avLst/>
            <a:gdLst>
              <a:gd name="T0" fmla="*/ 112 w 372"/>
              <a:gd name="T1" fmla="*/ 198 h 199"/>
              <a:gd name="T2" fmla="*/ 112 w 372"/>
              <a:gd name="T3" fmla="*/ 198 h 199"/>
              <a:gd name="T4" fmla="*/ 78 w 372"/>
              <a:gd name="T5" fmla="*/ 190 h 199"/>
              <a:gd name="T6" fmla="*/ 0 w 372"/>
              <a:gd name="T7" fmla="*/ 95 h 199"/>
              <a:gd name="T8" fmla="*/ 95 w 372"/>
              <a:gd name="T9" fmla="*/ 0 h 199"/>
              <a:gd name="T10" fmla="*/ 259 w 372"/>
              <a:gd name="T11" fmla="*/ 26 h 199"/>
              <a:gd name="T12" fmla="*/ 371 w 372"/>
              <a:gd name="T13" fmla="*/ 95 h 199"/>
              <a:gd name="T14" fmla="*/ 371 w 372"/>
              <a:gd name="T15" fmla="*/ 112 h 199"/>
              <a:gd name="T16" fmla="*/ 354 w 372"/>
              <a:gd name="T17" fmla="*/ 121 h 199"/>
              <a:gd name="T18" fmla="*/ 216 w 372"/>
              <a:gd name="T19" fmla="*/ 138 h 199"/>
              <a:gd name="T20" fmla="*/ 198 w 372"/>
              <a:gd name="T21" fmla="*/ 155 h 199"/>
              <a:gd name="T22" fmla="*/ 130 w 372"/>
              <a:gd name="T23" fmla="*/ 198 h 199"/>
              <a:gd name="T24" fmla="*/ 112 w 372"/>
              <a:gd name="T25" fmla="*/ 198 h 199"/>
              <a:gd name="T26" fmla="*/ 147 w 372"/>
              <a:gd name="T27" fmla="*/ 26 h 199"/>
              <a:gd name="T28" fmla="*/ 147 w 372"/>
              <a:gd name="T29" fmla="*/ 26 h 199"/>
              <a:gd name="T30" fmla="*/ 104 w 372"/>
              <a:gd name="T31" fmla="*/ 35 h 199"/>
              <a:gd name="T32" fmla="*/ 104 w 372"/>
              <a:gd name="T33" fmla="*/ 35 h 199"/>
              <a:gd name="T34" fmla="*/ 35 w 372"/>
              <a:gd name="T35" fmla="*/ 95 h 199"/>
              <a:gd name="T36" fmla="*/ 87 w 372"/>
              <a:gd name="T37" fmla="*/ 164 h 199"/>
              <a:gd name="T38" fmla="*/ 87 w 372"/>
              <a:gd name="T39" fmla="*/ 164 h 199"/>
              <a:gd name="T40" fmla="*/ 130 w 372"/>
              <a:gd name="T41" fmla="*/ 164 h 199"/>
              <a:gd name="T42" fmla="*/ 181 w 372"/>
              <a:gd name="T43" fmla="*/ 130 h 199"/>
              <a:gd name="T44" fmla="*/ 198 w 372"/>
              <a:gd name="T45" fmla="*/ 121 h 199"/>
              <a:gd name="T46" fmla="*/ 310 w 372"/>
              <a:gd name="T47" fmla="*/ 87 h 199"/>
              <a:gd name="T48" fmla="*/ 250 w 372"/>
              <a:gd name="T49" fmla="*/ 52 h 199"/>
              <a:gd name="T50" fmla="*/ 147 w 372"/>
              <a:gd name="T51" fmla="*/ 26 h 199"/>
              <a:gd name="T52" fmla="*/ 95 w 372"/>
              <a:gd name="T53" fmla="*/ 18 h 199"/>
              <a:gd name="T54" fmla="*/ 95 w 372"/>
              <a:gd name="T55" fmla="*/ 18 h 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372" h="199">
                <a:moveTo>
                  <a:pt x="112" y="198"/>
                </a:moveTo>
                <a:lnTo>
                  <a:pt x="112" y="198"/>
                </a:lnTo>
                <a:cubicBezTo>
                  <a:pt x="104" y="198"/>
                  <a:pt x="87" y="198"/>
                  <a:pt x="78" y="190"/>
                </a:cubicBezTo>
                <a:cubicBezTo>
                  <a:pt x="35" y="181"/>
                  <a:pt x="0" y="138"/>
                  <a:pt x="0" y="95"/>
                </a:cubicBezTo>
                <a:cubicBezTo>
                  <a:pt x="9" y="52"/>
                  <a:pt x="44" y="9"/>
                  <a:pt x="95" y="0"/>
                </a:cubicBezTo>
                <a:cubicBezTo>
                  <a:pt x="138" y="0"/>
                  <a:pt x="190" y="0"/>
                  <a:pt x="259" y="26"/>
                </a:cubicBezTo>
                <a:cubicBezTo>
                  <a:pt x="302" y="35"/>
                  <a:pt x="336" y="69"/>
                  <a:pt x="371" y="95"/>
                </a:cubicBezTo>
                <a:cubicBezTo>
                  <a:pt x="371" y="104"/>
                  <a:pt x="371" y="112"/>
                  <a:pt x="371" y="112"/>
                </a:cubicBezTo>
                <a:cubicBezTo>
                  <a:pt x="362" y="121"/>
                  <a:pt x="362" y="121"/>
                  <a:pt x="354" y="121"/>
                </a:cubicBezTo>
                <a:cubicBezTo>
                  <a:pt x="293" y="112"/>
                  <a:pt x="241" y="112"/>
                  <a:pt x="216" y="138"/>
                </a:cubicBezTo>
                <a:cubicBezTo>
                  <a:pt x="207" y="147"/>
                  <a:pt x="207" y="147"/>
                  <a:pt x="198" y="155"/>
                </a:cubicBezTo>
                <a:cubicBezTo>
                  <a:pt x="181" y="173"/>
                  <a:pt x="164" y="190"/>
                  <a:pt x="130" y="198"/>
                </a:cubicBezTo>
                <a:cubicBezTo>
                  <a:pt x="121" y="198"/>
                  <a:pt x="121" y="198"/>
                  <a:pt x="112" y="198"/>
                </a:cubicBezTo>
                <a:close/>
                <a:moveTo>
                  <a:pt x="147" y="26"/>
                </a:moveTo>
                <a:lnTo>
                  <a:pt x="147" y="26"/>
                </a:lnTo>
                <a:cubicBezTo>
                  <a:pt x="130" y="26"/>
                  <a:pt x="112" y="26"/>
                  <a:pt x="104" y="35"/>
                </a:cubicBezTo>
                <a:lnTo>
                  <a:pt x="104" y="35"/>
                </a:lnTo>
                <a:cubicBezTo>
                  <a:pt x="61" y="35"/>
                  <a:pt x="35" y="61"/>
                  <a:pt x="35" y="95"/>
                </a:cubicBezTo>
                <a:cubicBezTo>
                  <a:pt x="35" y="130"/>
                  <a:pt x="52" y="155"/>
                  <a:pt x="87" y="164"/>
                </a:cubicBezTo>
                <a:lnTo>
                  <a:pt x="87" y="164"/>
                </a:lnTo>
                <a:cubicBezTo>
                  <a:pt x="104" y="173"/>
                  <a:pt x="112" y="173"/>
                  <a:pt x="130" y="164"/>
                </a:cubicBezTo>
                <a:cubicBezTo>
                  <a:pt x="147" y="164"/>
                  <a:pt x="164" y="147"/>
                  <a:pt x="181" y="130"/>
                </a:cubicBezTo>
                <a:cubicBezTo>
                  <a:pt x="181" y="130"/>
                  <a:pt x="190" y="121"/>
                  <a:pt x="198" y="121"/>
                </a:cubicBezTo>
                <a:cubicBezTo>
                  <a:pt x="224" y="95"/>
                  <a:pt x="259" y="87"/>
                  <a:pt x="310" y="87"/>
                </a:cubicBezTo>
                <a:cubicBezTo>
                  <a:pt x="293" y="69"/>
                  <a:pt x="267" y="61"/>
                  <a:pt x="250" y="52"/>
                </a:cubicBezTo>
                <a:cubicBezTo>
                  <a:pt x="207" y="35"/>
                  <a:pt x="173" y="26"/>
                  <a:pt x="147" y="26"/>
                </a:cubicBezTo>
                <a:close/>
                <a:moveTo>
                  <a:pt x="95" y="18"/>
                </a:moveTo>
                <a:lnTo>
                  <a:pt x="95" y="1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22" name="Freeform 621">
            <a:extLst>
              <a:ext uri="{FF2B5EF4-FFF2-40B4-BE49-F238E27FC236}">
                <a16:creationId xmlns:a16="http://schemas.microsoft.com/office/drawing/2014/main" id="{0D0AF17A-092D-2A43-97F2-FE1C0C01D1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79400" y="10450457"/>
            <a:ext cx="315047" cy="183386"/>
          </a:xfrm>
          <a:custGeom>
            <a:avLst/>
            <a:gdLst>
              <a:gd name="T0" fmla="*/ 173 w 294"/>
              <a:gd name="T1" fmla="*/ 25 h 173"/>
              <a:gd name="T2" fmla="*/ 173 w 294"/>
              <a:gd name="T3" fmla="*/ 25 h 173"/>
              <a:gd name="T4" fmla="*/ 207 w 294"/>
              <a:gd name="T5" fmla="*/ 25 h 173"/>
              <a:gd name="T6" fmla="*/ 259 w 294"/>
              <a:gd name="T7" fmla="*/ 86 h 173"/>
              <a:gd name="T8" fmla="*/ 216 w 294"/>
              <a:gd name="T9" fmla="*/ 137 h 173"/>
              <a:gd name="T10" fmla="*/ 199 w 294"/>
              <a:gd name="T11" fmla="*/ 137 h 173"/>
              <a:gd name="T12" fmla="*/ 190 w 294"/>
              <a:gd name="T13" fmla="*/ 137 h 173"/>
              <a:gd name="T14" fmla="*/ 138 w 294"/>
              <a:gd name="T15" fmla="*/ 103 h 173"/>
              <a:gd name="T16" fmla="*/ 78 w 294"/>
              <a:gd name="T17" fmla="*/ 86 h 173"/>
              <a:gd name="T18" fmla="*/ 35 w 294"/>
              <a:gd name="T19" fmla="*/ 86 h 173"/>
              <a:gd name="T20" fmla="*/ 104 w 294"/>
              <a:gd name="T21" fmla="*/ 43 h 173"/>
              <a:gd name="T22" fmla="*/ 173 w 294"/>
              <a:gd name="T23" fmla="*/ 25 h 173"/>
              <a:gd name="T24" fmla="*/ 173 w 294"/>
              <a:gd name="T25" fmla="*/ 0 h 173"/>
              <a:gd name="T26" fmla="*/ 173 w 294"/>
              <a:gd name="T27" fmla="*/ 0 h 173"/>
              <a:gd name="T28" fmla="*/ 173 w 294"/>
              <a:gd name="T29" fmla="*/ 25 h 173"/>
              <a:gd name="T30" fmla="*/ 173 w 294"/>
              <a:gd name="T31" fmla="*/ 0 h 173"/>
              <a:gd name="T32" fmla="*/ 173 w 294"/>
              <a:gd name="T33" fmla="*/ 0 h 173"/>
              <a:gd name="T34" fmla="*/ 95 w 294"/>
              <a:gd name="T35" fmla="*/ 17 h 173"/>
              <a:gd name="T36" fmla="*/ 9 w 294"/>
              <a:gd name="T37" fmla="*/ 68 h 173"/>
              <a:gd name="T38" fmla="*/ 9 w 294"/>
              <a:gd name="T39" fmla="*/ 103 h 173"/>
              <a:gd name="T40" fmla="*/ 35 w 294"/>
              <a:gd name="T41" fmla="*/ 120 h 173"/>
              <a:gd name="T42" fmla="*/ 35 w 294"/>
              <a:gd name="T43" fmla="*/ 120 h 173"/>
              <a:gd name="T44" fmla="*/ 78 w 294"/>
              <a:gd name="T45" fmla="*/ 111 h 173"/>
              <a:gd name="T46" fmla="*/ 112 w 294"/>
              <a:gd name="T47" fmla="*/ 129 h 173"/>
              <a:gd name="T48" fmla="*/ 121 w 294"/>
              <a:gd name="T49" fmla="*/ 137 h 173"/>
              <a:gd name="T50" fmla="*/ 181 w 294"/>
              <a:gd name="T51" fmla="*/ 172 h 173"/>
              <a:gd name="T52" fmla="*/ 199 w 294"/>
              <a:gd name="T53" fmla="*/ 172 h 173"/>
              <a:gd name="T54" fmla="*/ 224 w 294"/>
              <a:gd name="T55" fmla="*/ 163 h 173"/>
              <a:gd name="T56" fmla="*/ 276 w 294"/>
              <a:gd name="T57" fmla="*/ 137 h 173"/>
              <a:gd name="T58" fmla="*/ 293 w 294"/>
              <a:gd name="T59" fmla="*/ 86 h 173"/>
              <a:gd name="T60" fmla="*/ 207 w 294"/>
              <a:gd name="T61" fmla="*/ 0 h 173"/>
              <a:gd name="T62" fmla="*/ 173 w 294"/>
              <a:gd name="T63" fmla="*/ 0 h 173"/>
              <a:gd name="T64" fmla="*/ 173 w 294"/>
              <a:gd name="T65" fmla="*/ 25 h 1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294" h="173">
                <a:moveTo>
                  <a:pt x="173" y="25"/>
                </a:moveTo>
                <a:lnTo>
                  <a:pt x="173" y="25"/>
                </a:lnTo>
                <a:cubicBezTo>
                  <a:pt x="190" y="25"/>
                  <a:pt x="199" y="25"/>
                  <a:pt x="207" y="25"/>
                </a:cubicBezTo>
                <a:cubicBezTo>
                  <a:pt x="242" y="25"/>
                  <a:pt x="259" y="51"/>
                  <a:pt x="259" y="86"/>
                </a:cubicBezTo>
                <a:cubicBezTo>
                  <a:pt x="259" y="111"/>
                  <a:pt x="242" y="129"/>
                  <a:pt x="216" y="137"/>
                </a:cubicBezTo>
                <a:cubicBezTo>
                  <a:pt x="216" y="137"/>
                  <a:pt x="207" y="137"/>
                  <a:pt x="199" y="137"/>
                </a:cubicBezTo>
                <a:lnTo>
                  <a:pt x="190" y="137"/>
                </a:lnTo>
                <a:cubicBezTo>
                  <a:pt x="164" y="137"/>
                  <a:pt x="147" y="111"/>
                  <a:pt x="138" y="103"/>
                </a:cubicBezTo>
                <a:cubicBezTo>
                  <a:pt x="121" y="94"/>
                  <a:pt x="104" y="86"/>
                  <a:pt x="78" y="86"/>
                </a:cubicBezTo>
                <a:cubicBezTo>
                  <a:pt x="61" y="86"/>
                  <a:pt x="43" y="86"/>
                  <a:pt x="35" y="86"/>
                </a:cubicBezTo>
                <a:cubicBezTo>
                  <a:pt x="43" y="77"/>
                  <a:pt x="69" y="51"/>
                  <a:pt x="104" y="43"/>
                </a:cubicBezTo>
                <a:cubicBezTo>
                  <a:pt x="130" y="25"/>
                  <a:pt x="156" y="25"/>
                  <a:pt x="173" y="25"/>
                </a:cubicBezTo>
                <a:lnTo>
                  <a:pt x="173" y="0"/>
                </a:lnTo>
                <a:lnTo>
                  <a:pt x="173" y="0"/>
                </a:lnTo>
                <a:cubicBezTo>
                  <a:pt x="173" y="25"/>
                  <a:pt x="173" y="25"/>
                  <a:pt x="173" y="25"/>
                </a:cubicBezTo>
                <a:cubicBezTo>
                  <a:pt x="173" y="0"/>
                  <a:pt x="173" y="0"/>
                  <a:pt x="173" y="0"/>
                </a:cubicBezTo>
                <a:lnTo>
                  <a:pt x="173" y="0"/>
                </a:lnTo>
                <a:cubicBezTo>
                  <a:pt x="147" y="0"/>
                  <a:pt x="121" y="0"/>
                  <a:pt x="95" y="17"/>
                </a:cubicBezTo>
                <a:cubicBezTo>
                  <a:pt x="61" y="25"/>
                  <a:pt x="35" y="43"/>
                  <a:pt x="9" y="68"/>
                </a:cubicBezTo>
                <a:cubicBezTo>
                  <a:pt x="0" y="77"/>
                  <a:pt x="0" y="94"/>
                  <a:pt x="9" y="103"/>
                </a:cubicBezTo>
                <a:cubicBezTo>
                  <a:pt x="9" y="111"/>
                  <a:pt x="18" y="120"/>
                  <a:pt x="35" y="120"/>
                </a:cubicBezTo>
                <a:lnTo>
                  <a:pt x="35" y="120"/>
                </a:lnTo>
                <a:cubicBezTo>
                  <a:pt x="52" y="111"/>
                  <a:pt x="61" y="111"/>
                  <a:pt x="78" y="111"/>
                </a:cubicBezTo>
                <a:cubicBezTo>
                  <a:pt x="95" y="111"/>
                  <a:pt x="104" y="120"/>
                  <a:pt x="112" y="129"/>
                </a:cubicBezTo>
                <a:cubicBezTo>
                  <a:pt x="121" y="129"/>
                  <a:pt x="121" y="129"/>
                  <a:pt x="121" y="137"/>
                </a:cubicBezTo>
                <a:cubicBezTo>
                  <a:pt x="138" y="146"/>
                  <a:pt x="156" y="163"/>
                  <a:pt x="181" y="172"/>
                </a:cubicBezTo>
                <a:cubicBezTo>
                  <a:pt x="190" y="172"/>
                  <a:pt x="190" y="172"/>
                  <a:pt x="199" y="172"/>
                </a:cubicBezTo>
                <a:cubicBezTo>
                  <a:pt x="207" y="172"/>
                  <a:pt x="216" y="172"/>
                  <a:pt x="224" y="163"/>
                </a:cubicBezTo>
                <a:cubicBezTo>
                  <a:pt x="242" y="163"/>
                  <a:pt x="259" y="146"/>
                  <a:pt x="276" y="137"/>
                </a:cubicBezTo>
                <a:cubicBezTo>
                  <a:pt x="285" y="120"/>
                  <a:pt x="293" y="103"/>
                  <a:pt x="293" y="86"/>
                </a:cubicBezTo>
                <a:cubicBezTo>
                  <a:pt x="293" y="34"/>
                  <a:pt x="250" y="0"/>
                  <a:pt x="207" y="0"/>
                </a:cubicBezTo>
                <a:cubicBezTo>
                  <a:pt x="199" y="0"/>
                  <a:pt x="190" y="0"/>
                  <a:pt x="173" y="0"/>
                </a:cubicBezTo>
                <a:lnTo>
                  <a:pt x="173" y="25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23" name="Freeform 622">
            <a:extLst>
              <a:ext uri="{FF2B5EF4-FFF2-40B4-BE49-F238E27FC236}">
                <a16:creationId xmlns:a16="http://schemas.microsoft.com/office/drawing/2014/main" id="{B71806C5-6E5F-F347-90B8-43E39BBD8F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01342" y="10375223"/>
            <a:ext cx="183383" cy="56426"/>
          </a:xfrm>
          <a:custGeom>
            <a:avLst/>
            <a:gdLst>
              <a:gd name="T0" fmla="*/ 18 w 174"/>
              <a:gd name="T1" fmla="*/ 51 h 52"/>
              <a:gd name="T2" fmla="*/ 18 w 174"/>
              <a:gd name="T3" fmla="*/ 51 h 52"/>
              <a:gd name="T4" fmla="*/ 9 w 174"/>
              <a:gd name="T5" fmla="*/ 43 h 52"/>
              <a:gd name="T6" fmla="*/ 18 w 174"/>
              <a:gd name="T7" fmla="*/ 26 h 52"/>
              <a:gd name="T8" fmla="*/ 155 w 174"/>
              <a:gd name="T9" fmla="*/ 0 h 52"/>
              <a:gd name="T10" fmla="*/ 173 w 174"/>
              <a:gd name="T11" fmla="*/ 17 h 52"/>
              <a:gd name="T12" fmla="*/ 155 w 174"/>
              <a:gd name="T13" fmla="*/ 26 h 52"/>
              <a:gd name="T14" fmla="*/ 26 w 174"/>
              <a:gd name="T15" fmla="*/ 51 h 52"/>
              <a:gd name="T16" fmla="*/ 18 w 174"/>
              <a:gd name="T17" fmla="*/ 51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74" h="52">
                <a:moveTo>
                  <a:pt x="18" y="51"/>
                </a:moveTo>
                <a:lnTo>
                  <a:pt x="18" y="51"/>
                </a:lnTo>
                <a:cubicBezTo>
                  <a:pt x="9" y="51"/>
                  <a:pt x="9" y="51"/>
                  <a:pt x="9" y="43"/>
                </a:cubicBezTo>
                <a:cubicBezTo>
                  <a:pt x="0" y="34"/>
                  <a:pt x="9" y="26"/>
                  <a:pt x="18" y="26"/>
                </a:cubicBezTo>
                <a:cubicBezTo>
                  <a:pt x="18" y="26"/>
                  <a:pt x="104" y="0"/>
                  <a:pt x="155" y="0"/>
                </a:cubicBezTo>
                <a:cubicBezTo>
                  <a:pt x="164" y="0"/>
                  <a:pt x="173" y="8"/>
                  <a:pt x="173" y="17"/>
                </a:cubicBezTo>
                <a:cubicBezTo>
                  <a:pt x="173" y="26"/>
                  <a:pt x="164" y="26"/>
                  <a:pt x="155" y="26"/>
                </a:cubicBezTo>
                <a:cubicBezTo>
                  <a:pt x="112" y="26"/>
                  <a:pt x="26" y="51"/>
                  <a:pt x="26" y="51"/>
                </a:cubicBezTo>
                <a:cubicBezTo>
                  <a:pt x="18" y="51"/>
                  <a:pt x="18" y="51"/>
                  <a:pt x="18" y="5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24" name="Freeform 623">
            <a:extLst>
              <a:ext uri="{FF2B5EF4-FFF2-40B4-BE49-F238E27FC236}">
                <a16:creationId xmlns:a16="http://schemas.microsoft.com/office/drawing/2014/main" id="{F87B8923-1DA8-6544-BA97-D22DD9745A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67173" y="10384627"/>
            <a:ext cx="84639" cy="75235"/>
          </a:xfrm>
          <a:custGeom>
            <a:avLst/>
            <a:gdLst>
              <a:gd name="T0" fmla="*/ 60 w 78"/>
              <a:gd name="T1" fmla="*/ 69 h 70"/>
              <a:gd name="T2" fmla="*/ 60 w 78"/>
              <a:gd name="T3" fmla="*/ 69 h 70"/>
              <a:gd name="T4" fmla="*/ 51 w 78"/>
              <a:gd name="T5" fmla="*/ 61 h 70"/>
              <a:gd name="T6" fmla="*/ 0 w 78"/>
              <a:gd name="T7" fmla="*/ 26 h 70"/>
              <a:gd name="T8" fmla="*/ 0 w 78"/>
              <a:gd name="T9" fmla="*/ 9 h 70"/>
              <a:gd name="T10" fmla="*/ 26 w 78"/>
              <a:gd name="T11" fmla="*/ 9 h 70"/>
              <a:gd name="T12" fmla="*/ 69 w 78"/>
              <a:gd name="T13" fmla="*/ 43 h 70"/>
              <a:gd name="T14" fmla="*/ 69 w 78"/>
              <a:gd name="T15" fmla="*/ 61 h 70"/>
              <a:gd name="T16" fmla="*/ 60 w 78"/>
              <a:gd name="T17" fmla="*/ 69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8" h="70">
                <a:moveTo>
                  <a:pt x="60" y="69"/>
                </a:moveTo>
                <a:lnTo>
                  <a:pt x="60" y="69"/>
                </a:lnTo>
                <a:cubicBezTo>
                  <a:pt x="51" y="69"/>
                  <a:pt x="51" y="69"/>
                  <a:pt x="51" y="61"/>
                </a:cubicBezTo>
                <a:cubicBezTo>
                  <a:pt x="0" y="26"/>
                  <a:pt x="0" y="26"/>
                  <a:pt x="0" y="26"/>
                </a:cubicBezTo>
                <a:cubicBezTo>
                  <a:pt x="0" y="18"/>
                  <a:pt x="0" y="9"/>
                  <a:pt x="0" y="9"/>
                </a:cubicBezTo>
                <a:cubicBezTo>
                  <a:pt x="8" y="0"/>
                  <a:pt x="17" y="0"/>
                  <a:pt x="26" y="9"/>
                </a:cubicBezTo>
                <a:cubicBezTo>
                  <a:pt x="69" y="43"/>
                  <a:pt x="69" y="43"/>
                  <a:pt x="69" y="43"/>
                </a:cubicBezTo>
                <a:cubicBezTo>
                  <a:pt x="69" y="43"/>
                  <a:pt x="77" y="61"/>
                  <a:pt x="69" y="61"/>
                </a:cubicBezTo>
                <a:cubicBezTo>
                  <a:pt x="69" y="69"/>
                  <a:pt x="60" y="69"/>
                  <a:pt x="60" y="6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25" name="Freeform 624">
            <a:extLst>
              <a:ext uri="{FF2B5EF4-FFF2-40B4-BE49-F238E27FC236}">
                <a16:creationId xmlns:a16="http://schemas.microsoft.com/office/drawing/2014/main" id="{9A34ECEF-3164-F541-8B3B-A53FBB449A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75952" y="10638544"/>
            <a:ext cx="902817" cy="728838"/>
          </a:xfrm>
          <a:custGeom>
            <a:avLst/>
            <a:gdLst>
              <a:gd name="T0" fmla="*/ 655 w 846"/>
              <a:gd name="T1" fmla="*/ 681 h 682"/>
              <a:gd name="T2" fmla="*/ 586 w 846"/>
              <a:gd name="T3" fmla="*/ 629 h 682"/>
              <a:gd name="T4" fmla="*/ 569 w 846"/>
              <a:gd name="T5" fmla="*/ 552 h 682"/>
              <a:gd name="T6" fmla="*/ 448 w 846"/>
              <a:gd name="T7" fmla="*/ 561 h 682"/>
              <a:gd name="T8" fmla="*/ 345 w 846"/>
              <a:gd name="T9" fmla="*/ 612 h 682"/>
              <a:gd name="T10" fmla="*/ 216 w 846"/>
              <a:gd name="T11" fmla="*/ 629 h 682"/>
              <a:gd name="T12" fmla="*/ 147 w 846"/>
              <a:gd name="T13" fmla="*/ 466 h 682"/>
              <a:gd name="T14" fmla="*/ 44 w 846"/>
              <a:gd name="T15" fmla="*/ 405 h 682"/>
              <a:gd name="T16" fmla="*/ 0 w 846"/>
              <a:gd name="T17" fmla="*/ 354 h 682"/>
              <a:gd name="T18" fmla="*/ 44 w 846"/>
              <a:gd name="T19" fmla="*/ 224 h 682"/>
              <a:gd name="T20" fmla="*/ 147 w 846"/>
              <a:gd name="T21" fmla="*/ 113 h 682"/>
              <a:gd name="T22" fmla="*/ 104 w 846"/>
              <a:gd name="T23" fmla="*/ 18 h 682"/>
              <a:gd name="T24" fmla="*/ 259 w 846"/>
              <a:gd name="T25" fmla="*/ 35 h 682"/>
              <a:gd name="T26" fmla="*/ 448 w 846"/>
              <a:gd name="T27" fmla="*/ 35 h 682"/>
              <a:gd name="T28" fmla="*/ 845 w 846"/>
              <a:gd name="T29" fmla="*/ 310 h 682"/>
              <a:gd name="T30" fmla="*/ 784 w 846"/>
              <a:gd name="T31" fmla="*/ 457 h 682"/>
              <a:gd name="T32" fmla="*/ 724 w 846"/>
              <a:gd name="T33" fmla="*/ 586 h 682"/>
              <a:gd name="T34" fmla="*/ 655 w 846"/>
              <a:gd name="T35" fmla="*/ 681 h 682"/>
              <a:gd name="T36" fmla="*/ 630 w 846"/>
              <a:gd name="T37" fmla="*/ 621 h 682"/>
              <a:gd name="T38" fmla="*/ 681 w 846"/>
              <a:gd name="T39" fmla="*/ 612 h 682"/>
              <a:gd name="T40" fmla="*/ 698 w 846"/>
              <a:gd name="T41" fmla="*/ 526 h 682"/>
              <a:gd name="T42" fmla="*/ 767 w 846"/>
              <a:gd name="T43" fmla="*/ 405 h 682"/>
              <a:gd name="T44" fmla="*/ 698 w 846"/>
              <a:gd name="T45" fmla="*/ 156 h 682"/>
              <a:gd name="T46" fmla="*/ 405 w 846"/>
              <a:gd name="T47" fmla="*/ 87 h 682"/>
              <a:gd name="T48" fmla="*/ 251 w 846"/>
              <a:gd name="T49" fmla="*/ 69 h 682"/>
              <a:gd name="T50" fmla="*/ 199 w 846"/>
              <a:gd name="T51" fmla="*/ 104 h 682"/>
              <a:gd name="T52" fmla="*/ 199 w 846"/>
              <a:gd name="T53" fmla="*/ 138 h 682"/>
              <a:gd name="T54" fmla="*/ 52 w 846"/>
              <a:gd name="T55" fmla="*/ 276 h 682"/>
              <a:gd name="T56" fmla="*/ 52 w 846"/>
              <a:gd name="T57" fmla="*/ 354 h 682"/>
              <a:gd name="T58" fmla="*/ 61 w 846"/>
              <a:gd name="T59" fmla="*/ 362 h 682"/>
              <a:gd name="T60" fmla="*/ 164 w 846"/>
              <a:gd name="T61" fmla="*/ 423 h 682"/>
              <a:gd name="T62" fmla="*/ 259 w 846"/>
              <a:gd name="T63" fmla="*/ 621 h 682"/>
              <a:gd name="T64" fmla="*/ 302 w 846"/>
              <a:gd name="T65" fmla="*/ 612 h 682"/>
              <a:gd name="T66" fmla="*/ 311 w 846"/>
              <a:gd name="T67" fmla="*/ 500 h 682"/>
              <a:gd name="T68" fmla="*/ 448 w 846"/>
              <a:gd name="T69" fmla="*/ 509 h 682"/>
              <a:gd name="T70" fmla="*/ 595 w 846"/>
              <a:gd name="T71" fmla="*/ 509 h 682"/>
              <a:gd name="T72" fmla="*/ 621 w 846"/>
              <a:gd name="T73" fmla="*/ 561 h 6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846" h="682">
                <a:moveTo>
                  <a:pt x="655" y="681"/>
                </a:moveTo>
                <a:lnTo>
                  <a:pt x="655" y="681"/>
                </a:lnTo>
                <a:cubicBezTo>
                  <a:pt x="621" y="681"/>
                  <a:pt x="595" y="664"/>
                  <a:pt x="586" y="629"/>
                </a:cubicBezTo>
                <a:lnTo>
                  <a:pt x="586" y="629"/>
                </a:lnTo>
                <a:cubicBezTo>
                  <a:pt x="578" y="569"/>
                  <a:pt x="578" y="569"/>
                  <a:pt x="578" y="569"/>
                </a:cubicBezTo>
                <a:cubicBezTo>
                  <a:pt x="578" y="561"/>
                  <a:pt x="578" y="552"/>
                  <a:pt x="569" y="552"/>
                </a:cubicBezTo>
                <a:cubicBezTo>
                  <a:pt x="569" y="543"/>
                  <a:pt x="569" y="543"/>
                  <a:pt x="569" y="543"/>
                </a:cubicBezTo>
                <a:cubicBezTo>
                  <a:pt x="526" y="552"/>
                  <a:pt x="492" y="561"/>
                  <a:pt x="448" y="561"/>
                </a:cubicBezTo>
                <a:cubicBezTo>
                  <a:pt x="414" y="561"/>
                  <a:pt x="380" y="552"/>
                  <a:pt x="345" y="543"/>
                </a:cubicBezTo>
                <a:cubicBezTo>
                  <a:pt x="345" y="612"/>
                  <a:pt x="345" y="612"/>
                  <a:pt x="345" y="612"/>
                </a:cubicBezTo>
                <a:cubicBezTo>
                  <a:pt x="345" y="655"/>
                  <a:pt x="319" y="681"/>
                  <a:pt x="276" y="681"/>
                </a:cubicBezTo>
                <a:cubicBezTo>
                  <a:pt x="251" y="681"/>
                  <a:pt x="225" y="664"/>
                  <a:pt x="216" y="629"/>
                </a:cubicBezTo>
                <a:cubicBezTo>
                  <a:pt x="182" y="474"/>
                  <a:pt x="182" y="474"/>
                  <a:pt x="182" y="474"/>
                </a:cubicBezTo>
                <a:cubicBezTo>
                  <a:pt x="173" y="474"/>
                  <a:pt x="156" y="466"/>
                  <a:pt x="147" y="466"/>
                </a:cubicBezTo>
                <a:cubicBezTo>
                  <a:pt x="130" y="457"/>
                  <a:pt x="113" y="448"/>
                  <a:pt x="95" y="431"/>
                </a:cubicBezTo>
                <a:cubicBezTo>
                  <a:pt x="78" y="414"/>
                  <a:pt x="61" y="405"/>
                  <a:pt x="44" y="405"/>
                </a:cubicBezTo>
                <a:cubicBezTo>
                  <a:pt x="44" y="397"/>
                  <a:pt x="35" y="397"/>
                  <a:pt x="35" y="397"/>
                </a:cubicBezTo>
                <a:cubicBezTo>
                  <a:pt x="18" y="388"/>
                  <a:pt x="0" y="371"/>
                  <a:pt x="0" y="354"/>
                </a:cubicBezTo>
                <a:cubicBezTo>
                  <a:pt x="9" y="276"/>
                  <a:pt x="9" y="276"/>
                  <a:pt x="9" y="276"/>
                </a:cubicBezTo>
                <a:cubicBezTo>
                  <a:pt x="9" y="250"/>
                  <a:pt x="26" y="233"/>
                  <a:pt x="44" y="224"/>
                </a:cubicBezTo>
                <a:cubicBezTo>
                  <a:pt x="61" y="224"/>
                  <a:pt x="69" y="216"/>
                  <a:pt x="87" y="190"/>
                </a:cubicBezTo>
                <a:cubicBezTo>
                  <a:pt x="104" y="173"/>
                  <a:pt x="121" y="147"/>
                  <a:pt x="147" y="113"/>
                </a:cubicBezTo>
                <a:cubicBezTo>
                  <a:pt x="104" y="61"/>
                  <a:pt x="104" y="61"/>
                  <a:pt x="104" y="61"/>
                </a:cubicBezTo>
                <a:cubicBezTo>
                  <a:pt x="95" y="44"/>
                  <a:pt x="95" y="26"/>
                  <a:pt x="104" y="18"/>
                </a:cubicBezTo>
                <a:cubicBezTo>
                  <a:pt x="113" y="0"/>
                  <a:pt x="130" y="0"/>
                  <a:pt x="138" y="0"/>
                </a:cubicBezTo>
                <a:cubicBezTo>
                  <a:pt x="182" y="9"/>
                  <a:pt x="251" y="26"/>
                  <a:pt x="259" y="35"/>
                </a:cubicBezTo>
                <a:cubicBezTo>
                  <a:pt x="285" y="44"/>
                  <a:pt x="362" y="44"/>
                  <a:pt x="405" y="44"/>
                </a:cubicBezTo>
                <a:cubicBezTo>
                  <a:pt x="423" y="35"/>
                  <a:pt x="431" y="35"/>
                  <a:pt x="448" y="35"/>
                </a:cubicBezTo>
                <a:cubicBezTo>
                  <a:pt x="552" y="35"/>
                  <a:pt x="655" y="61"/>
                  <a:pt x="724" y="113"/>
                </a:cubicBezTo>
                <a:cubicBezTo>
                  <a:pt x="802" y="164"/>
                  <a:pt x="845" y="233"/>
                  <a:pt x="845" y="310"/>
                </a:cubicBezTo>
                <a:cubicBezTo>
                  <a:pt x="845" y="354"/>
                  <a:pt x="827" y="397"/>
                  <a:pt x="802" y="431"/>
                </a:cubicBezTo>
                <a:cubicBezTo>
                  <a:pt x="793" y="440"/>
                  <a:pt x="793" y="448"/>
                  <a:pt x="784" y="457"/>
                </a:cubicBezTo>
                <a:cubicBezTo>
                  <a:pt x="767" y="483"/>
                  <a:pt x="750" y="509"/>
                  <a:pt x="741" y="543"/>
                </a:cubicBezTo>
                <a:cubicBezTo>
                  <a:pt x="733" y="552"/>
                  <a:pt x="733" y="569"/>
                  <a:pt x="724" y="586"/>
                </a:cubicBezTo>
                <a:cubicBezTo>
                  <a:pt x="724" y="586"/>
                  <a:pt x="724" y="595"/>
                  <a:pt x="724" y="612"/>
                </a:cubicBezTo>
                <a:cubicBezTo>
                  <a:pt x="724" y="655"/>
                  <a:pt x="690" y="681"/>
                  <a:pt x="655" y="681"/>
                </a:cubicBezTo>
                <a:close/>
                <a:moveTo>
                  <a:pt x="630" y="621"/>
                </a:moveTo>
                <a:lnTo>
                  <a:pt x="630" y="621"/>
                </a:lnTo>
                <a:cubicBezTo>
                  <a:pt x="638" y="629"/>
                  <a:pt x="647" y="638"/>
                  <a:pt x="655" y="638"/>
                </a:cubicBezTo>
                <a:cubicBezTo>
                  <a:pt x="664" y="638"/>
                  <a:pt x="681" y="629"/>
                  <a:pt x="681" y="612"/>
                </a:cubicBezTo>
                <a:cubicBezTo>
                  <a:pt x="681" y="595"/>
                  <a:pt x="681" y="586"/>
                  <a:pt x="681" y="578"/>
                </a:cubicBezTo>
                <a:cubicBezTo>
                  <a:pt x="690" y="561"/>
                  <a:pt x="690" y="543"/>
                  <a:pt x="698" y="526"/>
                </a:cubicBezTo>
                <a:cubicBezTo>
                  <a:pt x="707" y="483"/>
                  <a:pt x="724" y="457"/>
                  <a:pt x="750" y="431"/>
                </a:cubicBezTo>
                <a:cubicBezTo>
                  <a:pt x="759" y="423"/>
                  <a:pt x="759" y="414"/>
                  <a:pt x="767" y="405"/>
                </a:cubicBezTo>
                <a:cubicBezTo>
                  <a:pt x="793" y="379"/>
                  <a:pt x="802" y="345"/>
                  <a:pt x="802" y="310"/>
                </a:cubicBezTo>
                <a:cubicBezTo>
                  <a:pt x="802" y="250"/>
                  <a:pt x="767" y="199"/>
                  <a:pt x="698" y="156"/>
                </a:cubicBezTo>
                <a:cubicBezTo>
                  <a:pt x="638" y="104"/>
                  <a:pt x="543" y="87"/>
                  <a:pt x="448" y="87"/>
                </a:cubicBezTo>
                <a:cubicBezTo>
                  <a:pt x="440" y="87"/>
                  <a:pt x="423" y="87"/>
                  <a:pt x="405" y="87"/>
                </a:cubicBezTo>
                <a:lnTo>
                  <a:pt x="405" y="87"/>
                </a:lnTo>
                <a:cubicBezTo>
                  <a:pt x="388" y="87"/>
                  <a:pt x="285" y="87"/>
                  <a:pt x="251" y="69"/>
                </a:cubicBezTo>
                <a:cubicBezTo>
                  <a:pt x="233" y="69"/>
                  <a:pt x="190" y="52"/>
                  <a:pt x="156" y="52"/>
                </a:cubicBezTo>
                <a:cubicBezTo>
                  <a:pt x="199" y="104"/>
                  <a:pt x="199" y="104"/>
                  <a:pt x="199" y="104"/>
                </a:cubicBezTo>
                <a:cubicBezTo>
                  <a:pt x="207" y="113"/>
                  <a:pt x="207" y="121"/>
                  <a:pt x="207" y="121"/>
                </a:cubicBezTo>
                <a:cubicBezTo>
                  <a:pt x="207" y="130"/>
                  <a:pt x="199" y="138"/>
                  <a:pt x="199" y="138"/>
                </a:cubicBezTo>
                <a:cubicBezTo>
                  <a:pt x="164" y="164"/>
                  <a:pt x="138" y="190"/>
                  <a:pt x="121" y="216"/>
                </a:cubicBezTo>
                <a:cubicBezTo>
                  <a:pt x="104" y="242"/>
                  <a:pt x="87" y="267"/>
                  <a:pt x="52" y="276"/>
                </a:cubicBezTo>
                <a:lnTo>
                  <a:pt x="52" y="276"/>
                </a:lnTo>
                <a:cubicBezTo>
                  <a:pt x="52" y="354"/>
                  <a:pt x="52" y="354"/>
                  <a:pt x="52" y="354"/>
                </a:cubicBezTo>
                <a:lnTo>
                  <a:pt x="52" y="354"/>
                </a:lnTo>
                <a:lnTo>
                  <a:pt x="61" y="362"/>
                </a:lnTo>
                <a:cubicBezTo>
                  <a:pt x="87" y="371"/>
                  <a:pt x="113" y="379"/>
                  <a:pt x="130" y="405"/>
                </a:cubicBezTo>
                <a:cubicBezTo>
                  <a:pt x="138" y="414"/>
                  <a:pt x="156" y="414"/>
                  <a:pt x="164" y="423"/>
                </a:cubicBezTo>
                <a:cubicBezTo>
                  <a:pt x="190" y="431"/>
                  <a:pt x="216" y="440"/>
                  <a:pt x="225" y="466"/>
                </a:cubicBezTo>
                <a:cubicBezTo>
                  <a:pt x="259" y="621"/>
                  <a:pt x="259" y="621"/>
                  <a:pt x="259" y="621"/>
                </a:cubicBezTo>
                <a:cubicBezTo>
                  <a:pt x="259" y="629"/>
                  <a:pt x="268" y="638"/>
                  <a:pt x="276" y="638"/>
                </a:cubicBezTo>
                <a:cubicBezTo>
                  <a:pt x="294" y="638"/>
                  <a:pt x="302" y="629"/>
                  <a:pt x="302" y="612"/>
                </a:cubicBezTo>
                <a:cubicBezTo>
                  <a:pt x="302" y="517"/>
                  <a:pt x="302" y="517"/>
                  <a:pt x="302" y="517"/>
                </a:cubicBezTo>
                <a:cubicBezTo>
                  <a:pt x="302" y="509"/>
                  <a:pt x="302" y="509"/>
                  <a:pt x="311" y="500"/>
                </a:cubicBezTo>
                <a:cubicBezTo>
                  <a:pt x="319" y="500"/>
                  <a:pt x="319" y="500"/>
                  <a:pt x="328" y="500"/>
                </a:cubicBezTo>
                <a:cubicBezTo>
                  <a:pt x="371" y="509"/>
                  <a:pt x="405" y="509"/>
                  <a:pt x="448" y="509"/>
                </a:cubicBezTo>
                <a:cubicBezTo>
                  <a:pt x="492" y="509"/>
                  <a:pt x="535" y="509"/>
                  <a:pt x="569" y="500"/>
                </a:cubicBezTo>
                <a:cubicBezTo>
                  <a:pt x="578" y="500"/>
                  <a:pt x="586" y="500"/>
                  <a:pt x="595" y="509"/>
                </a:cubicBezTo>
                <a:cubicBezTo>
                  <a:pt x="604" y="517"/>
                  <a:pt x="604" y="517"/>
                  <a:pt x="604" y="517"/>
                </a:cubicBezTo>
                <a:cubicBezTo>
                  <a:pt x="612" y="535"/>
                  <a:pt x="621" y="543"/>
                  <a:pt x="621" y="561"/>
                </a:cubicBezTo>
                <a:lnTo>
                  <a:pt x="630" y="62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26" name="Freeform 625">
            <a:extLst>
              <a:ext uri="{FF2B5EF4-FFF2-40B4-BE49-F238E27FC236}">
                <a16:creationId xmlns:a16="http://schemas.microsoft.com/office/drawing/2014/main" id="{695A8C76-C8FF-6947-99AA-D8C268D30D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12938" y="10760801"/>
            <a:ext cx="202195" cy="136364"/>
          </a:xfrm>
          <a:custGeom>
            <a:avLst/>
            <a:gdLst>
              <a:gd name="T0" fmla="*/ 18 w 191"/>
              <a:gd name="T1" fmla="*/ 129 h 130"/>
              <a:gd name="T2" fmla="*/ 18 w 191"/>
              <a:gd name="T3" fmla="*/ 129 h 130"/>
              <a:gd name="T4" fmla="*/ 0 w 191"/>
              <a:gd name="T5" fmla="*/ 120 h 130"/>
              <a:gd name="T6" fmla="*/ 9 w 191"/>
              <a:gd name="T7" fmla="*/ 103 h 130"/>
              <a:gd name="T8" fmla="*/ 61 w 191"/>
              <a:gd name="T9" fmla="*/ 77 h 130"/>
              <a:gd name="T10" fmla="*/ 43 w 191"/>
              <a:gd name="T11" fmla="*/ 68 h 130"/>
              <a:gd name="T12" fmla="*/ 43 w 191"/>
              <a:gd name="T13" fmla="*/ 25 h 130"/>
              <a:gd name="T14" fmla="*/ 86 w 191"/>
              <a:gd name="T15" fmla="*/ 0 h 130"/>
              <a:gd name="T16" fmla="*/ 121 w 191"/>
              <a:gd name="T17" fmla="*/ 25 h 130"/>
              <a:gd name="T18" fmla="*/ 121 w 191"/>
              <a:gd name="T19" fmla="*/ 60 h 130"/>
              <a:gd name="T20" fmla="*/ 173 w 191"/>
              <a:gd name="T21" fmla="*/ 60 h 130"/>
              <a:gd name="T22" fmla="*/ 190 w 191"/>
              <a:gd name="T23" fmla="*/ 68 h 130"/>
              <a:gd name="T24" fmla="*/ 173 w 191"/>
              <a:gd name="T25" fmla="*/ 86 h 130"/>
              <a:gd name="T26" fmla="*/ 121 w 191"/>
              <a:gd name="T27" fmla="*/ 86 h 130"/>
              <a:gd name="T28" fmla="*/ 104 w 191"/>
              <a:gd name="T29" fmla="*/ 86 h 130"/>
              <a:gd name="T30" fmla="*/ 61 w 191"/>
              <a:gd name="T31" fmla="*/ 111 h 130"/>
              <a:gd name="T32" fmla="*/ 18 w 191"/>
              <a:gd name="T33" fmla="*/ 129 h 130"/>
              <a:gd name="T34" fmla="*/ 86 w 191"/>
              <a:gd name="T35" fmla="*/ 34 h 130"/>
              <a:gd name="T36" fmla="*/ 86 w 191"/>
              <a:gd name="T37" fmla="*/ 34 h 130"/>
              <a:gd name="T38" fmla="*/ 78 w 191"/>
              <a:gd name="T39" fmla="*/ 34 h 130"/>
              <a:gd name="T40" fmla="*/ 69 w 191"/>
              <a:gd name="T41" fmla="*/ 34 h 130"/>
              <a:gd name="T42" fmla="*/ 69 w 191"/>
              <a:gd name="T43" fmla="*/ 51 h 130"/>
              <a:gd name="T44" fmla="*/ 86 w 191"/>
              <a:gd name="T45" fmla="*/ 60 h 130"/>
              <a:gd name="T46" fmla="*/ 95 w 191"/>
              <a:gd name="T47" fmla="*/ 51 h 130"/>
              <a:gd name="T48" fmla="*/ 95 w 191"/>
              <a:gd name="T49" fmla="*/ 34 h 130"/>
              <a:gd name="T50" fmla="*/ 86 w 191"/>
              <a:gd name="T51" fmla="*/ 34 h 130"/>
              <a:gd name="T52" fmla="*/ 95 w 191"/>
              <a:gd name="T53" fmla="*/ 34 h 130"/>
              <a:gd name="T54" fmla="*/ 95 w 191"/>
              <a:gd name="T55" fmla="*/ 34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91" h="130">
                <a:moveTo>
                  <a:pt x="18" y="129"/>
                </a:moveTo>
                <a:lnTo>
                  <a:pt x="18" y="129"/>
                </a:lnTo>
                <a:cubicBezTo>
                  <a:pt x="9" y="129"/>
                  <a:pt x="0" y="129"/>
                  <a:pt x="0" y="120"/>
                </a:cubicBezTo>
                <a:cubicBezTo>
                  <a:pt x="0" y="111"/>
                  <a:pt x="0" y="103"/>
                  <a:pt x="9" y="103"/>
                </a:cubicBezTo>
                <a:cubicBezTo>
                  <a:pt x="18" y="103"/>
                  <a:pt x="43" y="94"/>
                  <a:pt x="61" y="77"/>
                </a:cubicBezTo>
                <a:cubicBezTo>
                  <a:pt x="52" y="77"/>
                  <a:pt x="52" y="77"/>
                  <a:pt x="43" y="68"/>
                </a:cubicBezTo>
                <a:cubicBezTo>
                  <a:pt x="43" y="60"/>
                  <a:pt x="35" y="51"/>
                  <a:pt x="43" y="25"/>
                </a:cubicBezTo>
                <a:cubicBezTo>
                  <a:pt x="52" y="8"/>
                  <a:pt x="69" y="0"/>
                  <a:pt x="86" y="0"/>
                </a:cubicBezTo>
                <a:cubicBezTo>
                  <a:pt x="104" y="0"/>
                  <a:pt x="121" y="8"/>
                  <a:pt x="121" y="25"/>
                </a:cubicBezTo>
                <a:cubicBezTo>
                  <a:pt x="130" y="34"/>
                  <a:pt x="130" y="51"/>
                  <a:pt x="121" y="60"/>
                </a:cubicBezTo>
                <a:cubicBezTo>
                  <a:pt x="138" y="60"/>
                  <a:pt x="156" y="60"/>
                  <a:pt x="173" y="60"/>
                </a:cubicBezTo>
                <a:cubicBezTo>
                  <a:pt x="181" y="51"/>
                  <a:pt x="181" y="60"/>
                  <a:pt x="190" y="68"/>
                </a:cubicBezTo>
                <a:cubicBezTo>
                  <a:pt x="190" y="77"/>
                  <a:pt x="181" y="86"/>
                  <a:pt x="173" y="86"/>
                </a:cubicBezTo>
                <a:cubicBezTo>
                  <a:pt x="173" y="86"/>
                  <a:pt x="147" y="86"/>
                  <a:pt x="121" y="86"/>
                </a:cubicBezTo>
                <a:cubicBezTo>
                  <a:pt x="112" y="94"/>
                  <a:pt x="104" y="94"/>
                  <a:pt x="104" y="86"/>
                </a:cubicBezTo>
                <a:cubicBezTo>
                  <a:pt x="86" y="103"/>
                  <a:pt x="78" y="103"/>
                  <a:pt x="61" y="111"/>
                </a:cubicBezTo>
                <a:cubicBezTo>
                  <a:pt x="35" y="129"/>
                  <a:pt x="18" y="129"/>
                  <a:pt x="18" y="129"/>
                </a:cubicBezTo>
                <a:close/>
                <a:moveTo>
                  <a:pt x="86" y="34"/>
                </a:moveTo>
                <a:lnTo>
                  <a:pt x="86" y="34"/>
                </a:lnTo>
                <a:lnTo>
                  <a:pt x="78" y="34"/>
                </a:lnTo>
                <a:lnTo>
                  <a:pt x="69" y="34"/>
                </a:lnTo>
                <a:cubicBezTo>
                  <a:pt x="69" y="43"/>
                  <a:pt x="69" y="51"/>
                  <a:pt x="69" y="51"/>
                </a:cubicBezTo>
                <a:cubicBezTo>
                  <a:pt x="69" y="60"/>
                  <a:pt x="78" y="60"/>
                  <a:pt x="86" y="60"/>
                </a:cubicBezTo>
                <a:cubicBezTo>
                  <a:pt x="95" y="60"/>
                  <a:pt x="95" y="51"/>
                  <a:pt x="95" y="51"/>
                </a:cubicBezTo>
                <a:cubicBezTo>
                  <a:pt x="95" y="43"/>
                  <a:pt x="95" y="43"/>
                  <a:pt x="95" y="34"/>
                </a:cubicBezTo>
                <a:lnTo>
                  <a:pt x="86" y="34"/>
                </a:lnTo>
                <a:close/>
                <a:moveTo>
                  <a:pt x="95" y="34"/>
                </a:moveTo>
                <a:lnTo>
                  <a:pt x="95" y="3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27" name="Freeform 626">
            <a:extLst>
              <a:ext uri="{FF2B5EF4-FFF2-40B4-BE49-F238E27FC236}">
                <a16:creationId xmlns:a16="http://schemas.microsoft.com/office/drawing/2014/main" id="{B3868E85-8638-9F4D-847E-24255B18B2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64039" y="10868952"/>
            <a:ext cx="56426" cy="56426"/>
          </a:xfrm>
          <a:custGeom>
            <a:avLst/>
            <a:gdLst>
              <a:gd name="T0" fmla="*/ 0 w 53"/>
              <a:gd name="T1" fmla="*/ 26 h 52"/>
              <a:gd name="T2" fmla="*/ 0 w 53"/>
              <a:gd name="T3" fmla="*/ 26 h 52"/>
              <a:gd name="T4" fmla="*/ 26 w 53"/>
              <a:gd name="T5" fmla="*/ 0 h 52"/>
              <a:gd name="T6" fmla="*/ 52 w 53"/>
              <a:gd name="T7" fmla="*/ 26 h 52"/>
              <a:gd name="T8" fmla="*/ 26 w 53"/>
              <a:gd name="T9" fmla="*/ 51 h 52"/>
              <a:gd name="T10" fmla="*/ 0 w 53"/>
              <a:gd name="T11" fmla="*/ 26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3" h="52">
                <a:moveTo>
                  <a:pt x="0" y="26"/>
                </a:moveTo>
                <a:lnTo>
                  <a:pt x="0" y="26"/>
                </a:lnTo>
                <a:cubicBezTo>
                  <a:pt x="0" y="8"/>
                  <a:pt x="17" y="0"/>
                  <a:pt x="26" y="0"/>
                </a:cubicBezTo>
                <a:cubicBezTo>
                  <a:pt x="43" y="0"/>
                  <a:pt x="52" y="8"/>
                  <a:pt x="52" y="26"/>
                </a:cubicBezTo>
                <a:cubicBezTo>
                  <a:pt x="52" y="43"/>
                  <a:pt x="43" y="51"/>
                  <a:pt x="26" y="51"/>
                </a:cubicBezTo>
                <a:cubicBezTo>
                  <a:pt x="17" y="51"/>
                  <a:pt x="0" y="43"/>
                  <a:pt x="0" y="2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28" name="Freeform 627">
            <a:extLst>
              <a:ext uri="{FF2B5EF4-FFF2-40B4-BE49-F238E27FC236}">
                <a16:creationId xmlns:a16="http://schemas.microsoft.com/office/drawing/2014/main" id="{7E6F3EE8-9423-9F4D-A928-734A7261D8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80339" y="10779609"/>
            <a:ext cx="230408" cy="65830"/>
          </a:xfrm>
          <a:custGeom>
            <a:avLst/>
            <a:gdLst>
              <a:gd name="T0" fmla="*/ 189 w 216"/>
              <a:gd name="T1" fmla="*/ 60 h 61"/>
              <a:gd name="T2" fmla="*/ 189 w 216"/>
              <a:gd name="T3" fmla="*/ 60 h 61"/>
              <a:gd name="T4" fmla="*/ 181 w 216"/>
              <a:gd name="T5" fmla="*/ 60 h 61"/>
              <a:gd name="T6" fmla="*/ 103 w 216"/>
              <a:gd name="T7" fmla="*/ 43 h 61"/>
              <a:gd name="T8" fmla="*/ 34 w 216"/>
              <a:gd name="T9" fmla="*/ 43 h 61"/>
              <a:gd name="T10" fmla="*/ 8 w 216"/>
              <a:gd name="T11" fmla="*/ 26 h 61"/>
              <a:gd name="T12" fmla="*/ 25 w 216"/>
              <a:gd name="T13" fmla="*/ 0 h 61"/>
              <a:gd name="T14" fmla="*/ 103 w 216"/>
              <a:gd name="T15" fmla="*/ 0 h 61"/>
              <a:gd name="T16" fmla="*/ 198 w 216"/>
              <a:gd name="T17" fmla="*/ 17 h 61"/>
              <a:gd name="T18" fmla="*/ 206 w 216"/>
              <a:gd name="T19" fmla="*/ 43 h 61"/>
              <a:gd name="T20" fmla="*/ 189 w 216"/>
              <a:gd name="T21" fmla="*/ 60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16" h="61">
                <a:moveTo>
                  <a:pt x="189" y="60"/>
                </a:moveTo>
                <a:lnTo>
                  <a:pt x="189" y="60"/>
                </a:lnTo>
                <a:lnTo>
                  <a:pt x="181" y="60"/>
                </a:lnTo>
                <a:cubicBezTo>
                  <a:pt x="155" y="51"/>
                  <a:pt x="129" y="43"/>
                  <a:pt x="103" y="43"/>
                </a:cubicBezTo>
                <a:cubicBezTo>
                  <a:pt x="86" y="43"/>
                  <a:pt x="43" y="43"/>
                  <a:pt x="34" y="43"/>
                </a:cubicBezTo>
                <a:cubicBezTo>
                  <a:pt x="17" y="51"/>
                  <a:pt x="8" y="43"/>
                  <a:pt x="8" y="26"/>
                </a:cubicBezTo>
                <a:cubicBezTo>
                  <a:pt x="0" y="17"/>
                  <a:pt x="8" y="0"/>
                  <a:pt x="25" y="0"/>
                </a:cubicBezTo>
                <a:cubicBezTo>
                  <a:pt x="43" y="0"/>
                  <a:pt x="86" y="0"/>
                  <a:pt x="103" y="0"/>
                </a:cubicBezTo>
                <a:cubicBezTo>
                  <a:pt x="137" y="0"/>
                  <a:pt x="163" y="8"/>
                  <a:pt x="198" y="17"/>
                </a:cubicBezTo>
                <a:cubicBezTo>
                  <a:pt x="206" y="26"/>
                  <a:pt x="215" y="34"/>
                  <a:pt x="206" y="43"/>
                </a:cubicBezTo>
                <a:cubicBezTo>
                  <a:pt x="206" y="60"/>
                  <a:pt x="198" y="60"/>
                  <a:pt x="189" y="6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29" name="Freeform 628">
            <a:extLst>
              <a:ext uri="{FF2B5EF4-FFF2-40B4-BE49-F238E27FC236}">
                <a16:creationId xmlns:a16="http://schemas.microsoft.com/office/drawing/2014/main" id="{8EBB0307-048F-3547-837F-000E3380D8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7954" y="4488107"/>
            <a:ext cx="902817" cy="733538"/>
          </a:xfrm>
          <a:custGeom>
            <a:avLst/>
            <a:gdLst>
              <a:gd name="T0" fmla="*/ 655 w 845"/>
              <a:gd name="T1" fmla="*/ 689 h 690"/>
              <a:gd name="T2" fmla="*/ 586 w 845"/>
              <a:gd name="T3" fmla="*/ 637 h 690"/>
              <a:gd name="T4" fmla="*/ 569 w 845"/>
              <a:gd name="T5" fmla="*/ 551 h 690"/>
              <a:gd name="T6" fmla="*/ 448 w 845"/>
              <a:gd name="T7" fmla="*/ 560 h 690"/>
              <a:gd name="T8" fmla="*/ 345 w 845"/>
              <a:gd name="T9" fmla="*/ 620 h 690"/>
              <a:gd name="T10" fmla="*/ 216 w 845"/>
              <a:gd name="T11" fmla="*/ 637 h 690"/>
              <a:gd name="T12" fmla="*/ 147 w 845"/>
              <a:gd name="T13" fmla="*/ 465 h 690"/>
              <a:gd name="T14" fmla="*/ 43 w 845"/>
              <a:gd name="T15" fmla="*/ 405 h 690"/>
              <a:gd name="T16" fmla="*/ 0 w 845"/>
              <a:gd name="T17" fmla="*/ 353 h 690"/>
              <a:gd name="T18" fmla="*/ 43 w 845"/>
              <a:gd name="T19" fmla="*/ 233 h 690"/>
              <a:gd name="T20" fmla="*/ 147 w 845"/>
              <a:gd name="T21" fmla="*/ 121 h 690"/>
              <a:gd name="T22" fmla="*/ 103 w 845"/>
              <a:gd name="T23" fmla="*/ 17 h 690"/>
              <a:gd name="T24" fmla="*/ 259 w 845"/>
              <a:gd name="T25" fmla="*/ 35 h 690"/>
              <a:gd name="T26" fmla="*/ 448 w 845"/>
              <a:gd name="T27" fmla="*/ 43 h 690"/>
              <a:gd name="T28" fmla="*/ 844 w 845"/>
              <a:gd name="T29" fmla="*/ 310 h 690"/>
              <a:gd name="T30" fmla="*/ 784 w 845"/>
              <a:gd name="T31" fmla="*/ 465 h 690"/>
              <a:gd name="T32" fmla="*/ 724 w 845"/>
              <a:gd name="T33" fmla="*/ 586 h 690"/>
              <a:gd name="T34" fmla="*/ 655 w 845"/>
              <a:gd name="T35" fmla="*/ 689 h 690"/>
              <a:gd name="T36" fmla="*/ 629 w 845"/>
              <a:gd name="T37" fmla="*/ 629 h 690"/>
              <a:gd name="T38" fmla="*/ 681 w 845"/>
              <a:gd name="T39" fmla="*/ 620 h 690"/>
              <a:gd name="T40" fmla="*/ 689 w 845"/>
              <a:gd name="T41" fmla="*/ 534 h 690"/>
              <a:gd name="T42" fmla="*/ 767 w 845"/>
              <a:gd name="T43" fmla="*/ 414 h 690"/>
              <a:gd name="T44" fmla="*/ 698 w 845"/>
              <a:gd name="T45" fmla="*/ 155 h 690"/>
              <a:gd name="T46" fmla="*/ 405 w 845"/>
              <a:gd name="T47" fmla="*/ 86 h 690"/>
              <a:gd name="T48" fmla="*/ 241 w 845"/>
              <a:gd name="T49" fmla="*/ 78 h 690"/>
              <a:gd name="T50" fmla="*/ 198 w 845"/>
              <a:gd name="T51" fmla="*/ 112 h 690"/>
              <a:gd name="T52" fmla="*/ 198 w 845"/>
              <a:gd name="T53" fmla="*/ 146 h 690"/>
              <a:gd name="T54" fmla="*/ 52 w 845"/>
              <a:gd name="T55" fmla="*/ 276 h 690"/>
              <a:gd name="T56" fmla="*/ 43 w 845"/>
              <a:gd name="T57" fmla="*/ 353 h 690"/>
              <a:gd name="T58" fmla="*/ 60 w 845"/>
              <a:gd name="T59" fmla="*/ 362 h 690"/>
              <a:gd name="T60" fmla="*/ 164 w 845"/>
              <a:gd name="T61" fmla="*/ 422 h 690"/>
              <a:gd name="T62" fmla="*/ 259 w 845"/>
              <a:gd name="T63" fmla="*/ 629 h 690"/>
              <a:gd name="T64" fmla="*/ 302 w 845"/>
              <a:gd name="T65" fmla="*/ 620 h 690"/>
              <a:gd name="T66" fmla="*/ 310 w 845"/>
              <a:gd name="T67" fmla="*/ 508 h 690"/>
              <a:gd name="T68" fmla="*/ 448 w 845"/>
              <a:gd name="T69" fmla="*/ 517 h 690"/>
              <a:gd name="T70" fmla="*/ 586 w 845"/>
              <a:gd name="T71" fmla="*/ 508 h 690"/>
              <a:gd name="T72" fmla="*/ 620 w 845"/>
              <a:gd name="T73" fmla="*/ 569 h 6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845" h="690">
                <a:moveTo>
                  <a:pt x="655" y="689"/>
                </a:moveTo>
                <a:lnTo>
                  <a:pt x="655" y="689"/>
                </a:lnTo>
                <a:cubicBezTo>
                  <a:pt x="620" y="689"/>
                  <a:pt x="595" y="663"/>
                  <a:pt x="586" y="637"/>
                </a:cubicBezTo>
                <a:lnTo>
                  <a:pt x="586" y="637"/>
                </a:lnTo>
                <a:cubicBezTo>
                  <a:pt x="577" y="569"/>
                  <a:pt x="577" y="569"/>
                  <a:pt x="577" y="569"/>
                </a:cubicBezTo>
                <a:cubicBezTo>
                  <a:pt x="577" y="569"/>
                  <a:pt x="577" y="560"/>
                  <a:pt x="569" y="551"/>
                </a:cubicBezTo>
                <a:lnTo>
                  <a:pt x="569" y="551"/>
                </a:lnTo>
                <a:cubicBezTo>
                  <a:pt x="526" y="560"/>
                  <a:pt x="491" y="560"/>
                  <a:pt x="448" y="560"/>
                </a:cubicBezTo>
                <a:cubicBezTo>
                  <a:pt x="413" y="560"/>
                  <a:pt x="379" y="560"/>
                  <a:pt x="345" y="551"/>
                </a:cubicBezTo>
                <a:cubicBezTo>
                  <a:pt x="345" y="620"/>
                  <a:pt x="345" y="620"/>
                  <a:pt x="345" y="620"/>
                </a:cubicBezTo>
                <a:cubicBezTo>
                  <a:pt x="345" y="655"/>
                  <a:pt x="310" y="689"/>
                  <a:pt x="276" y="689"/>
                </a:cubicBezTo>
                <a:cubicBezTo>
                  <a:pt x="250" y="689"/>
                  <a:pt x="216" y="663"/>
                  <a:pt x="216" y="637"/>
                </a:cubicBezTo>
                <a:cubicBezTo>
                  <a:pt x="181" y="483"/>
                  <a:pt x="181" y="483"/>
                  <a:pt x="181" y="483"/>
                </a:cubicBezTo>
                <a:cubicBezTo>
                  <a:pt x="172" y="474"/>
                  <a:pt x="155" y="474"/>
                  <a:pt x="147" y="465"/>
                </a:cubicBezTo>
                <a:cubicBezTo>
                  <a:pt x="129" y="457"/>
                  <a:pt x="112" y="457"/>
                  <a:pt x="95" y="440"/>
                </a:cubicBezTo>
                <a:cubicBezTo>
                  <a:pt x="78" y="422"/>
                  <a:pt x="60" y="414"/>
                  <a:pt x="43" y="405"/>
                </a:cubicBezTo>
                <a:cubicBezTo>
                  <a:pt x="34" y="405"/>
                  <a:pt x="34" y="405"/>
                  <a:pt x="26" y="396"/>
                </a:cubicBezTo>
                <a:cubicBezTo>
                  <a:pt x="9" y="396"/>
                  <a:pt x="0" y="379"/>
                  <a:pt x="0" y="353"/>
                </a:cubicBezTo>
                <a:cubicBezTo>
                  <a:pt x="0" y="276"/>
                  <a:pt x="0" y="276"/>
                  <a:pt x="0" y="276"/>
                </a:cubicBezTo>
                <a:cubicBezTo>
                  <a:pt x="0" y="258"/>
                  <a:pt x="17" y="233"/>
                  <a:pt x="43" y="233"/>
                </a:cubicBezTo>
                <a:cubicBezTo>
                  <a:pt x="60" y="233"/>
                  <a:pt x="69" y="215"/>
                  <a:pt x="86" y="189"/>
                </a:cubicBezTo>
                <a:cubicBezTo>
                  <a:pt x="103" y="172"/>
                  <a:pt x="121" y="146"/>
                  <a:pt x="147" y="121"/>
                </a:cubicBezTo>
                <a:cubicBezTo>
                  <a:pt x="103" y="60"/>
                  <a:pt x="103" y="60"/>
                  <a:pt x="103" y="60"/>
                </a:cubicBezTo>
                <a:cubicBezTo>
                  <a:pt x="95" y="52"/>
                  <a:pt x="95" y="35"/>
                  <a:pt x="103" y="17"/>
                </a:cubicBezTo>
                <a:cubicBezTo>
                  <a:pt x="112" y="9"/>
                  <a:pt x="121" y="0"/>
                  <a:pt x="138" y="9"/>
                </a:cubicBezTo>
                <a:cubicBezTo>
                  <a:pt x="181" y="9"/>
                  <a:pt x="241" y="35"/>
                  <a:pt x="259" y="35"/>
                </a:cubicBezTo>
                <a:cubicBezTo>
                  <a:pt x="284" y="43"/>
                  <a:pt x="362" y="43"/>
                  <a:pt x="396" y="43"/>
                </a:cubicBezTo>
                <a:cubicBezTo>
                  <a:pt x="413" y="43"/>
                  <a:pt x="431" y="43"/>
                  <a:pt x="448" y="43"/>
                </a:cubicBezTo>
                <a:cubicBezTo>
                  <a:pt x="551" y="43"/>
                  <a:pt x="655" y="69"/>
                  <a:pt x="724" y="121"/>
                </a:cubicBezTo>
                <a:cubicBezTo>
                  <a:pt x="801" y="172"/>
                  <a:pt x="844" y="241"/>
                  <a:pt x="844" y="310"/>
                </a:cubicBezTo>
                <a:cubicBezTo>
                  <a:pt x="844" y="353"/>
                  <a:pt x="827" y="405"/>
                  <a:pt x="801" y="440"/>
                </a:cubicBezTo>
                <a:cubicBezTo>
                  <a:pt x="793" y="448"/>
                  <a:pt x="793" y="457"/>
                  <a:pt x="784" y="465"/>
                </a:cubicBezTo>
                <a:cubicBezTo>
                  <a:pt x="758" y="491"/>
                  <a:pt x="750" y="508"/>
                  <a:pt x="732" y="543"/>
                </a:cubicBezTo>
                <a:cubicBezTo>
                  <a:pt x="732" y="560"/>
                  <a:pt x="724" y="577"/>
                  <a:pt x="724" y="586"/>
                </a:cubicBezTo>
                <a:cubicBezTo>
                  <a:pt x="724" y="594"/>
                  <a:pt x="724" y="603"/>
                  <a:pt x="724" y="620"/>
                </a:cubicBezTo>
                <a:cubicBezTo>
                  <a:pt x="724" y="655"/>
                  <a:pt x="689" y="689"/>
                  <a:pt x="655" y="689"/>
                </a:cubicBezTo>
                <a:close/>
                <a:moveTo>
                  <a:pt x="629" y="629"/>
                </a:moveTo>
                <a:lnTo>
                  <a:pt x="629" y="629"/>
                </a:lnTo>
                <a:cubicBezTo>
                  <a:pt x="629" y="637"/>
                  <a:pt x="638" y="637"/>
                  <a:pt x="655" y="637"/>
                </a:cubicBezTo>
                <a:cubicBezTo>
                  <a:pt x="663" y="637"/>
                  <a:pt x="681" y="629"/>
                  <a:pt x="681" y="620"/>
                </a:cubicBezTo>
                <a:cubicBezTo>
                  <a:pt x="681" y="603"/>
                  <a:pt x="681" y="586"/>
                  <a:pt x="681" y="577"/>
                </a:cubicBezTo>
                <a:cubicBezTo>
                  <a:pt x="681" y="560"/>
                  <a:pt x="689" y="551"/>
                  <a:pt x="689" y="534"/>
                </a:cubicBezTo>
                <a:cubicBezTo>
                  <a:pt x="707" y="491"/>
                  <a:pt x="724" y="465"/>
                  <a:pt x="750" y="431"/>
                </a:cubicBezTo>
                <a:cubicBezTo>
                  <a:pt x="750" y="431"/>
                  <a:pt x="758" y="422"/>
                  <a:pt x="767" y="414"/>
                </a:cubicBezTo>
                <a:cubicBezTo>
                  <a:pt x="784" y="379"/>
                  <a:pt x="801" y="345"/>
                  <a:pt x="801" y="310"/>
                </a:cubicBezTo>
                <a:cubicBezTo>
                  <a:pt x="801" y="258"/>
                  <a:pt x="767" y="198"/>
                  <a:pt x="698" y="155"/>
                </a:cubicBezTo>
                <a:cubicBezTo>
                  <a:pt x="638" y="112"/>
                  <a:pt x="543" y="86"/>
                  <a:pt x="448" y="86"/>
                </a:cubicBezTo>
                <a:cubicBezTo>
                  <a:pt x="431" y="86"/>
                  <a:pt x="422" y="86"/>
                  <a:pt x="405" y="86"/>
                </a:cubicBezTo>
                <a:lnTo>
                  <a:pt x="405" y="86"/>
                </a:lnTo>
                <a:cubicBezTo>
                  <a:pt x="388" y="86"/>
                  <a:pt x="284" y="95"/>
                  <a:pt x="241" y="78"/>
                </a:cubicBezTo>
                <a:cubicBezTo>
                  <a:pt x="233" y="69"/>
                  <a:pt x="190" y="60"/>
                  <a:pt x="155" y="52"/>
                </a:cubicBezTo>
                <a:cubicBezTo>
                  <a:pt x="198" y="112"/>
                  <a:pt x="198" y="112"/>
                  <a:pt x="198" y="112"/>
                </a:cubicBezTo>
                <a:cubicBezTo>
                  <a:pt x="198" y="112"/>
                  <a:pt x="207" y="121"/>
                  <a:pt x="207" y="129"/>
                </a:cubicBezTo>
                <a:cubicBezTo>
                  <a:pt x="198" y="129"/>
                  <a:pt x="198" y="138"/>
                  <a:pt x="198" y="146"/>
                </a:cubicBezTo>
                <a:cubicBezTo>
                  <a:pt x="155" y="172"/>
                  <a:pt x="138" y="198"/>
                  <a:pt x="121" y="215"/>
                </a:cubicBezTo>
                <a:cubicBezTo>
                  <a:pt x="103" y="250"/>
                  <a:pt x="86" y="276"/>
                  <a:pt x="52" y="276"/>
                </a:cubicBezTo>
                <a:lnTo>
                  <a:pt x="52" y="276"/>
                </a:lnTo>
                <a:cubicBezTo>
                  <a:pt x="43" y="353"/>
                  <a:pt x="43" y="353"/>
                  <a:pt x="43" y="353"/>
                </a:cubicBezTo>
                <a:cubicBezTo>
                  <a:pt x="43" y="362"/>
                  <a:pt x="43" y="362"/>
                  <a:pt x="52" y="362"/>
                </a:cubicBezTo>
                <a:cubicBezTo>
                  <a:pt x="52" y="362"/>
                  <a:pt x="52" y="362"/>
                  <a:pt x="60" y="362"/>
                </a:cubicBezTo>
                <a:cubicBezTo>
                  <a:pt x="78" y="371"/>
                  <a:pt x="103" y="379"/>
                  <a:pt x="129" y="414"/>
                </a:cubicBezTo>
                <a:cubicBezTo>
                  <a:pt x="138" y="414"/>
                  <a:pt x="147" y="422"/>
                  <a:pt x="164" y="422"/>
                </a:cubicBezTo>
                <a:cubicBezTo>
                  <a:pt x="190" y="431"/>
                  <a:pt x="216" y="440"/>
                  <a:pt x="224" y="465"/>
                </a:cubicBezTo>
                <a:cubicBezTo>
                  <a:pt x="259" y="629"/>
                  <a:pt x="259" y="629"/>
                  <a:pt x="259" y="629"/>
                </a:cubicBezTo>
                <a:cubicBezTo>
                  <a:pt x="259" y="637"/>
                  <a:pt x="267" y="637"/>
                  <a:pt x="276" y="637"/>
                </a:cubicBezTo>
                <a:cubicBezTo>
                  <a:pt x="293" y="637"/>
                  <a:pt x="302" y="629"/>
                  <a:pt x="302" y="620"/>
                </a:cubicBezTo>
                <a:cubicBezTo>
                  <a:pt x="302" y="526"/>
                  <a:pt x="302" y="526"/>
                  <a:pt x="302" y="526"/>
                </a:cubicBezTo>
                <a:cubicBezTo>
                  <a:pt x="302" y="517"/>
                  <a:pt x="302" y="508"/>
                  <a:pt x="310" y="508"/>
                </a:cubicBezTo>
                <a:cubicBezTo>
                  <a:pt x="310" y="500"/>
                  <a:pt x="319" y="500"/>
                  <a:pt x="327" y="500"/>
                </a:cubicBezTo>
                <a:cubicBezTo>
                  <a:pt x="362" y="508"/>
                  <a:pt x="405" y="517"/>
                  <a:pt x="448" y="517"/>
                </a:cubicBezTo>
                <a:cubicBezTo>
                  <a:pt x="491" y="517"/>
                  <a:pt x="534" y="508"/>
                  <a:pt x="569" y="500"/>
                </a:cubicBezTo>
                <a:cubicBezTo>
                  <a:pt x="577" y="500"/>
                  <a:pt x="586" y="500"/>
                  <a:pt x="586" y="508"/>
                </a:cubicBezTo>
                <a:cubicBezTo>
                  <a:pt x="603" y="526"/>
                  <a:pt x="603" y="526"/>
                  <a:pt x="603" y="526"/>
                </a:cubicBezTo>
                <a:cubicBezTo>
                  <a:pt x="612" y="534"/>
                  <a:pt x="620" y="551"/>
                  <a:pt x="620" y="569"/>
                </a:cubicBezTo>
                <a:lnTo>
                  <a:pt x="629" y="62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30" name="Freeform 629">
            <a:extLst>
              <a:ext uri="{FF2B5EF4-FFF2-40B4-BE49-F238E27FC236}">
                <a16:creationId xmlns:a16="http://schemas.microsoft.com/office/drawing/2014/main" id="{5487033C-A29D-AA4D-8DCD-1BFA71D019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4940" y="4615067"/>
            <a:ext cx="202192" cy="136361"/>
          </a:xfrm>
          <a:custGeom>
            <a:avLst/>
            <a:gdLst>
              <a:gd name="T0" fmla="*/ 9 w 191"/>
              <a:gd name="T1" fmla="*/ 129 h 130"/>
              <a:gd name="T2" fmla="*/ 9 w 191"/>
              <a:gd name="T3" fmla="*/ 129 h 130"/>
              <a:gd name="T4" fmla="*/ 0 w 191"/>
              <a:gd name="T5" fmla="*/ 120 h 130"/>
              <a:gd name="T6" fmla="*/ 9 w 191"/>
              <a:gd name="T7" fmla="*/ 103 h 130"/>
              <a:gd name="T8" fmla="*/ 60 w 191"/>
              <a:gd name="T9" fmla="*/ 77 h 130"/>
              <a:gd name="T10" fmla="*/ 43 w 191"/>
              <a:gd name="T11" fmla="*/ 68 h 130"/>
              <a:gd name="T12" fmla="*/ 43 w 191"/>
              <a:gd name="T13" fmla="*/ 25 h 130"/>
              <a:gd name="T14" fmla="*/ 86 w 191"/>
              <a:gd name="T15" fmla="*/ 0 h 130"/>
              <a:gd name="T16" fmla="*/ 121 w 191"/>
              <a:gd name="T17" fmla="*/ 17 h 130"/>
              <a:gd name="T18" fmla="*/ 121 w 191"/>
              <a:gd name="T19" fmla="*/ 60 h 130"/>
              <a:gd name="T20" fmla="*/ 164 w 191"/>
              <a:gd name="T21" fmla="*/ 51 h 130"/>
              <a:gd name="T22" fmla="*/ 181 w 191"/>
              <a:gd name="T23" fmla="*/ 60 h 130"/>
              <a:gd name="T24" fmla="*/ 172 w 191"/>
              <a:gd name="T25" fmla="*/ 77 h 130"/>
              <a:gd name="T26" fmla="*/ 121 w 191"/>
              <a:gd name="T27" fmla="*/ 86 h 130"/>
              <a:gd name="T28" fmla="*/ 95 w 191"/>
              <a:gd name="T29" fmla="*/ 86 h 130"/>
              <a:gd name="T30" fmla="*/ 60 w 191"/>
              <a:gd name="T31" fmla="*/ 112 h 130"/>
              <a:gd name="T32" fmla="*/ 17 w 191"/>
              <a:gd name="T33" fmla="*/ 129 h 130"/>
              <a:gd name="T34" fmla="*/ 9 w 191"/>
              <a:gd name="T35" fmla="*/ 129 h 130"/>
              <a:gd name="T36" fmla="*/ 77 w 191"/>
              <a:gd name="T37" fmla="*/ 25 h 130"/>
              <a:gd name="T38" fmla="*/ 77 w 191"/>
              <a:gd name="T39" fmla="*/ 25 h 130"/>
              <a:gd name="T40" fmla="*/ 77 w 191"/>
              <a:gd name="T41" fmla="*/ 25 h 130"/>
              <a:gd name="T42" fmla="*/ 69 w 191"/>
              <a:gd name="T43" fmla="*/ 34 h 130"/>
              <a:gd name="T44" fmla="*/ 69 w 191"/>
              <a:gd name="T45" fmla="*/ 51 h 130"/>
              <a:gd name="T46" fmla="*/ 86 w 191"/>
              <a:gd name="T47" fmla="*/ 60 h 130"/>
              <a:gd name="T48" fmla="*/ 95 w 191"/>
              <a:gd name="T49" fmla="*/ 51 h 130"/>
              <a:gd name="T50" fmla="*/ 95 w 191"/>
              <a:gd name="T51" fmla="*/ 34 h 130"/>
              <a:gd name="T52" fmla="*/ 77 w 191"/>
              <a:gd name="T53" fmla="*/ 25 h 130"/>
              <a:gd name="T54" fmla="*/ 95 w 191"/>
              <a:gd name="T55" fmla="*/ 34 h 130"/>
              <a:gd name="T56" fmla="*/ 95 w 191"/>
              <a:gd name="T57" fmla="*/ 34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191" h="130">
                <a:moveTo>
                  <a:pt x="9" y="129"/>
                </a:moveTo>
                <a:lnTo>
                  <a:pt x="9" y="129"/>
                </a:lnTo>
                <a:lnTo>
                  <a:pt x="0" y="120"/>
                </a:lnTo>
                <a:cubicBezTo>
                  <a:pt x="0" y="112"/>
                  <a:pt x="0" y="103"/>
                  <a:pt x="9" y="103"/>
                </a:cubicBezTo>
                <a:cubicBezTo>
                  <a:pt x="17" y="94"/>
                  <a:pt x="43" y="86"/>
                  <a:pt x="60" y="77"/>
                </a:cubicBezTo>
                <a:cubicBezTo>
                  <a:pt x="52" y="77"/>
                  <a:pt x="52" y="68"/>
                  <a:pt x="43" y="68"/>
                </a:cubicBezTo>
                <a:cubicBezTo>
                  <a:pt x="43" y="60"/>
                  <a:pt x="34" y="43"/>
                  <a:pt x="43" y="25"/>
                </a:cubicBezTo>
                <a:cubicBezTo>
                  <a:pt x="52" y="8"/>
                  <a:pt x="69" y="0"/>
                  <a:pt x="86" y="0"/>
                </a:cubicBezTo>
                <a:cubicBezTo>
                  <a:pt x="103" y="0"/>
                  <a:pt x="121" y="8"/>
                  <a:pt x="121" y="17"/>
                </a:cubicBezTo>
                <a:cubicBezTo>
                  <a:pt x="129" y="34"/>
                  <a:pt x="129" y="43"/>
                  <a:pt x="121" y="60"/>
                </a:cubicBezTo>
                <a:cubicBezTo>
                  <a:pt x="138" y="60"/>
                  <a:pt x="155" y="51"/>
                  <a:pt x="164" y="51"/>
                </a:cubicBezTo>
                <a:cubicBezTo>
                  <a:pt x="172" y="51"/>
                  <a:pt x="181" y="51"/>
                  <a:pt x="181" y="60"/>
                </a:cubicBezTo>
                <a:cubicBezTo>
                  <a:pt x="190" y="68"/>
                  <a:pt x="181" y="77"/>
                  <a:pt x="172" y="77"/>
                </a:cubicBezTo>
                <a:cubicBezTo>
                  <a:pt x="172" y="77"/>
                  <a:pt x="146" y="86"/>
                  <a:pt x="121" y="86"/>
                </a:cubicBezTo>
                <a:cubicBezTo>
                  <a:pt x="112" y="86"/>
                  <a:pt x="103" y="86"/>
                  <a:pt x="95" y="86"/>
                </a:cubicBezTo>
                <a:cubicBezTo>
                  <a:pt x="86" y="94"/>
                  <a:pt x="77" y="103"/>
                  <a:pt x="60" y="112"/>
                </a:cubicBezTo>
                <a:cubicBezTo>
                  <a:pt x="34" y="120"/>
                  <a:pt x="17" y="129"/>
                  <a:pt x="17" y="129"/>
                </a:cubicBezTo>
                <a:cubicBezTo>
                  <a:pt x="17" y="129"/>
                  <a:pt x="17" y="129"/>
                  <a:pt x="9" y="129"/>
                </a:cubicBezTo>
                <a:close/>
                <a:moveTo>
                  <a:pt x="77" y="25"/>
                </a:moveTo>
                <a:lnTo>
                  <a:pt x="77" y="25"/>
                </a:lnTo>
                <a:lnTo>
                  <a:pt x="77" y="25"/>
                </a:lnTo>
                <a:cubicBezTo>
                  <a:pt x="77" y="25"/>
                  <a:pt x="69" y="25"/>
                  <a:pt x="69" y="34"/>
                </a:cubicBezTo>
                <a:cubicBezTo>
                  <a:pt x="69" y="43"/>
                  <a:pt x="69" y="43"/>
                  <a:pt x="69" y="51"/>
                </a:cubicBezTo>
                <a:cubicBezTo>
                  <a:pt x="69" y="51"/>
                  <a:pt x="77" y="51"/>
                  <a:pt x="86" y="60"/>
                </a:cubicBezTo>
                <a:cubicBezTo>
                  <a:pt x="86" y="51"/>
                  <a:pt x="95" y="51"/>
                  <a:pt x="95" y="51"/>
                </a:cubicBezTo>
                <a:cubicBezTo>
                  <a:pt x="95" y="43"/>
                  <a:pt x="95" y="34"/>
                  <a:pt x="95" y="34"/>
                </a:cubicBezTo>
                <a:cubicBezTo>
                  <a:pt x="95" y="25"/>
                  <a:pt x="86" y="25"/>
                  <a:pt x="77" y="25"/>
                </a:cubicBezTo>
                <a:close/>
                <a:moveTo>
                  <a:pt x="95" y="34"/>
                </a:moveTo>
                <a:lnTo>
                  <a:pt x="95" y="3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31" name="Freeform 630">
            <a:extLst>
              <a:ext uri="{FF2B5EF4-FFF2-40B4-BE49-F238E27FC236}">
                <a16:creationId xmlns:a16="http://schemas.microsoft.com/office/drawing/2014/main" id="{74A71F05-431C-E54F-BAC1-A859DBF1DA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51337" y="4727919"/>
            <a:ext cx="56426" cy="47022"/>
          </a:xfrm>
          <a:custGeom>
            <a:avLst/>
            <a:gdLst>
              <a:gd name="T0" fmla="*/ 0 w 53"/>
              <a:gd name="T1" fmla="*/ 26 h 44"/>
              <a:gd name="T2" fmla="*/ 0 w 53"/>
              <a:gd name="T3" fmla="*/ 26 h 44"/>
              <a:gd name="T4" fmla="*/ 26 w 53"/>
              <a:gd name="T5" fmla="*/ 0 h 44"/>
              <a:gd name="T6" fmla="*/ 52 w 53"/>
              <a:gd name="T7" fmla="*/ 26 h 44"/>
              <a:gd name="T8" fmla="*/ 26 w 53"/>
              <a:gd name="T9" fmla="*/ 43 h 44"/>
              <a:gd name="T10" fmla="*/ 0 w 53"/>
              <a:gd name="T11" fmla="*/ 26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3" h="44">
                <a:moveTo>
                  <a:pt x="0" y="26"/>
                </a:moveTo>
                <a:lnTo>
                  <a:pt x="0" y="26"/>
                </a:lnTo>
                <a:cubicBezTo>
                  <a:pt x="0" y="9"/>
                  <a:pt x="9" y="0"/>
                  <a:pt x="26" y="0"/>
                </a:cubicBezTo>
                <a:cubicBezTo>
                  <a:pt x="35" y="0"/>
                  <a:pt x="52" y="9"/>
                  <a:pt x="52" y="26"/>
                </a:cubicBezTo>
                <a:cubicBezTo>
                  <a:pt x="52" y="34"/>
                  <a:pt x="35" y="43"/>
                  <a:pt x="26" y="43"/>
                </a:cubicBezTo>
                <a:cubicBezTo>
                  <a:pt x="9" y="43"/>
                  <a:pt x="0" y="34"/>
                  <a:pt x="0" y="2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32" name="Freeform 631">
            <a:extLst>
              <a:ext uri="{FF2B5EF4-FFF2-40B4-BE49-F238E27FC236}">
                <a16:creationId xmlns:a16="http://schemas.microsoft.com/office/drawing/2014/main" id="{09EA965C-38C3-7946-8561-9CB3CA1FB2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72341" y="4624471"/>
            <a:ext cx="230405" cy="75235"/>
          </a:xfrm>
          <a:custGeom>
            <a:avLst/>
            <a:gdLst>
              <a:gd name="T0" fmla="*/ 190 w 217"/>
              <a:gd name="T1" fmla="*/ 69 h 70"/>
              <a:gd name="T2" fmla="*/ 190 w 217"/>
              <a:gd name="T3" fmla="*/ 69 h 70"/>
              <a:gd name="T4" fmla="*/ 181 w 217"/>
              <a:gd name="T5" fmla="*/ 69 h 70"/>
              <a:gd name="T6" fmla="*/ 95 w 217"/>
              <a:gd name="T7" fmla="*/ 52 h 70"/>
              <a:gd name="T8" fmla="*/ 26 w 217"/>
              <a:gd name="T9" fmla="*/ 52 h 70"/>
              <a:gd name="T10" fmla="*/ 0 w 217"/>
              <a:gd name="T11" fmla="*/ 35 h 70"/>
              <a:gd name="T12" fmla="*/ 26 w 217"/>
              <a:gd name="T13" fmla="*/ 9 h 70"/>
              <a:gd name="T14" fmla="*/ 103 w 217"/>
              <a:gd name="T15" fmla="*/ 0 h 70"/>
              <a:gd name="T16" fmla="*/ 198 w 217"/>
              <a:gd name="T17" fmla="*/ 26 h 70"/>
              <a:gd name="T18" fmla="*/ 207 w 217"/>
              <a:gd name="T19" fmla="*/ 52 h 70"/>
              <a:gd name="T20" fmla="*/ 190 w 217"/>
              <a:gd name="T21" fmla="*/ 69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17" h="70">
                <a:moveTo>
                  <a:pt x="190" y="69"/>
                </a:moveTo>
                <a:lnTo>
                  <a:pt x="190" y="69"/>
                </a:lnTo>
                <a:lnTo>
                  <a:pt x="181" y="69"/>
                </a:lnTo>
                <a:cubicBezTo>
                  <a:pt x="155" y="60"/>
                  <a:pt x="129" y="52"/>
                  <a:pt x="95" y="52"/>
                </a:cubicBezTo>
                <a:cubicBezTo>
                  <a:pt x="86" y="43"/>
                  <a:pt x="43" y="52"/>
                  <a:pt x="26" y="52"/>
                </a:cubicBezTo>
                <a:cubicBezTo>
                  <a:pt x="17" y="52"/>
                  <a:pt x="9" y="43"/>
                  <a:pt x="0" y="35"/>
                </a:cubicBezTo>
                <a:cubicBezTo>
                  <a:pt x="0" y="17"/>
                  <a:pt x="9" y="9"/>
                  <a:pt x="26" y="9"/>
                </a:cubicBezTo>
                <a:cubicBezTo>
                  <a:pt x="43" y="0"/>
                  <a:pt x="86" y="0"/>
                  <a:pt x="103" y="0"/>
                </a:cubicBezTo>
                <a:cubicBezTo>
                  <a:pt x="138" y="9"/>
                  <a:pt x="164" y="17"/>
                  <a:pt x="198" y="26"/>
                </a:cubicBezTo>
                <a:cubicBezTo>
                  <a:pt x="207" y="26"/>
                  <a:pt x="216" y="43"/>
                  <a:pt x="207" y="52"/>
                </a:cubicBezTo>
                <a:cubicBezTo>
                  <a:pt x="207" y="60"/>
                  <a:pt x="198" y="69"/>
                  <a:pt x="190" y="6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33" name="Freeform 632">
            <a:extLst>
              <a:ext uri="{FF2B5EF4-FFF2-40B4-BE49-F238E27FC236}">
                <a16:creationId xmlns:a16="http://schemas.microsoft.com/office/drawing/2014/main" id="{FF056DE7-6939-BF43-8D05-AD6CE18F55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2937" y="4158955"/>
            <a:ext cx="333853" cy="333856"/>
          </a:xfrm>
          <a:custGeom>
            <a:avLst/>
            <a:gdLst>
              <a:gd name="T0" fmla="*/ 121 w 312"/>
              <a:gd name="T1" fmla="*/ 302 h 311"/>
              <a:gd name="T2" fmla="*/ 121 w 312"/>
              <a:gd name="T3" fmla="*/ 302 h 311"/>
              <a:gd name="T4" fmla="*/ 26 w 312"/>
              <a:gd name="T5" fmla="*/ 233 h 311"/>
              <a:gd name="T6" fmla="*/ 18 w 312"/>
              <a:gd name="T7" fmla="*/ 120 h 311"/>
              <a:gd name="T8" fmla="*/ 87 w 312"/>
              <a:gd name="T9" fmla="*/ 26 h 311"/>
              <a:gd name="T10" fmla="*/ 199 w 312"/>
              <a:gd name="T11" fmla="*/ 9 h 311"/>
              <a:gd name="T12" fmla="*/ 285 w 312"/>
              <a:gd name="T13" fmla="*/ 86 h 311"/>
              <a:gd name="T14" fmla="*/ 302 w 312"/>
              <a:gd name="T15" fmla="*/ 198 h 311"/>
              <a:gd name="T16" fmla="*/ 233 w 312"/>
              <a:gd name="T17" fmla="*/ 284 h 311"/>
              <a:gd name="T18" fmla="*/ 121 w 312"/>
              <a:gd name="T19" fmla="*/ 302 h 311"/>
              <a:gd name="T20" fmla="*/ 190 w 312"/>
              <a:gd name="T21" fmla="*/ 34 h 311"/>
              <a:gd name="T22" fmla="*/ 190 w 312"/>
              <a:gd name="T23" fmla="*/ 34 h 311"/>
              <a:gd name="T24" fmla="*/ 35 w 312"/>
              <a:gd name="T25" fmla="*/ 120 h 311"/>
              <a:gd name="T26" fmla="*/ 121 w 312"/>
              <a:gd name="T27" fmla="*/ 284 h 311"/>
              <a:gd name="T28" fmla="*/ 285 w 312"/>
              <a:gd name="T29" fmla="*/ 189 h 311"/>
              <a:gd name="T30" fmla="*/ 190 w 312"/>
              <a:gd name="T31" fmla="*/ 34 h 3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12" h="311">
                <a:moveTo>
                  <a:pt x="121" y="302"/>
                </a:moveTo>
                <a:lnTo>
                  <a:pt x="121" y="302"/>
                </a:lnTo>
                <a:cubicBezTo>
                  <a:pt x="78" y="293"/>
                  <a:pt x="52" y="267"/>
                  <a:pt x="26" y="233"/>
                </a:cubicBezTo>
                <a:cubicBezTo>
                  <a:pt x="9" y="198"/>
                  <a:pt x="0" y="155"/>
                  <a:pt x="18" y="120"/>
                </a:cubicBezTo>
                <a:cubicBezTo>
                  <a:pt x="26" y="77"/>
                  <a:pt x="52" y="52"/>
                  <a:pt x="87" y="26"/>
                </a:cubicBezTo>
                <a:cubicBezTo>
                  <a:pt x="121" y="9"/>
                  <a:pt x="156" y="0"/>
                  <a:pt x="199" y="9"/>
                </a:cubicBezTo>
                <a:cubicBezTo>
                  <a:pt x="233" y="26"/>
                  <a:pt x="268" y="52"/>
                  <a:pt x="285" y="86"/>
                </a:cubicBezTo>
                <a:cubicBezTo>
                  <a:pt x="311" y="112"/>
                  <a:pt x="311" y="155"/>
                  <a:pt x="302" y="198"/>
                </a:cubicBezTo>
                <a:cubicBezTo>
                  <a:pt x="293" y="233"/>
                  <a:pt x="268" y="267"/>
                  <a:pt x="233" y="284"/>
                </a:cubicBezTo>
                <a:cubicBezTo>
                  <a:pt x="199" y="302"/>
                  <a:pt x="156" y="310"/>
                  <a:pt x="121" y="302"/>
                </a:cubicBezTo>
                <a:close/>
                <a:moveTo>
                  <a:pt x="190" y="34"/>
                </a:moveTo>
                <a:lnTo>
                  <a:pt x="190" y="34"/>
                </a:lnTo>
                <a:cubicBezTo>
                  <a:pt x="121" y="9"/>
                  <a:pt x="52" y="52"/>
                  <a:pt x="35" y="120"/>
                </a:cubicBezTo>
                <a:cubicBezTo>
                  <a:pt x="9" y="189"/>
                  <a:pt x="52" y="267"/>
                  <a:pt x="121" y="284"/>
                </a:cubicBezTo>
                <a:cubicBezTo>
                  <a:pt x="190" y="302"/>
                  <a:pt x="268" y="258"/>
                  <a:pt x="285" y="189"/>
                </a:cubicBezTo>
                <a:cubicBezTo>
                  <a:pt x="302" y="120"/>
                  <a:pt x="259" y="52"/>
                  <a:pt x="190" y="34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34" name="Freeform 633">
            <a:extLst>
              <a:ext uri="{FF2B5EF4-FFF2-40B4-BE49-F238E27FC236}">
                <a16:creationId xmlns:a16="http://schemas.microsoft.com/office/drawing/2014/main" id="{B3948967-E372-4749-831C-77E70C423A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0554" y="4191871"/>
            <a:ext cx="268022" cy="268022"/>
          </a:xfrm>
          <a:custGeom>
            <a:avLst/>
            <a:gdLst>
              <a:gd name="T0" fmla="*/ 95 w 251"/>
              <a:gd name="T1" fmla="*/ 233 h 251"/>
              <a:gd name="T2" fmla="*/ 95 w 251"/>
              <a:gd name="T3" fmla="*/ 233 h 251"/>
              <a:gd name="T4" fmla="*/ 17 w 251"/>
              <a:gd name="T5" fmla="*/ 95 h 251"/>
              <a:gd name="T6" fmla="*/ 155 w 251"/>
              <a:gd name="T7" fmla="*/ 9 h 251"/>
              <a:gd name="T8" fmla="*/ 233 w 251"/>
              <a:gd name="T9" fmla="*/ 155 h 251"/>
              <a:gd name="T10" fmla="*/ 95 w 251"/>
              <a:gd name="T11" fmla="*/ 233 h 251"/>
              <a:gd name="T12" fmla="*/ 146 w 251"/>
              <a:gd name="T13" fmla="*/ 26 h 251"/>
              <a:gd name="T14" fmla="*/ 146 w 251"/>
              <a:gd name="T15" fmla="*/ 26 h 251"/>
              <a:gd name="T16" fmla="*/ 34 w 251"/>
              <a:gd name="T17" fmla="*/ 95 h 251"/>
              <a:gd name="T18" fmla="*/ 95 w 251"/>
              <a:gd name="T19" fmla="*/ 216 h 251"/>
              <a:gd name="T20" fmla="*/ 215 w 251"/>
              <a:gd name="T21" fmla="*/ 147 h 251"/>
              <a:gd name="T22" fmla="*/ 146 w 251"/>
              <a:gd name="T23" fmla="*/ 26 h 2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51" h="251">
                <a:moveTo>
                  <a:pt x="95" y="233"/>
                </a:moveTo>
                <a:lnTo>
                  <a:pt x="95" y="233"/>
                </a:lnTo>
                <a:cubicBezTo>
                  <a:pt x="34" y="216"/>
                  <a:pt x="0" y="155"/>
                  <a:pt x="17" y="95"/>
                </a:cubicBezTo>
                <a:cubicBezTo>
                  <a:pt x="26" y="35"/>
                  <a:pt x="95" y="0"/>
                  <a:pt x="155" y="9"/>
                </a:cubicBezTo>
                <a:cubicBezTo>
                  <a:pt x="215" y="26"/>
                  <a:pt x="250" y="95"/>
                  <a:pt x="233" y="155"/>
                </a:cubicBezTo>
                <a:cubicBezTo>
                  <a:pt x="215" y="216"/>
                  <a:pt x="155" y="250"/>
                  <a:pt x="95" y="233"/>
                </a:cubicBezTo>
                <a:close/>
                <a:moveTo>
                  <a:pt x="146" y="26"/>
                </a:moveTo>
                <a:lnTo>
                  <a:pt x="146" y="26"/>
                </a:lnTo>
                <a:cubicBezTo>
                  <a:pt x="95" y="18"/>
                  <a:pt x="43" y="43"/>
                  <a:pt x="34" y="95"/>
                </a:cubicBezTo>
                <a:cubicBezTo>
                  <a:pt x="17" y="147"/>
                  <a:pt x="52" y="199"/>
                  <a:pt x="95" y="216"/>
                </a:cubicBezTo>
                <a:cubicBezTo>
                  <a:pt x="146" y="224"/>
                  <a:pt x="198" y="199"/>
                  <a:pt x="215" y="147"/>
                </a:cubicBezTo>
                <a:cubicBezTo>
                  <a:pt x="233" y="95"/>
                  <a:pt x="198" y="43"/>
                  <a:pt x="146" y="26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35" name="Freeform 634">
            <a:extLst>
              <a:ext uri="{FF2B5EF4-FFF2-40B4-BE49-F238E27FC236}">
                <a16:creationId xmlns:a16="http://schemas.microsoft.com/office/drawing/2014/main" id="{4126F1E5-89E2-9C4A-A9EA-59441F656A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4597" y="4276510"/>
            <a:ext cx="84639" cy="103448"/>
          </a:xfrm>
          <a:custGeom>
            <a:avLst/>
            <a:gdLst>
              <a:gd name="T0" fmla="*/ 26 w 79"/>
              <a:gd name="T1" fmla="*/ 86 h 96"/>
              <a:gd name="T2" fmla="*/ 26 w 79"/>
              <a:gd name="T3" fmla="*/ 86 h 96"/>
              <a:gd name="T4" fmla="*/ 0 w 79"/>
              <a:gd name="T5" fmla="*/ 77 h 96"/>
              <a:gd name="T6" fmla="*/ 0 w 79"/>
              <a:gd name="T7" fmla="*/ 69 h 96"/>
              <a:gd name="T8" fmla="*/ 9 w 79"/>
              <a:gd name="T9" fmla="*/ 69 h 96"/>
              <a:gd name="T10" fmla="*/ 43 w 79"/>
              <a:gd name="T11" fmla="*/ 77 h 96"/>
              <a:gd name="T12" fmla="*/ 52 w 79"/>
              <a:gd name="T13" fmla="*/ 69 h 96"/>
              <a:gd name="T14" fmla="*/ 35 w 79"/>
              <a:gd name="T15" fmla="*/ 52 h 96"/>
              <a:gd name="T16" fmla="*/ 17 w 79"/>
              <a:gd name="T17" fmla="*/ 34 h 96"/>
              <a:gd name="T18" fmla="*/ 17 w 79"/>
              <a:gd name="T19" fmla="*/ 17 h 96"/>
              <a:gd name="T20" fmla="*/ 35 w 79"/>
              <a:gd name="T21" fmla="*/ 0 h 96"/>
              <a:gd name="T22" fmla="*/ 69 w 79"/>
              <a:gd name="T23" fmla="*/ 8 h 96"/>
              <a:gd name="T24" fmla="*/ 78 w 79"/>
              <a:gd name="T25" fmla="*/ 17 h 96"/>
              <a:gd name="T26" fmla="*/ 69 w 79"/>
              <a:gd name="T27" fmla="*/ 17 h 96"/>
              <a:gd name="T28" fmla="*/ 35 w 79"/>
              <a:gd name="T29" fmla="*/ 8 h 96"/>
              <a:gd name="T30" fmla="*/ 26 w 79"/>
              <a:gd name="T31" fmla="*/ 17 h 96"/>
              <a:gd name="T32" fmla="*/ 43 w 79"/>
              <a:gd name="T33" fmla="*/ 43 h 96"/>
              <a:gd name="T34" fmla="*/ 52 w 79"/>
              <a:gd name="T35" fmla="*/ 52 h 96"/>
              <a:gd name="T36" fmla="*/ 60 w 79"/>
              <a:gd name="T37" fmla="*/ 69 h 96"/>
              <a:gd name="T38" fmla="*/ 43 w 79"/>
              <a:gd name="T39" fmla="*/ 86 h 96"/>
              <a:gd name="T40" fmla="*/ 26 w 79"/>
              <a:gd name="T41" fmla="*/ 86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79" h="96">
                <a:moveTo>
                  <a:pt x="26" y="86"/>
                </a:moveTo>
                <a:lnTo>
                  <a:pt x="26" y="86"/>
                </a:lnTo>
                <a:cubicBezTo>
                  <a:pt x="17" y="86"/>
                  <a:pt x="9" y="86"/>
                  <a:pt x="0" y="77"/>
                </a:cubicBezTo>
                <a:lnTo>
                  <a:pt x="0" y="69"/>
                </a:lnTo>
                <a:lnTo>
                  <a:pt x="9" y="69"/>
                </a:lnTo>
                <a:cubicBezTo>
                  <a:pt x="17" y="77"/>
                  <a:pt x="35" y="77"/>
                  <a:pt x="43" y="77"/>
                </a:cubicBezTo>
                <a:cubicBezTo>
                  <a:pt x="43" y="77"/>
                  <a:pt x="52" y="77"/>
                  <a:pt x="52" y="69"/>
                </a:cubicBezTo>
                <a:cubicBezTo>
                  <a:pt x="52" y="60"/>
                  <a:pt x="43" y="52"/>
                  <a:pt x="35" y="52"/>
                </a:cubicBezTo>
                <a:cubicBezTo>
                  <a:pt x="26" y="43"/>
                  <a:pt x="26" y="43"/>
                  <a:pt x="17" y="34"/>
                </a:cubicBezTo>
                <a:cubicBezTo>
                  <a:pt x="17" y="26"/>
                  <a:pt x="17" y="26"/>
                  <a:pt x="17" y="17"/>
                </a:cubicBezTo>
                <a:cubicBezTo>
                  <a:pt x="17" y="8"/>
                  <a:pt x="26" y="0"/>
                  <a:pt x="35" y="0"/>
                </a:cubicBezTo>
                <a:cubicBezTo>
                  <a:pt x="43" y="0"/>
                  <a:pt x="60" y="0"/>
                  <a:pt x="69" y="8"/>
                </a:cubicBezTo>
                <a:cubicBezTo>
                  <a:pt x="78" y="8"/>
                  <a:pt x="78" y="17"/>
                  <a:pt x="78" y="17"/>
                </a:cubicBezTo>
                <a:cubicBezTo>
                  <a:pt x="69" y="17"/>
                  <a:pt x="69" y="17"/>
                  <a:pt x="69" y="17"/>
                </a:cubicBezTo>
                <a:cubicBezTo>
                  <a:pt x="52" y="8"/>
                  <a:pt x="43" y="8"/>
                  <a:pt x="35" y="8"/>
                </a:cubicBezTo>
                <a:cubicBezTo>
                  <a:pt x="26" y="8"/>
                  <a:pt x="26" y="17"/>
                  <a:pt x="26" y="17"/>
                </a:cubicBezTo>
                <a:cubicBezTo>
                  <a:pt x="26" y="26"/>
                  <a:pt x="35" y="34"/>
                  <a:pt x="43" y="43"/>
                </a:cubicBezTo>
                <a:lnTo>
                  <a:pt x="52" y="52"/>
                </a:lnTo>
                <a:cubicBezTo>
                  <a:pt x="60" y="60"/>
                  <a:pt x="60" y="69"/>
                  <a:pt x="60" y="69"/>
                </a:cubicBezTo>
                <a:cubicBezTo>
                  <a:pt x="60" y="77"/>
                  <a:pt x="52" y="86"/>
                  <a:pt x="43" y="86"/>
                </a:cubicBezTo>
                <a:cubicBezTo>
                  <a:pt x="35" y="95"/>
                  <a:pt x="35" y="95"/>
                  <a:pt x="26" y="8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36" name="Freeform 635">
            <a:extLst>
              <a:ext uri="{FF2B5EF4-FFF2-40B4-BE49-F238E27FC236}">
                <a16:creationId xmlns:a16="http://schemas.microsoft.com/office/drawing/2014/main" id="{C8304610-12A9-5F4D-BD1D-F51E9327FC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1619" y="4248297"/>
            <a:ext cx="18809" cy="18809"/>
          </a:xfrm>
          <a:custGeom>
            <a:avLst/>
            <a:gdLst>
              <a:gd name="T0" fmla="*/ 9 w 18"/>
              <a:gd name="T1" fmla="*/ 17 h 18"/>
              <a:gd name="T2" fmla="*/ 9 w 18"/>
              <a:gd name="T3" fmla="*/ 17 h 18"/>
              <a:gd name="T4" fmla="*/ 0 w 18"/>
              <a:gd name="T5" fmla="*/ 17 h 18"/>
              <a:gd name="T6" fmla="*/ 9 w 18"/>
              <a:gd name="T7" fmla="*/ 9 h 18"/>
              <a:gd name="T8" fmla="*/ 9 w 18"/>
              <a:gd name="T9" fmla="*/ 0 h 18"/>
              <a:gd name="T10" fmla="*/ 17 w 18"/>
              <a:gd name="T11" fmla="*/ 9 h 18"/>
              <a:gd name="T12" fmla="*/ 17 w 18"/>
              <a:gd name="T13" fmla="*/ 17 h 18"/>
              <a:gd name="T14" fmla="*/ 9 w 18"/>
              <a:gd name="T15" fmla="*/ 17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8" h="18">
                <a:moveTo>
                  <a:pt x="9" y="17"/>
                </a:moveTo>
                <a:lnTo>
                  <a:pt x="9" y="17"/>
                </a:lnTo>
                <a:lnTo>
                  <a:pt x="0" y="17"/>
                </a:lnTo>
                <a:cubicBezTo>
                  <a:pt x="9" y="9"/>
                  <a:pt x="9" y="9"/>
                  <a:pt x="9" y="9"/>
                </a:cubicBezTo>
                <a:cubicBezTo>
                  <a:pt x="9" y="0"/>
                  <a:pt x="9" y="0"/>
                  <a:pt x="9" y="0"/>
                </a:cubicBezTo>
                <a:cubicBezTo>
                  <a:pt x="17" y="0"/>
                  <a:pt x="17" y="9"/>
                  <a:pt x="17" y="9"/>
                </a:cubicBezTo>
                <a:cubicBezTo>
                  <a:pt x="17" y="17"/>
                  <a:pt x="17" y="17"/>
                  <a:pt x="17" y="17"/>
                </a:cubicBezTo>
                <a:lnTo>
                  <a:pt x="9" y="17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37" name="Freeform 636">
            <a:extLst>
              <a:ext uri="{FF2B5EF4-FFF2-40B4-BE49-F238E27FC236}">
                <a16:creationId xmlns:a16="http://schemas.microsoft.com/office/drawing/2014/main" id="{8B4539C3-76A9-7742-8079-40815CDB0E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3406" y="4379958"/>
            <a:ext cx="9404" cy="18809"/>
          </a:xfrm>
          <a:custGeom>
            <a:avLst/>
            <a:gdLst>
              <a:gd name="T0" fmla="*/ 0 w 10"/>
              <a:gd name="T1" fmla="*/ 17 h 18"/>
              <a:gd name="T2" fmla="*/ 0 w 10"/>
              <a:gd name="T3" fmla="*/ 17 h 18"/>
              <a:gd name="T4" fmla="*/ 0 w 10"/>
              <a:gd name="T5" fmla="*/ 8 h 18"/>
              <a:gd name="T6" fmla="*/ 0 w 10"/>
              <a:gd name="T7" fmla="*/ 0 h 18"/>
              <a:gd name="T8" fmla="*/ 9 w 10"/>
              <a:gd name="T9" fmla="*/ 0 h 18"/>
              <a:gd name="T10" fmla="*/ 9 w 10"/>
              <a:gd name="T11" fmla="*/ 8 h 18"/>
              <a:gd name="T12" fmla="*/ 9 w 10"/>
              <a:gd name="T13" fmla="*/ 17 h 18"/>
              <a:gd name="T14" fmla="*/ 0 w 10"/>
              <a:gd name="T15" fmla="*/ 17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" h="18">
                <a:moveTo>
                  <a:pt x="0" y="17"/>
                </a:moveTo>
                <a:lnTo>
                  <a:pt x="0" y="17"/>
                </a:lnTo>
                <a:cubicBezTo>
                  <a:pt x="0" y="17"/>
                  <a:pt x="0" y="17"/>
                  <a:pt x="0" y="8"/>
                </a:cubicBezTo>
                <a:cubicBezTo>
                  <a:pt x="0" y="0"/>
                  <a:pt x="0" y="0"/>
                  <a:pt x="0" y="0"/>
                </a:cubicBezTo>
                <a:lnTo>
                  <a:pt x="9" y="0"/>
                </a:lnTo>
                <a:cubicBezTo>
                  <a:pt x="9" y="0"/>
                  <a:pt x="9" y="0"/>
                  <a:pt x="9" y="8"/>
                </a:cubicBezTo>
                <a:cubicBezTo>
                  <a:pt x="9" y="17"/>
                  <a:pt x="9" y="17"/>
                  <a:pt x="9" y="17"/>
                </a:cubicBezTo>
                <a:cubicBezTo>
                  <a:pt x="9" y="17"/>
                  <a:pt x="9" y="17"/>
                  <a:pt x="0" y="1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38" name="Freeform 637">
            <a:extLst>
              <a:ext uri="{FF2B5EF4-FFF2-40B4-BE49-F238E27FC236}">
                <a16:creationId xmlns:a16="http://schemas.microsoft.com/office/drawing/2014/main" id="{538D6329-CD23-064F-B888-6758D3E40B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32510" y="3989677"/>
            <a:ext cx="56426" cy="663007"/>
          </a:xfrm>
          <a:custGeom>
            <a:avLst/>
            <a:gdLst>
              <a:gd name="T0" fmla="*/ 26 w 53"/>
              <a:gd name="T1" fmla="*/ 620 h 621"/>
              <a:gd name="T2" fmla="*/ 26 w 53"/>
              <a:gd name="T3" fmla="*/ 620 h 621"/>
              <a:gd name="T4" fmla="*/ 26 w 53"/>
              <a:gd name="T5" fmla="*/ 620 h 621"/>
              <a:gd name="T6" fmla="*/ 0 w 53"/>
              <a:gd name="T7" fmla="*/ 603 h 621"/>
              <a:gd name="T8" fmla="*/ 9 w 53"/>
              <a:gd name="T9" fmla="*/ 26 h 621"/>
              <a:gd name="T10" fmla="*/ 26 w 53"/>
              <a:gd name="T11" fmla="*/ 0 h 621"/>
              <a:gd name="T12" fmla="*/ 26 w 53"/>
              <a:gd name="T13" fmla="*/ 0 h 621"/>
              <a:gd name="T14" fmla="*/ 52 w 53"/>
              <a:gd name="T15" fmla="*/ 26 h 621"/>
              <a:gd name="T16" fmla="*/ 52 w 53"/>
              <a:gd name="T17" fmla="*/ 603 h 621"/>
              <a:gd name="T18" fmla="*/ 26 w 53"/>
              <a:gd name="T19" fmla="*/ 620 h 6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3" h="621">
                <a:moveTo>
                  <a:pt x="26" y="620"/>
                </a:moveTo>
                <a:lnTo>
                  <a:pt x="26" y="620"/>
                </a:lnTo>
                <a:lnTo>
                  <a:pt x="26" y="620"/>
                </a:lnTo>
                <a:cubicBezTo>
                  <a:pt x="9" y="620"/>
                  <a:pt x="0" y="611"/>
                  <a:pt x="0" y="60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9"/>
                  <a:pt x="17" y="0"/>
                  <a:pt x="26" y="0"/>
                </a:cubicBezTo>
                <a:lnTo>
                  <a:pt x="26" y="0"/>
                </a:lnTo>
                <a:cubicBezTo>
                  <a:pt x="43" y="0"/>
                  <a:pt x="52" y="9"/>
                  <a:pt x="52" y="26"/>
                </a:cubicBezTo>
                <a:cubicBezTo>
                  <a:pt x="52" y="603"/>
                  <a:pt x="52" y="603"/>
                  <a:pt x="52" y="603"/>
                </a:cubicBezTo>
                <a:cubicBezTo>
                  <a:pt x="52" y="611"/>
                  <a:pt x="34" y="620"/>
                  <a:pt x="26" y="62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39" name="Freeform 638">
            <a:extLst>
              <a:ext uri="{FF2B5EF4-FFF2-40B4-BE49-F238E27FC236}">
                <a16:creationId xmlns:a16="http://schemas.microsoft.com/office/drawing/2014/main" id="{CDC06C4C-65FF-8D4D-B2B4-91AB64216D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32510" y="4605662"/>
            <a:ext cx="663004" cy="47022"/>
          </a:xfrm>
          <a:custGeom>
            <a:avLst/>
            <a:gdLst>
              <a:gd name="T0" fmla="*/ 26 w 621"/>
              <a:gd name="T1" fmla="*/ 43 h 44"/>
              <a:gd name="T2" fmla="*/ 26 w 621"/>
              <a:gd name="T3" fmla="*/ 43 h 44"/>
              <a:gd name="T4" fmla="*/ 0 w 621"/>
              <a:gd name="T5" fmla="*/ 26 h 44"/>
              <a:gd name="T6" fmla="*/ 26 w 621"/>
              <a:gd name="T7" fmla="*/ 0 h 44"/>
              <a:gd name="T8" fmla="*/ 603 w 621"/>
              <a:gd name="T9" fmla="*/ 0 h 44"/>
              <a:gd name="T10" fmla="*/ 620 w 621"/>
              <a:gd name="T11" fmla="*/ 26 h 44"/>
              <a:gd name="T12" fmla="*/ 603 w 621"/>
              <a:gd name="T13" fmla="*/ 43 h 44"/>
              <a:gd name="T14" fmla="*/ 26 w 621"/>
              <a:gd name="T15" fmla="*/ 43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21" h="44">
                <a:moveTo>
                  <a:pt x="26" y="43"/>
                </a:moveTo>
                <a:lnTo>
                  <a:pt x="26" y="43"/>
                </a:lnTo>
                <a:cubicBezTo>
                  <a:pt x="9" y="43"/>
                  <a:pt x="0" y="34"/>
                  <a:pt x="0" y="26"/>
                </a:cubicBezTo>
                <a:cubicBezTo>
                  <a:pt x="0" y="9"/>
                  <a:pt x="9" y="0"/>
                  <a:pt x="26" y="0"/>
                </a:cubicBezTo>
                <a:cubicBezTo>
                  <a:pt x="603" y="0"/>
                  <a:pt x="603" y="0"/>
                  <a:pt x="603" y="0"/>
                </a:cubicBezTo>
                <a:cubicBezTo>
                  <a:pt x="612" y="0"/>
                  <a:pt x="620" y="9"/>
                  <a:pt x="620" y="26"/>
                </a:cubicBezTo>
                <a:cubicBezTo>
                  <a:pt x="620" y="34"/>
                  <a:pt x="612" y="43"/>
                  <a:pt x="603" y="43"/>
                </a:cubicBezTo>
                <a:lnTo>
                  <a:pt x="26" y="43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40" name="Freeform 639">
            <a:extLst>
              <a:ext uri="{FF2B5EF4-FFF2-40B4-BE49-F238E27FC236}">
                <a16:creationId xmlns:a16="http://schemas.microsoft.com/office/drawing/2014/main" id="{D9A7BF17-54FD-D848-855A-B6328FFE41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59467" y="4370554"/>
            <a:ext cx="164577" cy="286831"/>
          </a:xfrm>
          <a:custGeom>
            <a:avLst/>
            <a:gdLst>
              <a:gd name="T0" fmla="*/ 137 w 155"/>
              <a:gd name="T1" fmla="*/ 267 h 268"/>
              <a:gd name="T2" fmla="*/ 137 w 155"/>
              <a:gd name="T3" fmla="*/ 267 h 268"/>
              <a:gd name="T4" fmla="*/ 17 w 155"/>
              <a:gd name="T5" fmla="*/ 267 h 268"/>
              <a:gd name="T6" fmla="*/ 0 w 155"/>
              <a:gd name="T7" fmla="*/ 250 h 268"/>
              <a:gd name="T8" fmla="*/ 0 w 155"/>
              <a:gd name="T9" fmla="*/ 17 h 268"/>
              <a:gd name="T10" fmla="*/ 17 w 155"/>
              <a:gd name="T11" fmla="*/ 0 h 268"/>
              <a:gd name="T12" fmla="*/ 137 w 155"/>
              <a:gd name="T13" fmla="*/ 0 h 268"/>
              <a:gd name="T14" fmla="*/ 154 w 155"/>
              <a:gd name="T15" fmla="*/ 17 h 268"/>
              <a:gd name="T16" fmla="*/ 154 w 155"/>
              <a:gd name="T17" fmla="*/ 250 h 268"/>
              <a:gd name="T18" fmla="*/ 137 w 155"/>
              <a:gd name="T19" fmla="*/ 267 h 268"/>
              <a:gd name="T20" fmla="*/ 43 w 155"/>
              <a:gd name="T21" fmla="*/ 224 h 268"/>
              <a:gd name="T22" fmla="*/ 43 w 155"/>
              <a:gd name="T23" fmla="*/ 224 h 268"/>
              <a:gd name="T24" fmla="*/ 111 w 155"/>
              <a:gd name="T25" fmla="*/ 224 h 268"/>
              <a:gd name="T26" fmla="*/ 111 w 155"/>
              <a:gd name="T27" fmla="*/ 43 h 268"/>
              <a:gd name="T28" fmla="*/ 43 w 155"/>
              <a:gd name="T29" fmla="*/ 43 h 268"/>
              <a:gd name="T30" fmla="*/ 43 w 155"/>
              <a:gd name="T31" fmla="*/ 224 h 2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55" h="268">
                <a:moveTo>
                  <a:pt x="137" y="267"/>
                </a:moveTo>
                <a:lnTo>
                  <a:pt x="137" y="267"/>
                </a:lnTo>
                <a:cubicBezTo>
                  <a:pt x="17" y="267"/>
                  <a:pt x="17" y="267"/>
                  <a:pt x="17" y="267"/>
                </a:cubicBezTo>
                <a:cubicBezTo>
                  <a:pt x="8" y="267"/>
                  <a:pt x="0" y="258"/>
                  <a:pt x="0" y="250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9"/>
                  <a:pt x="8" y="0"/>
                  <a:pt x="17" y="0"/>
                </a:cubicBezTo>
                <a:cubicBezTo>
                  <a:pt x="137" y="0"/>
                  <a:pt x="137" y="0"/>
                  <a:pt x="137" y="0"/>
                </a:cubicBezTo>
                <a:cubicBezTo>
                  <a:pt x="146" y="0"/>
                  <a:pt x="154" y="9"/>
                  <a:pt x="154" y="17"/>
                </a:cubicBezTo>
                <a:cubicBezTo>
                  <a:pt x="154" y="250"/>
                  <a:pt x="154" y="250"/>
                  <a:pt x="154" y="250"/>
                </a:cubicBezTo>
                <a:cubicBezTo>
                  <a:pt x="154" y="258"/>
                  <a:pt x="146" y="267"/>
                  <a:pt x="137" y="267"/>
                </a:cubicBezTo>
                <a:close/>
                <a:moveTo>
                  <a:pt x="43" y="224"/>
                </a:moveTo>
                <a:lnTo>
                  <a:pt x="43" y="224"/>
                </a:lnTo>
                <a:cubicBezTo>
                  <a:pt x="111" y="224"/>
                  <a:pt x="111" y="224"/>
                  <a:pt x="111" y="224"/>
                </a:cubicBezTo>
                <a:cubicBezTo>
                  <a:pt x="111" y="43"/>
                  <a:pt x="111" y="43"/>
                  <a:pt x="111" y="43"/>
                </a:cubicBezTo>
                <a:cubicBezTo>
                  <a:pt x="43" y="43"/>
                  <a:pt x="43" y="43"/>
                  <a:pt x="43" y="43"/>
                </a:cubicBezTo>
                <a:lnTo>
                  <a:pt x="43" y="22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41" name="Freeform 640">
            <a:extLst>
              <a:ext uri="{FF2B5EF4-FFF2-40B4-BE49-F238E27FC236}">
                <a16:creationId xmlns:a16="http://schemas.microsoft.com/office/drawing/2014/main" id="{A1B87C4F-2C00-994E-A399-2AA9D44C53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77022" y="4238893"/>
            <a:ext cx="173979" cy="413791"/>
          </a:xfrm>
          <a:custGeom>
            <a:avLst/>
            <a:gdLst>
              <a:gd name="T0" fmla="*/ 138 w 165"/>
              <a:gd name="T1" fmla="*/ 388 h 389"/>
              <a:gd name="T2" fmla="*/ 138 w 165"/>
              <a:gd name="T3" fmla="*/ 388 h 389"/>
              <a:gd name="T4" fmla="*/ 26 w 165"/>
              <a:gd name="T5" fmla="*/ 388 h 389"/>
              <a:gd name="T6" fmla="*/ 0 w 165"/>
              <a:gd name="T7" fmla="*/ 371 h 389"/>
              <a:gd name="T8" fmla="*/ 0 w 165"/>
              <a:gd name="T9" fmla="*/ 26 h 389"/>
              <a:gd name="T10" fmla="*/ 26 w 165"/>
              <a:gd name="T11" fmla="*/ 0 h 389"/>
              <a:gd name="T12" fmla="*/ 138 w 165"/>
              <a:gd name="T13" fmla="*/ 0 h 389"/>
              <a:gd name="T14" fmla="*/ 164 w 165"/>
              <a:gd name="T15" fmla="*/ 26 h 389"/>
              <a:gd name="T16" fmla="*/ 164 w 165"/>
              <a:gd name="T17" fmla="*/ 371 h 389"/>
              <a:gd name="T18" fmla="*/ 138 w 165"/>
              <a:gd name="T19" fmla="*/ 388 h 389"/>
              <a:gd name="T20" fmla="*/ 43 w 165"/>
              <a:gd name="T21" fmla="*/ 345 h 389"/>
              <a:gd name="T22" fmla="*/ 43 w 165"/>
              <a:gd name="T23" fmla="*/ 345 h 389"/>
              <a:gd name="T24" fmla="*/ 112 w 165"/>
              <a:gd name="T25" fmla="*/ 345 h 389"/>
              <a:gd name="T26" fmla="*/ 112 w 165"/>
              <a:gd name="T27" fmla="*/ 43 h 389"/>
              <a:gd name="T28" fmla="*/ 43 w 165"/>
              <a:gd name="T29" fmla="*/ 43 h 389"/>
              <a:gd name="T30" fmla="*/ 43 w 165"/>
              <a:gd name="T31" fmla="*/ 345 h 3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65" h="389">
                <a:moveTo>
                  <a:pt x="138" y="388"/>
                </a:moveTo>
                <a:lnTo>
                  <a:pt x="138" y="388"/>
                </a:lnTo>
                <a:cubicBezTo>
                  <a:pt x="26" y="388"/>
                  <a:pt x="26" y="388"/>
                  <a:pt x="26" y="388"/>
                </a:cubicBezTo>
                <a:cubicBezTo>
                  <a:pt x="9" y="388"/>
                  <a:pt x="0" y="379"/>
                  <a:pt x="0" y="371"/>
                </a:cubicBezTo>
                <a:cubicBezTo>
                  <a:pt x="0" y="26"/>
                  <a:pt x="0" y="26"/>
                  <a:pt x="0" y="26"/>
                </a:cubicBezTo>
                <a:cubicBezTo>
                  <a:pt x="0" y="9"/>
                  <a:pt x="9" y="0"/>
                  <a:pt x="26" y="0"/>
                </a:cubicBezTo>
                <a:cubicBezTo>
                  <a:pt x="138" y="0"/>
                  <a:pt x="138" y="0"/>
                  <a:pt x="138" y="0"/>
                </a:cubicBezTo>
                <a:cubicBezTo>
                  <a:pt x="147" y="0"/>
                  <a:pt x="164" y="9"/>
                  <a:pt x="164" y="26"/>
                </a:cubicBezTo>
                <a:cubicBezTo>
                  <a:pt x="164" y="371"/>
                  <a:pt x="164" y="371"/>
                  <a:pt x="164" y="371"/>
                </a:cubicBezTo>
                <a:cubicBezTo>
                  <a:pt x="164" y="379"/>
                  <a:pt x="147" y="388"/>
                  <a:pt x="138" y="388"/>
                </a:cubicBezTo>
                <a:close/>
                <a:moveTo>
                  <a:pt x="43" y="345"/>
                </a:moveTo>
                <a:lnTo>
                  <a:pt x="43" y="345"/>
                </a:lnTo>
                <a:cubicBezTo>
                  <a:pt x="112" y="345"/>
                  <a:pt x="112" y="345"/>
                  <a:pt x="112" y="345"/>
                </a:cubicBezTo>
                <a:cubicBezTo>
                  <a:pt x="112" y="43"/>
                  <a:pt x="112" y="43"/>
                  <a:pt x="112" y="43"/>
                </a:cubicBezTo>
                <a:cubicBezTo>
                  <a:pt x="43" y="43"/>
                  <a:pt x="43" y="43"/>
                  <a:pt x="43" y="43"/>
                </a:cubicBezTo>
                <a:lnTo>
                  <a:pt x="43" y="34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42" name="Freeform 641">
            <a:extLst>
              <a:ext uri="{FF2B5EF4-FFF2-40B4-BE49-F238E27FC236}">
                <a16:creationId xmlns:a16="http://schemas.microsoft.com/office/drawing/2014/main" id="{97DCAA43-3A60-7840-B323-0670504849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99279" y="4285915"/>
            <a:ext cx="173979" cy="366769"/>
          </a:xfrm>
          <a:custGeom>
            <a:avLst/>
            <a:gdLst>
              <a:gd name="T0" fmla="*/ 138 w 165"/>
              <a:gd name="T1" fmla="*/ 345 h 346"/>
              <a:gd name="T2" fmla="*/ 138 w 165"/>
              <a:gd name="T3" fmla="*/ 345 h 346"/>
              <a:gd name="T4" fmla="*/ 26 w 165"/>
              <a:gd name="T5" fmla="*/ 345 h 346"/>
              <a:gd name="T6" fmla="*/ 0 w 165"/>
              <a:gd name="T7" fmla="*/ 328 h 346"/>
              <a:gd name="T8" fmla="*/ 0 w 165"/>
              <a:gd name="T9" fmla="*/ 18 h 346"/>
              <a:gd name="T10" fmla="*/ 26 w 165"/>
              <a:gd name="T11" fmla="*/ 0 h 346"/>
              <a:gd name="T12" fmla="*/ 138 w 165"/>
              <a:gd name="T13" fmla="*/ 0 h 346"/>
              <a:gd name="T14" fmla="*/ 164 w 165"/>
              <a:gd name="T15" fmla="*/ 18 h 346"/>
              <a:gd name="T16" fmla="*/ 164 w 165"/>
              <a:gd name="T17" fmla="*/ 328 h 346"/>
              <a:gd name="T18" fmla="*/ 138 w 165"/>
              <a:gd name="T19" fmla="*/ 345 h 346"/>
              <a:gd name="T20" fmla="*/ 52 w 165"/>
              <a:gd name="T21" fmla="*/ 302 h 346"/>
              <a:gd name="T22" fmla="*/ 52 w 165"/>
              <a:gd name="T23" fmla="*/ 302 h 346"/>
              <a:gd name="T24" fmla="*/ 121 w 165"/>
              <a:gd name="T25" fmla="*/ 302 h 346"/>
              <a:gd name="T26" fmla="*/ 121 w 165"/>
              <a:gd name="T27" fmla="*/ 44 h 346"/>
              <a:gd name="T28" fmla="*/ 52 w 165"/>
              <a:gd name="T29" fmla="*/ 44 h 346"/>
              <a:gd name="T30" fmla="*/ 52 w 165"/>
              <a:gd name="T31" fmla="*/ 302 h 3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65" h="346">
                <a:moveTo>
                  <a:pt x="138" y="345"/>
                </a:moveTo>
                <a:lnTo>
                  <a:pt x="138" y="345"/>
                </a:lnTo>
                <a:cubicBezTo>
                  <a:pt x="26" y="345"/>
                  <a:pt x="26" y="345"/>
                  <a:pt x="26" y="345"/>
                </a:cubicBezTo>
                <a:cubicBezTo>
                  <a:pt x="9" y="345"/>
                  <a:pt x="0" y="336"/>
                  <a:pt x="0" y="328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9" y="0"/>
                  <a:pt x="26" y="0"/>
                </a:cubicBezTo>
                <a:cubicBezTo>
                  <a:pt x="138" y="0"/>
                  <a:pt x="138" y="0"/>
                  <a:pt x="138" y="0"/>
                </a:cubicBezTo>
                <a:cubicBezTo>
                  <a:pt x="156" y="0"/>
                  <a:pt x="164" y="9"/>
                  <a:pt x="164" y="18"/>
                </a:cubicBezTo>
                <a:cubicBezTo>
                  <a:pt x="164" y="328"/>
                  <a:pt x="164" y="328"/>
                  <a:pt x="164" y="328"/>
                </a:cubicBezTo>
                <a:cubicBezTo>
                  <a:pt x="164" y="336"/>
                  <a:pt x="156" y="345"/>
                  <a:pt x="138" y="345"/>
                </a:cubicBezTo>
                <a:close/>
                <a:moveTo>
                  <a:pt x="52" y="302"/>
                </a:moveTo>
                <a:lnTo>
                  <a:pt x="52" y="302"/>
                </a:lnTo>
                <a:cubicBezTo>
                  <a:pt x="121" y="302"/>
                  <a:pt x="121" y="302"/>
                  <a:pt x="121" y="302"/>
                </a:cubicBezTo>
                <a:cubicBezTo>
                  <a:pt x="121" y="44"/>
                  <a:pt x="121" y="44"/>
                  <a:pt x="121" y="44"/>
                </a:cubicBezTo>
                <a:cubicBezTo>
                  <a:pt x="52" y="44"/>
                  <a:pt x="52" y="44"/>
                  <a:pt x="52" y="44"/>
                </a:cubicBezTo>
                <a:lnTo>
                  <a:pt x="52" y="3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43" name="Freeform 642">
            <a:extLst>
              <a:ext uri="{FF2B5EF4-FFF2-40B4-BE49-F238E27FC236}">
                <a16:creationId xmlns:a16="http://schemas.microsoft.com/office/drawing/2014/main" id="{F6DA8E7B-1CDE-C841-B9D7-3827869B6D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15893" y="3999081"/>
            <a:ext cx="470217" cy="230408"/>
          </a:xfrm>
          <a:custGeom>
            <a:avLst/>
            <a:gdLst>
              <a:gd name="T0" fmla="*/ 17 w 441"/>
              <a:gd name="T1" fmla="*/ 215 h 216"/>
              <a:gd name="T2" fmla="*/ 17 w 441"/>
              <a:gd name="T3" fmla="*/ 215 h 216"/>
              <a:gd name="T4" fmla="*/ 9 w 441"/>
              <a:gd name="T5" fmla="*/ 215 h 216"/>
              <a:gd name="T6" fmla="*/ 9 w 441"/>
              <a:gd name="T7" fmla="*/ 189 h 216"/>
              <a:gd name="T8" fmla="*/ 129 w 441"/>
              <a:gd name="T9" fmla="*/ 77 h 216"/>
              <a:gd name="T10" fmla="*/ 147 w 441"/>
              <a:gd name="T11" fmla="*/ 77 h 216"/>
              <a:gd name="T12" fmla="*/ 259 w 441"/>
              <a:gd name="T13" fmla="*/ 180 h 216"/>
              <a:gd name="T14" fmla="*/ 414 w 441"/>
              <a:gd name="T15" fmla="*/ 8 h 216"/>
              <a:gd name="T16" fmla="*/ 440 w 441"/>
              <a:gd name="T17" fmla="*/ 8 h 216"/>
              <a:gd name="T18" fmla="*/ 440 w 441"/>
              <a:gd name="T19" fmla="*/ 25 h 216"/>
              <a:gd name="T20" fmla="*/ 276 w 441"/>
              <a:gd name="T21" fmla="*/ 215 h 216"/>
              <a:gd name="T22" fmla="*/ 267 w 441"/>
              <a:gd name="T23" fmla="*/ 215 h 216"/>
              <a:gd name="T24" fmla="*/ 250 w 441"/>
              <a:gd name="T25" fmla="*/ 215 h 216"/>
              <a:gd name="T26" fmla="*/ 138 w 441"/>
              <a:gd name="T27" fmla="*/ 103 h 216"/>
              <a:gd name="T28" fmla="*/ 26 w 441"/>
              <a:gd name="T29" fmla="*/ 215 h 216"/>
              <a:gd name="T30" fmla="*/ 17 w 441"/>
              <a:gd name="T31" fmla="*/ 215 h 2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441" h="216">
                <a:moveTo>
                  <a:pt x="17" y="215"/>
                </a:moveTo>
                <a:lnTo>
                  <a:pt x="17" y="215"/>
                </a:lnTo>
                <a:cubicBezTo>
                  <a:pt x="9" y="215"/>
                  <a:pt x="9" y="215"/>
                  <a:pt x="9" y="215"/>
                </a:cubicBezTo>
                <a:cubicBezTo>
                  <a:pt x="0" y="206"/>
                  <a:pt x="0" y="198"/>
                  <a:pt x="9" y="189"/>
                </a:cubicBezTo>
                <a:cubicBezTo>
                  <a:pt x="129" y="77"/>
                  <a:pt x="129" y="77"/>
                  <a:pt x="129" y="77"/>
                </a:cubicBezTo>
                <a:cubicBezTo>
                  <a:pt x="138" y="69"/>
                  <a:pt x="147" y="69"/>
                  <a:pt x="147" y="77"/>
                </a:cubicBezTo>
                <a:cubicBezTo>
                  <a:pt x="259" y="180"/>
                  <a:pt x="259" y="180"/>
                  <a:pt x="259" y="180"/>
                </a:cubicBezTo>
                <a:cubicBezTo>
                  <a:pt x="414" y="8"/>
                  <a:pt x="414" y="8"/>
                  <a:pt x="414" y="8"/>
                </a:cubicBezTo>
                <a:cubicBezTo>
                  <a:pt x="422" y="0"/>
                  <a:pt x="431" y="0"/>
                  <a:pt x="440" y="8"/>
                </a:cubicBezTo>
                <a:cubicBezTo>
                  <a:pt x="440" y="8"/>
                  <a:pt x="440" y="17"/>
                  <a:pt x="440" y="25"/>
                </a:cubicBezTo>
                <a:cubicBezTo>
                  <a:pt x="276" y="215"/>
                  <a:pt x="276" y="215"/>
                  <a:pt x="276" y="215"/>
                </a:cubicBezTo>
                <a:lnTo>
                  <a:pt x="267" y="215"/>
                </a:lnTo>
                <a:cubicBezTo>
                  <a:pt x="259" y="215"/>
                  <a:pt x="259" y="215"/>
                  <a:pt x="250" y="215"/>
                </a:cubicBezTo>
                <a:cubicBezTo>
                  <a:pt x="138" y="103"/>
                  <a:pt x="138" y="103"/>
                  <a:pt x="138" y="103"/>
                </a:cubicBezTo>
                <a:cubicBezTo>
                  <a:pt x="26" y="215"/>
                  <a:pt x="26" y="215"/>
                  <a:pt x="26" y="215"/>
                </a:cubicBezTo>
                <a:lnTo>
                  <a:pt x="17" y="215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44" name="Freeform 643">
            <a:extLst>
              <a:ext uri="{FF2B5EF4-FFF2-40B4-BE49-F238E27FC236}">
                <a16:creationId xmlns:a16="http://schemas.microsoft.com/office/drawing/2014/main" id="{5CF4F739-BEAD-CF43-B83A-C3EC1B12F0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57897" y="3999081"/>
            <a:ext cx="37617" cy="122256"/>
          </a:xfrm>
          <a:custGeom>
            <a:avLst/>
            <a:gdLst>
              <a:gd name="T0" fmla="*/ 17 w 35"/>
              <a:gd name="T1" fmla="*/ 112 h 113"/>
              <a:gd name="T2" fmla="*/ 17 w 35"/>
              <a:gd name="T3" fmla="*/ 112 h 113"/>
              <a:gd name="T4" fmla="*/ 0 w 35"/>
              <a:gd name="T5" fmla="*/ 103 h 113"/>
              <a:gd name="T6" fmla="*/ 0 w 35"/>
              <a:gd name="T7" fmla="*/ 17 h 113"/>
              <a:gd name="T8" fmla="*/ 8 w 35"/>
              <a:gd name="T9" fmla="*/ 0 h 113"/>
              <a:gd name="T10" fmla="*/ 26 w 35"/>
              <a:gd name="T11" fmla="*/ 17 h 113"/>
              <a:gd name="T12" fmla="*/ 34 w 35"/>
              <a:gd name="T13" fmla="*/ 94 h 113"/>
              <a:gd name="T14" fmla="*/ 17 w 35"/>
              <a:gd name="T15" fmla="*/ 112 h 1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5" h="113">
                <a:moveTo>
                  <a:pt x="17" y="112"/>
                </a:moveTo>
                <a:lnTo>
                  <a:pt x="17" y="112"/>
                </a:lnTo>
                <a:cubicBezTo>
                  <a:pt x="8" y="112"/>
                  <a:pt x="8" y="112"/>
                  <a:pt x="0" y="103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8"/>
                  <a:pt x="0" y="0"/>
                  <a:pt x="8" y="0"/>
                </a:cubicBezTo>
                <a:cubicBezTo>
                  <a:pt x="17" y="0"/>
                  <a:pt x="26" y="8"/>
                  <a:pt x="26" y="17"/>
                </a:cubicBezTo>
                <a:cubicBezTo>
                  <a:pt x="34" y="94"/>
                  <a:pt x="34" y="94"/>
                  <a:pt x="34" y="94"/>
                </a:cubicBezTo>
                <a:cubicBezTo>
                  <a:pt x="34" y="103"/>
                  <a:pt x="26" y="112"/>
                  <a:pt x="17" y="11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45" name="Freeform 644">
            <a:extLst>
              <a:ext uri="{FF2B5EF4-FFF2-40B4-BE49-F238E27FC236}">
                <a16:creationId xmlns:a16="http://schemas.microsoft.com/office/drawing/2014/main" id="{9925FE3A-2C1D-BB43-8ACB-0830C6B808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63853" y="3999081"/>
            <a:ext cx="122256" cy="37617"/>
          </a:xfrm>
          <a:custGeom>
            <a:avLst/>
            <a:gdLst>
              <a:gd name="T0" fmla="*/ 17 w 113"/>
              <a:gd name="T1" fmla="*/ 34 h 35"/>
              <a:gd name="T2" fmla="*/ 17 w 113"/>
              <a:gd name="T3" fmla="*/ 34 h 35"/>
              <a:gd name="T4" fmla="*/ 0 w 113"/>
              <a:gd name="T5" fmla="*/ 25 h 35"/>
              <a:gd name="T6" fmla="*/ 8 w 113"/>
              <a:gd name="T7" fmla="*/ 8 h 35"/>
              <a:gd name="T8" fmla="*/ 94 w 113"/>
              <a:gd name="T9" fmla="*/ 0 h 35"/>
              <a:gd name="T10" fmla="*/ 112 w 113"/>
              <a:gd name="T11" fmla="*/ 17 h 35"/>
              <a:gd name="T12" fmla="*/ 94 w 113"/>
              <a:gd name="T13" fmla="*/ 25 h 35"/>
              <a:gd name="T14" fmla="*/ 17 w 113"/>
              <a:gd name="T15" fmla="*/ 34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3" h="35">
                <a:moveTo>
                  <a:pt x="17" y="34"/>
                </a:moveTo>
                <a:lnTo>
                  <a:pt x="17" y="34"/>
                </a:lnTo>
                <a:cubicBezTo>
                  <a:pt x="8" y="34"/>
                  <a:pt x="0" y="34"/>
                  <a:pt x="0" y="25"/>
                </a:cubicBezTo>
                <a:cubicBezTo>
                  <a:pt x="0" y="17"/>
                  <a:pt x="8" y="8"/>
                  <a:pt x="8" y="8"/>
                </a:cubicBezTo>
                <a:cubicBezTo>
                  <a:pt x="94" y="0"/>
                  <a:pt x="94" y="0"/>
                  <a:pt x="94" y="0"/>
                </a:cubicBezTo>
                <a:cubicBezTo>
                  <a:pt x="103" y="0"/>
                  <a:pt x="112" y="8"/>
                  <a:pt x="112" y="17"/>
                </a:cubicBezTo>
                <a:cubicBezTo>
                  <a:pt x="112" y="25"/>
                  <a:pt x="103" y="25"/>
                  <a:pt x="94" y="25"/>
                </a:cubicBezTo>
                <a:cubicBezTo>
                  <a:pt x="17" y="34"/>
                  <a:pt x="17" y="34"/>
                  <a:pt x="17" y="3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46" name="Freeform 645">
            <a:extLst>
              <a:ext uri="{FF2B5EF4-FFF2-40B4-BE49-F238E27FC236}">
                <a16:creationId xmlns:a16="http://schemas.microsoft.com/office/drawing/2014/main" id="{1761A7BF-C412-2F45-89EE-93855971B3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89093" y="7281195"/>
            <a:ext cx="286834" cy="1029777"/>
          </a:xfrm>
          <a:custGeom>
            <a:avLst/>
            <a:gdLst>
              <a:gd name="T0" fmla="*/ 250 w 268"/>
              <a:gd name="T1" fmla="*/ 965 h 966"/>
              <a:gd name="T2" fmla="*/ 250 w 268"/>
              <a:gd name="T3" fmla="*/ 965 h 966"/>
              <a:gd name="T4" fmla="*/ 18 w 268"/>
              <a:gd name="T5" fmla="*/ 965 h 966"/>
              <a:gd name="T6" fmla="*/ 0 w 268"/>
              <a:gd name="T7" fmla="*/ 939 h 966"/>
              <a:gd name="T8" fmla="*/ 0 w 268"/>
              <a:gd name="T9" fmla="*/ 17 h 966"/>
              <a:gd name="T10" fmla="*/ 18 w 268"/>
              <a:gd name="T11" fmla="*/ 0 h 966"/>
              <a:gd name="T12" fmla="*/ 250 w 268"/>
              <a:gd name="T13" fmla="*/ 0 h 966"/>
              <a:gd name="T14" fmla="*/ 267 w 268"/>
              <a:gd name="T15" fmla="*/ 17 h 966"/>
              <a:gd name="T16" fmla="*/ 267 w 268"/>
              <a:gd name="T17" fmla="*/ 939 h 966"/>
              <a:gd name="T18" fmla="*/ 250 w 268"/>
              <a:gd name="T19" fmla="*/ 965 h 966"/>
              <a:gd name="T20" fmla="*/ 43 w 268"/>
              <a:gd name="T21" fmla="*/ 922 h 966"/>
              <a:gd name="T22" fmla="*/ 43 w 268"/>
              <a:gd name="T23" fmla="*/ 922 h 966"/>
              <a:gd name="T24" fmla="*/ 224 w 268"/>
              <a:gd name="T25" fmla="*/ 922 h 966"/>
              <a:gd name="T26" fmla="*/ 224 w 268"/>
              <a:gd name="T27" fmla="*/ 43 h 966"/>
              <a:gd name="T28" fmla="*/ 43 w 268"/>
              <a:gd name="T29" fmla="*/ 43 h 966"/>
              <a:gd name="T30" fmla="*/ 43 w 268"/>
              <a:gd name="T31" fmla="*/ 922 h 9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68" h="966">
                <a:moveTo>
                  <a:pt x="250" y="965"/>
                </a:moveTo>
                <a:lnTo>
                  <a:pt x="250" y="965"/>
                </a:lnTo>
                <a:cubicBezTo>
                  <a:pt x="18" y="965"/>
                  <a:pt x="18" y="965"/>
                  <a:pt x="18" y="965"/>
                </a:cubicBezTo>
                <a:cubicBezTo>
                  <a:pt x="9" y="965"/>
                  <a:pt x="0" y="956"/>
                  <a:pt x="0" y="939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8"/>
                  <a:pt x="9" y="0"/>
                  <a:pt x="18" y="0"/>
                </a:cubicBezTo>
                <a:cubicBezTo>
                  <a:pt x="250" y="0"/>
                  <a:pt x="250" y="0"/>
                  <a:pt x="250" y="0"/>
                </a:cubicBezTo>
                <a:cubicBezTo>
                  <a:pt x="259" y="0"/>
                  <a:pt x="267" y="8"/>
                  <a:pt x="267" y="17"/>
                </a:cubicBezTo>
                <a:cubicBezTo>
                  <a:pt x="267" y="939"/>
                  <a:pt x="267" y="939"/>
                  <a:pt x="267" y="939"/>
                </a:cubicBezTo>
                <a:cubicBezTo>
                  <a:pt x="267" y="956"/>
                  <a:pt x="259" y="965"/>
                  <a:pt x="250" y="965"/>
                </a:cubicBezTo>
                <a:close/>
                <a:moveTo>
                  <a:pt x="43" y="922"/>
                </a:moveTo>
                <a:lnTo>
                  <a:pt x="43" y="922"/>
                </a:lnTo>
                <a:cubicBezTo>
                  <a:pt x="224" y="922"/>
                  <a:pt x="224" y="922"/>
                  <a:pt x="224" y="922"/>
                </a:cubicBezTo>
                <a:cubicBezTo>
                  <a:pt x="224" y="43"/>
                  <a:pt x="224" y="43"/>
                  <a:pt x="224" y="43"/>
                </a:cubicBezTo>
                <a:cubicBezTo>
                  <a:pt x="43" y="43"/>
                  <a:pt x="43" y="43"/>
                  <a:pt x="43" y="43"/>
                </a:cubicBezTo>
                <a:lnTo>
                  <a:pt x="43" y="92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47" name="Freeform 646">
            <a:extLst>
              <a:ext uri="{FF2B5EF4-FFF2-40B4-BE49-F238E27FC236}">
                <a16:creationId xmlns:a16="http://schemas.microsoft.com/office/drawing/2014/main" id="{D5EAE505-0537-434A-9B6B-890644B4F0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45519" y="7398751"/>
            <a:ext cx="173982" cy="173979"/>
          </a:xfrm>
          <a:custGeom>
            <a:avLst/>
            <a:gdLst>
              <a:gd name="T0" fmla="*/ 86 w 165"/>
              <a:gd name="T1" fmla="*/ 163 h 164"/>
              <a:gd name="T2" fmla="*/ 86 w 165"/>
              <a:gd name="T3" fmla="*/ 163 h 164"/>
              <a:gd name="T4" fmla="*/ 0 w 165"/>
              <a:gd name="T5" fmla="*/ 77 h 164"/>
              <a:gd name="T6" fmla="*/ 86 w 165"/>
              <a:gd name="T7" fmla="*/ 0 h 164"/>
              <a:gd name="T8" fmla="*/ 164 w 165"/>
              <a:gd name="T9" fmla="*/ 77 h 164"/>
              <a:gd name="T10" fmla="*/ 86 w 165"/>
              <a:gd name="T11" fmla="*/ 163 h 164"/>
              <a:gd name="T12" fmla="*/ 86 w 165"/>
              <a:gd name="T13" fmla="*/ 43 h 164"/>
              <a:gd name="T14" fmla="*/ 86 w 165"/>
              <a:gd name="T15" fmla="*/ 43 h 164"/>
              <a:gd name="T16" fmla="*/ 52 w 165"/>
              <a:gd name="T17" fmla="*/ 77 h 164"/>
              <a:gd name="T18" fmla="*/ 86 w 165"/>
              <a:gd name="T19" fmla="*/ 112 h 164"/>
              <a:gd name="T20" fmla="*/ 121 w 165"/>
              <a:gd name="T21" fmla="*/ 77 h 164"/>
              <a:gd name="T22" fmla="*/ 86 w 165"/>
              <a:gd name="T23" fmla="*/ 43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65" h="164">
                <a:moveTo>
                  <a:pt x="86" y="163"/>
                </a:moveTo>
                <a:lnTo>
                  <a:pt x="86" y="163"/>
                </a:lnTo>
                <a:cubicBezTo>
                  <a:pt x="43" y="163"/>
                  <a:pt x="0" y="129"/>
                  <a:pt x="0" y="77"/>
                </a:cubicBezTo>
                <a:cubicBezTo>
                  <a:pt x="0" y="34"/>
                  <a:pt x="43" y="0"/>
                  <a:pt x="86" y="0"/>
                </a:cubicBezTo>
                <a:cubicBezTo>
                  <a:pt x="129" y="0"/>
                  <a:pt x="164" y="34"/>
                  <a:pt x="164" y="77"/>
                </a:cubicBezTo>
                <a:cubicBezTo>
                  <a:pt x="164" y="129"/>
                  <a:pt x="129" y="163"/>
                  <a:pt x="86" y="163"/>
                </a:cubicBezTo>
                <a:close/>
                <a:moveTo>
                  <a:pt x="86" y="43"/>
                </a:moveTo>
                <a:lnTo>
                  <a:pt x="86" y="43"/>
                </a:lnTo>
                <a:cubicBezTo>
                  <a:pt x="60" y="43"/>
                  <a:pt x="52" y="60"/>
                  <a:pt x="52" y="77"/>
                </a:cubicBezTo>
                <a:cubicBezTo>
                  <a:pt x="52" y="103"/>
                  <a:pt x="60" y="112"/>
                  <a:pt x="86" y="112"/>
                </a:cubicBezTo>
                <a:cubicBezTo>
                  <a:pt x="103" y="112"/>
                  <a:pt x="121" y="103"/>
                  <a:pt x="121" y="77"/>
                </a:cubicBezTo>
                <a:cubicBezTo>
                  <a:pt x="121" y="60"/>
                  <a:pt x="103" y="43"/>
                  <a:pt x="86" y="43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49" name="Freeform 647">
            <a:extLst>
              <a:ext uri="{FF2B5EF4-FFF2-40B4-BE49-F238E27FC236}">
                <a16:creationId xmlns:a16="http://schemas.microsoft.com/office/drawing/2014/main" id="{89378ACF-F683-584F-8287-302323983A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54923" y="7638560"/>
            <a:ext cx="155173" cy="606581"/>
          </a:xfrm>
          <a:custGeom>
            <a:avLst/>
            <a:gdLst>
              <a:gd name="T0" fmla="*/ 120 w 147"/>
              <a:gd name="T1" fmla="*/ 568 h 569"/>
              <a:gd name="T2" fmla="*/ 120 w 147"/>
              <a:gd name="T3" fmla="*/ 568 h 569"/>
              <a:gd name="T4" fmla="*/ 26 w 147"/>
              <a:gd name="T5" fmla="*/ 568 h 569"/>
              <a:gd name="T6" fmla="*/ 0 w 147"/>
              <a:gd name="T7" fmla="*/ 542 h 569"/>
              <a:gd name="T8" fmla="*/ 0 w 147"/>
              <a:gd name="T9" fmla="*/ 17 h 569"/>
              <a:gd name="T10" fmla="*/ 26 w 147"/>
              <a:gd name="T11" fmla="*/ 0 h 569"/>
              <a:gd name="T12" fmla="*/ 120 w 147"/>
              <a:gd name="T13" fmla="*/ 0 h 569"/>
              <a:gd name="T14" fmla="*/ 146 w 147"/>
              <a:gd name="T15" fmla="*/ 17 h 569"/>
              <a:gd name="T16" fmla="*/ 146 w 147"/>
              <a:gd name="T17" fmla="*/ 542 h 569"/>
              <a:gd name="T18" fmla="*/ 120 w 147"/>
              <a:gd name="T19" fmla="*/ 568 h 569"/>
              <a:gd name="T20" fmla="*/ 51 w 147"/>
              <a:gd name="T21" fmla="*/ 525 h 569"/>
              <a:gd name="T22" fmla="*/ 51 w 147"/>
              <a:gd name="T23" fmla="*/ 525 h 569"/>
              <a:gd name="T24" fmla="*/ 103 w 147"/>
              <a:gd name="T25" fmla="*/ 525 h 569"/>
              <a:gd name="T26" fmla="*/ 103 w 147"/>
              <a:gd name="T27" fmla="*/ 43 h 569"/>
              <a:gd name="T28" fmla="*/ 51 w 147"/>
              <a:gd name="T29" fmla="*/ 43 h 569"/>
              <a:gd name="T30" fmla="*/ 51 w 147"/>
              <a:gd name="T31" fmla="*/ 525 h 5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47" h="569">
                <a:moveTo>
                  <a:pt x="120" y="568"/>
                </a:moveTo>
                <a:lnTo>
                  <a:pt x="120" y="568"/>
                </a:lnTo>
                <a:cubicBezTo>
                  <a:pt x="26" y="568"/>
                  <a:pt x="26" y="568"/>
                  <a:pt x="26" y="568"/>
                </a:cubicBezTo>
                <a:cubicBezTo>
                  <a:pt x="17" y="568"/>
                  <a:pt x="0" y="560"/>
                  <a:pt x="0" y="542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8"/>
                  <a:pt x="17" y="0"/>
                  <a:pt x="26" y="0"/>
                </a:cubicBezTo>
                <a:cubicBezTo>
                  <a:pt x="120" y="0"/>
                  <a:pt x="120" y="0"/>
                  <a:pt x="120" y="0"/>
                </a:cubicBezTo>
                <a:cubicBezTo>
                  <a:pt x="137" y="0"/>
                  <a:pt x="146" y="8"/>
                  <a:pt x="146" y="17"/>
                </a:cubicBezTo>
                <a:cubicBezTo>
                  <a:pt x="146" y="542"/>
                  <a:pt x="146" y="542"/>
                  <a:pt x="146" y="542"/>
                </a:cubicBezTo>
                <a:cubicBezTo>
                  <a:pt x="146" y="560"/>
                  <a:pt x="137" y="568"/>
                  <a:pt x="120" y="568"/>
                </a:cubicBezTo>
                <a:close/>
                <a:moveTo>
                  <a:pt x="51" y="525"/>
                </a:moveTo>
                <a:lnTo>
                  <a:pt x="51" y="525"/>
                </a:lnTo>
                <a:cubicBezTo>
                  <a:pt x="103" y="525"/>
                  <a:pt x="103" y="525"/>
                  <a:pt x="103" y="525"/>
                </a:cubicBezTo>
                <a:cubicBezTo>
                  <a:pt x="103" y="43"/>
                  <a:pt x="103" y="43"/>
                  <a:pt x="103" y="43"/>
                </a:cubicBezTo>
                <a:cubicBezTo>
                  <a:pt x="51" y="43"/>
                  <a:pt x="51" y="43"/>
                  <a:pt x="51" y="43"/>
                </a:cubicBezTo>
                <a:lnTo>
                  <a:pt x="51" y="52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50" name="Freeform 648">
            <a:extLst>
              <a:ext uri="{FF2B5EF4-FFF2-40B4-BE49-F238E27FC236}">
                <a16:creationId xmlns:a16="http://schemas.microsoft.com/office/drawing/2014/main" id="{3F9DEE1B-AFBA-FF43-A414-DB368D9448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28905" y="7281195"/>
            <a:ext cx="296235" cy="1029777"/>
          </a:xfrm>
          <a:custGeom>
            <a:avLst/>
            <a:gdLst>
              <a:gd name="T0" fmla="*/ 250 w 277"/>
              <a:gd name="T1" fmla="*/ 965 h 966"/>
              <a:gd name="T2" fmla="*/ 250 w 277"/>
              <a:gd name="T3" fmla="*/ 965 h 966"/>
              <a:gd name="T4" fmla="*/ 26 w 277"/>
              <a:gd name="T5" fmla="*/ 965 h 966"/>
              <a:gd name="T6" fmla="*/ 0 w 277"/>
              <a:gd name="T7" fmla="*/ 939 h 966"/>
              <a:gd name="T8" fmla="*/ 0 w 277"/>
              <a:gd name="T9" fmla="*/ 17 h 966"/>
              <a:gd name="T10" fmla="*/ 26 w 277"/>
              <a:gd name="T11" fmla="*/ 0 h 966"/>
              <a:gd name="T12" fmla="*/ 250 w 277"/>
              <a:gd name="T13" fmla="*/ 0 h 966"/>
              <a:gd name="T14" fmla="*/ 276 w 277"/>
              <a:gd name="T15" fmla="*/ 17 h 966"/>
              <a:gd name="T16" fmla="*/ 276 w 277"/>
              <a:gd name="T17" fmla="*/ 939 h 966"/>
              <a:gd name="T18" fmla="*/ 250 w 277"/>
              <a:gd name="T19" fmla="*/ 965 h 966"/>
              <a:gd name="T20" fmla="*/ 43 w 277"/>
              <a:gd name="T21" fmla="*/ 922 h 966"/>
              <a:gd name="T22" fmla="*/ 43 w 277"/>
              <a:gd name="T23" fmla="*/ 922 h 966"/>
              <a:gd name="T24" fmla="*/ 233 w 277"/>
              <a:gd name="T25" fmla="*/ 922 h 966"/>
              <a:gd name="T26" fmla="*/ 233 w 277"/>
              <a:gd name="T27" fmla="*/ 43 h 966"/>
              <a:gd name="T28" fmla="*/ 43 w 277"/>
              <a:gd name="T29" fmla="*/ 43 h 966"/>
              <a:gd name="T30" fmla="*/ 43 w 277"/>
              <a:gd name="T31" fmla="*/ 922 h 9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77" h="966">
                <a:moveTo>
                  <a:pt x="250" y="965"/>
                </a:moveTo>
                <a:lnTo>
                  <a:pt x="250" y="965"/>
                </a:lnTo>
                <a:cubicBezTo>
                  <a:pt x="26" y="965"/>
                  <a:pt x="26" y="965"/>
                  <a:pt x="26" y="965"/>
                </a:cubicBezTo>
                <a:cubicBezTo>
                  <a:pt x="9" y="965"/>
                  <a:pt x="0" y="956"/>
                  <a:pt x="0" y="939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8"/>
                  <a:pt x="9" y="0"/>
                  <a:pt x="26" y="0"/>
                </a:cubicBezTo>
                <a:cubicBezTo>
                  <a:pt x="250" y="0"/>
                  <a:pt x="250" y="0"/>
                  <a:pt x="250" y="0"/>
                </a:cubicBezTo>
                <a:cubicBezTo>
                  <a:pt x="267" y="0"/>
                  <a:pt x="276" y="8"/>
                  <a:pt x="276" y="17"/>
                </a:cubicBezTo>
                <a:cubicBezTo>
                  <a:pt x="276" y="939"/>
                  <a:pt x="276" y="939"/>
                  <a:pt x="276" y="939"/>
                </a:cubicBezTo>
                <a:cubicBezTo>
                  <a:pt x="276" y="956"/>
                  <a:pt x="267" y="965"/>
                  <a:pt x="250" y="965"/>
                </a:cubicBezTo>
                <a:close/>
                <a:moveTo>
                  <a:pt x="43" y="922"/>
                </a:moveTo>
                <a:lnTo>
                  <a:pt x="43" y="922"/>
                </a:lnTo>
                <a:cubicBezTo>
                  <a:pt x="233" y="922"/>
                  <a:pt x="233" y="922"/>
                  <a:pt x="233" y="922"/>
                </a:cubicBezTo>
                <a:cubicBezTo>
                  <a:pt x="233" y="43"/>
                  <a:pt x="233" y="43"/>
                  <a:pt x="233" y="43"/>
                </a:cubicBezTo>
                <a:cubicBezTo>
                  <a:pt x="43" y="43"/>
                  <a:pt x="43" y="43"/>
                  <a:pt x="43" y="43"/>
                </a:cubicBezTo>
                <a:lnTo>
                  <a:pt x="43" y="92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51" name="Freeform 649">
            <a:extLst>
              <a:ext uri="{FF2B5EF4-FFF2-40B4-BE49-F238E27FC236}">
                <a16:creationId xmlns:a16="http://schemas.microsoft.com/office/drawing/2014/main" id="{07EEE907-8E70-DF47-A832-535F70C600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94735" y="7398751"/>
            <a:ext cx="169278" cy="173979"/>
          </a:xfrm>
          <a:custGeom>
            <a:avLst/>
            <a:gdLst>
              <a:gd name="T0" fmla="*/ 78 w 157"/>
              <a:gd name="T1" fmla="*/ 163 h 164"/>
              <a:gd name="T2" fmla="*/ 78 w 157"/>
              <a:gd name="T3" fmla="*/ 163 h 164"/>
              <a:gd name="T4" fmla="*/ 0 w 157"/>
              <a:gd name="T5" fmla="*/ 86 h 164"/>
              <a:gd name="T6" fmla="*/ 78 w 157"/>
              <a:gd name="T7" fmla="*/ 0 h 164"/>
              <a:gd name="T8" fmla="*/ 156 w 157"/>
              <a:gd name="T9" fmla="*/ 86 h 164"/>
              <a:gd name="T10" fmla="*/ 78 w 157"/>
              <a:gd name="T11" fmla="*/ 163 h 164"/>
              <a:gd name="T12" fmla="*/ 78 w 157"/>
              <a:gd name="T13" fmla="*/ 52 h 164"/>
              <a:gd name="T14" fmla="*/ 78 w 157"/>
              <a:gd name="T15" fmla="*/ 52 h 164"/>
              <a:gd name="T16" fmla="*/ 44 w 157"/>
              <a:gd name="T17" fmla="*/ 86 h 164"/>
              <a:gd name="T18" fmla="*/ 78 w 157"/>
              <a:gd name="T19" fmla="*/ 120 h 164"/>
              <a:gd name="T20" fmla="*/ 113 w 157"/>
              <a:gd name="T21" fmla="*/ 86 h 164"/>
              <a:gd name="T22" fmla="*/ 78 w 157"/>
              <a:gd name="T23" fmla="*/ 52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57" h="164">
                <a:moveTo>
                  <a:pt x="78" y="163"/>
                </a:moveTo>
                <a:lnTo>
                  <a:pt x="78" y="163"/>
                </a:lnTo>
                <a:cubicBezTo>
                  <a:pt x="35" y="163"/>
                  <a:pt x="0" y="129"/>
                  <a:pt x="0" y="86"/>
                </a:cubicBezTo>
                <a:cubicBezTo>
                  <a:pt x="0" y="34"/>
                  <a:pt x="35" y="0"/>
                  <a:pt x="78" y="0"/>
                </a:cubicBezTo>
                <a:cubicBezTo>
                  <a:pt x="121" y="0"/>
                  <a:pt x="156" y="34"/>
                  <a:pt x="156" y="86"/>
                </a:cubicBezTo>
                <a:cubicBezTo>
                  <a:pt x="156" y="129"/>
                  <a:pt x="121" y="163"/>
                  <a:pt x="78" y="163"/>
                </a:cubicBezTo>
                <a:close/>
                <a:moveTo>
                  <a:pt x="78" y="52"/>
                </a:moveTo>
                <a:lnTo>
                  <a:pt x="78" y="52"/>
                </a:lnTo>
                <a:cubicBezTo>
                  <a:pt x="61" y="52"/>
                  <a:pt x="44" y="60"/>
                  <a:pt x="44" y="86"/>
                </a:cubicBezTo>
                <a:cubicBezTo>
                  <a:pt x="44" y="103"/>
                  <a:pt x="61" y="120"/>
                  <a:pt x="78" y="120"/>
                </a:cubicBezTo>
                <a:cubicBezTo>
                  <a:pt x="95" y="120"/>
                  <a:pt x="113" y="103"/>
                  <a:pt x="113" y="86"/>
                </a:cubicBezTo>
                <a:cubicBezTo>
                  <a:pt x="113" y="60"/>
                  <a:pt x="95" y="52"/>
                  <a:pt x="78" y="52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52" name="Freeform 650">
            <a:extLst>
              <a:ext uri="{FF2B5EF4-FFF2-40B4-BE49-F238E27FC236}">
                <a16:creationId xmlns:a16="http://schemas.microsoft.com/office/drawing/2014/main" id="{3C62130D-2130-C141-91B8-4D0B6A4F2C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04139" y="7638560"/>
            <a:ext cx="150469" cy="606581"/>
          </a:xfrm>
          <a:custGeom>
            <a:avLst/>
            <a:gdLst>
              <a:gd name="T0" fmla="*/ 121 w 139"/>
              <a:gd name="T1" fmla="*/ 568 h 569"/>
              <a:gd name="T2" fmla="*/ 121 w 139"/>
              <a:gd name="T3" fmla="*/ 568 h 569"/>
              <a:gd name="T4" fmla="*/ 17 w 139"/>
              <a:gd name="T5" fmla="*/ 568 h 569"/>
              <a:gd name="T6" fmla="*/ 0 w 139"/>
              <a:gd name="T7" fmla="*/ 542 h 569"/>
              <a:gd name="T8" fmla="*/ 0 w 139"/>
              <a:gd name="T9" fmla="*/ 17 h 569"/>
              <a:gd name="T10" fmla="*/ 17 w 139"/>
              <a:gd name="T11" fmla="*/ 0 h 569"/>
              <a:gd name="T12" fmla="*/ 121 w 139"/>
              <a:gd name="T13" fmla="*/ 0 h 569"/>
              <a:gd name="T14" fmla="*/ 138 w 139"/>
              <a:gd name="T15" fmla="*/ 17 h 569"/>
              <a:gd name="T16" fmla="*/ 138 w 139"/>
              <a:gd name="T17" fmla="*/ 542 h 569"/>
              <a:gd name="T18" fmla="*/ 121 w 139"/>
              <a:gd name="T19" fmla="*/ 568 h 569"/>
              <a:gd name="T20" fmla="*/ 43 w 139"/>
              <a:gd name="T21" fmla="*/ 525 h 569"/>
              <a:gd name="T22" fmla="*/ 43 w 139"/>
              <a:gd name="T23" fmla="*/ 525 h 569"/>
              <a:gd name="T24" fmla="*/ 95 w 139"/>
              <a:gd name="T25" fmla="*/ 525 h 569"/>
              <a:gd name="T26" fmla="*/ 95 w 139"/>
              <a:gd name="T27" fmla="*/ 43 h 569"/>
              <a:gd name="T28" fmla="*/ 43 w 139"/>
              <a:gd name="T29" fmla="*/ 43 h 569"/>
              <a:gd name="T30" fmla="*/ 43 w 139"/>
              <a:gd name="T31" fmla="*/ 525 h 5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39" h="569">
                <a:moveTo>
                  <a:pt x="121" y="568"/>
                </a:moveTo>
                <a:lnTo>
                  <a:pt x="121" y="568"/>
                </a:lnTo>
                <a:cubicBezTo>
                  <a:pt x="17" y="568"/>
                  <a:pt x="17" y="568"/>
                  <a:pt x="17" y="568"/>
                </a:cubicBezTo>
                <a:cubicBezTo>
                  <a:pt x="9" y="568"/>
                  <a:pt x="0" y="560"/>
                  <a:pt x="0" y="542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8"/>
                  <a:pt x="9" y="0"/>
                  <a:pt x="17" y="0"/>
                </a:cubicBezTo>
                <a:cubicBezTo>
                  <a:pt x="121" y="0"/>
                  <a:pt x="121" y="0"/>
                  <a:pt x="121" y="0"/>
                </a:cubicBezTo>
                <a:cubicBezTo>
                  <a:pt x="129" y="0"/>
                  <a:pt x="138" y="8"/>
                  <a:pt x="138" y="17"/>
                </a:cubicBezTo>
                <a:cubicBezTo>
                  <a:pt x="138" y="542"/>
                  <a:pt x="138" y="542"/>
                  <a:pt x="138" y="542"/>
                </a:cubicBezTo>
                <a:cubicBezTo>
                  <a:pt x="138" y="560"/>
                  <a:pt x="129" y="568"/>
                  <a:pt x="121" y="568"/>
                </a:cubicBezTo>
                <a:close/>
                <a:moveTo>
                  <a:pt x="43" y="525"/>
                </a:moveTo>
                <a:lnTo>
                  <a:pt x="43" y="525"/>
                </a:lnTo>
                <a:cubicBezTo>
                  <a:pt x="95" y="525"/>
                  <a:pt x="95" y="525"/>
                  <a:pt x="95" y="525"/>
                </a:cubicBezTo>
                <a:cubicBezTo>
                  <a:pt x="95" y="43"/>
                  <a:pt x="95" y="43"/>
                  <a:pt x="95" y="43"/>
                </a:cubicBezTo>
                <a:cubicBezTo>
                  <a:pt x="43" y="43"/>
                  <a:pt x="43" y="43"/>
                  <a:pt x="43" y="43"/>
                </a:cubicBezTo>
                <a:lnTo>
                  <a:pt x="43" y="52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53" name="Freeform 651">
            <a:extLst>
              <a:ext uri="{FF2B5EF4-FFF2-40B4-BE49-F238E27FC236}">
                <a16:creationId xmlns:a16="http://schemas.microsoft.com/office/drawing/2014/main" id="{16961DE7-DE79-0047-834E-A21BD103DE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87523" y="7243578"/>
            <a:ext cx="578368" cy="1067394"/>
          </a:xfrm>
          <a:custGeom>
            <a:avLst/>
            <a:gdLst>
              <a:gd name="T0" fmla="*/ 310 w 543"/>
              <a:gd name="T1" fmla="*/ 1000 h 1001"/>
              <a:gd name="T2" fmla="*/ 310 w 543"/>
              <a:gd name="T3" fmla="*/ 1000 h 1001"/>
              <a:gd name="T4" fmla="*/ 284 w 543"/>
              <a:gd name="T5" fmla="*/ 982 h 1001"/>
              <a:gd name="T6" fmla="*/ 8 w 543"/>
              <a:gd name="T7" fmla="*/ 104 h 1001"/>
              <a:gd name="T8" fmla="*/ 8 w 543"/>
              <a:gd name="T9" fmla="*/ 86 h 1001"/>
              <a:gd name="T10" fmla="*/ 17 w 543"/>
              <a:gd name="T11" fmla="*/ 78 h 1001"/>
              <a:gd name="T12" fmla="*/ 241 w 543"/>
              <a:gd name="T13" fmla="*/ 9 h 1001"/>
              <a:gd name="T14" fmla="*/ 266 w 543"/>
              <a:gd name="T15" fmla="*/ 26 h 1001"/>
              <a:gd name="T16" fmla="*/ 542 w 543"/>
              <a:gd name="T17" fmla="*/ 905 h 1001"/>
              <a:gd name="T18" fmla="*/ 542 w 543"/>
              <a:gd name="T19" fmla="*/ 922 h 1001"/>
              <a:gd name="T20" fmla="*/ 534 w 543"/>
              <a:gd name="T21" fmla="*/ 931 h 1001"/>
              <a:gd name="T22" fmla="*/ 310 w 543"/>
              <a:gd name="T23" fmla="*/ 1000 h 1001"/>
              <a:gd name="T24" fmla="*/ 51 w 543"/>
              <a:gd name="T25" fmla="*/ 112 h 1001"/>
              <a:gd name="T26" fmla="*/ 51 w 543"/>
              <a:gd name="T27" fmla="*/ 112 h 1001"/>
              <a:gd name="T28" fmla="*/ 318 w 543"/>
              <a:gd name="T29" fmla="*/ 948 h 1001"/>
              <a:gd name="T30" fmla="*/ 491 w 543"/>
              <a:gd name="T31" fmla="*/ 896 h 1001"/>
              <a:gd name="T32" fmla="*/ 232 w 543"/>
              <a:gd name="T33" fmla="*/ 61 h 1001"/>
              <a:gd name="T34" fmla="*/ 51 w 543"/>
              <a:gd name="T35" fmla="*/ 112 h 10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43" h="1001">
                <a:moveTo>
                  <a:pt x="310" y="1000"/>
                </a:moveTo>
                <a:lnTo>
                  <a:pt x="310" y="1000"/>
                </a:lnTo>
                <a:cubicBezTo>
                  <a:pt x="292" y="1000"/>
                  <a:pt x="284" y="991"/>
                  <a:pt x="284" y="982"/>
                </a:cubicBezTo>
                <a:cubicBezTo>
                  <a:pt x="8" y="104"/>
                  <a:pt x="8" y="104"/>
                  <a:pt x="8" y="104"/>
                </a:cubicBezTo>
                <a:cubicBezTo>
                  <a:pt x="0" y="104"/>
                  <a:pt x="0" y="95"/>
                  <a:pt x="8" y="86"/>
                </a:cubicBezTo>
                <a:lnTo>
                  <a:pt x="17" y="78"/>
                </a:lnTo>
                <a:cubicBezTo>
                  <a:pt x="241" y="9"/>
                  <a:pt x="241" y="9"/>
                  <a:pt x="241" y="9"/>
                </a:cubicBezTo>
                <a:cubicBezTo>
                  <a:pt x="249" y="0"/>
                  <a:pt x="258" y="9"/>
                  <a:pt x="266" y="26"/>
                </a:cubicBezTo>
                <a:cubicBezTo>
                  <a:pt x="542" y="905"/>
                  <a:pt x="542" y="905"/>
                  <a:pt x="542" y="905"/>
                </a:cubicBezTo>
                <a:cubicBezTo>
                  <a:pt x="542" y="905"/>
                  <a:pt x="542" y="913"/>
                  <a:pt x="542" y="922"/>
                </a:cubicBezTo>
                <a:lnTo>
                  <a:pt x="534" y="931"/>
                </a:lnTo>
                <a:cubicBezTo>
                  <a:pt x="310" y="1000"/>
                  <a:pt x="310" y="1000"/>
                  <a:pt x="310" y="1000"/>
                </a:cubicBezTo>
                <a:close/>
                <a:moveTo>
                  <a:pt x="51" y="112"/>
                </a:moveTo>
                <a:lnTo>
                  <a:pt x="51" y="112"/>
                </a:lnTo>
                <a:cubicBezTo>
                  <a:pt x="318" y="948"/>
                  <a:pt x="318" y="948"/>
                  <a:pt x="318" y="948"/>
                </a:cubicBezTo>
                <a:cubicBezTo>
                  <a:pt x="491" y="896"/>
                  <a:pt x="491" y="896"/>
                  <a:pt x="491" y="896"/>
                </a:cubicBezTo>
                <a:cubicBezTo>
                  <a:pt x="232" y="61"/>
                  <a:pt x="232" y="61"/>
                  <a:pt x="232" y="61"/>
                </a:cubicBezTo>
                <a:lnTo>
                  <a:pt x="51" y="11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54" name="Freeform 652">
            <a:extLst>
              <a:ext uri="{FF2B5EF4-FFF2-40B4-BE49-F238E27FC236}">
                <a16:creationId xmlns:a16="http://schemas.microsoft.com/office/drawing/2014/main" id="{F7A66BB2-8D79-3343-AF87-D195E76DD9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86270" y="7389347"/>
            <a:ext cx="183383" cy="183383"/>
          </a:xfrm>
          <a:custGeom>
            <a:avLst/>
            <a:gdLst>
              <a:gd name="T0" fmla="*/ 95 w 173"/>
              <a:gd name="T1" fmla="*/ 172 h 173"/>
              <a:gd name="T2" fmla="*/ 95 w 173"/>
              <a:gd name="T3" fmla="*/ 172 h 173"/>
              <a:gd name="T4" fmla="*/ 61 w 173"/>
              <a:gd name="T5" fmla="*/ 164 h 173"/>
              <a:gd name="T6" fmla="*/ 18 w 173"/>
              <a:gd name="T7" fmla="*/ 112 h 173"/>
              <a:gd name="T8" fmla="*/ 69 w 173"/>
              <a:gd name="T9" fmla="*/ 17 h 173"/>
              <a:gd name="T10" fmla="*/ 172 w 173"/>
              <a:gd name="T11" fmla="*/ 69 h 173"/>
              <a:gd name="T12" fmla="*/ 172 w 173"/>
              <a:gd name="T13" fmla="*/ 69 h 173"/>
              <a:gd name="T14" fmla="*/ 164 w 173"/>
              <a:gd name="T15" fmla="*/ 129 h 173"/>
              <a:gd name="T16" fmla="*/ 121 w 173"/>
              <a:gd name="T17" fmla="*/ 164 h 173"/>
              <a:gd name="T18" fmla="*/ 95 w 173"/>
              <a:gd name="T19" fmla="*/ 172 h 173"/>
              <a:gd name="T20" fmla="*/ 95 w 173"/>
              <a:gd name="T21" fmla="*/ 61 h 173"/>
              <a:gd name="T22" fmla="*/ 95 w 173"/>
              <a:gd name="T23" fmla="*/ 61 h 173"/>
              <a:gd name="T24" fmla="*/ 86 w 173"/>
              <a:gd name="T25" fmla="*/ 61 h 173"/>
              <a:gd name="T26" fmla="*/ 61 w 173"/>
              <a:gd name="T27" fmla="*/ 104 h 173"/>
              <a:gd name="T28" fmla="*/ 78 w 173"/>
              <a:gd name="T29" fmla="*/ 121 h 173"/>
              <a:gd name="T30" fmla="*/ 104 w 173"/>
              <a:gd name="T31" fmla="*/ 121 h 173"/>
              <a:gd name="T32" fmla="*/ 121 w 173"/>
              <a:gd name="T33" fmla="*/ 104 h 173"/>
              <a:gd name="T34" fmla="*/ 129 w 173"/>
              <a:gd name="T35" fmla="*/ 78 h 173"/>
              <a:gd name="T36" fmla="*/ 129 w 173"/>
              <a:gd name="T37" fmla="*/ 78 h 173"/>
              <a:gd name="T38" fmla="*/ 95 w 173"/>
              <a:gd name="T39" fmla="*/ 61 h 1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73" h="173">
                <a:moveTo>
                  <a:pt x="95" y="172"/>
                </a:moveTo>
                <a:lnTo>
                  <a:pt x="95" y="172"/>
                </a:lnTo>
                <a:cubicBezTo>
                  <a:pt x="78" y="172"/>
                  <a:pt x="69" y="164"/>
                  <a:pt x="61" y="164"/>
                </a:cubicBezTo>
                <a:cubicBezTo>
                  <a:pt x="35" y="155"/>
                  <a:pt x="26" y="138"/>
                  <a:pt x="18" y="112"/>
                </a:cubicBezTo>
                <a:cubicBezTo>
                  <a:pt x="0" y="78"/>
                  <a:pt x="26" y="26"/>
                  <a:pt x="69" y="17"/>
                </a:cubicBezTo>
                <a:cubicBezTo>
                  <a:pt x="112" y="0"/>
                  <a:pt x="155" y="26"/>
                  <a:pt x="172" y="69"/>
                </a:cubicBezTo>
                <a:lnTo>
                  <a:pt x="172" y="69"/>
                </a:lnTo>
                <a:cubicBezTo>
                  <a:pt x="172" y="86"/>
                  <a:pt x="172" y="112"/>
                  <a:pt x="164" y="129"/>
                </a:cubicBezTo>
                <a:cubicBezTo>
                  <a:pt x="155" y="147"/>
                  <a:pt x="138" y="164"/>
                  <a:pt x="121" y="164"/>
                </a:cubicBezTo>
                <a:cubicBezTo>
                  <a:pt x="112" y="172"/>
                  <a:pt x="104" y="172"/>
                  <a:pt x="95" y="172"/>
                </a:cubicBezTo>
                <a:close/>
                <a:moveTo>
                  <a:pt x="95" y="61"/>
                </a:moveTo>
                <a:lnTo>
                  <a:pt x="95" y="61"/>
                </a:lnTo>
                <a:cubicBezTo>
                  <a:pt x="86" y="61"/>
                  <a:pt x="86" y="61"/>
                  <a:pt x="86" y="61"/>
                </a:cubicBezTo>
                <a:cubicBezTo>
                  <a:pt x="61" y="61"/>
                  <a:pt x="52" y="86"/>
                  <a:pt x="61" y="104"/>
                </a:cubicBezTo>
                <a:cubicBezTo>
                  <a:pt x="61" y="112"/>
                  <a:pt x="69" y="121"/>
                  <a:pt x="78" y="121"/>
                </a:cubicBezTo>
                <a:cubicBezTo>
                  <a:pt x="86" y="129"/>
                  <a:pt x="95" y="129"/>
                  <a:pt x="104" y="121"/>
                </a:cubicBezTo>
                <a:cubicBezTo>
                  <a:pt x="112" y="121"/>
                  <a:pt x="121" y="112"/>
                  <a:pt x="121" y="104"/>
                </a:cubicBezTo>
                <a:cubicBezTo>
                  <a:pt x="129" y="95"/>
                  <a:pt x="129" y="86"/>
                  <a:pt x="129" y="78"/>
                </a:cubicBezTo>
                <a:lnTo>
                  <a:pt x="129" y="78"/>
                </a:lnTo>
                <a:cubicBezTo>
                  <a:pt x="121" y="69"/>
                  <a:pt x="104" y="61"/>
                  <a:pt x="95" y="61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55" name="Freeform 653">
            <a:extLst>
              <a:ext uri="{FF2B5EF4-FFF2-40B4-BE49-F238E27FC236}">
                <a16:creationId xmlns:a16="http://schemas.microsoft.com/office/drawing/2014/main" id="{BC9CDE3B-EF88-8F4C-9CED-523A8D2449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61504" y="7610347"/>
            <a:ext cx="324448" cy="615986"/>
          </a:xfrm>
          <a:custGeom>
            <a:avLst/>
            <a:gdLst>
              <a:gd name="T0" fmla="*/ 190 w 303"/>
              <a:gd name="T1" fmla="*/ 577 h 578"/>
              <a:gd name="T2" fmla="*/ 190 w 303"/>
              <a:gd name="T3" fmla="*/ 577 h 578"/>
              <a:gd name="T4" fmla="*/ 164 w 303"/>
              <a:gd name="T5" fmla="*/ 560 h 578"/>
              <a:gd name="T6" fmla="*/ 9 w 303"/>
              <a:gd name="T7" fmla="*/ 60 h 578"/>
              <a:gd name="T8" fmla="*/ 9 w 303"/>
              <a:gd name="T9" fmla="*/ 43 h 578"/>
              <a:gd name="T10" fmla="*/ 17 w 303"/>
              <a:gd name="T11" fmla="*/ 34 h 578"/>
              <a:gd name="T12" fmla="*/ 112 w 303"/>
              <a:gd name="T13" fmla="*/ 0 h 578"/>
              <a:gd name="T14" fmla="*/ 138 w 303"/>
              <a:gd name="T15" fmla="*/ 17 h 578"/>
              <a:gd name="T16" fmla="*/ 302 w 303"/>
              <a:gd name="T17" fmla="*/ 517 h 578"/>
              <a:gd name="T18" fmla="*/ 302 w 303"/>
              <a:gd name="T19" fmla="*/ 534 h 578"/>
              <a:gd name="T20" fmla="*/ 285 w 303"/>
              <a:gd name="T21" fmla="*/ 543 h 578"/>
              <a:gd name="T22" fmla="*/ 190 w 303"/>
              <a:gd name="T23" fmla="*/ 577 h 578"/>
              <a:gd name="T24" fmla="*/ 52 w 303"/>
              <a:gd name="T25" fmla="*/ 69 h 578"/>
              <a:gd name="T26" fmla="*/ 52 w 303"/>
              <a:gd name="T27" fmla="*/ 69 h 578"/>
              <a:gd name="T28" fmla="*/ 198 w 303"/>
              <a:gd name="T29" fmla="*/ 525 h 578"/>
              <a:gd name="T30" fmla="*/ 250 w 303"/>
              <a:gd name="T31" fmla="*/ 508 h 578"/>
              <a:gd name="T32" fmla="*/ 103 w 303"/>
              <a:gd name="T33" fmla="*/ 51 h 578"/>
              <a:gd name="T34" fmla="*/ 52 w 303"/>
              <a:gd name="T35" fmla="*/ 69 h 5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303" h="578">
                <a:moveTo>
                  <a:pt x="190" y="577"/>
                </a:moveTo>
                <a:lnTo>
                  <a:pt x="190" y="577"/>
                </a:lnTo>
                <a:cubicBezTo>
                  <a:pt x="172" y="577"/>
                  <a:pt x="164" y="568"/>
                  <a:pt x="164" y="560"/>
                </a:cubicBezTo>
                <a:cubicBezTo>
                  <a:pt x="9" y="60"/>
                  <a:pt x="9" y="60"/>
                  <a:pt x="9" y="60"/>
                </a:cubicBezTo>
                <a:cubicBezTo>
                  <a:pt x="0" y="60"/>
                  <a:pt x="9" y="51"/>
                  <a:pt x="9" y="43"/>
                </a:cubicBezTo>
                <a:lnTo>
                  <a:pt x="17" y="34"/>
                </a:lnTo>
                <a:cubicBezTo>
                  <a:pt x="112" y="0"/>
                  <a:pt x="112" y="0"/>
                  <a:pt x="112" y="0"/>
                </a:cubicBezTo>
                <a:cubicBezTo>
                  <a:pt x="121" y="0"/>
                  <a:pt x="138" y="8"/>
                  <a:pt x="138" y="17"/>
                </a:cubicBezTo>
                <a:cubicBezTo>
                  <a:pt x="302" y="517"/>
                  <a:pt x="302" y="517"/>
                  <a:pt x="302" y="517"/>
                </a:cubicBezTo>
                <a:cubicBezTo>
                  <a:pt x="302" y="525"/>
                  <a:pt x="302" y="525"/>
                  <a:pt x="302" y="534"/>
                </a:cubicBezTo>
                <a:cubicBezTo>
                  <a:pt x="293" y="543"/>
                  <a:pt x="293" y="543"/>
                  <a:pt x="285" y="543"/>
                </a:cubicBezTo>
                <a:cubicBezTo>
                  <a:pt x="190" y="577"/>
                  <a:pt x="190" y="577"/>
                  <a:pt x="190" y="577"/>
                </a:cubicBezTo>
                <a:close/>
                <a:moveTo>
                  <a:pt x="52" y="69"/>
                </a:moveTo>
                <a:lnTo>
                  <a:pt x="52" y="69"/>
                </a:lnTo>
                <a:cubicBezTo>
                  <a:pt x="198" y="525"/>
                  <a:pt x="198" y="525"/>
                  <a:pt x="198" y="525"/>
                </a:cubicBezTo>
                <a:cubicBezTo>
                  <a:pt x="250" y="508"/>
                  <a:pt x="250" y="508"/>
                  <a:pt x="250" y="508"/>
                </a:cubicBezTo>
                <a:cubicBezTo>
                  <a:pt x="103" y="51"/>
                  <a:pt x="103" y="51"/>
                  <a:pt x="103" y="51"/>
                </a:cubicBezTo>
                <a:lnTo>
                  <a:pt x="52" y="6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56" name="Freeform 654">
            <a:extLst>
              <a:ext uri="{FF2B5EF4-FFF2-40B4-BE49-F238E27FC236}">
                <a16:creationId xmlns:a16="http://schemas.microsoft.com/office/drawing/2014/main" id="{7D01D368-B610-114D-B4AB-E224DDAD03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76084" y="9768644"/>
            <a:ext cx="780560" cy="780560"/>
          </a:xfrm>
          <a:custGeom>
            <a:avLst/>
            <a:gdLst>
              <a:gd name="T0" fmla="*/ 362 w 733"/>
              <a:gd name="T1" fmla="*/ 732 h 733"/>
              <a:gd name="T2" fmla="*/ 362 w 733"/>
              <a:gd name="T3" fmla="*/ 732 h 733"/>
              <a:gd name="T4" fmla="*/ 104 w 733"/>
              <a:gd name="T5" fmla="*/ 629 h 733"/>
              <a:gd name="T6" fmla="*/ 0 w 733"/>
              <a:gd name="T7" fmla="*/ 370 h 733"/>
              <a:gd name="T8" fmla="*/ 104 w 733"/>
              <a:gd name="T9" fmla="*/ 112 h 733"/>
              <a:gd name="T10" fmla="*/ 362 w 733"/>
              <a:gd name="T11" fmla="*/ 0 h 733"/>
              <a:gd name="T12" fmla="*/ 621 w 733"/>
              <a:gd name="T13" fmla="*/ 112 h 733"/>
              <a:gd name="T14" fmla="*/ 732 w 733"/>
              <a:gd name="T15" fmla="*/ 370 h 733"/>
              <a:gd name="T16" fmla="*/ 621 w 733"/>
              <a:gd name="T17" fmla="*/ 629 h 733"/>
              <a:gd name="T18" fmla="*/ 362 w 733"/>
              <a:gd name="T19" fmla="*/ 732 h 733"/>
              <a:gd name="T20" fmla="*/ 362 w 733"/>
              <a:gd name="T21" fmla="*/ 43 h 733"/>
              <a:gd name="T22" fmla="*/ 362 w 733"/>
              <a:gd name="T23" fmla="*/ 43 h 733"/>
              <a:gd name="T24" fmla="*/ 43 w 733"/>
              <a:gd name="T25" fmla="*/ 370 h 733"/>
              <a:gd name="T26" fmla="*/ 362 w 733"/>
              <a:gd name="T27" fmla="*/ 689 h 733"/>
              <a:gd name="T28" fmla="*/ 689 w 733"/>
              <a:gd name="T29" fmla="*/ 370 h 733"/>
              <a:gd name="T30" fmla="*/ 362 w 733"/>
              <a:gd name="T31" fmla="*/ 43 h 7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733" h="733">
                <a:moveTo>
                  <a:pt x="362" y="732"/>
                </a:moveTo>
                <a:lnTo>
                  <a:pt x="362" y="732"/>
                </a:lnTo>
                <a:cubicBezTo>
                  <a:pt x="267" y="732"/>
                  <a:pt x="173" y="698"/>
                  <a:pt x="104" y="629"/>
                </a:cubicBezTo>
                <a:cubicBezTo>
                  <a:pt x="35" y="560"/>
                  <a:pt x="0" y="465"/>
                  <a:pt x="0" y="370"/>
                </a:cubicBezTo>
                <a:cubicBezTo>
                  <a:pt x="0" y="267"/>
                  <a:pt x="35" y="181"/>
                  <a:pt x="104" y="112"/>
                </a:cubicBezTo>
                <a:cubicBezTo>
                  <a:pt x="173" y="35"/>
                  <a:pt x="267" y="0"/>
                  <a:pt x="362" y="0"/>
                </a:cubicBezTo>
                <a:cubicBezTo>
                  <a:pt x="465" y="0"/>
                  <a:pt x="552" y="35"/>
                  <a:pt x="621" y="112"/>
                </a:cubicBezTo>
                <a:cubicBezTo>
                  <a:pt x="698" y="181"/>
                  <a:pt x="732" y="267"/>
                  <a:pt x="732" y="370"/>
                </a:cubicBezTo>
                <a:cubicBezTo>
                  <a:pt x="732" y="465"/>
                  <a:pt x="698" y="560"/>
                  <a:pt x="621" y="629"/>
                </a:cubicBezTo>
                <a:cubicBezTo>
                  <a:pt x="552" y="698"/>
                  <a:pt x="465" y="732"/>
                  <a:pt x="362" y="732"/>
                </a:cubicBezTo>
                <a:close/>
                <a:moveTo>
                  <a:pt x="362" y="43"/>
                </a:moveTo>
                <a:lnTo>
                  <a:pt x="362" y="43"/>
                </a:lnTo>
                <a:cubicBezTo>
                  <a:pt x="190" y="43"/>
                  <a:pt x="43" y="190"/>
                  <a:pt x="43" y="370"/>
                </a:cubicBezTo>
                <a:cubicBezTo>
                  <a:pt x="43" y="543"/>
                  <a:pt x="190" y="689"/>
                  <a:pt x="362" y="689"/>
                </a:cubicBezTo>
                <a:cubicBezTo>
                  <a:pt x="543" y="689"/>
                  <a:pt x="689" y="543"/>
                  <a:pt x="689" y="370"/>
                </a:cubicBezTo>
                <a:cubicBezTo>
                  <a:pt x="689" y="190"/>
                  <a:pt x="543" y="43"/>
                  <a:pt x="362" y="43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57" name="Freeform 655">
            <a:extLst>
              <a:ext uri="{FF2B5EF4-FFF2-40B4-BE49-F238E27FC236}">
                <a16:creationId xmlns:a16="http://schemas.microsoft.com/office/drawing/2014/main" id="{770E0C62-2EC8-A242-BA8B-ED2AD5C669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65423" y="9857984"/>
            <a:ext cx="597177" cy="597177"/>
          </a:xfrm>
          <a:custGeom>
            <a:avLst/>
            <a:gdLst>
              <a:gd name="T0" fmla="*/ 276 w 561"/>
              <a:gd name="T1" fmla="*/ 560 h 561"/>
              <a:gd name="T2" fmla="*/ 276 w 561"/>
              <a:gd name="T3" fmla="*/ 560 h 561"/>
              <a:gd name="T4" fmla="*/ 0 w 561"/>
              <a:gd name="T5" fmla="*/ 284 h 561"/>
              <a:gd name="T6" fmla="*/ 276 w 561"/>
              <a:gd name="T7" fmla="*/ 0 h 561"/>
              <a:gd name="T8" fmla="*/ 560 w 561"/>
              <a:gd name="T9" fmla="*/ 284 h 561"/>
              <a:gd name="T10" fmla="*/ 276 w 561"/>
              <a:gd name="T11" fmla="*/ 560 h 561"/>
              <a:gd name="T12" fmla="*/ 276 w 561"/>
              <a:gd name="T13" fmla="*/ 43 h 561"/>
              <a:gd name="T14" fmla="*/ 276 w 561"/>
              <a:gd name="T15" fmla="*/ 43 h 561"/>
              <a:gd name="T16" fmla="*/ 44 w 561"/>
              <a:gd name="T17" fmla="*/ 284 h 561"/>
              <a:gd name="T18" fmla="*/ 276 w 561"/>
              <a:gd name="T19" fmla="*/ 517 h 561"/>
              <a:gd name="T20" fmla="*/ 517 w 561"/>
              <a:gd name="T21" fmla="*/ 284 h 561"/>
              <a:gd name="T22" fmla="*/ 276 w 561"/>
              <a:gd name="T23" fmla="*/ 43 h 5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61" h="561">
                <a:moveTo>
                  <a:pt x="276" y="560"/>
                </a:moveTo>
                <a:lnTo>
                  <a:pt x="276" y="560"/>
                </a:lnTo>
                <a:cubicBezTo>
                  <a:pt x="121" y="560"/>
                  <a:pt x="0" y="440"/>
                  <a:pt x="0" y="284"/>
                </a:cubicBezTo>
                <a:cubicBezTo>
                  <a:pt x="0" y="130"/>
                  <a:pt x="121" y="0"/>
                  <a:pt x="276" y="0"/>
                </a:cubicBezTo>
                <a:cubicBezTo>
                  <a:pt x="431" y="0"/>
                  <a:pt x="560" y="130"/>
                  <a:pt x="560" y="284"/>
                </a:cubicBezTo>
                <a:cubicBezTo>
                  <a:pt x="560" y="440"/>
                  <a:pt x="431" y="560"/>
                  <a:pt x="276" y="560"/>
                </a:cubicBezTo>
                <a:close/>
                <a:moveTo>
                  <a:pt x="276" y="43"/>
                </a:moveTo>
                <a:lnTo>
                  <a:pt x="276" y="43"/>
                </a:lnTo>
                <a:cubicBezTo>
                  <a:pt x="147" y="43"/>
                  <a:pt x="44" y="155"/>
                  <a:pt x="44" y="284"/>
                </a:cubicBezTo>
                <a:cubicBezTo>
                  <a:pt x="44" y="414"/>
                  <a:pt x="147" y="517"/>
                  <a:pt x="276" y="517"/>
                </a:cubicBezTo>
                <a:cubicBezTo>
                  <a:pt x="405" y="517"/>
                  <a:pt x="517" y="414"/>
                  <a:pt x="517" y="284"/>
                </a:cubicBezTo>
                <a:cubicBezTo>
                  <a:pt x="517" y="155"/>
                  <a:pt x="405" y="43"/>
                  <a:pt x="276" y="43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58" name="Freeform 656">
            <a:extLst>
              <a:ext uri="{FF2B5EF4-FFF2-40B4-BE49-F238E27FC236}">
                <a16:creationId xmlns:a16="http://schemas.microsoft.com/office/drawing/2014/main" id="{CBB837D2-4456-9F41-A530-E3571CD269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58214" y="9980240"/>
            <a:ext cx="239809" cy="357365"/>
          </a:xfrm>
          <a:custGeom>
            <a:avLst/>
            <a:gdLst>
              <a:gd name="T0" fmla="*/ 164 w 225"/>
              <a:gd name="T1" fmla="*/ 336 h 337"/>
              <a:gd name="T2" fmla="*/ 164 w 225"/>
              <a:gd name="T3" fmla="*/ 336 h 337"/>
              <a:gd name="T4" fmla="*/ 0 w 225"/>
              <a:gd name="T5" fmla="*/ 172 h 337"/>
              <a:gd name="T6" fmla="*/ 164 w 225"/>
              <a:gd name="T7" fmla="*/ 0 h 337"/>
              <a:gd name="T8" fmla="*/ 207 w 225"/>
              <a:gd name="T9" fmla="*/ 9 h 337"/>
              <a:gd name="T10" fmla="*/ 224 w 225"/>
              <a:gd name="T11" fmla="*/ 35 h 337"/>
              <a:gd name="T12" fmla="*/ 198 w 225"/>
              <a:gd name="T13" fmla="*/ 52 h 337"/>
              <a:gd name="T14" fmla="*/ 164 w 225"/>
              <a:gd name="T15" fmla="*/ 43 h 337"/>
              <a:gd name="T16" fmla="*/ 43 w 225"/>
              <a:gd name="T17" fmla="*/ 172 h 337"/>
              <a:gd name="T18" fmla="*/ 164 w 225"/>
              <a:gd name="T19" fmla="*/ 293 h 337"/>
              <a:gd name="T20" fmla="*/ 198 w 225"/>
              <a:gd name="T21" fmla="*/ 293 h 337"/>
              <a:gd name="T22" fmla="*/ 224 w 225"/>
              <a:gd name="T23" fmla="*/ 302 h 337"/>
              <a:gd name="T24" fmla="*/ 207 w 225"/>
              <a:gd name="T25" fmla="*/ 328 h 337"/>
              <a:gd name="T26" fmla="*/ 164 w 225"/>
              <a:gd name="T27" fmla="*/ 336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25" h="337">
                <a:moveTo>
                  <a:pt x="164" y="336"/>
                </a:moveTo>
                <a:lnTo>
                  <a:pt x="164" y="336"/>
                </a:lnTo>
                <a:cubicBezTo>
                  <a:pt x="78" y="336"/>
                  <a:pt x="0" y="259"/>
                  <a:pt x="0" y="172"/>
                </a:cubicBezTo>
                <a:cubicBezTo>
                  <a:pt x="0" y="78"/>
                  <a:pt x="78" y="0"/>
                  <a:pt x="164" y="0"/>
                </a:cubicBezTo>
                <a:cubicBezTo>
                  <a:pt x="181" y="0"/>
                  <a:pt x="198" y="9"/>
                  <a:pt x="207" y="9"/>
                </a:cubicBezTo>
                <a:cubicBezTo>
                  <a:pt x="216" y="9"/>
                  <a:pt x="224" y="26"/>
                  <a:pt x="224" y="35"/>
                </a:cubicBezTo>
                <a:cubicBezTo>
                  <a:pt x="224" y="43"/>
                  <a:pt x="207" y="52"/>
                  <a:pt x="198" y="52"/>
                </a:cubicBezTo>
                <a:cubicBezTo>
                  <a:pt x="190" y="43"/>
                  <a:pt x="181" y="43"/>
                  <a:pt x="164" y="43"/>
                </a:cubicBezTo>
                <a:cubicBezTo>
                  <a:pt x="95" y="43"/>
                  <a:pt x="43" y="104"/>
                  <a:pt x="43" y="172"/>
                </a:cubicBezTo>
                <a:cubicBezTo>
                  <a:pt x="43" y="241"/>
                  <a:pt x="95" y="293"/>
                  <a:pt x="164" y="293"/>
                </a:cubicBezTo>
                <a:cubicBezTo>
                  <a:pt x="181" y="293"/>
                  <a:pt x="190" y="293"/>
                  <a:pt x="198" y="293"/>
                </a:cubicBezTo>
                <a:cubicBezTo>
                  <a:pt x="207" y="285"/>
                  <a:pt x="216" y="293"/>
                  <a:pt x="224" y="302"/>
                </a:cubicBezTo>
                <a:cubicBezTo>
                  <a:pt x="224" y="319"/>
                  <a:pt x="216" y="328"/>
                  <a:pt x="207" y="328"/>
                </a:cubicBezTo>
                <a:cubicBezTo>
                  <a:pt x="198" y="336"/>
                  <a:pt x="181" y="336"/>
                  <a:pt x="164" y="33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59" name="Freeform 657">
            <a:extLst>
              <a:ext uri="{FF2B5EF4-FFF2-40B4-BE49-F238E27FC236}">
                <a16:creationId xmlns:a16="http://schemas.microsoft.com/office/drawing/2014/main" id="{BDCD3B90-5F59-5343-86CA-3347BE4AF0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87680" y="10097796"/>
            <a:ext cx="192790" cy="47022"/>
          </a:xfrm>
          <a:custGeom>
            <a:avLst/>
            <a:gdLst>
              <a:gd name="T0" fmla="*/ 164 w 182"/>
              <a:gd name="T1" fmla="*/ 43 h 44"/>
              <a:gd name="T2" fmla="*/ 164 w 182"/>
              <a:gd name="T3" fmla="*/ 43 h 44"/>
              <a:gd name="T4" fmla="*/ 18 w 182"/>
              <a:gd name="T5" fmla="*/ 43 h 44"/>
              <a:gd name="T6" fmla="*/ 0 w 182"/>
              <a:gd name="T7" fmla="*/ 17 h 44"/>
              <a:gd name="T8" fmla="*/ 18 w 182"/>
              <a:gd name="T9" fmla="*/ 0 h 44"/>
              <a:gd name="T10" fmla="*/ 164 w 182"/>
              <a:gd name="T11" fmla="*/ 0 h 44"/>
              <a:gd name="T12" fmla="*/ 181 w 182"/>
              <a:gd name="T13" fmla="*/ 17 h 44"/>
              <a:gd name="T14" fmla="*/ 164 w 182"/>
              <a:gd name="T15" fmla="*/ 43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82" h="44">
                <a:moveTo>
                  <a:pt x="164" y="43"/>
                </a:moveTo>
                <a:lnTo>
                  <a:pt x="164" y="43"/>
                </a:lnTo>
                <a:cubicBezTo>
                  <a:pt x="18" y="43"/>
                  <a:pt x="18" y="43"/>
                  <a:pt x="18" y="43"/>
                </a:cubicBezTo>
                <a:cubicBezTo>
                  <a:pt x="9" y="43"/>
                  <a:pt x="0" y="35"/>
                  <a:pt x="0" y="17"/>
                </a:cubicBezTo>
                <a:cubicBezTo>
                  <a:pt x="0" y="9"/>
                  <a:pt x="9" y="0"/>
                  <a:pt x="18" y="0"/>
                </a:cubicBezTo>
                <a:cubicBezTo>
                  <a:pt x="164" y="0"/>
                  <a:pt x="164" y="0"/>
                  <a:pt x="164" y="0"/>
                </a:cubicBezTo>
                <a:cubicBezTo>
                  <a:pt x="173" y="0"/>
                  <a:pt x="181" y="9"/>
                  <a:pt x="181" y="17"/>
                </a:cubicBezTo>
                <a:cubicBezTo>
                  <a:pt x="181" y="35"/>
                  <a:pt x="173" y="43"/>
                  <a:pt x="164" y="4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60" name="Freeform 658">
            <a:extLst>
              <a:ext uri="{FF2B5EF4-FFF2-40B4-BE49-F238E27FC236}">
                <a16:creationId xmlns:a16="http://schemas.microsoft.com/office/drawing/2014/main" id="{3431D64D-912F-C846-9753-C4586D410A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87680" y="10173031"/>
            <a:ext cx="192790" cy="47022"/>
          </a:xfrm>
          <a:custGeom>
            <a:avLst/>
            <a:gdLst>
              <a:gd name="T0" fmla="*/ 164 w 182"/>
              <a:gd name="T1" fmla="*/ 43 h 44"/>
              <a:gd name="T2" fmla="*/ 164 w 182"/>
              <a:gd name="T3" fmla="*/ 43 h 44"/>
              <a:gd name="T4" fmla="*/ 18 w 182"/>
              <a:gd name="T5" fmla="*/ 43 h 44"/>
              <a:gd name="T6" fmla="*/ 0 w 182"/>
              <a:gd name="T7" fmla="*/ 26 h 44"/>
              <a:gd name="T8" fmla="*/ 18 w 182"/>
              <a:gd name="T9" fmla="*/ 0 h 44"/>
              <a:gd name="T10" fmla="*/ 164 w 182"/>
              <a:gd name="T11" fmla="*/ 0 h 44"/>
              <a:gd name="T12" fmla="*/ 181 w 182"/>
              <a:gd name="T13" fmla="*/ 26 h 44"/>
              <a:gd name="T14" fmla="*/ 164 w 182"/>
              <a:gd name="T15" fmla="*/ 43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82" h="44">
                <a:moveTo>
                  <a:pt x="164" y="43"/>
                </a:moveTo>
                <a:lnTo>
                  <a:pt x="164" y="43"/>
                </a:lnTo>
                <a:cubicBezTo>
                  <a:pt x="18" y="43"/>
                  <a:pt x="18" y="43"/>
                  <a:pt x="18" y="43"/>
                </a:cubicBezTo>
                <a:cubicBezTo>
                  <a:pt x="9" y="43"/>
                  <a:pt x="0" y="35"/>
                  <a:pt x="0" y="26"/>
                </a:cubicBezTo>
                <a:cubicBezTo>
                  <a:pt x="0" y="9"/>
                  <a:pt x="9" y="0"/>
                  <a:pt x="18" y="0"/>
                </a:cubicBezTo>
                <a:cubicBezTo>
                  <a:pt x="164" y="0"/>
                  <a:pt x="164" y="0"/>
                  <a:pt x="164" y="0"/>
                </a:cubicBezTo>
                <a:cubicBezTo>
                  <a:pt x="173" y="0"/>
                  <a:pt x="181" y="9"/>
                  <a:pt x="181" y="26"/>
                </a:cubicBezTo>
                <a:cubicBezTo>
                  <a:pt x="181" y="35"/>
                  <a:pt x="173" y="43"/>
                  <a:pt x="164" y="4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61" name="Freeform 659">
            <a:extLst>
              <a:ext uri="{FF2B5EF4-FFF2-40B4-BE49-F238E27FC236}">
                <a16:creationId xmlns:a16="http://schemas.microsoft.com/office/drawing/2014/main" id="{CFE05185-7ABE-6F4E-8B1F-27EC6449ED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6306" y="6881512"/>
            <a:ext cx="780560" cy="780560"/>
          </a:xfrm>
          <a:custGeom>
            <a:avLst/>
            <a:gdLst>
              <a:gd name="T0" fmla="*/ 371 w 733"/>
              <a:gd name="T1" fmla="*/ 732 h 733"/>
              <a:gd name="T2" fmla="*/ 371 w 733"/>
              <a:gd name="T3" fmla="*/ 732 h 733"/>
              <a:gd name="T4" fmla="*/ 112 w 733"/>
              <a:gd name="T5" fmla="*/ 629 h 733"/>
              <a:gd name="T6" fmla="*/ 0 w 733"/>
              <a:gd name="T7" fmla="*/ 371 h 733"/>
              <a:gd name="T8" fmla="*/ 112 w 733"/>
              <a:gd name="T9" fmla="*/ 112 h 733"/>
              <a:gd name="T10" fmla="*/ 371 w 733"/>
              <a:gd name="T11" fmla="*/ 0 h 733"/>
              <a:gd name="T12" fmla="*/ 629 w 733"/>
              <a:gd name="T13" fmla="*/ 112 h 733"/>
              <a:gd name="T14" fmla="*/ 732 w 733"/>
              <a:gd name="T15" fmla="*/ 371 h 733"/>
              <a:gd name="T16" fmla="*/ 629 w 733"/>
              <a:gd name="T17" fmla="*/ 629 h 733"/>
              <a:gd name="T18" fmla="*/ 371 w 733"/>
              <a:gd name="T19" fmla="*/ 732 h 733"/>
              <a:gd name="T20" fmla="*/ 371 w 733"/>
              <a:gd name="T21" fmla="*/ 43 h 733"/>
              <a:gd name="T22" fmla="*/ 371 w 733"/>
              <a:gd name="T23" fmla="*/ 43 h 733"/>
              <a:gd name="T24" fmla="*/ 43 w 733"/>
              <a:gd name="T25" fmla="*/ 371 h 733"/>
              <a:gd name="T26" fmla="*/ 371 w 733"/>
              <a:gd name="T27" fmla="*/ 689 h 733"/>
              <a:gd name="T28" fmla="*/ 689 w 733"/>
              <a:gd name="T29" fmla="*/ 371 h 733"/>
              <a:gd name="T30" fmla="*/ 371 w 733"/>
              <a:gd name="T31" fmla="*/ 43 h 7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733" h="733">
                <a:moveTo>
                  <a:pt x="371" y="732"/>
                </a:moveTo>
                <a:lnTo>
                  <a:pt x="371" y="732"/>
                </a:lnTo>
                <a:cubicBezTo>
                  <a:pt x="267" y="732"/>
                  <a:pt x="181" y="698"/>
                  <a:pt x="112" y="629"/>
                </a:cubicBezTo>
                <a:cubicBezTo>
                  <a:pt x="43" y="560"/>
                  <a:pt x="0" y="466"/>
                  <a:pt x="0" y="371"/>
                </a:cubicBezTo>
                <a:cubicBezTo>
                  <a:pt x="0" y="267"/>
                  <a:pt x="43" y="181"/>
                  <a:pt x="112" y="112"/>
                </a:cubicBezTo>
                <a:cubicBezTo>
                  <a:pt x="181" y="43"/>
                  <a:pt x="267" y="0"/>
                  <a:pt x="371" y="0"/>
                </a:cubicBezTo>
                <a:cubicBezTo>
                  <a:pt x="465" y="0"/>
                  <a:pt x="560" y="43"/>
                  <a:pt x="629" y="112"/>
                </a:cubicBezTo>
                <a:cubicBezTo>
                  <a:pt x="698" y="181"/>
                  <a:pt x="732" y="267"/>
                  <a:pt x="732" y="371"/>
                </a:cubicBezTo>
                <a:cubicBezTo>
                  <a:pt x="732" y="466"/>
                  <a:pt x="698" y="560"/>
                  <a:pt x="629" y="629"/>
                </a:cubicBezTo>
                <a:cubicBezTo>
                  <a:pt x="560" y="698"/>
                  <a:pt x="465" y="732"/>
                  <a:pt x="371" y="732"/>
                </a:cubicBezTo>
                <a:close/>
                <a:moveTo>
                  <a:pt x="371" y="43"/>
                </a:moveTo>
                <a:lnTo>
                  <a:pt x="371" y="43"/>
                </a:lnTo>
                <a:cubicBezTo>
                  <a:pt x="190" y="43"/>
                  <a:pt x="43" y="190"/>
                  <a:pt x="43" y="371"/>
                </a:cubicBezTo>
                <a:cubicBezTo>
                  <a:pt x="43" y="543"/>
                  <a:pt x="190" y="689"/>
                  <a:pt x="371" y="689"/>
                </a:cubicBezTo>
                <a:cubicBezTo>
                  <a:pt x="543" y="689"/>
                  <a:pt x="689" y="543"/>
                  <a:pt x="689" y="371"/>
                </a:cubicBezTo>
                <a:cubicBezTo>
                  <a:pt x="689" y="190"/>
                  <a:pt x="543" y="43"/>
                  <a:pt x="371" y="43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62" name="Freeform 660">
            <a:extLst>
              <a:ext uri="{FF2B5EF4-FFF2-40B4-BE49-F238E27FC236}">
                <a16:creationId xmlns:a16="http://schemas.microsoft.com/office/drawing/2014/main" id="{0EE79E3B-F164-FA45-A986-005C18F6A7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0349" y="6975556"/>
            <a:ext cx="597174" cy="597174"/>
          </a:xfrm>
          <a:custGeom>
            <a:avLst/>
            <a:gdLst>
              <a:gd name="T0" fmla="*/ 285 w 561"/>
              <a:gd name="T1" fmla="*/ 559 h 560"/>
              <a:gd name="T2" fmla="*/ 285 w 561"/>
              <a:gd name="T3" fmla="*/ 559 h 560"/>
              <a:gd name="T4" fmla="*/ 0 w 561"/>
              <a:gd name="T5" fmla="*/ 284 h 560"/>
              <a:gd name="T6" fmla="*/ 285 w 561"/>
              <a:gd name="T7" fmla="*/ 0 h 560"/>
              <a:gd name="T8" fmla="*/ 560 w 561"/>
              <a:gd name="T9" fmla="*/ 284 h 560"/>
              <a:gd name="T10" fmla="*/ 285 w 561"/>
              <a:gd name="T11" fmla="*/ 559 h 560"/>
              <a:gd name="T12" fmla="*/ 285 w 561"/>
              <a:gd name="T13" fmla="*/ 43 h 560"/>
              <a:gd name="T14" fmla="*/ 285 w 561"/>
              <a:gd name="T15" fmla="*/ 43 h 560"/>
              <a:gd name="T16" fmla="*/ 43 w 561"/>
              <a:gd name="T17" fmla="*/ 284 h 560"/>
              <a:gd name="T18" fmla="*/ 285 w 561"/>
              <a:gd name="T19" fmla="*/ 516 h 560"/>
              <a:gd name="T20" fmla="*/ 517 w 561"/>
              <a:gd name="T21" fmla="*/ 284 h 560"/>
              <a:gd name="T22" fmla="*/ 285 w 561"/>
              <a:gd name="T23" fmla="*/ 43 h 5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61" h="560">
                <a:moveTo>
                  <a:pt x="285" y="559"/>
                </a:moveTo>
                <a:lnTo>
                  <a:pt x="285" y="559"/>
                </a:lnTo>
                <a:cubicBezTo>
                  <a:pt x="130" y="559"/>
                  <a:pt x="0" y="439"/>
                  <a:pt x="0" y="284"/>
                </a:cubicBezTo>
                <a:cubicBezTo>
                  <a:pt x="0" y="129"/>
                  <a:pt x="130" y="0"/>
                  <a:pt x="285" y="0"/>
                </a:cubicBezTo>
                <a:cubicBezTo>
                  <a:pt x="440" y="0"/>
                  <a:pt x="560" y="129"/>
                  <a:pt x="560" y="284"/>
                </a:cubicBezTo>
                <a:cubicBezTo>
                  <a:pt x="560" y="439"/>
                  <a:pt x="440" y="559"/>
                  <a:pt x="285" y="559"/>
                </a:cubicBezTo>
                <a:close/>
                <a:moveTo>
                  <a:pt x="285" y="43"/>
                </a:moveTo>
                <a:lnTo>
                  <a:pt x="285" y="43"/>
                </a:lnTo>
                <a:cubicBezTo>
                  <a:pt x="155" y="43"/>
                  <a:pt x="43" y="155"/>
                  <a:pt x="43" y="284"/>
                </a:cubicBezTo>
                <a:cubicBezTo>
                  <a:pt x="43" y="413"/>
                  <a:pt x="155" y="516"/>
                  <a:pt x="285" y="516"/>
                </a:cubicBezTo>
                <a:cubicBezTo>
                  <a:pt x="414" y="516"/>
                  <a:pt x="517" y="413"/>
                  <a:pt x="517" y="284"/>
                </a:cubicBezTo>
                <a:cubicBezTo>
                  <a:pt x="517" y="155"/>
                  <a:pt x="414" y="43"/>
                  <a:pt x="285" y="43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63" name="Freeform 661">
            <a:extLst>
              <a:ext uri="{FF2B5EF4-FFF2-40B4-BE49-F238E27FC236}">
                <a16:creationId xmlns:a16="http://schemas.microsoft.com/office/drawing/2014/main" id="{40CDFCDC-8860-C24C-942C-5ADA7BD1FB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5519" y="7097812"/>
            <a:ext cx="296238" cy="357365"/>
          </a:xfrm>
          <a:custGeom>
            <a:avLst/>
            <a:gdLst>
              <a:gd name="T0" fmla="*/ 267 w 276"/>
              <a:gd name="T1" fmla="*/ 43 h 337"/>
              <a:gd name="T2" fmla="*/ 267 w 276"/>
              <a:gd name="T3" fmla="*/ 43 h 337"/>
              <a:gd name="T4" fmla="*/ 267 w 276"/>
              <a:gd name="T5" fmla="*/ 8 h 337"/>
              <a:gd name="T6" fmla="*/ 232 w 276"/>
              <a:gd name="T7" fmla="*/ 8 h 337"/>
              <a:gd name="T8" fmla="*/ 138 w 276"/>
              <a:gd name="T9" fmla="*/ 111 h 337"/>
              <a:gd name="T10" fmla="*/ 34 w 276"/>
              <a:gd name="T11" fmla="*/ 8 h 337"/>
              <a:gd name="T12" fmla="*/ 8 w 276"/>
              <a:gd name="T13" fmla="*/ 8 h 337"/>
              <a:gd name="T14" fmla="*/ 8 w 276"/>
              <a:gd name="T15" fmla="*/ 34 h 337"/>
              <a:gd name="T16" fmla="*/ 112 w 276"/>
              <a:gd name="T17" fmla="*/ 146 h 337"/>
              <a:gd name="T18" fmla="*/ 112 w 276"/>
              <a:gd name="T19" fmla="*/ 180 h 337"/>
              <a:gd name="T20" fmla="*/ 77 w 276"/>
              <a:gd name="T21" fmla="*/ 180 h 337"/>
              <a:gd name="T22" fmla="*/ 60 w 276"/>
              <a:gd name="T23" fmla="*/ 198 h 337"/>
              <a:gd name="T24" fmla="*/ 77 w 276"/>
              <a:gd name="T25" fmla="*/ 215 h 337"/>
              <a:gd name="T26" fmla="*/ 112 w 276"/>
              <a:gd name="T27" fmla="*/ 215 h 337"/>
              <a:gd name="T28" fmla="*/ 120 w 276"/>
              <a:gd name="T29" fmla="*/ 232 h 337"/>
              <a:gd name="T30" fmla="*/ 77 w 276"/>
              <a:gd name="T31" fmla="*/ 232 h 337"/>
              <a:gd name="T32" fmla="*/ 60 w 276"/>
              <a:gd name="T33" fmla="*/ 258 h 337"/>
              <a:gd name="T34" fmla="*/ 77 w 276"/>
              <a:gd name="T35" fmla="*/ 275 h 337"/>
              <a:gd name="T36" fmla="*/ 120 w 276"/>
              <a:gd name="T37" fmla="*/ 275 h 337"/>
              <a:gd name="T38" fmla="*/ 120 w 276"/>
              <a:gd name="T39" fmla="*/ 318 h 337"/>
              <a:gd name="T40" fmla="*/ 138 w 276"/>
              <a:gd name="T41" fmla="*/ 336 h 337"/>
              <a:gd name="T42" fmla="*/ 138 w 276"/>
              <a:gd name="T43" fmla="*/ 336 h 337"/>
              <a:gd name="T44" fmla="*/ 155 w 276"/>
              <a:gd name="T45" fmla="*/ 318 h 337"/>
              <a:gd name="T46" fmla="*/ 155 w 276"/>
              <a:gd name="T47" fmla="*/ 275 h 337"/>
              <a:gd name="T48" fmla="*/ 198 w 276"/>
              <a:gd name="T49" fmla="*/ 275 h 337"/>
              <a:gd name="T50" fmla="*/ 215 w 276"/>
              <a:gd name="T51" fmla="*/ 258 h 337"/>
              <a:gd name="T52" fmla="*/ 198 w 276"/>
              <a:gd name="T53" fmla="*/ 232 h 337"/>
              <a:gd name="T54" fmla="*/ 155 w 276"/>
              <a:gd name="T55" fmla="*/ 232 h 337"/>
              <a:gd name="T56" fmla="*/ 155 w 276"/>
              <a:gd name="T57" fmla="*/ 215 h 337"/>
              <a:gd name="T58" fmla="*/ 198 w 276"/>
              <a:gd name="T59" fmla="*/ 215 h 337"/>
              <a:gd name="T60" fmla="*/ 215 w 276"/>
              <a:gd name="T61" fmla="*/ 198 h 337"/>
              <a:gd name="T62" fmla="*/ 198 w 276"/>
              <a:gd name="T63" fmla="*/ 180 h 337"/>
              <a:gd name="T64" fmla="*/ 155 w 276"/>
              <a:gd name="T65" fmla="*/ 180 h 337"/>
              <a:gd name="T66" fmla="*/ 155 w 276"/>
              <a:gd name="T67" fmla="*/ 146 h 337"/>
              <a:gd name="T68" fmla="*/ 267 w 276"/>
              <a:gd name="T69" fmla="*/ 43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76" h="337">
                <a:moveTo>
                  <a:pt x="267" y="43"/>
                </a:moveTo>
                <a:lnTo>
                  <a:pt x="267" y="43"/>
                </a:lnTo>
                <a:cubicBezTo>
                  <a:pt x="275" y="34"/>
                  <a:pt x="275" y="17"/>
                  <a:pt x="267" y="8"/>
                </a:cubicBezTo>
                <a:cubicBezTo>
                  <a:pt x="258" y="0"/>
                  <a:pt x="241" y="0"/>
                  <a:pt x="232" y="8"/>
                </a:cubicBezTo>
                <a:cubicBezTo>
                  <a:pt x="138" y="111"/>
                  <a:pt x="138" y="111"/>
                  <a:pt x="138" y="111"/>
                </a:cubicBezTo>
                <a:cubicBezTo>
                  <a:pt x="34" y="8"/>
                  <a:pt x="34" y="8"/>
                  <a:pt x="34" y="8"/>
                </a:cubicBezTo>
                <a:cubicBezTo>
                  <a:pt x="26" y="0"/>
                  <a:pt x="17" y="0"/>
                  <a:pt x="8" y="8"/>
                </a:cubicBezTo>
                <a:cubicBezTo>
                  <a:pt x="0" y="17"/>
                  <a:pt x="0" y="34"/>
                  <a:pt x="8" y="34"/>
                </a:cubicBezTo>
                <a:cubicBezTo>
                  <a:pt x="112" y="146"/>
                  <a:pt x="112" y="146"/>
                  <a:pt x="112" y="146"/>
                </a:cubicBezTo>
                <a:cubicBezTo>
                  <a:pt x="112" y="180"/>
                  <a:pt x="112" y="180"/>
                  <a:pt x="112" y="180"/>
                </a:cubicBezTo>
                <a:cubicBezTo>
                  <a:pt x="77" y="180"/>
                  <a:pt x="77" y="180"/>
                  <a:pt x="77" y="180"/>
                </a:cubicBezTo>
                <a:cubicBezTo>
                  <a:pt x="69" y="180"/>
                  <a:pt x="60" y="189"/>
                  <a:pt x="60" y="198"/>
                </a:cubicBezTo>
                <a:cubicBezTo>
                  <a:pt x="60" y="206"/>
                  <a:pt x="69" y="215"/>
                  <a:pt x="77" y="215"/>
                </a:cubicBezTo>
                <a:cubicBezTo>
                  <a:pt x="112" y="215"/>
                  <a:pt x="112" y="215"/>
                  <a:pt x="112" y="215"/>
                </a:cubicBezTo>
                <a:cubicBezTo>
                  <a:pt x="120" y="232"/>
                  <a:pt x="120" y="232"/>
                  <a:pt x="120" y="232"/>
                </a:cubicBezTo>
                <a:cubicBezTo>
                  <a:pt x="77" y="232"/>
                  <a:pt x="77" y="232"/>
                  <a:pt x="77" y="232"/>
                </a:cubicBezTo>
                <a:cubicBezTo>
                  <a:pt x="69" y="232"/>
                  <a:pt x="60" y="249"/>
                  <a:pt x="60" y="258"/>
                </a:cubicBezTo>
                <a:cubicBezTo>
                  <a:pt x="60" y="267"/>
                  <a:pt x="69" y="275"/>
                  <a:pt x="77" y="275"/>
                </a:cubicBezTo>
                <a:cubicBezTo>
                  <a:pt x="120" y="275"/>
                  <a:pt x="120" y="275"/>
                  <a:pt x="120" y="275"/>
                </a:cubicBezTo>
                <a:cubicBezTo>
                  <a:pt x="120" y="318"/>
                  <a:pt x="120" y="318"/>
                  <a:pt x="120" y="318"/>
                </a:cubicBezTo>
                <a:cubicBezTo>
                  <a:pt x="120" y="327"/>
                  <a:pt x="129" y="336"/>
                  <a:pt x="138" y="336"/>
                </a:cubicBezTo>
                <a:lnTo>
                  <a:pt x="138" y="336"/>
                </a:lnTo>
                <a:cubicBezTo>
                  <a:pt x="146" y="336"/>
                  <a:pt x="155" y="327"/>
                  <a:pt x="155" y="318"/>
                </a:cubicBezTo>
                <a:cubicBezTo>
                  <a:pt x="155" y="275"/>
                  <a:pt x="155" y="275"/>
                  <a:pt x="155" y="275"/>
                </a:cubicBezTo>
                <a:cubicBezTo>
                  <a:pt x="198" y="275"/>
                  <a:pt x="198" y="275"/>
                  <a:pt x="198" y="275"/>
                </a:cubicBezTo>
                <a:cubicBezTo>
                  <a:pt x="206" y="275"/>
                  <a:pt x="215" y="267"/>
                  <a:pt x="215" y="258"/>
                </a:cubicBezTo>
                <a:cubicBezTo>
                  <a:pt x="215" y="249"/>
                  <a:pt x="206" y="232"/>
                  <a:pt x="198" y="232"/>
                </a:cubicBezTo>
                <a:cubicBezTo>
                  <a:pt x="155" y="232"/>
                  <a:pt x="155" y="232"/>
                  <a:pt x="155" y="232"/>
                </a:cubicBezTo>
                <a:cubicBezTo>
                  <a:pt x="155" y="215"/>
                  <a:pt x="155" y="215"/>
                  <a:pt x="155" y="215"/>
                </a:cubicBezTo>
                <a:cubicBezTo>
                  <a:pt x="198" y="215"/>
                  <a:pt x="198" y="215"/>
                  <a:pt x="198" y="215"/>
                </a:cubicBezTo>
                <a:cubicBezTo>
                  <a:pt x="206" y="215"/>
                  <a:pt x="215" y="206"/>
                  <a:pt x="215" y="198"/>
                </a:cubicBezTo>
                <a:cubicBezTo>
                  <a:pt x="215" y="189"/>
                  <a:pt x="206" y="180"/>
                  <a:pt x="198" y="180"/>
                </a:cubicBezTo>
                <a:cubicBezTo>
                  <a:pt x="155" y="180"/>
                  <a:pt x="155" y="180"/>
                  <a:pt x="155" y="180"/>
                </a:cubicBezTo>
                <a:cubicBezTo>
                  <a:pt x="155" y="146"/>
                  <a:pt x="155" y="146"/>
                  <a:pt x="155" y="146"/>
                </a:cubicBezTo>
                <a:lnTo>
                  <a:pt x="267" y="43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64" name="Freeform 662">
            <a:extLst>
              <a:ext uri="{FF2B5EF4-FFF2-40B4-BE49-F238E27FC236}">
                <a16:creationId xmlns:a16="http://schemas.microsoft.com/office/drawing/2014/main" id="{1E122B1D-6AA8-6C44-AC11-E186D2E06A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6901" y="4210680"/>
            <a:ext cx="413791" cy="540748"/>
          </a:xfrm>
          <a:custGeom>
            <a:avLst/>
            <a:gdLst>
              <a:gd name="T0" fmla="*/ 371 w 389"/>
              <a:gd name="T1" fmla="*/ 508 h 509"/>
              <a:gd name="T2" fmla="*/ 371 w 389"/>
              <a:gd name="T3" fmla="*/ 508 h 509"/>
              <a:gd name="T4" fmla="*/ 104 w 389"/>
              <a:gd name="T5" fmla="*/ 404 h 509"/>
              <a:gd name="T6" fmla="*/ 0 w 389"/>
              <a:gd name="T7" fmla="*/ 146 h 509"/>
              <a:gd name="T8" fmla="*/ 18 w 389"/>
              <a:gd name="T9" fmla="*/ 17 h 509"/>
              <a:gd name="T10" fmla="*/ 52 w 389"/>
              <a:gd name="T11" fmla="*/ 8 h 509"/>
              <a:gd name="T12" fmla="*/ 61 w 389"/>
              <a:gd name="T13" fmla="*/ 34 h 509"/>
              <a:gd name="T14" fmla="*/ 44 w 389"/>
              <a:gd name="T15" fmla="*/ 146 h 509"/>
              <a:gd name="T16" fmla="*/ 138 w 389"/>
              <a:gd name="T17" fmla="*/ 370 h 509"/>
              <a:gd name="T18" fmla="*/ 371 w 389"/>
              <a:gd name="T19" fmla="*/ 465 h 509"/>
              <a:gd name="T20" fmla="*/ 388 w 389"/>
              <a:gd name="T21" fmla="*/ 491 h 509"/>
              <a:gd name="T22" fmla="*/ 371 w 389"/>
              <a:gd name="T23" fmla="*/ 508 h 5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89" h="509">
                <a:moveTo>
                  <a:pt x="371" y="508"/>
                </a:moveTo>
                <a:lnTo>
                  <a:pt x="371" y="508"/>
                </a:lnTo>
                <a:cubicBezTo>
                  <a:pt x="268" y="508"/>
                  <a:pt x="182" y="473"/>
                  <a:pt x="104" y="404"/>
                </a:cubicBezTo>
                <a:cubicBezTo>
                  <a:pt x="35" y="336"/>
                  <a:pt x="0" y="241"/>
                  <a:pt x="0" y="146"/>
                </a:cubicBezTo>
                <a:cubicBezTo>
                  <a:pt x="0" y="103"/>
                  <a:pt x="9" y="60"/>
                  <a:pt x="18" y="17"/>
                </a:cubicBezTo>
                <a:cubicBezTo>
                  <a:pt x="26" y="8"/>
                  <a:pt x="35" y="0"/>
                  <a:pt x="52" y="8"/>
                </a:cubicBezTo>
                <a:cubicBezTo>
                  <a:pt x="61" y="8"/>
                  <a:pt x="69" y="25"/>
                  <a:pt x="61" y="34"/>
                </a:cubicBezTo>
                <a:cubicBezTo>
                  <a:pt x="52" y="68"/>
                  <a:pt x="44" y="103"/>
                  <a:pt x="44" y="146"/>
                </a:cubicBezTo>
                <a:cubicBezTo>
                  <a:pt x="44" y="232"/>
                  <a:pt x="78" y="310"/>
                  <a:pt x="138" y="370"/>
                </a:cubicBezTo>
                <a:cubicBezTo>
                  <a:pt x="199" y="430"/>
                  <a:pt x="285" y="465"/>
                  <a:pt x="371" y="465"/>
                </a:cubicBezTo>
                <a:cubicBezTo>
                  <a:pt x="380" y="465"/>
                  <a:pt x="388" y="473"/>
                  <a:pt x="388" y="491"/>
                </a:cubicBezTo>
                <a:cubicBezTo>
                  <a:pt x="388" y="499"/>
                  <a:pt x="380" y="508"/>
                  <a:pt x="371" y="50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65" name="Freeform 663">
            <a:extLst>
              <a:ext uri="{FF2B5EF4-FFF2-40B4-BE49-F238E27FC236}">
                <a16:creationId xmlns:a16="http://schemas.microsoft.com/office/drawing/2014/main" id="{1DA65F69-FB20-A14E-93D9-EDE22FEB85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4328" y="3975572"/>
            <a:ext cx="507834" cy="413791"/>
          </a:xfrm>
          <a:custGeom>
            <a:avLst/>
            <a:gdLst>
              <a:gd name="T0" fmla="*/ 457 w 475"/>
              <a:gd name="T1" fmla="*/ 387 h 388"/>
              <a:gd name="T2" fmla="*/ 457 w 475"/>
              <a:gd name="T3" fmla="*/ 387 h 388"/>
              <a:gd name="T4" fmla="*/ 431 w 475"/>
              <a:gd name="T5" fmla="*/ 370 h 388"/>
              <a:gd name="T6" fmla="*/ 336 w 475"/>
              <a:gd name="T7" fmla="*/ 138 h 388"/>
              <a:gd name="T8" fmla="*/ 112 w 475"/>
              <a:gd name="T9" fmla="*/ 43 h 388"/>
              <a:gd name="T10" fmla="*/ 34 w 475"/>
              <a:gd name="T11" fmla="*/ 51 h 388"/>
              <a:gd name="T12" fmla="*/ 9 w 475"/>
              <a:gd name="T13" fmla="*/ 34 h 388"/>
              <a:gd name="T14" fmla="*/ 26 w 475"/>
              <a:gd name="T15" fmla="*/ 8 h 388"/>
              <a:gd name="T16" fmla="*/ 112 w 475"/>
              <a:gd name="T17" fmla="*/ 0 h 388"/>
              <a:gd name="T18" fmla="*/ 370 w 475"/>
              <a:gd name="T19" fmla="*/ 112 h 388"/>
              <a:gd name="T20" fmla="*/ 474 w 475"/>
              <a:gd name="T21" fmla="*/ 370 h 388"/>
              <a:gd name="T22" fmla="*/ 457 w 475"/>
              <a:gd name="T23" fmla="*/ 387 h 3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75" h="388">
                <a:moveTo>
                  <a:pt x="457" y="387"/>
                </a:moveTo>
                <a:lnTo>
                  <a:pt x="457" y="387"/>
                </a:lnTo>
                <a:cubicBezTo>
                  <a:pt x="439" y="387"/>
                  <a:pt x="431" y="379"/>
                  <a:pt x="431" y="370"/>
                </a:cubicBezTo>
                <a:cubicBezTo>
                  <a:pt x="431" y="284"/>
                  <a:pt x="396" y="198"/>
                  <a:pt x="336" y="138"/>
                </a:cubicBezTo>
                <a:cubicBezTo>
                  <a:pt x="276" y="77"/>
                  <a:pt x="198" y="43"/>
                  <a:pt x="112" y="43"/>
                </a:cubicBezTo>
                <a:cubicBezTo>
                  <a:pt x="86" y="43"/>
                  <a:pt x="60" y="51"/>
                  <a:pt x="34" y="51"/>
                </a:cubicBezTo>
                <a:cubicBezTo>
                  <a:pt x="17" y="60"/>
                  <a:pt x="9" y="51"/>
                  <a:pt x="9" y="34"/>
                </a:cubicBezTo>
                <a:cubicBezTo>
                  <a:pt x="0" y="26"/>
                  <a:pt x="9" y="17"/>
                  <a:pt x="26" y="8"/>
                </a:cubicBezTo>
                <a:cubicBezTo>
                  <a:pt x="52" y="0"/>
                  <a:pt x="78" y="0"/>
                  <a:pt x="112" y="0"/>
                </a:cubicBezTo>
                <a:cubicBezTo>
                  <a:pt x="207" y="0"/>
                  <a:pt x="302" y="34"/>
                  <a:pt x="370" y="112"/>
                </a:cubicBezTo>
                <a:cubicBezTo>
                  <a:pt x="439" y="181"/>
                  <a:pt x="474" y="267"/>
                  <a:pt x="474" y="370"/>
                </a:cubicBezTo>
                <a:cubicBezTo>
                  <a:pt x="474" y="379"/>
                  <a:pt x="465" y="387"/>
                  <a:pt x="457" y="38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66" name="Freeform 664">
            <a:extLst>
              <a:ext uri="{FF2B5EF4-FFF2-40B4-BE49-F238E27FC236}">
                <a16:creationId xmlns:a16="http://schemas.microsoft.com/office/drawing/2014/main" id="{ADE11284-6B55-AB47-89A9-79DE12D027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6306" y="3980272"/>
            <a:ext cx="249213" cy="239812"/>
          </a:xfrm>
          <a:custGeom>
            <a:avLst/>
            <a:gdLst>
              <a:gd name="T0" fmla="*/ 198 w 234"/>
              <a:gd name="T1" fmla="*/ 35 h 225"/>
              <a:gd name="T2" fmla="*/ 198 w 234"/>
              <a:gd name="T3" fmla="*/ 35 h 225"/>
              <a:gd name="T4" fmla="*/ 112 w 234"/>
              <a:gd name="T5" fmla="*/ 0 h 225"/>
              <a:gd name="T6" fmla="*/ 35 w 234"/>
              <a:gd name="T7" fmla="*/ 35 h 225"/>
              <a:gd name="T8" fmla="*/ 0 w 234"/>
              <a:gd name="T9" fmla="*/ 112 h 225"/>
              <a:gd name="T10" fmla="*/ 35 w 234"/>
              <a:gd name="T11" fmla="*/ 190 h 225"/>
              <a:gd name="T12" fmla="*/ 112 w 234"/>
              <a:gd name="T13" fmla="*/ 224 h 225"/>
              <a:gd name="T14" fmla="*/ 198 w 234"/>
              <a:gd name="T15" fmla="*/ 190 h 225"/>
              <a:gd name="T16" fmla="*/ 233 w 234"/>
              <a:gd name="T17" fmla="*/ 112 h 225"/>
              <a:gd name="T18" fmla="*/ 198 w 234"/>
              <a:gd name="T19" fmla="*/ 35 h 225"/>
              <a:gd name="T20" fmla="*/ 112 w 234"/>
              <a:gd name="T21" fmla="*/ 216 h 225"/>
              <a:gd name="T22" fmla="*/ 112 w 234"/>
              <a:gd name="T23" fmla="*/ 216 h 225"/>
              <a:gd name="T24" fmla="*/ 17 w 234"/>
              <a:gd name="T25" fmla="*/ 112 h 225"/>
              <a:gd name="T26" fmla="*/ 112 w 234"/>
              <a:gd name="T27" fmla="*/ 18 h 225"/>
              <a:gd name="T28" fmla="*/ 216 w 234"/>
              <a:gd name="T29" fmla="*/ 112 h 225"/>
              <a:gd name="T30" fmla="*/ 112 w 234"/>
              <a:gd name="T31" fmla="*/ 216 h 2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34" h="225">
                <a:moveTo>
                  <a:pt x="198" y="35"/>
                </a:moveTo>
                <a:lnTo>
                  <a:pt x="198" y="35"/>
                </a:lnTo>
                <a:cubicBezTo>
                  <a:pt x="173" y="9"/>
                  <a:pt x="147" y="0"/>
                  <a:pt x="112" y="0"/>
                </a:cubicBezTo>
                <a:cubicBezTo>
                  <a:pt x="86" y="0"/>
                  <a:pt x="60" y="9"/>
                  <a:pt x="35" y="35"/>
                </a:cubicBezTo>
                <a:cubicBezTo>
                  <a:pt x="17" y="52"/>
                  <a:pt x="0" y="87"/>
                  <a:pt x="0" y="112"/>
                </a:cubicBezTo>
                <a:cubicBezTo>
                  <a:pt x="0" y="147"/>
                  <a:pt x="17" y="173"/>
                  <a:pt x="35" y="190"/>
                </a:cubicBezTo>
                <a:cubicBezTo>
                  <a:pt x="60" y="216"/>
                  <a:pt x="86" y="224"/>
                  <a:pt x="112" y="224"/>
                </a:cubicBezTo>
                <a:cubicBezTo>
                  <a:pt x="147" y="224"/>
                  <a:pt x="173" y="216"/>
                  <a:pt x="198" y="190"/>
                </a:cubicBezTo>
                <a:cubicBezTo>
                  <a:pt x="216" y="173"/>
                  <a:pt x="233" y="147"/>
                  <a:pt x="233" y="112"/>
                </a:cubicBezTo>
                <a:cubicBezTo>
                  <a:pt x="233" y="87"/>
                  <a:pt x="216" y="52"/>
                  <a:pt x="198" y="35"/>
                </a:cubicBezTo>
                <a:close/>
                <a:moveTo>
                  <a:pt x="112" y="216"/>
                </a:moveTo>
                <a:lnTo>
                  <a:pt x="112" y="216"/>
                </a:lnTo>
                <a:cubicBezTo>
                  <a:pt x="60" y="216"/>
                  <a:pt x="17" y="173"/>
                  <a:pt x="17" y="112"/>
                </a:cubicBezTo>
                <a:cubicBezTo>
                  <a:pt x="17" y="61"/>
                  <a:pt x="60" y="18"/>
                  <a:pt x="112" y="18"/>
                </a:cubicBezTo>
                <a:cubicBezTo>
                  <a:pt x="173" y="18"/>
                  <a:pt x="216" y="61"/>
                  <a:pt x="216" y="112"/>
                </a:cubicBezTo>
                <a:cubicBezTo>
                  <a:pt x="216" y="173"/>
                  <a:pt x="173" y="216"/>
                  <a:pt x="112" y="216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67" name="Freeform 665">
            <a:extLst>
              <a:ext uri="{FF2B5EF4-FFF2-40B4-BE49-F238E27FC236}">
                <a16:creationId xmlns:a16="http://schemas.microsoft.com/office/drawing/2014/main" id="{04ED1717-1A91-7B42-BA21-84C3009F80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4519" y="4008485"/>
            <a:ext cx="192787" cy="183386"/>
          </a:xfrm>
          <a:custGeom>
            <a:avLst/>
            <a:gdLst>
              <a:gd name="T0" fmla="*/ 86 w 182"/>
              <a:gd name="T1" fmla="*/ 0 h 173"/>
              <a:gd name="T2" fmla="*/ 86 w 182"/>
              <a:gd name="T3" fmla="*/ 0 h 173"/>
              <a:gd name="T4" fmla="*/ 0 w 182"/>
              <a:gd name="T5" fmla="*/ 86 h 173"/>
              <a:gd name="T6" fmla="*/ 86 w 182"/>
              <a:gd name="T7" fmla="*/ 172 h 173"/>
              <a:gd name="T8" fmla="*/ 181 w 182"/>
              <a:gd name="T9" fmla="*/ 86 h 173"/>
              <a:gd name="T10" fmla="*/ 86 w 182"/>
              <a:gd name="T11" fmla="*/ 0 h 173"/>
              <a:gd name="T12" fmla="*/ 86 w 182"/>
              <a:gd name="T13" fmla="*/ 164 h 173"/>
              <a:gd name="T14" fmla="*/ 86 w 182"/>
              <a:gd name="T15" fmla="*/ 164 h 173"/>
              <a:gd name="T16" fmla="*/ 17 w 182"/>
              <a:gd name="T17" fmla="*/ 86 h 173"/>
              <a:gd name="T18" fmla="*/ 86 w 182"/>
              <a:gd name="T19" fmla="*/ 17 h 173"/>
              <a:gd name="T20" fmla="*/ 164 w 182"/>
              <a:gd name="T21" fmla="*/ 86 h 173"/>
              <a:gd name="T22" fmla="*/ 86 w 182"/>
              <a:gd name="T23" fmla="*/ 164 h 1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82" h="173">
                <a:moveTo>
                  <a:pt x="86" y="0"/>
                </a:moveTo>
                <a:lnTo>
                  <a:pt x="86" y="0"/>
                </a:lnTo>
                <a:cubicBezTo>
                  <a:pt x="43" y="0"/>
                  <a:pt x="0" y="43"/>
                  <a:pt x="0" y="86"/>
                </a:cubicBezTo>
                <a:cubicBezTo>
                  <a:pt x="0" y="138"/>
                  <a:pt x="43" y="172"/>
                  <a:pt x="86" y="172"/>
                </a:cubicBezTo>
                <a:cubicBezTo>
                  <a:pt x="138" y="172"/>
                  <a:pt x="181" y="138"/>
                  <a:pt x="181" y="86"/>
                </a:cubicBezTo>
                <a:cubicBezTo>
                  <a:pt x="181" y="43"/>
                  <a:pt x="138" y="0"/>
                  <a:pt x="86" y="0"/>
                </a:cubicBezTo>
                <a:close/>
                <a:moveTo>
                  <a:pt x="86" y="164"/>
                </a:moveTo>
                <a:lnTo>
                  <a:pt x="86" y="164"/>
                </a:lnTo>
                <a:cubicBezTo>
                  <a:pt x="52" y="164"/>
                  <a:pt x="17" y="129"/>
                  <a:pt x="17" y="86"/>
                </a:cubicBezTo>
                <a:cubicBezTo>
                  <a:pt x="17" y="43"/>
                  <a:pt x="52" y="17"/>
                  <a:pt x="86" y="17"/>
                </a:cubicBezTo>
                <a:cubicBezTo>
                  <a:pt x="129" y="17"/>
                  <a:pt x="164" y="43"/>
                  <a:pt x="164" y="86"/>
                </a:cubicBezTo>
                <a:cubicBezTo>
                  <a:pt x="164" y="129"/>
                  <a:pt x="129" y="164"/>
                  <a:pt x="86" y="164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68" name="Freeform 666">
            <a:extLst>
              <a:ext uri="{FF2B5EF4-FFF2-40B4-BE49-F238E27FC236}">
                <a16:creationId xmlns:a16="http://schemas.microsoft.com/office/drawing/2014/main" id="{D985F705-3FBA-B142-961B-933A86E31B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2136" y="4046103"/>
            <a:ext cx="103448" cy="112852"/>
          </a:xfrm>
          <a:custGeom>
            <a:avLst/>
            <a:gdLst>
              <a:gd name="T0" fmla="*/ 87 w 96"/>
              <a:gd name="T1" fmla="*/ 0 h 104"/>
              <a:gd name="T2" fmla="*/ 87 w 96"/>
              <a:gd name="T3" fmla="*/ 0 h 104"/>
              <a:gd name="T4" fmla="*/ 78 w 96"/>
              <a:gd name="T5" fmla="*/ 0 h 104"/>
              <a:gd name="T6" fmla="*/ 26 w 96"/>
              <a:gd name="T7" fmla="*/ 34 h 104"/>
              <a:gd name="T8" fmla="*/ 9 w 96"/>
              <a:gd name="T9" fmla="*/ 34 h 104"/>
              <a:gd name="T10" fmla="*/ 0 w 96"/>
              <a:gd name="T11" fmla="*/ 43 h 104"/>
              <a:gd name="T12" fmla="*/ 9 w 96"/>
              <a:gd name="T13" fmla="*/ 43 h 104"/>
              <a:gd name="T14" fmla="*/ 26 w 96"/>
              <a:gd name="T15" fmla="*/ 43 h 104"/>
              <a:gd name="T16" fmla="*/ 26 w 96"/>
              <a:gd name="T17" fmla="*/ 51 h 104"/>
              <a:gd name="T18" fmla="*/ 26 w 96"/>
              <a:gd name="T19" fmla="*/ 60 h 104"/>
              <a:gd name="T20" fmla="*/ 9 w 96"/>
              <a:gd name="T21" fmla="*/ 60 h 104"/>
              <a:gd name="T22" fmla="*/ 0 w 96"/>
              <a:gd name="T23" fmla="*/ 60 h 104"/>
              <a:gd name="T24" fmla="*/ 9 w 96"/>
              <a:gd name="T25" fmla="*/ 69 h 104"/>
              <a:gd name="T26" fmla="*/ 26 w 96"/>
              <a:gd name="T27" fmla="*/ 69 h 104"/>
              <a:gd name="T28" fmla="*/ 78 w 96"/>
              <a:gd name="T29" fmla="*/ 103 h 104"/>
              <a:gd name="T30" fmla="*/ 87 w 96"/>
              <a:gd name="T31" fmla="*/ 103 h 104"/>
              <a:gd name="T32" fmla="*/ 95 w 96"/>
              <a:gd name="T33" fmla="*/ 94 h 104"/>
              <a:gd name="T34" fmla="*/ 87 w 96"/>
              <a:gd name="T35" fmla="*/ 94 h 104"/>
              <a:gd name="T36" fmla="*/ 78 w 96"/>
              <a:gd name="T37" fmla="*/ 94 h 104"/>
              <a:gd name="T38" fmla="*/ 44 w 96"/>
              <a:gd name="T39" fmla="*/ 69 h 104"/>
              <a:gd name="T40" fmla="*/ 52 w 96"/>
              <a:gd name="T41" fmla="*/ 69 h 104"/>
              <a:gd name="T42" fmla="*/ 61 w 96"/>
              <a:gd name="T43" fmla="*/ 60 h 104"/>
              <a:gd name="T44" fmla="*/ 52 w 96"/>
              <a:gd name="T45" fmla="*/ 60 h 104"/>
              <a:gd name="T46" fmla="*/ 35 w 96"/>
              <a:gd name="T47" fmla="*/ 60 h 104"/>
              <a:gd name="T48" fmla="*/ 35 w 96"/>
              <a:gd name="T49" fmla="*/ 51 h 104"/>
              <a:gd name="T50" fmla="*/ 35 w 96"/>
              <a:gd name="T51" fmla="*/ 43 h 104"/>
              <a:gd name="T52" fmla="*/ 52 w 96"/>
              <a:gd name="T53" fmla="*/ 43 h 104"/>
              <a:gd name="T54" fmla="*/ 61 w 96"/>
              <a:gd name="T55" fmla="*/ 43 h 104"/>
              <a:gd name="T56" fmla="*/ 52 w 96"/>
              <a:gd name="T57" fmla="*/ 34 h 104"/>
              <a:gd name="T58" fmla="*/ 44 w 96"/>
              <a:gd name="T59" fmla="*/ 34 h 104"/>
              <a:gd name="T60" fmla="*/ 78 w 96"/>
              <a:gd name="T61" fmla="*/ 17 h 104"/>
              <a:gd name="T62" fmla="*/ 87 w 96"/>
              <a:gd name="T63" fmla="*/ 17 h 104"/>
              <a:gd name="T64" fmla="*/ 95 w 96"/>
              <a:gd name="T65" fmla="*/ 8 h 104"/>
              <a:gd name="T66" fmla="*/ 87 w 96"/>
              <a:gd name="T67" fmla="*/ 0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96" h="104">
                <a:moveTo>
                  <a:pt x="87" y="0"/>
                </a:moveTo>
                <a:lnTo>
                  <a:pt x="87" y="0"/>
                </a:lnTo>
                <a:lnTo>
                  <a:pt x="78" y="0"/>
                </a:lnTo>
                <a:cubicBezTo>
                  <a:pt x="52" y="0"/>
                  <a:pt x="35" y="17"/>
                  <a:pt x="26" y="34"/>
                </a:cubicBezTo>
                <a:cubicBezTo>
                  <a:pt x="9" y="34"/>
                  <a:pt x="9" y="34"/>
                  <a:pt x="9" y="34"/>
                </a:cubicBezTo>
                <a:cubicBezTo>
                  <a:pt x="9" y="34"/>
                  <a:pt x="0" y="34"/>
                  <a:pt x="0" y="43"/>
                </a:cubicBezTo>
                <a:lnTo>
                  <a:pt x="9" y="43"/>
                </a:lnTo>
                <a:cubicBezTo>
                  <a:pt x="26" y="43"/>
                  <a:pt x="26" y="43"/>
                  <a:pt x="26" y="43"/>
                </a:cubicBezTo>
                <a:cubicBezTo>
                  <a:pt x="26" y="51"/>
                  <a:pt x="26" y="51"/>
                  <a:pt x="26" y="51"/>
                </a:cubicBezTo>
                <a:cubicBezTo>
                  <a:pt x="26" y="51"/>
                  <a:pt x="26" y="51"/>
                  <a:pt x="26" y="60"/>
                </a:cubicBezTo>
                <a:cubicBezTo>
                  <a:pt x="9" y="60"/>
                  <a:pt x="9" y="60"/>
                  <a:pt x="9" y="60"/>
                </a:cubicBezTo>
                <a:lnTo>
                  <a:pt x="0" y="60"/>
                </a:lnTo>
                <a:cubicBezTo>
                  <a:pt x="0" y="69"/>
                  <a:pt x="9" y="69"/>
                  <a:pt x="9" y="69"/>
                </a:cubicBezTo>
                <a:cubicBezTo>
                  <a:pt x="26" y="69"/>
                  <a:pt x="26" y="69"/>
                  <a:pt x="26" y="69"/>
                </a:cubicBezTo>
                <a:cubicBezTo>
                  <a:pt x="35" y="86"/>
                  <a:pt x="52" y="103"/>
                  <a:pt x="78" y="103"/>
                </a:cubicBezTo>
                <a:lnTo>
                  <a:pt x="87" y="103"/>
                </a:lnTo>
                <a:cubicBezTo>
                  <a:pt x="95" y="103"/>
                  <a:pt x="95" y="94"/>
                  <a:pt x="95" y="94"/>
                </a:cubicBezTo>
                <a:cubicBezTo>
                  <a:pt x="95" y="94"/>
                  <a:pt x="87" y="86"/>
                  <a:pt x="87" y="94"/>
                </a:cubicBezTo>
                <a:lnTo>
                  <a:pt x="78" y="94"/>
                </a:lnTo>
                <a:cubicBezTo>
                  <a:pt x="61" y="94"/>
                  <a:pt x="52" y="86"/>
                  <a:pt x="44" y="69"/>
                </a:cubicBezTo>
                <a:cubicBezTo>
                  <a:pt x="52" y="69"/>
                  <a:pt x="52" y="69"/>
                  <a:pt x="52" y="69"/>
                </a:cubicBezTo>
                <a:cubicBezTo>
                  <a:pt x="61" y="69"/>
                  <a:pt x="61" y="69"/>
                  <a:pt x="61" y="60"/>
                </a:cubicBezTo>
                <a:cubicBezTo>
                  <a:pt x="61" y="60"/>
                  <a:pt x="61" y="60"/>
                  <a:pt x="52" y="60"/>
                </a:cubicBezTo>
                <a:cubicBezTo>
                  <a:pt x="35" y="60"/>
                  <a:pt x="35" y="60"/>
                  <a:pt x="35" y="60"/>
                </a:cubicBezTo>
                <a:cubicBezTo>
                  <a:pt x="35" y="51"/>
                  <a:pt x="35" y="51"/>
                  <a:pt x="35" y="51"/>
                </a:cubicBezTo>
                <a:cubicBezTo>
                  <a:pt x="35" y="51"/>
                  <a:pt x="35" y="51"/>
                  <a:pt x="35" y="43"/>
                </a:cubicBezTo>
                <a:cubicBezTo>
                  <a:pt x="52" y="43"/>
                  <a:pt x="52" y="43"/>
                  <a:pt x="52" y="43"/>
                </a:cubicBezTo>
                <a:cubicBezTo>
                  <a:pt x="61" y="43"/>
                  <a:pt x="61" y="43"/>
                  <a:pt x="61" y="43"/>
                </a:cubicBezTo>
                <a:cubicBezTo>
                  <a:pt x="61" y="34"/>
                  <a:pt x="61" y="34"/>
                  <a:pt x="52" y="34"/>
                </a:cubicBezTo>
                <a:cubicBezTo>
                  <a:pt x="44" y="34"/>
                  <a:pt x="44" y="34"/>
                  <a:pt x="44" y="34"/>
                </a:cubicBezTo>
                <a:cubicBezTo>
                  <a:pt x="52" y="26"/>
                  <a:pt x="61" y="17"/>
                  <a:pt x="78" y="17"/>
                </a:cubicBezTo>
                <a:lnTo>
                  <a:pt x="87" y="17"/>
                </a:lnTo>
                <a:cubicBezTo>
                  <a:pt x="87" y="17"/>
                  <a:pt x="95" y="17"/>
                  <a:pt x="95" y="8"/>
                </a:cubicBezTo>
                <a:cubicBezTo>
                  <a:pt x="95" y="8"/>
                  <a:pt x="95" y="0"/>
                  <a:pt x="87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69" name="Freeform 667">
            <a:extLst>
              <a:ext uri="{FF2B5EF4-FFF2-40B4-BE49-F238E27FC236}">
                <a16:creationId xmlns:a16="http://schemas.microsoft.com/office/drawing/2014/main" id="{E7F3BE52-CCD8-9D40-BBB7-7FABEEF600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9501" y="4412872"/>
            <a:ext cx="366769" cy="366769"/>
          </a:xfrm>
          <a:custGeom>
            <a:avLst/>
            <a:gdLst>
              <a:gd name="T0" fmla="*/ 173 w 346"/>
              <a:gd name="T1" fmla="*/ 345 h 346"/>
              <a:gd name="T2" fmla="*/ 173 w 346"/>
              <a:gd name="T3" fmla="*/ 345 h 346"/>
              <a:gd name="T4" fmla="*/ 52 w 346"/>
              <a:gd name="T5" fmla="*/ 293 h 346"/>
              <a:gd name="T6" fmla="*/ 0 w 346"/>
              <a:gd name="T7" fmla="*/ 172 h 346"/>
              <a:gd name="T8" fmla="*/ 52 w 346"/>
              <a:gd name="T9" fmla="*/ 43 h 346"/>
              <a:gd name="T10" fmla="*/ 173 w 346"/>
              <a:gd name="T11" fmla="*/ 0 h 346"/>
              <a:gd name="T12" fmla="*/ 302 w 346"/>
              <a:gd name="T13" fmla="*/ 43 h 346"/>
              <a:gd name="T14" fmla="*/ 345 w 346"/>
              <a:gd name="T15" fmla="*/ 172 h 346"/>
              <a:gd name="T16" fmla="*/ 302 w 346"/>
              <a:gd name="T17" fmla="*/ 293 h 346"/>
              <a:gd name="T18" fmla="*/ 173 w 346"/>
              <a:gd name="T19" fmla="*/ 345 h 346"/>
              <a:gd name="T20" fmla="*/ 173 w 346"/>
              <a:gd name="T21" fmla="*/ 17 h 346"/>
              <a:gd name="T22" fmla="*/ 173 w 346"/>
              <a:gd name="T23" fmla="*/ 17 h 346"/>
              <a:gd name="T24" fmla="*/ 26 w 346"/>
              <a:gd name="T25" fmla="*/ 172 h 346"/>
              <a:gd name="T26" fmla="*/ 173 w 346"/>
              <a:gd name="T27" fmla="*/ 319 h 346"/>
              <a:gd name="T28" fmla="*/ 328 w 346"/>
              <a:gd name="T29" fmla="*/ 172 h 346"/>
              <a:gd name="T30" fmla="*/ 173 w 346"/>
              <a:gd name="T31" fmla="*/ 17 h 3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46" h="346">
                <a:moveTo>
                  <a:pt x="173" y="345"/>
                </a:moveTo>
                <a:lnTo>
                  <a:pt x="173" y="345"/>
                </a:lnTo>
                <a:cubicBezTo>
                  <a:pt x="130" y="345"/>
                  <a:pt x="87" y="319"/>
                  <a:pt x="52" y="293"/>
                </a:cubicBezTo>
                <a:cubicBezTo>
                  <a:pt x="26" y="258"/>
                  <a:pt x="0" y="215"/>
                  <a:pt x="0" y="172"/>
                </a:cubicBezTo>
                <a:cubicBezTo>
                  <a:pt x="0" y="121"/>
                  <a:pt x="26" y="78"/>
                  <a:pt x="52" y="43"/>
                </a:cubicBezTo>
                <a:cubicBezTo>
                  <a:pt x="87" y="17"/>
                  <a:pt x="130" y="0"/>
                  <a:pt x="173" y="0"/>
                </a:cubicBezTo>
                <a:cubicBezTo>
                  <a:pt x="224" y="0"/>
                  <a:pt x="268" y="17"/>
                  <a:pt x="302" y="43"/>
                </a:cubicBezTo>
                <a:cubicBezTo>
                  <a:pt x="328" y="78"/>
                  <a:pt x="345" y="121"/>
                  <a:pt x="345" y="172"/>
                </a:cubicBezTo>
                <a:cubicBezTo>
                  <a:pt x="345" y="215"/>
                  <a:pt x="328" y="258"/>
                  <a:pt x="302" y="293"/>
                </a:cubicBezTo>
                <a:cubicBezTo>
                  <a:pt x="268" y="319"/>
                  <a:pt x="224" y="345"/>
                  <a:pt x="173" y="345"/>
                </a:cubicBezTo>
                <a:close/>
                <a:moveTo>
                  <a:pt x="173" y="17"/>
                </a:moveTo>
                <a:lnTo>
                  <a:pt x="173" y="17"/>
                </a:lnTo>
                <a:cubicBezTo>
                  <a:pt x="95" y="17"/>
                  <a:pt x="26" y="86"/>
                  <a:pt x="26" y="172"/>
                </a:cubicBezTo>
                <a:cubicBezTo>
                  <a:pt x="26" y="250"/>
                  <a:pt x="95" y="319"/>
                  <a:pt x="173" y="319"/>
                </a:cubicBezTo>
                <a:cubicBezTo>
                  <a:pt x="259" y="319"/>
                  <a:pt x="328" y="250"/>
                  <a:pt x="328" y="172"/>
                </a:cubicBezTo>
                <a:cubicBezTo>
                  <a:pt x="328" y="86"/>
                  <a:pt x="259" y="17"/>
                  <a:pt x="173" y="17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70" name="Freeform 668">
            <a:extLst>
              <a:ext uri="{FF2B5EF4-FFF2-40B4-BE49-F238E27FC236}">
                <a16:creationId xmlns:a16="http://schemas.microsoft.com/office/drawing/2014/main" id="{B15413A7-E103-3146-AFDA-9CDA0DD9C3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6522" y="4450489"/>
            <a:ext cx="286831" cy="286834"/>
          </a:xfrm>
          <a:custGeom>
            <a:avLst/>
            <a:gdLst>
              <a:gd name="T0" fmla="*/ 130 w 269"/>
              <a:gd name="T1" fmla="*/ 267 h 268"/>
              <a:gd name="T2" fmla="*/ 130 w 269"/>
              <a:gd name="T3" fmla="*/ 267 h 268"/>
              <a:gd name="T4" fmla="*/ 0 w 269"/>
              <a:gd name="T5" fmla="*/ 137 h 268"/>
              <a:gd name="T6" fmla="*/ 130 w 269"/>
              <a:gd name="T7" fmla="*/ 0 h 268"/>
              <a:gd name="T8" fmla="*/ 268 w 269"/>
              <a:gd name="T9" fmla="*/ 137 h 268"/>
              <a:gd name="T10" fmla="*/ 130 w 269"/>
              <a:gd name="T11" fmla="*/ 267 h 268"/>
              <a:gd name="T12" fmla="*/ 130 w 269"/>
              <a:gd name="T13" fmla="*/ 26 h 268"/>
              <a:gd name="T14" fmla="*/ 130 w 269"/>
              <a:gd name="T15" fmla="*/ 26 h 268"/>
              <a:gd name="T16" fmla="*/ 26 w 269"/>
              <a:gd name="T17" fmla="*/ 137 h 268"/>
              <a:gd name="T18" fmla="*/ 130 w 269"/>
              <a:gd name="T19" fmla="*/ 241 h 268"/>
              <a:gd name="T20" fmla="*/ 242 w 269"/>
              <a:gd name="T21" fmla="*/ 137 h 268"/>
              <a:gd name="T22" fmla="*/ 130 w 269"/>
              <a:gd name="T23" fmla="*/ 26 h 2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69" h="268">
                <a:moveTo>
                  <a:pt x="130" y="267"/>
                </a:moveTo>
                <a:lnTo>
                  <a:pt x="130" y="267"/>
                </a:lnTo>
                <a:cubicBezTo>
                  <a:pt x="61" y="267"/>
                  <a:pt x="0" y="206"/>
                  <a:pt x="0" y="137"/>
                </a:cubicBezTo>
                <a:cubicBezTo>
                  <a:pt x="0" y="60"/>
                  <a:pt x="61" y="0"/>
                  <a:pt x="130" y="0"/>
                </a:cubicBezTo>
                <a:cubicBezTo>
                  <a:pt x="207" y="0"/>
                  <a:pt x="268" y="60"/>
                  <a:pt x="268" y="137"/>
                </a:cubicBezTo>
                <a:cubicBezTo>
                  <a:pt x="268" y="206"/>
                  <a:pt x="207" y="267"/>
                  <a:pt x="130" y="267"/>
                </a:cubicBezTo>
                <a:close/>
                <a:moveTo>
                  <a:pt x="130" y="26"/>
                </a:moveTo>
                <a:lnTo>
                  <a:pt x="130" y="26"/>
                </a:lnTo>
                <a:cubicBezTo>
                  <a:pt x="69" y="26"/>
                  <a:pt x="26" y="69"/>
                  <a:pt x="26" y="137"/>
                </a:cubicBezTo>
                <a:cubicBezTo>
                  <a:pt x="26" y="198"/>
                  <a:pt x="69" y="241"/>
                  <a:pt x="130" y="241"/>
                </a:cubicBezTo>
                <a:cubicBezTo>
                  <a:pt x="199" y="241"/>
                  <a:pt x="242" y="198"/>
                  <a:pt x="242" y="137"/>
                </a:cubicBezTo>
                <a:cubicBezTo>
                  <a:pt x="242" y="69"/>
                  <a:pt x="199" y="26"/>
                  <a:pt x="130" y="26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71" name="Freeform 669">
            <a:extLst>
              <a:ext uri="{FF2B5EF4-FFF2-40B4-BE49-F238E27FC236}">
                <a16:creationId xmlns:a16="http://schemas.microsoft.com/office/drawing/2014/main" id="{F8705351-BECB-9146-A16B-B5ABA5E8BD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57054" y="4506915"/>
            <a:ext cx="141065" cy="173982"/>
          </a:xfrm>
          <a:custGeom>
            <a:avLst/>
            <a:gdLst>
              <a:gd name="T0" fmla="*/ 130 w 131"/>
              <a:gd name="T1" fmla="*/ 18 h 165"/>
              <a:gd name="T2" fmla="*/ 130 w 131"/>
              <a:gd name="T3" fmla="*/ 18 h 165"/>
              <a:gd name="T4" fmla="*/ 130 w 131"/>
              <a:gd name="T5" fmla="*/ 9 h 165"/>
              <a:gd name="T6" fmla="*/ 112 w 131"/>
              <a:gd name="T7" fmla="*/ 9 h 165"/>
              <a:gd name="T8" fmla="*/ 69 w 131"/>
              <a:gd name="T9" fmla="*/ 52 h 165"/>
              <a:gd name="T10" fmla="*/ 18 w 131"/>
              <a:gd name="T11" fmla="*/ 9 h 165"/>
              <a:gd name="T12" fmla="*/ 0 w 131"/>
              <a:gd name="T13" fmla="*/ 9 h 165"/>
              <a:gd name="T14" fmla="*/ 0 w 131"/>
              <a:gd name="T15" fmla="*/ 18 h 165"/>
              <a:gd name="T16" fmla="*/ 52 w 131"/>
              <a:gd name="T17" fmla="*/ 69 h 165"/>
              <a:gd name="T18" fmla="*/ 52 w 131"/>
              <a:gd name="T19" fmla="*/ 86 h 165"/>
              <a:gd name="T20" fmla="*/ 35 w 131"/>
              <a:gd name="T21" fmla="*/ 86 h 165"/>
              <a:gd name="T22" fmla="*/ 26 w 131"/>
              <a:gd name="T23" fmla="*/ 95 h 165"/>
              <a:gd name="T24" fmla="*/ 35 w 131"/>
              <a:gd name="T25" fmla="*/ 104 h 165"/>
              <a:gd name="T26" fmla="*/ 52 w 131"/>
              <a:gd name="T27" fmla="*/ 104 h 165"/>
              <a:gd name="T28" fmla="*/ 52 w 131"/>
              <a:gd name="T29" fmla="*/ 112 h 165"/>
              <a:gd name="T30" fmla="*/ 35 w 131"/>
              <a:gd name="T31" fmla="*/ 112 h 165"/>
              <a:gd name="T32" fmla="*/ 26 w 131"/>
              <a:gd name="T33" fmla="*/ 121 h 165"/>
              <a:gd name="T34" fmla="*/ 35 w 131"/>
              <a:gd name="T35" fmla="*/ 129 h 165"/>
              <a:gd name="T36" fmla="*/ 52 w 131"/>
              <a:gd name="T37" fmla="*/ 129 h 165"/>
              <a:gd name="T38" fmla="*/ 52 w 131"/>
              <a:gd name="T39" fmla="*/ 147 h 165"/>
              <a:gd name="T40" fmla="*/ 61 w 131"/>
              <a:gd name="T41" fmla="*/ 164 h 165"/>
              <a:gd name="T42" fmla="*/ 61 w 131"/>
              <a:gd name="T43" fmla="*/ 164 h 165"/>
              <a:gd name="T44" fmla="*/ 78 w 131"/>
              <a:gd name="T45" fmla="*/ 147 h 165"/>
              <a:gd name="T46" fmla="*/ 78 w 131"/>
              <a:gd name="T47" fmla="*/ 129 h 165"/>
              <a:gd name="T48" fmla="*/ 95 w 131"/>
              <a:gd name="T49" fmla="*/ 129 h 165"/>
              <a:gd name="T50" fmla="*/ 104 w 131"/>
              <a:gd name="T51" fmla="*/ 121 h 165"/>
              <a:gd name="T52" fmla="*/ 95 w 131"/>
              <a:gd name="T53" fmla="*/ 112 h 165"/>
              <a:gd name="T54" fmla="*/ 78 w 131"/>
              <a:gd name="T55" fmla="*/ 112 h 165"/>
              <a:gd name="T56" fmla="*/ 78 w 131"/>
              <a:gd name="T57" fmla="*/ 104 h 165"/>
              <a:gd name="T58" fmla="*/ 95 w 131"/>
              <a:gd name="T59" fmla="*/ 104 h 165"/>
              <a:gd name="T60" fmla="*/ 104 w 131"/>
              <a:gd name="T61" fmla="*/ 95 h 165"/>
              <a:gd name="T62" fmla="*/ 95 w 131"/>
              <a:gd name="T63" fmla="*/ 86 h 165"/>
              <a:gd name="T64" fmla="*/ 78 w 131"/>
              <a:gd name="T65" fmla="*/ 86 h 165"/>
              <a:gd name="T66" fmla="*/ 78 w 131"/>
              <a:gd name="T67" fmla="*/ 69 h 165"/>
              <a:gd name="T68" fmla="*/ 130 w 131"/>
              <a:gd name="T69" fmla="*/ 18 h 1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31" h="165">
                <a:moveTo>
                  <a:pt x="130" y="18"/>
                </a:moveTo>
                <a:lnTo>
                  <a:pt x="130" y="18"/>
                </a:lnTo>
                <a:lnTo>
                  <a:pt x="130" y="9"/>
                </a:lnTo>
                <a:cubicBezTo>
                  <a:pt x="121" y="0"/>
                  <a:pt x="112" y="0"/>
                  <a:pt x="112" y="9"/>
                </a:cubicBezTo>
                <a:cubicBezTo>
                  <a:pt x="69" y="52"/>
                  <a:pt x="69" y="52"/>
                  <a:pt x="69" y="52"/>
                </a:cubicBezTo>
                <a:cubicBezTo>
                  <a:pt x="18" y="9"/>
                  <a:pt x="18" y="9"/>
                  <a:pt x="18" y="9"/>
                </a:cubicBezTo>
                <a:cubicBezTo>
                  <a:pt x="18" y="0"/>
                  <a:pt x="9" y="0"/>
                  <a:pt x="0" y="9"/>
                </a:cubicBezTo>
                <a:lnTo>
                  <a:pt x="0" y="18"/>
                </a:lnTo>
                <a:cubicBezTo>
                  <a:pt x="52" y="69"/>
                  <a:pt x="52" y="69"/>
                  <a:pt x="52" y="69"/>
                </a:cubicBezTo>
                <a:cubicBezTo>
                  <a:pt x="52" y="86"/>
                  <a:pt x="52" y="86"/>
                  <a:pt x="52" y="86"/>
                </a:cubicBezTo>
                <a:cubicBezTo>
                  <a:pt x="35" y="86"/>
                  <a:pt x="35" y="86"/>
                  <a:pt x="35" y="86"/>
                </a:cubicBezTo>
                <a:cubicBezTo>
                  <a:pt x="35" y="86"/>
                  <a:pt x="26" y="86"/>
                  <a:pt x="26" y="95"/>
                </a:cubicBezTo>
                <a:cubicBezTo>
                  <a:pt x="26" y="104"/>
                  <a:pt x="35" y="104"/>
                  <a:pt x="35" y="104"/>
                </a:cubicBezTo>
                <a:cubicBezTo>
                  <a:pt x="52" y="104"/>
                  <a:pt x="52" y="104"/>
                  <a:pt x="52" y="104"/>
                </a:cubicBezTo>
                <a:cubicBezTo>
                  <a:pt x="52" y="112"/>
                  <a:pt x="52" y="112"/>
                  <a:pt x="52" y="112"/>
                </a:cubicBezTo>
                <a:cubicBezTo>
                  <a:pt x="35" y="112"/>
                  <a:pt x="35" y="112"/>
                  <a:pt x="35" y="112"/>
                </a:cubicBezTo>
                <a:lnTo>
                  <a:pt x="26" y="121"/>
                </a:lnTo>
                <a:cubicBezTo>
                  <a:pt x="26" y="129"/>
                  <a:pt x="35" y="129"/>
                  <a:pt x="35" y="129"/>
                </a:cubicBezTo>
                <a:cubicBezTo>
                  <a:pt x="52" y="129"/>
                  <a:pt x="52" y="129"/>
                  <a:pt x="52" y="129"/>
                </a:cubicBezTo>
                <a:cubicBezTo>
                  <a:pt x="52" y="147"/>
                  <a:pt x="52" y="147"/>
                  <a:pt x="52" y="147"/>
                </a:cubicBezTo>
                <a:cubicBezTo>
                  <a:pt x="52" y="155"/>
                  <a:pt x="61" y="164"/>
                  <a:pt x="61" y="164"/>
                </a:cubicBezTo>
                <a:lnTo>
                  <a:pt x="61" y="164"/>
                </a:lnTo>
                <a:cubicBezTo>
                  <a:pt x="69" y="164"/>
                  <a:pt x="78" y="155"/>
                  <a:pt x="78" y="147"/>
                </a:cubicBezTo>
                <a:cubicBezTo>
                  <a:pt x="78" y="129"/>
                  <a:pt x="78" y="129"/>
                  <a:pt x="78" y="129"/>
                </a:cubicBezTo>
                <a:cubicBezTo>
                  <a:pt x="95" y="129"/>
                  <a:pt x="95" y="129"/>
                  <a:pt x="95" y="129"/>
                </a:cubicBezTo>
                <a:cubicBezTo>
                  <a:pt x="95" y="129"/>
                  <a:pt x="104" y="129"/>
                  <a:pt x="104" y="121"/>
                </a:cubicBezTo>
                <a:lnTo>
                  <a:pt x="95" y="112"/>
                </a:lnTo>
                <a:cubicBezTo>
                  <a:pt x="78" y="112"/>
                  <a:pt x="78" y="112"/>
                  <a:pt x="78" y="112"/>
                </a:cubicBezTo>
                <a:cubicBezTo>
                  <a:pt x="78" y="104"/>
                  <a:pt x="78" y="104"/>
                  <a:pt x="78" y="104"/>
                </a:cubicBezTo>
                <a:cubicBezTo>
                  <a:pt x="95" y="104"/>
                  <a:pt x="95" y="104"/>
                  <a:pt x="95" y="104"/>
                </a:cubicBezTo>
                <a:cubicBezTo>
                  <a:pt x="95" y="104"/>
                  <a:pt x="104" y="104"/>
                  <a:pt x="104" y="95"/>
                </a:cubicBezTo>
                <a:cubicBezTo>
                  <a:pt x="104" y="86"/>
                  <a:pt x="95" y="86"/>
                  <a:pt x="95" y="86"/>
                </a:cubicBezTo>
                <a:cubicBezTo>
                  <a:pt x="78" y="86"/>
                  <a:pt x="78" y="86"/>
                  <a:pt x="78" y="86"/>
                </a:cubicBezTo>
                <a:cubicBezTo>
                  <a:pt x="78" y="69"/>
                  <a:pt x="78" y="69"/>
                  <a:pt x="78" y="69"/>
                </a:cubicBezTo>
                <a:lnTo>
                  <a:pt x="130" y="18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72" name="Freeform 670">
            <a:extLst>
              <a:ext uri="{FF2B5EF4-FFF2-40B4-BE49-F238E27FC236}">
                <a16:creationId xmlns:a16="http://schemas.microsoft.com/office/drawing/2014/main" id="{9E435FD0-2138-E549-A5A2-DD02E2FE15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24230" y="4920706"/>
            <a:ext cx="540748" cy="202195"/>
          </a:xfrm>
          <a:custGeom>
            <a:avLst/>
            <a:gdLst>
              <a:gd name="T0" fmla="*/ 250 w 509"/>
              <a:gd name="T1" fmla="*/ 189 h 190"/>
              <a:gd name="T2" fmla="*/ 250 w 509"/>
              <a:gd name="T3" fmla="*/ 189 h 190"/>
              <a:gd name="T4" fmla="*/ 86 w 509"/>
              <a:gd name="T5" fmla="*/ 181 h 190"/>
              <a:gd name="T6" fmla="*/ 34 w 509"/>
              <a:gd name="T7" fmla="*/ 164 h 190"/>
              <a:gd name="T8" fmla="*/ 0 w 509"/>
              <a:gd name="T9" fmla="*/ 121 h 190"/>
              <a:gd name="T10" fmla="*/ 0 w 509"/>
              <a:gd name="T11" fmla="*/ 26 h 190"/>
              <a:gd name="T12" fmla="*/ 26 w 509"/>
              <a:gd name="T13" fmla="*/ 0 h 190"/>
              <a:gd name="T14" fmla="*/ 26 w 509"/>
              <a:gd name="T15" fmla="*/ 0 h 190"/>
              <a:gd name="T16" fmla="*/ 43 w 509"/>
              <a:gd name="T17" fmla="*/ 26 h 190"/>
              <a:gd name="T18" fmla="*/ 103 w 509"/>
              <a:gd name="T19" fmla="*/ 43 h 190"/>
              <a:gd name="T20" fmla="*/ 241 w 509"/>
              <a:gd name="T21" fmla="*/ 52 h 190"/>
              <a:gd name="T22" fmla="*/ 267 w 509"/>
              <a:gd name="T23" fmla="*/ 52 h 190"/>
              <a:gd name="T24" fmla="*/ 405 w 509"/>
              <a:gd name="T25" fmla="*/ 43 h 190"/>
              <a:gd name="T26" fmla="*/ 456 w 509"/>
              <a:gd name="T27" fmla="*/ 26 h 190"/>
              <a:gd name="T28" fmla="*/ 482 w 509"/>
              <a:gd name="T29" fmla="*/ 0 h 190"/>
              <a:gd name="T30" fmla="*/ 482 w 509"/>
              <a:gd name="T31" fmla="*/ 0 h 190"/>
              <a:gd name="T32" fmla="*/ 508 w 509"/>
              <a:gd name="T33" fmla="*/ 26 h 190"/>
              <a:gd name="T34" fmla="*/ 508 w 509"/>
              <a:gd name="T35" fmla="*/ 26 h 190"/>
              <a:gd name="T36" fmla="*/ 508 w 509"/>
              <a:gd name="T37" fmla="*/ 26 h 190"/>
              <a:gd name="T38" fmla="*/ 508 w 509"/>
              <a:gd name="T39" fmla="*/ 26 h 190"/>
              <a:gd name="T40" fmla="*/ 508 w 509"/>
              <a:gd name="T41" fmla="*/ 121 h 190"/>
              <a:gd name="T42" fmla="*/ 422 w 509"/>
              <a:gd name="T43" fmla="*/ 181 h 190"/>
              <a:gd name="T44" fmla="*/ 250 w 509"/>
              <a:gd name="T45" fmla="*/ 189 h 190"/>
              <a:gd name="T46" fmla="*/ 43 w 509"/>
              <a:gd name="T47" fmla="*/ 121 h 190"/>
              <a:gd name="T48" fmla="*/ 43 w 509"/>
              <a:gd name="T49" fmla="*/ 121 h 190"/>
              <a:gd name="T50" fmla="*/ 112 w 509"/>
              <a:gd name="T51" fmla="*/ 138 h 190"/>
              <a:gd name="T52" fmla="*/ 250 w 509"/>
              <a:gd name="T53" fmla="*/ 146 h 190"/>
              <a:gd name="T54" fmla="*/ 396 w 509"/>
              <a:gd name="T55" fmla="*/ 138 h 190"/>
              <a:gd name="T56" fmla="*/ 456 w 509"/>
              <a:gd name="T57" fmla="*/ 121 h 190"/>
              <a:gd name="T58" fmla="*/ 456 w 509"/>
              <a:gd name="T59" fmla="*/ 69 h 190"/>
              <a:gd name="T60" fmla="*/ 422 w 509"/>
              <a:gd name="T61" fmla="*/ 78 h 190"/>
              <a:gd name="T62" fmla="*/ 267 w 509"/>
              <a:gd name="T63" fmla="*/ 95 h 190"/>
              <a:gd name="T64" fmla="*/ 233 w 509"/>
              <a:gd name="T65" fmla="*/ 95 h 190"/>
              <a:gd name="T66" fmla="*/ 86 w 509"/>
              <a:gd name="T67" fmla="*/ 78 h 190"/>
              <a:gd name="T68" fmla="*/ 51 w 509"/>
              <a:gd name="T69" fmla="*/ 69 h 190"/>
              <a:gd name="T70" fmla="*/ 43 w 509"/>
              <a:gd name="T71" fmla="*/ 121 h 190"/>
              <a:gd name="T72" fmla="*/ 456 w 509"/>
              <a:gd name="T73" fmla="*/ 121 h 190"/>
              <a:gd name="T74" fmla="*/ 456 w 509"/>
              <a:gd name="T75" fmla="*/ 121 h 190"/>
              <a:gd name="T76" fmla="*/ 51 w 509"/>
              <a:gd name="T77" fmla="*/ 26 h 190"/>
              <a:gd name="T78" fmla="*/ 51 w 509"/>
              <a:gd name="T79" fmla="*/ 26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509" h="190">
                <a:moveTo>
                  <a:pt x="250" y="189"/>
                </a:moveTo>
                <a:lnTo>
                  <a:pt x="250" y="189"/>
                </a:lnTo>
                <a:cubicBezTo>
                  <a:pt x="189" y="189"/>
                  <a:pt x="129" y="189"/>
                  <a:pt x="86" y="181"/>
                </a:cubicBezTo>
                <a:cubicBezTo>
                  <a:pt x="60" y="172"/>
                  <a:pt x="43" y="164"/>
                  <a:pt x="34" y="164"/>
                </a:cubicBezTo>
                <a:cubicBezTo>
                  <a:pt x="8" y="146"/>
                  <a:pt x="0" y="138"/>
                  <a:pt x="0" y="121"/>
                </a:cubicBezTo>
                <a:cubicBezTo>
                  <a:pt x="0" y="26"/>
                  <a:pt x="0" y="26"/>
                  <a:pt x="0" y="26"/>
                </a:cubicBezTo>
                <a:cubicBezTo>
                  <a:pt x="0" y="17"/>
                  <a:pt x="17" y="0"/>
                  <a:pt x="26" y="0"/>
                </a:cubicBezTo>
                <a:lnTo>
                  <a:pt x="26" y="0"/>
                </a:lnTo>
                <a:cubicBezTo>
                  <a:pt x="34" y="0"/>
                  <a:pt x="43" y="9"/>
                  <a:pt x="43" y="26"/>
                </a:cubicBezTo>
                <a:cubicBezTo>
                  <a:pt x="51" y="26"/>
                  <a:pt x="69" y="35"/>
                  <a:pt x="103" y="43"/>
                </a:cubicBezTo>
                <a:cubicBezTo>
                  <a:pt x="138" y="43"/>
                  <a:pt x="189" y="52"/>
                  <a:pt x="241" y="52"/>
                </a:cubicBezTo>
                <a:cubicBezTo>
                  <a:pt x="250" y="52"/>
                  <a:pt x="258" y="52"/>
                  <a:pt x="267" y="52"/>
                </a:cubicBezTo>
                <a:cubicBezTo>
                  <a:pt x="319" y="52"/>
                  <a:pt x="362" y="43"/>
                  <a:pt x="405" y="43"/>
                </a:cubicBezTo>
                <a:cubicBezTo>
                  <a:pt x="439" y="35"/>
                  <a:pt x="456" y="26"/>
                  <a:pt x="456" y="26"/>
                </a:cubicBezTo>
                <a:cubicBezTo>
                  <a:pt x="465" y="9"/>
                  <a:pt x="474" y="0"/>
                  <a:pt x="482" y="0"/>
                </a:cubicBezTo>
                <a:lnTo>
                  <a:pt x="482" y="0"/>
                </a:lnTo>
                <a:cubicBezTo>
                  <a:pt x="491" y="0"/>
                  <a:pt x="508" y="17"/>
                  <a:pt x="508" y="26"/>
                </a:cubicBezTo>
                <a:lnTo>
                  <a:pt x="508" y="26"/>
                </a:lnTo>
                <a:lnTo>
                  <a:pt x="508" y="26"/>
                </a:lnTo>
                <a:lnTo>
                  <a:pt x="508" y="26"/>
                </a:lnTo>
                <a:cubicBezTo>
                  <a:pt x="508" y="121"/>
                  <a:pt x="508" y="121"/>
                  <a:pt x="508" y="121"/>
                </a:cubicBezTo>
                <a:cubicBezTo>
                  <a:pt x="508" y="155"/>
                  <a:pt x="456" y="172"/>
                  <a:pt x="422" y="181"/>
                </a:cubicBezTo>
                <a:cubicBezTo>
                  <a:pt x="379" y="189"/>
                  <a:pt x="319" y="189"/>
                  <a:pt x="250" y="189"/>
                </a:cubicBezTo>
                <a:close/>
                <a:moveTo>
                  <a:pt x="43" y="121"/>
                </a:moveTo>
                <a:lnTo>
                  <a:pt x="43" y="121"/>
                </a:lnTo>
                <a:cubicBezTo>
                  <a:pt x="51" y="121"/>
                  <a:pt x="69" y="129"/>
                  <a:pt x="112" y="138"/>
                </a:cubicBezTo>
                <a:cubicBezTo>
                  <a:pt x="146" y="146"/>
                  <a:pt x="198" y="146"/>
                  <a:pt x="250" y="146"/>
                </a:cubicBezTo>
                <a:cubicBezTo>
                  <a:pt x="310" y="146"/>
                  <a:pt x="353" y="146"/>
                  <a:pt x="396" y="138"/>
                </a:cubicBezTo>
                <a:cubicBezTo>
                  <a:pt x="439" y="129"/>
                  <a:pt x="456" y="121"/>
                  <a:pt x="456" y="121"/>
                </a:cubicBezTo>
                <a:cubicBezTo>
                  <a:pt x="456" y="69"/>
                  <a:pt x="456" y="69"/>
                  <a:pt x="456" y="69"/>
                </a:cubicBezTo>
                <a:cubicBezTo>
                  <a:pt x="448" y="78"/>
                  <a:pt x="439" y="78"/>
                  <a:pt x="422" y="78"/>
                </a:cubicBezTo>
                <a:cubicBezTo>
                  <a:pt x="388" y="86"/>
                  <a:pt x="327" y="95"/>
                  <a:pt x="267" y="95"/>
                </a:cubicBezTo>
                <a:cubicBezTo>
                  <a:pt x="258" y="95"/>
                  <a:pt x="250" y="95"/>
                  <a:pt x="233" y="95"/>
                </a:cubicBezTo>
                <a:cubicBezTo>
                  <a:pt x="181" y="95"/>
                  <a:pt x="120" y="86"/>
                  <a:pt x="86" y="78"/>
                </a:cubicBezTo>
                <a:cubicBezTo>
                  <a:pt x="69" y="78"/>
                  <a:pt x="60" y="78"/>
                  <a:pt x="51" y="69"/>
                </a:cubicBezTo>
                <a:lnTo>
                  <a:pt x="43" y="121"/>
                </a:lnTo>
                <a:close/>
                <a:moveTo>
                  <a:pt x="456" y="121"/>
                </a:moveTo>
                <a:lnTo>
                  <a:pt x="456" y="121"/>
                </a:lnTo>
                <a:close/>
                <a:moveTo>
                  <a:pt x="51" y="26"/>
                </a:moveTo>
                <a:lnTo>
                  <a:pt x="51" y="2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73" name="Freeform 671">
            <a:extLst>
              <a:ext uri="{FF2B5EF4-FFF2-40B4-BE49-F238E27FC236}">
                <a16:creationId xmlns:a16="http://schemas.microsoft.com/office/drawing/2014/main" id="{A33A6935-2343-3348-BC40-19553C7F98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24230" y="4817258"/>
            <a:ext cx="540748" cy="202195"/>
          </a:xfrm>
          <a:custGeom>
            <a:avLst/>
            <a:gdLst>
              <a:gd name="T0" fmla="*/ 250 w 509"/>
              <a:gd name="T1" fmla="*/ 190 h 191"/>
              <a:gd name="T2" fmla="*/ 250 w 509"/>
              <a:gd name="T3" fmla="*/ 190 h 191"/>
              <a:gd name="T4" fmla="*/ 86 w 509"/>
              <a:gd name="T5" fmla="*/ 181 h 191"/>
              <a:gd name="T6" fmla="*/ 34 w 509"/>
              <a:gd name="T7" fmla="*/ 164 h 191"/>
              <a:gd name="T8" fmla="*/ 0 w 509"/>
              <a:gd name="T9" fmla="*/ 121 h 191"/>
              <a:gd name="T10" fmla="*/ 0 w 509"/>
              <a:gd name="T11" fmla="*/ 26 h 191"/>
              <a:gd name="T12" fmla="*/ 26 w 509"/>
              <a:gd name="T13" fmla="*/ 0 h 191"/>
              <a:gd name="T14" fmla="*/ 26 w 509"/>
              <a:gd name="T15" fmla="*/ 0 h 191"/>
              <a:gd name="T16" fmla="*/ 43 w 509"/>
              <a:gd name="T17" fmla="*/ 17 h 191"/>
              <a:gd name="T18" fmla="*/ 103 w 509"/>
              <a:gd name="T19" fmla="*/ 43 h 191"/>
              <a:gd name="T20" fmla="*/ 241 w 509"/>
              <a:gd name="T21" fmla="*/ 52 h 191"/>
              <a:gd name="T22" fmla="*/ 267 w 509"/>
              <a:gd name="T23" fmla="*/ 52 h 191"/>
              <a:gd name="T24" fmla="*/ 405 w 509"/>
              <a:gd name="T25" fmla="*/ 43 h 191"/>
              <a:gd name="T26" fmla="*/ 456 w 509"/>
              <a:gd name="T27" fmla="*/ 17 h 191"/>
              <a:gd name="T28" fmla="*/ 482 w 509"/>
              <a:gd name="T29" fmla="*/ 0 h 191"/>
              <a:gd name="T30" fmla="*/ 482 w 509"/>
              <a:gd name="T31" fmla="*/ 0 h 191"/>
              <a:gd name="T32" fmla="*/ 508 w 509"/>
              <a:gd name="T33" fmla="*/ 26 h 191"/>
              <a:gd name="T34" fmla="*/ 508 w 509"/>
              <a:gd name="T35" fmla="*/ 26 h 191"/>
              <a:gd name="T36" fmla="*/ 508 w 509"/>
              <a:gd name="T37" fmla="*/ 26 h 191"/>
              <a:gd name="T38" fmla="*/ 508 w 509"/>
              <a:gd name="T39" fmla="*/ 26 h 191"/>
              <a:gd name="T40" fmla="*/ 508 w 509"/>
              <a:gd name="T41" fmla="*/ 121 h 191"/>
              <a:gd name="T42" fmla="*/ 422 w 509"/>
              <a:gd name="T43" fmla="*/ 181 h 191"/>
              <a:gd name="T44" fmla="*/ 250 w 509"/>
              <a:gd name="T45" fmla="*/ 190 h 191"/>
              <a:gd name="T46" fmla="*/ 43 w 509"/>
              <a:gd name="T47" fmla="*/ 121 h 191"/>
              <a:gd name="T48" fmla="*/ 43 w 509"/>
              <a:gd name="T49" fmla="*/ 121 h 191"/>
              <a:gd name="T50" fmla="*/ 112 w 509"/>
              <a:gd name="T51" fmla="*/ 138 h 191"/>
              <a:gd name="T52" fmla="*/ 250 w 509"/>
              <a:gd name="T53" fmla="*/ 147 h 191"/>
              <a:gd name="T54" fmla="*/ 396 w 509"/>
              <a:gd name="T55" fmla="*/ 138 h 191"/>
              <a:gd name="T56" fmla="*/ 456 w 509"/>
              <a:gd name="T57" fmla="*/ 121 h 191"/>
              <a:gd name="T58" fmla="*/ 456 w 509"/>
              <a:gd name="T59" fmla="*/ 69 h 191"/>
              <a:gd name="T60" fmla="*/ 422 w 509"/>
              <a:gd name="T61" fmla="*/ 78 h 191"/>
              <a:gd name="T62" fmla="*/ 267 w 509"/>
              <a:gd name="T63" fmla="*/ 95 h 191"/>
              <a:gd name="T64" fmla="*/ 233 w 509"/>
              <a:gd name="T65" fmla="*/ 95 h 191"/>
              <a:gd name="T66" fmla="*/ 86 w 509"/>
              <a:gd name="T67" fmla="*/ 78 h 191"/>
              <a:gd name="T68" fmla="*/ 51 w 509"/>
              <a:gd name="T69" fmla="*/ 69 h 191"/>
              <a:gd name="T70" fmla="*/ 43 w 509"/>
              <a:gd name="T71" fmla="*/ 121 h 191"/>
              <a:gd name="T72" fmla="*/ 456 w 509"/>
              <a:gd name="T73" fmla="*/ 121 h 191"/>
              <a:gd name="T74" fmla="*/ 456 w 509"/>
              <a:gd name="T75" fmla="*/ 121 h 191"/>
              <a:gd name="T76" fmla="*/ 51 w 509"/>
              <a:gd name="T77" fmla="*/ 26 h 191"/>
              <a:gd name="T78" fmla="*/ 51 w 509"/>
              <a:gd name="T79" fmla="*/ 26 h 1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509" h="191">
                <a:moveTo>
                  <a:pt x="250" y="190"/>
                </a:moveTo>
                <a:lnTo>
                  <a:pt x="250" y="190"/>
                </a:lnTo>
                <a:cubicBezTo>
                  <a:pt x="189" y="190"/>
                  <a:pt x="129" y="190"/>
                  <a:pt x="86" y="181"/>
                </a:cubicBezTo>
                <a:cubicBezTo>
                  <a:pt x="60" y="173"/>
                  <a:pt x="43" y="164"/>
                  <a:pt x="34" y="164"/>
                </a:cubicBezTo>
                <a:cubicBezTo>
                  <a:pt x="8" y="147"/>
                  <a:pt x="0" y="138"/>
                  <a:pt x="0" y="121"/>
                </a:cubicBezTo>
                <a:cubicBezTo>
                  <a:pt x="0" y="26"/>
                  <a:pt x="0" y="26"/>
                  <a:pt x="0" y="26"/>
                </a:cubicBezTo>
                <a:cubicBezTo>
                  <a:pt x="0" y="17"/>
                  <a:pt x="17" y="0"/>
                  <a:pt x="26" y="0"/>
                </a:cubicBezTo>
                <a:lnTo>
                  <a:pt x="26" y="0"/>
                </a:lnTo>
                <a:cubicBezTo>
                  <a:pt x="34" y="0"/>
                  <a:pt x="43" y="9"/>
                  <a:pt x="43" y="17"/>
                </a:cubicBezTo>
                <a:cubicBezTo>
                  <a:pt x="51" y="26"/>
                  <a:pt x="69" y="35"/>
                  <a:pt x="103" y="43"/>
                </a:cubicBezTo>
                <a:cubicBezTo>
                  <a:pt x="138" y="43"/>
                  <a:pt x="189" y="52"/>
                  <a:pt x="241" y="52"/>
                </a:cubicBezTo>
                <a:cubicBezTo>
                  <a:pt x="250" y="52"/>
                  <a:pt x="258" y="52"/>
                  <a:pt x="267" y="52"/>
                </a:cubicBezTo>
                <a:cubicBezTo>
                  <a:pt x="319" y="52"/>
                  <a:pt x="362" y="43"/>
                  <a:pt x="405" y="43"/>
                </a:cubicBezTo>
                <a:cubicBezTo>
                  <a:pt x="439" y="35"/>
                  <a:pt x="456" y="26"/>
                  <a:pt x="456" y="17"/>
                </a:cubicBezTo>
                <a:cubicBezTo>
                  <a:pt x="465" y="9"/>
                  <a:pt x="474" y="0"/>
                  <a:pt x="482" y="0"/>
                </a:cubicBezTo>
                <a:lnTo>
                  <a:pt x="482" y="0"/>
                </a:lnTo>
                <a:cubicBezTo>
                  <a:pt x="491" y="0"/>
                  <a:pt x="508" y="17"/>
                  <a:pt x="508" y="26"/>
                </a:cubicBezTo>
                <a:lnTo>
                  <a:pt x="508" y="26"/>
                </a:lnTo>
                <a:lnTo>
                  <a:pt x="508" y="26"/>
                </a:lnTo>
                <a:lnTo>
                  <a:pt x="508" y="26"/>
                </a:lnTo>
                <a:cubicBezTo>
                  <a:pt x="508" y="121"/>
                  <a:pt x="508" y="121"/>
                  <a:pt x="508" y="121"/>
                </a:cubicBezTo>
                <a:cubicBezTo>
                  <a:pt x="508" y="155"/>
                  <a:pt x="456" y="173"/>
                  <a:pt x="422" y="181"/>
                </a:cubicBezTo>
                <a:cubicBezTo>
                  <a:pt x="379" y="190"/>
                  <a:pt x="319" y="190"/>
                  <a:pt x="250" y="190"/>
                </a:cubicBezTo>
                <a:close/>
                <a:moveTo>
                  <a:pt x="43" y="121"/>
                </a:moveTo>
                <a:lnTo>
                  <a:pt x="43" y="121"/>
                </a:lnTo>
                <a:cubicBezTo>
                  <a:pt x="51" y="121"/>
                  <a:pt x="69" y="130"/>
                  <a:pt x="112" y="138"/>
                </a:cubicBezTo>
                <a:cubicBezTo>
                  <a:pt x="146" y="147"/>
                  <a:pt x="198" y="147"/>
                  <a:pt x="250" y="147"/>
                </a:cubicBezTo>
                <a:cubicBezTo>
                  <a:pt x="310" y="147"/>
                  <a:pt x="353" y="147"/>
                  <a:pt x="396" y="138"/>
                </a:cubicBezTo>
                <a:cubicBezTo>
                  <a:pt x="439" y="130"/>
                  <a:pt x="456" y="121"/>
                  <a:pt x="456" y="121"/>
                </a:cubicBezTo>
                <a:cubicBezTo>
                  <a:pt x="456" y="69"/>
                  <a:pt x="456" y="69"/>
                  <a:pt x="456" y="69"/>
                </a:cubicBezTo>
                <a:cubicBezTo>
                  <a:pt x="448" y="78"/>
                  <a:pt x="439" y="78"/>
                  <a:pt x="422" y="78"/>
                </a:cubicBezTo>
                <a:cubicBezTo>
                  <a:pt x="388" y="86"/>
                  <a:pt x="327" y="95"/>
                  <a:pt x="267" y="95"/>
                </a:cubicBezTo>
                <a:cubicBezTo>
                  <a:pt x="258" y="95"/>
                  <a:pt x="250" y="95"/>
                  <a:pt x="233" y="95"/>
                </a:cubicBezTo>
                <a:cubicBezTo>
                  <a:pt x="181" y="95"/>
                  <a:pt x="120" y="86"/>
                  <a:pt x="86" y="78"/>
                </a:cubicBezTo>
                <a:cubicBezTo>
                  <a:pt x="69" y="78"/>
                  <a:pt x="60" y="78"/>
                  <a:pt x="51" y="69"/>
                </a:cubicBezTo>
                <a:lnTo>
                  <a:pt x="43" y="121"/>
                </a:lnTo>
                <a:close/>
                <a:moveTo>
                  <a:pt x="456" y="121"/>
                </a:moveTo>
                <a:lnTo>
                  <a:pt x="456" y="121"/>
                </a:lnTo>
                <a:close/>
                <a:moveTo>
                  <a:pt x="51" y="26"/>
                </a:moveTo>
                <a:lnTo>
                  <a:pt x="51" y="2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74" name="Freeform 672">
            <a:extLst>
              <a:ext uri="{FF2B5EF4-FFF2-40B4-BE49-F238E27FC236}">
                <a16:creationId xmlns:a16="http://schemas.microsoft.com/office/drawing/2014/main" id="{40E5A6C8-A5EF-E44C-8927-B3BCDB3CEE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24230" y="4671493"/>
            <a:ext cx="540748" cy="150469"/>
          </a:xfrm>
          <a:custGeom>
            <a:avLst/>
            <a:gdLst>
              <a:gd name="T0" fmla="*/ 250 w 509"/>
              <a:gd name="T1" fmla="*/ 138 h 139"/>
              <a:gd name="T2" fmla="*/ 250 w 509"/>
              <a:gd name="T3" fmla="*/ 138 h 139"/>
              <a:gd name="T4" fmla="*/ 233 w 509"/>
              <a:gd name="T5" fmla="*/ 138 h 139"/>
              <a:gd name="T6" fmla="*/ 86 w 509"/>
              <a:gd name="T7" fmla="*/ 121 h 139"/>
              <a:gd name="T8" fmla="*/ 0 w 509"/>
              <a:gd name="T9" fmla="*/ 69 h 139"/>
              <a:gd name="T10" fmla="*/ 86 w 509"/>
              <a:gd name="T11" fmla="*/ 17 h 139"/>
              <a:gd name="T12" fmla="*/ 250 w 509"/>
              <a:gd name="T13" fmla="*/ 0 h 139"/>
              <a:gd name="T14" fmla="*/ 422 w 509"/>
              <a:gd name="T15" fmla="*/ 17 h 139"/>
              <a:gd name="T16" fmla="*/ 474 w 509"/>
              <a:gd name="T17" fmla="*/ 35 h 139"/>
              <a:gd name="T18" fmla="*/ 508 w 509"/>
              <a:gd name="T19" fmla="*/ 69 h 139"/>
              <a:gd name="T20" fmla="*/ 422 w 509"/>
              <a:gd name="T21" fmla="*/ 121 h 139"/>
              <a:gd name="T22" fmla="*/ 267 w 509"/>
              <a:gd name="T23" fmla="*/ 138 h 139"/>
              <a:gd name="T24" fmla="*/ 250 w 509"/>
              <a:gd name="T25" fmla="*/ 138 h 139"/>
              <a:gd name="T26" fmla="*/ 60 w 509"/>
              <a:gd name="T27" fmla="*/ 69 h 139"/>
              <a:gd name="T28" fmla="*/ 60 w 509"/>
              <a:gd name="T29" fmla="*/ 69 h 139"/>
              <a:gd name="T30" fmla="*/ 103 w 509"/>
              <a:gd name="T31" fmla="*/ 86 h 139"/>
              <a:gd name="T32" fmla="*/ 241 w 509"/>
              <a:gd name="T33" fmla="*/ 95 h 139"/>
              <a:gd name="T34" fmla="*/ 267 w 509"/>
              <a:gd name="T35" fmla="*/ 95 h 139"/>
              <a:gd name="T36" fmla="*/ 405 w 509"/>
              <a:gd name="T37" fmla="*/ 86 h 139"/>
              <a:gd name="T38" fmla="*/ 448 w 509"/>
              <a:gd name="T39" fmla="*/ 69 h 139"/>
              <a:gd name="T40" fmla="*/ 396 w 509"/>
              <a:gd name="T41" fmla="*/ 52 h 139"/>
              <a:gd name="T42" fmla="*/ 250 w 509"/>
              <a:gd name="T43" fmla="*/ 43 h 139"/>
              <a:gd name="T44" fmla="*/ 112 w 509"/>
              <a:gd name="T45" fmla="*/ 52 h 139"/>
              <a:gd name="T46" fmla="*/ 60 w 509"/>
              <a:gd name="T47" fmla="*/ 69 h 139"/>
              <a:gd name="T48" fmla="*/ 465 w 509"/>
              <a:gd name="T49" fmla="*/ 78 h 139"/>
              <a:gd name="T50" fmla="*/ 465 w 509"/>
              <a:gd name="T51" fmla="*/ 78 h 1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509" h="139">
                <a:moveTo>
                  <a:pt x="250" y="138"/>
                </a:moveTo>
                <a:lnTo>
                  <a:pt x="250" y="138"/>
                </a:lnTo>
                <a:cubicBezTo>
                  <a:pt x="250" y="138"/>
                  <a:pt x="241" y="138"/>
                  <a:pt x="233" y="138"/>
                </a:cubicBezTo>
                <a:cubicBezTo>
                  <a:pt x="181" y="138"/>
                  <a:pt x="120" y="130"/>
                  <a:pt x="86" y="121"/>
                </a:cubicBezTo>
                <a:cubicBezTo>
                  <a:pt x="51" y="112"/>
                  <a:pt x="0" y="104"/>
                  <a:pt x="0" y="69"/>
                </a:cubicBezTo>
                <a:cubicBezTo>
                  <a:pt x="0" y="35"/>
                  <a:pt x="51" y="17"/>
                  <a:pt x="86" y="17"/>
                </a:cubicBezTo>
                <a:cubicBezTo>
                  <a:pt x="129" y="9"/>
                  <a:pt x="189" y="0"/>
                  <a:pt x="250" y="0"/>
                </a:cubicBezTo>
                <a:cubicBezTo>
                  <a:pt x="319" y="0"/>
                  <a:pt x="379" y="9"/>
                  <a:pt x="422" y="17"/>
                </a:cubicBezTo>
                <a:cubicBezTo>
                  <a:pt x="439" y="17"/>
                  <a:pt x="465" y="26"/>
                  <a:pt x="474" y="35"/>
                </a:cubicBezTo>
                <a:cubicBezTo>
                  <a:pt x="491" y="43"/>
                  <a:pt x="508" y="52"/>
                  <a:pt x="508" y="69"/>
                </a:cubicBezTo>
                <a:cubicBezTo>
                  <a:pt x="508" y="104"/>
                  <a:pt x="456" y="112"/>
                  <a:pt x="422" y="121"/>
                </a:cubicBezTo>
                <a:cubicBezTo>
                  <a:pt x="388" y="130"/>
                  <a:pt x="327" y="138"/>
                  <a:pt x="267" y="138"/>
                </a:cubicBezTo>
                <a:cubicBezTo>
                  <a:pt x="267" y="138"/>
                  <a:pt x="258" y="138"/>
                  <a:pt x="250" y="138"/>
                </a:cubicBezTo>
                <a:close/>
                <a:moveTo>
                  <a:pt x="60" y="69"/>
                </a:moveTo>
                <a:lnTo>
                  <a:pt x="60" y="69"/>
                </a:lnTo>
                <a:cubicBezTo>
                  <a:pt x="69" y="69"/>
                  <a:pt x="77" y="78"/>
                  <a:pt x="103" y="86"/>
                </a:cubicBezTo>
                <a:cubicBezTo>
                  <a:pt x="138" y="86"/>
                  <a:pt x="189" y="95"/>
                  <a:pt x="241" y="95"/>
                </a:cubicBezTo>
                <a:cubicBezTo>
                  <a:pt x="250" y="95"/>
                  <a:pt x="258" y="95"/>
                  <a:pt x="267" y="95"/>
                </a:cubicBezTo>
                <a:cubicBezTo>
                  <a:pt x="319" y="95"/>
                  <a:pt x="362" y="86"/>
                  <a:pt x="405" y="86"/>
                </a:cubicBezTo>
                <a:cubicBezTo>
                  <a:pt x="431" y="78"/>
                  <a:pt x="439" y="69"/>
                  <a:pt x="448" y="69"/>
                </a:cubicBezTo>
                <a:cubicBezTo>
                  <a:pt x="439" y="69"/>
                  <a:pt x="422" y="61"/>
                  <a:pt x="396" y="52"/>
                </a:cubicBezTo>
                <a:cubicBezTo>
                  <a:pt x="353" y="52"/>
                  <a:pt x="310" y="43"/>
                  <a:pt x="250" y="43"/>
                </a:cubicBezTo>
                <a:cubicBezTo>
                  <a:pt x="198" y="43"/>
                  <a:pt x="146" y="52"/>
                  <a:pt x="112" y="52"/>
                </a:cubicBezTo>
                <a:cubicBezTo>
                  <a:pt x="86" y="61"/>
                  <a:pt x="69" y="69"/>
                  <a:pt x="60" y="69"/>
                </a:cubicBezTo>
                <a:close/>
                <a:moveTo>
                  <a:pt x="465" y="78"/>
                </a:moveTo>
                <a:lnTo>
                  <a:pt x="465" y="7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75" name="Freeform 673">
            <a:extLst>
              <a:ext uri="{FF2B5EF4-FFF2-40B4-BE49-F238E27FC236}">
                <a16:creationId xmlns:a16="http://schemas.microsoft.com/office/drawing/2014/main" id="{71AA44A9-9F93-084D-8027-741BD59B03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24230" y="4718514"/>
            <a:ext cx="540748" cy="202192"/>
          </a:xfrm>
          <a:custGeom>
            <a:avLst/>
            <a:gdLst>
              <a:gd name="T0" fmla="*/ 250 w 509"/>
              <a:gd name="T1" fmla="*/ 190 h 191"/>
              <a:gd name="T2" fmla="*/ 250 w 509"/>
              <a:gd name="T3" fmla="*/ 190 h 191"/>
              <a:gd name="T4" fmla="*/ 86 w 509"/>
              <a:gd name="T5" fmla="*/ 181 h 191"/>
              <a:gd name="T6" fmla="*/ 34 w 509"/>
              <a:gd name="T7" fmla="*/ 164 h 191"/>
              <a:gd name="T8" fmla="*/ 0 w 509"/>
              <a:gd name="T9" fmla="*/ 121 h 191"/>
              <a:gd name="T10" fmla="*/ 0 w 509"/>
              <a:gd name="T11" fmla="*/ 26 h 191"/>
              <a:gd name="T12" fmla="*/ 26 w 509"/>
              <a:gd name="T13" fmla="*/ 0 h 191"/>
              <a:gd name="T14" fmla="*/ 26 w 509"/>
              <a:gd name="T15" fmla="*/ 0 h 191"/>
              <a:gd name="T16" fmla="*/ 43 w 509"/>
              <a:gd name="T17" fmla="*/ 18 h 191"/>
              <a:gd name="T18" fmla="*/ 103 w 509"/>
              <a:gd name="T19" fmla="*/ 43 h 191"/>
              <a:gd name="T20" fmla="*/ 241 w 509"/>
              <a:gd name="T21" fmla="*/ 52 h 191"/>
              <a:gd name="T22" fmla="*/ 267 w 509"/>
              <a:gd name="T23" fmla="*/ 52 h 191"/>
              <a:gd name="T24" fmla="*/ 405 w 509"/>
              <a:gd name="T25" fmla="*/ 43 h 191"/>
              <a:gd name="T26" fmla="*/ 456 w 509"/>
              <a:gd name="T27" fmla="*/ 18 h 191"/>
              <a:gd name="T28" fmla="*/ 482 w 509"/>
              <a:gd name="T29" fmla="*/ 0 h 191"/>
              <a:gd name="T30" fmla="*/ 482 w 509"/>
              <a:gd name="T31" fmla="*/ 0 h 191"/>
              <a:gd name="T32" fmla="*/ 508 w 509"/>
              <a:gd name="T33" fmla="*/ 26 h 191"/>
              <a:gd name="T34" fmla="*/ 508 w 509"/>
              <a:gd name="T35" fmla="*/ 26 h 191"/>
              <a:gd name="T36" fmla="*/ 508 w 509"/>
              <a:gd name="T37" fmla="*/ 26 h 191"/>
              <a:gd name="T38" fmla="*/ 508 w 509"/>
              <a:gd name="T39" fmla="*/ 26 h 191"/>
              <a:gd name="T40" fmla="*/ 508 w 509"/>
              <a:gd name="T41" fmla="*/ 121 h 191"/>
              <a:gd name="T42" fmla="*/ 422 w 509"/>
              <a:gd name="T43" fmla="*/ 181 h 191"/>
              <a:gd name="T44" fmla="*/ 250 w 509"/>
              <a:gd name="T45" fmla="*/ 190 h 191"/>
              <a:gd name="T46" fmla="*/ 43 w 509"/>
              <a:gd name="T47" fmla="*/ 121 h 191"/>
              <a:gd name="T48" fmla="*/ 43 w 509"/>
              <a:gd name="T49" fmla="*/ 121 h 191"/>
              <a:gd name="T50" fmla="*/ 112 w 509"/>
              <a:gd name="T51" fmla="*/ 138 h 191"/>
              <a:gd name="T52" fmla="*/ 250 w 509"/>
              <a:gd name="T53" fmla="*/ 147 h 191"/>
              <a:gd name="T54" fmla="*/ 396 w 509"/>
              <a:gd name="T55" fmla="*/ 138 h 191"/>
              <a:gd name="T56" fmla="*/ 456 w 509"/>
              <a:gd name="T57" fmla="*/ 121 h 191"/>
              <a:gd name="T58" fmla="*/ 456 w 509"/>
              <a:gd name="T59" fmla="*/ 69 h 191"/>
              <a:gd name="T60" fmla="*/ 422 w 509"/>
              <a:gd name="T61" fmla="*/ 78 h 191"/>
              <a:gd name="T62" fmla="*/ 267 w 509"/>
              <a:gd name="T63" fmla="*/ 95 h 191"/>
              <a:gd name="T64" fmla="*/ 233 w 509"/>
              <a:gd name="T65" fmla="*/ 95 h 191"/>
              <a:gd name="T66" fmla="*/ 86 w 509"/>
              <a:gd name="T67" fmla="*/ 78 h 191"/>
              <a:gd name="T68" fmla="*/ 51 w 509"/>
              <a:gd name="T69" fmla="*/ 69 h 191"/>
              <a:gd name="T70" fmla="*/ 43 w 509"/>
              <a:gd name="T71" fmla="*/ 121 h 191"/>
              <a:gd name="T72" fmla="*/ 456 w 509"/>
              <a:gd name="T73" fmla="*/ 121 h 191"/>
              <a:gd name="T74" fmla="*/ 456 w 509"/>
              <a:gd name="T75" fmla="*/ 121 h 191"/>
              <a:gd name="T76" fmla="*/ 51 w 509"/>
              <a:gd name="T77" fmla="*/ 26 h 191"/>
              <a:gd name="T78" fmla="*/ 51 w 509"/>
              <a:gd name="T79" fmla="*/ 26 h 1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509" h="191">
                <a:moveTo>
                  <a:pt x="250" y="190"/>
                </a:moveTo>
                <a:lnTo>
                  <a:pt x="250" y="190"/>
                </a:lnTo>
                <a:cubicBezTo>
                  <a:pt x="189" y="190"/>
                  <a:pt x="129" y="190"/>
                  <a:pt x="86" y="181"/>
                </a:cubicBezTo>
                <a:cubicBezTo>
                  <a:pt x="60" y="173"/>
                  <a:pt x="43" y="164"/>
                  <a:pt x="34" y="164"/>
                </a:cubicBezTo>
                <a:cubicBezTo>
                  <a:pt x="8" y="147"/>
                  <a:pt x="0" y="138"/>
                  <a:pt x="0" y="121"/>
                </a:cubicBezTo>
                <a:cubicBezTo>
                  <a:pt x="0" y="26"/>
                  <a:pt x="0" y="26"/>
                  <a:pt x="0" y="26"/>
                </a:cubicBezTo>
                <a:cubicBezTo>
                  <a:pt x="0" y="18"/>
                  <a:pt x="17" y="0"/>
                  <a:pt x="26" y="0"/>
                </a:cubicBezTo>
                <a:lnTo>
                  <a:pt x="26" y="0"/>
                </a:lnTo>
                <a:cubicBezTo>
                  <a:pt x="34" y="0"/>
                  <a:pt x="43" y="9"/>
                  <a:pt x="43" y="18"/>
                </a:cubicBezTo>
                <a:cubicBezTo>
                  <a:pt x="51" y="26"/>
                  <a:pt x="69" y="35"/>
                  <a:pt x="103" y="43"/>
                </a:cubicBezTo>
                <a:cubicBezTo>
                  <a:pt x="138" y="43"/>
                  <a:pt x="189" y="52"/>
                  <a:pt x="241" y="52"/>
                </a:cubicBezTo>
                <a:cubicBezTo>
                  <a:pt x="250" y="52"/>
                  <a:pt x="258" y="52"/>
                  <a:pt x="267" y="52"/>
                </a:cubicBezTo>
                <a:cubicBezTo>
                  <a:pt x="319" y="52"/>
                  <a:pt x="362" y="43"/>
                  <a:pt x="405" y="43"/>
                </a:cubicBezTo>
                <a:cubicBezTo>
                  <a:pt x="439" y="35"/>
                  <a:pt x="456" y="26"/>
                  <a:pt x="456" y="18"/>
                </a:cubicBezTo>
                <a:cubicBezTo>
                  <a:pt x="465" y="9"/>
                  <a:pt x="474" y="0"/>
                  <a:pt x="482" y="0"/>
                </a:cubicBezTo>
                <a:lnTo>
                  <a:pt x="482" y="0"/>
                </a:lnTo>
                <a:cubicBezTo>
                  <a:pt x="491" y="0"/>
                  <a:pt x="508" y="18"/>
                  <a:pt x="508" y="26"/>
                </a:cubicBezTo>
                <a:lnTo>
                  <a:pt x="508" y="26"/>
                </a:lnTo>
                <a:lnTo>
                  <a:pt x="508" y="26"/>
                </a:lnTo>
                <a:lnTo>
                  <a:pt x="508" y="26"/>
                </a:lnTo>
                <a:cubicBezTo>
                  <a:pt x="508" y="121"/>
                  <a:pt x="508" y="121"/>
                  <a:pt x="508" y="121"/>
                </a:cubicBezTo>
                <a:cubicBezTo>
                  <a:pt x="508" y="156"/>
                  <a:pt x="456" y="173"/>
                  <a:pt x="422" y="181"/>
                </a:cubicBezTo>
                <a:cubicBezTo>
                  <a:pt x="379" y="190"/>
                  <a:pt x="319" y="190"/>
                  <a:pt x="250" y="190"/>
                </a:cubicBezTo>
                <a:close/>
                <a:moveTo>
                  <a:pt x="43" y="121"/>
                </a:moveTo>
                <a:lnTo>
                  <a:pt x="43" y="121"/>
                </a:lnTo>
                <a:cubicBezTo>
                  <a:pt x="51" y="121"/>
                  <a:pt x="69" y="130"/>
                  <a:pt x="112" y="138"/>
                </a:cubicBezTo>
                <a:cubicBezTo>
                  <a:pt x="146" y="147"/>
                  <a:pt x="198" y="147"/>
                  <a:pt x="250" y="147"/>
                </a:cubicBezTo>
                <a:cubicBezTo>
                  <a:pt x="310" y="147"/>
                  <a:pt x="353" y="147"/>
                  <a:pt x="396" y="138"/>
                </a:cubicBezTo>
                <a:cubicBezTo>
                  <a:pt x="439" y="130"/>
                  <a:pt x="456" y="121"/>
                  <a:pt x="456" y="121"/>
                </a:cubicBezTo>
                <a:cubicBezTo>
                  <a:pt x="456" y="69"/>
                  <a:pt x="456" y="69"/>
                  <a:pt x="456" y="69"/>
                </a:cubicBezTo>
                <a:cubicBezTo>
                  <a:pt x="448" y="78"/>
                  <a:pt x="439" y="78"/>
                  <a:pt x="422" y="78"/>
                </a:cubicBezTo>
                <a:cubicBezTo>
                  <a:pt x="388" y="87"/>
                  <a:pt x="327" y="95"/>
                  <a:pt x="267" y="95"/>
                </a:cubicBezTo>
                <a:cubicBezTo>
                  <a:pt x="258" y="95"/>
                  <a:pt x="250" y="95"/>
                  <a:pt x="233" y="95"/>
                </a:cubicBezTo>
                <a:cubicBezTo>
                  <a:pt x="181" y="95"/>
                  <a:pt x="120" y="87"/>
                  <a:pt x="86" y="78"/>
                </a:cubicBezTo>
                <a:cubicBezTo>
                  <a:pt x="69" y="78"/>
                  <a:pt x="60" y="78"/>
                  <a:pt x="51" y="69"/>
                </a:cubicBezTo>
                <a:lnTo>
                  <a:pt x="43" y="121"/>
                </a:lnTo>
                <a:close/>
                <a:moveTo>
                  <a:pt x="456" y="121"/>
                </a:moveTo>
                <a:lnTo>
                  <a:pt x="456" y="121"/>
                </a:lnTo>
                <a:close/>
                <a:moveTo>
                  <a:pt x="51" y="26"/>
                </a:moveTo>
                <a:lnTo>
                  <a:pt x="51" y="2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76" name="Freeform 674">
            <a:extLst>
              <a:ext uri="{FF2B5EF4-FFF2-40B4-BE49-F238E27FC236}">
                <a16:creationId xmlns:a16="http://schemas.microsoft.com/office/drawing/2014/main" id="{BEF853DF-229C-DF46-B043-89C7CBC303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93191" y="4412872"/>
            <a:ext cx="700625" cy="691220"/>
          </a:xfrm>
          <a:custGeom>
            <a:avLst/>
            <a:gdLst>
              <a:gd name="T0" fmla="*/ 327 w 656"/>
              <a:gd name="T1" fmla="*/ 646 h 647"/>
              <a:gd name="T2" fmla="*/ 327 w 656"/>
              <a:gd name="T3" fmla="*/ 646 h 647"/>
              <a:gd name="T4" fmla="*/ 103 w 656"/>
              <a:gd name="T5" fmla="*/ 552 h 647"/>
              <a:gd name="T6" fmla="*/ 0 w 656"/>
              <a:gd name="T7" fmla="*/ 319 h 647"/>
              <a:gd name="T8" fmla="*/ 103 w 656"/>
              <a:gd name="T9" fmla="*/ 95 h 647"/>
              <a:gd name="T10" fmla="*/ 327 w 656"/>
              <a:gd name="T11" fmla="*/ 0 h 647"/>
              <a:gd name="T12" fmla="*/ 560 w 656"/>
              <a:gd name="T13" fmla="*/ 95 h 647"/>
              <a:gd name="T14" fmla="*/ 655 w 656"/>
              <a:gd name="T15" fmla="*/ 319 h 647"/>
              <a:gd name="T16" fmla="*/ 560 w 656"/>
              <a:gd name="T17" fmla="*/ 552 h 647"/>
              <a:gd name="T18" fmla="*/ 327 w 656"/>
              <a:gd name="T19" fmla="*/ 646 h 647"/>
              <a:gd name="T20" fmla="*/ 327 w 656"/>
              <a:gd name="T21" fmla="*/ 35 h 647"/>
              <a:gd name="T22" fmla="*/ 327 w 656"/>
              <a:gd name="T23" fmla="*/ 35 h 647"/>
              <a:gd name="T24" fmla="*/ 43 w 656"/>
              <a:gd name="T25" fmla="*/ 319 h 647"/>
              <a:gd name="T26" fmla="*/ 327 w 656"/>
              <a:gd name="T27" fmla="*/ 603 h 647"/>
              <a:gd name="T28" fmla="*/ 612 w 656"/>
              <a:gd name="T29" fmla="*/ 319 h 647"/>
              <a:gd name="T30" fmla="*/ 327 w 656"/>
              <a:gd name="T31" fmla="*/ 35 h 6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56" h="647">
                <a:moveTo>
                  <a:pt x="327" y="646"/>
                </a:moveTo>
                <a:lnTo>
                  <a:pt x="327" y="646"/>
                </a:lnTo>
                <a:cubicBezTo>
                  <a:pt x="241" y="646"/>
                  <a:pt x="164" y="612"/>
                  <a:pt x="103" y="552"/>
                </a:cubicBezTo>
                <a:cubicBezTo>
                  <a:pt x="34" y="491"/>
                  <a:pt x="0" y="405"/>
                  <a:pt x="0" y="319"/>
                </a:cubicBezTo>
                <a:cubicBezTo>
                  <a:pt x="0" y="233"/>
                  <a:pt x="34" y="155"/>
                  <a:pt x="103" y="95"/>
                </a:cubicBezTo>
                <a:cubicBezTo>
                  <a:pt x="164" y="26"/>
                  <a:pt x="241" y="0"/>
                  <a:pt x="327" y="0"/>
                </a:cubicBezTo>
                <a:cubicBezTo>
                  <a:pt x="413" y="0"/>
                  <a:pt x="500" y="26"/>
                  <a:pt x="560" y="95"/>
                </a:cubicBezTo>
                <a:cubicBezTo>
                  <a:pt x="620" y="155"/>
                  <a:pt x="655" y="233"/>
                  <a:pt x="655" y="319"/>
                </a:cubicBezTo>
                <a:cubicBezTo>
                  <a:pt x="655" y="405"/>
                  <a:pt x="620" y="491"/>
                  <a:pt x="560" y="552"/>
                </a:cubicBezTo>
                <a:cubicBezTo>
                  <a:pt x="500" y="612"/>
                  <a:pt x="413" y="646"/>
                  <a:pt x="327" y="646"/>
                </a:cubicBezTo>
                <a:close/>
                <a:moveTo>
                  <a:pt x="327" y="35"/>
                </a:moveTo>
                <a:lnTo>
                  <a:pt x="327" y="35"/>
                </a:lnTo>
                <a:cubicBezTo>
                  <a:pt x="172" y="35"/>
                  <a:pt x="43" y="164"/>
                  <a:pt x="43" y="319"/>
                </a:cubicBezTo>
                <a:cubicBezTo>
                  <a:pt x="43" y="474"/>
                  <a:pt x="172" y="603"/>
                  <a:pt x="327" y="603"/>
                </a:cubicBezTo>
                <a:cubicBezTo>
                  <a:pt x="482" y="603"/>
                  <a:pt x="612" y="474"/>
                  <a:pt x="612" y="319"/>
                </a:cubicBezTo>
                <a:cubicBezTo>
                  <a:pt x="612" y="164"/>
                  <a:pt x="482" y="35"/>
                  <a:pt x="327" y="35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77" name="Freeform 675">
            <a:extLst>
              <a:ext uri="{FF2B5EF4-FFF2-40B4-BE49-F238E27FC236}">
                <a16:creationId xmlns:a16="http://schemas.microsoft.com/office/drawing/2014/main" id="{41740C6F-F48F-9843-9883-A0D352E090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77830" y="4488107"/>
            <a:ext cx="531347" cy="536047"/>
          </a:xfrm>
          <a:custGeom>
            <a:avLst/>
            <a:gdLst>
              <a:gd name="T0" fmla="*/ 249 w 500"/>
              <a:gd name="T1" fmla="*/ 500 h 501"/>
              <a:gd name="T2" fmla="*/ 249 w 500"/>
              <a:gd name="T3" fmla="*/ 500 h 501"/>
              <a:gd name="T4" fmla="*/ 0 w 500"/>
              <a:gd name="T5" fmla="*/ 250 h 501"/>
              <a:gd name="T6" fmla="*/ 249 w 500"/>
              <a:gd name="T7" fmla="*/ 0 h 501"/>
              <a:gd name="T8" fmla="*/ 499 w 500"/>
              <a:gd name="T9" fmla="*/ 250 h 501"/>
              <a:gd name="T10" fmla="*/ 249 w 500"/>
              <a:gd name="T11" fmla="*/ 500 h 501"/>
              <a:gd name="T12" fmla="*/ 249 w 500"/>
              <a:gd name="T13" fmla="*/ 43 h 501"/>
              <a:gd name="T14" fmla="*/ 249 w 500"/>
              <a:gd name="T15" fmla="*/ 43 h 501"/>
              <a:gd name="T16" fmla="*/ 43 w 500"/>
              <a:gd name="T17" fmla="*/ 250 h 501"/>
              <a:gd name="T18" fmla="*/ 249 w 500"/>
              <a:gd name="T19" fmla="*/ 457 h 501"/>
              <a:gd name="T20" fmla="*/ 456 w 500"/>
              <a:gd name="T21" fmla="*/ 250 h 501"/>
              <a:gd name="T22" fmla="*/ 249 w 500"/>
              <a:gd name="T23" fmla="*/ 43 h 5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00" h="501">
                <a:moveTo>
                  <a:pt x="249" y="500"/>
                </a:moveTo>
                <a:lnTo>
                  <a:pt x="249" y="500"/>
                </a:lnTo>
                <a:cubicBezTo>
                  <a:pt x="112" y="500"/>
                  <a:pt x="0" y="388"/>
                  <a:pt x="0" y="250"/>
                </a:cubicBezTo>
                <a:cubicBezTo>
                  <a:pt x="0" y="112"/>
                  <a:pt x="112" y="0"/>
                  <a:pt x="249" y="0"/>
                </a:cubicBezTo>
                <a:cubicBezTo>
                  <a:pt x="387" y="0"/>
                  <a:pt x="499" y="112"/>
                  <a:pt x="499" y="250"/>
                </a:cubicBezTo>
                <a:cubicBezTo>
                  <a:pt x="499" y="388"/>
                  <a:pt x="387" y="500"/>
                  <a:pt x="249" y="500"/>
                </a:cubicBezTo>
                <a:close/>
                <a:moveTo>
                  <a:pt x="249" y="43"/>
                </a:moveTo>
                <a:lnTo>
                  <a:pt x="249" y="43"/>
                </a:lnTo>
                <a:cubicBezTo>
                  <a:pt x="137" y="43"/>
                  <a:pt x="43" y="138"/>
                  <a:pt x="43" y="250"/>
                </a:cubicBezTo>
                <a:cubicBezTo>
                  <a:pt x="43" y="371"/>
                  <a:pt x="137" y="457"/>
                  <a:pt x="249" y="457"/>
                </a:cubicBezTo>
                <a:cubicBezTo>
                  <a:pt x="361" y="457"/>
                  <a:pt x="456" y="371"/>
                  <a:pt x="456" y="250"/>
                </a:cubicBezTo>
                <a:cubicBezTo>
                  <a:pt x="456" y="138"/>
                  <a:pt x="361" y="43"/>
                  <a:pt x="249" y="43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78" name="Freeform 676">
            <a:extLst>
              <a:ext uri="{FF2B5EF4-FFF2-40B4-BE49-F238E27FC236}">
                <a16:creationId xmlns:a16="http://schemas.microsoft.com/office/drawing/2014/main" id="{ECEE4FD6-E195-414A-A84D-B442EE5B9A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61216" y="4624471"/>
            <a:ext cx="164574" cy="258618"/>
          </a:xfrm>
          <a:custGeom>
            <a:avLst/>
            <a:gdLst>
              <a:gd name="T0" fmla="*/ 69 w 156"/>
              <a:gd name="T1" fmla="*/ 242 h 243"/>
              <a:gd name="T2" fmla="*/ 69 w 156"/>
              <a:gd name="T3" fmla="*/ 242 h 243"/>
              <a:gd name="T4" fmla="*/ 17 w 156"/>
              <a:gd name="T5" fmla="*/ 224 h 243"/>
              <a:gd name="T6" fmla="*/ 8 w 156"/>
              <a:gd name="T7" fmla="*/ 207 h 243"/>
              <a:gd name="T8" fmla="*/ 26 w 156"/>
              <a:gd name="T9" fmla="*/ 198 h 243"/>
              <a:gd name="T10" fmla="*/ 103 w 156"/>
              <a:gd name="T11" fmla="*/ 198 h 243"/>
              <a:gd name="T12" fmla="*/ 120 w 156"/>
              <a:gd name="T13" fmla="*/ 173 h 243"/>
              <a:gd name="T14" fmla="*/ 69 w 156"/>
              <a:gd name="T15" fmla="*/ 138 h 243"/>
              <a:gd name="T16" fmla="*/ 26 w 156"/>
              <a:gd name="T17" fmla="*/ 112 h 243"/>
              <a:gd name="T18" fmla="*/ 8 w 156"/>
              <a:gd name="T19" fmla="*/ 69 h 243"/>
              <a:gd name="T20" fmla="*/ 34 w 156"/>
              <a:gd name="T21" fmla="*/ 17 h 243"/>
              <a:gd name="T22" fmla="*/ 137 w 156"/>
              <a:gd name="T23" fmla="*/ 17 h 243"/>
              <a:gd name="T24" fmla="*/ 146 w 156"/>
              <a:gd name="T25" fmla="*/ 35 h 243"/>
              <a:gd name="T26" fmla="*/ 129 w 156"/>
              <a:gd name="T27" fmla="*/ 43 h 243"/>
              <a:gd name="T28" fmla="*/ 51 w 156"/>
              <a:gd name="T29" fmla="*/ 43 h 243"/>
              <a:gd name="T30" fmla="*/ 34 w 156"/>
              <a:gd name="T31" fmla="*/ 69 h 243"/>
              <a:gd name="T32" fmla="*/ 86 w 156"/>
              <a:gd name="T33" fmla="*/ 104 h 243"/>
              <a:gd name="T34" fmla="*/ 129 w 156"/>
              <a:gd name="T35" fmla="*/ 129 h 243"/>
              <a:gd name="T36" fmla="*/ 155 w 156"/>
              <a:gd name="T37" fmla="*/ 173 h 243"/>
              <a:gd name="T38" fmla="*/ 120 w 156"/>
              <a:gd name="T39" fmla="*/ 224 h 243"/>
              <a:gd name="T40" fmla="*/ 69 w 156"/>
              <a:gd name="T41" fmla="*/ 242 h 2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56" h="243">
                <a:moveTo>
                  <a:pt x="69" y="242"/>
                </a:moveTo>
                <a:lnTo>
                  <a:pt x="69" y="242"/>
                </a:lnTo>
                <a:cubicBezTo>
                  <a:pt x="51" y="242"/>
                  <a:pt x="34" y="233"/>
                  <a:pt x="17" y="224"/>
                </a:cubicBezTo>
                <a:cubicBezTo>
                  <a:pt x="8" y="224"/>
                  <a:pt x="0" y="216"/>
                  <a:pt x="8" y="207"/>
                </a:cubicBezTo>
                <a:cubicBezTo>
                  <a:pt x="8" y="198"/>
                  <a:pt x="17" y="198"/>
                  <a:pt x="26" y="198"/>
                </a:cubicBezTo>
                <a:cubicBezTo>
                  <a:pt x="60" y="216"/>
                  <a:pt x="86" y="216"/>
                  <a:pt x="103" y="198"/>
                </a:cubicBezTo>
                <a:cubicBezTo>
                  <a:pt x="112" y="198"/>
                  <a:pt x="120" y="181"/>
                  <a:pt x="120" y="173"/>
                </a:cubicBezTo>
                <a:cubicBezTo>
                  <a:pt x="120" y="155"/>
                  <a:pt x="94" y="147"/>
                  <a:pt x="69" y="138"/>
                </a:cubicBezTo>
                <a:cubicBezTo>
                  <a:pt x="60" y="129"/>
                  <a:pt x="43" y="121"/>
                  <a:pt x="26" y="112"/>
                </a:cubicBezTo>
                <a:cubicBezTo>
                  <a:pt x="17" y="95"/>
                  <a:pt x="8" y="86"/>
                  <a:pt x="8" y="69"/>
                </a:cubicBezTo>
                <a:cubicBezTo>
                  <a:pt x="8" y="43"/>
                  <a:pt x="17" y="26"/>
                  <a:pt x="34" y="17"/>
                </a:cubicBezTo>
                <a:cubicBezTo>
                  <a:pt x="60" y="0"/>
                  <a:pt x="103" y="0"/>
                  <a:pt x="137" y="17"/>
                </a:cubicBezTo>
                <a:cubicBezTo>
                  <a:pt x="146" y="17"/>
                  <a:pt x="155" y="26"/>
                  <a:pt x="146" y="35"/>
                </a:cubicBezTo>
                <a:cubicBezTo>
                  <a:pt x="146" y="43"/>
                  <a:pt x="137" y="43"/>
                  <a:pt x="129" y="43"/>
                </a:cubicBezTo>
                <a:cubicBezTo>
                  <a:pt x="103" y="26"/>
                  <a:pt x="69" y="26"/>
                  <a:pt x="51" y="43"/>
                </a:cubicBezTo>
                <a:cubicBezTo>
                  <a:pt x="43" y="43"/>
                  <a:pt x="34" y="60"/>
                  <a:pt x="34" y="69"/>
                </a:cubicBezTo>
                <a:cubicBezTo>
                  <a:pt x="34" y="86"/>
                  <a:pt x="60" y="95"/>
                  <a:pt x="86" y="104"/>
                </a:cubicBezTo>
                <a:cubicBezTo>
                  <a:pt x="103" y="112"/>
                  <a:pt x="112" y="121"/>
                  <a:pt x="129" y="129"/>
                </a:cubicBezTo>
                <a:cubicBezTo>
                  <a:pt x="146" y="147"/>
                  <a:pt x="155" y="155"/>
                  <a:pt x="155" y="173"/>
                </a:cubicBezTo>
                <a:cubicBezTo>
                  <a:pt x="155" y="198"/>
                  <a:pt x="137" y="216"/>
                  <a:pt x="120" y="224"/>
                </a:cubicBezTo>
                <a:cubicBezTo>
                  <a:pt x="112" y="233"/>
                  <a:pt x="94" y="242"/>
                  <a:pt x="69" y="24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79" name="Freeform 677">
            <a:extLst>
              <a:ext uri="{FF2B5EF4-FFF2-40B4-BE49-F238E27FC236}">
                <a16:creationId xmlns:a16="http://schemas.microsoft.com/office/drawing/2014/main" id="{414D4E13-ACD1-E34F-BE9D-3953BD33DE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22343" y="4563341"/>
            <a:ext cx="37617" cy="56426"/>
          </a:xfrm>
          <a:custGeom>
            <a:avLst/>
            <a:gdLst>
              <a:gd name="T0" fmla="*/ 17 w 35"/>
              <a:gd name="T1" fmla="*/ 52 h 53"/>
              <a:gd name="T2" fmla="*/ 17 w 35"/>
              <a:gd name="T3" fmla="*/ 52 h 53"/>
              <a:gd name="T4" fmla="*/ 0 w 35"/>
              <a:gd name="T5" fmla="*/ 43 h 53"/>
              <a:gd name="T6" fmla="*/ 0 w 35"/>
              <a:gd name="T7" fmla="*/ 17 h 53"/>
              <a:gd name="T8" fmla="*/ 17 w 35"/>
              <a:gd name="T9" fmla="*/ 0 h 53"/>
              <a:gd name="T10" fmla="*/ 34 w 35"/>
              <a:gd name="T11" fmla="*/ 17 h 53"/>
              <a:gd name="T12" fmla="*/ 34 w 35"/>
              <a:gd name="T13" fmla="*/ 43 h 53"/>
              <a:gd name="T14" fmla="*/ 17 w 35"/>
              <a:gd name="T15" fmla="*/ 52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5" h="53">
                <a:moveTo>
                  <a:pt x="17" y="52"/>
                </a:moveTo>
                <a:lnTo>
                  <a:pt x="17" y="52"/>
                </a:lnTo>
                <a:cubicBezTo>
                  <a:pt x="9" y="52"/>
                  <a:pt x="0" y="52"/>
                  <a:pt x="0" y="43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9"/>
                  <a:pt x="9" y="0"/>
                  <a:pt x="17" y="0"/>
                </a:cubicBezTo>
                <a:cubicBezTo>
                  <a:pt x="26" y="0"/>
                  <a:pt x="34" y="9"/>
                  <a:pt x="34" y="17"/>
                </a:cubicBezTo>
                <a:cubicBezTo>
                  <a:pt x="34" y="43"/>
                  <a:pt x="34" y="43"/>
                  <a:pt x="34" y="43"/>
                </a:cubicBezTo>
                <a:cubicBezTo>
                  <a:pt x="34" y="52"/>
                  <a:pt x="26" y="52"/>
                  <a:pt x="17" y="5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80" name="Freeform 678">
            <a:extLst>
              <a:ext uri="{FF2B5EF4-FFF2-40B4-BE49-F238E27FC236}">
                <a16:creationId xmlns:a16="http://schemas.microsoft.com/office/drawing/2014/main" id="{E5FD3CDC-AF02-8949-BD88-7B39F31EB0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22343" y="4883089"/>
            <a:ext cx="37617" cy="65830"/>
          </a:xfrm>
          <a:custGeom>
            <a:avLst/>
            <a:gdLst>
              <a:gd name="T0" fmla="*/ 17 w 35"/>
              <a:gd name="T1" fmla="*/ 60 h 61"/>
              <a:gd name="T2" fmla="*/ 17 w 35"/>
              <a:gd name="T3" fmla="*/ 60 h 61"/>
              <a:gd name="T4" fmla="*/ 0 w 35"/>
              <a:gd name="T5" fmla="*/ 43 h 61"/>
              <a:gd name="T6" fmla="*/ 0 w 35"/>
              <a:gd name="T7" fmla="*/ 17 h 61"/>
              <a:gd name="T8" fmla="*/ 17 w 35"/>
              <a:gd name="T9" fmla="*/ 0 h 61"/>
              <a:gd name="T10" fmla="*/ 34 w 35"/>
              <a:gd name="T11" fmla="*/ 17 h 61"/>
              <a:gd name="T12" fmla="*/ 34 w 35"/>
              <a:gd name="T13" fmla="*/ 43 h 61"/>
              <a:gd name="T14" fmla="*/ 17 w 35"/>
              <a:gd name="T15" fmla="*/ 60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5" h="61">
                <a:moveTo>
                  <a:pt x="17" y="60"/>
                </a:moveTo>
                <a:lnTo>
                  <a:pt x="17" y="60"/>
                </a:lnTo>
                <a:cubicBezTo>
                  <a:pt x="9" y="60"/>
                  <a:pt x="0" y="51"/>
                  <a:pt x="0" y="43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8"/>
                  <a:pt x="9" y="0"/>
                  <a:pt x="17" y="0"/>
                </a:cubicBezTo>
                <a:cubicBezTo>
                  <a:pt x="26" y="0"/>
                  <a:pt x="34" y="8"/>
                  <a:pt x="34" y="17"/>
                </a:cubicBezTo>
                <a:cubicBezTo>
                  <a:pt x="34" y="43"/>
                  <a:pt x="34" y="43"/>
                  <a:pt x="34" y="43"/>
                </a:cubicBezTo>
                <a:cubicBezTo>
                  <a:pt x="34" y="51"/>
                  <a:pt x="26" y="60"/>
                  <a:pt x="17" y="6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81" name="Freeform 679">
            <a:extLst>
              <a:ext uri="{FF2B5EF4-FFF2-40B4-BE49-F238E27FC236}">
                <a16:creationId xmlns:a16="http://schemas.microsoft.com/office/drawing/2014/main" id="{50D5C36C-5FDF-5543-8B09-04BE7CE60D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6306" y="9721623"/>
            <a:ext cx="65830" cy="912221"/>
          </a:xfrm>
          <a:custGeom>
            <a:avLst/>
            <a:gdLst>
              <a:gd name="T0" fmla="*/ 35 w 61"/>
              <a:gd name="T1" fmla="*/ 853 h 854"/>
              <a:gd name="T2" fmla="*/ 35 w 61"/>
              <a:gd name="T3" fmla="*/ 853 h 854"/>
              <a:gd name="T4" fmla="*/ 0 w 61"/>
              <a:gd name="T5" fmla="*/ 827 h 854"/>
              <a:gd name="T6" fmla="*/ 0 w 61"/>
              <a:gd name="T7" fmla="*/ 34 h 854"/>
              <a:gd name="T8" fmla="*/ 35 w 61"/>
              <a:gd name="T9" fmla="*/ 0 h 854"/>
              <a:gd name="T10" fmla="*/ 60 w 61"/>
              <a:gd name="T11" fmla="*/ 34 h 854"/>
              <a:gd name="T12" fmla="*/ 60 w 61"/>
              <a:gd name="T13" fmla="*/ 827 h 854"/>
              <a:gd name="T14" fmla="*/ 35 w 61"/>
              <a:gd name="T15" fmla="*/ 853 h 8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1" h="854">
                <a:moveTo>
                  <a:pt x="35" y="853"/>
                </a:moveTo>
                <a:lnTo>
                  <a:pt x="35" y="853"/>
                </a:lnTo>
                <a:cubicBezTo>
                  <a:pt x="17" y="853"/>
                  <a:pt x="0" y="844"/>
                  <a:pt x="0" y="827"/>
                </a:cubicBezTo>
                <a:cubicBezTo>
                  <a:pt x="0" y="34"/>
                  <a:pt x="0" y="34"/>
                  <a:pt x="0" y="34"/>
                </a:cubicBezTo>
                <a:cubicBezTo>
                  <a:pt x="0" y="17"/>
                  <a:pt x="17" y="0"/>
                  <a:pt x="35" y="0"/>
                </a:cubicBezTo>
                <a:cubicBezTo>
                  <a:pt x="52" y="0"/>
                  <a:pt x="60" y="17"/>
                  <a:pt x="60" y="34"/>
                </a:cubicBezTo>
                <a:cubicBezTo>
                  <a:pt x="60" y="827"/>
                  <a:pt x="60" y="827"/>
                  <a:pt x="60" y="827"/>
                </a:cubicBezTo>
                <a:cubicBezTo>
                  <a:pt x="60" y="844"/>
                  <a:pt x="52" y="853"/>
                  <a:pt x="35" y="85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82" name="Freeform 680">
            <a:extLst>
              <a:ext uri="{FF2B5EF4-FFF2-40B4-BE49-F238E27FC236}">
                <a16:creationId xmlns:a16="http://schemas.microsoft.com/office/drawing/2014/main" id="{BC54506B-57E4-504E-B74B-EFDF2E518E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6306" y="10568013"/>
            <a:ext cx="912221" cy="65830"/>
          </a:xfrm>
          <a:custGeom>
            <a:avLst/>
            <a:gdLst>
              <a:gd name="T0" fmla="*/ 818 w 854"/>
              <a:gd name="T1" fmla="*/ 61 h 62"/>
              <a:gd name="T2" fmla="*/ 818 w 854"/>
              <a:gd name="T3" fmla="*/ 61 h 62"/>
              <a:gd name="T4" fmla="*/ 35 w 854"/>
              <a:gd name="T5" fmla="*/ 61 h 62"/>
              <a:gd name="T6" fmla="*/ 0 w 854"/>
              <a:gd name="T7" fmla="*/ 35 h 62"/>
              <a:gd name="T8" fmla="*/ 35 w 854"/>
              <a:gd name="T9" fmla="*/ 0 h 62"/>
              <a:gd name="T10" fmla="*/ 818 w 854"/>
              <a:gd name="T11" fmla="*/ 0 h 62"/>
              <a:gd name="T12" fmla="*/ 853 w 854"/>
              <a:gd name="T13" fmla="*/ 35 h 62"/>
              <a:gd name="T14" fmla="*/ 818 w 854"/>
              <a:gd name="T15" fmla="*/ 61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54" h="62">
                <a:moveTo>
                  <a:pt x="818" y="61"/>
                </a:moveTo>
                <a:lnTo>
                  <a:pt x="818" y="61"/>
                </a:lnTo>
                <a:cubicBezTo>
                  <a:pt x="35" y="61"/>
                  <a:pt x="35" y="61"/>
                  <a:pt x="35" y="61"/>
                </a:cubicBezTo>
                <a:cubicBezTo>
                  <a:pt x="17" y="61"/>
                  <a:pt x="0" y="52"/>
                  <a:pt x="0" y="35"/>
                </a:cubicBezTo>
                <a:cubicBezTo>
                  <a:pt x="0" y="18"/>
                  <a:pt x="17" y="0"/>
                  <a:pt x="35" y="0"/>
                </a:cubicBezTo>
                <a:cubicBezTo>
                  <a:pt x="818" y="0"/>
                  <a:pt x="818" y="0"/>
                  <a:pt x="818" y="0"/>
                </a:cubicBezTo>
                <a:cubicBezTo>
                  <a:pt x="836" y="0"/>
                  <a:pt x="853" y="18"/>
                  <a:pt x="853" y="35"/>
                </a:cubicBezTo>
                <a:cubicBezTo>
                  <a:pt x="853" y="52"/>
                  <a:pt x="836" y="61"/>
                  <a:pt x="818" y="6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83" name="Freeform 681">
            <a:extLst>
              <a:ext uri="{FF2B5EF4-FFF2-40B4-BE49-F238E27FC236}">
                <a16:creationId xmlns:a16="http://schemas.microsoft.com/office/drawing/2014/main" id="{7757A03F-C97D-D749-81AE-A654170A47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3858" y="9886197"/>
            <a:ext cx="799369" cy="644199"/>
          </a:xfrm>
          <a:custGeom>
            <a:avLst/>
            <a:gdLst>
              <a:gd name="T0" fmla="*/ 396 w 751"/>
              <a:gd name="T1" fmla="*/ 603 h 604"/>
              <a:gd name="T2" fmla="*/ 396 w 751"/>
              <a:gd name="T3" fmla="*/ 603 h 604"/>
              <a:gd name="T4" fmla="*/ 371 w 751"/>
              <a:gd name="T5" fmla="*/ 586 h 604"/>
              <a:gd name="T6" fmla="*/ 233 w 751"/>
              <a:gd name="T7" fmla="*/ 405 h 604"/>
              <a:gd name="T8" fmla="*/ 61 w 751"/>
              <a:gd name="T9" fmla="*/ 594 h 604"/>
              <a:gd name="T10" fmla="*/ 9 w 751"/>
              <a:gd name="T11" fmla="*/ 594 h 604"/>
              <a:gd name="T12" fmla="*/ 9 w 751"/>
              <a:gd name="T13" fmla="*/ 551 h 604"/>
              <a:gd name="T14" fmla="*/ 207 w 751"/>
              <a:gd name="T15" fmla="*/ 336 h 604"/>
              <a:gd name="T16" fmla="*/ 233 w 751"/>
              <a:gd name="T17" fmla="*/ 327 h 604"/>
              <a:gd name="T18" fmla="*/ 259 w 751"/>
              <a:gd name="T19" fmla="*/ 336 h 604"/>
              <a:gd name="T20" fmla="*/ 396 w 751"/>
              <a:gd name="T21" fmla="*/ 517 h 604"/>
              <a:gd name="T22" fmla="*/ 689 w 751"/>
              <a:gd name="T23" fmla="*/ 17 h 604"/>
              <a:gd name="T24" fmla="*/ 732 w 751"/>
              <a:gd name="T25" fmla="*/ 9 h 604"/>
              <a:gd name="T26" fmla="*/ 741 w 751"/>
              <a:gd name="T27" fmla="*/ 52 h 604"/>
              <a:gd name="T28" fmla="*/ 422 w 751"/>
              <a:gd name="T29" fmla="*/ 586 h 604"/>
              <a:gd name="T30" fmla="*/ 396 w 751"/>
              <a:gd name="T31" fmla="*/ 603 h 6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751" h="604">
                <a:moveTo>
                  <a:pt x="396" y="603"/>
                </a:moveTo>
                <a:lnTo>
                  <a:pt x="396" y="603"/>
                </a:lnTo>
                <a:cubicBezTo>
                  <a:pt x="388" y="603"/>
                  <a:pt x="379" y="594"/>
                  <a:pt x="371" y="586"/>
                </a:cubicBezTo>
                <a:cubicBezTo>
                  <a:pt x="233" y="405"/>
                  <a:pt x="233" y="405"/>
                  <a:pt x="233" y="405"/>
                </a:cubicBezTo>
                <a:cubicBezTo>
                  <a:pt x="61" y="594"/>
                  <a:pt x="61" y="594"/>
                  <a:pt x="61" y="594"/>
                </a:cubicBezTo>
                <a:cubicBezTo>
                  <a:pt x="43" y="603"/>
                  <a:pt x="26" y="603"/>
                  <a:pt x="9" y="594"/>
                </a:cubicBezTo>
                <a:cubicBezTo>
                  <a:pt x="0" y="586"/>
                  <a:pt x="0" y="560"/>
                  <a:pt x="9" y="551"/>
                </a:cubicBezTo>
                <a:cubicBezTo>
                  <a:pt x="207" y="336"/>
                  <a:pt x="207" y="336"/>
                  <a:pt x="207" y="336"/>
                </a:cubicBezTo>
                <a:cubicBezTo>
                  <a:pt x="216" y="327"/>
                  <a:pt x="224" y="327"/>
                  <a:pt x="233" y="327"/>
                </a:cubicBezTo>
                <a:cubicBezTo>
                  <a:pt x="241" y="327"/>
                  <a:pt x="250" y="327"/>
                  <a:pt x="259" y="336"/>
                </a:cubicBezTo>
                <a:cubicBezTo>
                  <a:pt x="396" y="517"/>
                  <a:pt x="396" y="517"/>
                  <a:pt x="396" y="517"/>
                </a:cubicBezTo>
                <a:cubicBezTo>
                  <a:pt x="689" y="17"/>
                  <a:pt x="689" y="17"/>
                  <a:pt x="689" y="17"/>
                </a:cubicBezTo>
                <a:cubicBezTo>
                  <a:pt x="698" y="9"/>
                  <a:pt x="715" y="0"/>
                  <a:pt x="732" y="9"/>
                </a:cubicBezTo>
                <a:cubicBezTo>
                  <a:pt x="741" y="17"/>
                  <a:pt x="750" y="35"/>
                  <a:pt x="741" y="52"/>
                </a:cubicBezTo>
                <a:cubicBezTo>
                  <a:pt x="422" y="586"/>
                  <a:pt x="422" y="586"/>
                  <a:pt x="422" y="586"/>
                </a:cubicBezTo>
                <a:cubicBezTo>
                  <a:pt x="414" y="594"/>
                  <a:pt x="405" y="603"/>
                  <a:pt x="396" y="60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84" name="Freeform 682">
            <a:extLst>
              <a:ext uri="{FF2B5EF4-FFF2-40B4-BE49-F238E27FC236}">
                <a16:creationId xmlns:a16="http://schemas.microsoft.com/office/drawing/2014/main" id="{CA60CEEB-336F-A34A-A224-69EE384F0F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2696" y="9886197"/>
            <a:ext cx="112852" cy="192790"/>
          </a:xfrm>
          <a:custGeom>
            <a:avLst/>
            <a:gdLst>
              <a:gd name="T0" fmla="*/ 69 w 104"/>
              <a:gd name="T1" fmla="*/ 181 h 182"/>
              <a:gd name="T2" fmla="*/ 69 w 104"/>
              <a:gd name="T3" fmla="*/ 181 h 182"/>
              <a:gd name="T4" fmla="*/ 34 w 104"/>
              <a:gd name="T5" fmla="*/ 155 h 182"/>
              <a:gd name="T6" fmla="*/ 0 w 104"/>
              <a:gd name="T7" fmla="*/ 43 h 182"/>
              <a:gd name="T8" fmla="*/ 25 w 104"/>
              <a:gd name="T9" fmla="*/ 9 h 182"/>
              <a:gd name="T10" fmla="*/ 60 w 104"/>
              <a:gd name="T11" fmla="*/ 26 h 182"/>
              <a:gd name="T12" fmla="*/ 94 w 104"/>
              <a:gd name="T13" fmla="*/ 138 h 182"/>
              <a:gd name="T14" fmla="*/ 77 w 104"/>
              <a:gd name="T15" fmla="*/ 181 h 182"/>
              <a:gd name="T16" fmla="*/ 69 w 104"/>
              <a:gd name="T17" fmla="*/ 181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4" h="182">
                <a:moveTo>
                  <a:pt x="69" y="181"/>
                </a:moveTo>
                <a:lnTo>
                  <a:pt x="69" y="181"/>
                </a:lnTo>
                <a:cubicBezTo>
                  <a:pt x="51" y="181"/>
                  <a:pt x="43" y="172"/>
                  <a:pt x="34" y="155"/>
                </a:cubicBezTo>
                <a:cubicBezTo>
                  <a:pt x="0" y="43"/>
                  <a:pt x="0" y="43"/>
                  <a:pt x="0" y="43"/>
                </a:cubicBezTo>
                <a:cubicBezTo>
                  <a:pt x="0" y="26"/>
                  <a:pt x="8" y="9"/>
                  <a:pt x="25" y="9"/>
                </a:cubicBezTo>
                <a:cubicBezTo>
                  <a:pt x="43" y="0"/>
                  <a:pt x="60" y="9"/>
                  <a:pt x="60" y="26"/>
                </a:cubicBezTo>
                <a:cubicBezTo>
                  <a:pt x="94" y="138"/>
                  <a:pt x="94" y="138"/>
                  <a:pt x="94" y="138"/>
                </a:cubicBezTo>
                <a:cubicBezTo>
                  <a:pt x="103" y="155"/>
                  <a:pt x="94" y="172"/>
                  <a:pt x="77" y="181"/>
                </a:cubicBezTo>
                <a:cubicBezTo>
                  <a:pt x="69" y="181"/>
                  <a:pt x="69" y="181"/>
                  <a:pt x="69" y="18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85" name="Freeform 683">
            <a:extLst>
              <a:ext uri="{FF2B5EF4-FFF2-40B4-BE49-F238E27FC236}">
                <a16:creationId xmlns:a16="http://schemas.microsoft.com/office/drawing/2014/main" id="{9723C2DB-2350-D44D-870E-E8E3E371D3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0440" y="9886197"/>
            <a:ext cx="192787" cy="112852"/>
          </a:xfrm>
          <a:custGeom>
            <a:avLst/>
            <a:gdLst>
              <a:gd name="T0" fmla="*/ 34 w 182"/>
              <a:gd name="T1" fmla="*/ 104 h 105"/>
              <a:gd name="T2" fmla="*/ 34 w 182"/>
              <a:gd name="T3" fmla="*/ 104 h 105"/>
              <a:gd name="T4" fmla="*/ 0 w 182"/>
              <a:gd name="T5" fmla="*/ 78 h 105"/>
              <a:gd name="T6" fmla="*/ 26 w 182"/>
              <a:gd name="T7" fmla="*/ 43 h 105"/>
              <a:gd name="T8" fmla="*/ 137 w 182"/>
              <a:gd name="T9" fmla="*/ 9 h 105"/>
              <a:gd name="T10" fmla="*/ 172 w 182"/>
              <a:gd name="T11" fmla="*/ 26 h 105"/>
              <a:gd name="T12" fmla="*/ 155 w 182"/>
              <a:gd name="T13" fmla="*/ 69 h 105"/>
              <a:gd name="T14" fmla="*/ 43 w 182"/>
              <a:gd name="T15" fmla="*/ 104 h 105"/>
              <a:gd name="T16" fmla="*/ 34 w 182"/>
              <a:gd name="T17" fmla="*/ 104 h 1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2" h="105">
                <a:moveTo>
                  <a:pt x="34" y="104"/>
                </a:moveTo>
                <a:lnTo>
                  <a:pt x="34" y="104"/>
                </a:lnTo>
                <a:cubicBezTo>
                  <a:pt x="17" y="104"/>
                  <a:pt x="8" y="95"/>
                  <a:pt x="0" y="78"/>
                </a:cubicBezTo>
                <a:cubicBezTo>
                  <a:pt x="0" y="61"/>
                  <a:pt x="8" y="43"/>
                  <a:pt x="26" y="43"/>
                </a:cubicBezTo>
                <a:cubicBezTo>
                  <a:pt x="137" y="9"/>
                  <a:pt x="137" y="9"/>
                  <a:pt x="137" y="9"/>
                </a:cubicBezTo>
                <a:cubicBezTo>
                  <a:pt x="155" y="0"/>
                  <a:pt x="172" y="9"/>
                  <a:pt x="172" y="26"/>
                </a:cubicBezTo>
                <a:cubicBezTo>
                  <a:pt x="181" y="43"/>
                  <a:pt x="172" y="61"/>
                  <a:pt x="155" y="69"/>
                </a:cubicBezTo>
                <a:cubicBezTo>
                  <a:pt x="43" y="104"/>
                  <a:pt x="43" y="104"/>
                  <a:pt x="43" y="104"/>
                </a:cubicBezTo>
                <a:cubicBezTo>
                  <a:pt x="34" y="104"/>
                  <a:pt x="34" y="104"/>
                  <a:pt x="34" y="10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86" name="CuadroTexto 885">
            <a:extLst>
              <a:ext uri="{FF2B5EF4-FFF2-40B4-BE49-F238E27FC236}">
                <a16:creationId xmlns:a16="http://schemas.microsoft.com/office/drawing/2014/main" id="{FE5561F0-733B-194F-8657-F93F7DF7EE32}"/>
              </a:ext>
            </a:extLst>
          </p:cNvPr>
          <p:cNvSpPr txBox="1"/>
          <p:nvPr/>
        </p:nvSpPr>
        <p:spPr>
          <a:xfrm>
            <a:off x="9903584" y="1157453"/>
            <a:ext cx="457048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 err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Mindmap</a:t>
            </a:r>
            <a:endParaRPr lang="en-US" sz="80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grpSp>
        <p:nvGrpSpPr>
          <p:cNvPr id="887" name="Group 38">
            <a:extLst>
              <a:ext uri="{FF2B5EF4-FFF2-40B4-BE49-F238E27FC236}">
                <a16:creationId xmlns:a16="http://schemas.microsoft.com/office/drawing/2014/main" id="{7672C1E8-B094-2846-9DEF-1485997F1555}"/>
              </a:ext>
            </a:extLst>
          </p:cNvPr>
          <p:cNvGrpSpPr/>
          <p:nvPr/>
        </p:nvGrpSpPr>
        <p:grpSpPr>
          <a:xfrm>
            <a:off x="1850661" y="4912191"/>
            <a:ext cx="2621158" cy="980927"/>
            <a:chOff x="5999600" y="11104223"/>
            <a:chExt cx="2621158" cy="980927"/>
          </a:xfrm>
        </p:grpSpPr>
        <p:sp>
          <p:nvSpPr>
            <p:cNvPr id="888" name="CuadroTexto 395">
              <a:extLst>
                <a:ext uri="{FF2B5EF4-FFF2-40B4-BE49-F238E27FC236}">
                  <a16:creationId xmlns:a16="http://schemas.microsoft.com/office/drawing/2014/main" id="{69BFF8E8-2E1A-0E4E-9339-983B2E0702DA}"/>
                </a:ext>
              </a:extLst>
            </p:cNvPr>
            <p:cNvSpPr txBox="1"/>
            <p:nvPr/>
          </p:nvSpPr>
          <p:spPr>
            <a:xfrm>
              <a:off x="6164441" y="11104223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889" name="Rectangle 40">
              <a:extLst>
                <a:ext uri="{FF2B5EF4-FFF2-40B4-BE49-F238E27FC236}">
                  <a16:creationId xmlns:a16="http://schemas.microsoft.com/office/drawing/2014/main" id="{99C4DD79-A48A-824F-84B8-ABC4E17B9EAD}"/>
                </a:ext>
              </a:extLst>
            </p:cNvPr>
            <p:cNvSpPr/>
            <p:nvPr/>
          </p:nvSpPr>
          <p:spPr>
            <a:xfrm>
              <a:off x="5999600" y="11500375"/>
              <a:ext cx="262115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890" name="Group 38">
            <a:extLst>
              <a:ext uri="{FF2B5EF4-FFF2-40B4-BE49-F238E27FC236}">
                <a16:creationId xmlns:a16="http://schemas.microsoft.com/office/drawing/2014/main" id="{7DFC5929-26D0-AC41-865C-BCAAB24B68F7}"/>
              </a:ext>
            </a:extLst>
          </p:cNvPr>
          <p:cNvGrpSpPr/>
          <p:nvPr/>
        </p:nvGrpSpPr>
        <p:grpSpPr>
          <a:xfrm>
            <a:off x="1800707" y="7807399"/>
            <a:ext cx="2621158" cy="980927"/>
            <a:chOff x="5999600" y="11104223"/>
            <a:chExt cx="2621158" cy="980927"/>
          </a:xfrm>
        </p:grpSpPr>
        <p:sp>
          <p:nvSpPr>
            <p:cNvPr id="1059" name="CuadroTexto 395">
              <a:extLst>
                <a:ext uri="{FF2B5EF4-FFF2-40B4-BE49-F238E27FC236}">
                  <a16:creationId xmlns:a16="http://schemas.microsoft.com/office/drawing/2014/main" id="{B6A68F40-01DA-544A-9E6B-8C4ACB76501B}"/>
                </a:ext>
              </a:extLst>
            </p:cNvPr>
            <p:cNvSpPr txBox="1"/>
            <p:nvPr/>
          </p:nvSpPr>
          <p:spPr>
            <a:xfrm>
              <a:off x="6164441" y="11104223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1060" name="Rectangle 40">
              <a:extLst>
                <a:ext uri="{FF2B5EF4-FFF2-40B4-BE49-F238E27FC236}">
                  <a16:creationId xmlns:a16="http://schemas.microsoft.com/office/drawing/2014/main" id="{E6645C2F-5DC2-3348-A94C-5EEE536DD29E}"/>
                </a:ext>
              </a:extLst>
            </p:cNvPr>
            <p:cNvSpPr/>
            <p:nvPr/>
          </p:nvSpPr>
          <p:spPr>
            <a:xfrm>
              <a:off x="5999600" y="11500375"/>
              <a:ext cx="262115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1061" name="Group 38">
            <a:extLst>
              <a:ext uri="{FF2B5EF4-FFF2-40B4-BE49-F238E27FC236}">
                <a16:creationId xmlns:a16="http://schemas.microsoft.com/office/drawing/2014/main" id="{E5A9CB27-E816-C44B-BEBC-664EFE6E4BE4}"/>
              </a:ext>
            </a:extLst>
          </p:cNvPr>
          <p:cNvGrpSpPr/>
          <p:nvPr/>
        </p:nvGrpSpPr>
        <p:grpSpPr>
          <a:xfrm>
            <a:off x="1833746" y="10774260"/>
            <a:ext cx="2621158" cy="980927"/>
            <a:chOff x="5999600" y="11104223"/>
            <a:chExt cx="2621158" cy="980927"/>
          </a:xfrm>
        </p:grpSpPr>
        <p:sp>
          <p:nvSpPr>
            <p:cNvPr id="1062" name="CuadroTexto 395">
              <a:extLst>
                <a:ext uri="{FF2B5EF4-FFF2-40B4-BE49-F238E27FC236}">
                  <a16:creationId xmlns:a16="http://schemas.microsoft.com/office/drawing/2014/main" id="{A6C303A5-7143-C045-B00C-8718697C3A28}"/>
                </a:ext>
              </a:extLst>
            </p:cNvPr>
            <p:cNvSpPr txBox="1"/>
            <p:nvPr/>
          </p:nvSpPr>
          <p:spPr>
            <a:xfrm>
              <a:off x="6164441" y="11104223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1063" name="Rectangle 40">
              <a:extLst>
                <a:ext uri="{FF2B5EF4-FFF2-40B4-BE49-F238E27FC236}">
                  <a16:creationId xmlns:a16="http://schemas.microsoft.com/office/drawing/2014/main" id="{EDD2780F-A3D4-D84F-B565-F202760957B8}"/>
                </a:ext>
              </a:extLst>
            </p:cNvPr>
            <p:cNvSpPr/>
            <p:nvPr/>
          </p:nvSpPr>
          <p:spPr>
            <a:xfrm>
              <a:off x="5999600" y="11500375"/>
              <a:ext cx="262115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1064" name="Group 38">
            <a:extLst>
              <a:ext uri="{FF2B5EF4-FFF2-40B4-BE49-F238E27FC236}">
                <a16:creationId xmlns:a16="http://schemas.microsoft.com/office/drawing/2014/main" id="{478EE5BF-658E-CC43-AC2E-2F772EA776A7}"/>
              </a:ext>
            </a:extLst>
          </p:cNvPr>
          <p:cNvGrpSpPr/>
          <p:nvPr/>
        </p:nvGrpSpPr>
        <p:grpSpPr>
          <a:xfrm>
            <a:off x="19953433" y="4851032"/>
            <a:ext cx="2621158" cy="980927"/>
            <a:chOff x="5999600" y="11104223"/>
            <a:chExt cx="2621158" cy="980927"/>
          </a:xfrm>
        </p:grpSpPr>
        <p:sp>
          <p:nvSpPr>
            <p:cNvPr id="1065" name="CuadroTexto 395">
              <a:extLst>
                <a:ext uri="{FF2B5EF4-FFF2-40B4-BE49-F238E27FC236}">
                  <a16:creationId xmlns:a16="http://schemas.microsoft.com/office/drawing/2014/main" id="{B6302E5A-3EA0-5042-B58D-9F6496EC9854}"/>
                </a:ext>
              </a:extLst>
            </p:cNvPr>
            <p:cNvSpPr txBox="1"/>
            <p:nvPr/>
          </p:nvSpPr>
          <p:spPr>
            <a:xfrm>
              <a:off x="6164441" y="11104223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1066" name="Rectangle 40">
              <a:extLst>
                <a:ext uri="{FF2B5EF4-FFF2-40B4-BE49-F238E27FC236}">
                  <a16:creationId xmlns:a16="http://schemas.microsoft.com/office/drawing/2014/main" id="{25B94E3B-AD4B-CC4E-825E-AF93E54133B1}"/>
                </a:ext>
              </a:extLst>
            </p:cNvPr>
            <p:cNvSpPr/>
            <p:nvPr/>
          </p:nvSpPr>
          <p:spPr>
            <a:xfrm>
              <a:off x="5999600" y="11500375"/>
              <a:ext cx="262115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1067" name="Group 38">
            <a:extLst>
              <a:ext uri="{FF2B5EF4-FFF2-40B4-BE49-F238E27FC236}">
                <a16:creationId xmlns:a16="http://schemas.microsoft.com/office/drawing/2014/main" id="{D0FD4BCC-38E9-4749-8382-1C103DD40BA8}"/>
              </a:ext>
            </a:extLst>
          </p:cNvPr>
          <p:cNvGrpSpPr/>
          <p:nvPr/>
        </p:nvGrpSpPr>
        <p:grpSpPr>
          <a:xfrm>
            <a:off x="19953433" y="7800785"/>
            <a:ext cx="2621158" cy="980927"/>
            <a:chOff x="5999600" y="11104223"/>
            <a:chExt cx="2621158" cy="980927"/>
          </a:xfrm>
        </p:grpSpPr>
        <p:sp>
          <p:nvSpPr>
            <p:cNvPr id="1068" name="CuadroTexto 395">
              <a:extLst>
                <a:ext uri="{FF2B5EF4-FFF2-40B4-BE49-F238E27FC236}">
                  <a16:creationId xmlns:a16="http://schemas.microsoft.com/office/drawing/2014/main" id="{1FFB3F13-1B04-8747-8F8E-B1F28FC66A69}"/>
                </a:ext>
              </a:extLst>
            </p:cNvPr>
            <p:cNvSpPr txBox="1"/>
            <p:nvPr/>
          </p:nvSpPr>
          <p:spPr>
            <a:xfrm>
              <a:off x="6164441" y="11104223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1069" name="Rectangle 40">
              <a:extLst>
                <a:ext uri="{FF2B5EF4-FFF2-40B4-BE49-F238E27FC236}">
                  <a16:creationId xmlns:a16="http://schemas.microsoft.com/office/drawing/2014/main" id="{3BBBBE61-EECB-F74E-9CD6-ACF6509B8E1A}"/>
                </a:ext>
              </a:extLst>
            </p:cNvPr>
            <p:cNvSpPr/>
            <p:nvPr/>
          </p:nvSpPr>
          <p:spPr>
            <a:xfrm>
              <a:off x="5999600" y="11500375"/>
              <a:ext cx="262115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1070" name="Group 38">
            <a:extLst>
              <a:ext uri="{FF2B5EF4-FFF2-40B4-BE49-F238E27FC236}">
                <a16:creationId xmlns:a16="http://schemas.microsoft.com/office/drawing/2014/main" id="{933E1D9F-558F-FB45-AED8-B1FBF0183EE7}"/>
              </a:ext>
            </a:extLst>
          </p:cNvPr>
          <p:cNvGrpSpPr/>
          <p:nvPr/>
        </p:nvGrpSpPr>
        <p:grpSpPr>
          <a:xfrm>
            <a:off x="19953433" y="10747249"/>
            <a:ext cx="2621158" cy="980927"/>
            <a:chOff x="5999600" y="11104223"/>
            <a:chExt cx="2621158" cy="980927"/>
          </a:xfrm>
        </p:grpSpPr>
        <p:sp>
          <p:nvSpPr>
            <p:cNvPr id="1071" name="CuadroTexto 395">
              <a:extLst>
                <a:ext uri="{FF2B5EF4-FFF2-40B4-BE49-F238E27FC236}">
                  <a16:creationId xmlns:a16="http://schemas.microsoft.com/office/drawing/2014/main" id="{C3E35391-CAD3-9849-92DA-0AB8E4021C9F}"/>
                </a:ext>
              </a:extLst>
            </p:cNvPr>
            <p:cNvSpPr txBox="1"/>
            <p:nvPr/>
          </p:nvSpPr>
          <p:spPr>
            <a:xfrm>
              <a:off x="6164441" y="11104223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Prioritize</a:t>
              </a:r>
            </a:p>
          </p:txBody>
        </p:sp>
        <p:sp>
          <p:nvSpPr>
            <p:cNvPr id="1072" name="Rectangle 40">
              <a:extLst>
                <a:ext uri="{FF2B5EF4-FFF2-40B4-BE49-F238E27FC236}">
                  <a16:creationId xmlns:a16="http://schemas.microsoft.com/office/drawing/2014/main" id="{A7E2D286-B69B-6642-BDD6-E4E9ED913A62}"/>
                </a:ext>
              </a:extLst>
            </p:cNvPr>
            <p:cNvSpPr/>
            <p:nvPr/>
          </p:nvSpPr>
          <p:spPr>
            <a:xfrm>
              <a:off x="5999600" y="11500375"/>
              <a:ext cx="262115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1073" name="Group 38">
            <a:extLst>
              <a:ext uri="{FF2B5EF4-FFF2-40B4-BE49-F238E27FC236}">
                <a16:creationId xmlns:a16="http://schemas.microsoft.com/office/drawing/2014/main" id="{4489CDE8-13FE-3E4B-8814-AA60B4293071}"/>
              </a:ext>
            </a:extLst>
          </p:cNvPr>
          <p:cNvGrpSpPr/>
          <p:nvPr/>
        </p:nvGrpSpPr>
        <p:grpSpPr>
          <a:xfrm>
            <a:off x="6761480" y="4310466"/>
            <a:ext cx="2882939" cy="1093522"/>
            <a:chOff x="5702164" y="11206637"/>
            <a:chExt cx="3672197" cy="1093522"/>
          </a:xfrm>
        </p:grpSpPr>
        <p:sp>
          <p:nvSpPr>
            <p:cNvPr id="1074" name="CuadroTexto 395">
              <a:extLst>
                <a:ext uri="{FF2B5EF4-FFF2-40B4-BE49-F238E27FC236}">
                  <a16:creationId xmlns:a16="http://schemas.microsoft.com/office/drawing/2014/main" id="{57C0AED9-CED2-3643-BED0-2E5BE0898B23}"/>
                </a:ext>
              </a:extLst>
            </p:cNvPr>
            <p:cNvSpPr txBox="1"/>
            <p:nvPr/>
          </p:nvSpPr>
          <p:spPr>
            <a:xfrm>
              <a:off x="5742408" y="11206637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1075" name="Rectangle 40">
              <a:extLst>
                <a:ext uri="{FF2B5EF4-FFF2-40B4-BE49-F238E27FC236}">
                  <a16:creationId xmlns:a16="http://schemas.microsoft.com/office/drawing/2014/main" id="{0AFDF6B9-7B81-CD40-BA03-0B888EF1B562}"/>
                </a:ext>
              </a:extLst>
            </p:cNvPr>
            <p:cNvSpPr/>
            <p:nvPr/>
          </p:nvSpPr>
          <p:spPr>
            <a:xfrm>
              <a:off x="5702164" y="11653828"/>
              <a:ext cx="3672197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1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076" name="Group 38">
            <a:extLst>
              <a:ext uri="{FF2B5EF4-FFF2-40B4-BE49-F238E27FC236}">
                <a16:creationId xmlns:a16="http://schemas.microsoft.com/office/drawing/2014/main" id="{0829EFEB-2E4B-2642-9114-83AD7BDDB306}"/>
              </a:ext>
            </a:extLst>
          </p:cNvPr>
          <p:cNvGrpSpPr/>
          <p:nvPr/>
        </p:nvGrpSpPr>
        <p:grpSpPr>
          <a:xfrm>
            <a:off x="6791224" y="7229310"/>
            <a:ext cx="2882939" cy="1093522"/>
            <a:chOff x="5702164" y="11206637"/>
            <a:chExt cx="3672197" cy="1093522"/>
          </a:xfrm>
        </p:grpSpPr>
        <p:sp>
          <p:nvSpPr>
            <p:cNvPr id="1077" name="CuadroTexto 395">
              <a:extLst>
                <a:ext uri="{FF2B5EF4-FFF2-40B4-BE49-F238E27FC236}">
                  <a16:creationId xmlns:a16="http://schemas.microsoft.com/office/drawing/2014/main" id="{72E2F213-4E8E-184A-996D-6B761B81E6A3}"/>
                </a:ext>
              </a:extLst>
            </p:cNvPr>
            <p:cNvSpPr txBox="1"/>
            <p:nvPr/>
          </p:nvSpPr>
          <p:spPr>
            <a:xfrm>
              <a:off x="5742408" y="11206637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Prioritize</a:t>
              </a:r>
            </a:p>
          </p:txBody>
        </p:sp>
        <p:sp>
          <p:nvSpPr>
            <p:cNvPr id="1078" name="Rectangle 40">
              <a:extLst>
                <a:ext uri="{FF2B5EF4-FFF2-40B4-BE49-F238E27FC236}">
                  <a16:creationId xmlns:a16="http://schemas.microsoft.com/office/drawing/2014/main" id="{E04A9037-22EB-5445-9861-63053FF07AF4}"/>
                </a:ext>
              </a:extLst>
            </p:cNvPr>
            <p:cNvSpPr/>
            <p:nvPr/>
          </p:nvSpPr>
          <p:spPr>
            <a:xfrm>
              <a:off x="5702164" y="11653828"/>
              <a:ext cx="3672197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1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079" name="Group 38">
            <a:extLst>
              <a:ext uri="{FF2B5EF4-FFF2-40B4-BE49-F238E27FC236}">
                <a16:creationId xmlns:a16="http://schemas.microsoft.com/office/drawing/2014/main" id="{152A3BA9-A90C-5347-BBAE-E4701C0CCFDB}"/>
              </a:ext>
            </a:extLst>
          </p:cNvPr>
          <p:cNvGrpSpPr/>
          <p:nvPr/>
        </p:nvGrpSpPr>
        <p:grpSpPr>
          <a:xfrm>
            <a:off x="6774512" y="10376432"/>
            <a:ext cx="2882939" cy="1093522"/>
            <a:chOff x="5702164" y="11206637"/>
            <a:chExt cx="3672197" cy="1093522"/>
          </a:xfrm>
        </p:grpSpPr>
        <p:sp>
          <p:nvSpPr>
            <p:cNvPr id="1080" name="CuadroTexto 395">
              <a:extLst>
                <a:ext uri="{FF2B5EF4-FFF2-40B4-BE49-F238E27FC236}">
                  <a16:creationId xmlns:a16="http://schemas.microsoft.com/office/drawing/2014/main" id="{BD5C20EC-5C60-F142-9A87-3FBC2E390C8E}"/>
                </a:ext>
              </a:extLst>
            </p:cNvPr>
            <p:cNvSpPr txBox="1"/>
            <p:nvPr/>
          </p:nvSpPr>
          <p:spPr>
            <a:xfrm>
              <a:off x="5742408" y="11206637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1081" name="Rectangle 40">
              <a:extLst>
                <a:ext uri="{FF2B5EF4-FFF2-40B4-BE49-F238E27FC236}">
                  <a16:creationId xmlns:a16="http://schemas.microsoft.com/office/drawing/2014/main" id="{89B8F7DE-A592-C347-83BB-10B8E5F321BF}"/>
                </a:ext>
              </a:extLst>
            </p:cNvPr>
            <p:cNvSpPr/>
            <p:nvPr/>
          </p:nvSpPr>
          <p:spPr>
            <a:xfrm>
              <a:off x="5702164" y="11653828"/>
              <a:ext cx="3672197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1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082" name="Group 38">
            <a:extLst>
              <a:ext uri="{FF2B5EF4-FFF2-40B4-BE49-F238E27FC236}">
                <a16:creationId xmlns:a16="http://schemas.microsoft.com/office/drawing/2014/main" id="{C22917BD-0181-9840-BEEB-40435C3B9FF5}"/>
              </a:ext>
            </a:extLst>
          </p:cNvPr>
          <p:cNvGrpSpPr/>
          <p:nvPr/>
        </p:nvGrpSpPr>
        <p:grpSpPr>
          <a:xfrm>
            <a:off x="16205315" y="4239693"/>
            <a:ext cx="2882939" cy="1093522"/>
            <a:chOff x="5702164" y="11206637"/>
            <a:chExt cx="3672197" cy="1093522"/>
          </a:xfrm>
        </p:grpSpPr>
        <p:sp>
          <p:nvSpPr>
            <p:cNvPr id="1083" name="CuadroTexto 395">
              <a:extLst>
                <a:ext uri="{FF2B5EF4-FFF2-40B4-BE49-F238E27FC236}">
                  <a16:creationId xmlns:a16="http://schemas.microsoft.com/office/drawing/2014/main" id="{7BE9FF69-5EF5-A541-A820-21554C37CAA9}"/>
                </a:ext>
              </a:extLst>
            </p:cNvPr>
            <p:cNvSpPr txBox="1"/>
            <p:nvPr/>
          </p:nvSpPr>
          <p:spPr>
            <a:xfrm>
              <a:off x="5742408" y="11206637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1084" name="Rectangle 40">
              <a:extLst>
                <a:ext uri="{FF2B5EF4-FFF2-40B4-BE49-F238E27FC236}">
                  <a16:creationId xmlns:a16="http://schemas.microsoft.com/office/drawing/2014/main" id="{A1915368-D5FF-044C-8BF7-2E9D9D0A51ED}"/>
                </a:ext>
              </a:extLst>
            </p:cNvPr>
            <p:cNvSpPr/>
            <p:nvPr/>
          </p:nvSpPr>
          <p:spPr>
            <a:xfrm>
              <a:off x="5702164" y="11653828"/>
              <a:ext cx="3672197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1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085" name="Group 38">
            <a:extLst>
              <a:ext uri="{FF2B5EF4-FFF2-40B4-BE49-F238E27FC236}">
                <a16:creationId xmlns:a16="http://schemas.microsoft.com/office/drawing/2014/main" id="{905B43BE-8960-284A-8EFE-5EE8EFB125D5}"/>
              </a:ext>
            </a:extLst>
          </p:cNvPr>
          <p:cNvGrpSpPr/>
          <p:nvPr/>
        </p:nvGrpSpPr>
        <p:grpSpPr>
          <a:xfrm>
            <a:off x="16082064" y="7208366"/>
            <a:ext cx="2882939" cy="1093522"/>
            <a:chOff x="5702164" y="11206637"/>
            <a:chExt cx="3672197" cy="1093522"/>
          </a:xfrm>
        </p:grpSpPr>
        <p:sp>
          <p:nvSpPr>
            <p:cNvPr id="1086" name="CuadroTexto 395">
              <a:extLst>
                <a:ext uri="{FF2B5EF4-FFF2-40B4-BE49-F238E27FC236}">
                  <a16:creationId xmlns:a16="http://schemas.microsoft.com/office/drawing/2014/main" id="{DDD362D4-BEF6-2545-9E60-4C8797850A2B}"/>
                </a:ext>
              </a:extLst>
            </p:cNvPr>
            <p:cNvSpPr txBox="1"/>
            <p:nvPr/>
          </p:nvSpPr>
          <p:spPr>
            <a:xfrm>
              <a:off x="5742408" y="11206637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1087" name="Rectangle 40">
              <a:extLst>
                <a:ext uri="{FF2B5EF4-FFF2-40B4-BE49-F238E27FC236}">
                  <a16:creationId xmlns:a16="http://schemas.microsoft.com/office/drawing/2014/main" id="{B28AC132-4492-FD4E-A462-28B80D03CE94}"/>
                </a:ext>
              </a:extLst>
            </p:cNvPr>
            <p:cNvSpPr/>
            <p:nvPr/>
          </p:nvSpPr>
          <p:spPr>
            <a:xfrm>
              <a:off x="5702164" y="11653828"/>
              <a:ext cx="3672197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1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088" name="Group 38">
            <a:extLst>
              <a:ext uri="{FF2B5EF4-FFF2-40B4-BE49-F238E27FC236}">
                <a16:creationId xmlns:a16="http://schemas.microsoft.com/office/drawing/2014/main" id="{BD069290-1076-CF47-B7CB-C68FD57F50F4}"/>
              </a:ext>
            </a:extLst>
          </p:cNvPr>
          <p:cNvGrpSpPr/>
          <p:nvPr/>
        </p:nvGrpSpPr>
        <p:grpSpPr>
          <a:xfrm>
            <a:off x="16137542" y="10375223"/>
            <a:ext cx="2882939" cy="1093522"/>
            <a:chOff x="5702164" y="11206637"/>
            <a:chExt cx="3672197" cy="1093522"/>
          </a:xfrm>
        </p:grpSpPr>
        <p:sp>
          <p:nvSpPr>
            <p:cNvPr id="1089" name="CuadroTexto 395">
              <a:extLst>
                <a:ext uri="{FF2B5EF4-FFF2-40B4-BE49-F238E27FC236}">
                  <a16:creationId xmlns:a16="http://schemas.microsoft.com/office/drawing/2014/main" id="{D440D597-0207-E84C-A324-8FFD4BE1E31A}"/>
                </a:ext>
              </a:extLst>
            </p:cNvPr>
            <p:cNvSpPr txBox="1"/>
            <p:nvPr/>
          </p:nvSpPr>
          <p:spPr>
            <a:xfrm>
              <a:off x="5742408" y="11206637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1090" name="Rectangle 40">
              <a:extLst>
                <a:ext uri="{FF2B5EF4-FFF2-40B4-BE49-F238E27FC236}">
                  <a16:creationId xmlns:a16="http://schemas.microsoft.com/office/drawing/2014/main" id="{1A22842A-7043-4243-A7E3-2E4F7134AEFF}"/>
                </a:ext>
              </a:extLst>
            </p:cNvPr>
            <p:cNvSpPr/>
            <p:nvPr/>
          </p:nvSpPr>
          <p:spPr>
            <a:xfrm>
              <a:off x="5702164" y="11653828"/>
              <a:ext cx="3672197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1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091" name="Group 38">
            <a:extLst>
              <a:ext uri="{FF2B5EF4-FFF2-40B4-BE49-F238E27FC236}">
                <a16:creationId xmlns:a16="http://schemas.microsoft.com/office/drawing/2014/main" id="{9209E4F7-A92B-0143-B618-905F0BC0D56C}"/>
              </a:ext>
            </a:extLst>
          </p:cNvPr>
          <p:cNvGrpSpPr/>
          <p:nvPr/>
        </p:nvGrpSpPr>
        <p:grpSpPr>
          <a:xfrm>
            <a:off x="11414991" y="7237568"/>
            <a:ext cx="2882939" cy="1093522"/>
            <a:chOff x="5702164" y="11206637"/>
            <a:chExt cx="3672197" cy="1093522"/>
          </a:xfrm>
        </p:grpSpPr>
        <p:sp>
          <p:nvSpPr>
            <p:cNvPr id="1092" name="CuadroTexto 395">
              <a:extLst>
                <a:ext uri="{FF2B5EF4-FFF2-40B4-BE49-F238E27FC236}">
                  <a16:creationId xmlns:a16="http://schemas.microsoft.com/office/drawing/2014/main" id="{4D7CF385-7C34-D94C-B223-BA3993BE75C6}"/>
                </a:ext>
              </a:extLst>
            </p:cNvPr>
            <p:cNvSpPr txBox="1"/>
            <p:nvPr/>
          </p:nvSpPr>
          <p:spPr>
            <a:xfrm>
              <a:off x="5742408" y="11206637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1093" name="Rectangle 40">
              <a:extLst>
                <a:ext uri="{FF2B5EF4-FFF2-40B4-BE49-F238E27FC236}">
                  <a16:creationId xmlns:a16="http://schemas.microsoft.com/office/drawing/2014/main" id="{129A9D2B-797B-6B41-96D5-C6736A53FDCD}"/>
                </a:ext>
              </a:extLst>
            </p:cNvPr>
            <p:cNvSpPr/>
            <p:nvPr/>
          </p:nvSpPr>
          <p:spPr>
            <a:xfrm>
              <a:off x="5702164" y="11653828"/>
              <a:ext cx="3672197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1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6152199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Line 1">
            <a:extLst>
              <a:ext uri="{FF2B5EF4-FFF2-40B4-BE49-F238E27FC236}">
                <a16:creationId xmlns:a16="http://schemas.microsoft.com/office/drawing/2014/main" id="{92B08A98-2BD8-864F-AAAD-26B7BAE5C31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2696971" y="2507588"/>
            <a:ext cx="2689347" cy="4795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57" name="Line 2">
            <a:extLst>
              <a:ext uri="{FF2B5EF4-FFF2-40B4-BE49-F238E27FC236}">
                <a16:creationId xmlns:a16="http://schemas.microsoft.com/office/drawing/2014/main" id="{315FD8B1-A60E-F44F-A1B8-3C4E8C20BBC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6613541" y="6879572"/>
            <a:ext cx="2698932" cy="4795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58" name="Line 3">
            <a:extLst>
              <a:ext uri="{FF2B5EF4-FFF2-40B4-BE49-F238E27FC236}">
                <a16:creationId xmlns:a16="http://schemas.microsoft.com/office/drawing/2014/main" id="{D5CBD02D-0637-794A-9F1B-07EE4C19565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159115" y="11098153"/>
            <a:ext cx="2689347" cy="4795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59" name="Line 4">
            <a:extLst>
              <a:ext uri="{FF2B5EF4-FFF2-40B4-BE49-F238E27FC236}">
                <a16:creationId xmlns:a16="http://schemas.microsoft.com/office/drawing/2014/main" id="{10650DB4-D3F7-664A-A622-43FCC9F55E3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65846" y="6802870"/>
            <a:ext cx="2689344" cy="4795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60" name="Line 5">
            <a:extLst>
              <a:ext uri="{FF2B5EF4-FFF2-40B4-BE49-F238E27FC236}">
                <a16:creationId xmlns:a16="http://schemas.microsoft.com/office/drawing/2014/main" id="{9C20E23E-5373-EA4D-B410-F2538C8D3E3B}"/>
              </a:ext>
            </a:extLst>
          </p:cNvPr>
          <p:cNvSpPr>
            <a:spLocks noChangeShapeType="1"/>
          </p:cNvSpPr>
          <p:nvPr/>
        </p:nvSpPr>
        <p:spPr bwMode="auto">
          <a:xfrm>
            <a:off x="12347022" y="2311042"/>
            <a:ext cx="4792" cy="8264584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61" name="Line 6">
            <a:extLst>
              <a:ext uri="{FF2B5EF4-FFF2-40B4-BE49-F238E27FC236}">
                <a16:creationId xmlns:a16="http://schemas.microsoft.com/office/drawing/2014/main" id="{DF7B27B3-C88D-2A4F-8DED-A82ECEAAA5C9}"/>
              </a:ext>
            </a:extLst>
          </p:cNvPr>
          <p:cNvSpPr>
            <a:spLocks noChangeShapeType="1"/>
          </p:cNvSpPr>
          <p:nvPr/>
        </p:nvSpPr>
        <p:spPr bwMode="auto">
          <a:xfrm>
            <a:off x="8209935" y="6855604"/>
            <a:ext cx="8274171" cy="4792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 dirty="0"/>
          </a:p>
        </p:txBody>
      </p:sp>
      <p:sp>
        <p:nvSpPr>
          <p:cNvPr id="351" name="Freeform 183">
            <a:extLst>
              <a:ext uri="{FF2B5EF4-FFF2-40B4-BE49-F238E27FC236}">
                <a16:creationId xmlns:a16="http://schemas.microsoft.com/office/drawing/2014/main" id="{81D1B30E-D9EB-E54C-8D84-D982C72411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79434" y="5292811"/>
            <a:ext cx="3130380" cy="3130377"/>
          </a:xfrm>
          <a:custGeom>
            <a:avLst/>
            <a:gdLst>
              <a:gd name="T0" fmla="*/ 2491 w 2879"/>
              <a:gd name="T1" fmla="*/ 2878 h 2879"/>
              <a:gd name="T2" fmla="*/ 2491 w 2879"/>
              <a:gd name="T3" fmla="*/ 2878 h 2879"/>
              <a:gd name="T4" fmla="*/ 387 w 2879"/>
              <a:gd name="T5" fmla="*/ 2878 h 2879"/>
              <a:gd name="T6" fmla="*/ 0 w 2879"/>
              <a:gd name="T7" fmla="*/ 2491 h 2879"/>
              <a:gd name="T8" fmla="*/ 0 w 2879"/>
              <a:gd name="T9" fmla="*/ 387 h 2879"/>
              <a:gd name="T10" fmla="*/ 387 w 2879"/>
              <a:gd name="T11" fmla="*/ 0 h 2879"/>
              <a:gd name="T12" fmla="*/ 2491 w 2879"/>
              <a:gd name="T13" fmla="*/ 0 h 2879"/>
              <a:gd name="T14" fmla="*/ 2878 w 2879"/>
              <a:gd name="T15" fmla="*/ 387 h 2879"/>
              <a:gd name="T16" fmla="*/ 2878 w 2879"/>
              <a:gd name="T17" fmla="*/ 2491 h 2879"/>
              <a:gd name="T18" fmla="*/ 2491 w 2879"/>
              <a:gd name="T19" fmla="*/ 2878 h 28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879" h="2879">
                <a:moveTo>
                  <a:pt x="2491" y="2878"/>
                </a:moveTo>
                <a:lnTo>
                  <a:pt x="2491" y="2878"/>
                </a:lnTo>
                <a:cubicBezTo>
                  <a:pt x="387" y="2878"/>
                  <a:pt x="387" y="2878"/>
                  <a:pt x="387" y="2878"/>
                </a:cubicBezTo>
                <a:cubicBezTo>
                  <a:pt x="174" y="2878"/>
                  <a:pt x="0" y="2704"/>
                  <a:pt x="0" y="2491"/>
                </a:cubicBezTo>
                <a:cubicBezTo>
                  <a:pt x="0" y="387"/>
                  <a:pt x="0" y="387"/>
                  <a:pt x="0" y="387"/>
                </a:cubicBezTo>
                <a:cubicBezTo>
                  <a:pt x="0" y="174"/>
                  <a:pt x="174" y="0"/>
                  <a:pt x="387" y="0"/>
                </a:cubicBezTo>
                <a:cubicBezTo>
                  <a:pt x="2491" y="0"/>
                  <a:pt x="2491" y="0"/>
                  <a:pt x="2491" y="0"/>
                </a:cubicBezTo>
                <a:cubicBezTo>
                  <a:pt x="2704" y="0"/>
                  <a:pt x="2878" y="174"/>
                  <a:pt x="2878" y="387"/>
                </a:cubicBezTo>
                <a:cubicBezTo>
                  <a:pt x="2878" y="2491"/>
                  <a:pt x="2878" y="2491"/>
                  <a:pt x="2878" y="2491"/>
                </a:cubicBezTo>
                <a:cubicBezTo>
                  <a:pt x="2878" y="2704"/>
                  <a:pt x="2704" y="2878"/>
                  <a:pt x="2491" y="2878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5" name="Freeform 226">
            <a:extLst>
              <a:ext uri="{FF2B5EF4-FFF2-40B4-BE49-F238E27FC236}">
                <a16:creationId xmlns:a16="http://schemas.microsoft.com/office/drawing/2014/main" id="{B3089A31-AC9A-394B-9F1F-44C30391B6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79434" y="944795"/>
            <a:ext cx="3130380" cy="3120793"/>
          </a:xfrm>
          <a:custGeom>
            <a:avLst/>
            <a:gdLst>
              <a:gd name="T0" fmla="*/ 2491 w 2879"/>
              <a:gd name="T1" fmla="*/ 2869 h 2870"/>
              <a:gd name="T2" fmla="*/ 2491 w 2879"/>
              <a:gd name="T3" fmla="*/ 2869 h 2870"/>
              <a:gd name="T4" fmla="*/ 387 w 2879"/>
              <a:gd name="T5" fmla="*/ 2869 h 2870"/>
              <a:gd name="T6" fmla="*/ 0 w 2879"/>
              <a:gd name="T7" fmla="*/ 2492 h 2870"/>
              <a:gd name="T8" fmla="*/ 0 w 2879"/>
              <a:gd name="T9" fmla="*/ 377 h 2870"/>
              <a:gd name="T10" fmla="*/ 387 w 2879"/>
              <a:gd name="T11" fmla="*/ 0 h 2870"/>
              <a:gd name="T12" fmla="*/ 2491 w 2879"/>
              <a:gd name="T13" fmla="*/ 0 h 2870"/>
              <a:gd name="T14" fmla="*/ 2878 w 2879"/>
              <a:gd name="T15" fmla="*/ 377 h 2870"/>
              <a:gd name="T16" fmla="*/ 2878 w 2879"/>
              <a:gd name="T17" fmla="*/ 2492 h 2870"/>
              <a:gd name="T18" fmla="*/ 2491 w 2879"/>
              <a:gd name="T19" fmla="*/ 2869 h 28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879" h="2870">
                <a:moveTo>
                  <a:pt x="2491" y="2869"/>
                </a:moveTo>
                <a:lnTo>
                  <a:pt x="2491" y="2869"/>
                </a:lnTo>
                <a:cubicBezTo>
                  <a:pt x="387" y="2869"/>
                  <a:pt x="387" y="2869"/>
                  <a:pt x="387" y="2869"/>
                </a:cubicBezTo>
                <a:cubicBezTo>
                  <a:pt x="174" y="2869"/>
                  <a:pt x="0" y="2705"/>
                  <a:pt x="0" y="2492"/>
                </a:cubicBezTo>
                <a:cubicBezTo>
                  <a:pt x="0" y="377"/>
                  <a:pt x="0" y="377"/>
                  <a:pt x="0" y="377"/>
                </a:cubicBezTo>
                <a:cubicBezTo>
                  <a:pt x="0" y="164"/>
                  <a:pt x="174" y="0"/>
                  <a:pt x="387" y="0"/>
                </a:cubicBezTo>
                <a:cubicBezTo>
                  <a:pt x="2491" y="0"/>
                  <a:pt x="2491" y="0"/>
                  <a:pt x="2491" y="0"/>
                </a:cubicBezTo>
                <a:cubicBezTo>
                  <a:pt x="2704" y="0"/>
                  <a:pt x="2878" y="164"/>
                  <a:pt x="2878" y="377"/>
                </a:cubicBezTo>
                <a:cubicBezTo>
                  <a:pt x="2878" y="2492"/>
                  <a:pt x="2878" y="2492"/>
                  <a:pt x="2878" y="2492"/>
                </a:cubicBezTo>
                <a:cubicBezTo>
                  <a:pt x="2878" y="2705"/>
                  <a:pt x="2704" y="2869"/>
                  <a:pt x="2491" y="2869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6" name="Freeform 227">
            <a:extLst>
              <a:ext uri="{FF2B5EF4-FFF2-40B4-BE49-F238E27FC236}">
                <a16:creationId xmlns:a16="http://schemas.microsoft.com/office/drawing/2014/main" id="{EC7EF680-5688-D848-AE21-C6913CE3F2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76829" y="1807687"/>
            <a:ext cx="1399802" cy="1399802"/>
          </a:xfrm>
          <a:custGeom>
            <a:avLst/>
            <a:gdLst>
              <a:gd name="T0" fmla="*/ 908 w 1286"/>
              <a:gd name="T1" fmla="*/ 1285 h 1286"/>
              <a:gd name="T2" fmla="*/ 908 w 1286"/>
              <a:gd name="T3" fmla="*/ 1285 h 1286"/>
              <a:gd name="T4" fmla="*/ 387 w 1286"/>
              <a:gd name="T5" fmla="*/ 1285 h 1286"/>
              <a:gd name="T6" fmla="*/ 0 w 1286"/>
              <a:gd name="T7" fmla="*/ 898 h 1286"/>
              <a:gd name="T8" fmla="*/ 0 w 1286"/>
              <a:gd name="T9" fmla="*/ 387 h 1286"/>
              <a:gd name="T10" fmla="*/ 387 w 1286"/>
              <a:gd name="T11" fmla="*/ 0 h 1286"/>
              <a:gd name="T12" fmla="*/ 908 w 1286"/>
              <a:gd name="T13" fmla="*/ 0 h 1286"/>
              <a:gd name="T14" fmla="*/ 1285 w 1286"/>
              <a:gd name="T15" fmla="*/ 387 h 1286"/>
              <a:gd name="T16" fmla="*/ 1285 w 1286"/>
              <a:gd name="T17" fmla="*/ 898 h 1286"/>
              <a:gd name="T18" fmla="*/ 908 w 1286"/>
              <a:gd name="T19" fmla="*/ 1285 h 1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86" h="1286">
                <a:moveTo>
                  <a:pt x="908" y="1285"/>
                </a:moveTo>
                <a:lnTo>
                  <a:pt x="908" y="1285"/>
                </a:lnTo>
                <a:cubicBezTo>
                  <a:pt x="387" y="1285"/>
                  <a:pt x="387" y="1285"/>
                  <a:pt x="387" y="1285"/>
                </a:cubicBezTo>
                <a:cubicBezTo>
                  <a:pt x="174" y="1285"/>
                  <a:pt x="0" y="1111"/>
                  <a:pt x="0" y="898"/>
                </a:cubicBezTo>
                <a:cubicBezTo>
                  <a:pt x="0" y="387"/>
                  <a:pt x="0" y="387"/>
                  <a:pt x="0" y="387"/>
                </a:cubicBezTo>
                <a:cubicBezTo>
                  <a:pt x="0" y="174"/>
                  <a:pt x="174" y="0"/>
                  <a:pt x="387" y="0"/>
                </a:cubicBezTo>
                <a:cubicBezTo>
                  <a:pt x="908" y="0"/>
                  <a:pt x="908" y="0"/>
                  <a:pt x="908" y="0"/>
                </a:cubicBezTo>
                <a:cubicBezTo>
                  <a:pt x="1121" y="0"/>
                  <a:pt x="1285" y="174"/>
                  <a:pt x="1285" y="387"/>
                </a:cubicBezTo>
                <a:cubicBezTo>
                  <a:pt x="1285" y="898"/>
                  <a:pt x="1285" y="898"/>
                  <a:pt x="1285" y="898"/>
                </a:cubicBezTo>
                <a:cubicBezTo>
                  <a:pt x="1285" y="1111"/>
                  <a:pt x="1121" y="1285"/>
                  <a:pt x="908" y="1285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7" name="Freeform 228">
            <a:extLst>
              <a:ext uri="{FF2B5EF4-FFF2-40B4-BE49-F238E27FC236}">
                <a16:creationId xmlns:a16="http://schemas.microsoft.com/office/drawing/2014/main" id="{C0063010-AFED-EF4C-A120-9284638148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9214" y="10403047"/>
            <a:ext cx="1395010" cy="1399802"/>
          </a:xfrm>
          <a:custGeom>
            <a:avLst/>
            <a:gdLst>
              <a:gd name="T0" fmla="*/ 908 w 1285"/>
              <a:gd name="T1" fmla="*/ 1285 h 1286"/>
              <a:gd name="T2" fmla="*/ 908 w 1285"/>
              <a:gd name="T3" fmla="*/ 1285 h 1286"/>
              <a:gd name="T4" fmla="*/ 386 w 1285"/>
              <a:gd name="T5" fmla="*/ 1285 h 1286"/>
              <a:gd name="T6" fmla="*/ 0 w 1285"/>
              <a:gd name="T7" fmla="*/ 899 h 1286"/>
              <a:gd name="T8" fmla="*/ 0 w 1285"/>
              <a:gd name="T9" fmla="*/ 386 h 1286"/>
              <a:gd name="T10" fmla="*/ 386 w 1285"/>
              <a:gd name="T11" fmla="*/ 0 h 1286"/>
              <a:gd name="T12" fmla="*/ 908 w 1285"/>
              <a:gd name="T13" fmla="*/ 0 h 1286"/>
              <a:gd name="T14" fmla="*/ 1284 w 1285"/>
              <a:gd name="T15" fmla="*/ 386 h 1286"/>
              <a:gd name="T16" fmla="*/ 1284 w 1285"/>
              <a:gd name="T17" fmla="*/ 899 h 1286"/>
              <a:gd name="T18" fmla="*/ 908 w 1285"/>
              <a:gd name="T19" fmla="*/ 1285 h 1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85" h="1286">
                <a:moveTo>
                  <a:pt x="908" y="1285"/>
                </a:moveTo>
                <a:lnTo>
                  <a:pt x="908" y="1285"/>
                </a:lnTo>
                <a:cubicBezTo>
                  <a:pt x="386" y="1285"/>
                  <a:pt x="386" y="1285"/>
                  <a:pt x="386" y="1285"/>
                </a:cubicBezTo>
                <a:cubicBezTo>
                  <a:pt x="173" y="1285"/>
                  <a:pt x="0" y="1111"/>
                  <a:pt x="0" y="899"/>
                </a:cubicBezTo>
                <a:cubicBezTo>
                  <a:pt x="0" y="386"/>
                  <a:pt x="0" y="386"/>
                  <a:pt x="0" y="386"/>
                </a:cubicBezTo>
                <a:cubicBezTo>
                  <a:pt x="0" y="174"/>
                  <a:pt x="173" y="0"/>
                  <a:pt x="386" y="0"/>
                </a:cubicBezTo>
                <a:cubicBezTo>
                  <a:pt x="908" y="0"/>
                  <a:pt x="908" y="0"/>
                  <a:pt x="908" y="0"/>
                </a:cubicBezTo>
                <a:cubicBezTo>
                  <a:pt x="1120" y="0"/>
                  <a:pt x="1284" y="174"/>
                  <a:pt x="1284" y="386"/>
                </a:cubicBezTo>
                <a:cubicBezTo>
                  <a:pt x="1284" y="899"/>
                  <a:pt x="1284" y="899"/>
                  <a:pt x="1284" y="899"/>
                </a:cubicBezTo>
                <a:cubicBezTo>
                  <a:pt x="1284" y="1111"/>
                  <a:pt x="1120" y="1285"/>
                  <a:pt x="908" y="1285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8" name="Freeform 229">
            <a:extLst>
              <a:ext uri="{FF2B5EF4-FFF2-40B4-BE49-F238E27FC236}">
                <a16:creationId xmlns:a16="http://schemas.microsoft.com/office/drawing/2014/main" id="{FEBC727A-CD65-3E41-9A41-0F5F4F74B0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93396" y="6155703"/>
            <a:ext cx="1399802" cy="1395007"/>
          </a:xfrm>
          <a:custGeom>
            <a:avLst/>
            <a:gdLst>
              <a:gd name="T0" fmla="*/ 898 w 1286"/>
              <a:gd name="T1" fmla="*/ 1284 h 1285"/>
              <a:gd name="T2" fmla="*/ 898 w 1286"/>
              <a:gd name="T3" fmla="*/ 1284 h 1285"/>
              <a:gd name="T4" fmla="*/ 387 w 1286"/>
              <a:gd name="T5" fmla="*/ 1284 h 1285"/>
              <a:gd name="T6" fmla="*/ 0 w 1286"/>
              <a:gd name="T7" fmla="*/ 907 h 1285"/>
              <a:gd name="T8" fmla="*/ 0 w 1286"/>
              <a:gd name="T9" fmla="*/ 386 h 1285"/>
              <a:gd name="T10" fmla="*/ 387 w 1286"/>
              <a:gd name="T11" fmla="*/ 0 h 1285"/>
              <a:gd name="T12" fmla="*/ 898 w 1286"/>
              <a:gd name="T13" fmla="*/ 0 h 1285"/>
              <a:gd name="T14" fmla="*/ 1285 w 1286"/>
              <a:gd name="T15" fmla="*/ 386 h 1285"/>
              <a:gd name="T16" fmla="*/ 1285 w 1286"/>
              <a:gd name="T17" fmla="*/ 907 h 1285"/>
              <a:gd name="T18" fmla="*/ 898 w 1286"/>
              <a:gd name="T19" fmla="*/ 1284 h 12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86" h="1285">
                <a:moveTo>
                  <a:pt x="898" y="1284"/>
                </a:moveTo>
                <a:lnTo>
                  <a:pt x="898" y="1284"/>
                </a:lnTo>
                <a:cubicBezTo>
                  <a:pt x="387" y="1284"/>
                  <a:pt x="387" y="1284"/>
                  <a:pt x="387" y="1284"/>
                </a:cubicBezTo>
                <a:cubicBezTo>
                  <a:pt x="174" y="1284"/>
                  <a:pt x="0" y="1110"/>
                  <a:pt x="0" y="907"/>
                </a:cubicBezTo>
                <a:cubicBezTo>
                  <a:pt x="0" y="386"/>
                  <a:pt x="0" y="386"/>
                  <a:pt x="0" y="386"/>
                </a:cubicBezTo>
                <a:cubicBezTo>
                  <a:pt x="0" y="174"/>
                  <a:pt x="174" y="0"/>
                  <a:pt x="387" y="0"/>
                </a:cubicBezTo>
                <a:cubicBezTo>
                  <a:pt x="898" y="0"/>
                  <a:pt x="898" y="0"/>
                  <a:pt x="898" y="0"/>
                </a:cubicBezTo>
                <a:cubicBezTo>
                  <a:pt x="1111" y="0"/>
                  <a:pt x="1285" y="174"/>
                  <a:pt x="1285" y="386"/>
                </a:cubicBezTo>
                <a:cubicBezTo>
                  <a:pt x="1285" y="907"/>
                  <a:pt x="1285" y="907"/>
                  <a:pt x="1285" y="907"/>
                </a:cubicBezTo>
                <a:cubicBezTo>
                  <a:pt x="1285" y="1110"/>
                  <a:pt x="1111" y="1284"/>
                  <a:pt x="898" y="1284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9" name="Freeform 230">
            <a:extLst>
              <a:ext uri="{FF2B5EF4-FFF2-40B4-BE49-F238E27FC236}">
                <a16:creationId xmlns:a16="http://schemas.microsoft.com/office/drawing/2014/main" id="{992172E6-B4D5-544E-A761-96D558516D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0738" y="6155703"/>
            <a:ext cx="1399802" cy="1395007"/>
          </a:xfrm>
          <a:custGeom>
            <a:avLst/>
            <a:gdLst>
              <a:gd name="T0" fmla="*/ 898 w 1286"/>
              <a:gd name="T1" fmla="*/ 1284 h 1285"/>
              <a:gd name="T2" fmla="*/ 898 w 1286"/>
              <a:gd name="T3" fmla="*/ 1284 h 1285"/>
              <a:gd name="T4" fmla="*/ 386 w 1286"/>
              <a:gd name="T5" fmla="*/ 1284 h 1285"/>
              <a:gd name="T6" fmla="*/ 0 w 1286"/>
              <a:gd name="T7" fmla="*/ 907 h 1285"/>
              <a:gd name="T8" fmla="*/ 0 w 1286"/>
              <a:gd name="T9" fmla="*/ 386 h 1285"/>
              <a:gd name="T10" fmla="*/ 386 w 1286"/>
              <a:gd name="T11" fmla="*/ 0 h 1285"/>
              <a:gd name="T12" fmla="*/ 898 w 1286"/>
              <a:gd name="T13" fmla="*/ 0 h 1285"/>
              <a:gd name="T14" fmla="*/ 1285 w 1286"/>
              <a:gd name="T15" fmla="*/ 386 h 1285"/>
              <a:gd name="T16" fmla="*/ 1285 w 1286"/>
              <a:gd name="T17" fmla="*/ 907 h 1285"/>
              <a:gd name="T18" fmla="*/ 898 w 1286"/>
              <a:gd name="T19" fmla="*/ 1284 h 12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86" h="1285">
                <a:moveTo>
                  <a:pt x="898" y="1284"/>
                </a:moveTo>
                <a:lnTo>
                  <a:pt x="898" y="1284"/>
                </a:lnTo>
                <a:cubicBezTo>
                  <a:pt x="386" y="1284"/>
                  <a:pt x="386" y="1284"/>
                  <a:pt x="386" y="1284"/>
                </a:cubicBezTo>
                <a:cubicBezTo>
                  <a:pt x="174" y="1284"/>
                  <a:pt x="0" y="1110"/>
                  <a:pt x="0" y="907"/>
                </a:cubicBezTo>
                <a:cubicBezTo>
                  <a:pt x="0" y="386"/>
                  <a:pt x="0" y="386"/>
                  <a:pt x="0" y="386"/>
                </a:cubicBezTo>
                <a:cubicBezTo>
                  <a:pt x="0" y="174"/>
                  <a:pt x="174" y="0"/>
                  <a:pt x="386" y="0"/>
                </a:cubicBezTo>
                <a:cubicBezTo>
                  <a:pt x="898" y="0"/>
                  <a:pt x="898" y="0"/>
                  <a:pt x="898" y="0"/>
                </a:cubicBezTo>
                <a:cubicBezTo>
                  <a:pt x="1111" y="0"/>
                  <a:pt x="1285" y="174"/>
                  <a:pt x="1285" y="386"/>
                </a:cubicBezTo>
                <a:cubicBezTo>
                  <a:pt x="1285" y="907"/>
                  <a:pt x="1285" y="907"/>
                  <a:pt x="1285" y="907"/>
                </a:cubicBezTo>
                <a:cubicBezTo>
                  <a:pt x="1285" y="1110"/>
                  <a:pt x="1111" y="1284"/>
                  <a:pt x="898" y="1284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6" name="Freeform 276">
            <a:extLst>
              <a:ext uri="{FF2B5EF4-FFF2-40B4-BE49-F238E27FC236}">
                <a16:creationId xmlns:a16="http://schemas.microsoft.com/office/drawing/2014/main" id="{80452DB8-FCA8-6A4C-9D13-D673A0093A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79434" y="9640825"/>
            <a:ext cx="3130380" cy="3130380"/>
          </a:xfrm>
          <a:custGeom>
            <a:avLst/>
            <a:gdLst>
              <a:gd name="T0" fmla="*/ 2491 w 2879"/>
              <a:gd name="T1" fmla="*/ 2879 h 2880"/>
              <a:gd name="T2" fmla="*/ 2491 w 2879"/>
              <a:gd name="T3" fmla="*/ 2879 h 2880"/>
              <a:gd name="T4" fmla="*/ 387 w 2879"/>
              <a:gd name="T5" fmla="*/ 2879 h 2880"/>
              <a:gd name="T6" fmla="*/ 0 w 2879"/>
              <a:gd name="T7" fmla="*/ 2492 h 2880"/>
              <a:gd name="T8" fmla="*/ 0 w 2879"/>
              <a:gd name="T9" fmla="*/ 386 h 2880"/>
              <a:gd name="T10" fmla="*/ 387 w 2879"/>
              <a:gd name="T11" fmla="*/ 0 h 2880"/>
              <a:gd name="T12" fmla="*/ 2491 w 2879"/>
              <a:gd name="T13" fmla="*/ 0 h 2880"/>
              <a:gd name="T14" fmla="*/ 2878 w 2879"/>
              <a:gd name="T15" fmla="*/ 386 h 2880"/>
              <a:gd name="T16" fmla="*/ 2878 w 2879"/>
              <a:gd name="T17" fmla="*/ 2492 h 2880"/>
              <a:gd name="T18" fmla="*/ 2491 w 2879"/>
              <a:gd name="T19" fmla="*/ 2879 h 28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879" h="2880">
                <a:moveTo>
                  <a:pt x="2491" y="2879"/>
                </a:moveTo>
                <a:lnTo>
                  <a:pt x="2491" y="2879"/>
                </a:lnTo>
                <a:cubicBezTo>
                  <a:pt x="387" y="2879"/>
                  <a:pt x="387" y="2879"/>
                  <a:pt x="387" y="2879"/>
                </a:cubicBezTo>
                <a:cubicBezTo>
                  <a:pt x="174" y="2879"/>
                  <a:pt x="0" y="2705"/>
                  <a:pt x="0" y="2492"/>
                </a:cubicBezTo>
                <a:cubicBezTo>
                  <a:pt x="0" y="386"/>
                  <a:pt x="0" y="386"/>
                  <a:pt x="0" y="386"/>
                </a:cubicBezTo>
                <a:cubicBezTo>
                  <a:pt x="0" y="174"/>
                  <a:pt x="174" y="0"/>
                  <a:pt x="387" y="0"/>
                </a:cubicBezTo>
                <a:cubicBezTo>
                  <a:pt x="2491" y="0"/>
                  <a:pt x="2491" y="0"/>
                  <a:pt x="2491" y="0"/>
                </a:cubicBezTo>
                <a:cubicBezTo>
                  <a:pt x="2704" y="0"/>
                  <a:pt x="2878" y="174"/>
                  <a:pt x="2878" y="386"/>
                </a:cubicBezTo>
                <a:cubicBezTo>
                  <a:pt x="2878" y="2492"/>
                  <a:pt x="2878" y="2492"/>
                  <a:pt x="2878" y="2492"/>
                </a:cubicBezTo>
                <a:cubicBezTo>
                  <a:pt x="2878" y="2705"/>
                  <a:pt x="2704" y="2879"/>
                  <a:pt x="2491" y="2879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1" name="Freeform 320">
            <a:extLst>
              <a:ext uri="{FF2B5EF4-FFF2-40B4-BE49-F238E27FC236}">
                <a16:creationId xmlns:a16="http://schemas.microsoft.com/office/drawing/2014/main" id="{3ACBECE6-4C39-1F49-91A2-9E3190868F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76829" y="5326367"/>
            <a:ext cx="3130377" cy="3120793"/>
          </a:xfrm>
          <a:custGeom>
            <a:avLst/>
            <a:gdLst>
              <a:gd name="T0" fmla="*/ 2502 w 2880"/>
              <a:gd name="T1" fmla="*/ 2868 h 2869"/>
              <a:gd name="T2" fmla="*/ 2502 w 2880"/>
              <a:gd name="T3" fmla="*/ 2868 h 2869"/>
              <a:gd name="T4" fmla="*/ 387 w 2880"/>
              <a:gd name="T5" fmla="*/ 2868 h 2869"/>
              <a:gd name="T6" fmla="*/ 0 w 2880"/>
              <a:gd name="T7" fmla="*/ 2491 h 2869"/>
              <a:gd name="T8" fmla="*/ 0 w 2880"/>
              <a:gd name="T9" fmla="*/ 377 h 2869"/>
              <a:gd name="T10" fmla="*/ 387 w 2880"/>
              <a:gd name="T11" fmla="*/ 0 h 2869"/>
              <a:gd name="T12" fmla="*/ 2502 w 2880"/>
              <a:gd name="T13" fmla="*/ 0 h 2869"/>
              <a:gd name="T14" fmla="*/ 2879 w 2880"/>
              <a:gd name="T15" fmla="*/ 377 h 2869"/>
              <a:gd name="T16" fmla="*/ 2879 w 2880"/>
              <a:gd name="T17" fmla="*/ 2491 h 2869"/>
              <a:gd name="T18" fmla="*/ 2502 w 2880"/>
              <a:gd name="T19" fmla="*/ 2868 h 28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880" h="2869">
                <a:moveTo>
                  <a:pt x="2502" y="2868"/>
                </a:moveTo>
                <a:lnTo>
                  <a:pt x="2502" y="2868"/>
                </a:lnTo>
                <a:cubicBezTo>
                  <a:pt x="387" y="2868"/>
                  <a:pt x="387" y="2868"/>
                  <a:pt x="387" y="2868"/>
                </a:cubicBezTo>
                <a:cubicBezTo>
                  <a:pt x="174" y="2868"/>
                  <a:pt x="0" y="2704"/>
                  <a:pt x="0" y="2491"/>
                </a:cubicBezTo>
                <a:cubicBezTo>
                  <a:pt x="0" y="377"/>
                  <a:pt x="0" y="377"/>
                  <a:pt x="0" y="377"/>
                </a:cubicBezTo>
                <a:cubicBezTo>
                  <a:pt x="0" y="164"/>
                  <a:pt x="174" y="0"/>
                  <a:pt x="387" y="0"/>
                </a:cubicBezTo>
                <a:cubicBezTo>
                  <a:pt x="2502" y="0"/>
                  <a:pt x="2502" y="0"/>
                  <a:pt x="2502" y="0"/>
                </a:cubicBezTo>
                <a:cubicBezTo>
                  <a:pt x="2705" y="0"/>
                  <a:pt x="2879" y="164"/>
                  <a:pt x="2879" y="377"/>
                </a:cubicBezTo>
                <a:cubicBezTo>
                  <a:pt x="2879" y="2491"/>
                  <a:pt x="2879" y="2491"/>
                  <a:pt x="2879" y="2491"/>
                </a:cubicBezTo>
                <a:cubicBezTo>
                  <a:pt x="2879" y="2704"/>
                  <a:pt x="2705" y="2868"/>
                  <a:pt x="2502" y="2868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5" name="Freeform 363">
            <a:extLst>
              <a:ext uri="{FF2B5EF4-FFF2-40B4-BE49-F238E27FC236}">
                <a16:creationId xmlns:a16="http://schemas.microsoft.com/office/drawing/2014/main" id="{D6168F2D-D8C4-3244-BC32-C753B36A2F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9051" y="5326367"/>
            <a:ext cx="3130377" cy="3120793"/>
          </a:xfrm>
          <a:custGeom>
            <a:avLst/>
            <a:gdLst>
              <a:gd name="T0" fmla="*/ 2492 w 2880"/>
              <a:gd name="T1" fmla="*/ 2868 h 2869"/>
              <a:gd name="T2" fmla="*/ 2492 w 2880"/>
              <a:gd name="T3" fmla="*/ 2868 h 2869"/>
              <a:gd name="T4" fmla="*/ 386 w 2880"/>
              <a:gd name="T5" fmla="*/ 2868 h 2869"/>
              <a:gd name="T6" fmla="*/ 0 w 2880"/>
              <a:gd name="T7" fmla="*/ 2491 h 2869"/>
              <a:gd name="T8" fmla="*/ 0 w 2880"/>
              <a:gd name="T9" fmla="*/ 377 h 2869"/>
              <a:gd name="T10" fmla="*/ 386 w 2880"/>
              <a:gd name="T11" fmla="*/ 0 h 2869"/>
              <a:gd name="T12" fmla="*/ 2492 w 2880"/>
              <a:gd name="T13" fmla="*/ 0 h 2869"/>
              <a:gd name="T14" fmla="*/ 2879 w 2880"/>
              <a:gd name="T15" fmla="*/ 377 h 2869"/>
              <a:gd name="T16" fmla="*/ 2879 w 2880"/>
              <a:gd name="T17" fmla="*/ 2491 h 2869"/>
              <a:gd name="T18" fmla="*/ 2492 w 2880"/>
              <a:gd name="T19" fmla="*/ 2868 h 28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880" h="2869">
                <a:moveTo>
                  <a:pt x="2492" y="2868"/>
                </a:moveTo>
                <a:lnTo>
                  <a:pt x="2492" y="2868"/>
                </a:lnTo>
                <a:cubicBezTo>
                  <a:pt x="386" y="2868"/>
                  <a:pt x="386" y="2868"/>
                  <a:pt x="386" y="2868"/>
                </a:cubicBezTo>
                <a:cubicBezTo>
                  <a:pt x="174" y="2868"/>
                  <a:pt x="0" y="2704"/>
                  <a:pt x="0" y="2491"/>
                </a:cubicBezTo>
                <a:cubicBezTo>
                  <a:pt x="0" y="377"/>
                  <a:pt x="0" y="377"/>
                  <a:pt x="0" y="377"/>
                </a:cubicBezTo>
                <a:cubicBezTo>
                  <a:pt x="0" y="164"/>
                  <a:pt x="174" y="0"/>
                  <a:pt x="386" y="0"/>
                </a:cubicBezTo>
                <a:cubicBezTo>
                  <a:pt x="2492" y="0"/>
                  <a:pt x="2492" y="0"/>
                  <a:pt x="2492" y="0"/>
                </a:cubicBezTo>
                <a:cubicBezTo>
                  <a:pt x="2705" y="0"/>
                  <a:pt x="2879" y="164"/>
                  <a:pt x="2879" y="377"/>
                </a:cubicBezTo>
                <a:cubicBezTo>
                  <a:pt x="2879" y="2491"/>
                  <a:pt x="2879" y="2491"/>
                  <a:pt x="2879" y="2491"/>
                </a:cubicBezTo>
                <a:cubicBezTo>
                  <a:pt x="2879" y="2704"/>
                  <a:pt x="2705" y="2868"/>
                  <a:pt x="2492" y="2868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8" name="Freeform 405">
            <a:extLst>
              <a:ext uri="{FF2B5EF4-FFF2-40B4-BE49-F238E27FC236}">
                <a16:creationId xmlns:a16="http://schemas.microsoft.com/office/drawing/2014/main" id="{510842F6-E9C2-6F4F-9E0E-F7D960C25D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24219" y="10762584"/>
            <a:ext cx="43143" cy="680726"/>
          </a:xfrm>
          <a:custGeom>
            <a:avLst/>
            <a:gdLst>
              <a:gd name="T0" fmla="*/ 19 w 39"/>
              <a:gd name="T1" fmla="*/ 627 h 628"/>
              <a:gd name="T2" fmla="*/ 19 w 39"/>
              <a:gd name="T3" fmla="*/ 627 h 628"/>
              <a:gd name="T4" fmla="*/ 0 w 39"/>
              <a:gd name="T5" fmla="*/ 608 h 628"/>
              <a:gd name="T6" fmla="*/ 0 w 39"/>
              <a:gd name="T7" fmla="*/ 19 h 628"/>
              <a:gd name="T8" fmla="*/ 19 w 39"/>
              <a:gd name="T9" fmla="*/ 0 h 628"/>
              <a:gd name="T10" fmla="*/ 38 w 39"/>
              <a:gd name="T11" fmla="*/ 19 h 628"/>
              <a:gd name="T12" fmla="*/ 38 w 39"/>
              <a:gd name="T13" fmla="*/ 608 h 628"/>
              <a:gd name="T14" fmla="*/ 19 w 39"/>
              <a:gd name="T15" fmla="*/ 627 h 6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9" h="628">
                <a:moveTo>
                  <a:pt x="19" y="627"/>
                </a:moveTo>
                <a:lnTo>
                  <a:pt x="19" y="627"/>
                </a:lnTo>
                <a:cubicBezTo>
                  <a:pt x="9" y="627"/>
                  <a:pt x="0" y="618"/>
                  <a:pt x="0" y="608"/>
                </a:cubicBezTo>
                <a:cubicBezTo>
                  <a:pt x="0" y="19"/>
                  <a:pt x="0" y="19"/>
                  <a:pt x="0" y="19"/>
                </a:cubicBezTo>
                <a:cubicBezTo>
                  <a:pt x="0" y="0"/>
                  <a:pt x="9" y="0"/>
                  <a:pt x="19" y="0"/>
                </a:cubicBezTo>
                <a:cubicBezTo>
                  <a:pt x="28" y="0"/>
                  <a:pt x="38" y="0"/>
                  <a:pt x="38" y="19"/>
                </a:cubicBezTo>
                <a:cubicBezTo>
                  <a:pt x="38" y="608"/>
                  <a:pt x="38" y="608"/>
                  <a:pt x="38" y="608"/>
                </a:cubicBezTo>
                <a:cubicBezTo>
                  <a:pt x="38" y="618"/>
                  <a:pt x="28" y="627"/>
                  <a:pt x="19" y="62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9" name="Freeform 406">
            <a:extLst>
              <a:ext uri="{FF2B5EF4-FFF2-40B4-BE49-F238E27FC236}">
                <a16:creationId xmlns:a16="http://schemas.microsoft.com/office/drawing/2014/main" id="{528ADC05-CACF-434C-AD61-A4C0B7CF3A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24219" y="10920782"/>
            <a:ext cx="325981" cy="148608"/>
          </a:xfrm>
          <a:custGeom>
            <a:avLst/>
            <a:gdLst>
              <a:gd name="T0" fmla="*/ 280 w 300"/>
              <a:gd name="T1" fmla="*/ 135 h 136"/>
              <a:gd name="T2" fmla="*/ 280 w 300"/>
              <a:gd name="T3" fmla="*/ 135 h 136"/>
              <a:gd name="T4" fmla="*/ 19 w 300"/>
              <a:gd name="T5" fmla="*/ 135 h 136"/>
              <a:gd name="T6" fmla="*/ 0 w 300"/>
              <a:gd name="T7" fmla="*/ 116 h 136"/>
              <a:gd name="T8" fmla="*/ 0 w 300"/>
              <a:gd name="T9" fmla="*/ 19 h 136"/>
              <a:gd name="T10" fmla="*/ 19 w 300"/>
              <a:gd name="T11" fmla="*/ 0 h 136"/>
              <a:gd name="T12" fmla="*/ 280 w 300"/>
              <a:gd name="T13" fmla="*/ 0 h 136"/>
              <a:gd name="T14" fmla="*/ 299 w 300"/>
              <a:gd name="T15" fmla="*/ 19 h 136"/>
              <a:gd name="T16" fmla="*/ 299 w 300"/>
              <a:gd name="T17" fmla="*/ 116 h 136"/>
              <a:gd name="T18" fmla="*/ 280 w 300"/>
              <a:gd name="T19" fmla="*/ 135 h 136"/>
              <a:gd name="T20" fmla="*/ 38 w 300"/>
              <a:gd name="T21" fmla="*/ 96 h 136"/>
              <a:gd name="T22" fmla="*/ 38 w 300"/>
              <a:gd name="T23" fmla="*/ 96 h 136"/>
              <a:gd name="T24" fmla="*/ 260 w 300"/>
              <a:gd name="T25" fmla="*/ 96 h 136"/>
              <a:gd name="T26" fmla="*/ 260 w 300"/>
              <a:gd name="T27" fmla="*/ 38 h 136"/>
              <a:gd name="T28" fmla="*/ 38 w 300"/>
              <a:gd name="T29" fmla="*/ 38 h 136"/>
              <a:gd name="T30" fmla="*/ 38 w 300"/>
              <a:gd name="T31" fmla="*/ 96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00" h="136">
                <a:moveTo>
                  <a:pt x="280" y="135"/>
                </a:moveTo>
                <a:lnTo>
                  <a:pt x="280" y="135"/>
                </a:lnTo>
                <a:cubicBezTo>
                  <a:pt x="19" y="135"/>
                  <a:pt x="19" y="135"/>
                  <a:pt x="19" y="135"/>
                </a:cubicBezTo>
                <a:cubicBezTo>
                  <a:pt x="9" y="135"/>
                  <a:pt x="0" y="125"/>
                  <a:pt x="0" y="116"/>
                </a:cubicBezTo>
                <a:cubicBezTo>
                  <a:pt x="0" y="19"/>
                  <a:pt x="0" y="19"/>
                  <a:pt x="0" y="19"/>
                </a:cubicBezTo>
                <a:cubicBezTo>
                  <a:pt x="0" y="9"/>
                  <a:pt x="9" y="0"/>
                  <a:pt x="19" y="0"/>
                </a:cubicBezTo>
                <a:cubicBezTo>
                  <a:pt x="280" y="0"/>
                  <a:pt x="280" y="0"/>
                  <a:pt x="280" y="0"/>
                </a:cubicBezTo>
                <a:cubicBezTo>
                  <a:pt x="299" y="0"/>
                  <a:pt x="299" y="9"/>
                  <a:pt x="299" y="19"/>
                </a:cubicBezTo>
                <a:cubicBezTo>
                  <a:pt x="299" y="116"/>
                  <a:pt x="299" y="116"/>
                  <a:pt x="299" y="116"/>
                </a:cubicBezTo>
                <a:cubicBezTo>
                  <a:pt x="299" y="125"/>
                  <a:pt x="299" y="135"/>
                  <a:pt x="280" y="135"/>
                </a:cubicBezTo>
                <a:close/>
                <a:moveTo>
                  <a:pt x="38" y="96"/>
                </a:moveTo>
                <a:lnTo>
                  <a:pt x="38" y="96"/>
                </a:lnTo>
                <a:cubicBezTo>
                  <a:pt x="260" y="96"/>
                  <a:pt x="260" y="96"/>
                  <a:pt x="260" y="96"/>
                </a:cubicBezTo>
                <a:cubicBezTo>
                  <a:pt x="260" y="38"/>
                  <a:pt x="260" y="38"/>
                  <a:pt x="260" y="38"/>
                </a:cubicBezTo>
                <a:cubicBezTo>
                  <a:pt x="38" y="38"/>
                  <a:pt x="38" y="38"/>
                  <a:pt x="38" y="38"/>
                </a:cubicBezTo>
                <a:lnTo>
                  <a:pt x="38" y="9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0" name="Freeform 407">
            <a:extLst>
              <a:ext uri="{FF2B5EF4-FFF2-40B4-BE49-F238E27FC236}">
                <a16:creationId xmlns:a16="http://schemas.microsoft.com/office/drawing/2014/main" id="{E16E439D-954D-2948-8E5F-1DCCBCA295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24219" y="11026246"/>
            <a:ext cx="474589" cy="158195"/>
          </a:xfrm>
          <a:custGeom>
            <a:avLst/>
            <a:gdLst>
              <a:gd name="T0" fmla="*/ 415 w 435"/>
              <a:gd name="T1" fmla="*/ 145 h 146"/>
              <a:gd name="T2" fmla="*/ 415 w 435"/>
              <a:gd name="T3" fmla="*/ 145 h 146"/>
              <a:gd name="T4" fmla="*/ 19 w 435"/>
              <a:gd name="T5" fmla="*/ 145 h 146"/>
              <a:gd name="T6" fmla="*/ 0 w 435"/>
              <a:gd name="T7" fmla="*/ 126 h 146"/>
              <a:gd name="T8" fmla="*/ 0 w 435"/>
              <a:gd name="T9" fmla="*/ 20 h 146"/>
              <a:gd name="T10" fmla="*/ 19 w 435"/>
              <a:gd name="T11" fmla="*/ 0 h 146"/>
              <a:gd name="T12" fmla="*/ 415 w 435"/>
              <a:gd name="T13" fmla="*/ 0 h 146"/>
              <a:gd name="T14" fmla="*/ 434 w 435"/>
              <a:gd name="T15" fmla="*/ 20 h 146"/>
              <a:gd name="T16" fmla="*/ 434 w 435"/>
              <a:gd name="T17" fmla="*/ 126 h 146"/>
              <a:gd name="T18" fmla="*/ 415 w 435"/>
              <a:gd name="T19" fmla="*/ 145 h 146"/>
              <a:gd name="T20" fmla="*/ 38 w 435"/>
              <a:gd name="T21" fmla="*/ 106 h 146"/>
              <a:gd name="T22" fmla="*/ 38 w 435"/>
              <a:gd name="T23" fmla="*/ 106 h 146"/>
              <a:gd name="T24" fmla="*/ 396 w 435"/>
              <a:gd name="T25" fmla="*/ 106 h 146"/>
              <a:gd name="T26" fmla="*/ 396 w 435"/>
              <a:gd name="T27" fmla="*/ 39 h 146"/>
              <a:gd name="T28" fmla="*/ 38 w 435"/>
              <a:gd name="T29" fmla="*/ 39 h 146"/>
              <a:gd name="T30" fmla="*/ 38 w 435"/>
              <a:gd name="T31" fmla="*/ 106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435" h="146">
                <a:moveTo>
                  <a:pt x="415" y="145"/>
                </a:moveTo>
                <a:lnTo>
                  <a:pt x="415" y="145"/>
                </a:lnTo>
                <a:cubicBezTo>
                  <a:pt x="19" y="145"/>
                  <a:pt x="19" y="145"/>
                  <a:pt x="19" y="145"/>
                </a:cubicBezTo>
                <a:cubicBezTo>
                  <a:pt x="9" y="145"/>
                  <a:pt x="0" y="135"/>
                  <a:pt x="0" y="126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10"/>
                  <a:pt x="9" y="0"/>
                  <a:pt x="19" y="0"/>
                </a:cubicBezTo>
                <a:cubicBezTo>
                  <a:pt x="415" y="0"/>
                  <a:pt x="415" y="0"/>
                  <a:pt x="415" y="0"/>
                </a:cubicBezTo>
                <a:cubicBezTo>
                  <a:pt x="434" y="0"/>
                  <a:pt x="434" y="10"/>
                  <a:pt x="434" y="20"/>
                </a:cubicBezTo>
                <a:cubicBezTo>
                  <a:pt x="434" y="126"/>
                  <a:pt x="434" y="126"/>
                  <a:pt x="434" y="126"/>
                </a:cubicBezTo>
                <a:cubicBezTo>
                  <a:pt x="434" y="135"/>
                  <a:pt x="434" y="145"/>
                  <a:pt x="415" y="145"/>
                </a:cubicBezTo>
                <a:close/>
                <a:moveTo>
                  <a:pt x="38" y="106"/>
                </a:moveTo>
                <a:lnTo>
                  <a:pt x="38" y="106"/>
                </a:lnTo>
                <a:cubicBezTo>
                  <a:pt x="396" y="106"/>
                  <a:pt x="396" y="106"/>
                  <a:pt x="396" y="106"/>
                </a:cubicBezTo>
                <a:cubicBezTo>
                  <a:pt x="396" y="39"/>
                  <a:pt x="396" y="39"/>
                  <a:pt x="396" y="39"/>
                </a:cubicBezTo>
                <a:cubicBezTo>
                  <a:pt x="38" y="39"/>
                  <a:pt x="38" y="39"/>
                  <a:pt x="38" y="39"/>
                </a:cubicBezTo>
                <a:lnTo>
                  <a:pt x="38" y="10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1" name="Freeform 408">
            <a:extLst>
              <a:ext uri="{FF2B5EF4-FFF2-40B4-BE49-F238E27FC236}">
                <a16:creationId xmlns:a16="http://schemas.microsoft.com/office/drawing/2014/main" id="{39B425CD-899C-E14C-9A61-E7FF54A30B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24219" y="11141299"/>
            <a:ext cx="431446" cy="148608"/>
          </a:xfrm>
          <a:custGeom>
            <a:avLst/>
            <a:gdLst>
              <a:gd name="T0" fmla="*/ 376 w 397"/>
              <a:gd name="T1" fmla="*/ 135 h 136"/>
              <a:gd name="T2" fmla="*/ 376 w 397"/>
              <a:gd name="T3" fmla="*/ 135 h 136"/>
              <a:gd name="T4" fmla="*/ 19 w 397"/>
              <a:gd name="T5" fmla="*/ 135 h 136"/>
              <a:gd name="T6" fmla="*/ 0 w 397"/>
              <a:gd name="T7" fmla="*/ 116 h 136"/>
              <a:gd name="T8" fmla="*/ 0 w 397"/>
              <a:gd name="T9" fmla="*/ 20 h 136"/>
              <a:gd name="T10" fmla="*/ 19 w 397"/>
              <a:gd name="T11" fmla="*/ 0 h 136"/>
              <a:gd name="T12" fmla="*/ 376 w 397"/>
              <a:gd name="T13" fmla="*/ 0 h 136"/>
              <a:gd name="T14" fmla="*/ 396 w 397"/>
              <a:gd name="T15" fmla="*/ 20 h 136"/>
              <a:gd name="T16" fmla="*/ 396 w 397"/>
              <a:gd name="T17" fmla="*/ 116 h 136"/>
              <a:gd name="T18" fmla="*/ 376 w 397"/>
              <a:gd name="T19" fmla="*/ 135 h 136"/>
              <a:gd name="T20" fmla="*/ 38 w 397"/>
              <a:gd name="T21" fmla="*/ 97 h 136"/>
              <a:gd name="T22" fmla="*/ 38 w 397"/>
              <a:gd name="T23" fmla="*/ 97 h 136"/>
              <a:gd name="T24" fmla="*/ 357 w 397"/>
              <a:gd name="T25" fmla="*/ 97 h 136"/>
              <a:gd name="T26" fmla="*/ 357 w 397"/>
              <a:gd name="T27" fmla="*/ 39 h 136"/>
              <a:gd name="T28" fmla="*/ 38 w 397"/>
              <a:gd name="T29" fmla="*/ 39 h 136"/>
              <a:gd name="T30" fmla="*/ 38 w 397"/>
              <a:gd name="T31" fmla="*/ 97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97" h="136">
                <a:moveTo>
                  <a:pt x="376" y="135"/>
                </a:moveTo>
                <a:lnTo>
                  <a:pt x="376" y="135"/>
                </a:lnTo>
                <a:cubicBezTo>
                  <a:pt x="19" y="135"/>
                  <a:pt x="19" y="135"/>
                  <a:pt x="19" y="135"/>
                </a:cubicBezTo>
                <a:cubicBezTo>
                  <a:pt x="9" y="135"/>
                  <a:pt x="0" y="126"/>
                  <a:pt x="0" y="116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0"/>
                  <a:pt x="9" y="0"/>
                  <a:pt x="19" y="0"/>
                </a:cubicBezTo>
                <a:cubicBezTo>
                  <a:pt x="376" y="0"/>
                  <a:pt x="376" y="0"/>
                  <a:pt x="376" y="0"/>
                </a:cubicBezTo>
                <a:cubicBezTo>
                  <a:pt x="386" y="0"/>
                  <a:pt x="396" y="0"/>
                  <a:pt x="396" y="20"/>
                </a:cubicBezTo>
                <a:cubicBezTo>
                  <a:pt x="396" y="116"/>
                  <a:pt x="396" y="116"/>
                  <a:pt x="396" y="116"/>
                </a:cubicBezTo>
                <a:cubicBezTo>
                  <a:pt x="396" y="126"/>
                  <a:pt x="386" y="135"/>
                  <a:pt x="376" y="135"/>
                </a:cubicBezTo>
                <a:close/>
                <a:moveTo>
                  <a:pt x="38" y="97"/>
                </a:moveTo>
                <a:lnTo>
                  <a:pt x="38" y="97"/>
                </a:lnTo>
                <a:cubicBezTo>
                  <a:pt x="357" y="97"/>
                  <a:pt x="357" y="97"/>
                  <a:pt x="357" y="97"/>
                </a:cubicBezTo>
                <a:cubicBezTo>
                  <a:pt x="357" y="39"/>
                  <a:pt x="357" y="39"/>
                  <a:pt x="357" y="39"/>
                </a:cubicBezTo>
                <a:cubicBezTo>
                  <a:pt x="38" y="39"/>
                  <a:pt x="38" y="39"/>
                  <a:pt x="38" y="39"/>
                </a:cubicBezTo>
                <a:lnTo>
                  <a:pt x="38" y="9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2" name="Freeform 409">
            <a:extLst>
              <a:ext uri="{FF2B5EF4-FFF2-40B4-BE49-F238E27FC236}">
                <a16:creationId xmlns:a16="http://schemas.microsoft.com/office/drawing/2014/main" id="{270E2376-ACA2-CE4D-AA65-CF54E2478F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81348" y="5776988"/>
            <a:ext cx="412270" cy="949181"/>
          </a:xfrm>
          <a:custGeom>
            <a:avLst/>
            <a:gdLst>
              <a:gd name="T0" fmla="*/ 261 w 378"/>
              <a:gd name="T1" fmla="*/ 870 h 871"/>
              <a:gd name="T2" fmla="*/ 261 w 378"/>
              <a:gd name="T3" fmla="*/ 870 h 871"/>
              <a:gd name="T4" fmla="*/ 251 w 378"/>
              <a:gd name="T5" fmla="*/ 870 h 871"/>
              <a:gd name="T6" fmla="*/ 251 w 378"/>
              <a:gd name="T7" fmla="*/ 870 h 871"/>
              <a:gd name="T8" fmla="*/ 242 w 378"/>
              <a:gd name="T9" fmla="*/ 870 h 871"/>
              <a:gd name="T10" fmla="*/ 68 w 378"/>
              <a:gd name="T11" fmla="*/ 686 h 871"/>
              <a:gd name="T12" fmla="*/ 0 w 378"/>
              <a:gd name="T13" fmla="*/ 435 h 871"/>
              <a:gd name="T14" fmla="*/ 106 w 378"/>
              <a:gd name="T15" fmla="*/ 135 h 871"/>
              <a:gd name="T16" fmla="*/ 251 w 378"/>
              <a:gd name="T17" fmla="*/ 10 h 871"/>
              <a:gd name="T18" fmla="*/ 271 w 378"/>
              <a:gd name="T19" fmla="*/ 20 h 871"/>
              <a:gd name="T20" fmla="*/ 367 w 378"/>
              <a:gd name="T21" fmla="*/ 184 h 871"/>
              <a:gd name="T22" fmla="*/ 357 w 378"/>
              <a:gd name="T23" fmla="*/ 203 h 871"/>
              <a:gd name="T24" fmla="*/ 261 w 378"/>
              <a:gd name="T25" fmla="*/ 300 h 871"/>
              <a:gd name="T26" fmla="*/ 232 w 378"/>
              <a:gd name="T27" fmla="*/ 435 h 871"/>
              <a:gd name="T28" fmla="*/ 367 w 378"/>
              <a:gd name="T29" fmla="*/ 667 h 871"/>
              <a:gd name="T30" fmla="*/ 367 w 378"/>
              <a:gd name="T31" fmla="*/ 696 h 871"/>
              <a:gd name="T32" fmla="*/ 271 w 378"/>
              <a:gd name="T33" fmla="*/ 860 h 871"/>
              <a:gd name="T34" fmla="*/ 261 w 378"/>
              <a:gd name="T35" fmla="*/ 870 h 871"/>
              <a:gd name="T36" fmla="*/ 251 w 378"/>
              <a:gd name="T37" fmla="*/ 49 h 871"/>
              <a:gd name="T38" fmla="*/ 251 w 378"/>
              <a:gd name="T39" fmla="*/ 49 h 871"/>
              <a:gd name="T40" fmla="*/ 135 w 378"/>
              <a:gd name="T41" fmla="*/ 155 h 871"/>
              <a:gd name="T42" fmla="*/ 39 w 378"/>
              <a:gd name="T43" fmla="*/ 435 h 871"/>
              <a:gd name="T44" fmla="*/ 97 w 378"/>
              <a:gd name="T45" fmla="*/ 667 h 871"/>
              <a:gd name="T46" fmla="*/ 251 w 378"/>
              <a:gd name="T47" fmla="*/ 831 h 871"/>
              <a:gd name="T48" fmla="*/ 328 w 378"/>
              <a:gd name="T49" fmla="*/ 696 h 871"/>
              <a:gd name="T50" fmla="*/ 193 w 378"/>
              <a:gd name="T51" fmla="*/ 435 h 871"/>
              <a:gd name="T52" fmla="*/ 232 w 378"/>
              <a:gd name="T53" fmla="*/ 280 h 871"/>
              <a:gd name="T54" fmla="*/ 328 w 378"/>
              <a:gd name="T55" fmla="*/ 184 h 871"/>
              <a:gd name="T56" fmla="*/ 251 w 378"/>
              <a:gd name="T57" fmla="*/ 49 h 8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378" h="871">
                <a:moveTo>
                  <a:pt x="261" y="870"/>
                </a:moveTo>
                <a:lnTo>
                  <a:pt x="261" y="870"/>
                </a:lnTo>
                <a:cubicBezTo>
                  <a:pt x="251" y="870"/>
                  <a:pt x="251" y="870"/>
                  <a:pt x="251" y="870"/>
                </a:cubicBezTo>
                <a:lnTo>
                  <a:pt x="251" y="870"/>
                </a:lnTo>
                <a:lnTo>
                  <a:pt x="242" y="870"/>
                </a:lnTo>
                <a:cubicBezTo>
                  <a:pt x="174" y="821"/>
                  <a:pt x="106" y="764"/>
                  <a:pt x="68" y="686"/>
                </a:cubicBezTo>
                <a:cubicBezTo>
                  <a:pt x="19" y="609"/>
                  <a:pt x="0" y="522"/>
                  <a:pt x="0" y="435"/>
                </a:cubicBezTo>
                <a:cubicBezTo>
                  <a:pt x="0" y="319"/>
                  <a:pt x="39" y="223"/>
                  <a:pt x="106" y="135"/>
                </a:cubicBezTo>
                <a:cubicBezTo>
                  <a:pt x="164" y="49"/>
                  <a:pt x="232" y="20"/>
                  <a:pt x="251" y="10"/>
                </a:cubicBezTo>
                <a:cubicBezTo>
                  <a:pt x="261" y="0"/>
                  <a:pt x="271" y="10"/>
                  <a:pt x="271" y="20"/>
                </a:cubicBezTo>
                <a:cubicBezTo>
                  <a:pt x="367" y="184"/>
                  <a:pt x="367" y="184"/>
                  <a:pt x="367" y="184"/>
                </a:cubicBezTo>
                <a:cubicBezTo>
                  <a:pt x="377" y="194"/>
                  <a:pt x="367" y="203"/>
                  <a:pt x="357" y="203"/>
                </a:cubicBezTo>
                <a:cubicBezTo>
                  <a:pt x="319" y="232"/>
                  <a:pt x="290" y="261"/>
                  <a:pt x="261" y="300"/>
                </a:cubicBezTo>
                <a:cubicBezTo>
                  <a:pt x="242" y="348"/>
                  <a:pt x="232" y="387"/>
                  <a:pt x="232" y="435"/>
                </a:cubicBezTo>
                <a:cubicBezTo>
                  <a:pt x="232" y="532"/>
                  <a:pt x="280" y="619"/>
                  <a:pt x="367" y="667"/>
                </a:cubicBezTo>
                <a:cubicBezTo>
                  <a:pt x="367" y="677"/>
                  <a:pt x="377" y="686"/>
                  <a:pt x="367" y="696"/>
                </a:cubicBezTo>
                <a:cubicBezTo>
                  <a:pt x="271" y="860"/>
                  <a:pt x="271" y="860"/>
                  <a:pt x="271" y="860"/>
                </a:cubicBezTo>
                <a:cubicBezTo>
                  <a:pt x="271" y="870"/>
                  <a:pt x="261" y="870"/>
                  <a:pt x="261" y="870"/>
                </a:cubicBezTo>
                <a:close/>
                <a:moveTo>
                  <a:pt x="251" y="49"/>
                </a:moveTo>
                <a:lnTo>
                  <a:pt x="251" y="49"/>
                </a:lnTo>
                <a:cubicBezTo>
                  <a:pt x="222" y="68"/>
                  <a:pt x="174" y="97"/>
                  <a:pt x="135" y="155"/>
                </a:cubicBezTo>
                <a:cubicBezTo>
                  <a:pt x="68" y="242"/>
                  <a:pt x="39" y="329"/>
                  <a:pt x="39" y="435"/>
                </a:cubicBezTo>
                <a:cubicBezTo>
                  <a:pt x="39" y="522"/>
                  <a:pt x="58" y="599"/>
                  <a:pt x="97" y="667"/>
                </a:cubicBezTo>
                <a:cubicBezTo>
                  <a:pt x="135" y="734"/>
                  <a:pt x="193" y="783"/>
                  <a:pt x="251" y="831"/>
                </a:cubicBezTo>
                <a:cubicBezTo>
                  <a:pt x="328" y="696"/>
                  <a:pt x="328" y="696"/>
                  <a:pt x="328" y="696"/>
                </a:cubicBezTo>
                <a:cubicBezTo>
                  <a:pt x="242" y="638"/>
                  <a:pt x="193" y="541"/>
                  <a:pt x="193" y="435"/>
                </a:cubicBezTo>
                <a:cubicBezTo>
                  <a:pt x="193" y="387"/>
                  <a:pt x="203" y="329"/>
                  <a:pt x="232" y="280"/>
                </a:cubicBezTo>
                <a:cubicBezTo>
                  <a:pt x="261" y="242"/>
                  <a:pt x="290" y="213"/>
                  <a:pt x="328" y="184"/>
                </a:cubicBezTo>
                <a:lnTo>
                  <a:pt x="251" y="4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3" name="Freeform 410">
            <a:extLst>
              <a:ext uri="{FF2B5EF4-FFF2-40B4-BE49-F238E27FC236}">
                <a16:creationId xmlns:a16="http://schemas.microsoft.com/office/drawing/2014/main" id="{FAAAB0F8-590B-474C-A0CC-F63618FE6D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92947" y="5681111"/>
            <a:ext cx="819748" cy="556086"/>
          </a:xfrm>
          <a:custGeom>
            <a:avLst/>
            <a:gdLst>
              <a:gd name="T0" fmla="*/ 549 w 753"/>
              <a:gd name="T1" fmla="*/ 512 h 513"/>
              <a:gd name="T2" fmla="*/ 549 w 753"/>
              <a:gd name="T3" fmla="*/ 512 h 513"/>
              <a:gd name="T4" fmla="*/ 530 w 753"/>
              <a:gd name="T5" fmla="*/ 503 h 513"/>
              <a:gd name="T6" fmla="*/ 530 w 753"/>
              <a:gd name="T7" fmla="*/ 493 h 513"/>
              <a:gd name="T8" fmla="*/ 453 w 753"/>
              <a:gd name="T9" fmla="*/ 300 h 513"/>
              <a:gd name="T10" fmla="*/ 260 w 753"/>
              <a:gd name="T11" fmla="*/ 222 h 513"/>
              <a:gd name="T12" fmla="*/ 124 w 753"/>
              <a:gd name="T13" fmla="*/ 261 h 513"/>
              <a:gd name="T14" fmla="*/ 116 w 753"/>
              <a:gd name="T15" fmla="*/ 261 h 513"/>
              <a:gd name="T16" fmla="*/ 106 w 753"/>
              <a:gd name="T17" fmla="*/ 251 h 513"/>
              <a:gd name="T18" fmla="*/ 9 w 753"/>
              <a:gd name="T19" fmla="*/ 87 h 513"/>
              <a:gd name="T20" fmla="*/ 9 w 753"/>
              <a:gd name="T21" fmla="*/ 78 h 513"/>
              <a:gd name="T22" fmla="*/ 9 w 753"/>
              <a:gd name="T23" fmla="*/ 58 h 513"/>
              <a:gd name="T24" fmla="*/ 240 w 753"/>
              <a:gd name="T25" fmla="*/ 0 h 513"/>
              <a:gd name="T26" fmla="*/ 240 w 753"/>
              <a:gd name="T27" fmla="*/ 0 h 513"/>
              <a:gd name="T28" fmla="*/ 250 w 753"/>
              <a:gd name="T29" fmla="*/ 0 h 513"/>
              <a:gd name="T30" fmla="*/ 250 w 753"/>
              <a:gd name="T31" fmla="*/ 0 h 513"/>
              <a:gd name="T32" fmla="*/ 260 w 753"/>
              <a:gd name="T33" fmla="*/ 0 h 513"/>
              <a:gd name="T34" fmla="*/ 607 w 753"/>
              <a:gd name="T35" fmla="*/ 145 h 513"/>
              <a:gd name="T36" fmla="*/ 714 w 753"/>
              <a:gd name="T37" fmla="*/ 300 h 513"/>
              <a:gd name="T38" fmla="*/ 752 w 753"/>
              <a:gd name="T39" fmla="*/ 493 h 513"/>
              <a:gd name="T40" fmla="*/ 752 w 753"/>
              <a:gd name="T41" fmla="*/ 503 h 513"/>
              <a:gd name="T42" fmla="*/ 742 w 753"/>
              <a:gd name="T43" fmla="*/ 512 h 513"/>
              <a:gd name="T44" fmla="*/ 549 w 753"/>
              <a:gd name="T45" fmla="*/ 512 h 513"/>
              <a:gd name="T46" fmla="*/ 260 w 753"/>
              <a:gd name="T47" fmla="*/ 184 h 513"/>
              <a:gd name="T48" fmla="*/ 260 w 753"/>
              <a:gd name="T49" fmla="*/ 184 h 513"/>
              <a:gd name="T50" fmla="*/ 472 w 753"/>
              <a:gd name="T51" fmla="*/ 281 h 513"/>
              <a:gd name="T52" fmla="*/ 569 w 753"/>
              <a:gd name="T53" fmla="*/ 474 h 513"/>
              <a:gd name="T54" fmla="*/ 723 w 753"/>
              <a:gd name="T55" fmla="*/ 474 h 513"/>
              <a:gd name="T56" fmla="*/ 588 w 753"/>
              <a:gd name="T57" fmla="*/ 165 h 513"/>
              <a:gd name="T58" fmla="*/ 260 w 753"/>
              <a:gd name="T59" fmla="*/ 30 h 513"/>
              <a:gd name="T60" fmla="*/ 250 w 753"/>
              <a:gd name="T61" fmla="*/ 30 h 513"/>
              <a:gd name="T62" fmla="*/ 250 w 753"/>
              <a:gd name="T63" fmla="*/ 30 h 513"/>
              <a:gd name="T64" fmla="*/ 250 w 753"/>
              <a:gd name="T65" fmla="*/ 30 h 513"/>
              <a:gd name="T66" fmla="*/ 240 w 753"/>
              <a:gd name="T67" fmla="*/ 30 h 513"/>
              <a:gd name="T68" fmla="*/ 48 w 753"/>
              <a:gd name="T69" fmla="*/ 87 h 513"/>
              <a:gd name="T70" fmla="*/ 124 w 753"/>
              <a:gd name="T71" fmla="*/ 222 h 513"/>
              <a:gd name="T72" fmla="*/ 260 w 753"/>
              <a:gd name="T73" fmla="*/ 184 h 5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753" h="513">
                <a:moveTo>
                  <a:pt x="549" y="512"/>
                </a:moveTo>
                <a:lnTo>
                  <a:pt x="549" y="512"/>
                </a:lnTo>
                <a:cubicBezTo>
                  <a:pt x="540" y="512"/>
                  <a:pt x="540" y="512"/>
                  <a:pt x="530" y="503"/>
                </a:cubicBezTo>
                <a:lnTo>
                  <a:pt x="530" y="493"/>
                </a:lnTo>
                <a:cubicBezTo>
                  <a:pt x="530" y="416"/>
                  <a:pt x="501" y="358"/>
                  <a:pt x="453" y="300"/>
                </a:cubicBezTo>
                <a:cubicBezTo>
                  <a:pt x="395" y="251"/>
                  <a:pt x="327" y="222"/>
                  <a:pt x="260" y="222"/>
                </a:cubicBezTo>
                <a:cubicBezTo>
                  <a:pt x="211" y="222"/>
                  <a:pt x="163" y="242"/>
                  <a:pt x="124" y="261"/>
                </a:cubicBezTo>
                <a:lnTo>
                  <a:pt x="116" y="261"/>
                </a:lnTo>
                <a:cubicBezTo>
                  <a:pt x="106" y="261"/>
                  <a:pt x="106" y="261"/>
                  <a:pt x="106" y="251"/>
                </a:cubicBezTo>
                <a:cubicBezTo>
                  <a:pt x="9" y="87"/>
                  <a:pt x="9" y="87"/>
                  <a:pt x="9" y="87"/>
                </a:cubicBezTo>
                <a:cubicBezTo>
                  <a:pt x="0" y="87"/>
                  <a:pt x="0" y="78"/>
                  <a:pt x="9" y="78"/>
                </a:cubicBezTo>
                <a:cubicBezTo>
                  <a:pt x="9" y="68"/>
                  <a:pt x="9" y="68"/>
                  <a:pt x="9" y="58"/>
                </a:cubicBezTo>
                <a:cubicBezTo>
                  <a:pt x="87" y="20"/>
                  <a:pt x="163" y="0"/>
                  <a:pt x="240" y="0"/>
                </a:cubicBezTo>
                <a:lnTo>
                  <a:pt x="240" y="0"/>
                </a:lnTo>
                <a:cubicBezTo>
                  <a:pt x="250" y="0"/>
                  <a:pt x="250" y="0"/>
                  <a:pt x="250" y="0"/>
                </a:cubicBezTo>
                <a:lnTo>
                  <a:pt x="250" y="0"/>
                </a:lnTo>
                <a:cubicBezTo>
                  <a:pt x="260" y="0"/>
                  <a:pt x="260" y="0"/>
                  <a:pt x="260" y="0"/>
                </a:cubicBezTo>
                <a:cubicBezTo>
                  <a:pt x="395" y="0"/>
                  <a:pt x="521" y="49"/>
                  <a:pt x="607" y="145"/>
                </a:cubicBezTo>
                <a:cubicBezTo>
                  <a:pt x="656" y="184"/>
                  <a:pt x="694" y="242"/>
                  <a:pt x="714" y="300"/>
                </a:cubicBezTo>
                <a:cubicBezTo>
                  <a:pt x="742" y="358"/>
                  <a:pt x="752" y="426"/>
                  <a:pt x="752" y="493"/>
                </a:cubicBezTo>
                <a:lnTo>
                  <a:pt x="752" y="503"/>
                </a:lnTo>
                <a:lnTo>
                  <a:pt x="742" y="512"/>
                </a:lnTo>
                <a:cubicBezTo>
                  <a:pt x="549" y="512"/>
                  <a:pt x="549" y="512"/>
                  <a:pt x="549" y="512"/>
                </a:cubicBezTo>
                <a:close/>
                <a:moveTo>
                  <a:pt x="260" y="184"/>
                </a:moveTo>
                <a:lnTo>
                  <a:pt x="260" y="184"/>
                </a:lnTo>
                <a:cubicBezTo>
                  <a:pt x="337" y="184"/>
                  <a:pt x="414" y="222"/>
                  <a:pt x="472" y="281"/>
                </a:cubicBezTo>
                <a:cubicBezTo>
                  <a:pt x="530" y="329"/>
                  <a:pt x="559" y="396"/>
                  <a:pt x="569" y="474"/>
                </a:cubicBezTo>
                <a:cubicBezTo>
                  <a:pt x="723" y="474"/>
                  <a:pt x="723" y="474"/>
                  <a:pt x="723" y="474"/>
                </a:cubicBezTo>
                <a:cubicBezTo>
                  <a:pt x="714" y="358"/>
                  <a:pt x="665" y="251"/>
                  <a:pt x="588" y="165"/>
                </a:cubicBezTo>
                <a:cubicBezTo>
                  <a:pt x="501" y="78"/>
                  <a:pt x="385" y="30"/>
                  <a:pt x="260" y="30"/>
                </a:cubicBezTo>
                <a:cubicBezTo>
                  <a:pt x="260" y="30"/>
                  <a:pt x="260" y="30"/>
                  <a:pt x="250" y="30"/>
                </a:cubicBezTo>
                <a:lnTo>
                  <a:pt x="250" y="30"/>
                </a:lnTo>
                <a:lnTo>
                  <a:pt x="250" y="30"/>
                </a:lnTo>
                <a:cubicBezTo>
                  <a:pt x="240" y="30"/>
                  <a:pt x="240" y="30"/>
                  <a:pt x="240" y="30"/>
                </a:cubicBezTo>
                <a:cubicBezTo>
                  <a:pt x="173" y="39"/>
                  <a:pt x="106" y="58"/>
                  <a:pt x="48" y="87"/>
                </a:cubicBezTo>
                <a:cubicBezTo>
                  <a:pt x="124" y="222"/>
                  <a:pt x="124" y="222"/>
                  <a:pt x="124" y="222"/>
                </a:cubicBezTo>
                <a:cubicBezTo>
                  <a:pt x="163" y="203"/>
                  <a:pt x="211" y="184"/>
                  <a:pt x="260" y="184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4" name="Freeform 411">
            <a:extLst>
              <a:ext uri="{FF2B5EF4-FFF2-40B4-BE49-F238E27FC236}">
                <a16:creationId xmlns:a16="http://schemas.microsoft.com/office/drawing/2014/main" id="{CF8C2C19-BFB6-3543-AB41-20C0406A53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02534" y="6270755"/>
            <a:ext cx="810161" cy="556086"/>
          </a:xfrm>
          <a:custGeom>
            <a:avLst/>
            <a:gdLst>
              <a:gd name="T0" fmla="*/ 251 w 744"/>
              <a:gd name="T1" fmla="*/ 512 h 513"/>
              <a:gd name="T2" fmla="*/ 251 w 744"/>
              <a:gd name="T3" fmla="*/ 512 h 513"/>
              <a:gd name="T4" fmla="*/ 193 w 744"/>
              <a:gd name="T5" fmla="*/ 512 h 513"/>
              <a:gd name="T6" fmla="*/ 10 w 744"/>
              <a:gd name="T7" fmla="*/ 445 h 513"/>
              <a:gd name="T8" fmla="*/ 0 w 744"/>
              <a:gd name="T9" fmla="*/ 435 h 513"/>
              <a:gd name="T10" fmla="*/ 0 w 744"/>
              <a:gd name="T11" fmla="*/ 425 h 513"/>
              <a:gd name="T12" fmla="*/ 97 w 744"/>
              <a:gd name="T13" fmla="*/ 251 h 513"/>
              <a:gd name="T14" fmla="*/ 107 w 744"/>
              <a:gd name="T15" fmla="*/ 242 h 513"/>
              <a:gd name="T16" fmla="*/ 115 w 744"/>
              <a:gd name="T17" fmla="*/ 251 h 513"/>
              <a:gd name="T18" fmla="*/ 251 w 744"/>
              <a:gd name="T19" fmla="*/ 280 h 513"/>
              <a:gd name="T20" fmla="*/ 521 w 744"/>
              <a:gd name="T21" fmla="*/ 20 h 513"/>
              <a:gd name="T22" fmla="*/ 540 w 744"/>
              <a:gd name="T23" fmla="*/ 0 h 513"/>
              <a:gd name="T24" fmla="*/ 733 w 744"/>
              <a:gd name="T25" fmla="*/ 0 h 513"/>
              <a:gd name="T26" fmla="*/ 743 w 744"/>
              <a:gd name="T27" fmla="*/ 20 h 513"/>
              <a:gd name="T28" fmla="*/ 743 w 744"/>
              <a:gd name="T29" fmla="*/ 29 h 513"/>
              <a:gd name="T30" fmla="*/ 743 w 744"/>
              <a:gd name="T31" fmla="*/ 29 h 513"/>
              <a:gd name="T32" fmla="*/ 743 w 744"/>
              <a:gd name="T33" fmla="*/ 39 h 513"/>
              <a:gd name="T34" fmla="*/ 743 w 744"/>
              <a:gd name="T35" fmla="*/ 39 h 513"/>
              <a:gd name="T36" fmla="*/ 743 w 744"/>
              <a:gd name="T37" fmla="*/ 39 h 513"/>
              <a:gd name="T38" fmla="*/ 685 w 744"/>
              <a:gd name="T39" fmla="*/ 261 h 513"/>
              <a:gd name="T40" fmla="*/ 550 w 744"/>
              <a:gd name="T41" fmla="*/ 406 h 513"/>
              <a:gd name="T42" fmla="*/ 386 w 744"/>
              <a:gd name="T43" fmla="*/ 493 h 513"/>
              <a:gd name="T44" fmla="*/ 251 w 744"/>
              <a:gd name="T45" fmla="*/ 512 h 513"/>
              <a:gd name="T46" fmla="*/ 39 w 744"/>
              <a:gd name="T47" fmla="*/ 425 h 513"/>
              <a:gd name="T48" fmla="*/ 39 w 744"/>
              <a:gd name="T49" fmla="*/ 425 h 513"/>
              <a:gd name="T50" fmla="*/ 376 w 744"/>
              <a:gd name="T51" fmla="*/ 454 h 513"/>
              <a:gd name="T52" fmla="*/ 647 w 744"/>
              <a:gd name="T53" fmla="*/ 242 h 513"/>
              <a:gd name="T54" fmla="*/ 714 w 744"/>
              <a:gd name="T55" fmla="*/ 39 h 513"/>
              <a:gd name="T56" fmla="*/ 714 w 744"/>
              <a:gd name="T57" fmla="*/ 39 h 513"/>
              <a:gd name="T58" fmla="*/ 714 w 744"/>
              <a:gd name="T59" fmla="*/ 39 h 513"/>
              <a:gd name="T60" fmla="*/ 714 w 744"/>
              <a:gd name="T61" fmla="*/ 39 h 513"/>
              <a:gd name="T62" fmla="*/ 560 w 744"/>
              <a:gd name="T63" fmla="*/ 39 h 513"/>
              <a:gd name="T64" fmla="*/ 251 w 744"/>
              <a:gd name="T65" fmla="*/ 319 h 513"/>
              <a:gd name="T66" fmla="*/ 115 w 744"/>
              <a:gd name="T67" fmla="*/ 290 h 513"/>
              <a:gd name="T68" fmla="*/ 39 w 744"/>
              <a:gd name="T69" fmla="*/ 425 h 5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744" h="513">
                <a:moveTo>
                  <a:pt x="251" y="512"/>
                </a:moveTo>
                <a:lnTo>
                  <a:pt x="251" y="512"/>
                </a:lnTo>
                <a:cubicBezTo>
                  <a:pt x="231" y="512"/>
                  <a:pt x="212" y="512"/>
                  <a:pt x="193" y="512"/>
                </a:cubicBezTo>
                <a:cubicBezTo>
                  <a:pt x="125" y="503"/>
                  <a:pt x="68" y="483"/>
                  <a:pt x="10" y="445"/>
                </a:cubicBezTo>
                <a:cubicBezTo>
                  <a:pt x="0" y="445"/>
                  <a:pt x="0" y="435"/>
                  <a:pt x="0" y="435"/>
                </a:cubicBezTo>
                <a:cubicBezTo>
                  <a:pt x="0" y="425"/>
                  <a:pt x="0" y="425"/>
                  <a:pt x="0" y="425"/>
                </a:cubicBezTo>
                <a:cubicBezTo>
                  <a:pt x="97" y="251"/>
                  <a:pt x="97" y="251"/>
                  <a:pt x="97" y="251"/>
                </a:cubicBezTo>
                <a:cubicBezTo>
                  <a:pt x="97" y="251"/>
                  <a:pt x="97" y="251"/>
                  <a:pt x="107" y="242"/>
                </a:cubicBezTo>
                <a:cubicBezTo>
                  <a:pt x="107" y="242"/>
                  <a:pt x="115" y="242"/>
                  <a:pt x="115" y="251"/>
                </a:cubicBezTo>
                <a:cubicBezTo>
                  <a:pt x="164" y="271"/>
                  <a:pt x="202" y="280"/>
                  <a:pt x="251" y="280"/>
                </a:cubicBezTo>
                <a:cubicBezTo>
                  <a:pt x="396" y="280"/>
                  <a:pt x="521" y="165"/>
                  <a:pt x="521" y="20"/>
                </a:cubicBezTo>
                <a:cubicBezTo>
                  <a:pt x="521" y="10"/>
                  <a:pt x="531" y="0"/>
                  <a:pt x="540" y="0"/>
                </a:cubicBezTo>
                <a:cubicBezTo>
                  <a:pt x="733" y="0"/>
                  <a:pt x="733" y="0"/>
                  <a:pt x="733" y="0"/>
                </a:cubicBezTo>
                <a:cubicBezTo>
                  <a:pt x="743" y="0"/>
                  <a:pt x="743" y="10"/>
                  <a:pt x="743" y="20"/>
                </a:cubicBezTo>
                <a:lnTo>
                  <a:pt x="743" y="29"/>
                </a:lnTo>
                <a:lnTo>
                  <a:pt x="743" y="29"/>
                </a:lnTo>
                <a:lnTo>
                  <a:pt x="743" y="39"/>
                </a:lnTo>
                <a:lnTo>
                  <a:pt x="743" y="39"/>
                </a:lnTo>
                <a:lnTo>
                  <a:pt x="743" y="39"/>
                </a:lnTo>
                <a:cubicBezTo>
                  <a:pt x="743" y="116"/>
                  <a:pt x="724" y="194"/>
                  <a:pt x="685" y="261"/>
                </a:cubicBezTo>
                <a:cubicBezTo>
                  <a:pt x="647" y="319"/>
                  <a:pt x="608" y="367"/>
                  <a:pt x="550" y="406"/>
                </a:cubicBezTo>
                <a:cubicBezTo>
                  <a:pt x="502" y="445"/>
                  <a:pt x="444" y="474"/>
                  <a:pt x="386" y="493"/>
                </a:cubicBezTo>
                <a:cubicBezTo>
                  <a:pt x="338" y="503"/>
                  <a:pt x="299" y="512"/>
                  <a:pt x="251" y="512"/>
                </a:cubicBezTo>
                <a:close/>
                <a:moveTo>
                  <a:pt x="39" y="425"/>
                </a:moveTo>
                <a:lnTo>
                  <a:pt x="39" y="425"/>
                </a:lnTo>
                <a:cubicBezTo>
                  <a:pt x="144" y="474"/>
                  <a:pt x="260" y="483"/>
                  <a:pt x="376" y="454"/>
                </a:cubicBezTo>
                <a:cubicBezTo>
                  <a:pt x="492" y="425"/>
                  <a:pt x="589" y="348"/>
                  <a:pt x="647" y="242"/>
                </a:cubicBezTo>
                <a:cubicBezTo>
                  <a:pt x="685" y="184"/>
                  <a:pt x="705" y="106"/>
                  <a:pt x="714" y="39"/>
                </a:cubicBezTo>
                <a:lnTo>
                  <a:pt x="714" y="39"/>
                </a:lnTo>
                <a:lnTo>
                  <a:pt x="714" y="39"/>
                </a:lnTo>
                <a:lnTo>
                  <a:pt x="714" y="39"/>
                </a:lnTo>
                <a:cubicBezTo>
                  <a:pt x="560" y="39"/>
                  <a:pt x="560" y="39"/>
                  <a:pt x="560" y="39"/>
                </a:cubicBezTo>
                <a:cubicBezTo>
                  <a:pt x="550" y="194"/>
                  <a:pt x="415" y="319"/>
                  <a:pt x="251" y="319"/>
                </a:cubicBezTo>
                <a:cubicBezTo>
                  <a:pt x="202" y="319"/>
                  <a:pt x="154" y="310"/>
                  <a:pt x="115" y="290"/>
                </a:cubicBezTo>
                <a:lnTo>
                  <a:pt x="39" y="42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5" name="Freeform 412">
            <a:extLst>
              <a:ext uri="{FF2B5EF4-FFF2-40B4-BE49-F238E27FC236}">
                <a16:creationId xmlns:a16="http://schemas.microsoft.com/office/drawing/2014/main" id="{D99F16AB-6F20-994E-925A-64AD191450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5999" y="6510447"/>
            <a:ext cx="254075" cy="210929"/>
          </a:xfrm>
          <a:custGeom>
            <a:avLst/>
            <a:gdLst>
              <a:gd name="T0" fmla="*/ 213 w 233"/>
              <a:gd name="T1" fmla="*/ 193 h 194"/>
              <a:gd name="T2" fmla="*/ 213 w 233"/>
              <a:gd name="T3" fmla="*/ 193 h 194"/>
              <a:gd name="T4" fmla="*/ 10 w 233"/>
              <a:gd name="T5" fmla="*/ 193 h 194"/>
              <a:gd name="T6" fmla="*/ 0 w 233"/>
              <a:gd name="T7" fmla="*/ 183 h 194"/>
              <a:gd name="T8" fmla="*/ 0 w 233"/>
              <a:gd name="T9" fmla="*/ 173 h 194"/>
              <a:gd name="T10" fmla="*/ 97 w 233"/>
              <a:gd name="T11" fmla="*/ 9 h 194"/>
              <a:gd name="T12" fmla="*/ 116 w 233"/>
              <a:gd name="T13" fmla="*/ 0 h 194"/>
              <a:gd name="T14" fmla="*/ 126 w 233"/>
              <a:gd name="T15" fmla="*/ 9 h 194"/>
              <a:gd name="T16" fmla="*/ 222 w 233"/>
              <a:gd name="T17" fmla="*/ 173 h 194"/>
              <a:gd name="T18" fmla="*/ 222 w 233"/>
              <a:gd name="T19" fmla="*/ 183 h 194"/>
              <a:gd name="T20" fmla="*/ 213 w 233"/>
              <a:gd name="T21" fmla="*/ 193 h 194"/>
              <a:gd name="T22" fmla="*/ 39 w 233"/>
              <a:gd name="T23" fmla="*/ 164 h 194"/>
              <a:gd name="T24" fmla="*/ 39 w 233"/>
              <a:gd name="T25" fmla="*/ 164 h 194"/>
              <a:gd name="T26" fmla="*/ 184 w 233"/>
              <a:gd name="T27" fmla="*/ 164 h 194"/>
              <a:gd name="T28" fmla="*/ 116 w 233"/>
              <a:gd name="T29" fmla="*/ 48 h 194"/>
              <a:gd name="T30" fmla="*/ 39 w 233"/>
              <a:gd name="T31" fmla="*/ 164 h 1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33" h="194">
                <a:moveTo>
                  <a:pt x="213" y="193"/>
                </a:moveTo>
                <a:lnTo>
                  <a:pt x="213" y="193"/>
                </a:lnTo>
                <a:cubicBezTo>
                  <a:pt x="10" y="193"/>
                  <a:pt x="10" y="193"/>
                  <a:pt x="10" y="193"/>
                </a:cubicBezTo>
                <a:cubicBezTo>
                  <a:pt x="10" y="193"/>
                  <a:pt x="0" y="193"/>
                  <a:pt x="0" y="183"/>
                </a:cubicBezTo>
                <a:lnTo>
                  <a:pt x="0" y="173"/>
                </a:lnTo>
                <a:cubicBezTo>
                  <a:pt x="97" y="9"/>
                  <a:pt x="97" y="9"/>
                  <a:pt x="97" y="9"/>
                </a:cubicBezTo>
                <a:cubicBezTo>
                  <a:pt x="106" y="9"/>
                  <a:pt x="106" y="0"/>
                  <a:pt x="116" y="0"/>
                </a:cubicBezTo>
                <a:lnTo>
                  <a:pt x="126" y="9"/>
                </a:lnTo>
                <a:cubicBezTo>
                  <a:pt x="222" y="173"/>
                  <a:pt x="222" y="173"/>
                  <a:pt x="222" y="173"/>
                </a:cubicBezTo>
                <a:cubicBezTo>
                  <a:pt x="222" y="173"/>
                  <a:pt x="232" y="183"/>
                  <a:pt x="222" y="183"/>
                </a:cubicBezTo>
                <a:cubicBezTo>
                  <a:pt x="222" y="193"/>
                  <a:pt x="213" y="193"/>
                  <a:pt x="213" y="193"/>
                </a:cubicBezTo>
                <a:close/>
                <a:moveTo>
                  <a:pt x="39" y="164"/>
                </a:moveTo>
                <a:lnTo>
                  <a:pt x="39" y="164"/>
                </a:lnTo>
                <a:cubicBezTo>
                  <a:pt x="184" y="164"/>
                  <a:pt x="184" y="164"/>
                  <a:pt x="184" y="164"/>
                </a:cubicBezTo>
                <a:cubicBezTo>
                  <a:pt x="116" y="48"/>
                  <a:pt x="116" y="48"/>
                  <a:pt x="116" y="48"/>
                </a:cubicBezTo>
                <a:lnTo>
                  <a:pt x="39" y="16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6" name="Freeform 413">
            <a:extLst>
              <a:ext uri="{FF2B5EF4-FFF2-40B4-BE49-F238E27FC236}">
                <a16:creationId xmlns:a16="http://schemas.microsoft.com/office/drawing/2014/main" id="{7CBDE7E3-8CA9-1348-818D-2B4783A7DA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0947" y="6754932"/>
            <a:ext cx="474592" cy="210929"/>
          </a:xfrm>
          <a:custGeom>
            <a:avLst/>
            <a:gdLst>
              <a:gd name="T0" fmla="*/ 415 w 436"/>
              <a:gd name="T1" fmla="*/ 192 h 193"/>
              <a:gd name="T2" fmla="*/ 415 w 436"/>
              <a:gd name="T3" fmla="*/ 192 h 193"/>
              <a:gd name="T4" fmla="*/ 19 w 436"/>
              <a:gd name="T5" fmla="*/ 192 h 193"/>
              <a:gd name="T6" fmla="*/ 0 w 436"/>
              <a:gd name="T7" fmla="*/ 182 h 193"/>
              <a:gd name="T8" fmla="*/ 10 w 436"/>
              <a:gd name="T9" fmla="*/ 163 h 193"/>
              <a:gd name="T10" fmla="*/ 106 w 436"/>
              <a:gd name="T11" fmla="*/ 9 h 193"/>
              <a:gd name="T12" fmla="*/ 116 w 436"/>
              <a:gd name="T13" fmla="*/ 0 h 193"/>
              <a:gd name="T14" fmla="*/ 319 w 436"/>
              <a:gd name="T15" fmla="*/ 0 h 193"/>
              <a:gd name="T16" fmla="*/ 328 w 436"/>
              <a:gd name="T17" fmla="*/ 9 h 193"/>
              <a:gd name="T18" fmla="*/ 435 w 436"/>
              <a:gd name="T19" fmla="*/ 163 h 193"/>
              <a:gd name="T20" fmla="*/ 435 w 436"/>
              <a:gd name="T21" fmla="*/ 182 h 193"/>
              <a:gd name="T22" fmla="*/ 415 w 436"/>
              <a:gd name="T23" fmla="*/ 192 h 193"/>
              <a:gd name="T24" fmla="*/ 48 w 436"/>
              <a:gd name="T25" fmla="*/ 163 h 193"/>
              <a:gd name="T26" fmla="*/ 48 w 436"/>
              <a:gd name="T27" fmla="*/ 163 h 193"/>
              <a:gd name="T28" fmla="*/ 396 w 436"/>
              <a:gd name="T29" fmla="*/ 163 h 193"/>
              <a:gd name="T30" fmla="*/ 309 w 436"/>
              <a:gd name="T31" fmla="*/ 29 h 193"/>
              <a:gd name="T32" fmla="*/ 126 w 436"/>
              <a:gd name="T33" fmla="*/ 29 h 193"/>
              <a:gd name="T34" fmla="*/ 48 w 436"/>
              <a:gd name="T35" fmla="*/ 163 h 1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36" h="193">
                <a:moveTo>
                  <a:pt x="415" y="192"/>
                </a:moveTo>
                <a:lnTo>
                  <a:pt x="415" y="192"/>
                </a:lnTo>
                <a:cubicBezTo>
                  <a:pt x="19" y="192"/>
                  <a:pt x="19" y="192"/>
                  <a:pt x="19" y="192"/>
                </a:cubicBezTo>
                <a:cubicBezTo>
                  <a:pt x="10" y="192"/>
                  <a:pt x="10" y="182"/>
                  <a:pt x="0" y="182"/>
                </a:cubicBezTo>
                <a:cubicBezTo>
                  <a:pt x="0" y="173"/>
                  <a:pt x="0" y="173"/>
                  <a:pt x="10" y="163"/>
                </a:cubicBezTo>
                <a:cubicBezTo>
                  <a:pt x="106" y="9"/>
                  <a:pt x="106" y="9"/>
                  <a:pt x="106" y="9"/>
                </a:cubicBezTo>
                <a:cubicBezTo>
                  <a:pt x="106" y="0"/>
                  <a:pt x="116" y="0"/>
                  <a:pt x="116" y="0"/>
                </a:cubicBezTo>
                <a:cubicBezTo>
                  <a:pt x="319" y="0"/>
                  <a:pt x="319" y="0"/>
                  <a:pt x="319" y="0"/>
                </a:cubicBezTo>
                <a:cubicBezTo>
                  <a:pt x="319" y="0"/>
                  <a:pt x="328" y="0"/>
                  <a:pt x="328" y="9"/>
                </a:cubicBezTo>
                <a:cubicBezTo>
                  <a:pt x="435" y="163"/>
                  <a:pt x="435" y="163"/>
                  <a:pt x="435" y="163"/>
                </a:cubicBezTo>
                <a:cubicBezTo>
                  <a:pt x="435" y="173"/>
                  <a:pt x="435" y="173"/>
                  <a:pt x="435" y="182"/>
                </a:cubicBezTo>
                <a:cubicBezTo>
                  <a:pt x="425" y="182"/>
                  <a:pt x="425" y="192"/>
                  <a:pt x="415" y="192"/>
                </a:cubicBezTo>
                <a:close/>
                <a:moveTo>
                  <a:pt x="48" y="163"/>
                </a:moveTo>
                <a:lnTo>
                  <a:pt x="48" y="163"/>
                </a:lnTo>
                <a:cubicBezTo>
                  <a:pt x="396" y="163"/>
                  <a:pt x="396" y="163"/>
                  <a:pt x="396" y="163"/>
                </a:cubicBezTo>
                <a:cubicBezTo>
                  <a:pt x="309" y="29"/>
                  <a:pt x="309" y="29"/>
                  <a:pt x="309" y="29"/>
                </a:cubicBezTo>
                <a:cubicBezTo>
                  <a:pt x="126" y="29"/>
                  <a:pt x="126" y="29"/>
                  <a:pt x="126" y="29"/>
                </a:cubicBezTo>
                <a:lnTo>
                  <a:pt x="48" y="16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7" name="Freeform 414">
            <a:extLst>
              <a:ext uri="{FF2B5EF4-FFF2-40B4-BE49-F238E27FC236}">
                <a16:creationId xmlns:a16="http://schemas.microsoft.com/office/drawing/2014/main" id="{8492FA7F-6FB7-BB47-B668-137327BD04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5482" y="6980244"/>
            <a:ext cx="685521" cy="210929"/>
          </a:xfrm>
          <a:custGeom>
            <a:avLst/>
            <a:gdLst>
              <a:gd name="T0" fmla="*/ 619 w 629"/>
              <a:gd name="T1" fmla="*/ 193 h 194"/>
              <a:gd name="T2" fmla="*/ 619 w 629"/>
              <a:gd name="T3" fmla="*/ 193 h 194"/>
              <a:gd name="T4" fmla="*/ 619 w 629"/>
              <a:gd name="T5" fmla="*/ 193 h 194"/>
              <a:gd name="T6" fmla="*/ 20 w 629"/>
              <a:gd name="T7" fmla="*/ 193 h 194"/>
              <a:gd name="T8" fmla="*/ 0 w 629"/>
              <a:gd name="T9" fmla="*/ 184 h 194"/>
              <a:gd name="T10" fmla="*/ 0 w 629"/>
              <a:gd name="T11" fmla="*/ 174 h 194"/>
              <a:gd name="T12" fmla="*/ 107 w 629"/>
              <a:gd name="T13" fmla="*/ 10 h 194"/>
              <a:gd name="T14" fmla="*/ 116 w 629"/>
              <a:gd name="T15" fmla="*/ 0 h 194"/>
              <a:gd name="T16" fmla="*/ 512 w 629"/>
              <a:gd name="T17" fmla="*/ 0 h 194"/>
              <a:gd name="T18" fmla="*/ 522 w 629"/>
              <a:gd name="T19" fmla="*/ 10 h 194"/>
              <a:gd name="T20" fmla="*/ 628 w 629"/>
              <a:gd name="T21" fmla="*/ 174 h 194"/>
              <a:gd name="T22" fmla="*/ 628 w 629"/>
              <a:gd name="T23" fmla="*/ 184 h 194"/>
              <a:gd name="T24" fmla="*/ 619 w 629"/>
              <a:gd name="T25" fmla="*/ 193 h 194"/>
              <a:gd name="T26" fmla="*/ 39 w 629"/>
              <a:gd name="T27" fmla="*/ 164 h 194"/>
              <a:gd name="T28" fmla="*/ 39 w 629"/>
              <a:gd name="T29" fmla="*/ 164 h 194"/>
              <a:gd name="T30" fmla="*/ 589 w 629"/>
              <a:gd name="T31" fmla="*/ 164 h 194"/>
              <a:gd name="T32" fmla="*/ 503 w 629"/>
              <a:gd name="T33" fmla="*/ 29 h 194"/>
              <a:gd name="T34" fmla="*/ 126 w 629"/>
              <a:gd name="T35" fmla="*/ 29 h 194"/>
              <a:gd name="T36" fmla="*/ 39 w 629"/>
              <a:gd name="T37" fmla="*/ 164 h 1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629" h="194">
                <a:moveTo>
                  <a:pt x="619" y="193"/>
                </a:moveTo>
                <a:lnTo>
                  <a:pt x="619" y="193"/>
                </a:lnTo>
                <a:lnTo>
                  <a:pt x="619" y="193"/>
                </a:lnTo>
                <a:cubicBezTo>
                  <a:pt x="20" y="193"/>
                  <a:pt x="20" y="193"/>
                  <a:pt x="20" y="193"/>
                </a:cubicBezTo>
                <a:cubicBezTo>
                  <a:pt x="10" y="193"/>
                  <a:pt x="10" y="193"/>
                  <a:pt x="0" y="184"/>
                </a:cubicBezTo>
                <a:lnTo>
                  <a:pt x="0" y="174"/>
                </a:lnTo>
                <a:cubicBezTo>
                  <a:pt x="107" y="10"/>
                  <a:pt x="107" y="10"/>
                  <a:pt x="107" y="10"/>
                </a:cubicBezTo>
                <a:lnTo>
                  <a:pt x="116" y="0"/>
                </a:lnTo>
                <a:cubicBezTo>
                  <a:pt x="512" y="0"/>
                  <a:pt x="512" y="0"/>
                  <a:pt x="512" y="0"/>
                </a:cubicBezTo>
                <a:cubicBezTo>
                  <a:pt x="522" y="0"/>
                  <a:pt x="522" y="10"/>
                  <a:pt x="522" y="10"/>
                </a:cubicBezTo>
                <a:cubicBezTo>
                  <a:pt x="628" y="174"/>
                  <a:pt x="628" y="174"/>
                  <a:pt x="628" y="174"/>
                </a:cubicBezTo>
                <a:lnTo>
                  <a:pt x="628" y="184"/>
                </a:lnTo>
                <a:cubicBezTo>
                  <a:pt x="628" y="193"/>
                  <a:pt x="619" y="193"/>
                  <a:pt x="619" y="193"/>
                </a:cubicBezTo>
                <a:close/>
                <a:moveTo>
                  <a:pt x="39" y="164"/>
                </a:moveTo>
                <a:lnTo>
                  <a:pt x="39" y="164"/>
                </a:lnTo>
                <a:cubicBezTo>
                  <a:pt x="589" y="164"/>
                  <a:pt x="589" y="164"/>
                  <a:pt x="589" y="164"/>
                </a:cubicBezTo>
                <a:cubicBezTo>
                  <a:pt x="503" y="29"/>
                  <a:pt x="503" y="29"/>
                  <a:pt x="503" y="29"/>
                </a:cubicBezTo>
                <a:cubicBezTo>
                  <a:pt x="126" y="29"/>
                  <a:pt x="126" y="29"/>
                  <a:pt x="126" y="29"/>
                </a:cubicBezTo>
                <a:lnTo>
                  <a:pt x="39" y="16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8" name="Freeform 415">
            <a:extLst>
              <a:ext uri="{FF2B5EF4-FFF2-40B4-BE49-F238E27FC236}">
                <a16:creationId xmlns:a16="http://schemas.microsoft.com/office/drawing/2014/main" id="{CF2EF62E-6A21-C24D-9A4F-3B75F4B656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38553" y="6510447"/>
            <a:ext cx="695109" cy="690313"/>
          </a:xfrm>
          <a:custGeom>
            <a:avLst/>
            <a:gdLst>
              <a:gd name="T0" fmla="*/ 19 w 639"/>
              <a:gd name="T1" fmla="*/ 636 h 637"/>
              <a:gd name="T2" fmla="*/ 19 w 639"/>
              <a:gd name="T3" fmla="*/ 636 h 637"/>
              <a:gd name="T4" fmla="*/ 9 w 639"/>
              <a:gd name="T5" fmla="*/ 617 h 637"/>
              <a:gd name="T6" fmla="*/ 9 w 639"/>
              <a:gd name="T7" fmla="*/ 597 h 637"/>
              <a:gd name="T8" fmla="*/ 106 w 639"/>
              <a:gd name="T9" fmla="*/ 501 h 637"/>
              <a:gd name="T10" fmla="*/ 116 w 639"/>
              <a:gd name="T11" fmla="*/ 501 h 637"/>
              <a:gd name="T12" fmla="*/ 213 w 639"/>
              <a:gd name="T13" fmla="*/ 452 h 637"/>
              <a:gd name="T14" fmla="*/ 232 w 639"/>
              <a:gd name="T15" fmla="*/ 452 h 637"/>
              <a:gd name="T16" fmla="*/ 319 w 639"/>
              <a:gd name="T17" fmla="*/ 491 h 637"/>
              <a:gd name="T18" fmla="*/ 406 w 639"/>
              <a:gd name="T19" fmla="*/ 404 h 637"/>
              <a:gd name="T20" fmla="*/ 415 w 639"/>
              <a:gd name="T21" fmla="*/ 404 h 637"/>
              <a:gd name="T22" fmla="*/ 512 w 639"/>
              <a:gd name="T23" fmla="*/ 346 h 637"/>
              <a:gd name="T24" fmla="*/ 599 w 639"/>
              <a:gd name="T25" fmla="*/ 309 h 637"/>
              <a:gd name="T26" fmla="*/ 599 w 639"/>
              <a:gd name="T27" fmla="*/ 19 h 637"/>
              <a:gd name="T28" fmla="*/ 618 w 639"/>
              <a:gd name="T29" fmla="*/ 0 h 637"/>
              <a:gd name="T30" fmla="*/ 638 w 639"/>
              <a:gd name="T31" fmla="*/ 19 h 637"/>
              <a:gd name="T32" fmla="*/ 638 w 639"/>
              <a:gd name="T33" fmla="*/ 318 h 637"/>
              <a:gd name="T34" fmla="*/ 638 w 639"/>
              <a:gd name="T35" fmla="*/ 318 h 637"/>
              <a:gd name="T36" fmla="*/ 638 w 639"/>
              <a:gd name="T37" fmla="*/ 617 h 637"/>
              <a:gd name="T38" fmla="*/ 618 w 639"/>
              <a:gd name="T39" fmla="*/ 636 h 637"/>
              <a:gd name="T40" fmla="*/ 19 w 639"/>
              <a:gd name="T41" fmla="*/ 636 h 637"/>
              <a:gd name="T42" fmla="*/ 135 w 639"/>
              <a:gd name="T43" fmla="*/ 530 h 637"/>
              <a:gd name="T44" fmla="*/ 135 w 639"/>
              <a:gd name="T45" fmla="*/ 530 h 637"/>
              <a:gd name="T46" fmla="*/ 68 w 639"/>
              <a:gd name="T47" fmla="*/ 597 h 637"/>
              <a:gd name="T48" fmla="*/ 599 w 639"/>
              <a:gd name="T49" fmla="*/ 597 h 637"/>
              <a:gd name="T50" fmla="*/ 599 w 639"/>
              <a:gd name="T51" fmla="*/ 346 h 637"/>
              <a:gd name="T52" fmla="*/ 531 w 639"/>
              <a:gd name="T53" fmla="*/ 385 h 637"/>
              <a:gd name="T54" fmla="*/ 531 w 639"/>
              <a:gd name="T55" fmla="*/ 385 h 637"/>
              <a:gd name="T56" fmla="*/ 434 w 639"/>
              <a:gd name="T57" fmla="*/ 433 h 637"/>
              <a:gd name="T58" fmla="*/ 338 w 639"/>
              <a:gd name="T59" fmla="*/ 530 h 637"/>
              <a:gd name="T60" fmla="*/ 319 w 639"/>
              <a:gd name="T61" fmla="*/ 540 h 637"/>
              <a:gd name="T62" fmla="*/ 222 w 639"/>
              <a:gd name="T63" fmla="*/ 491 h 637"/>
              <a:gd name="T64" fmla="*/ 135 w 639"/>
              <a:gd name="T65" fmla="*/ 530 h 6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639" h="637">
                <a:moveTo>
                  <a:pt x="19" y="636"/>
                </a:moveTo>
                <a:lnTo>
                  <a:pt x="19" y="636"/>
                </a:lnTo>
                <a:cubicBezTo>
                  <a:pt x="19" y="636"/>
                  <a:pt x="9" y="626"/>
                  <a:pt x="9" y="617"/>
                </a:cubicBezTo>
                <a:cubicBezTo>
                  <a:pt x="0" y="617"/>
                  <a:pt x="9" y="607"/>
                  <a:pt x="9" y="597"/>
                </a:cubicBezTo>
                <a:cubicBezTo>
                  <a:pt x="106" y="501"/>
                  <a:pt x="106" y="501"/>
                  <a:pt x="106" y="501"/>
                </a:cubicBezTo>
                <a:cubicBezTo>
                  <a:pt x="106" y="501"/>
                  <a:pt x="106" y="501"/>
                  <a:pt x="116" y="501"/>
                </a:cubicBezTo>
                <a:cubicBezTo>
                  <a:pt x="213" y="452"/>
                  <a:pt x="213" y="452"/>
                  <a:pt x="213" y="452"/>
                </a:cubicBezTo>
                <a:cubicBezTo>
                  <a:pt x="222" y="452"/>
                  <a:pt x="222" y="452"/>
                  <a:pt x="232" y="452"/>
                </a:cubicBezTo>
                <a:cubicBezTo>
                  <a:pt x="319" y="491"/>
                  <a:pt x="319" y="491"/>
                  <a:pt x="319" y="491"/>
                </a:cubicBezTo>
                <a:cubicBezTo>
                  <a:pt x="406" y="404"/>
                  <a:pt x="406" y="404"/>
                  <a:pt x="406" y="404"/>
                </a:cubicBezTo>
                <a:cubicBezTo>
                  <a:pt x="415" y="404"/>
                  <a:pt x="415" y="404"/>
                  <a:pt x="415" y="404"/>
                </a:cubicBezTo>
                <a:cubicBezTo>
                  <a:pt x="512" y="346"/>
                  <a:pt x="512" y="346"/>
                  <a:pt x="512" y="346"/>
                </a:cubicBezTo>
                <a:cubicBezTo>
                  <a:pt x="599" y="309"/>
                  <a:pt x="599" y="309"/>
                  <a:pt x="599" y="309"/>
                </a:cubicBezTo>
                <a:cubicBezTo>
                  <a:pt x="599" y="19"/>
                  <a:pt x="599" y="19"/>
                  <a:pt x="599" y="19"/>
                </a:cubicBezTo>
                <a:cubicBezTo>
                  <a:pt x="599" y="9"/>
                  <a:pt x="608" y="0"/>
                  <a:pt x="618" y="0"/>
                </a:cubicBezTo>
                <a:cubicBezTo>
                  <a:pt x="628" y="0"/>
                  <a:pt x="638" y="9"/>
                  <a:pt x="638" y="19"/>
                </a:cubicBezTo>
                <a:cubicBezTo>
                  <a:pt x="638" y="318"/>
                  <a:pt x="638" y="318"/>
                  <a:pt x="638" y="318"/>
                </a:cubicBezTo>
                <a:lnTo>
                  <a:pt x="638" y="318"/>
                </a:lnTo>
                <a:cubicBezTo>
                  <a:pt x="638" y="617"/>
                  <a:pt x="638" y="617"/>
                  <a:pt x="638" y="617"/>
                </a:cubicBezTo>
                <a:cubicBezTo>
                  <a:pt x="638" y="626"/>
                  <a:pt x="628" y="636"/>
                  <a:pt x="618" y="636"/>
                </a:cubicBezTo>
                <a:lnTo>
                  <a:pt x="19" y="636"/>
                </a:lnTo>
                <a:close/>
                <a:moveTo>
                  <a:pt x="135" y="530"/>
                </a:moveTo>
                <a:lnTo>
                  <a:pt x="135" y="530"/>
                </a:lnTo>
                <a:cubicBezTo>
                  <a:pt x="68" y="597"/>
                  <a:pt x="68" y="597"/>
                  <a:pt x="68" y="597"/>
                </a:cubicBezTo>
                <a:cubicBezTo>
                  <a:pt x="599" y="597"/>
                  <a:pt x="599" y="597"/>
                  <a:pt x="599" y="597"/>
                </a:cubicBezTo>
                <a:cubicBezTo>
                  <a:pt x="599" y="346"/>
                  <a:pt x="599" y="346"/>
                  <a:pt x="599" y="346"/>
                </a:cubicBezTo>
                <a:cubicBezTo>
                  <a:pt x="531" y="385"/>
                  <a:pt x="531" y="385"/>
                  <a:pt x="531" y="385"/>
                </a:cubicBezTo>
                <a:lnTo>
                  <a:pt x="531" y="385"/>
                </a:lnTo>
                <a:cubicBezTo>
                  <a:pt x="434" y="433"/>
                  <a:pt x="434" y="433"/>
                  <a:pt x="434" y="433"/>
                </a:cubicBezTo>
                <a:cubicBezTo>
                  <a:pt x="338" y="530"/>
                  <a:pt x="338" y="530"/>
                  <a:pt x="338" y="530"/>
                </a:cubicBezTo>
                <a:cubicBezTo>
                  <a:pt x="328" y="540"/>
                  <a:pt x="319" y="540"/>
                  <a:pt x="319" y="540"/>
                </a:cubicBezTo>
                <a:cubicBezTo>
                  <a:pt x="222" y="491"/>
                  <a:pt x="222" y="491"/>
                  <a:pt x="222" y="491"/>
                </a:cubicBezTo>
                <a:lnTo>
                  <a:pt x="135" y="53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9" name="Freeform 416">
            <a:extLst>
              <a:ext uri="{FF2B5EF4-FFF2-40B4-BE49-F238E27FC236}">
                <a16:creationId xmlns:a16="http://schemas.microsoft.com/office/drawing/2014/main" id="{12A50413-D309-054A-BCFC-509C435890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44018" y="6649467"/>
            <a:ext cx="599232" cy="450621"/>
          </a:xfrm>
          <a:custGeom>
            <a:avLst/>
            <a:gdLst>
              <a:gd name="T0" fmla="*/ 19 w 551"/>
              <a:gd name="T1" fmla="*/ 415 h 416"/>
              <a:gd name="T2" fmla="*/ 19 w 551"/>
              <a:gd name="T3" fmla="*/ 415 h 416"/>
              <a:gd name="T4" fmla="*/ 9 w 551"/>
              <a:gd name="T5" fmla="*/ 405 h 416"/>
              <a:gd name="T6" fmla="*/ 9 w 551"/>
              <a:gd name="T7" fmla="*/ 386 h 416"/>
              <a:gd name="T8" fmla="*/ 106 w 551"/>
              <a:gd name="T9" fmla="*/ 231 h 416"/>
              <a:gd name="T10" fmla="*/ 116 w 551"/>
              <a:gd name="T11" fmla="*/ 231 h 416"/>
              <a:gd name="T12" fmla="*/ 212 w 551"/>
              <a:gd name="T13" fmla="*/ 106 h 416"/>
              <a:gd name="T14" fmla="*/ 222 w 551"/>
              <a:gd name="T15" fmla="*/ 97 h 416"/>
              <a:gd name="T16" fmla="*/ 347 w 551"/>
              <a:gd name="T17" fmla="*/ 77 h 416"/>
              <a:gd name="T18" fmla="*/ 415 w 551"/>
              <a:gd name="T19" fmla="*/ 10 h 416"/>
              <a:gd name="T20" fmla="*/ 425 w 551"/>
              <a:gd name="T21" fmla="*/ 0 h 416"/>
              <a:gd name="T22" fmla="*/ 521 w 551"/>
              <a:gd name="T23" fmla="*/ 0 h 416"/>
              <a:gd name="T24" fmla="*/ 541 w 551"/>
              <a:gd name="T25" fmla="*/ 19 h 416"/>
              <a:gd name="T26" fmla="*/ 521 w 551"/>
              <a:gd name="T27" fmla="*/ 39 h 416"/>
              <a:gd name="T28" fmla="*/ 434 w 551"/>
              <a:gd name="T29" fmla="*/ 39 h 416"/>
              <a:gd name="T30" fmla="*/ 376 w 551"/>
              <a:gd name="T31" fmla="*/ 106 h 416"/>
              <a:gd name="T32" fmla="*/ 357 w 551"/>
              <a:gd name="T33" fmla="*/ 116 h 416"/>
              <a:gd name="T34" fmla="*/ 241 w 551"/>
              <a:gd name="T35" fmla="*/ 135 h 416"/>
              <a:gd name="T36" fmla="*/ 144 w 551"/>
              <a:gd name="T37" fmla="*/ 250 h 416"/>
              <a:gd name="T38" fmla="*/ 106 w 551"/>
              <a:gd name="T39" fmla="*/ 308 h 416"/>
              <a:gd name="T40" fmla="*/ 154 w 551"/>
              <a:gd name="T41" fmla="*/ 279 h 416"/>
              <a:gd name="T42" fmla="*/ 212 w 551"/>
              <a:gd name="T43" fmla="*/ 202 h 416"/>
              <a:gd name="T44" fmla="*/ 222 w 551"/>
              <a:gd name="T45" fmla="*/ 193 h 416"/>
              <a:gd name="T46" fmla="*/ 367 w 551"/>
              <a:gd name="T47" fmla="*/ 174 h 416"/>
              <a:gd name="T48" fmla="*/ 367 w 551"/>
              <a:gd name="T49" fmla="*/ 174 h 416"/>
              <a:gd name="T50" fmla="*/ 425 w 551"/>
              <a:gd name="T51" fmla="*/ 174 h 416"/>
              <a:gd name="T52" fmla="*/ 511 w 551"/>
              <a:gd name="T53" fmla="*/ 77 h 416"/>
              <a:gd name="T54" fmla="*/ 541 w 551"/>
              <a:gd name="T55" fmla="*/ 77 h 416"/>
              <a:gd name="T56" fmla="*/ 541 w 551"/>
              <a:gd name="T57" fmla="*/ 106 h 416"/>
              <a:gd name="T58" fmla="*/ 444 w 551"/>
              <a:gd name="T59" fmla="*/ 202 h 416"/>
              <a:gd name="T60" fmla="*/ 425 w 551"/>
              <a:gd name="T61" fmla="*/ 212 h 416"/>
              <a:gd name="T62" fmla="*/ 367 w 551"/>
              <a:gd name="T63" fmla="*/ 212 h 416"/>
              <a:gd name="T64" fmla="*/ 241 w 551"/>
              <a:gd name="T65" fmla="*/ 231 h 416"/>
              <a:gd name="T66" fmla="*/ 183 w 551"/>
              <a:gd name="T67" fmla="*/ 299 h 416"/>
              <a:gd name="T68" fmla="*/ 173 w 551"/>
              <a:gd name="T69" fmla="*/ 308 h 416"/>
              <a:gd name="T70" fmla="*/ 38 w 551"/>
              <a:gd name="T71" fmla="*/ 405 h 416"/>
              <a:gd name="T72" fmla="*/ 19 w 551"/>
              <a:gd name="T73" fmla="*/ 415 h 4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551" h="416">
                <a:moveTo>
                  <a:pt x="19" y="415"/>
                </a:moveTo>
                <a:lnTo>
                  <a:pt x="19" y="415"/>
                </a:lnTo>
                <a:cubicBezTo>
                  <a:pt x="19" y="415"/>
                  <a:pt x="9" y="415"/>
                  <a:pt x="9" y="405"/>
                </a:cubicBezTo>
                <a:cubicBezTo>
                  <a:pt x="0" y="405"/>
                  <a:pt x="0" y="386"/>
                  <a:pt x="9" y="386"/>
                </a:cubicBezTo>
                <a:cubicBezTo>
                  <a:pt x="106" y="231"/>
                  <a:pt x="106" y="231"/>
                  <a:pt x="106" y="231"/>
                </a:cubicBezTo>
                <a:cubicBezTo>
                  <a:pt x="106" y="231"/>
                  <a:pt x="106" y="231"/>
                  <a:pt x="116" y="231"/>
                </a:cubicBezTo>
                <a:cubicBezTo>
                  <a:pt x="212" y="106"/>
                  <a:pt x="212" y="106"/>
                  <a:pt x="212" y="106"/>
                </a:cubicBezTo>
                <a:cubicBezTo>
                  <a:pt x="212" y="106"/>
                  <a:pt x="222" y="106"/>
                  <a:pt x="222" y="97"/>
                </a:cubicBezTo>
                <a:cubicBezTo>
                  <a:pt x="347" y="77"/>
                  <a:pt x="347" y="77"/>
                  <a:pt x="347" y="77"/>
                </a:cubicBezTo>
                <a:cubicBezTo>
                  <a:pt x="415" y="10"/>
                  <a:pt x="415" y="10"/>
                  <a:pt x="415" y="10"/>
                </a:cubicBezTo>
                <a:lnTo>
                  <a:pt x="425" y="0"/>
                </a:lnTo>
                <a:cubicBezTo>
                  <a:pt x="521" y="0"/>
                  <a:pt x="521" y="0"/>
                  <a:pt x="521" y="0"/>
                </a:cubicBezTo>
                <a:cubicBezTo>
                  <a:pt x="531" y="0"/>
                  <a:pt x="541" y="10"/>
                  <a:pt x="541" y="19"/>
                </a:cubicBezTo>
                <a:cubicBezTo>
                  <a:pt x="541" y="29"/>
                  <a:pt x="531" y="39"/>
                  <a:pt x="521" y="39"/>
                </a:cubicBezTo>
                <a:cubicBezTo>
                  <a:pt x="434" y="39"/>
                  <a:pt x="434" y="39"/>
                  <a:pt x="434" y="39"/>
                </a:cubicBezTo>
                <a:cubicBezTo>
                  <a:pt x="376" y="106"/>
                  <a:pt x="376" y="106"/>
                  <a:pt x="376" y="106"/>
                </a:cubicBezTo>
                <a:cubicBezTo>
                  <a:pt x="367" y="106"/>
                  <a:pt x="367" y="116"/>
                  <a:pt x="357" y="116"/>
                </a:cubicBezTo>
                <a:cubicBezTo>
                  <a:pt x="241" y="135"/>
                  <a:pt x="241" y="135"/>
                  <a:pt x="241" y="135"/>
                </a:cubicBezTo>
                <a:cubicBezTo>
                  <a:pt x="144" y="250"/>
                  <a:pt x="144" y="250"/>
                  <a:pt x="144" y="250"/>
                </a:cubicBezTo>
                <a:cubicBezTo>
                  <a:pt x="106" y="308"/>
                  <a:pt x="106" y="308"/>
                  <a:pt x="106" y="308"/>
                </a:cubicBezTo>
                <a:cubicBezTo>
                  <a:pt x="154" y="279"/>
                  <a:pt x="154" y="279"/>
                  <a:pt x="154" y="279"/>
                </a:cubicBezTo>
                <a:cubicBezTo>
                  <a:pt x="212" y="202"/>
                  <a:pt x="212" y="202"/>
                  <a:pt x="212" y="202"/>
                </a:cubicBezTo>
                <a:lnTo>
                  <a:pt x="222" y="193"/>
                </a:lnTo>
                <a:cubicBezTo>
                  <a:pt x="367" y="174"/>
                  <a:pt x="367" y="174"/>
                  <a:pt x="367" y="174"/>
                </a:cubicBezTo>
                <a:lnTo>
                  <a:pt x="367" y="174"/>
                </a:lnTo>
                <a:cubicBezTo>
                  <a:pt x="425" y="174"/>
                  <a:pt x="425" y="174"/>
                  <a:pt x="425" y="174"/>
                </a:cubicBezTo>
                <a:cubicBezTo>
                  <a:pt x="511" y="77"/>
                  <a:pt x="511" y="77"/>
                  <a:pt x="511" y="77"/>
                </a:cubicBezTo>
                <a:cubicBezTo>
                  <a:pt x="521" y="68"/>
                  <a:pt x="531" y="68"/>
                  <a:pt x="541" y="77"/>
                </a:cubicBezTo>
                <a:cubicBezTo>
                  <a:pt x="541" y="87"/>
                  <a:pt x="550" y="97"/>
                  <a:pt x="541" y="106"/>
                </a:cubicBezTo>
                <a:cubicBezTo>
                  <a:pt x="444" y="202"/>
                  <a:pt x="444" y="202"/>
                  <a:pt x="444" y="202"/>
                </a:cubicBezTo>
                <a:cubicBezTo>
                  <a:pt x="434" y="212"/>
                  <a:pt x="434" y="212"/>
                  <a:pt x="425" y="212"/>
                </a:cubicBezTo>
                <a:cubicBezTo>
                  <a:pt x="367" y="212"/>
                  <a:pt x="367" y="212"/>
                  <a:pt x="367" y="212"/>
                </a:cubicBezTo>
                <a:cubicBezTo>
                  <a:pt x="241" y="231"/>
                  <a:pt x="241" y="231"/>
                  <a:pt x="241" y="231"/>
                </a:cubicBezTo>
                <a:cubicBezTo>
                  <a:pt x="183" y="299"/>
                  <a:pt x="183" y="299"/>
                  <a:pt x="183" y="299"/>
                </a:cubicBezTo>
                <a:cubicBezTo>
                  <a:pt x="173" y="308"/>
                  <a:pt x="173" y="308"/>
                  <a:pt x="173" y="308"/>
                </a:cubicBezTo>
                <a:cubicBezTo>
                  <a:pt x="38" y="405"/>
                  <a:pt x="38" y="405"/>
                  <a:pt x="38" y="405"/>
                </a:cubicBezTo>
                <a:cubicBezTo>
                  <a:pt x="28" y="415"/>
                  <a:pt x="28" y="415"/>
                  <a:pt x="19" y="41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0" name="Freeform 417">
            <a:extLst>
              <a:ext uri="{FF2B5EF4-FFF2-40B4-BE49-F238E27FC236}">
                <a16:creationId xmlns:a16="http://schemas.microsoft.com/office/drawing/2014/main" id="{9EBCFA21-D812-F041-AE14-320F2DE5C9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43667" y="1630316"/>
            <a:ext cx="1016295" cy="191754"/>
          </a:xfrm>
          <a:custGeom>
            <a:avLst/>
            <a:gdLst>
              <a:gd name="T0" fmla="*/ 849 w 937"/>
              <a:gd name="T1" fmla="*/ 174 h 175"/>
              <a:gd name="T2" fmla="*/ 849 w 937"/>
              <a:gd name="T3" fmla="*/ 174 h 175"/>
              <a:gd name="T4" fmla="*/ 723 w 937"/>
              <a:gd name="T5" fmla="*/ 174 h 175"/>
              <a:gd name="T6" fmla="*/ 704 w 937"/>
              <a:gd name="T7" fmla="*/ 154 h 175"/>
              <a:gd name="T8" fmla="*/ 723 w 937"/>
              <a:gd name="T9" fmla="*/ 126 h 175"/>
              <a:gd name="T10" fmla="*/ 849 w 937"/>
              <a:gd name="T11" fmla="*/ 126 h 175"/>
              <a:gd name="T12" fmla="*/ 888 w 937"/>
              <a:gd name="T13" fmla="*/ 87 h 175"/>
              <a:gd name="T14" fmla="*/ 849 w 937"/>
              <a:gd name="T15" fmla="*/ 48 h 175"/>
              <a:gd name="T16" fmla="*/ 87 w 937"/>
              <a:gd name="T17" fmla="*/ 48 h 175"/>
              <a:gd name="T18" fmla="*/ 48 w 937"/>
              <a:gd name="T19" fmla="*/ 87 h 175"/>
              <a:gd name="T20" fmla="*/ 87 w 937"/>
              <a:gd name="T21" fmla="*/ 126 h 175"/>
              <a:gd name="T22" fmla="*/ 203 w 937"/>
              <a:gd name="T23" fmla="*/ 126 h 175"/>
              <a:gd name="T24" fmla="*/ 232 w 937"/>
              <a:gd name="T25" fmla="*/ 154 h 175"/>
              <a:gd name="T26" fmla="*/ 203 w 937"/>
              <a:gd name="T27" fmla="*/ 174 h 175"/>
              <a:gd name="T28" fmla="*/ 87 w 937"/>
              <a:gd name="T29" fmla="*/ 174 h 175"/>
              <a:gd name="T30" fmla="*/ 0 w 937"/>
              <a:gd name="T31" fmla="*/ 87 h 175"/>
              <a:gd name="T32" fmla="*/ 87 w 937"/>
              <a:gd name="T33" fmla="*/ 0 h 175"/>
              <a:gd name="T34" fmla="*/ 849 w 937"/>
              <a:gd name="T35" fmla="*/ 0 h 175"/>
              <a:gd name="T36" fmla="*/ 936 w 937"/>
              <a:gd name="T37" fmla="*/ 87 h 175"/>
              <a:gd name="T38" fmla="*/ 849 w 937"/>
              <a:gd name="T39" fmla="*/ 174 h 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937" h="175">
                <a:moveTo>
                  <a:pt x="849" y="174"/>
                </a:moveTo>
                <a:lnTo>
                  <a:pt x="849" y="174"/>
                </a:lnTo>
                <a:cubicBezTo>
                  <a:pt x="723" y="174"/>
                  <a:pt x="723" y="174"/>
                  <a:pt x="723" y="174"/>
                </a:cubicBezTo>
                <a:cubicBezTo>
                  <a:pt x="714" y="174"/>
                  <a:pt x="704" y="164"/>
                  <a:pt x="704" y="154"/>
                </a:cubicBezTo>
                <a:cubicBezTo>
                  <a:pt x="704" y="135"/>
                  <a:pt x="714" y="126"/>
                  <a:pt x="723" y="126"/>
                </a:cubicBezTo>
                <a:cubicBezTo>
                  <a:pt x="849" y="126"/>
                  <a:pt x="849" y="126"/>
                  <a:pt x="849" y="126"/>
                </a:cubicBezTo>
                <a:cubicBezTo>
                  <a:pt x="868" y="126"/>
                  <a:pt x="888" y="106"/>
                  <a:pt x="888" y="87"/>
                </a:cubicBezTo>
                <a:cubicBezTo>
                  <a:pt x="888" y="67"/>
                  <a:pt x="868" y="48"/>
                  <a:pt x="849" y="48"/>
                </a:cubicBezTo>
                <a:cubicBezTo>
                  <a:pt x="87" y="48"/>
                  <a:pt x="87" y="48"/>
                  <a:pt x="87" y="48"/>
                </a:cubicBezTo>
                <a:cubicBezTo>
                  <a:pt x="68" y="48"/>
                  <a:pt x="48" y="67"/>
                  <a:pt x="48" y="87"/>
                </a:cubicBezTo>
                <a:cubicBezTo>
                  <a:pt x="48" y="106"/>
                  <a:pt x="68" y="126"/>
                  <a:pt x="87" y="126"/>
                </a:cubicBezTo>
                <a:cubicBezTo>
                  <a:pt x="203" y="126"/>
                  <a:pt x="203" y="126"/>
                  <a:pt x="203" y="126"/>
                </a:cubicBezTo>
                <a:cubicBezTo>
                  <a:pt x="213" y="126"/>
                  <a:pt x="232" y="135"/>
                  <a:pt x="232" y="154"/>
                </a:cubicBezTo>
                <a:cubicBezTo>
                  <a:pt x="232" y="164"/>
                  <a:pt x="213" y="174"/>
                  <a:pt x="203" y="174"/>
                </a:cubicBezTo>
                <a:cubicBezTo>
                  <a:pt x="87" y="174"/>
                  <a:pt x="87" y="174"/>
                  <a:pt x="87" y="174"/>
                </a:cubicBezTo>
                <a:cubicBezTo>
                  <a:pt x="39" y="174"/>
                  <a:pt x="0" y="135"/>
                  <a:pt x="0" y="87"/>
                </a:cubicBezTo>
                <a:cubicBezTo>
                  <a:pt x="0" y="38"/>
                  <a:pt x="39" y="0"/>
                  <a:pt x="87" y="0"/>
                </a:cubicBezTo>
                <a:cubicBezTo>
                  <a:pt x="849" y="0"/>
                  <a:pt x="849" y="0"/>
                  <a:pt x="849" y="0"/>
                </a:cubicBezTo>
                <a:cubicBezTo>
                  <a:pt x="897" y="0"/>
                  <a:pt x="936" y="38"/>
                  <a:pt x="936" y="87"/>
                </a:cubicBezTo>
                <a:cubicBezTo>
                  <a:pt x="936" y="135"/>
                  <a:pt x="897" y="174"/>
                  <a:pt x="849" y="17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1" name="Freeform 418">
            <a:extLst>
              <a:ext uri="{FF2B5EF4-FFF2-40B4-BE49-F238E27FC236}">
                <a16:creationId xmlns:a16="http://schemas.microsoft.com/office/drawing/2014/main" id="{35F48EEF-7562-0F4B-85D4-47F4CCD2B1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40216" y="1711810"/>
            <a:ext cx="608816" cy="704696"/>
          </a:xfrm>
          <a:custGeom>
            <a:avLst/>
            <a:gdLst>
              <a:gd name="T0" fmla="*/ 520 w 560"/>
              <a:gd name="T1" fmla="*/ 647 h 648"/>
              <a:gd name="T2" fmla="*/ 520 w 560"/>
              <a:gd name="T3" fmla="*/ 647 h 648"/>
              <a:gd name="T4" fmla="*/ 38 w 560"/>
              <a:gd name="T5" fmla="*/ 647 h 648"/>
              <a:gd name="T6" fmla="*/ 0 w 560"/>
              <a:gd name="T7" fmla="*/ 609 h 648"/>
              <a:gd name="T8" fmla="*/ 0 w 560"/>
              <a:gd name="T9" fmla="*/ 20 h 648"/>
              <a:gd name="T10" fmla="*/ 29 w 560"/>
              <a:gd name="T11" fmla="*/ 0 h 648"/>
              <a:gd name="T12" fmla="*/ 48 w 560"/>
              <a:gd name="T13" fmla="*/ 20 h 648"/>
              <a:gd name="T14" fmla="*/ 48 w 560"/>
              <a:gd name="T15" fmla="*/ 599 h 648"/>
              <a:gd name="T16" fmla="*/ 510 w 560"/>
              <a:gd name="T17" fmla="*/ 599 h 648"/>
              <a:gd name="T18" fmla="*/ 510 w 560"/>
              <a:gd name="T19" fmla="*/ 20 h 648"/>
              <a:gd name="T20" fmla="*/ 539 w 560"/>
              <a:gd name="T21" fmla="*/ 0 h 648"/>
              <a:gd name="T22" fmla="*/ 559 w 560"/>
              <a:gd name="T23" fmla="*/ 20 h 648"/>
              <a:gd name="T24" fmla="*/ 559 w 560"/>
              <a:gd name="T25" fmla="*/ 609 h 648"/>
              <a:gd name="T26" fmla="*/ 520 w 560"/>
              <a:gd name="T27" fmla="*/ 647 h 6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60" h="648">
                <a:moveTo>
                  <a:pt x="520" y="647"/>
                </a:moveTo>
                <a:lnTo>
                  <a:pt x="520" y="647"/>
                </a:lnTo>
                <a:cubicBezTo>
                  <a:pt x="38" y="647"/>
                  <a:pt x="38" y="647"/>
                  <a:pt x="38" y="647"/>
                </a:cubicBezTo>
                <a:cubicBezTo>
                  <a:pt x="19" y="647"/>
                  <a:pt x="0" y="628"/>
                  <a:pt x="0" y="609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10"/>
                  <a:pt x="9" y="0"/>
                  <a:pt x="29" y="0"/>
                </a:cubicBezTo>
                <a:cubicBezTo>
                  <a:pt x="38" y="0"/>
                  <a:pt x="48" y="10"/>
                  <a:pt x="48" y="20"/>
                </a:cubicBezTo>
                <a:cubicBezTo>
                  <a:pt x="48" y="599"/>
                  <a:pt x="48" y="599"/>
                  <a:pt x="48" y="599"/>
                </a:cubicBezTo>
                <a:cubicBezTo>
                  <a:pt x="510" y="599"/>
                  <a:pt x="510" y="599"/>
                  <a:pt x="510" y="599"/>
                </a:cubicBezTo>
                <a:cubicBezTo>
                  <a:pt x="510" y="20"/>
                  <a:pt x="510" y="20"/>
                  <a:pt x="510" y="20"/>
                </a:cubicBezTo>
                <a:cubicBezTo>
                  <a:pt x="510" y="10"/>
                  <a:pt x="520" y="0"/>
                  <a:pt x="539" y="0"/>
                </a:cubicBezTo>
                <a:cubicBezTo>
                  <a:pt x="549" y="0"/>
                  <a:pt x="559" y="10"/>
                  <a:pt x="559" y="20"/>
                </a:cubicBezTo>
                <a:cubicBezTo>
                  <a:pt x="559" y="609"/>
                  <a:pt x="559" y="609"/>
                  <a:pt x="559" y="609"/>
                </a:cubicBezTo>
                <a:cubicBezTo>
                  <a:pt x="559" y="628"/>
                  <a:pt x="539" y="647"/>
                  <a:pt x="520" y="64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2" name="Freeform 419">
            <a:extLst>
              <a:ext uri="{FF2B5EF4-FFF2-40B4-BE49-F238E27FC236}">
                <a16:creationId xmlns:a16="http://schemas.microsoft.com/office/drawing/2014/main" id="{A5306999-5D12-484F-9CF1-0FC6A3910D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27174" y="1711810"/>
            <a:ext cx="244487" cy="244487"/>
          </a:xfrm>
          <a:custGeom>
            <a:avLst/>
            <a:gdLst>
              <a:gd name="T0" fmla="*/ 107 w 224"/>
              <a:gd name="T1" fmla="*/ 49 h 223"/>
              <a:gd name="T2" fmla="*/ 107 w 224"/>
              <a:gd name="T3" fmla="*/ 49 h 223"/>
              <a:gd name="T4" fmla="*/ 174 w 224"/>
              <a:gd name="T5" fmla="*/ 106 h 223"/>
              <a:gd name="T6" fmla="*/ 107 w 224"/>
              <a:gd name="T7" fmla="*/ 174 h 223"/>
              <a:gd name="T8" fmla="*/ 49 w 224"/>
              <a:gd name="T9" fmla="*/ 106 h 223"/>
              <a:gd name="T10" fmla="*/ 107 w 224"/>
              <a:gd name="T11" fmla="*/ 49 h 223"/>
              <a:gd name="T12" fmla="*/ 107 w 224"/>
              <a:gd name="T13" fmla="*/ 0 h 223"/>
              <a:gd name="T14" fmla="*/ 107 w 224"/>
              <a:gd name="T15" fmla="*/ 0 h 223"/>
              <a:gd name="T16" fmla="*/ 0 w 224"/>
              <a:gd name="T17" fmla="*/ 106 h 223"/>
              <a:gd name="T18" fmla="*/ 107 w 224"/>
              <a:gd name="T19" fmla="*/ 222 h 223"/>
              <a:gd name="T20" fmla="*/ 223 w 224"/>
              <a:gd name="T21" fmla="*/ 106 h 223"/>
              <a:gd name="T22" fmla="*/ 107 w 224"/>
              <a:gd name="T23" fmla="*/ 0 h 223"/>
              <a:gd name="T24" fmla="*/ 107 w 224"/>
              <a:gd name="T25" fmla="*/ 49 h 2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24" h="223">
                <a:moveTo>
                  <a:pt x="107" y="49"/>
                </a:moveTo>
                <a:lnTo>
                  <a:pt x="107" y="49"/>
                </a:lnTo>
                <a:cubicBezTo>
                  <a:pt x="145" y="49"/>
                  <a:pt x="174" y="77"/>
                  <a:pt x="174" y="106"/>
                </a:cubicBezTo>
                <a:cubicBezTo>
                  <a:pt x="174" y="145"/>
                  <a:pt x="145" y="174"/>
                  <a:pt x="107" y="174"/>
                </a:cubicBezTo>
                <a:cubicBezTo>
                  <a:pt x="78" y="174"/>
                  <a:pt x="49" y="145"/>
                  <a:pt x="49" y="106"/>
                </a:cubicBezTo>
                <a:cubicBezTo>
                  <a:pt x="49" y="77"/>
                  <a:pt x="78" y="49"/>
                  <a:pt x="107" y="49"/>
                </a:cubicBezTo>
                <a:lnTo>
                  <a:pt x="107" y="0"/>
                </a:lnTo>
                <a:lnTo>
                  <a:pt x="107" y="0"/>
                </a:lnTo>
                <a:cubicBezTo>
                  <a:pt x="49" y="0"/>
                  <a:pt x="0" y="49"/>
                  <a:pt x="0" y="106"/>
                </a:cubicBezTo>
                <a:cubicBezTo>
                  <a:pt x="0" y="174"/>
                  <a:pt x="49" y="222"/>
                  <a:pt x="107" y="222"/>
                </a:cubicBezTo>
                <a:cubicBezTo>
                  <a:pt x="174" y="222"/>
                  <a:pt x="223" y="174"/>
                  <a:pt x="223" y="106"/>
                </a:cubicBezTo>
                <a:cubicBezTo>
                  <a:pt x="223" y="49"/>
                  <a:pt x="174" y="0"/>
                  <a:pt x="107" y="0"/>
                </a:cubicBezTo>
                <a:lnTo>
                  <a:pt x="107" y="49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3" name="Freeform 420">
            <a:extLst>
              <a:ext uri="{FF2B5EF4-FFF2-40B4-BE49-F238E27FC236}">
                <a16:creationId xmlns:a16="http://schemas.microsoft.com/office/drawing/2014/main" id="{98BFFFCF-C3B1-AD42-AE25-89C78AB861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45680" y="1702222"/>
            <a:ext cx="397887" cy="599232"/>
          </a:xfrm>
          <a:custGeom>
            <a:avLst/>
            <a:gdLst>
              <a:gd name="T0" fmla="*/ 299 w 367"/>
              <a:gd name="T1" fmla="*/ 551 h 552"/>
              <a:gd name="T2" fmla="*/ 299 w 367"/>
              <a:gd name="T3" fmla="*/ 551 h 552"/>
              <a:gd name="T4" fmla="*/ 76 w 367"/>
              <a:gd name="T5" fmla="*/ 551 h 552"/>
              <a:gd name="T6" fmla="*/ 49 w 367"/>
              <a:gd name="T7" fmla="*/ 532 h 552"/>
              <a:gd name="T8" fmla="*/ 29 w 367"/>
              <a:gd name="T9" fmla="*/ 503 h 552"/>
              <a:gd name="T10" fmla="*/ 0 w 367"/>
              <a:gd name="T11" fmla="*/ 484 h 552"/>
              <a:gd name="T12" fmla="*/ 0 w 367"/>
              <a:gd name="T13" fmla="*/ 30 h 552"/>
              <a:gd name="T14" fmla="*/ 29 w 367"/>
              <a:gd name="T15" fmla="*/ 10 h 552"/>
              <a:gd name="T16" fmla="*/ 49 w 367"/>
              <a:gd name="T17" fmla="*/ 30 h 552"/>
              <a:gd name="T18" fmla="*/ 49 w 367"/>
              <a:gd name="T19" fmla="*/ 455 h 552"/>
              <a:gd name="T20" fmla="*/ 96 w 367"/>
              <a:gd name="T21" fmla="*/ 503 h 552"/>
              <a:gd name="T22" fmla="*/ 279 w 367"/>
              <a:gd name="T23" fmla="*/ 503 h 552"/>
              <a:gd name="T24" fmla="*/ 318 w 367"/>
              <a:gd name="T25" fmla="*/ 455 h 552"/>
              <a:gd name="T26" fmla="*/ 318 w 367"/>
              <a:gd name="T27" fmla="*/ 30 h 552"/>
              <a:gd name="T28" fmla="*/ 347 w 367"/>
              <a:gd name="T29" fmla="*/ 0 h 552"/>
              <a:gd name="T30" fmla="*/ 366 w 367"/>
              <a:gd name="T31" fmla="*/ 30 h 552"/>
              <a:gd name="T32" fmla="*/ 366 w 367"/>
              <a:gd name="T33" fmla="*/ 484 h 552"/>
              <a:gd name="T34" fmla="*/ 347 w 367"/>
              <a:gd name="T35" fmla="*/ 503 h 552"/>
              <a:gd name="T36" fmla="*/ 318 w 367"/>
              <a:gd name="T37" fmla="*/ 532 h 552"/>
              <a:gd name="T38" fmla="*/ 299 w 367"/>
              <a:gd name="T39" fmla="*/ 551 h 5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367" h="552">
                <a:moveTo>
                  <a:pt x="299" y="551"/>
                </a:moveTo>
                <a:lnTo>
                  <a:pt x="299" y="551"/>
                </a:lnTo>
                <a:cubicBezTo>
                  <a:pt x="76" y="551"/>
                  <a:pt x="76" y="551"/>
                  <a:pt x="76" y="551"/>
                </a:cubicBezTo>
                <a:cubicBezTo>
                  <a:pt x="58" y="551"/>
                  <a:pt x="49" y="541"/>
                  <a:pt x="49" y="532"/>
                </a:cubicBezTo>
                <a:cubicBezTo>
                  <a:pt x="49" y="512"/>
                  <a:pt x="39" y="503"/>
                  <a:pt x="29" y="503"/>
                </a:cubicBezTo>
                <a:cubicBezTo>
                  <a:pt x="10" y="503"/>
                  <a:pt x="0" y="493"/>
                  <a:pt x="0" y="484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20"/>
                  <a:pt x="10" y="10"/>
                  <a:pt x="29" y="10"/>
                </a:cubicBezTo>
                <a:cubicBezTo>
                  <a:pt x="39" y="10"/>
                  <a:pt x="49" y="20"/>
                  <a:pt x="49" y="30"/>
                </a:cubicBezTo>
                <a:cubicBezTo>
                  <a:pt x="49" y="455"/>
                  <a:pt x="49" y="455"/>
                  <a:pt x="49" y="455"/>
                </a:cubicBezTo>
                <a:cubicBezTo>
                  <a:pt x="68" y="464"/>
                  <a:pt x="86" y="484"/>
                  <a:pt x="96" y="503"/>
                </a:cubicBezTo>
                <a:cubicBezTo>
                  <a:pt x="279" y="503"/>
                  <a:pt x="279" y="503"/>
                  <a:pt x="279" y="503"/>
                </a:cubicBezTo>
                <a:cubicBezTo>
                  <a:pt x="279" y="484"/>
                  <a:pt x="299" y="464"/>
                  <a:pt x="318" y="455"/>
                </a:cubicBezTo>
                <a:cubicBezTo>
                  <a:pt x="318" y="30"/>
                  <a:pt x="318" y="30"/>
                  <a:pt x="318" y="30"/>
                </a:cubicBezTo>
                <a:cubicBezTo>
                  <a:pt x="318" y="20"/>
                  <a:pt x="328" y="0"/>
                  <a:pt x="347" y="0"/>
                </a:cubicBezTo>
                <a:cubicBezTo>
                  <a:pt x="357" y="0"/>
                  <a:pt x="366" y="20"/>
                  <a:pt x="366" y="30"/>
                </a:cubicBezTo>
                <a:cubicBezTo>
                  <a:pt x="366" y="484"/>
                  <a:pt x="366" y="484"/>
                  <a:pt x="366" y="484"/>
                </a:cubicBezTo>
                <a:cubicBezTo>
                  <a:pt x="366" y="493"/>
                  <a:pt x="357" y="503"/>
                  <a:pt x="347" y="503"/>
                </a:cubicBezTo>
                <a:cubicBezTo>
                  <a:pt x="328" y="503"/>
                  <a:pt x="318" y="512"/>
                  <a:pt x="318" y="532"/>
                </a:cubicBezTo>
                <a:cubicBezTo>
                  <a:pt x="318" y="541"/>
                  <a:pt x="308" y="551"/>
                  <a:pt x="299" y="55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4" name="Freeform 421">
            <a:extLst>
              <a:ext uri="{FF2B5EF4-FFF2-40B4-BE49-F238E27FC236}">
                <a16:creationId xmlns:a16="http://schemas.microsoft.com/office/drawing/2014/main" id="{E5F43019-7C06-EB4A-A48B-2F2ACDF587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89769" y="2056966"/>
            <a:ext cx="632787" cy="642375"/>
          </a:xfrm>
          <a:custGeom>
            <a:avLst/>
            <a:gdLst>
              <a:gd name="T0" fmla="*/ 145 w 581"/>
              <a:gd name="T1" fmla="*/ 589 h 590"/>
              <a:gd name="T2" fmla="*/ 145 w 581"/>
              <a:gd name="T3" fmla="*/ 589 h 590"/>
              <a:gd name="T4" fmla="*/ 136 w 581"/>
              <a:gd name="T5" fmla="*/ 579 h 590"/>
              <a:gd name="T6" fmla="*/ 0 w 581"/>
              <a:gd name="T7" fmla="*/ 454 h 590"/>
              <a:gd name="T8" fmla="*/ 0 w 581"/>
              <a:gd name="T9" fmla="*/ 425 h 590"/>
              <a:gd name="T10" fmla="*/ 145 w 581"/>
              <a:gd name="T11" fmla="*/ 261 h 590"/>
              <a:gd name="T12" fmla="*/ 522 w 581"/>
              <a:gd name="T13" fmla="*/ 10 h 590"/>
              <a:gd name="T14" fmla="*/ 561 w 581"/>
              <a:gd name="T15" fmla="*/ 0 h 590"/>
              <a:gd name="T16" fmla="*/ 580 w 581"/>
              <a:gd name="T17" fmla="*/ 10 h 590"/>
              <a:gd name="T18" fmla="*/ 580 w 581"/>
              <a:gd name="T19" fmla="*/ 29 h 590"/>
              <a:gd name="T20" fmla="*/ 580 w 581"/>
              <a:gd name="T21" fmla="*/ 39 h 590"/>
              <a:gd name="T22" fmla="*/ 310 w 581"/>
              <a:gd name="T23" fmla="*/ 464 h 590"/>
              <a:gd name="T24" fmla="*/ 310 w 581"/>
              <a:gd name="T25" fmla="*/ 464 h 590"/>
              <a:gd name="T26" fmla="*/ 165 w 581"/>
              <a:gd name="T27" fmla="*/ 579 h 590"/>
              <a:gd name="T28" fmla="*/ 145 w 581"/>
              <a:gd name="T29" fmla="*/ 589 h 590"/>
              <a:gd name="T30" fmla="*/ 49 w 581"/>
              <a:gd name="T31" fmla="*/ 435 h 590"/>
              <a:gd name="T32" fmla="*/ 49 w 581"/>
              <a:gd name="T33" fmla="*/ 435 h 590"/>
              <a:gd name="T34" fmla="*/ 145 w 581"/>
              <a:gd name="T35" fmla="*/ 541 h 590"/>
              <a:gd name="T36" fmla="*/ 280 w 581"/>
              <a:gd name="T37" fmla="*/ 435 h 590"/>
              <a:gd name="T38" fmla="*/ 532 w 581"/>
              <a:gd name="T39" fmla="*/ 48 h 590"/>
              <a:gd name="T40" fmla="*/ 174 w 581"/>
              <a:gd name="T41" fmla="*/ 290 h 590"/>
              <a:gd name="T42" fmla="*/ 49 w 581"/>
              <a:gd name="T43" fmla="*/ 435 h 590"/>
              <a:gd name="T44" fmla="*/ 290 w 581"/>
              <a:gd name="T45" fmla="*/ 444 h 590"/>
              <a:gd name="T46" fmla="*/ 290 w 581"/>
              <a:gd name="T47" fmla="*/ 444 h 5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581" h="590">
                <a:moveTo>
                  <a:pt x="145" y="589"/>
                </a:moveTo>
                <a:lnTo>
                  <a:pt x="145" y="589"/>
                </a:lnTo>
                <a:lnTo>
                  <a:pt x="136" y="579"/>
                </a:lnTo>
                <a:cubicBezTo>
                  <a:pt x="0" y="454"/>
                  <a:pt x="0" y="454"/>
                  <a:pt x="0" y="454"/>
                </a:cubicBezTo>
                <a:cubicBezTo>
                  <a:pt x="0" y="444"/>
                  <a:pt x="0" y="435"/>
                  <a:pt x="0" y="425"/>
                </a:cubicBezTo>
                <a:cubicBezTo>
                  <a:pt x="145" y="261"/>
                  <a:pt x="145" y="261"/>
                  <a:pt x="145" y="261"/>
                </a:cubicBezTo>
                <a:cubicBezTo>
                  <a:pt x="242" y="145"/>
                  <a:pt x="367" y="67"/>
                  <a:pt x="522" y="10"/>
                </a:cubicBezTo>
                <a:cubicBezTo>
                  <a:pt x="561" y="0"/>
                  <a:pt x="561" y="0"/>
                  <a:pt x="561" y="0"/>
                </a:cubicBezTo>
                <a:cubicBezTo>
                  <a:pt x="561" y="0"/>
                  <a:pt x="570" y="0"/>
                  <a:pt x="580" y="10"/>
                </a:cubicBezTo>
                <a:cubicBezTo>
                  <a:pt x="580" y="10"/>
                  <a:pt x="580" y="19"/>
                  <a:pt x="580" y="29"/>
                </a:cubicBezTo>
                <a:cubicBezTo>
                  <a:pt x="580" y="39"/>
                  <a:pt x="580" y="39"/>
                  <a:pt x="580" y="39"/>
                </a:cubicBezTo>
                <a:cubicBezTo>
                  <a:pt x="532" y="212"/>
                  <a:pt x="435" y="348"/>
                  <a:pt x="310" y="464"/>
                </a:cubicBezTo>
                <a:lnTo>
                  <a:pt x="310" y="464"/>
                </a:lnTo>
                <a:cubicBezTo>
                  <a:pt x="165" y="579"/>
                  <a:pt x="165" y="579"/>
                  <a:pt x="165" y="579"/>
                </a:cubicBezTo>
                <a:cubicBezTo>
                  <a:pt x="155" y="579"/>
                  <a:pt x="155" y="589"/>
                  <a:pt x="145" y="589"/>
                </a:cubicBezTo>
                <a:close/>
                <a:moveTo>
                  <a:pt x="49" y="435"/>
                </a:moveTo>
                <a:lnTo>
                  <a:pt x="49" y="435"/>
                </a:lnTo>
                <a:cubicBezTo>
                  <a:pt x="145" y="541"/>
                  <a:pt x="145" y="541"/>
                  <a:pt x="145" y="541"/>
                </a:cubicBezTo>
                <a:cubicBezTo>
                  <a:pt x="280" y="435"/>
                  <a:pt x="280" y="435"/>
                  <a:pt x="280" y="435"/>
                </a:cubicBezTo>
                <a:cubicBezTo>
                  <a:pt x="396" y="328"/>
                  <a:pt x="483" y="203"/>
                  <a:pt x="532" y="48"/>
                </a:cubicBezTo>
                <a:cubicBezTo>
                  <a:pt x="387" y="96"/>
                  <a:pt x="261" y="183"/>
                  <a:pt x="174" y="290"/>
                </a:cubicBezTo>
                <a:lnTo>
                  <a:pt x="49" y="435"/>
                </a:lnTo>
                <a:close/>
                <a:moveTo>
                  <a:pt x="290" y="444"/>
                </a:moveTo>
                <a:lnTo>
                  <a:pt x="290" y="44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5" name="Freeform 422">
            <a:extLst>
              <a:ext uri="{FF2B5EF4-FFF2-40B4-BE49-F238E27FC236}">
                <a16:creationId xmlns:a16="http://schemas.microsoft.com/office/drawing/2014/main" id="{E724E5A7-7EFF-BA48-92F3-A4932E59CA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14408" y="2541146"/>
            <a:ext cx="191754" cy="325981"/>
          </a:xfrm>
          <a:custGeom>
            <a:avLst/>
            <a:gdLst>
              <a:gd name="T0" fmla="*/ 20 w 175"/>
              <a:gd name="T1" fmla="*/ 300 h 301"/>
              <a:gd name="T2" fmla="*/ 20 w 175"/>
              <a:gd name="T3" fmla="*/ 300 h 301"/>
              <a:gd name="T4" fmla="*/ 10 w 175"/>
              <a:gd name="T5" fmla="*/ 300 h 301"/>
              <a:gd name="T6" fmla="*/ 0 w 175"/>
              <a:gd name="T7" fmla="*/ 280 h 301"/>
              <a:gd name="T8" fmla="*/ 20 w 175"/>
              <a:gd name="T9" fmla="*/ 116 h 301"/>
              <a:gd name="T10" fmla="*/ 39 w 175"/>
              <a:gd name="T11" fmla="*/ 97 h 301"/>
              <a:gd name="T12" fmla="*/ 58 w 175"/>
              <a:gd name="T13" fmla="*/ 116 h 301"/>
              <a:gd name="T14" fmla="*/ 49 w 175"/>
              <a:gd name="T15" fmla="*/ 222 h 301"/>
              <a:gd name="T16" fmla="*/ 68 w 175"/>
              <a:gd name="T17" fmla="*/ 203 h 301"/>
              <a:gd name="T18" fmla="*/ 135 w 175"/>
              <a:gd name="T19" fmla="*/ 20 h 301"/>
              <a:gd name="T20" fmla="*/ 155 w 175"/>
              <a:gd name="T21" fmla="*/ 10 h 301"/>
              <a:gd name="T22" fmla="*/ 164 w 175"/>
              <a:gd name="T23" fmla="*/ 29 h 301"/>
              <a:gd name="T24" fmla="*/ 107 w 175"/>
              <a:gd name="T25" fmla="*/ 213 h 301"/>
              <a:gd name="T26" fmla="*/ 107 w 175"/>
              <a:gd name="T27" fmla="*/ 222 h 301"/>
              <a:gd name="T28" fmla="*/ 29 w 175"/>
              <a:gd name="T29" fmla="*/ 290 h 301"/>
              <a:gd name="T30" fmla="*/ 20 w 175"/>
              <a:gd name="T31" fmla="*/ 300 h 3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75" h="301">
                <a:moveTo>
                  <a:pt x="20" y="300"/>
                </a:moveTo>
                <a:lnTo>
                  <a:pt x="20" y="300"/>
                </a:lnTo>
                <a:lnTo>
                  <a:pt x="10" y="300"/>
                </a:lnTo>
                <a:cubicBezTo>
                  <a:pt x="0" y="290"/>
                  <a:pt x="0" y="280"/>
                  <a:pt x="0" y="280"/>
                </a:cubicBezTo>
                <a:cubicBezTo>
                  <a:pt x="20" y="116"/>
                  <a:pt x="20" y="116"/>
                  <a:pt x="20" y="116"/>
                </a:cubicBezTo>
                <a:cubicBezTo>
                  <a:pt x="20" y="107"/>
                  <a:pt x="29" y="97"/>
                  <a:pt x="39" y="97"/>
                </a:cubicBezTo>
                <a:cubicBezTo>
                  <a:pt x="49" y="97"/>
                  <a:pt x="58" y="107"/>
                  <a:pt x="58" y="116"/>
                </a:cubicBezTo>
                <a:cubicBezTo>
                  <a:pt x="49" y="222"/>
                  <a:pt x="49" y="222"/>
                  <a:pt x="49" y="222"/>
                </a:cubicBezTo>
                <a:cubicBezTo>
                  <a:pt x="68" y="203"/>
                  <a:pt x="68" y="203"/>
                  <a:pt x="68" y="203"/>
                </a:cubicBezTo>
                <a:cubicBezTo>
                  <a:pt x="135" y="20"/>
                  <a:pt x="135" y="20"/>
                  <a:pt x="135" y="20"/>
                </a:cubicBezTo>
                <a:cubicBezTo>
                  <a:pt x="135" y="10"/>
                  <a:pt x="145" y="0"/>
                  <a:pt x="155" y="10"/>
                </a:cubicBezTo>
                <a:cubicBezTo>
                  <a:pt x="164" y="10"/>
                  <a:pt x="174" y="20"/>
                  <a:pt x="164" y="29"/>
                </a:cubicBezTo>
                <a:cubicBezTo>
                  <a:pt x="107" y="213"/>
                  <a:pt x="107" y="213"/>
                  <a:pt x="107" y="213"/>
                </a:cubicBezTo>
                <a:cubicBezTo>
                  <a:pt x="107" y="222"/>
                  <a:pt x="107" y="222"/>
                  <a:pt x="107" y="222"/>
                </a:cubicBezTo>
                <a:cubicBezTo>
                  <a:pt x="29" y="290"/>
                  <a:pt x="29" y="290"/>
                  <a:pt x="29" y="290"/>
                </a:cubicBezTo>
                <a:cubicBezTo>
                  <a:pt x="29" y="300"/>
                  <a:pt x="29" y="300"/>
                  <a:pt x="20" y="30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6" name="Freeform 423">
            <a:extLst>
              <a:ext uri="{FF2B5EF4-FFF2-40B4-BE49-F238E27FC236}">
                <a16:creationId xmlns:a16="http://schemas.microsoft.com/office/drawing/2014/main" id="{CC6C61C7-C8C1-F448-8FC7-D5FCE1E007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21986" y="2382948"/>
            <a:ext cx="316394" cy="191754"/>
          </a:xfrm>
          <a:custGeom>
            <a:avLst/>
            <a:gdLst>
              <a:gd name="T0" fmla="*/ 19 w 291"/>
              <a:gd name="T1" fmla="*/ 174 h 175"/>
              <a:gd name="T2" fmla="*/ 19 w 291"/>
              <a:gd name="T3" fmla="*/ 174 h 175"/>
              <a:gd name="T4" fmla="*/ 0 w 291"/>
              <a:gd name="T5" fmla="*/ 165 h 175"/>
              <a:gd name="T6" fmla="*/ 9 w 291"/>
              <a:gd name="T7" fmla="*/ 136 h 175"/>
              <a:gd name="T8" fmla="*/ 77 w 291"/>
              <a:gd name="T9" fmla="*/ 68 h 175"/>
              <a:gd name="T10" fmla="*/ 77 w 291"/>
              <a:gd name="T11" fmla="*/ 68 h 175"/>
              <a:gd name="T12" fmla="*/ 261 w 291"/>
              <a:gd name="T13" fmla="*/ 10 h 175"/>
              <a:gd name="T14" fmla="*/ 290 w 291"/>
              <a:gd name="T15" fmla="*/ 20 h 175"/>
              <a:gd name="T16" fmla="*/ 270 w 291"/>
              <a:gd name="T17" fmla="*/ 49 h 175"/>
              <a:gd name="T18" fmla="*/ 96 w 291"/>
              <a:gd name="T19" fmla="*/ 107 h 175"/>
              <a:gd name="T20" fmla="*/ 77 w 291"/>
              <a:gd name="T21" fmla="*/ 126 h 175"/>
              <a:gd name="T22" fmla="*/ 174 w 291"/>
              <a:gd name="T23" fmla="*/ 116 h 175"/>
              <a:gd name="T24" fmla="*/ 193 w 291"/>
              <a:gd name="T25" fmla="*/ 136 h 175"/>
              <a:gd name="T26" fmla="*/ 174 w 291"/>
              <a:gd name="T27" fmla="*/ 155 h 175"/>
              <a:gd name="T28" fmla="*/ 19 w 291"/>
              <a:gd name="T29" fmla="*/ 174 h 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91" h="175">
                <a:moveTo>
                  <a:pt x="19" y="174"/>
                </a:moveTo>
                <a:lnTo>
                  <a:pt x="19" y="174"/>
                </a:lnTo>
                <a:cubicBezTo>
                  <a:pt x="9" y="174"/>
                  <a:pt x="9" y="165"/>
                  <a:pt x="0" y="165"/>
                </a:cubicBezTo>
                <a:cubicBezTo>
                  <a:pt x="0" y="155"/>
                  <a:pt x="0" y="145"/>
                  <a:pt x="9" y="136"/>
                </a:cubicBezTo>
                <a:cubicBezTo>
                  <a:pt x="77" y="68"/>
                  <a:pt x="77" y="68"/>
                  <a:pt x="77" y="68"/>
                </a:cubicBezTo>
                <a:lnTo>
                  <a:pt x="77" y="68"/>
                </a:lnTo>
                <a:cubicBezTo>
                  <a:pt x="261" y="10"/>
                  <a:pt x="261" y="10"/>
                  <a:pt x="261" y="10"/>
                </a:cubicBezTo>
                <a:cubicBezTo>
                  <a:pt x="270" y="0"/>
                  <a:pt x="280" y="10"/>
                  <a:pt x="290" y="20"/>
                </a:cubicBezTo>
                <a:cubicBezTo>
                  <a:pt x="290" y="29"/>
                  <a:pt x="280" y="39"/>
                  <a:pt x="270" y="49"/>
                </a:cubicBezTo>
                <a:cubicBezTo>
                  <a:pt x="96" y="107"/>
                  <a:pt x="96" y="107"/>
                  <a:pt x="96" y="107"/>
                </a:cubicBezTo>
                <a:cubicBezTo>
                  <a:pt x="77" y="126"/>
                  <a:pt x="77" y="126"/>
                  <a:pt x="77" y="126"/>
                </a:cubicBezTo>
                <a:cubicBezTo>
                  <a:pt x="174" y="116"/>
                  <a:pt x="174" y="116"/>
                  <a:pt x="174" y="116"/>
                </a:cubicBezTo>
                <a:cubicBezTo>
                  <a:pt x="183" y="116"/>
                  <a:pt x="193" y="126"/>
                  <a:pt x="193" y="136"/>
                </a:cubicBezTo>
                <a:cubicBezTo>
                  <a:pt x="193" y="145"/>
                  <a:pt x="183" y="155"/>
                  <a:pt x="174" y="155"/>
                </a:cubicBezTo>
                <a:cubicBezTo>
                  <a:pt x="19" y="174"/>
                  <a:pt x="19" y="174"/>
                  <a:pt x="19" y="17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7" name="Freeform 424">
            <a:extLst>
              <a:ext uri="{FF2B5EF4-FFF2-40B4-BE49-F238E27FC236}">
                <a16:creationId xmlns:a16="http://schemas.microsoft.com/office/drawing/2014/main" id="{C70AFE3A-DDC1-DC4F-8480-F29A40181E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89769" y="2550734"/>
            <a:ext cx="148611" cy="139020"/>
          </a:xfrm>
          <a:custGeom>
            <a:avLst/>
            <a:gdLst>
              <a:gd name="T0" fmla="*/ 87 w 137"/>
              <a:gd name="T1" fmla="*/ 125 h 126"/>
              <a:gd name="T2" fmla="*/ 87 w 137"/>
              <a:gd name="T3" fmla="*/ 125 h 126"/>
              <a:gd name="T4" fmla="*/ 78 w 137"/>
              <a:gd name="T5" fmla="*/ 116 h 126"/>
              <a:gd name="T6" fmla="*/ 10 w 137"/>
              <a:gd name="T7" fmla="*/ 58 h 126"/>
              <a:gd name="T8" fmla="*/ 10 w 137"/>
              <a:gd name="T9" fmla="*/ 29 h 126"/>
              <a:gd name="T10" fmla="*/ 39 w 137"/>
              <a:gd name="T11" fmla="*/ 0 h 126"/>
              <a:gd name="T12" fmla="*/ 68 w 137"/>
              <a:gd name="T13" fmla="*/ 0 h 126"/>
              <a:gd name="T14" fmla="*/ 126 w 137"/>
              <a:gd name="T15" fmla="*/ 68 h 126"/>
              <a:gd name="T16" fmla="*/ 126 w 137"/>
              <a:gd name="T17" fmla="*/ 97 h 126"/>
              <a:gd name="T18" fmla="*/ 97 w 137"/>
              <a:gd name="T19" fmla="*/ 116 h 126"/>
              <a:gd name="T20" fmla="*/ 87 w 137"/>
              <a:gd name="T21" fmla="*/ 125 h 126"/>
              <a:gd name="T22" fmla="*/ 49 w 137"/>
              <a:gd name="T23" fmla="*/ 48 h 126"/>
              <a:gd name="T24" fmla="*/ 49 w 137"/>
              <a:gd name="T25" fmla="*/ 48 h 126"/>
              <a:gd name="T26" fmla="*/ 87 w 137"/>
              <a:gd name="T27" fmla="*/ 77 h 126"/>
              <a:gd name="T28" fmla="*/ 87 w 137"/>
              <a:gd name="T29" fmla="*/ 77 h 126"/>
              <a:gd name="T30" fmla="*/ 49 w 137"/>
              <a:gd name="T31" fmla="*/ 48 h 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37" h="126">
                <a:moveTo>
                  <a:pt x="87" y="125"/>
                </a:moveTo>
                <a:lnTo>
                  <a:pt x="87" y="125"/>
                </a:lnTo>
                <a:cubicBezTo>
                  <a:pt x="78" y="125"/>
                  <a:pt x="78" y="125"/>
                  <a:pt x="78" y="116"/>
                </a:cubicBezTo>
                <a:cubicBezTo>
                  <a:pt x="10" y="58"/>
                  <a:pt x="10" y="58"/>
                  <a:pt x="10" y="58"/>
                </a:cubicBezTo>
                <a:cubicBezTo>
                  <a:pt x="0" y="48"/>
                  <a:pt x="0" y="38"/>
                  <a:pt x="10" y="29"/>
                </a:cubicBezTo>
                <a:cubicBezTo>
                  <a:pt x="39" y="0"/>
                  <a:pt x="39" y="0"/>
                  <a:pt x="39" y="0"/>
                </a:cubicBezTo>
                <a:cubicBezTo>
                  <a:pt x="49" y="0"/>
                  <a:pt x="58" y="0"/>
                  <a:pt x="68" y="0"/>
                </a:cubicBezTo>
                <a:cubicBezTo>
                  <a:pt x="126" y="68"/>
                  <a:pt x="126" y="68"/>
                  <a:pt x="126" y="68"/>
                </a:cubicBezTo>
                <a:cubicBezTo>
                  <a:pt x="136" y="68"/>
                  <a:pt x="136" y="87"/>
                  <a:pt x="126" y="97"/>
                </a:cubicBezTo>
                <a:cubicBezTo>
                  <a:pt x="97" y="116"/>
                  <a:pt x="97" y="116"/>
                  <a:pt x="97" y="116"/>
                </a:cubicBezTo>
                <a:cubicBezTo>
                  <a:pt x="97" y="125"/>
                  <a:pt x="87" y="125"/>
                  <a:pt x="87" y="125"/>
                </a:cubicBezTo>
                <a:close/>
                <a:moveTo>
                  <a:pt x="49" y="48"/>
                </a:moveTo>
                <a:lnTo>
                  <a:pt x="49" y="48"/>
                </a:lnTo>
                <a:cubicBezTo>
                  <a:pt x="87" y="77"/>
                  <a:pt x="87" y="77"/>
                  <a:pt x="87" y="77"/>
                </a:cubicBezTo>
                <a:lnTo>
                  <a:pt x="87" y="77"/>
                </a:lnTo>
                <a:cubicBezTo>
                  <a:pt x="49" y="48"/>
                  <a:pt x="49" y="48"/>
                  <a:pt x="49" y="48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8" name="Freeform 425">
            <a:extLst>
              <a:ext uri="{FF2B5EF4-FFF2-40B4-BE49-F238E27FC236}">
                <a16:creationId xmlns:a16="http://schemas.microsoft.com/office/drawing/2014/main" id="{3234C197-FB1A-714B-BC0D-F328A3F58B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49308" y="2205577"/>
            <a:ext cx="139020" cy="129432"/>
          </a:xfrm>
          <a:custGeom>
            <a:avLst/>
            <a:gdLst>
              <a:gd name="T0" fmla="*/ 58 w 127"/>
              <a:gd name="T1" fmla="*/ 116 h 117"/>
              <a:gd name="T2" fmla="*/ 58 w 127"/>
              <a:gd name="T3" fmla="*/ 116 h 117"/>
              <a:gd name="T4" fmla="*/ 19 w 127"/>
              <a:gd name="T5" fmla="*/ 106 h 117"/>
              <a:gd name="T6" fmla="*/ 19 w 127"/>
              <a:gd name="T7" fmla="*/ 20 h 117"/>
              <a:gd name="T8" fmla="*/ 96 w 127"/>
              <a:gd name="T9" fmla="*/ 20 h 117"/>
              <a:gd name="T10" fmla="*/ 96 w 127"/>
              <a:gd name="T11" fmla="*/ 106 h 117"/>
              <a:gd name="T12" fmla="*/ 96 w 127"/>
              <a:gd name="T13" fmla="*/ 106 h 117"/>
              <a:gd name="T14" fmla="*/ 96 w 127"/>
              <a:gd name="T15" fmla="*/ 106 h 117"/>
              <a:gd name="T16" fmla="*/ 58 w 127"/>
              <a:gd name="T17" fmla="*/ 116 h 117"/>
              <a:gd name="T18" fmla="*/ 58 w 127"/>
              <a:gd name="T19" fmla="*/ 48 h 117"/>
              <a:gd name="T20" fmla="*/ 58 w 127"/>
              <a:gd name="T21" fmla="*/ 48 h 117"/>
              <a:gd name="T22" fmla="*/ 48 w 127"/>
              <a:gd name="T23" fmla="*/ 48 h 117"/>
              <a:gd name="T24" fmla="*/ 48 w 127"/>
              <a:gd name="T25" fmla="*/ 77 h 117"/>
              <a:gd name="T26" fmla="*/ 58 w 127"/>
              <a:gd name="T27" fmla="*/ 77 h 117"/>
              <a:gd name="T28" fmla="*/ 67 w 127"/>
              <a:gd name="T29" fmla="*/ 77 h 117"/>
              <a:gd name="T30" fmla="*/ 67 w 127"/>
              <a:gd name="T31" fmla="*/ 77 h 117"/>
              <a:gd name="T32" fmla="*/ 67 w 127"/>
              <a:gd name="T33" fmla="*/ 48 h 117"/>
              <a:gd name="T34" fmla="*/ 58 w 127"/>
              <a:gd name="T35" fmla="*/ 48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27" h="117">
                <a:moveTo>
                  <a:pt x="58" y="116"/>
                </a:moveTo>
                <a:lnTo>
                  <a:pt x="58" y="116"/>
                </a:lnTo>
                <a:cubicBezTo>
                  <a:pt x="48" y="116"/>
                  <a:pt x="29" y="116"/>
                  <a:pt x="19" y="106"/>
                </a:cubicBezTo>
                <a:cubicBezTo>
                  <a:pt x="0" y="77"/>
                  <a:pt x="0" y="48"/>
                  <a:pt x="19" y="20"/>
                </a:cubicBezTo>
                <a:cubicBezTo>
                  <a:pt x="38" y="0"/>
                  <a:pt x="77" y="0"/>
                  <a:pt x="96" y="20"/>
                </a:cubicBezTo>
                <a:cubicBezTo>
                  <a:pt x="126" y="48"/>
                  <a:pt x="126" y="77"/>
                  <a:pt x="96" y="106"/>
                </a:cubicBezTo>
                <a:lnTo>
                  <a:pt x="96" y="106"/>
                </a:lnTo>
                <a:lnTo>
                  <a:pt x="96" y="106"/>
                </a:lnTo>
                <a:cubicBezTo>
                  <a:pt x="87" y="116"/>
                  <a:pt x="77" y="116"/>
                  <a:pt x="58" y="116"/>
                </a:cubicBezTo>
                <a:close/>
                <a:moveTo>
                  <a:pt x="58" y="48"/>
                </a:moveTo>
                <a:lnTo>
                  <a:pt x="58" y="48"/>
                </a:lnTo>
                <a:lnTo>
                  <a:pt x="48" y="48"/>
                </a:lnTo>
                <a:cubicBezTo>
                  <a:pt x="38" y="58"/>
                  <a:pt x="38" y="68"/>
                  <a:pt x="48" y="77"/>
                </a:cubicBezTo>
                <a:lnTo>
                  <a:pt x="58" y="77"/>
                </a:lnTo>
                <a:cubicBezTo>
                  <a:pt x="67" y="77"/>
                  <a:pt x="67" y="77"/>
                  <a:pt x="67" y="77"/>
                </a:cubicBezTo>
                <a:lnTo>
                  <a:pt x="67" y="77"/>
                </a:lnTo>
                <a:cubicBezTo>
                  <a:pt x="77" y="68"/>
                  <a:pt x="77" y="58"/>
                  <a:pt x="67" y="48"/>
                </a:cubicBezTo>
                <a:cubicBezTo>
                  <a:pt x="67" y="48"/>
                  <a:pt x="67" y="48"/>
                  <a:pt x="58" y="48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9" name="Freeform 426">
            <a:extLst>
              <a:ext uri="{FF2B5EF4-FFF2-40B4-BE49-F238E27FC236}">
                <a16:creationId xmlns:a16="http://schemas.microsoft.com/office/drawing/2014/main" id="{D2D6D0CE-7ABA-144A-B9EE-AAEC0A46A6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70593" y="2469237"/>
            <a:ext cx="244487" cy="254075"/>
          </a:xfrm>
          <a:custGeom>
            <a:avLst/>
            <a:gdLst>
              <a:gd name="T0" fmla="*/ 19 w 223"/>
              <a:gd name="T1" fmla="*/ 231 h 232"/>
              <a:gd name="T2" fmla="*/ 19 w 223"/>
              <a:gd name="T3" fmla="*/ 231 h 232"/>
              <a:gd name="T4" fmla="*/ 0 w 223"/>
              <a:gd name="T5" fmla="*/ 222 h 232"/>
              <a:gd name="T6" fmla="*/ 0 w 223"/>
              <a:gd name="T7" fmla="*/ 193 h 232"/>
              <a:gd name="T8" fmla="*/ 193 w 223"/>
              <a:gd name="T9" fmla="*/ 9 h 232"/>
              <a:gd name="T10" fmla="*/ 222 w 223"/>
              <a:gd name="T11" fmla="*/ 9 h 232"/>
              <a:gd name="T12" fmla="*/ 222 w 223"/>
              <a:gd name="T13" fmla="*/ 38 h 232"/>
              <a:gd name="T14" fmla="*/ 29 w 223"/>
              <a:gd name="T15" fmla="*/ 222 h 232"/>
              <a:gd name="T16" fmla="*/ 19 w 223"/>
              <a:gd name="T17" fmla="*/ 231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3" h="232">
                <a:moveTo>
                  <a:pt x="19" y="231"/>
                </a:moveTo>
                <a:lnTo>
                  <a:pt x="19" y="231"/>
                </a:lnTo>
                <a:cubicBezTo>
                  <a:pt x="10" y="231"/>
                  <a:pt x="10" y="222"/>
                  <a:pt x="0" y="222"/>
                </a:cubicBezTo>
                <a:cubicBezTo>
                  <a:pt x="0" y="212"/>
                  <a:pt x="0" y="202"/>
                  <a:pt x="0" y="193"/>
                </a:cubicBezTo>
                <a:cubicBezTo>
                  <a:pt x="193" y="9"/>
                  <a:pt x="193" y="9"/>
                  <a:pt x="193" y="9"/>
                </a:cubicBezTo>
                <a:cubicBezTo>
                  <a:pt x="203" y="0"/>
                  <a:pt x="213" y="0"/>
                  <a:pt x="222" y="9"/>
                </a:cubicBezTo>
                <a:cubicBezTo>
                  <a:pt x="222" y="19"/>
                  <a:pt x="222" y="29"/>
                  <a:pt x="222" y="38"/>
                </a:cubicBezTo>
                <a:cubicBezTo>
                  <a:pt x="29" y="222"/>
                  <a:pt x="29" y="222"/>
                  <a:pt x="29" y="222"/>
                </a:cubicBezTo>
                <a:lnTo>
                  <a:pt x="19" y="231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0" name="Freeform 427">
            <a:extLst>
              <a:ext uri="{FF2B5EF4-FFF2-40B4-BE49-F238E27FC236}">
                <a16:creationId xmlns:a16="http://schemas.microsoft.com/office/drawing/2014/main" id="{596A5D1F-EDE8-4D45-9544-3D1E67A012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30901" y="2627435"/>
            <a:ext cx="115052" cy="115052"/>
          </a:xfrm>
          <a:custGeom>
            <a:avLst/>
            <a:gdLst>
              <a:gd name="T0" fmla="*/ 19 w 107"/>
              <a:gd name="T1" fmla="*/ 106 h 107"/>
              <a:gd name="T2" fmla="*/ 19 w 107"/>
              <a:gd name="T3" fmla="*/ 106 h 107"/>
              <a:gd name="T4" fmla="*/ 10 w 107"/>
              <a:gd name="T5" fmla="*/ 96 h 107"/>
              <a:gd name="T6" fmla="*/ 10 w 107"/>
              <a:gd name="T7" fmla="*/ 67 h 107"/>
              <a:gd name="T8" fmla="*/ 77 w 107"/>
              <a:gd name="T9" fmla="*/ 9 h 107"/>
              <a:gd name="T10" fmla="*/ 96 w 107"/>
              <a:gd name="T11" fmla="*/ 9 h 107"/>
              <a:gd name="T12" fmla="*/ 96 w 107"/>
              <a:gd name="T13" fmla="*/ 38 h 107"/>
              <a:gd name="T14" fmla="*/ 39 w 107"/>
              <a:gd name="T15" fmla="*/ 96 h 107"/>
              <a:gd name="T16" fmla="*/ 19 w 107"/>
              <a:gd name="T17" fmla="*/ 106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7" h="107">
                <a:moveTo>
                  <a:pt x="19" y="106"/>
                </a:moveTo>
                <a:lnTo>
                  <a:pt x="19" y="106"/>
                </a:lnTo>
                <a:lnTo>
                  <a:pt x="10" y="96"/>
                </a:lnTo>
                <a:cubicBezTo>
                  <a:pt x="0" y="86"/>
                  <a:pt x="0" y="77"/>
                  <a:pt x="10" y="67"/>
                </a:cubicBezTo>
                <a:cubicBezTo>
                  <a:pt x="77" y="9"/>
                  <a:pt x="77" y="9"/>
                  <a:pt x="77" y="9"/>
                </a:cubicBezTo>
                <a:cubicBezTo>
                  <a:pt x="77" y="0"/>
                  <a:pt x="96" y="0"/>
                  <a:pt x="96" y="9"/>
                </a:cubicBezTo>
                <a:cubicBezTo>
                  <a:pt x="106" y="19"/>
                  <a:pt x="106" y="29"/>
                  <a:pt x="96" y="38"/>
                </a:cubicBezTo>
                <a:cubicBezTo>
                  <a:pt x="39" y="96"/>
                  <a:pt x="39" y="96"/>
                  <a:pt x="39" y="96"/>
                </a:cubicBezTo>
                <a:cubicBezTo>
                  <a:pt x="29" y="96"/>
                  <a:pt x="29" y="106"/>
                  <a:pt x="19" y="10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1" name="Freeform 428">
            <a:extLst>
              <a:ext uri="{FF2B5EF4-FFF2-40B4-BE49-F238E27FC236}">
                <a16:creationId xmlns:a16="http://schemas.microsoft.com/office/drawing/2014/main" id="{822B0AF0-254E-944C-AD5C-456FEBDD79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78840" y="2752075"/>
            <a:ext cx="158198" cy="148608"/>
          </a:xfrm>
          <a:custGeom>
            <a:avLst/>
            <a:gdLst>
              <a:gd name="T0" fmla="*/ 19 w 146"/>
              <a:gd name="T1" fmla="*/ 136 h 137"/>
              <a:gd name="T2" fmla="*/ 19 w 146"/>
              <a:gd name="T3" fmla="*/ 136 h 137"/>
              <a:gd name="T4" fmla="*/ 10 w 146"/>
              <a:gd name="T5" fmla="*/ 136 h 137"/>
              <a:gd name="T6" fmla="*/ 10 w 146"/>
              <a:gd name="T7" fmla="*/ 107 h 137"/>
              <a:gd name="T8" fmla="*/ 107 w 146"/>
              <a:gd name="T9" fmla="*/ 10 h 137"/>
              <a:gd name="T10" fmla="*/ 135 w 146"/>
              <a:gd name="T11" fmla="*/ 10 h 137"/>
              <a:gd name="T12" fmla="*/ 135 w 146"/>
              <a:gd name="T13" fmla="*/ 39 h 137"/>
              <a:gd name="T14" fmla="*/ 39 w 146"/>
              <a:gd name="T15" fmla="*/ 136 h 137"/>
              <a:gd name="T16" fmla="*/ 19 w 146"/>
              <a:gd name="T17" fmla="*/ 136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6" h="137">
                <a:moveTo>
                  <a:pt x="19" y="136"/>
                </a:moveTo>
                <a:lnTo>
                  <a:pt x="19" y="136"/>
                </a:lnTo>
                <a:lnTo>
                  <a:pt x="10" y="136"/>
                </a:lnTo>
                <a:cubicBezTo>
                  <a:pt x="0" y="126"/>
                  <a:pt x="0" y="116"/>
                  <a:pt x="10" y="107"/>
                </a:cubicBezTo>
                <a:cubicBezTo>
                  <a:pt x="107" y="10"/>
                  <a:pt x="107" y="10"/>
                  <a:pt x="107" y="10"/>
                </a:cubicBezTo>
                <a:cubicBezTo>
                  <a:pt x="116" y="0"/>
                  <a:pt x="126" y="0"/>
                  <a:pt x="135" y="10"/>
                </a:cubicBezTo>
                <a:cubicBezTo>
                  <a:pt x="145" y="20"/>
                  <a:pt x="145" y="29"/>
                  <a:pt x="135" y="39"/>
                </a:cubicBezTo>
                <a:cubicBezTo>
                  <a:pt x="39" y="136"/>
                  <a:pt x="39" y="136"/>
                  <a:pt x="39" y="136"/>
                </a:cubicBezTo>
                <a:cubicBezTo>
                  <a:pt x="29" y="136"/>
                  <a:pt x="29" y="136"/>
                  <a:pt x="19" y="13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2" name="Freeform 429">
            <a:extLst>
              <a:ext uri="{FF2B5EF4-FFF2-40B4-BE49-F238E27FC236}">
                <a16:creationId xmlns:a16="http://schemas.microsoft.com/office/drawing/2014/main" id="{BAFBD175-BE39-F944-B005-150B57F81E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51418" y="2847952"/>
            <a:ext cx="115052" cy="105465"/>
          </a:xfrm>
          <a:custGeom>
            <a:avLst/>
            <a:gdLst>
              <a:gd name="T0" fmla="*/ 19 w 107"/>
              <a:gd name="T1" fmla="*/ 97 h 98"/>
              <a:gd name="T2" fmla="*/ 19 w 107"/>
              <a:gd name="T3" fmla="*/ 97 h 98"/>
              <a:gd name="T4" fmla="*/ 9 w 107"/>
              <a:gd name="T5" fmla="*/ 87 h 98"/>
              <a:gd name="T6" fmla="*/ 9 w 107"/>
              <a:gd name="T7" fmla="*/ 68 h 98"/>
              <a:gd name="T8" fmla="*/ 67 w 107"/>
              <a:gd name="T9" fmla="*/ 0 h 98"/>
              <a:gd name="T10" fmla="*/ 96 w 107"/>
              <a:gd name="T11" fmla="*/ 10 h 98"/>
              <a:gd name="T12" fmla="*/ 96 w 107"/>
              <a:gd name="T13" fmla="*/ 29 h 98"/>
              <a:gd name="T14" fmla="*/ 38 w 107"/>
              <a:gd name="T15" fmla="*/ 97 h 98"/>
              <a:gd name="T16" fmla="*/ 19 w 107"/>
              <a:gd name="T17" fmla="*/ 97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7" h="98">
                <a:moveTo>
                  <a:pt x="19" y="97"/>
                </a:moveTo>
                <a:lnTo>
                  <a:pt x="19" y="97"/>
                </a:lnTo>
                <a:cubicBezTo>
                  <a:pt x="19" y="97"/>
                  <a:pt x="9" y="97"/>
                  <a:pt x="9" y="87"/>
                </a:cubicBezTo>
                <a:cubicBezTo>
                  <a:pt x="0" y="87"/>
                  <a:pt x="0" y="68"/>
                  <a:pt x="9" y="68"/>
                </a:cubicBezTo>
                <a:cubicBezTo>
                  <a:pt x="67" y="0"/>
                  <a:pt x="67" y="0"/>
                  <a:pt x="67" y="0"/>
                </a:cubicBezTo>
                <a:cubicBezTo>
                  <a:pt x="77" y="0"/>
                  <a:pt x="87" y="0"/>
                  <a:pt x="96" y="10"/>
                </a:cubicBezTo>
                <a:cubicBezTo>
                  <a:pt x="106" y="10"/>
                  <a:pt x="106" y="29"/>
                  <a:pt x="96" y="29"/>
                </a:cubicBezTo>
                <a:cubicBezTo>
                  <a:pt x="38" y="97"/>
                  <a:pt x="38" y="97"/>
                  <a:pt x="38" y="97"/>
                </a:cubicBezTo>
                <a:cubicBezTo>
                  <a:pt x="29" y="97"/>
                  <a:pt x="29" y="97"/>
                  <a:pt x="19" y="9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3" name="Freeform 430">
            <a:extLst>
              <a:ext uri="{FF2B5EF4-FFF2-40B4-BE49-F238E27FC236}">
                <a16:creationId xmlns:a16="http://schemas.microsoft.com/office/drawing/2014/main" id="{1616115C-7A9A-694A-A7EB-9FA88FE2E7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33233" y="5647556"/>
            <a:ext cx="388303" cy="997119"/>
          </a:xfrm>
          <a:custGeom>
            <a:avLst/>
            <a:gdLst>
              <a:gd name="T0" fmla="*/ 290 w 359"/>
              <a:gd name="T1" fmla="*/ 918 h 919"/>
              <a:gd name="T2" fmla="*/ 290 w 359"/>
              <a:gd name="T3" fmla="*/ 918 h 919"/>
              <a:gd name="T4" fmla="*/ 58 w 359"/>
              <a:gd name="T5" fmla="*/ 918 h 919"/>
              <a:gd name="T6" fmla="*/ 29 w 359"/>
              <a:gd name="T7" fmla="*/ 899 h 919"/>
              <a:gd name="T8" fmla="*/ 10 w 359"/>
              <a:gd name="T9" fmla="*/ 628 h 919"/>
              <a:gd name="T10" fmla="*/ 135 w 359"/>
              <a:gd name="T11" fmla="*/ 59 h 919"/>
              <a:gd name="T12" fmla="*/ 155 w 359"/>
              <a:gd name="T13" fmla="*/ 20 h 919"/>
              <a:gd name="T14" fmla="*/ 174 w 359"/>
              <a:gd name="T15" fmla="*/ 0 h 919"/>
              <a:gd name="T16" fmla="*/ 193 w 359"/>
              <a:gd name="T17" fmla="*/ 20 h 919"/>
              <a:gd name="T18" fmla="*/ 203 w 359"/>
              <a:gd name="T19" fmla="*/ 29 h 919"/>
              <a:gd name="T20" fmla="*/ 338 w 359"/>
              <a:gd name="T21" fmla="*/ 657 h 919"/>
              <a:gd name="T22" fmla="*/ 319 w 359"/>
              <a:gd name="T23" fmla="*/ 899 h 919"/>
              <a:gd name="T24" fmla="*/ 290 w 359"/>
              <a:gd name="T25" fmla="*/ 918 h 919"/>
              <a:gd name="T26" fmla="*/ 77 w 359"/>
              <a:gd name="T27" fmla="*/ 870 h 919"/>
              <a:gd name="T28" fmla="*/ 77 w 359"/>
              <a:gd name="T29" fmla="*/ 870 h 919"/>
              <a:gd name="T30" fmla="*/ 271 w 359"/>
              <a:gd name="T31" fmla="*/ 870 h 919"/>
              <a:gd name="T32" fmla="*/ 290 w 359"/>
              <a:gd name="T33" fmla="*/ 657 h 919"/>
              <a:gd name="T34" fmla="*/ 309 w 359"/>
              <a:gd name="T35" fmla="*/ 657 h 919"/>
              <a:gd name="T36" fmla="*/ 290 w 359"/>
              <a:gd name="T37" fmla="*/ 657 h 919"/>
              <a:gd name="T38" fmla="*/ 174 w 359"/>
              <a:gd name="T39" fmla="*/ 87 h 919"/>
              <a:gd name="T40" fmla="*/ 58 w 359"/>
              <a:gd name="T41" fmla="*/ 619 h 919"/>
              <a:gd name="T42" fmla="*/ 77 w 359"/>
              <a:gd name="T43" fmla="*/ 870 h 9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59" h="919">
                <a:moveTo>
                  <a:pt x="290" y="918"/>
                </a:moveTo>
                <a:lnTo>
                  <a:pt x="290" y="918"/>
                </a:lnTo>
                <a:cubicBezTo>
                  <a:pt x="58" y="918"/>
                  <a:pt x="58" y="918"/>
                  <a:pt x="58" y="918"/>
                </a:cubicBezTo>
                <a:cubicBezTo>
                  <a:pt x="48" y="918"/>
                  <a:pt x="29" y="909"/>
                  <a:pt x="29" y="899"/>
                </a:cubicBezTo>
                <a:cubicBezTo>
                  <a:pt x="10" y="628"/>
                  <a:pt x="10" y="628"/>
                  <a:pt x="10" y="628"/>
                </a:cubicBezTo>
                <a:cubicBezTo>
                  <a:pt x="0" y="435"/>
                  <a:pt x="39" y="242"/>
                  <a:pt x="135" y="59"/>
                </a:cubicBezTo>
                <a:cubicBezTo>
                  <a:pt x="155" y="20"/>
                  <a:pt x="155" y="20"/>
                  <a:pt x="155" y="20"/>
                </a:cubicBezTo>
                <a:cubicBezTo>
                  <a:pt x="155" y="10"/>
                  <a:pt x="164" y="10"/>
                  <a:pt x="174" y="0"/>
                </a:cubicBezTo>
                <a:cubicBezTo>
                  <a:pt x="184" y="0"/>
                  <a:pt x="193" y="10"/>
                  <a:pt x="193" y="20"/>
                </a:cubicBezTo>
                <a:cubicBezTo>
                  <a:pt x="203" y="29"/>
                  <a:pt x="203" y="29"/>
                  <a:pt x="203" y="29"/>
                </a:cubicBezTo>
                <a:cubicBezTo>
                  <a:pt x="309" y="232"/>
                  <a:pt x="358" y="445"/>
                  <a:pt x="338" y="657"/>
                </a:cubicBezTo>
                <a:cubicBezTo>
                  <a:pt x="319" y="899"/>
                  <a:pt x="319" y="899"/>
                  <a:pt x="319" y="899"/>
                </a:cubicBezTo>
                <a:cubicBezTo>
                  <a:pt x="309" y="909"/>
                  <a:pt x="300" y="918"/>
                  <a:pt x="290" y="918"/>
                </a:cubicBezTo>
                <a:close/>
                <a:moveTo>
                  <a:pt x="77" y="870"/>
                </a:moveTo>
                <a:lnTo>
                  <a:pt x="77" y="870"/>
                </a:lnTo>
                <a:cubicBezTo>
                  <a:pt x="271" y="870"/>
                  <a:pt x="271" y="870"/>
                  <a:pt x="271" y="870"/>
                </a:cubicBezTo>
                <a:cubicBezTo>
                  <a:pt x="290" y="657"/>
                  <a:pt x="290" y="657"/>
                  <a:pt x="290" y="657"/>
                </a:cubicBezTo>
                <a:cubicBezTo>
                  <a:pt x="309" y="657"/>
                  <a:pt x="309" y="657"/>
                  <a:pt x="309" y="657"/>
                </a:cubicBezTo>
                <a:cubicBezTo>
                  <a:pt x="290" y="657"/>
                  <a:pt x="290" y="657"/>
                  <a:pt x="290" y="657"/>
                </a:cubicBezTo>
                <a:cubicBezTo>
                  <a:pt x="309" y="455"/>
                  <a:pt x="271" y="261"/>
                  <a:pt x="174" y="87"/>
                </a:cubicBezTo>
                <a:cubicBezTo>
                  <a:pt x="87" y="261"/>
                  <a:pt x="48" y="445"/>
                  <a:pt x="58" y="619"/>
                </a:cubicBezTo>
                <a:lnTo>
                  <a:pt x="77" y="87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4" name="Freeform 431">
            <a:extLst>
              <a:ext uri="{FF2B5EF4-FFF2-40B4-BE49-F238E27FC236}">
                <a16:creationId xmlns:a16="http://schemas.microsoft.com/office/drawing/2014/main" id="{ED4203A6-5707-D141-B13B-D96348DDD2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0864" y="6385807"/>
            <a:ext cx="201341" cy="431446"/>
          </a:xfrm>
          <a:custGeom>
            <a:avLst/>
            <a:gdLst>
              <a:gd name="T0" fmla="*/ 164 w 184"/>
              <a:gd name="T1" fmla="*/ 397 h 398"/>
              <a:gd name="T2" fmla="*/ 164 w 184"/>
              <a:gd name="T3" fmla="*/ 397 h 398"/>
              <a:gd name="T4" fmla="*/ 145 w 184"/>
              <a:gd name="T5" fmla="*/ 387 h 398"/>
              <a:gd name="T6" fmla="*/ 10 w 184"/>
              <a:gd name="T7" fmla="*/ 223 h 398"/>
              <a:gd name="T8" fmla="*/ 19 w 184"/>
              <a:gd name="T9" fmla="*/ 184 h 398"/>
              <a:gd name="T10" fmla="*/ 48 w 184"/>
              <a:gd name="T11" fmla="*/ 194 h 398"/>
              <a:gd name="T12" fmla="*/ 135 w 184"/>
              <a:gd name="T13" fmla="*/ 300 h 398"/>
              <a:gd name="T14" fmla="*/ 135 w 184"/>
              <a:gd name="T15" fmla="*/ 252 h 398"/>
              <a:gd name="T16" fmla="*/ 29 w 184"/>
              <a:gd name="T17" fmla="*/ 39 h 398"/>
              <a:gd name="T18" fmla="*/ 39 w 184"/>
              <a:gd name="T19" fmla="*/ 0 h 398"/>
              <a:gd name="T20" fmla="*/ 67 w 184"/>
              <a:gd name="T21" fmla="*/ 10 h 398"/>
              <a:gd name="T22" fmla="*/ 183 w 184"/>
              <a:gd name="T23" fmla="*/ 242 h 398"/>
              <a:gd name="T24" fmla="*/ 183 w 184"/>
              <a:gd name="T25" fmla="*/ 252 h 398"/>
              <a:gd name="T26" fmla="*/ 183 w 184"/>
              <a:gd name="T27" fmla="*/ 368 h 398"/>
              <a:gd name="T28" fmla="*/ 164 w 184"/>
              <a:gd name="T29" fmla="*/ 397 h 3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84" h="398">
                <a:moveTo>
                  <a:pt x="164" y="397"/>
                </a:moveTo>
                <a:lnTo>
                  <a:pt x="164" y="397"/>
                </a:lnTo>
                <a:cubicBezTo>
                  <a:pt x="155" y="397"/>
                  <a:pt x="145" y="397"/>
                  <a:pt x="145" y="387"/>
                </a:cubicBezTo>
                <a:cubicBezTo>
                  <a:pt x="10" y="223"/>
                  <a:pt x="10" y="223"/>
                  <a:pt x="10" y="223"/>
                </a:cubicBezTo>
                <a:cubicBezTo>
                  <a:pt x="0" y="213"/>
                  <a:pt x="0" y="194"/>
                  <a:pt x="19" y="184"/>
                </a:cubicBezTo>
                <a:cubicBezTo>
                  <a:pt x="29" y="174"/>
                  <a:pt x="39" y="184"/>
                  <a:pt x="48" y="194"/>
                </a:cubicBezTo>
                <a:cubicBezTo>
                  <a:pt x="135" y="300"/>
                  <a:pt x="135" y="300"/>
                  <a:pt x="135" y="300"/>
                </a:cubicBezTo>
                <a:cubicBezTo>
                  <a:pt x="135" y="252"/>
                  <a:pt x="135" y="252"/>
                  <a:pt x="135" y="252"/>
                </a:cubicBezTo>
                <a:cubicBezTo>
                  <a:pt x="29" y="39"/>
                  <a:pt x="29" y="39"/>
                  <a:pt x="29" y="39"/>
                </a:cubicBezTo>
                <a:cubicBezTo>
                  <a:pt x="19" y="29"/>
                  <a:pt x="29" y="10"/>
                  <a:pt x="39" y="0"/>
                </a:cubicBezTo>
                <a:cubicBezTo>
                  <a:pt x="48" y="0"/>
                  <a:pt x="67" y="0"/>
                  <a:pt x="67" y="10"/>
                </a:cubicBezTo>
                <a:cubicBezTo>
                  <a:pt x="183" y="242"/>
                  <a:pt x="183" y="242"/>
                  <a:pt x="183" y="242"/>
                </a:cubicBezTo>
                <a:cubicBezTo>
                  <a:pt x="183" y="242"/>
                  <a:pt x="183" y="242"/>
                  <a:pt x="183" y="252"/>
                </a:cubicBezTo>
                <a:cubicBezTo>
                  <a:pt x="183" y="368"/>
                  <a:pt x="183" y="368"/>
                  <a:pt x="183" y="368"/>
                </a:cubicBezTo>
                <a:cubicBezTo>
                  <a:pt x="183" y="387"/>
                  <a:pt x="174" y="397"/>
                  <a:pt x="164" y="39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5" name="Freeform 432">
            <a:extLst>
              <a:ext uri="{FF2B5EF4-FFF2-40B4-BE49-F238E27FC236}">
                <a16:creationId xmlns:a16="http://schemas.microsoft.com/office/drawing/2014/main" id="{D0192F0C-F551-8C40-862B-7DCFCD9742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42152" y="6395395"/>
            <a:ext cx="191754" cy="421858"/>
          </a:xfrm>
          <a:custGeom>
            <a:avLst/>
            <a:gdLst>
              <a:gd name="T0" fmla="*/ 19 w 175"/>
              <a:gd name="T1" fmla="*/ 387 h 388"/>
              <a:gd name="T2" fmla="*/ 19 w 175"/>
              <a:gd name="T3" fmla="*/ 387 h 388"/>
              <a:gd name="T4" fmla="*/ 10 w 175"/>
              <a:gd name="T5" fmla="*/ 387 h 388"/>
              <a:gd name="T6" fmla="*/ 0 w 175"/>
              <a:gd name="T7" fmla="*/ 358 h 388"/>
              <a:gd name="T8" fmla="*/ 0 w 175"/>
              <a:gd name="T9" fmla="*/ 242 h 388"/>
              <a:gd name="T10" fmla="*/ 0 w 175"/>
              <a:gd name="T11" fmla="*/ 232 h 388"/>
              <a:gd name="T12" fmla="*/ 106 w 175"/>
              <a:gd name="T13" fmla="*/ 10 h 388"/>
              <a:gd name="T14" fmla="*/ 145 w 175"/>
              <a:gd name="T15" fmla="*/ 0 h 388"/>
              <a:gd name="T16" fmla="*/ 155 w 175"/>
              <a:gd name="T17" fmla="*/ 39 h 388"/>
              <a:gd name="T18" fmla="*/ 49 w 175"/>
              <a:gd name="T19" fmla="*/ 242 h 388"/>
              <a:gd name="T20" fmla="*/ 49 w 175"/>
              <a:gd name="T21" fmla="*/ 290 h 388"/>
              <a:gd name="T22" fmla="*/ 126 w 175"/>
              <a:gd name="T23" fmla="*/ 194 h 388"/>
              <a:gd name="T24" fmla="*/ 155 w 175"/>
              <a:gd name="T25" fmla="*/ 194 h 388"/>
              <a:gd name="T26" fmla="*/ 164 w 175"/>
              <a:gd name="T27" fmla="*/ 223 h 388"/>
              <a:gd name="T28" fmla="*/ 39 w 175"/>
              <a:gd name="T29" fmla="*/ 377 h 388"/>
              <a:gd name="T30" fmla="*/ 19 w 175"/>
              <a:gd name="T31" fmla="*/ 387 h 3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75" h="388">
                <a:moveTo>
                  <a:pt x="19" y="387"/>
                </a:moveTo>
                <a:lnTo>
                  <a:pt x="19" y="387"/>
                </a:lnTo>
                <a:cubicBezTo>
                  <a:pt x="19" y="387"/>
                  <a:pt x="19" y="387"/>
                  <a:pt x="10" y="387"/>
                </a:cubicBezTo>
                <a:cubicBezTo>
                  <a:pt x="0" y="387"/>
                  <a:pt x="0" y="377"/>
                  <a:pt x="0" y="358"/>
                </a:cubicBezTo>
                <a:cubicBezTo>
                  <a:pt x="0" y="242"/>
                  <a:pt x="0" y="242"/>
                  <a:pt x="0" y="242"/>
                </a:cubicBezTo>
                <a:cubicBezTo>
                  <a:pt x="0" y="232"/>
                  <a:pt x="0" y="232"/>
                  <a:pt x="0" y="232"/>
                </a:cubicBezTo>
                <a:cubicBezTo>
                  <a:pt x="106" y="10"/>
                  <a:pt x="106" y="10"/>
                  <a:pt x="106" y="10"/>
                </a:cubicBezTo>
                <a:cubicBezTo>
                  <a:pt x="116" y="0"/>
                  <a:pt x="126" y="0"/>
                  <a:pt x="145" y="0"/>
                </a:cubicBezTo>
                <a:cubicBezTo>
                  <a:pt x="155" y="10"/>
                  <a:pt x="155" y="19"/>
                  <a:pt x="155" y="39"/>
                </a:cubicBezTo>
                <a:cubicBezTo>
                  <a:pt x="49" y="242"/>
                  <a:pt x="49" y="242"/>
                  <a:pt x="49" y="242"/>
                </a:cubicBezTo>
                <a:cubicBezTo>
                  <a:pt x="49" y="290"/>
                  <a:pt x="49" y="290"/>
                  <a:pt x="49" y="290"/>
                </a:cubicBezTo>
                <a:cubicBezTo>
                  <a:pt x="126" y="194"/>
                  <a:pt x="126" y="194"/>
                  <a:pt x="126" y="194"/>
                </a:cubicBezTo>
                <a:cubicBezTo>
                  <a:pt x="135" y="184"/>
                  <a:pt x="145" y="184"/>
                  <a:pt x="155" y="194"/>
                </a:cubicBezTo>
                <a:cubicBezTo>
                  <a:pt x="164" y="194"/>
                  <a:pt x="174" y="213"/>
                  <a:pt x="164" y="223"/>
                </a:cubicBezTo>
                <a:cubicBezTo>
                  <a:pt x="39" y="377"/>
                  <a:pt x="39" y="377"/>
                  <a:pt x="39" y="377"/>
                </a:cubicBezTo>
                <a:cubicBezTo>
                  <a:pt x="39" y="387"/>
                  <a:pt x="29" y="387"/>
                  <a:pt x="19" y="38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6" name="Freeform 433">
            <a:extLst>
              <a:ext uri="{FF2B5EF4-FFF2-40B4-BE49-F238E27FC236}">
                <a16:creationId xmlns:a16="http://schemas.microsoft.com/office/drawing/2014/main" id="{E8274676-9C93-444E-BFD0-EB2DD1DDC0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38698" y="6596736"/>
            <a:ext cx="167786" cy="105465"/>
          </a:xfrm>
          <a:custGeom>
            <a:avLst/>
            <a:gdLst>
              <a:gd name="T0" fmla="*/ 135 w 155"/>
              <a:gd name="T1" fmla="*/ 96 h 97"/>
              <a:gd name="T2" fmla="*/ 135 w 155"/>
              <a:gd name="T3" fmla="*/ 96 h 97"/>
              <a:gd name="T4" fmla="*/ 19 w 155"/>
              <a:gd name="T5" fmla="*/ 96 h 97"/>
              <a:gd name="T6" fmla="*/ 0 w 155"/>
              <a:gd name="T7" fmla="*/ 77 h 97"/>
              <a:gd name="T8" fmla="*/ 0 w 155"/>
              <a:gd name="T9" fmla="*/ 29 h 97"/>
              <a:gd name="T10" fmla="*/ 19 w 155"/>
              <a:gd name="T11" fmla="*/ 0 h 97"/>
              <a:gd name="T12" fmla="*/ 135 w 155"/>
              <a:gd name="T13" fmla="*/ 0 h 97"/>
              <a:gd name="T14" fmla="*/ 154 w 155"/>
              <a:gd name="T15" fmla="*/ 29 h 97"/>
              <a:gd name="T16" fmla="*/ 154 w 155"/>
              <a:gd name="T17" fmla="*/ 77 h 97"/>
              <a:gd name="T18" fmla="*/ 135 w 155"/>
              <a:gd name="T19" fmla="*/ 96 h 97"/>
              <a:gd name="T20" fmla="*/ 48 w 155"/>
              <a:gd name="T21" fmla="*/ 48 h 97"/>
              <a:gd name="T22" fmla="*/ 48 w 155"/>
              <a:gd name="T23" fmla="*/ 48 h 97"/>
              <a:gd name="T24" fmla="*/ 106 w 155"/>
              <a:gd name="T25" fmla="*/ 48 h 97"/>
              <a:gd name="T26" fmla="*/ 106 w 155"/>
              <a:gd name="T27" fmla="*/ 48 h 97"/>
              <a:gd name="T28" fmla="*/ 48 w 155"/>
              <a:gd name="T29" fmla="*/ 48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55" h="97">
                <a:moveTo>
                  <a:pt x="135" y="96"/>
                </a:moveTo>
                <a:lnTo>
                  <a:pt x="135" y="96"/>
                </a:lnTo>
                <a:cubicBezTo>
                  <a:pt x="19" y="96"/>
                  <a:pt x="19" y="96"/>
                  <a:pt x="19" y="96"/>
                </a:cubicBezTo>
                <a:cubicBezTo>
                  <a:pt x="10" y="96"/>
                  <a:pt x="0" y="87"/>
                  <a:pt x="0" y="77"/>
                </a:cubicBezTo>
                <a:cubicBezTo>
                  <a:pt x="0" y="29"/>
                  <a:pt x="0" y="29"/>
                  <a:pt x="0" y="29"/>
                </a:cubicBezTo>
                <a:cubicBezTo>
                  <a:pt x="0" y="10"/>
                  <a:pt x="10" y="0"/>
                  <a:pt x="19" y="0"/>
                </a:cubicBezTo>
                <a:cubicBezTo>
                  <a:pt x="135" y="0"/>
                  <a:pt x="135" y="0"/>
                  <a:pt x="135" y="0"/>
                </a:cubicBezTo>
                <a:cubicBezTo>
                  <a:pt x="145" y="0"/>
                  <a:pt x="154" y="10"/>
                  <a:pt x="154" y="29"/>
                </a:cubicBezTo>
                <a:cubicBezTo>
                  <a:pt x="154" y="77"/>
                  <a:pt x="154" y="77"/>
                  <a:pt x="154" y="77"/>
                </a:cubicBezTo>
                <a:cubicBezTo>
                  <a:pt x="154" y="87"/>
                  <a:pt x="145" y="96"/>
                  <a:pt x="135" y="96"/>
                </a:cubicBezTo>
                <a:close/>
                <a:moveTo>
                  <a:pt x="48" y="48"/>
                </a:moveTo>
                <a:lnTo>
                  <a:pt x="48" y="48"/>
                </a:lnTo>
                <a:cubicBezTo>
                  <a:pt x="106" y="48"/>
                  <a:pt x="106" y="48"/>
                  <a:pt x="106" y="48"/>
                </a:cubicBezTo>
                <a:lnTo>
                  <a:pt x="106" y="48"/>
                </a:lnTo>
                <a:cubicBezTo>
                  <a:pt x="48" y="48"/>
                  <a:pt x="48" y="48"/>
                  <a:pt x="48" y="48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7" name="Freeform 434">
            <a:extLst>
              <a:ext uri="{FF2B5EF4-FFF2-40B4-BE49-F238E27FC236}">
                <a16:creationId xmlns:a16="http://schemas.microsoft.com/office/drawing/2014/main" id="{C006BC45-A7E1-FC47-BAFB-3016C3A2E7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53081" y="5944774"/>
            <a:ext cx="158195" cy="167783"/>
          </a:xfrm>
          <a:custGeom>
            <a:avLst/>
            <a:gdLst>
              <a:gd name="T0" fmla="*/ 67 w 145"/>
              <a:gd name="T1" fmla="*/ 154 h 155"/>
              <a:gd name="T2" fmla="*/ 67 w 145"/>
              <a:gd name="T3" fmla="*/ 154 h 155"/>
              <a:gd name="T4" fmla="*/ 0 w 145"/>
              <a:gd name="T5" fmla="*/ 77 h 155"/>
              <a:gd name="T6" fmla="*/ 67 w 145"/>
              <a:gd name="T7" fmla="*/ 0 h 155"/>
              <a:gd name="T8" fmla="*/ 144 w 145"/>
              <a:gd name="T9" fmla="*/ 77 h 155"/>
              <a:gd name="T10" fmla="*/ 67 w 145"/>
              <a:gd name="T11" fmla="*/ 154 h 155"/>
              <a:gd name="T12" fmla="*/ 67 w 145"/>
              <a:gd name="T13" fmla="*/ 58 h 155"/>
              <a:gd name="T14" fmla="*/ 67 w 145"/>
              <a:gd name="T15" fmla="*/ 58 h 155"/>
              <a:gd name="T16" fmla="*/ 48 w 145"/>
              <a:gd name="T17" fmla="*/ 77 h 155"/>
              <a:gd name="T18" fmla="*/ 67 w 145"/>
              <a:gd name="T19" fmla="*/ 106 h 155"/>
              <a:gd name="T20" fmla="*/ 96 w 145"/>
              <a:gd name="T21" fmla="*/ 77 h 155"/>
              <a:gd name="T22" fmla="*/ 67 w 145"/>
              <a:gd name="T23" fmla="*/ 58 h 1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45" h="155">
                <a:moveTo>
                  <a:pt x="67" y="154"/>
                </a:moveTo>
                <a:lnTo>
                  <a:pt x="67" y="154"/>
                </a:lnTo>
                <a:cubicBezTo>
                  <a:pt x="28" y="154"/>
                  <a:pt x="0" y="116"/>
                  <a:pt x="0" y="77"/>
                </a:cubicBezTo>
                <a:cubicBezTo>
                  <a:pt x="0" y="39"/>
                  <a:pt x="28" y="0"/>
                  <a:pt x="67" y="0"/>
                </a:cubicBezTo>
                <a:cubicBezTo>
                  <a:pt x="106" y="0"/>
                  <a:pt x="144" y="39"/>
                  <a:pt x="144" y="77"/>
                </a:cubicBezTo>
                <a:cubicBezTo>
                  <a:pt x="144" y="116"/>
                  <a:pt x="106" y="154"/>
                  <a:pt x="67" y="154"/>
                </a:cubicBezTo>
                <a:close/>
                <a:moveTo>
                  <a:pt x="67" y="58"/>
                </a:moveTo>
                <a:lnTo>
                  <a:pt x="67" y="58"/>
                </a:lnTo>
                <a:cubicBezTo>
                  <a:pt x="57" y="58"/>
                  <a:pt x="48" y="68"/>
                  <a:pt x="48" y="77"/>
                </a:cubicBezTo>
                <a:cubicBezTo>
                  <a:pt x="48" y="87"/>
                  <a:pt x="57" y="106"/>
                  <a:pt x="67" y="106"/>
                </a:cubicBezTo>
                <a:cubicBezTo>
                  <a:pt x="86" y="106"/>
                  <a:pt x="96" y="87"/>
                  <a:pt x="96" y="77"/>
                </a:cubicBezTo>
                <a:cubicBezTo>
                  <a:pt x="96" y="68"/>
                  <a:pt x="86" y="58"/>
                  <a:pt x="67" y="58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8" name="Freeform 435">
            <a:extLst>
              <a:ext uri="{FF2B5EF4-FFF2-40B4-BE49-F238E27FC236}">
                <a16:creationId xmlns:a16="http://schemas.microsoft.com/office/drawing/2014/main" id="{11426A78-B719-1E4B-9CE6-9C233F1281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5811" y="6395395"/>
            <a:ext cx="52734" cy="421858"/>
          </a:xfrm>
          <a:custGeom>
            <a:avLst/>
            <a:gdLst>
              <a:gd name="T0" fmla="*/ 19 w 49"/>
              <a:gd name="T1" fmla="*/ 387 h 388"/>
              <a:gd name="T2" fmla="*/ 19 w 49"/>
              <a:gd name="T3" fmla="*/ 387 h 388"/>
              <a:gd name="T4" fmla="*/ 0 w 49"/>
              <a:gd name="T5" fmla="*/ 358 h 388"/>
              <a:gd name="T6" fmla="*/ 0 w 49"/>
              <a:gd name="T7" fmla="*/ 29 h 388"/>
              <a:gd name="T8" fmla="*/ 19 w 49"/>
              <a:gd name="T9" fmla="*/ 0 h 388"/>
              <a:gd name="T10" fmla="*/ 48 w 49"/>
              <a:gd name="T11" fmla="*/ 29 h 388"/>
              <a:gd name="T12" fmla="*/ 48 w 49"/>
              <a:gd name="T13" fmla="*/ 358 h 388"/>
              <a:gd name="T14" fmla="*/ 19 w 49"/>
              <a:gd name="T15" fmla="*/ 387 h 3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9" h="388">
                <a:moveTo>
                  <a:pt x="19" y="387"/>
                </a:moveTo>
                <a:lnTo>
                  <a:pt x="19" y="387"/>
                </a:lnTo>
                <a:cubicBezTo>
                  <a:pt x="9" y="387"/>
                  <a:pt x="0" y="377"/>
                  <a:pt x="0" y="358"/>
                </a:cubicBezTo>
                <a:cubicBezTo>
                  <a:pt x="0" y="29"/>
                  <a:pt x="0" y="29"/>
                  <a:pt x="0" y="29"/>
                </a:cubicBezTo>
                <a:cubicBezTo>
                  <a:pt x="0" y="10"/>
                  <a:pt x="9" y="0"/>
                  <a:pt x="19" y="0"/>
                </a:cubicBezTo>
                <a:cubicBezTo>
                  <a:pt x="38" y="0"/>
                  <a:pt x="48" y="10"/>
                  <a:pt x="48" y="29"/>
                </a:cubicBezTo>
                <a:cubicBezTo>
                  <a:pt x="48" y="358"/>
                  <a:pt x="48" y="358"/>
                  <a:pt x="48" y="358"/>
                </a:cubicBezTo>
                <a:cubicBezTo>
                  <a:pt x="48" y="377"/>
                  <a:pt x="38" y="387"/>
                  <a:pt x="19" y="38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9" name="Freeform 436">
            <a:extLst>
              <a:ext uri="{FF2B5EF4-FFF2-40B4-BE49-F238E27FC236}">
                <a16:creationId xmlns:a16="http://schemas.microsoft.com/office/drawing/2014/main" id="{29D511F0-9745-B945-A1E3-EA70EFD1BF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10706" y="5724257"/>
            <a:ext cx="254072" cy="1030675"/>
          </a:xfrm>
          <a:custGeom>
            <a:avLst/>
            <a:gdLst>
              <a:gd name="T0" fmla="*/ 213 w 233"/>
              <a:gd name="T1" fmla="*/ 947 h 948"/>
              <a:gd name="T2" fmla="*/ 213 w 233"/>
              <a:gd name="T3" fmla="*/ 947 h 948"/>
              <a:gd name="T4" fmla="*/ 193 w 233"/>
              <a:gd name="T5" fmla="*/ 937 h 948"/>
              <a:gd name="T6" fmla="*/ 0 w 233"/>
              <a:gd name="T7" fmla="*/ 483 h 948"/>
              <a:gd name="T8" fmla="*/ 87 w 233"/>
              <a:gd name="T9" fmla="*/ 155 h 948"/>
              <a:gd name="T10" fmla="*/ 193 w 233"/>
              <a:gd name="T11" fmla="*/ 10 h 948"/>
              <a:gd name="T12" fmla="*/ 222 w 233"/>
              <a:gd name="T13" fmla="*/ 0 h 948"/>
              <a:gd name="T14" fmla="*/ 222 w 233"/>
              <a:gd name="T15" fmla="*/ 39 h 948"/>
              <a:gd name="T16" fmla="*/ 126 w 233"/>
              <a:gd name="T17" fmla="*/ 174 h 948"/>
              <a:gd name="T18" fmla="*/ 49 w 233"/>
              <a:gd name="T19" fmla="*/ 483 h 948"/>
              <a:gd name="T20" fmla="*/ 222 w 233"/>
              <a:gd name="T21" fmla="*/ 898 h 948"/>
              <a:gd name="T22" fmla="*/ 222 w 233"/>
              <a:gd name="T23" fmla="*/ 937 h 948"/>
              <a:gd name="T24" fmla="*/ 213 w 233"/>
              <a:gd name="T25" fmla="*/ 947 h 9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33" h="948">
                <a:moveTo>
                  <a:pt x="213" y="947"/>
                </a:moveTo>
                <a:lnTo>
                  <a:pt x="213" y="947"/>
                </a:lnTo>
                <a:cubicBezTo>
                  <a:pt x="203" y="947"/>
                  <a:pt x="193" y="937"/>
                  <a:pt x="193" y="937"/>
                </a:cubicBezTo>
                <a:cubicBezTo>
                  <a:pt x="135" y="879"/>
                  <a:pt x="10" y="725"/>
                  <a:pt x="0" y="483"/>
                </a:cubicBezTo>
                <a:cubicBezTo>
                  <a:pt x="0" y="367"/>
                  <a:pt x="29" y="261"/>
                  <a:pt x="87" y="155"/>
                </a:cubicBezTo>
                <a:cubicBezTo>
                  <a:pt x="116" y="97"/>
                  <a:pt x="155" y="48"/>
                  <a:pt x="193" y="10"/>
                </a:cubicBezTo>
                <a:cubicBezTo>
                  <a:pt x="203" y="0"/>
                  <a:pt x="213" y="0"/>
                  <a:pt x="222" y="0"/>
                </a:cubicBezTo>
                <a:cubicBezTo>
                  <a:pt x="232" y="10"/>
                  <a:pt x="232" y="29"/>
                  <a:pt x="222" y="39"/>
                </a:cubicBezTo>
                <a:cubicBezTo>
                  <a:pt x="193" y="77"/>
                  <a:pt x="155" y="126"/>
                  <a:pt x="126" y="174"/>
                </a:cubicBezTo>
                <a:cubicBezTo>
                  <a:pt x="77" y="271"/>
                  <a:pt x="49" y="377"/>
                  <a:pt x="49" y="483"/>
                </a:cubicBezTo>
                <a:cubicBezTo>
                  <a:pt x="58" y="705"/>
                  <a:pt x="174" y="850"/>
                  <a:pt x="222" y="898"/>
                </a:cubicBezTo>
                <a:cubicBezTo>
                  <a:pt x="232" y="908"/>
                  <a:pt x="232" y="927"/>
                  <a:pt x="222" y="937"/>
                </a:cubicBezTo>
                <a:cubicBezTo>
                  <a:pt x="222" y="947"/>
                  <a:pt x="213" y="947"/>
                  <a:pt x="213" y="94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0" name="Freeform 437">
            <a:extLst>
              <a:ext uri="{FF2B5EF4-FFF2-40B4-BE49-F238E27FC236}">
                <a16:creationId xmlns:a16="http://schemas.microsoft.com/office/drawing/2014/main" id="{8C5CAC0D-FD11-A44B-8783-B7432BA715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85196" y="5724257"/>
            <a:ext cx="263663" cy="1030675"/>
          </a:xfrm>
          <a:custGeom>
            <a:avLst/>
            <a:gdLst>
              <a:gd name="T0" fmla="*/ 29 w 243"/>
              <a:gd name="T1" fmla="*/ 947 h 948"/>
              <a:gd name="T2" fmla="*/ 29 w 243"/>
              <a:gd name="T3" fmla="*/ 947 h 948"/>
              <a:gd name="T4" fmla="*/ 10 w 243"/>
              <a:gd name="T5" fmla="*/ 937 h 948"/>
              <a:gd name="T6" fmla="*/ 10 w 243"/>
              <a:gd name="T7" fmla="*/ 898 h 948"/>
              <a:gd name="T8" fmla="*/ 106 w 243"/>
              <a:gd name="T9" fmla="*/ 763 h 948"/>
              <a:gd name="T10" fmla="*/ 184 w 243"/>
              <a:gd name="T11" fmla="*/ 454 h 948"/>
              <a:gd name="T12" fmla="*/ 10 w 243"/>
              <a:gd name="T13" fmla="*/ 39 h 948"/>
              <a:gd name="T14" fmla="*/ 10 w 243"/>
              <a:gd name="T15" fmla="*/ 10 h 948"/>
              <a:gd name="T16" fmla="*/ 48 w 243"/>
              <a:gd name="T17" fmla="*/ 10 h 948"/>
              <a:gd name="T18" fmla="*/ 232 w 243"/>
              <a:gd name="T19" fmla="*/ 454 h 948"/>
              <a:gd name="T20" fmla="*/ 154 w 243"/>
              <a:gd name="T21" fmla="*/ 792 h 948"/>
              <a:gd name="T22" fmla="*/ 48 w 243"/>
              <a:gd name="T23" fmla="*/ 937 h 948"/>
              <a:gd name="T24" fmla="*/ 29 w 243"/>
              <a:gd name="T25" fmla="*/ 947 h 9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43" h="948">
                <a:moveTo>
                  <a:pt x="29" y="947"/>
                </a:moveTo>
                <a:lnTo>
                  <a:pt x="29" y="947"/>
                </a:lnTo>
                <a:cubicBezTo>
                  <a:pt x="19" y="947"/>
                  <a:pt x="10" y="947"/>
                  <a:pt x="10" y="937"/>
                </a:cubicBezTo>
                <a:cubicBezTo>
                  <a:pt x="0" y="927"/>
                  <a:pt x="0" y="908"/>
                  <a:pt x="10" y="898"/>
                </a:cubicBezTo>
                <a:cubicBezTo>
                  <a:pt x="48" y="860"/>
                  <a:pt x="77" y="812"/>
                  <a:pt x="106" y="763"/>
                </a:cubicBezTo>
                <a:cubicBezTo>
                  <a:pt x="164" y="667"/>
                  <a:pt x="184" y="560"/>
                  <a:pt x="184" y="454"/>
                </a:cubicBezTo>
                <a:cubicBezTo>
                  <a:pt x="184" y="242"/>
                  <a:pt x="58" y="97"/>
                  <a:pt x="10" y="39"/>
                </a:cubicBezTo>
                <a:cubicBezTo>
                  <a:pt x="0" y="29"/>
                  <a:pt x="0" y="19"/>
                  <a:pt x="10" y="10"/>
                </a:cubicBezTo>
                <a:cubicBezTo>
                  <a:pt x="19" y="0"/>
                  <a:pt x="39" y="0"/>
                  <a:pt x="48" y="10"/>
                </a:cubicBezTo>
                <a:cubicBezTo>
                  <a:pt x="97" y="58"/>
                  <a:pt x="232" y="222"/>
                  <a:pt x="232" y="454"/>
                </a:cubicBezTo>
                <a:cubicBezTo>
                  <a:pt x="242" y="570"/>
                  <a:pt x="213" y="686"/>
                  <a:pt x="154" y="792"/>
                </a:cubicBezTo>
                <a:cubicBezTo>
                  <a:pt x="126" y="841"/>
                  <a:pt x="87" y="898"/>
                  <a:pt x="48" y="937"/>
                </a:cubicBezTo>
                <a:cubicBezTo>
                  <a:pt x="39" y="947"/>
                  <a:pt x="29" y="947"/>
                  <a:pt x="29" y="94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1" name="Freeform 438">
            <a:extLst>
              <a:ext uri="{FF2B5EF4-FFF2-40B4-BE49-F238E27FC236}">
                <a16:creationId xmlns:a16="http://schemas.microsoft.com/office/drawing/2014/main" id="{AA96E1CB-A427-0246-8F9F-2376E0B42D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80754" y="6007092"/>
            <a:ext cx="829333" cy="810161"/>
          </a:xfrm>
          <a:custGeom>
            <a:avLst/>
            <a:gdLst>
              <a:gd name="T0" fmla="*/ 686 w 764"/>
              <a:gd name="T1" fmla="*/ 203 h 745"/>
              <a:gd name="T2" fmla="*/ 551 w 764"/>
              <a:gd name="T3" fmla="*/ 212 h 745"/>
              <a:gd name="T4" fmla="*/ 492 w 764"/>
              <a:gd name="T5" fmla="*/ 280 h 745"/>
              <a:gd name="T6" fmla="*/ 415 w 764"/>
              <a:gd name="T7" fmla="*/ 483 h 745"/>
              <a:gd name="T8" fmla="*/ 376 w 764"/>
              <a:gd name="T9" fmla="*/ 473 h 745"/>
              <a:gd name="T10" fmla="*/ 367 w 764"/>
              <a:gd name="T11" fmla="*/ 531 h 745"/>
              <a:gd name="T12" fmla="*/ 376 w 764"/>
              <a:gd name="T13" fmla="*/ 541 h 745"/>
              <a:gd name="T14" fmla="*/ 232 w 764"/>
              <a:gd name="T15" fmla="*/ 676 h 745"/>
              <a:gd name="T16" fmla="*/ 193 w 764"/>
              <a:gd name="T17" fmla="*/ 647 h 745"/>
              <a:gd name="T18" fmla="*/ 174 w 764"/>
              <a:gd name="T19" fmla="*/ 628 h 745"/>
              <a:gd name="T20" fmla="*/ 164 w 764"/>
              <a:gd name="T21" fmla="*/ 599 h 745"/>
              <a:gd name="T22" fmla="*/ 135 w 764"/>
              <a:gd name="T23" fmla="*/ 589 h 745"/>
              <a:gd name="T24" fmla="*/ 96 w 764"/>
              <a:gd name="T25" fmla="*/ 628 h 745"/>
              <a:gd name="T26" fmla="*/ 106 w 764"/>
              <a:gd name="T27" fmla="*/ 666 h 745"/>
              <a:gd name="T28" fmla="*/ 58 w 764"/>
              <a:gd name="T29" fmla="*/ 647 h 745"/>
              <a:gd name="T30" fmla="*/ 10 w 764"/>
              <a:gd name="T31" fmla="*/ 666 h 745"/>
              <a:gd name="T32" fmla="*/ 222 w 764"/>
              <a:gd name="T33" fmla="*/ 744 h 745"/>
              <a:gd name="T34" fmla="*/ 232 w 764"/>
              <a:gd name="T35" fmla="*/ 744 h 745"/>
              <a:gd name="T36" fmla="*/ 251 w 764"/>
              <a:gd name="T37" fmla="*/ 744 h 745"/>
              <a:gd name="T38" fmla="*/ 589 w 764"/>
              <a:gd name="T39" fmla="*/ 618 h 745"/>
              <a:gd name="T40" fmla="*/ 599 w 764"/>
              <a:gd name="T41" fmla="*/ 608 h 745"/>
              <a:gd name="T42" fmla="*/ 608 w 764"/>
              <a:gd name="T43" fmla="*/ 599 h 745"/>
              <a:gd name="T44" fmla="*/ 705 w 764"/>
              <a:gd name="T45" fmla="*/ 0 h 745"/>
              <a:gd name="T46" fmla="*/ 666 w 764"/>
              <a:gd name="T47" fmla="*/ 58 h 745"/>
              <a:gd name="T48" fmla="*/ 695 w 764"/>
              <a:gd name="T49" fmla="*/ 203 h 745"/>
              <a:gd name="T50" fmla="*/ 367 w 764"/>
              <a:gd name="T51" fmla="*/ 657 h 745"/>
              <a:gd name="T52" fmla="*/ 444 w 764"/>
              <a:gd name="T53" fmla="*/ 560 h 745"/>
              <a:gd name="T54" fmla="*/ 512 w 764"/>
              <a:gd name="T55" fmla="*/ 589 h 745"/>
              <a:gd name="T56" fmla="*/ 376 w 764"/>
              <a:gd name="T57" fmla="*/ 666 h 745"/>
              <a:gd name="T58" fmla="*/ 570 w 764"/>
              <a:gd name="T59" fmla="*/ 551 h 745"/>
              <a:gd name="T60" fmla="*/ 483 w 764"/>
              <a:gd name="T61" fmla="*/ 502 h 745"/>
              <a:gd name="T62" fmla="*/ 551 w 764"/>
              <a:gd name="T63" fmla="*/ 280 h 745"/>
              <a:gd name="T64" fmla="*/ 686 w 764"/>
              <a:gd name="T65" fmla="*/ 270 h 745"/>
              <a:gd name="T66" fmla="*/ 580 w 764"/>
              <a:gd name="T67" fmla="*/ 551 h 7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764" h="745">
                <a:moveTo>
                  <a:pt x="686" y="203"/>
                </a:moveTo>
                <a:lnTo>
                  <a:pt x="686" y="203"/>
                </a:lnTo>
                <a:cubicBezTo>
                  <a:pt x="560" y="203"/>
                  <a:pt x="560" y="203"/>
                  <a:pt x="560" y="203"/>
                </a:cubicBezTo>
                <a:cubicBezTo>
                  <a:pt x="551" y="203"/>
                  <a:pt x="551" y="212"/>
                  <a:pt x="551" y="212"/>
                </a:cubicBezTo>
                <a:cubicBezTo>
                  <a:pt x="531" y="232"/>
                  <a:pt x="512" y="251"/>
                  <a:pt x="492" y="270"/>
                </a:cubicBezTo>
                <a:lnTo>
                  <a:pt x="492" y="280"/>
                </a:lnTo>
                <a:cubicBezTo>
                  <a:pt x="483" y="347"/>
                  <a:pt x="464" y="415"/>
                  <a:pt x="425" y="473"/>
                </a:cubicBezTo>
                <a:cubicBezTo>
                  <a:pt x="425" y="483"/>
                  <a:pt x="415" y="483"/>
                  <a:pt x="415" y="483"/>
                </a:cubicBezTo>
                <a:cubicBezTo>
                  <a:pt x="406" y="473"/>
                  <a:pt x="396" y="473"/>
                  <a:pt x="386" y="473"/>
                </a:cubicBezTo>
                <a:cubicBezTo>
                  <a:pt x="376" y="473"/>
                  <a:pt x="376" y="473"/>
                  <a:pt x="376" y="473"/>
                </a:cubicBezTo>
                <a:cubicBezTo>
                  <a:pt x="357" y="521"/>
                  <a:pt x="357" y="521"/>
                  <a:pt x="357" y="521"/>
                </a:cubicBezTo>
                <a:cubicBezTo>
                  <a:pt x="357" y="521"/>
                  <a:pt x="357" y="531"/>
                  <a:pt x="367" y="531"/>
                </a:cubicBezTo>
                <a:cubicBezTo>
                  <a:pt x="367" y="531"/>
                  <a:pt x="367" y="531"/>
                  <a:pt x="376" y="531"/>
                </a:cubicBezTo>
                <a:lnTo>
                  <a:pt x="376" y="541"/>
                </a:lnTo>
                <a:cubicBezTo>
                  <a:pt x="338" y="589"/>
                  <a:pt x="299" y="637"/>
                  <a:pt x="251" y="676"/>
                </a:cubicBezTo>
                <a:cubicBezTo>
                  <a:pt x="241" y="686"/>
                  <a:pt x="241" y="686"/>
                  <a:pt x="232" y="676"/>
                </a:cubicBezTo>
                <a:cubicBezTo>
                  <a:pt x="222" y="666"/>
                  <a:pt x="212" y="657"/>
                  <a:pt x="203" y="647"/>
                </a:cubicBezTo>
                <a:cubicBezTo>
                  <a:pt x="203" y="647"/>
                  <a:pt x="203" y="647"/>
                  <a:pt x="193" y="647"/>
                </a:cubicBezTo>
                <a:cubicBezTo>
                  <a:pt x="193" y="647"/>
                  <a:pt x="193" y="647"/>
                  <a:pt x="193" y="637"/>
                </a:cubicBezTo>
                <a:cubicBezTo>
                  <a:pt x="183" y="637"/>
                  <a:pt x="183" y="637"/>
                  <a:pt x="174" y="628"/>
                </a:cubicBezTo>
                <a:cubicBezTo>
                  <a:pt x="174" y="628"/>
                  <a:pt x="164" y="618"/>
                  <a:pt x="164" y="608"/>
                </a:cubicBezTo>
                <a:cubicBezTo>
                  <a:pt x="164" y="608"/>
                  <a:pt x="164" y="608"/>
                  <a:pt x="164" y="599"/>
                </a:cubicBezTo>
                <a:cubicBezTo>
                  <a:pt x="155" y="599"/>
                  <a:pt x="155" y="589"/>
                  <a:pt x="145" y="589"/>
                </a:cubicBezTo>
                <a:cubicBezTo>
                  <a:pt x="145" y="580"/>
                  <a:pt x="135" y="580"/>
                  <a:pt x="135" y="589"/>
                </a:cubicBezTo>
                <a:cubicBezTo>
                  <a:pt x="125" y="599"/>
                  <a:pt x="116" y="599"/>
                  <a:pt x="96" y="608"/>
                </a:cubicBezTo>
                <a:cubicBezTo>
                  <a:pt x="96" y="618"/>
                  <a:pt x="96" y="618"/>
                  <a:pt x="96" y="628"/>
                </a:cubicBezTo>
                <a:cubicBezTo>
                  <a:pt x="106" y="637"/>
                  <a:pt x="106" y="637"/>
                  <a:pt x="116" y="647"/>
                </a:cubicBezTo>
                <a:cubicBezTo>
                  <a:pt x="125" y="657"/>
                  <a:pt x="116" y="666"/>
                  <a:pt x="106" y="666"/>
                </a:cubicBezTo>
                <a:cubicBezTo>
                  <a:pt x="96" y="657"/>
                  <a:pt x="77" y="647"/>
                  <a:pt x="58" y="647"/>
                </a:cubicBezTo>
                <a:cubicBezTo>
                  <a:pt x="58" y="637"/>
                  <a:pt x="58" y="637"/>
                  <a:pt x="58" y="647"/>
                </a:cubicBezTo>
                <a:cubicBezTo>
                  <a:pt x="39" y="647"/>
                  <a:pt x="29" y="657"/>
                  <a:pt x="19" y="666"/>
                </a:cubicBezTo>
                <a:lnTo>
                  <a:pt x="10" y="666"/>
                </a:lnTo>
                <a:cubicBezTo>
                  <a:pt x="0" y="676"/>
                  <a:pt x="0" y="686"/>
                  <a:pt x="10" y="686"/>
                </a:cubicBezTo>
                <a:cubicBezTo>
                  <a:pt x="77" y="724"/>
                  <a:pt x="145" y="744"/>
                  <a:pt x="222" y="744"/>
                </a:cubicBezTo>
                <a:lnTo>
                  <a:pt x="222" y="744"/>
                </a:lnTo>
                <a:cubicBezTo>
                  <a:pt x="232" y="744"/>
                  <a:pt x="232" y="744"/>
                  <a:pt x="232" y="744"/>
                </a:cubicBezTo>
                <a:lnTo>
                  <a:pt x="232" y="744"/>
                </a:lnTo>
                <a:cubicBezTo>
                  <a:pt x="241" y="744"/>
                  <a:pt x="241" y="744"/>
                  <a:pt x="251" y="744"/>
                </a:cubicBezTo>
                <a:cubicBezTo>
                  <a:pt x="376" y="744"/>
                  <a:pt x="492" y="705"/>
                  <a:pt x="589" y="618"/>
                </a:cubicBezTo>
                <a:lnTo>
                  <a:pt x="589" y="618"/>
                </a:lnTo>
                <a:cubicBezTo>
                  <a:pt x="599" y="618"/>
                  <a:pt x="599" y="618"/>
                  <a:pt x="599" y="608"/>
                </a:cubicBezTo>
                <a:lnTo>
                  <a:pt x="599" y="608"/>
                </a:lnTo>
                <a:lnTo>
                  <a:pt x="599" y="608"/>
                </a:lnTo>
                <a:cubicBezTo>
                  <a:pt x="608" y="608"/>
                  <a:pt x="608" y="599"/>
                  <a:pt x="608" y="599"/>
                </a:cubicBezTo>
                <a:cubicBezTo>
                  <a:pt x="705" y="502"/>
                  <a:pt x="763" y="376"/>
                  <a:pt x="763" y="241"/>
                </a:cubicBezTo>
                <a:cubicBezTo>
                  <a:pt x="763" y="155"/>
                  <a:pt x="744" y="77"/>
                  <a:pt x="705" y="0"/>
                </a:cubicBezTo>
                <a:cubicBezTo>
                  <a:pt x="695" y="0"/>
                  <a:pt x="695" y="0"/>
                  <a:pt x="686" y="0"/>
                </a:cubicBezTo>
                <a:cubicBezTo>
                  <a:pt x="676" y="19"/>
                  <a:pt x="676" y="39"/>
                  <a:pt x="666" y="58"/>
                </a:cubicBezTo>
                <a:cubicBezTo>
                  <a:pt x="657" y="58"/>
                  <a:pt x="657" y="58"/>
                  <a:pt x="666" y="58"/>
                </a:cubicBezTo>
                <a:cubicBezTo>
                  <a:pt x="676" y="106"/>
                  <a:pt x="695" y="155"/>
                  <a:pt x="695" y="203"/>
                </a:cubicBezTo>
                <a:cubicBezTo>
                  <a:pt x="695" y="203"/>
                  <a:pt x="695" y="203"/>
                  <a:pt x="686" y="203"/>
                </a:cubicBezTo>
                <a:close/>
                <a:moveTo>
                  <a:pt x="367" y="657"/>
                </a:moveTo>
                <a:lnTo>
                  <a:pt x="367" y="657"/>
                </a:lnTo>
                <a:cubicBezTo>
                  <a:pt x="396" y="628"/>
                  <a:pt x="415" y="589"/>
                  <a:pt x="444" y="560"/>
                </a:cubicBezTo>
                <a:cubicBezTo>
                  <a:pt x="444" y="560"/>
                  <a:pt x="444" y="560"/>
                  <a:pt x="454" y="560"/>
                </a:cubicBezTo>
                <a:cubicBezTo>
                  <a:pt x="473" y="570"/>
                  <a:pt x="492" y="580"/>
                  <a:pt x="512" y="589"/>
                </a:cubicBezTo>
                <a:cubicBezTo>
                  <a:pt x="512" y="589"/>
                  <a:pt x="521" y="599"/>
                  <a:pt x="512" y="599"/>
                </a:cubicBezTo>
                <a:cubicBezTo>
                  <a:pt x="473" y="628"/>
                  <a:pt x="425" y="657"/>
                  <a:pt x="376" y="666"/>
                </a:cubicBezTo>
                <a:cubicBezTo>
                  <a:pt x="367" y="666"/>
                  <a:pt x="357" y="657"/>
                  <a:pt x="367" y="657"/>
                </a:cubicBezTo>
                <a:close/>
                <a:moveTo>
                  <a:pt x="570" y="551"/>
                </a:moveTo>
                <a:lnTo>
                  <a:pt x="570" y="551"/>
                </a:lnTo>
                <a:cubicBezTo>
                  <a:pt x="541" y="531"/>
                  <a:pt x="512" y="521"/>
                  <a:pt x="483" y="502"/>
                </a:cubicBezTo>
                <a:cubicBezTo>
                  <a:pt x="483" y="502"/>
                  <a:pt x="483" y="502"/>
                  <a:pt x="483" y="492"/>
                </a:cubicBezTo>
                <a:cubicBezTo>
                  <a:pt x="521" y="425"/>
                  <a:pt x="541" y="347"/>
                  <a:pt x="551" y="280"/>
                </a:cubicBezTo>
                <a:cubicBezTo>
                  <a:pt x="551" y="270"/>
                  <a:pt x="551" y="270"/>
                  <a:pt x="560" y="270"/>
                </a:cubicBezTo>
                <a:cubicBezTo>
                  <a:pt x="686" y="270"/>
                  <a:pt x="686" y="270"/>
                  <a:pt x="686" y="270"/>
                </a:cubicBezTo>
                <a:cubicBezTo>
                  <a:pt x="695" y="270"/>
                  <a:pt x="695" y="270"/>
                  <a:pt x="695" y="280"/>
                </a:cubicBezTo>
                <a:cubicBezTo>
                  <a:pt x="686" y="376"/>
                  <a:pt x="647" y="473"/>
                  <a:pt x="580" y="551"/>
                </a:cubicBezTo>
                <a:cubicBezTo>
                  <a:pt x="570" y="551"/>
                  <a:pt x="570" y="551"/>
                  <a:pt x="570" y="551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2" name="Freeform 439">
            <a:extLst>
              <a:ext uri="{FF2B5EF4-FFF2-40B4-BE49-F238E27FC236}">
                <a16:creationId xmlns:a16="http://schemas.microsoft.com/office/drawing/2014/main" id="{1AF24900-E349-7547-ADF0-165AF796B2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93123" y="5714669"/>
            <a:ext cx="829333" cy="838921"/>
          </a:xfrm>
          <a:custGeom>
            <a:avLst/>
            <a:gdLst>
              <a:gd name="T0" fmla="*/ 116 w 764"/>
              <a:gd name="T1" fmla="*/ 714 h 773"/>
              <a:gd name="T2" fmla="*/ 77 w 764"/>
              <a:gd name="T3" fmla="*/ 540 h 773"/>
              <a:gd name="T4" fmla="*/ 116 w 764"/>
              <a:gd name="T5" fmla="*/ 531 h 773"/>
              <a:gd name="T6" fmla="*/ 145 w 764"/>
              <a:gd name="T7" fmla="*/ 492 h 773"/>
              <a:gd name="T8" fmla="*/ 77 w 764"/>
              <a:gd name="T9" fmla="*/ 473 h 773"/>
              <a:gd name="T10" fmla="*/ 193 w 764"/>
              <a:gd name="T11" fmla="*/ 202 h 773"/>
              <a:gd name="T12" fmla="*/ 280 w 764"/>
              <a:gd name="T13" fmla="*/ 241 h 773"/>
              <a:gd name="T14" fmla="*/ 222 w 764"/>
              <a:gd name="T15" fmla="*/ 405 h 773"/>
              <a:gd name="T16" fmla="*/ 232 w 764"/>
              <a:gd name="T17" fmla="*/ 415 h 773"/>
              <a:gd name="T18" fmla="*/ 290 w 764"/>
              <a:gd name="T19" fmla="*/ 396 h 773"/>
              <a:gd name="T20" fmla="*/ 348 w 764"/>
              <a:gd name="T21" fmla="*/ 270 h 773"/>
              <a:gd name="T22" fmla="*/ 473 w 764"/>
              <a:gd name="T23" fmla="*/ 289 h 773"/>
              <a:gd name="T24" fmla="*/ 512 w 764"/>
              <a:gd name="T25" fmla="*/ 231 h 773"/>
              <a:gd name="T26" fmla="*/ 396 w 764"/>
              <a:gd name="T27" fmla="*/ 212 h 773"/>
              <a:gd name="T28" fmla="*/ 522 w 764"/>
              <a:gd name="T29" fmla="*/ 67 h 773"/>
              <a:gd name="T30" fmla="*/ 618 w 764"/>
              <a:gd name="T31" fmla="*/ 154 h 773"/>
              <a:gd name="T32" fmla="*/ 667 w 764"/>
              <a:gd name="T33" fmla="*/ 135 h 773"/>
              <a:gd name="T34" fmla="*/ 647 w 764"/>
              <a:gd name="T35" fmla="*/ 96 h 773"/>
              <a:gd name="T36" fmla="*/ 705 w 764"/>
              <a:gd name="T37" fmla="*/ 106 h 773"/>
              <a:gd name="T38" fmla="*/ 763 w 764"/>
              <a:gd name="T39" fmla="*/ 77 h 773"/>
              <a:gd name="T40" fmla="*/ 541 w 764"/>
              <a:gd name="T41" fmla="*/ 0 h 773"/>
              <a:gd name="T42" fmla="*/ 531 w 764"/>
              <a:gd name="T43" fmla="*/ 0 h 773"/>
              <a:gd name="T44" fmla="*/ 512 w 764"/>
              <a:gd name="T45" fmla="*/ 0 h 773"/>
              <a:gd name="T46" fmla="*/ 174 w 764"/>
              <a:gd name="T47" fmla="*/ 125 h 773"/>
              <a:gd name="T48" fmla="*/ 164 w 764"/>
              <a:gd name="T49" fmla="*/ 135 h 773"/>
              <a:gd name="T50" fmla="*/ 155 w 764"/>
              <a:gd name="T51" fmla="*/ 144 h 773"/>
              <a:gd name="T52" fmla="*/ 77 w 764"/>
              <a:gd name="T53" fmla="*/ 772 h 773"/>
              <a:gd name="T54" fmla="*/ 97 w 764"/>
              <a:gd name="T55" fmla="*/ 743 h 773"/>
              <a:gd name="T56" fmla="*/ 116 w 764"/>
              <a:gd name="T57" fmla="*/ 714 h 773"/>
              <a:gd name="T58" fmla="*/ 396 w 764"/>
              <a:gd name="T59" fmla="*/ 86 h 773"/>
              <a:gd name="T60" fmla="*/ 309 w 764"/>
              <a:gd name="T61" fmla="*/ 192 h 773"/>
              <a:gd name="T62" fmla="*/ 251 w 764"/>
              <a:gd name="T63" fmla="*/ 144 h 773"/>
              <a:gd name="T64" fmla="*/ 396 w 764"/>
              <a:gd name="T65" fmla="*/ 86 h 7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764" h="773">
                <a:moveTo>
                  <a:pt x="116" y="714"/>
                </a:moveTo>
                <a:lnTo>
                  <a:pt x="116" y="714"/>
                </a:lnTo>
                <a:cubicBezTo>
                  <a:pt x="87" y="666"/>
                  <a:pt x="68" y="608"/>
                  <a:pt x="68" y="550"/>
                </a:cubicBezTo>
                <a:cubicBezTo>
                  <a:pt x="68" y="540"/>
                  <a:pt x="68" y="540"/>
                  <a:pt x="77" y="540"/>
                </a:cubicBezTo>
                <a:cubicBezTo>
                  <a:pt x="106" y="540"/>
                  <a:pt x="106" y="540"/>
                  <a:pt x="106" y="540"/>
                </a:cubicBezTo>
                <a:cubicBezTo>
                  <a:pt x="116" y="540"/>
                  <a:pt x="116" y="540"/>
                  <a:pt x="116" y="531"/>
                </a:cubicBezTo>
                <a:cubicBezTo>
                  <a:pt x="116" y="521"/>
                  <a:pt x="126" y="511"/>
                  <a:pt x="135" y="511"/>
                </a:cubicBezTo>
                <a:cubicBezTo>
                  <a:pt x="145" y="492"/>
                  <a:pt x="145" y="492"/>
                  <a:pt x="145" y="492"/>
                </a:cubicBezTo>
                <a:cubicBezTo>
                  <a:pt x="155" y="482"/>
                  <a:pt x="155" y="473"/>
                  <a:pt x="145" y="473"/>
                </a:cubicBezTo>
                <a:cubicBezTo>
                  <a:pt x="77" y="473"/>
                  <a:pt x="77" y="473"/>
                  <a:pt x="77" y="473"/>
                </a:cubicBezTo>
                <a:cubicBezTo>
                  <a:pt x="68" y="473"/>
                  <a:pt x="68" y="473"/>
                  <a:pt x="68" y="473"/>
                </a:cubicBezTo>
                <a:cubicBezTo>
                  <a:pt x="77" y="366"/>
                  <a:pt x="126" y="270"/>
                  <a:pt x="193" y="202"/>
                </a:cubicBezTo>
                <a:cubicBezTo>
                  <a:pt x="193" y="202"/>
                  <a:pt x="193" y="192"/>
                  <a:pt x="203" y="202"/>
                </a:cubicBezTo>
                <a:cubicBezTo>
                  <a:pt x="222" y="212"/>
                  <a:pt x="251" y="231"/>
                  <a:pt x="280" y="241"/>
                </a:cubicBezTo>
                <a:lnTo>
                  <a:pt x="280" y="251"/>
                </a:lnTo>
                <a:cubicBezTo>
                  <a:pt x="251" y="299"/>
                  <a:pt x="232" y="357"/>
                  <a:pt x="222" y="405"/>
                </a:cubicBezTo>
                <a:cubicBezTo>
                  <a:pt x="222" y="415"/>
                  <a:pt x="232" y="415"/>
                  <a:pt x="232" y="415"/>
                </a:cubicBezTo>
                <a:lnTo>
                  <a:pt x="232" y="415"/>
                </a:lnTo>
                <a:cubicBezTo>
                  <a:pt x="280" y="396"/>
                  <a:pt x="280" y="396"/>
                  <a:pt x="280" y="396"/>
                </a:cubicBezTo>
                <a:cubicBezTo>
                  <a:pt x="290" y="396"/>
                  <a:pt x="290" y="396"/>
                  <a:pt x="290" y="396"/>
                </a:cubicBezTo>
                <a:cubicBezTo>
                  <a:pt x="300" y="347"/>
                  <a:pt x="319" y="309"/>
                  <a:pt x="338" y="270"/>
                </a:cubicBezTo>
                <a:cubicBezTo>
                  <a:pt x="348" y="270"/>
                  <a:pt x="348" y="270"/>
                  <a:pt x="348" y="270"/>
                </a:cubicBezTo>
                <a:cubicBezTo>
                  <a:pt x="386" y="280"/>
                  <a:pt x="435" y="289"/>
                  <a:pt x="473" y="289"/>
                </a:cubicBezTo>
                <a:lnTo>
                  <a:pt x="473" y="289"/>
                </a:lnTo>
                <a:cubicBezTo>
                  <a:pt x="493" y="270"/>
                  <a:pt x="502" y="260"/>
                  <a:pt x="522" y="241"/>
                </a:cubicBezTo>
                <a:cubicBezTo>
                  <a:pt x="522" y="241"/>
                  <a:pt x="522" y="231"/>
                  <a:pt x="512" y="231"/>
                </a:cubicBezTo>
                <a:lnTo>
                  <a:pt x="512" y="231"/>
                </a:lnTo>
                <a:cubicBezTo>
                  <a:pt x="473" y="231"/>
                  <a:pt x="435" y="221"/>
                  <a:pt x="396" y="212"/>
                </a:cubicBezTo>
                <a:cubicBezTo>
                  <a:pt x="386" y="212"/>
                  <a:pt x="386" y="202"/>
                  <a:pt x="386" y="202"/>
                </a:cubicBezTo>
                <a:cubicBezTo>
                  <a:pt x="425" y="154"/>
                  <a:pt x="464" y="106"/>
                  <a:pt x="522" y="67"/>
                </a:cubicBezTo>
                <a:cubicBezTo>
                  <a:pt x="522" y="67"/>
                  <a:pt x="522" y="67"/>
                  <a:pt x="531" y="67"/>
                </a:cubicBezTo>
                <a:cubicBezTo>
                  <a:pt x="560" y="96"/>
                  <a:pt x="589" y="125"/>
                  <a:pt x="618" y="154"/>
                </a:cubicBezTo>
                <a:cubicBezTo>
                  <a:pt x="618" y="154"/>
                  <a:pt x="618" y="164"/>
                  <a:pt x="628" y="154"/>
                </a:cubicBezTo>
                <a:cubicBezTo>
                  <a:pt x="637" y="144"/>
                  <a:pt x="647" y="135"/>
                  <a:pt x="667" y="135"/>
                </a:cubicBezTo>
                <a:cubicBezTo>
                  <a:pt x="667" y="125"/>
                  <a:pt x="667" y="125"/>
                  <a:pt x="667" y="115"/>
                </a:cubicBezTo>
                <a:cubicBezTo>
                  <a:pt x="657" y="115"/>
                  <a:pt x="657" y="106"/>
                  <a:pt x="647" y="96"/>
                </a:cubicBezTo>
                <a:cubicBezTo>
                  <a:pt x="637" y="96"/>
                  <a:pt x="647" y="86"/>
                  <a:pt x="657" y="86"/>
                </a:cubicBezTo>
                <a:cubicBezTo>
                  <a:pt x="667" y="86"/>
                  <a:pt x="686" y="96"/>
                  <a:pt x="705" y="106"/>
                </a:cubicBezTo>
                <a:lnTo>
                  <a:pt x="705" y="106"/>
                </a:lnTo>
                <a:cubicBezTo>
                  <a:pt x="725" y="96"/>
                  <a:pt x="744" y="86"/>
                  <a:pt x="763" y="77"/>
                </a:cubicBezTo>
                <a:lnTo>
                  <a:pt x="763" y="67"/>
                </a:lnTo>
                <a:cubicBezTo>
                  <a:pt x="696" y="28"/>
                  <a:pt x="618" y="0"/>
                  <a:pt x="541" y="0"/>
                </a:cubicBezTo>
                <a:lnTo>
                  <a:pt x="541" y="0"/>
                </a:lnTo>
                <a:cubicBezTo>
                  <a:pt x="531" y="0"/>
                  <a:pt x="531" y="0"/>
                  <a:pt x="531" y="0"/>
                </a:cubicBezTo>
                <a:lnTo>
                  <a:pt x="531" y="0"/>
                </a:lnTo>
                <a:cubicBezTo>
                  <a:pt x="522" y="0"/>
                  <a:pt x="522" y="0"/>
                  <a:pt x="512" y="0"/>
                </a:cubicBezTo>
                <a:lnTo>
                  <a:pt x="512" y="0"/>
                </a:lnTo>
                <a:cubicBezTo>
                  <a:pt x="386" y="0"/>
                  <a:pt x="271" y="48"/>
                  <a:pt x="174" y="125"/>
                </a:cubicBezTo>
                <a:lnTo>
                  <a:pt x="174" y="125"/>
                </a:lnTo>
                <a:cubicBezTo>
                  <a:pt x="174" y="135"/>
                  <a:pt x="164" y="135"/>
                  <a:pt x="164" y="135"/>
                </a:cubicBezTo>
                <a:lnTo>
                  <a:pt x="164" y="135"/>
                </a:lnTo>
                <a:cubicBezTo>
                  <a:pt x="164" y="144"/>
                  <a:pt x="155" y="144"/>
                  <a:pt x="155" y="144"/>
                </a:cubicBezTo>
                <a:cubicBezTo>
                  <a:pt x="58" y="241"/>
                  <a:pt x="0" y="376"/>
                  <a:pt x="0" y="511"/>
                </a:cubicBezTo>
                <a:cubicBezTo>
                  <a:pt x="0" y="598"/>
                  <a:pt x="29" y="685"/>
                  <a:pt x="77" y="772"/>
                </a:cubicBezTo>
                <a:lnTo>
                  <a:pt x="87" y="772"/>
                </a:lnTo>
                <a:cubicBezTo>
                  <a:pt x="87" y="762"/>
                  <a:pt x="97" y="753"/>
                  <a:pt x="97" y="743"/>
                </a:cubicBezTo>
                <a:cubicBezTo>
                  <a:pt x="106" y="743"/>
                  <a:pt x="106" y="734"/>
                  <a:pt x="116" y="724"/>
                </a:cubicBezTo>
                <a:lnTo>
                  <a:pt x="116" y="714"/>
                </a:lnTo>
                <a:close/>
                <a:moveTo>
                  <a:pt x="396" y="86"/>
                </a:moveTo>
                <a:lnTo>
                  <a:pt x="396" y="86"/>
                </a:lnTo>
                <a:cubicBezTo>
                  <a:pt x="367" y="125"/>
                  <a:pt x="348" y="154"/>
                  <a:pt x="319" y="183"/>
                </a:cubicBezTo>
                <a:cubicBezTo>
                  <a:pt x="319" y="192"/>
                  <a:pt x="319" y="192"/>
                  <a:pt x="309" y="192"/>
                </a:cubicBezTo>
                <a:cubicBezTo>
                  <a:pt x="290" y="183"/>
                  <a:pt x="271" y="173"/>
                  <a:pt x="251" y="154"/>
                </a:cubicBezTo>
                <a:lnTo>
                  <a:pt x="251" y="144"/>
                </a:lnTo>
                <a:cubicBezTo>
                  <a:pt x="290" y="115"/>
                  <a:pt x="338" y="96"/>
                  <a:pt x="396" y="77"/>
                </a:cubicBezTo>
                <a:cubicBezTo>
                  <a:pt x="396" y="77"/>
                  <a:pt x="406" y="86"/>
                  <a:pt x="396" y="86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3" name="Freeform 440">
            <a:extLst>
              <a:ext uri="{FF2B5EF4-FFF2-40B4-BE49-F238E27FC236}">
                <a16:creationId xmlns:a16="http://schemas.microsoft.com/office/drawing/2014/main" id="{797971D2-114F-294B-A392-4DD0168CBB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79413" y="5753020"/>
            <a:ext cx="987531" cy="987531"/>
          </a:xfrm>
          <a:custGeom>
            <a:avLst/>
            <a:gdLst>
              <a:gd name="T0" fmla="*/ 899 w 909"/>
              <a:gd name="T1" fmla="*/ 10 h 909"/>
              <a:gd name="T2" fmla="*/ 879 w 909"/>
              <a:gd name="T3" fmla="*/ 10 h 909"/>
              <a:gd name="T4" fmla="*/ 406 w 909"/>
              <a:gd name="T5" fmla="*/ 299 h 909"/>
              <a:gd name="T6" fmla="*/ 165 w 909"/>
              <a:gd name="T7" fmla="*/ 415 h 909"/>
              <a:gd name="T8" fmla="*/ 87 w 909"/>
              <a:gd name="T9" fmla="*/ 502 h 909"/>
              <a:gd name="T10" fmla="*/ 87 w 909"/>
              <a:gd name="T11" fmla="*/ 531 h 909"/>
              <a:gd name="T12" fmla="*/ 261 w 909"/>
              <a:gd name="T13" fmla="*/ 512 h 909"/>
              <a:gd name="T14" fmla="*/ 261 w 909"/>
              <a:gd name="T15" fmla="*/ 551 h 909"/>
              <a:gd name="T16" fmla="*/ 194 w 909"/>
              <a:gd name="T17" fmla="*/ 570 h 909"/>
              <a:gd name="T18" fmla="*/ 58 w 909"/>
              <a:gd name="T19" fmla="*/ 734 h 909"/>
              <a:gd name="T20" fmla="*/ 68 w 909"/>
              <a:gd name="T21" fmla="*/ 908 h 909"/>
              <a:gd name="T22" fmla="*/ 319 w 909"/>
              <a:gd name="T23" fmla="*/ 763 h 909"/>
              <a:gd name="T24" fmla="*/ 348 w 909"/>
              <a:gd name="T25" fmla="*/ 657 h 909"/>
              <a:gd name="T26" fmla="*/ 377 w 909"/>
              <a:gd name="T27" fmla="*/ 638 h 909"/>
              <a:gd name="T28" fmla="*/ 387 w 909"/>
              <a:gd name="T29" fmla="*/ 812 h 909"/>
              <a:gd name="T30" fmla="*/ 396 w 909"/>
              <a:gd name="T31" fmla="*/ 840 h 909"/>
              <a:gd name="T32" fmla="*/ 493 w 909"/>
              <a:gd name="T33" fmla="*/ 753 h 909"/>
              <a:gd name="T34" fmla="*/ 570 w 909"/>
              <a:gd name="T35" fmla="*/ 541 h 909"/>
              <a:gd name="T36" fmla="*/ 908 w 909"/>
              <a:gd name="T37" fmla="*/ 39 h 909"/>
              <a:gd name="T38" fmla="*/ 899 w 909"/>
              <a:gd name="T39" fmla="*/ 10 h 909"/>
              <a:gd name="T40" fmla="*/ 261 w 909"/>
              <a:gd name="T41" fmla="*/ 473 h 909"/>
              <a:gd name="T42" fmla="*/ 184 w 909"/>
              <a:gd name="T43" fmla="*/ 454 h 909"/>
              <a:gd name="T44" fmla="*/ 261 w 909"/>
              <a:gd name="T45" fmla="*/ 473 h 909"/>
              <a:gd name="T46" fmla="*/ 290 w 909"/>
              <a:gd name="T47" fmla="*/ 705 h 909"/>
              <a:gd name="T48" fmla="*/ 165 w 909"/>
              <a:gd name="T49" fmla="*/ 802 h 909"/>
              <a:gd name="T50" fmla="*/ 116 w 909"/>
              <a:gd name="T51" fmla="*/ 753 h 909"/>
              <a:gd name="T52" fmla="*/ 213 w 909"/>
              <a:gd name="T53" fmla="*/ 628 h 909"/>
              <a:gd name="T54" fmla="*/ 251 w 909"/>
              <a:gd name="T55" fmla="*/ 628 h 909"/>
              <a:gd name="T56" fmla="*/ 232 w 909"/>
              <a:gd name="T57" fmla="*/ 676 h 909"/>
              <a:gd name="T58" fmla="*/ 280 w 909"/>
              <a:gd name="T59" fmla="*/ 657 h 909"/>
              <a:gd name="T60" fmla="*/ 464 w 909"/>
              <a:gd name="T61" fmla="*/ 734 h 909"/>
              <a:gd name="T62" fmla="*/ 435 w 909"/>
              <a:gd name="T63" fmla="*/ 763 h 909"/>
              <a:gd name="T64" fmla="*/ 503 w 909"/>
              <a:gd name="T65" fmla="*/ 599 h 909"/>
              <a:gd name="T66" fmla="*/ 570 w 909"/>
              <a:gd name="T67" fmla="*/ 493 h 909"/>
              <a:gd name="T68" fmla="*/ 416 w 909"/>
              <a:gd name="T69" fmla="*/ 608 h 909"/>
              <a:gd name="T70" fmla="*/ 474 w 909"/>
              <a:gd name="T71" fmla="*/ 473 h 909"/>
              <a:gd name="T72" fmla="*/ 445 w 909"/>
              <a:gd name="T73" fmla="*/ 435 h 909"/>
              <a:gd name="T74" fmla="*/ 300 w 909"/>
              <a:gd name="T75" fmla="*/ 493 h 909"/>
              <a:gd name="T76" fmla="*/ 850 w 909"/>
              <a:gd name="T77" fmla="*/ 58 h 9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909" h="909">
                <a:moveTo>
                  <a:pt x="899" y="10"/>
                </a:moveTo>
                <a:lnTo>
                  <a:pt x="899" y="10"/>
                </a:lnTo>
                <a:lnTo>
                  <a:pt x="899" y="10"/>
                </a:lnTo>
                <a:cubicBezTo>
                  <a:pt x="899" y="0"/>
                  <a:pt x="889" y="0"/>
                  <a:pt x="879" y="10"/>
                </a:cubicBezTo>
                <a:cubicBezTo>
                  <a:pt x="841" y="19"/>
                  <a:pt x="841" y="19"/>
                  <a:pt x="841" y="19"/>
                </a:cubicBezTo>
                <a:cubicBezTo>
                  <a:pt x="667" y="77"/>
                  <a:pt x="522" y="174"/>
                  <a:pt x="406" y="299"/>
                </a:cubicBezTo>
                <a:cubicBezTo>
                  <a:pt x="367" y="348"/>
                  <a:pt x="367" y="348"/>
                  <a:pt x="367" y="348"/>
                </a:cubicBezTo>
                <a:cubicBezTo>
                  <a:pt x="165" y="415"/>
                  <a:pt x="165" y="415"/>
                  <a:pt x="165" y="415"/>
                </a:cubicBezTo>
                <a:cubicBezTo>
                  <a:pt x="165" y="415"/>
                  <a:pt x="165" y="415"/>
                  <a:pt x="165" y="425"/>
                </a:cubicBezTo>
                <a:cubicBezTo>
                  <a:pt x="87" y="502"/>
                  <a:pt x="87" y="502"/>
                  <a:pt x="87" y="502"/>
                </a:cubicBezTo>
                <a:cubicBezTo>
                  <a:pt x="78" y="502"/>
                  <a:pt x="78" y="512"/>
                  <a:pt x="78" y="522"/>
                </a:cubicBezTo>
                <a:cubicBezTo>
                  <a:pt x="78" y="522"/>
                  <a:pt x="78" y="531"/>
                  <a:pt x="87" y="531"/>
                </a:cubicBezTo>
                <a:lnTo>
                  <a:pt x="97" y="531"/>
                </a:lnTo>
                <a:cubicBezTo>
                  <a:pt x="261" y="512"/>
                  <a:pt x="261" y="512"/>
                  <a:pt x="261" y="512"/>
                </a:cubicBezTo>
                <a:cubicBezTo>
                  <a:pt x="280" y="531"/>
                  <a:pt x="280" y="531"/>
                  <a:pt x="280" y="531"/>
                </a:cubicBezTo>
                <a:cubicBezTo>
                  <a:pt x="261" y="551"/>
                  <a:pt x="261" y="551"/>
                  <a:pt x="261" y="551"/>
                </a:cubicBezTo>
                <a:cubicBezTo>
                  <a:pt x="261" y="551"/>
                  <a:pt x="261" y="560"/>
                  <a:pt x="261" y="570"/>
                </a:cubicBezTo>
                <a:cubicBezTo>
                  <a:pt x="242" y="560"/>
                  <a:pt x="213" y="560"/>
                  <a:pt x="194" y="570"/>
                </a:cubicBezTo>
                <a:cubicBezTo>
                  <a:pt x="174" y="579"/>
                  <a:pt x="165" y="589"/>
                  <a:pt x="155" y="599"/>
                </a:cubicBezTo>
                <a:cubicBezTo>
                  <a:pt x="126" y="618"/>
                  <a:pt x="87" y="676"/>
                  <a:pt x="58" y="734"/>
                </a:cubicBezTo>
                <a:cubicBezTo>
                  <a:pt x="10" y="812"/>
                  <a:pt x="0" y="860"/>
                  <a:pt x="20" y="889"/>
                </a:cubicBezTo>
                <a:cubicBezTo>
                  <a:pt x="29" y="898"/>
                  <a:pt x="49" y="908"/>
                  <a:pt x="68" y="908"/>
                </a:cubicBezTo>
                <a:cubicBezTo>
                  <a:pt x="97" y="908"/>
                  <a:pt x="135" y="889"/>
                  <a:pt x="184" y="860"/>
                </a:cubicBezTo>
                <a:cubicBezTo>
                  <a:pt x="242" y="831"/>
                  <a:pt x="300" y="783"/>
                  <a:pt x="319" y="763"/>
                </a:cubicBezTo>
                <a:cubicBezTo>
                  <a:pt x="329" y="753"/>
                  <a:pt x="339" y="744"/>
                  <a:pt x="348" y="724"/>
                </a:cubicBezTo>
                <a:cubicBezTo>
                  <a:pt x="348" y="705"/>
                  <a:pt x="358" y="676"/>
                  <a:pt x="348" y="657"/>
                </a:cubicBezTo>
                <a:cubicBezTo>
                  <a:pt x="358" y="657"/>
                  <a:pt x="358" y="657"/>
                  <a:pt x="367" y="647"/>
                </a:cubicBezTo>
                <a:cubicBezTo>
                  <a:pt x="377" y="638"/>
                  <a:pt x="377" y="638"/>
                  <a:pt x="377" y="638"/>
                </a:cubicBezTo>
                <a:cubicBezTo>
                  <a:pt x="396" y="657"/>
                  <a:pt x="396" y="657"/>
                  <a:pt x="396" y="657"/>
                </a:cubicBezTo>
                <a:cubicBezTo>
                  <a:pt x="387" y="812"/>
                  <a:pt x="387" y="812"/>
                  <a:pt x="387" y="812"/>
                </a:cubicBezTo>
                <a:cubicBezTo>
                  <a:pt x="377" y="821"/>
                  <a:pt x="387" y="831"/>
                  <a:pt x="387" y="831"/>
                </a:cubicBezTo>
                <a:lnTo>
                  <a:pt x="396" y="840"/>
                </a:lnTo>
                <a:cubicBezTo>
                  <a:pt x="406" y="840"/>
                  <a:pt x="416" y="840"/>
                  <a:pt x="416" y="831"/>
                </a:cubicBezTo>
                <a:cubicBezTo>
                  <a:pt x="493" y="753"/>
                  <a:pt x="493" y="753"/>
                  <a:pt x="493" y="753"/>
                </a:cubicBezTo>
                <a:cubicBezTo>
                  <a:pt x="503" y="753"/>
                  <a:pt x="503" y="753"/>
                  <a:pt x="503" y="744"/>
                </a:cubicBezTo>
                <a:cubicBezTo>
                  <a:pt x="570" y="541"/>
                  <a:pt x="570" y="541"/>
                  <a:pt x="570" y="541"/>
                </a:cubicBezTo>
                <a:cubicBezTo>
                  <a:pt x="599" y="522"/>
                  <a:pt x="599" y="522"/>
                  <a:pt x="599" y="522"/>
                </a:cubicBezTo>
                <a:cubicBezTo>
                  <a:pt x="744" y="396"/>
                  <a:pt x="850" y="242"/>
                  <a:pt x="908" y="39"/>
                </a:cubicBezTo>
                <a:cubicBezTo>
                  <a:pt x="908" y="29"/>
                  <a:pt x="908" y="29"/>
                  <a:pt x="908" y="29"/>
                </a:cubicBezTo>
                <a:cubicBezTo>
                  <a:pt x="908" y="29"/>
                  <a:pt x="908" y="19"/>
                  <a:pt x="899" y="10"/>
                </a:cubicBezTo>
                <a:close/>
                <a:moveTo>
                  <a:pt x="261" y="473"/>
                </a:moveTo>
                <a:lnTo>
                  <a:pt x="261" y="473"/>
                </a:lnTo>
                <a:cubicBezTo>
                  <a:pt x="155" y="483"/>
                  <a:pt x="155" y="483"/>
                  <a:pt x="155" y="483"/>
                </a:cubicBezTo>
                <a:cubicBezTo>
                  <a:pt x="184" y="454"/>
                  <a:pt x="184" y="454"/>
                  <a:pt x="184" y="454"/>
                </a:cubicBezTo>
                <a:cubicBezTo>
                  <a:pt x="309" y="415"/>
                  <a:pt x="309" y="415"/>
                  <a:pt x="309" y="415"/>
                </a:cubicBezTo>
                <a:lnTo>
                  <a:pt x="261" y="473"/>
                </a:lnTo>
                <a:close/>
                <a:moveTo>
                  <a:pt x="290" y="705"/>
                </a:moveTo>
                <a:lnTo>
                  <a:pt x="290" y="705"/>
                </a:lnTo>
                <a:cubicBezTo>
                  <a:pt x="280" y="705"/>
                  <a:pt x="280" y="715"/>
                  <a:pt x="271" y="724"/>
                </a:cubicBezTo>
                <a:cubicBezTo>
                  <a:pt x="261" y="734"/>
                  <a:pt x="213" y="773"/>
                  <a:pt x="165" y="802"/>
                </a:cubicBezTo>
                <a:cubicBezTo>
                  <a:pt x="116" y="831"/>
                  <a:pt x="87" y="840"/>
                  <a:pt x="68" y="840"/>
                </a:cubicBezTo>
                <a:cubicBezTo>
                  <a:pt x="78" y="831"/>
                  <a:pt x="87" y="802"/>
                  <a:pt x="116" y="753"/>
                </a:cubicBezTo>
                <a:cubicBezTo>
                  <a:pt x="145" y="705"/>
                  <a:pt x="184" y="657"/>
                  <a:pt x="194" y="647"/>
                </a:cubicBezTo>
                <a:cubicBezTo>
                  <a:pt x="203" y="638"/>
                  <a:pt x="203" y="638"/>
                  <a:pt x="213" y="628"/>
                </a:cubicBezTo>
                <a:cubicBezTo>
                  <a:pt x="223" y="628"/>
                  <a:pt x="232" y="628"/>
                  <a:pt x="232" y="628"/>
                </a:cubicBezTo>
                <a:cubicBezTo>
                  <a:pt x="242" y="628"/>
                  <a:pt x="251" y="628"/>
                  <a:pt x="251" y="628"/>
                </a:cubicBezTo>
                <a:cubicBezTo>
                  <a:pt x="232" y="647"/>
                  <a:pt x="232" y="647"/>
                  <a:pt x="232" y="647"/>
                </a:cubicBezTo>
                <a:cubicBezTo>
                  <a:pt x="223" y="657"/>
                  <a:pt x="223" y="667"/>
                  <a:pt x="232" y="676"/>
                </a:cubicBezTo>
                <a:cubicBezTo>
                  <a:pt x="242" y="686"/>
                  <a:pt x="261" y="686"/>
                  <a:pt x="261" y="676"/>
                </a:cubicBezTo>
                <a:cubicBezTo>
                  <a:pt x="280" y="657"/>
                  <a:pt x="280" y="657"/>
                  <a:pt x="280" y="657"/>
                </a:cubicBezTo>
                <a:cubicBezTo>
                  <a:pt x="290" y="676"/>
                  <a:pt x="290" y="686"/>
                  <a:pt x="290" y="705"/>
                </a:cubicBezTo>
                <a:close/>
                <a:moveTo>
                  <a:pt x="464" y="734"/>
                </a:moveTo>
                <a:lnTo>
                  <a:pt x="464" y="734"/>
                </a:lnTo>
                <a:cubicBezTo>
                  <a:pt x="435" y="763"/>
                  <a:pt x="435" y="763"/>
                  <a:pt x="435" y="763"/>
                </a:cubicBezTo>
                <a:cubicBezTo>
                  <a:pt x="445" y="647"/>
                  <a:pt x="445" y="647"/>
                  <a:pt x="445" y="647"/>
                </a:cubicBezTo>
                <a:cubicBezTo>
                  <a:pt x="503" y="599"/>
                  <a:pt x="503" y="599"/>
                  <a:pt x="503" y="599"/>
                </a:cubicBezTo>
                <a:lnTo>
                  <a:pt x="464" y="734"/>
                </a:lnTo>
                <a:close/>
                <a:moveTo>
                  <a:pt x="570" y="493"/>
                </a:moveTo>
                <a:lnTo>
                  <a:pt x="570" y="493"/>
                </a:lnTo>
                <a:cubicBezTo>
                  <a:pt x="416" y="608"/>
                  <a:pt x="416" y="608"/>
                  <a:pt x="416" y="608"/>
                </a:cubicBezTo>
                <a:cubicBezTo>
                  <a:pt x="377" y="570"/>
                  <a:pt x="377" y="570"/>
                  <a:pt x="377" y="570"/>
                </a:cubicBezTo>
                <a:cubicBezTo>
                  <a:pt x="474" y="473"/>
                  <a:pt x="474" y="473"/>
                  <a:pt x="474" y="473"/>
                </a:cubicBezTo>
                <a:cubicBezTo>
                  <a:pt x="483" y="464"/>
                  <a:pt x="483" y="444"/>
                  <a:pt x="474" y="435"/>
                </a:cubicBezTo>
                <a:cubicBezTo>
                  <a:pt x="464" y="425"/>
                  <a:pt x="454" y="425"/>
                  <a:pt x="445" y="435"/>
                </a:cubicBezTo>
                <a:cubicBezTo>
                  <a:pt x="348" y="541"/>
                  <a:pt x="348" y="541"/>
                  <a:pt x="348" y="541"/>
                </a:cubicBezTo>
                <a:cubicBezTo>
                  <a:pt x="300" y="493"/>
                  <a:pt x="300" y="493"/>
                  <a:pt x="300" y="493"/>
                </a:cubicBezTo>
                <a:cubicBezTo>
                  <a:pt x="445" y="328"/>
                  <a:pt x="445" y="328"/>
                  <a:pt x="445" y="328"/>
                </a:cubicBezTo>
                <a:cubicBezTo>
                  <a:pt x="551" y="203"/>
                  <a:pt x="686" y="116"/>
                  <a:pt x="850" y="58"/>
                </a:cubicBezTo>
                <a:cubicBezTo>
                  <a:pt x="802" y="232"/>
                  <a:pt x="705" y="377"/>
                  <a:pt x="570" y="493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4" name="Freeform 441">
            <a:extLst>
              <a:ext uri="{FF2B5EF4-FFF2-40B4-BE49-F238E27FC236}">
                <a16:creationId xmlns:a16="http://schemas.microsoft.com/office/drawing/2014/main" id="{13E7BB71-C512-084B-8C07-2FB0D1E9C7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50551" y="5920803"/>
            <a:ext cx="158195" cy="158198"/>
          </a:xfrm>
          <a:custGeom>
            <a:avLst/>
            <a:gdLst>
              <a:gd name="T0" fmla="*/ 116 w 146"/>
              <a:gd name="T1" fmla="*/ 117 h 146"/>
              <a:gd name="T2" fmla="*/ 116 w 146"/>
              <a:gd name="T3" fmla="*/ 117 h 146"/>
              <a:gd name="T4" fmla="*/ 116 w 146"/>
              <a:gd name="T5" fmla="*/ 29 h 146"/>
              <a:gd name="T6" fmla="*/ 19 w 146"/>
              <a:gd name="T7" fmla="*/ 29 h 146"/>
              <a:gd name="T8" fmla="*/ 19 w 146"/>
              <a:gd name="T9" fmla="*/ 117 h 146"/>
              <a:gd name="T10" fmla="*/ 116 w 146"/>
              <a:gd name="T11" fmla="*/ 117 h 146"/>
              <a:gd name="T12" fmla="*/ 57 w 146"/>
              <a:gd name="T13" fmla="*/ 59 h 146"/>
              <a:gd name="T14" fmla="*/ 57 w 146"/>
              <a:gd name="T15" fmla="*/ 59 h 146"/>
              <a:gd name="T16" fmla="*/ 86 w 146"/>
              <a:gd name="T17" fmla="*/ 59 h 146"/>
              <a:gd name="T18" fmla="*/ 86 w 146"/>
              <a:gd name="T19" fmla="*/ 88 h 146"/>
              <a:gd name="T20" fmla="*/ 57 w 146"/>
              <a:gd name="T21" fmla="*/ 88 h 146"/>
              <a:gd name="T22" fmla="*/ 57 w 146"/>
              <a:gd name="T23" fmla="*/ 59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46" h="146">
                <a:moveTo>
                  <a:pt x="116" y="117"/>
                </a:moveTo>
                <a:lnTo>
                  <a:pt x="116" y="117"/>
                </a:lnTo>
                <a:cubicBezTo>
                  <a:pt x="145" y="97"/>
                  <a:pt x="145" y="49"/>
                  <a:pt x="116" y="29"/>
                </a:cubicBezTo>
                <a:cubicBezTo>
                  <a:pt x="86" y="0"/>
                  <a:pt x="48" y="0"/>
                  <a:pt x="19" y="29"/>
                </a:cubicBezTo>
                <a:cubicBezTo>
                  <a:pt x="0" y="49"/>
                  <a:pt x="0" y="97"/>
                  <a:pt x="19" y="117"/>
                </a:cubicBezTo>
                <a:cubicBezTo>
                  <a:pt x="48" y="145"/>
                  <a:pt x="86" y="145"/>
                  <a:pt x="116" y="117"/>
                </a:cubicBezTo>
                <a:close/>
                <a:moveTo>
                  <a:pt x="57" y="59"/>
                </a:moveTo>
                <a:lnTo>
                  <a:pt x="57" y="59"/>
                </a:lnTo>
                <a:cubicBezTo>
                  <a:pt x="57" y="49"/>
                  <a:pt x="77" y="49"/>
                  <a:pt x="86" y="59"/>
                </a:cubicBezTo>
                <a:cubicBezTo>
                  <a:pt x="96" y="68"/>
                  <a:pt x="96" y="78"/>
                  <a:pt x="86" y="88"/>
                </a:cubicBezTo>
                <a:cubicBezTo>
                  <a:pt x="77" y="97"/>
                  <a:pt x="57" y="97"/>
                  <a:pt x="57" y="88"/>
                </a:cubicBezTo>
                <a:cubicBezTo>
                  <a:pt x="48" y="78"/>
                  <a:pt x="48" y="68"/>
                  <a:pt x="57" y="59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6" name="Freeform 442">
            <a:extLst>
              <a:ext uri="{FF2B5EF4-FFF2-40B4-BE49-F238E27FC236}">
                <a16:creationId xmlns:a16="http://schemas.microsoft.com/office/drawing/2014/main" id="{64E89DE9-CE80-D94C-8527-A1F5FCAAE5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29287" y="10340726"/>
            <a:ext cx="1040262" cy="915625"/>
          </a:xfrm>
          <a:custGeom>
            <a:avLst/>
            <a:gdLst>
              <a:gd name="T0" fmla="*/ 473 w 957"/>
              <a:gd name="T1" fmla="*/ 841 h 842"/>
              <a:gd name="T2" fmla="*/ 473 w 957"/>
              <a:gd name="T3" fmla="*/ 841 h 842"/>
              <a:gd name="T4" fmla="*/ 135 w 957"/>
              <a:gd name="T5" fmla="*/ 705 h 842"/>
              <a:gd name="T6" fmla="*/ 0 w 957"/>
              <a:gd name="T7" fmla="*/ 367 h 842"/>
              <a:gd name="T8" fmla="*/ 39 w 957"/>
              <a:gd name="T9" fmla="*/ 164 h 842"/>
              <a:gd name="T10" fmla="*/ 155 w 957"/>
              <a:gd name="T11" fmla="*/ 10 h 842"/>
              <a:gd name="T12" fmla="*/ 194 w 957"/>
              <a:gd name="T13" fmla="*/ 10 h 842"/>
              <a:gd name="T14" fmla="*/ 184 w 957"/>
              <a:gd name="T15" fmla="*/ 49 h 842"/>
              <a:gd name="T16" fmla="*/ 87 w 957"/>
              <a:gd name="T17" fmla="*/ 184 h 842"/>
              <a:gd name="T18" fmla="*/ 49 w 957"/>
              <a:gd name="T19" fmla="*/ 367 h 842"/>
              <a:gd name="T20" fmla="*/ 174 w 957"/>
              <a:gd name="T21" fmla="*/ 667 h 842"/>
              <a:gd name="T22" fmla="*/ 473 w 957"/>
              <a:gd name="T23" fmla="*/ 792 h 842"/>
              <a:gd name="T24" fmla="*/ 782 w 957"/>
              <a:gd name="T25" fmla="*/ 667 h 842"/>
              <a:gd name="T26" fmla="*/ 907 w 957"/>
              <a:gd name="T27" fmla="*/ 367 h 842"/>
              <a:gd name="T28" fmla="*/ 753 w 957"/>
              <a:gd name="T29" fmla="*/ 39 h 842"/>
              <a:gd name="T30" fmla="*/ 753 w 957"/>
              <a:gd name="T31" fmla="*/ 10 h 842"/>
              <a:gd name="T32" fmla="*/ 791 w 957"/>
              <a:gd name="T33" fmla="*/ 0 h 842"/>
              <a:gd name="T34" fmla="*/ 956 w 957"/>
              <a:gd name="T35" fmla="*/ 367 h 842"/>
              <a:gd name="T36" fmla="*/ 811 w 957"/>
              <a:gd name="T37" fmla="*/ 705 h 842"/>
              <a:gd name="T38" fmla="*/ 473 w 957"/>
              <a:gd name="T39" fmla="*/ 841 h 8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957" h="842">
                <a:moveTo>
                  <a:pt x="473" y="841"/>
                </a:moveTo>
                <a:lnTo>
                  <a:pt x="473" y="841"/>
                </a:lnTo>
                <a:cubicBezTo>
                  <a:pt x="348" y="841"/>
                  <a:pt x="232" y="792"/>
                  <a:pt x="135" y="705"/>
                </a:cubicBezTo>
                <a:cubicBezTo>
                  <a:pt x="49" y="609"/>
                  <a:pt x="0" y="493"/>
                  <a:pt x="0" y="367"/>
                </a:cubicBezTo>
                <a:cubicBezTo>
                  <a:pt x="0" y="300"/>
                  <a:pt x="10" y="232"/>
                  <a:pt x="39" y="164"/>
                </a:cubicBezTo>
                <a:cubicBezTo>
                  <a:pt x="68" y="107"/>
                  <a:pt x="107" y="58"/>
                  <a:pt x="155" y="10"/>
                </a:cubicBezTo>
                <a:cubicBezTo>
                  <a:pt x="164" y="0"/>
                  <a:pt x="184" y="0"/>
                  <a:pt x="194" y="10"/>
                </a:cubicBezTo>
                <a:cubicBezTo>
                  <a:pt x="203" y="19"/>
                  <a:pt x="194" y="39"/>
                  <a:pt x="184" y="49"/>
                </a:cubicBezTo>
                <a:cubicBezTo>
                  <a:pt x="145" y="87"/>
                  <a:pt x="107" y="135"/>
                  <a:pt x="87" y="184"/>
                </a:cubicBezTo>
                <a:cubicBezTo>
                  <a:pt x="58" y="242"/>
                  <a:pt x="49" y="300"/>
                  <a:pt x="49" y="367"/>
                </a:cubicBezTo>
                <a:cubicBezTo>
                  <a:pt x="49" y="483"/>
                  <a:pt x="87" y="589"/>
                  <a:pt x="174" y="667"/>
                </a:cubicBezTo>
                <a:cubicBezTo>
                  <a:pt x="251" y="754"/>
                  <a:pt x="358" y="792"/>
                  <a:pt x="473" y="792"/>
                </a:cubicBezTo>
                <a:cubicBezTo>
                  <a:pt x="589" y="792"/>
                  <a:pt x="695" y="754"/>
                  <a:pt x="782" y="667"/>
                </a:cubicBezTo>
                <a:cubicBezTo>
                  <a:pt x="859" y="589"/>
                  <a:pt x="907" y="483"/>
                  <a:pt x="907" y="367"/>
                </a:cubicBezTo>
                <a:cubicBezTo>
                  <a:pt x="907" y="242"/>
                  <a:pt x="849" y="126"/>
                  <a:pt x="753" y="39"/>
                </a:cubicBezTo>
                <a:cubicBezTo>
                  <a:pt x="743" y="29"/>
                  <a:pt x="743" y="19"/>
                  <a:pt x="753" y="10"/>
                </a:cubicBezTo>
                <a:cubicBezTo>
                  <a:pt x="763" y="0"/>
                  <a:pt x="782" y="0"/>
                  <a:pt x="791" y="0"/>
                </a:cubicBezTo>
                <a:cubicBezTo>
                  <a:pt x="898" y="97"/>
                  <a:pt x="956" y="223"/>
                  <a:pt x="956" y="367"/>
                </a:cubicBezTo>
                <a:cubicBezTo>
                  <a:pt x="956" y="493"/>
                  <a:pt x="907" y="609"/>
                  <a:pt x="811" y="705"/>
                </a:cubicBezTo>
                <a:cubicBezTo>
                  <a:pt x="724" y="792"/>
                  <a:pt x="598" y="841"/>
                  <a:pt x="473" y="84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7" name="Freeform 443">
            <a:extLst>
              <a:ext uri="{FF2B5EF4-FFF2-40B4-BE49-F238E27FC236}">
                <a16:creationId xmlns:a16="http://schemas.microsoft.com/office/drawing/2014/main" id="{526D6AE0-5A1B-0643-A7C5-CC0D2E87EA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02534" y="10983100"/>
            <a:ext cx="484180" cy="210929"/>
          </a:xfrm>
          <a:custGeom>
            <a:avLst/>
            <a:gdLst>
              <a:gd name="T0" fmla="*/ 405 w 445"/>
              <a:gd name="T1" fmla="*/ 194 h 195"/>
              <a:gd name="T2" fmla="*/ 405 w 445"/>
              <a:gd name="T3" fmla="*/ 194 h 195"/>
              <a:gd name="T4" fmla="*/ 396 w 445"/>
              <a:gd name="T5" fmla="*/ 194 h 195"/>
              <a:gd name="T6" fmla="*/ 386 w 445"/>
              <a:gd name="T7" fmla="*/ 165 h 195"/>
              <a:gd name="T8" fmla="*/ 376 w 445"/>
              <a:gd name="T9" fmla="*/ 107 h 195"/>
              <a:gd name="T10" fmla="*/ 318 w 445"/>
              <a:gd name="T11" fmla="*/ 78 h 195"/>
              <a:gd name="T12" fmla="*/ 308 w 445"/>
              <a:gd name="T13" fmla="*/ 78 h 195"/>
              <a:gd name="T14" fmla="*/ 280 w 445"/>
              <a:gd name="T15" fmla="*/ 68 h 195"/>
              <a:gd name="T16" fmla="*/ 231 w 445"/>
              <a:gd name="T17" fmla="*/ 49 h 195"/>
              <a:gd name="T18" fmla="*/ 173 w 445"/>
              <a:gd name="T19" fmla="*/ 97 h 195"/>
              <a:gd name="T20" fmla="*/ 164 w 445"/>
              <a:gd name="T21" fmla="*/ 116 h 195"/>
              <a:gd name="T22" fmla="*/ 144 w 445"/>
              <a:gd name="T23" fmla="*/ 116 h 195"/>
              <a:gd name="T24" fmla="*/ 115 w 445"/>
              <a:gd name="T25" fmla="*/ 107 h 195"/>
              <a:gd name="T26" fmla="*/ 115 w 445"/>
              <a:gd name="T27" fmla="*/ 107 h 195"/>
              <a:gd name="T28" fmla="*/ 68 w 445"/>
              <a:gd name="T29" fmla="*/ 126 h 195"/>
              <a:gd name="T30" fmla="*/ 49 w 445"/>
              <a:gd name="T31" fmla="*/ 165 h 195"/>
              <a:gd name="T32" fmla="*/ 29 w 445"/>
              <a:gd name="T33" fmla="*/ 184 h 195"/>
              <a:gd name="T34" fmla="*/ 29 w 445"/>
              <a:gd name="T35" fmla="*/ 184 h 195"/>
              <a:gd name="T36" fmla="*/ 0 w 445"/>
              <a:gd name="T37" fmla="*/ 165 h 195"/>
              <a:gd name="T38" fmla="*/ 29 w 445"/>
              <a:gd name="T39" fmla="*/ 97 h 195"/>
              <a:gd name="T40" fmla="*/ 115 w 445"/>
              <a:gd name="T41" fmla="*/ 59 h 195"/>
              <a:gd name="T42" fmla="*/ 125 w 445"/>
              <a:gd name="T43" fmla="*/ 59 h 195"/>
              <a:gd name="T44" fmla="*/ 135 w 445"/>
              <a:gd name="T45" fmla="*/ 59 h 195"/>
              <a:gd name="T46" fmla="*/ 231 w 445"/>
              <a:gd name="T47" fmla="*/ 0 h 195"/>
              <a:gd name="T48" fmla="*/ 308 w 445"/>
              <a:gd name="T49" fmla="*/ 29 h 195"/>
              <a:gd name="T50" fmla="*/ 318 w 445"/>
              <a:gd name="T51" fmla="*/ 29 h 195"/>
              <a:gd name="T52" fmla="*/ 415 w 445"/>
              <a:gd name="T53" fmla="*/ 78 h 195"/>
              <a:gd name="T54" fmla="*/ 434 w 445"/>
              <a:gd name="T55" fmla="*/ 174 h 195"/>
              <a:gd name="T56" fmla="*/ 405 w 445"/>
              <a:gd name="T57" fmla="*/ 194 h 1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445" h="195">
                <a:moveTo>
                  <a:pt x="405" y="194"/>
                </a:moveTo>
                <a:lnTo>
                  <a:pt x="405" y="194"/>
                </a:lnTo>
                <a:cubicBezTo>
                  <a:pt x="405" y="194"/>
                  <a:pt x="405" y="194"/>
                  <a:pt x="396" y="194"/>
                </a:cubicBezTo>
                <a:cubicBezTo>
                  <a:pt x="386" y="194"/>
                  <a:pt x="376" y="174"/>
                  <a:pt x="386" y="165"/>
                </a:cubicBezTo>
                <a:cubicBezTo>
                  <a:pt x="386" y="145"/>
                  <a:pt x="386" y="126"/>
                  <a:pt x="376" y="107"/>
                </a:cubicBezTo>
                <a:cubicBezTo>
                  <a:pt x="357" y="87"/>
                  <a:pt x="338" y="78"/>
                  <a:pt x="318" y="78"/>
                </a:cubicBezTo>
                <a:cubicBezTo>
                  <a:pt x="308" y="78"/>
                  <a:pt x="308" y="78"/>
                  <a:pt x="308" y="78"/>
                </a:cubicBezTo>
                <a:cubicBezTo>
                  <a:pt x="299" y="78"/>
                  <a:pt x="289" y="78"/>
                  <a:pt x="280" y="68"/>
                </a:cubicBezTo>
                <a:cubicBezTo>
                  <a:pt x="270" y="59"/>
                  <a:pt x="251" y="49"/>
                  <a:pt x="231" y="49"/>
                </a:cubicBezTo>
                <a:cubicBezTo>
                  <a:pt x="202" y="49"/>
                  <a:pt x="183" y="68"/>
                  <a:pt x="173" y="97"/>
                </a:cubicBezTo>
                <a:cubicBezTo>
                  <a:pt x="173" y="107"/>
                  <a:pt x="173" y="107"/>
                  <a:pt x="164" y="116"/>
                </a:cubicBezTo>
                <a:cubicBezTo>
                  <a:pt x="154" y="116"/>
                  <a:pt x="154" y="116"/>
                  <a:pt x="144" y="116"/>
                </a:cubicBezTo>
                <a:cubicBezTo>
                  <a:pt x="135" y="116"/>
                  <a:pt x="125" y="107"/>
                  <a:pt x="115" y="107"/>
                </a:cubicBezTo>
                <a:lnTo>
                  <a:pt x="115" y="107"/>
                </a:lnTo>
                <a:cubicBezTo>
                  <a:pt x="97" y="107"/>
                  <a:pt x="78" y="116"/>
                  <a:pt x="68" y="126"/>
                </a:cubicBezTo>
                <a:cubicBezTo>
                  <a:pt x="58" y="136"/>
                  <a:pt x="49" y="155"/>
                  <a:pt x="49" y="165"/>
                </a:cubicBezTo>
                <a:cubicBezTo>
                  <a:pt x="49" y="174"/>
                  <a:pt x="39" y="184"/>
                  <a:pt x="29" y="184"/>
                </a:cubicBezTo>
                <a:lnTo>
                  <a:pt x="29" y="184"/>
                </a:lnTo>
                <a:cubicBezTo>
                  <a:pt x="10" y="184"/>
                  <a:pt x="0" y="174"/>
                  <a:pt x="0" y="165"/>
                </a:cubicBezTo>
                <a:cubicBezTo>
                  <a:pt x="0" y="136"/>
                  <a:pt x="10" y="116"/>
                  <a:pt x="29" y="97"/>
                </a:cubicBezTo>
                <a:cubicBezTo>
                  <a:pt x="39" y="78"/>
                  <a:pt x="68" y="59"/>
                  <a:pt x="115" y="59"/>
                </a:cubicBezTo>
                <a:cubicBezTo>
                  <a:pt x="115" y="59"/>
                  <a:pt x="115" y="59"/>
                  <a:pt x="125" y="59"/>
                </a:cubicBezTo>
                <a:lnTo>
                  <a:pt x="135" y="59"/>
                </a:lnTo>
                <a:cubicBezTo>
                  <a:pt x="154" y="20"/>
                  <a:pt x="193" y="0"/>
                  <a:pt x="231" y="0"/>
                </a:cubicBezTo>
                <a:cubicBezTo>
                  <a:pt x="260" y="0"/>
                  <a:pt x="289" y="10"/>
                  <a:pt x="308" y="29"/>
                </a:cubicBezTo>
                <a:lnTo>
                  <a:pt x="318" y="29"/>
                </a:lnTo>
                <a:cubicBezTo>
                  <a:pt x="357" y="29"/>
                  <a:pt x="396" y="49"/>
                  <a:pt x="415" y="78"/>
                </a:cubicBezTo>
                <a:cubicBezTo>
                  <a:pt x="434" y="107"/>
                  <a:pt x="444" y="145"/>
                  <a:pt x="434" y="174"/>
                </a:cubicBezTo>
                <a:cubicBezTo>
                  <a:pt x="424" y="194"/>
                  <a:pt x="415" y="194"/>
                  <a:pt x="405" y="19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8" name="Freeform 444">
            <a:extLst>
              <a:ext uri="{FF2B5EF4-FFF2-40B4-BE49-F238E27FC236}">
                <a16:creationId xmlns:a16="http://schemas.microsoft.com/office/drawing/2014/main" id="{0F94A0FF-D5CB-9547-9980-47E49956B5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26505" y="11131711"/>
            <a:ext cx="4792" cy="4792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19" name="Freeform 445">
            <a:extLst>
              <a:ext uri="{FF2B5EF4-FFF2-40B4-BE49-F238E27FC236}">
                <a16:creationId xmlns:a16="http://schemas.microsoft.com/office/drawing/2014/main" id="{BD2A83DF-7CFC-B84A-8FBD-3358656209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26505" y="11131711"/>
            <a:ext cx="4792" cy="4792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20" name="Freeform 446">
            <a:extLst>
              <a:ext uri="{FF2B5EF4-FFF2-40B4-BE49-F238E27FC236}">
                <a16:creationId xmlns:a16="http://schemas.microsoft.com/office/drawing/2014/main" id="{A6D147EE-7BD4-BC47-BC5F-B39DC03EC1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86813" y="10848873"/>
            <a:ext cx="397887" cy="230104"/>
          </a:xfrm>
          <a:custGeom>
            <a:avLst/>
            <a:gdLst>
              <a:gd name="T0" fmla="*/ 346 w 367"/>
              <a:gd name="T1" fmla="*/ 212 h 213"/>
              <a:gd name="T2" fmla="*/ 346 w 367"/>
              <a:gd name="T3" fmla="*/ 212 h 213"/>
              <a:gd name="T4" fmla="*/ 317 w 367"/>
              <a:gd name="T5" fmla="*/ 193 h 213"/>
              <a:gd name="T6" fmla="*/ 260 w 367"/>
              <a:gd name="T7" fmla="*/ 145 h 213"/>
              <a:gd name="T8" fmla="*/ 241 w 367"/>
              <a:gd name="T9" fmla="*/ 145 h 213"/>
              <a:gd name="T10" fmla="*/ 222 w 367"/>
              <a:gd name="T11" fmla="*/ 135 h 213"/>
              <a:gd name="T12" fmla="*/ 212 w 367"/>
              <a:gd name="T13" fmla="*/ 116 h 213"/>
              <a:gd name="T14" fmla="*/ 174 w 367"/>
              <a:gd name="T15" fmla="*/ 58 h 213"/>
              <a:gd name="T16" fmla="*/ 115 w 367"/>
              <a:gd name="T17" fmla="*/ 68 h 213"/>
              <a:gd name="T18" fmla="*/ 96 w 367"/>
              <a:gd name="T19" fmla="*/ 68 h 213"/>
              <a:gd name="T20" fmla="*/ 86 w 367"/>
              <a:gd name="T21" fmla="*/ 68 h 213"/>
              <a:gd name="T22" fmla="*/ 38 w 367"/>
              <a:gd name="T23" fmla="*/ 68 h 213"/>
              <a:gd name="T24" fmla="*/ 0 w 367"/>
              <a:gd name="T25" fmla="*/ 58 h 213"/>
              <a:gd name="T26" fmla="*/ 9 w 367"/>
              <a:gd name="T27" fmla="*/ 29 h 213"/>
              <a:gd name="T28" fmla="*/ 96 w 367"/>
              <a:gd name="T29" fmla="*/ 19 h 213"/>
              <a:gd name="T30" fmla="*/ 96 w 367"/>
              <a:gd name="T31" fmla="*/ 19 h 213"/>
              <a:gd name="T32" fmla="*/ 183 w 367"/>
              <a:gd name="T33" fmla="*/ 10 h 213"/>
              <a:gd name="T34" fmla="*/ 260 w 367"/>
              <a:gd name="T35" fmla="*/ 96 h 213"/>
              <a:gd name="T36" fmla="*/ 280 w 367"/>
              <a:gd name="T37" fmla="*/ 96 h 213"/>
              <a:gd name="T38" fmla="*/ 366 w 367"/>
              <a:gd name="T39" fmla="*/ 184 h 213"/>
              <a:gd name="T40" fmla="*/ 346 w 367"/>
              <a:gd name="T41" fmla="*/ 212 h 2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367" h="213">
                <a:moveTo>
                  <a:pt x="346" y="212"/>
                </a:moveTo>
                <a:lnTo>
                  <a:pt x="346" y="212"/>
                </a:lnTo>
                <a:cubicBezTo>
                  <a:pt x="327" y="212"/>
                  <a:pt x="317" y="203"/>
                  <a:pt x="317" y="193"/>
                </a:cubicBezTo>
                <a:cubicBezTo>
                  <a:pt x="317" y="174"/>
                  <a:pt x="290" y="154"/>
                  <a:pt x="260" y="145"/>
                </a:cubicBezTo>
                <a:cubicBezTo>
                  <a:pt x="260" y="145"/>
                  <a:pt x="251" y="145"/>
                  <a:pt x="241" y="145"/>
                </a:cubicBezTo>
                <a:cubicBezTo>
                  <a:pt x="231" y="145"/>
                  <a:pt x="222" y="145"/>
                  <a:pt x="222" y="135"/>
                </a:cubicBezTo>
                <a:cubicBezTo>
                  <a:pt x="212" y="135"/>
                  <a:pt x="212" y="125"/>
                  <a:pt x="212" y="116"/>
                </a:cubicBezTo>
                <a:cubicBezTo>
                  <a:pt x="212" y="87"/>
                  <a:pt x="202" y="58"/>
                  <a:pt x="174" y="58"/>
                </a:cubicBezTo>
                <a:cubicBezTo>
                  <a:pt x="154" y="48"/>
                  <a:pt x="135" y="58"/>
                  <a:pt x="115" y="68"/>
                </a:cubicBezTo>
                <a:cubicBezTo>
                  <a:pt x="115" y="68"/>
                  <a:pt x="106" y="77"/>
                  <a:pt x="96" y="68"/>
                </a:cubicBezTo>
                <a:cubicBezTo>
                  <a:pt x="86" y="68"/>
                  <a:pt x="86" y="68"/>
                  <a:pt x="86" y="68"/>
                </a:cubicBezTo>
                <a:cubicBezTo>
                  <a:pt x="67" y="58"/>
                  <a:pt x="48" y="58"/>
                  <a:pt x="38" y="68"/>
                </a:cubicBezTo>
                <a:cubicBezTo>
                  <a:pt x="19" y="77"/>
                  <a:pt x="9" y="68"/>
                  <a:pt x="0" y="58"/>
                </a:cubicBezTo>
                <a:cubicBezTo>
                  <a:pt x="0" y="48"/>
                  <a:pt x="0" y="29"/>
                  <a:pt x="9" y="29"/>
                </a:cubicBezTo>
                <a:cubicBezTo>
                  <a:pt x="38" y="10"/>
                  <a:pt x="67" y="10"/>
                  <a:pt x="96" y="19"/>
                </a:cubicBezTo>
                <a:lnTo>
                  <a:pt x="96" y="19"/>
                </a:lnTo>
                <a:cubicBezTo>
                  <a:pt x="125" y="0"/>
                  <a:pt x="154" y="0"/>
                  <a:pt x="183" y="10"/>
                </a:cubicBezTo>
                <a:cubicBezTo>
                  <a:pt x="222" y="19"/>
                  <a:pt x="260" y="58"/>
                  <a:pt x="260" y="96"/>
                </a:cubicBezTo>
                <a:cubicBezTo>
                  <a:pt x="270" y="96"/>
                  <a:pt x="270" y="96"/>
                  <a:pt x="280" y="96"/>
                </a:cubicBezTo>
                <a:cubicBezTo>
                  <a:pt x="346" y="116"/>
                  <a:pt x="366" y="164"/>
                  <a:pt x="366" y="184"/>
                </a:cubicBezTo>
                <a:cubicBezTo>
                  <a:pt x="366" y="193"/>
                  <a:pt x="366" y="203"/>
                  <a:pt x="346" y="21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1" name="Freeform 447">
            <a:extLst>
              <a:ext uri="{FF2B5EF4-FFF2-40B4-BE49-F238E27FC236}">
                <a16:creationId xmlns:a16="http://schemas.microsoft.com/office/drawing/2014/main" id="{02BFC7FB-6899-C34D-9139-8E6F55FC4D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71662" y="10868048"/>
            <a:ext cx="369124" cy="201341"/>
          </a:xfrm>
          <a:custGeom>
            <a:avLst/>
            <a:gdLst>
              <a:gd name="T0" fmla="*/ 29 w 339"/>
              <a:gd name="T1" fmla="*/ 184 h 185"/>
              <a:gd name="T2" fmla="*/ 29 w 339"/>
              <a:gd name="T3" fmla="*/ 184 h 185"/>
              <a:gd name="T4" fmla="*/ 19 w 339"/>
              <a:gd name="T5" fmla="*/ 184 h 185"/>
              <a:gd name="T6" fmla="*/ 0 w 339"/>
              <a:gd name="T7" fmla="*/ 155 h 185"/>
              <a:gd name="T8" fmla="*/ 86 w 339"/>
              <a:gd name="T9" fmla="*/ 77 h 185"/>
              <a:gd name="T10" fmla="*/ 96 w 339"/>
              <a:gd name="T11" fmla="*/ 77 h 185"/>
              <a:gd name="T12" fmla="*/ 164 w 339"/>
              <a:gd name="T13" fmla="*/ 0 h 185"/>
              <a:gd name="T14" fmla="*/ 241 w 339"/>
              <a:gd name="T15" fmla="*/ 10 h 185"/>
              <a:gd name="T16" fmla="*/ 241 w 339"/>
              <a:gd name="T17" fmla="*/ 10 h 185"/>
              <a:gd name="T18" fmla="*/ 318 w 339"/>
              <a:gd name="T19" fmla="*/ 20 h 185"/>
              <a:gd name="T20" fmla="*/ 328 w 339"/>
              <a:gd name="T21" fmla="*/ 49 h 185"/>
              <a:gd name="T22" fmla="*/ 299 w 339"/>
              <a:gd name="T23" fmla="*/ 58 h 185"/>
              <a:gd name="T24" fmla="*/ 251 w 339"/>
              <a:gd name="T25" fmla="*/ 58 h 185"/>
              <a:gd name="T26" fmla="*/ 251 w 339"/>
              <a:gd name="T27" fmla="*/ 58 h 185"/>
              <a:gd name="T28" fmla="*/ 222 w 339"/>
              <a:gd name="T29" fmla="*/ 58 h 185"/>
              <a:gd name="T30" fmla="*/ 183 w 339"/>
              <a:gd name="T31" fmla="*/ 49 h 185"/>
              <a:gd name="T32" fmla="*/ 144 w 339"/>
              <a:gd name="T33" fmla="*/ 97 h 185"/>
              <a:gd name="T34" fmla="*/ 135 w 339"/>
              <a:gd name="T35" fmla="*/ 126 h 185"/>
              <a:gd name="T36" fmla="*/ 115 w 339"/>
              <a:gd name="T37" fmla="*/ 126 h 185"/>
              <a:gd name="T38" fmla="*/ 96 w 339"/>
              <a:gd name="T39" fmla="*/ 126 h 185"/>
              <a:gd name="T40" fmla="*/ 48 w 339"/>
              <a:gd name="T41" fmla="*/ 165 h 185"/>
              <a:gd name="T42" fmla="*/ 29 w 339"/>
              <a:gd name="T43" fmla="*/ 184 h 1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39" h="185">
                <a:moveTo>
                  <a:pt x="29" y="184"/>
                </a:moveTo>
                <a:lnTo>
                  <a:pt x="29" y="184"/>
                </a:lnTo>
                <a:cubicBezTo>
                  <a:pt x="29" y="184"/>
                  <a:pt x="29" y="184"/>
                  <a:pt x="19" y="184"/>
                </a:cubicBezTo>
                <a:cubicBezTo>
                  <a:pt x="9" y="184"/>
                  <a:pt x="0" y="165"/>
                  <a:pt x="0" y="155"/>
                </a:cubicBezTo>
                <a:cubicBezTo>
                  <a:pt x="9" y="135"/>
                  <a:pt x="29" y="97"/>
                  <a:pt x="86" y="77"/>
                </a:cubicBezTo>
                <a:lnTo>
                  <a:pt x="96" y="77"/>
                </a:lnTo>
                <a:cubicBezTo>
                  <a:pt x="106" y="39"/>
                  <a:pt x="125" y="10"/>
                  <a:pt x="164" y="0"/>
                </a:cubicBezTo>
                <a:cubicBezTo>
                  <a:pt x="193" y="0"/>
                  <a:pt x="222" y="0"/>
                  <a:pt x="241" y="10"/>
                </a:cubicBezTo>
                <a:lnTo>
                  <a:pt x="241" y="10"/>
                </a:lnTo>
                <a:cubicBezTo>
                  <a:pt x="270" y="10"/>
                  <a:pt x="299" y="10"/>
                  <a:pt x="318" y="20"/>
                </a:cubicBezTo>
                <a:cubicBezTo>
                  <a:pt x="328" y="20"/>
                  <a:pt x="338" y="39"/>
                  <a:pt x="328" y="49"/>
                </a:cubicBezTo>
                <a:cubicBezTo>
                  <a:pt x="328" y="58"/>
                  <a:pt x="309" y="68"/>
                  <a:pt x="299" y="58"/>
                </a:cubicBezTo>
                <a:cubicBezTo>
                  <a:pt x="280" y="58"/>
                  <a:pt x="270" y="58"/>
                  <a:pt x="251" y="58"/>
                </a:cubicBezTo>
                <a:lnTo>
                  <a:pt x="251" y="58"/>
                </a:lnTo>
                <a:cubicBezTo>
                  <a:pt x="241" y="68"/>
                  <a:pt x="231" y="68"/>
                  <a:pt x="222" y="58"/>
                </a:cubicBezTo>
                <a:cubicBezTo>
                  <a:pt x="212" y="49"/>
                  <a:pt x="193" y="49"/>
                  <a:pt x="183" y="49"/>
                </a:cubicBezTo>
                <a:cubicBezTo>
                  <a:pt x="154" y="58"/>
                  <a:pt x="144" y="77"/>
                  <a:pt x="144" y="97"/>
                </a:cubicBezTo>
                <a:cubicBezTo>
                  <a:pt x="144" y="106"/>
                  <a:pt x="144" y="116"/>
                  <a:pt x="135" y="126"/>
                </a:cubicBezTo>
                <a:cubicBezTo>
                  <a:pt x="135" y="126"/>
                  <a:pt x="125" y="126"/>
                  <a:pt x="115" y="126"/>
                </a:cubicBezTo>
                <a:cubicBezTo>
                  <a:pt x="115" y="126"/>
                  <a:pt x="106" y="126"/>
                  <a:pt x="96" y="126"/>
                </a:cubicBezTo>
                <a:cubicBezTo>
                  <a:pt x="77" y="135"/>
                  <a:pt x="58" y="155"/>
                  <a:pt x="48" y="165"/>
                </a:cubicBezTo>
                <a:cubicBezTo>
                  <a:pt x="48" y="184"/>
                  <a:pt x="38" y="184"/>
                  <a:pt x="29" y="18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2" name="Freeform 448">
            <a:extLst>
              <a:ext uri="{FF2B5EF4-FFF2-40B4-BE49-F238E27FC236}">
                <a16:creationId xmlns:a16="http://schemas.microsoft.com/office/drawing/2014/main" id="{9668D8BB-69C1-B249-84E1-A8D86BB4DF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51145" y="10575625"/>
            <a:ext cx="201341" cy="359537"/>
          </a:xfrm>
          <a:custGeom>
            <a:avLst/>
            <a:gdLst>
              <a:gd name="T0" fmla="*/ 87 w 184"/>
              <a:gd name="T1" fmla="*/ 328 h 329"/>
              <a:gd name="T2" fmla="*/ 87 w 184"/>
              <a:gd name="T3" fmla="*/ 328 h 329"/>
              <a:gd name="T4" fmla="*/ 19 w 184"/>
              <a:gd name="T5" fmla="*/ 212 h 329"/>
              <a:gd name="T6" fmla="*/ 0 w 184"/>
              <a:gd name="T7" fmla="*/ 87 h 329"/>
              <a:gd name="T8" fmla="*/ 9 w 184"/>
              <a:gd name="T9" fmla="*/ 48 h 329"/>
              <a:gd name="T10" fmla="*/ 96 w 184"/>
              <a:gd name="T11" fmla="*/ 0 h 329"/>
              <a:gd name="T12" fmla="*/ 173 w 184"/>
              <a:gd name="T13" fmla="*/ 48 h 329"/>
              <a:gd name="T14" fmla="*/ 183 w 184"/>
              <a:gd name="T15" fmla="*/ 87 h 329"/>
              <a:gd name="T16" fmla="*/ 164 w 184"/>
              <a:gd name="T17" fmla="*/ 212 h 329"/>
              <a:gd name="T18" fmla="*/ 87 w 184"/>
              <a:gd name="T19" fmla="*/ 328 h 329"/>
              <a:gd name="T20" fmla="*/ 96 w 184"/>
              <a:gd name="T21" fmla="*/ 280 h 329"/>
              <a:gd name="T22" fmla="*/ 96 w 184"/>
              <a:gd name="T23" fmla="*/ 280 h 329"/>
              <a:gd name="T24" fmla="*/ 96 w 184"/>
              <a:gd name="T25" fmla="*/ 48 h 329"/>
              <a:gd name="T26" fmla="*/ 96 w 184"/>
              <a:gd name="T27" fmla="*/ 48 h 329"/>
              <a:gd name="T28" fmla="*/ 48 w 184"/>
              <a:gd name="T29" fmla="*/ 67 h 329"/>
              <a:gd name="T30" fmla="*/ 48 w 184"/>
              <a:gd name="T31" fmla="*/ 87 h 329"/>
              <a:gd name="T32" fmla="*/ 67 w 184"/>
              <a:gd name="T33" fmla="*/ 193 h 329"/>
              <a:gd name="T34" fmla="*/ 87 w 184"/>
              <a:gd name="T35" fmla="*/ 270 h 329"/>
              <a:gd name="T36" fmla="*/ 116 w 184"/>
              <a:gd name="T37" fmla="*/ 193 h 329"/>
              <a:gd name="T38" fmla="*/ 135 w 184"/>
              <a:gd name="T39" fmla="*/ 87 h 329"/>
              <a:gd name="T40" fmla="*/ 135 w 184"/>
              <a:gd name="T41" fmla="*/ 67 h 329"/>
              <a:gd name="T42" fmla="*/ 96 w 184"/>
              <a:gd name="T43" fmla="*/ 48 h 3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84" h="329">
                <a:moveTo>
                  <a:pt x="87" y="328"/>
                </a:moveTo>
                <a:lnTo>
                  <a:pt x="87" y="328"/>
                </a:lnTo>
                <a:cubicBezTo>
                  <a:pt x="58" y="328"/>
                  <a:pt x="38" y="290"/>
                  <a:pt x="19" y="212"/>
                </a:cubicBezTo>
                <a:cubicBezTo>
                  <a:pt x="9" y="164"/>
                  <a:pt x="0" y="116"/>
                  <a:pt x="0" y="87"/>
                </a:cubicBezTo>
                <a:cubicBezTo>
                  <a:pt x="0" y="77"/>
                  <a:pt x="0" y="67"/>
                  <a:pt x="9" y="48"/>
                </a:cubicBezTo>
                <a:cubicBezTo>
                  <a:pt x="19" y="19"/>
                  <a:pt x="58" y="0"/>
                  <a:pt x="96" y="0"/>
                </a:cubicBezTo>
                <a:cubicBezTo>
                  <a:pt x="125" y="0"/>
                  <a:pt x="164" y="19"/>
                  <a:pt x="173" y="48"/>
                </a:cubicBezTo>
                <a:cubicBezTo>
                  <a:pt x="183" y="67"/>
                  <a:pt x="183" y="77"/>
                  <a:pt x="183" y="87"/>
                </a:cubicBezTo>
                <a:cubicBezTo>
                  <a:pt x="183" y="116"/>
                  <a:pt x="173" y="164"/>
                  <a:pt x="164" y="212"/>
                </a:cubicBezTo>
                <a:cubicBezTo>
                  <a:pt x="145" y="290"/>
                  <a:pt x="125" y="328"/>
                  <a:pt x="87" y="328"/>
                </a:cubicBezTo>
                <a:close/>
                <a:moveTo>
                  <a:pt x="96" y="280"/>
                </a:moveTo>
                <a:lnTo>
                  <a:pt x="96" y="280"/>
                </a:lnTo>
                <a:close/>
                <a:moveTo>
                  <a:pt x="96" y="48"/>
                </a:moveTo>
                <a:lnTo>
                  <a:pt x="96" y="48"/>
                </a:lnTo>
                <a:cubicBezTo>
                  <a:pt x="77" y="48"/>
                  <a:pt x="58" y="58"/>
                  <a:pt x="48" y="67"/>
                </a:cubicBezTo>
                <a:cubicBezTo>
                  <a:pt x="48" y="77"/>
                  <a:pt x="48" y="87"/>
                  <a:pt x="48" y="87"/>
                </a:cubicBezTo>
                <a:cubicBezTo>
                  <a:pt x="48" y="106"/>
                  <a:pt x="58" y="145"/>
                  <a:pt x="67" y="193"/>
                </a:cubicBezTo>
                <a:cubicBezTo>
                  <a:pt x="77" y="241"/>
                  <a:pt x="87" y="261"/>
                  <a:pt x="87" y="270"/>
                </a:cubicBezTo>
                <a:cubicBezTo>
                  <a:pt x="96" y="261"/>
                  <a:pt x="106" y="241"/>
                  <a:pt x="116" y="193"/>
                </a:cubicBezTo>
                <a:cubicBezTo>
                  <a:pt x="135" y="145"/>
                  <a:pt x="135" y="106"/>
                  <a:pt x="135" y="87"/>
                </a:cubicBezTo>
                <a:cubicBezTo>
                  <a:pt x="135" y="87"/>
                  <a:pt x="135" y="77"/>
                  <a:pt x="135" y="67"/>
                </a:cubicBezTo>
                <a:cubicBezTo>
                  <a:pt x="125" y="58"/>
                  <a:pt x="106" y="48"/>
                  <a:pt x="96" y="48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3" name="Freeform 449">
            <a:extLst>
              <a:ext uri="{FF2B5EF4-FFF2-40B4-BE49-F238E27FC236}">
                <a16:creationId xmlns:a16="http://schemas.microsoft.com/office/drawing/2014/main" id="{C7F9509F-A2F0-1A4E-A147-9262A908DF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22382" y="9899692"/>
            <a:ext cx="263660" cy="651963"/>
          </a:xfrm>
          <a:custGeom>
            <a:avLst/>
            <a:gdLst>
              <a:gd name="T0" fmla="*/ 192 w 241"/>
              <a:gd name="T1" fmla="*/ 599 h 600"/>
              <a:gd name="T2" fmla="*/ 192 w 241"/>
              <a:gd name="T3" fmla="*/ 599 h 600"/>
              <a:gd name="T4" fmla="*/ 37 w 241"/>
              <a:gd name="T5" fmla="*/ 599 h 600"/>
              <a:gd name="T6" fmla="*/ 28 w 241"/>
              <a:gd name="T7" fmla="*/ 580 h 600"/>
              <a:gd name="T8" fmla="*/ 8 w 241"/>
              <a:gd name="T9" fmla="*/ 406 h 600"/>
              <a:gd name="T10" fmla="*/ 86 w 241"/>
              <a:gd name="T11" fmla="*/ 29 h 600"/>
              <a:gd name="T12" fmla="*/ 105 w 241"/>
              <a:gd name="T13" fmla="*/ 0 h 600"/>
              <a:gd name="T14" fmla="*/ 115 w 241"/>
              <a:gd name="T15" fmla="*/ 0 h 600"/>
              <a:gd name="T16" fmla="*/ 134 w 241"/>
              <a:gd name="T17" fmla="*/ 0 h 600"/>
              <a:gd name="T18" fmla="*/ 134 w 241"/>
              <a:gd name="T19" fmla="*/ 10 h 600"/>
              <a:gd name="T20" fmla="*/ 221 w 241"/>
              <a:gd name="T21" fmla="*/ 425 h 600"/>
              <a:gd name="T22" fmla="*/ 211 w 241"/>
              <a:gd name="T23" fmla="*/ 580 h 600"/>
              <a:gd name="T24" fmla="*/ 192 w 241"/>
              <a:gd name="T25" fmla="*/ 599 h 600"/>
              <a:gd name="T26" fmla="*/ 57 w 241"/>
              <a:gd name="T27" fmla="*/ 561 h 600"/>
              <a:gd name="T28" fmla="*/ 57 w 241"/>
              <a:gd name="T29" fmla="*/ 561 h 600"/>
              <a:gd name="T30" fmla="*/ 182 w 241"/>
              <a:gd name="T31" fmla="*/ 561 h 600"/>
              <a:gd name="T32" fmla="*/ 192 w 241"/>
              <a:gd name="T33" fmla="*/ 425 h 600"/>
              <a:gd name="T34" fmla="*/ 211 w 241"/>
              <a:gd name="T35" fmla="*/ 425 h 600"/>
              <a:gd name="T36" fmla="*/ 192 w 241"/>
              <a:gd name="T37" fmla="*/ 425 h 600"/>
              <a:gd name="T38" fmla="*/ 115 w 241"/>
              <a:gd name="T39" fmla="*/ 49 h 600"/>
              <a:gd name="T40" fmla="*/ 47 w 241"/>
              <a:gd name="T41" fmla="*/ 397 h 600"/>
              <a:gd name="T42" fmla="*/ 57 w 241"/>
              <a:gd name="T43" fmla="*/ 561 h 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241" h="600">
                <a:moveTo>
                  <a:pt x="192" y="599"/>
                </a:moveTo>
                <a:lnTo>
                  <a:pt x="192" y="599"/>
                </a:lnTo>
                <a:cubicBezTo>
                  <a:pt x="37" y="599"/>
                  <a:pt x="37" y="599"/>
                  <a:pt x="37" y="599"/>
                </a:cubicBezTo>
                <a:cubicBezTo>
                  <a:pt x="37" y="599"/>
                  <a:pt x="28" y="590"/>
                  <a:pt x="28" y="580"/>
                </a:cubicBezTo>
                <a:cubicBezTo>
                  <a:pt x="8" y="406"/>
                  <a:pt x="8" y="406"/>
                  <a:pt x="8" y="406"/>
                </a:cubicBezTo>
                <a:cubicBezTo>
                  <a:pt x="0" y="281"/>
                  <a:pt x="28" y="155"/>
                  <a:pt x="86" y="29"/>
                </a:cubicBezTo>
                <a:cubicBezTo>
                  <a:pt x="105" y="0"/>
                  <a:pt x="105" y="0"/>
                  <a:pt x="105" y="0"/>
                </a:cubicBezTo>
                <a:lnTo>
                  <a:pt x="115" y="0"/>
                </a:lnTo>
                <a:cubicBezTo>
                  <a:pt x="124" y="0"/>
                  <a:pt x="124" y="0"/>
                  <a:pt x="134" y="0"/>
                </a:cubicBezTo>
                <a:cubicBezTo>
                  <a:pt x="134" y="10"/>
                  <a:pt x="134" y="10"/>
                  <a:pt x="134" y="10"/>
                </a:cubicBezTo>
                <a:cubicBezTo>
                  <a:pt x="211" y="145"/>
                  <a:pt x="240" y="281"/>
                  <a:pt x="221" y="425"/>
                </a:cubicBezTo>
                <a:cubicBezTo>
                  <a:pt x="211" y="580"/>
                  <a:pt x="211" y="580"/>
                  <a:pt x="211" y="580"/>
                </a:cubicBezTo>
                <a:cubicBezTo>
                  <a:pt x="211" y="590"/>
                  <a:pt x="201" y="599"/>
                  <a:pt x="192" y="599"/>
                </a:cubicBezTo>
                <a:close/>
                <a:moveTo>
                  <a:pt x="57" y="561"/>
                </a:moveTo>
                <a:lnTo>
                  <a:pt x="57" y="561"/>
                </a:lnTo>
                <a:cubicBezTo>
                  <a:pt x="182" y="561"/>
                  <a:pt x="182" y="561"/>
                  <a:pt x="182" y="561"/>
                </a:cubicBezTo>
                <a:cubicBezTo>
                  <a:pt x="192" y="425"/>
                  <a:pt x="192" y="425"/>
                  <a:pt x="192" y="425"/>
                </a:cubicBezTo>
                <a:cubicBezTo>
                  <a:pt x="211" y="425"/>
                  <a:pt x="211" y="425"/>
                  <a:pt x="211" y="425"/>
                </a:cubicBezTo>
                <a:cubicBezTo>
                  <a:pt x="192" y="425"/>
                  <a:pt x="192" y="425"/>
                  <a:pt x="192" y="425"/>
                </a:cubicBezTo>
                <a:cubicBezTo>
                  <a:pt x="201" y="290"/>
                  <a:pt x="182" y="165"/>
                  <a:pt x="115" y="49"/>
                </a:cubicBezTo>
                <a:cubicBezTo>
                  <a:pt x="57" y="165"/>
                  <a:pt x="37" y="281"/>
                  <a:pt x="47" y="397"/>
                </a:cubicBezTo>
                <a:lnTo>
                  <a:pt x="57" y="56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4" name="Freeform 450">
            <a:extLst>
              <a:ext uri="{FF2B5EF4-FFF2-40B4-BE49-F238E27FC236}">
                <a16:creationId xmlns:a16="http://schemas.microsoft.com/office/drawing/2014/main" id="{F76649BD-5B0D-2E4A-A390-A450934CE5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09340" y="10374284"/>
            <a:ext cx="139023" cy="282835"/>
          </a:xfrm>
          <a:custGeom>
            <a:avLst/>
            <a:gdLst>
              <a:gd name="T0" fmla="*/ 106 w 126"/>
              <a:gd name="T1" fmla="*/ 261 h 262"/>
              <a:gd name="T2" fmla="*/ 106 w 126"/>
              <a:gd name="T3" fmla="*/ 261 h 262"/>
              <a:gd name="T4" fmla="*/ 96 w 126"/>
              <a:gd name="T5" fmla="*/ 251 h 262"/>
              <a:gd name="T6" fmla="*/ 9 w 126"/>
              <a:gd name="T7" fmla="*/ 145 h 262"/>
              <a:gd name="T8" fmla="*/ 9 w 126"/>
              <a:gd name="T9" fmla="*/ 126 h 262"/>
              <a:gd name="T10" fmla="*/ 38 w 126"/>
              <a:gd name="T11" fmla="*/ 126 h 262"/>
              <a:gd name="T12" fmla="*/ 87 w 126"/>
              <a:gd name="T13" fmla="*/ 203 h 262"/>
              <a:gd name="T14" fmla="*/ 87 w 126"/>
              <a:gd name="T15" fmla="*/ 164 h 262"/>
              <a:gd name="T16" fmla="*/ 19 w 126"/>
              <a:gd name="T17" fmla="*/ 29 h 262"/>
              <a:gd name="T18" fmla="*/ 28 w 126"/>
              <a:gd name="T19" fmla="*/ 0 h 262"/>
              <a:gd name="T20" fmla="*/ 48 w 126"/>
              <a:gd name="T21" fmla="*/ 10 h 262"/>
              <a:gd name="T22" fmla="*/ 125 w 126"/>
              <a:gd name="T23" fmla="*/ 155 h 262"/>
              <a:gd name="T24" fmla="*/ 125 w 126"/>
              <a:gd name="T25" fmla="*/ 164 h 262"/>
              <a:gd name="T26" fmla="*/ 125 w 126"/>
              <a:gd name="T27" fmla="*/ 242 h 262"/>
              <a:gd name="T28" fmla="*/ 116 w 126"/>
              <a:gd name="T29" fmla="*/ 261 h 262"/>
              <a:gd name="T30" fmla="*/ 106 w 126"/>
              <a:gd name="T31" fmla="*/ 261 h 2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26" h="262">
                <a:moveTo>
                  <a:pt x="106" y="261"/>
                </a:moveTo>
                <a:lnTo>
                  <a:pt x="106" y="261"/>
                </a:lnTo>
                <a:cubicBezTo>
                  <a:pt x="106" y="261"/>
                  <a:pt x="96" y="261"/>
                  <a:pt x="96" y="251"/>
                </a:cubicBezTo>
                <a:cubicBezTo>
                  <a:pt x="9" y="145"/>
                  <a:pt x="9" y="145"/>
                  <a:pt x="9" y="145"/>
                </a:cubicBezTo>
                <a:cubicBezTo>
                  <a:pt x="0" y="135"/>
                  <a:pt x="9" y="126"/>
                  <a:pt x="9" y="126"/>
                </a:cubicBezTo>
                <a:cubicBezTo>
                  <a:pt x="19" y="116"/>
                  <a:pt x="28" y="116"/>
                  <a:pt x="38" y="126"/>
                </a:cubicBezTo>
                <a:cubicBezTo>
                  <a:pt x="87" y="203"/>
                  <a:pt x="87" y="203"/>
                  <a:pt x="87" y="203"/>
                </a:cubicBezTo>
                <a:cubicBezTo>
                  <a:pt x="87" y="164"/>
                  <a:pt x="87" y="164"/>
                  <a:pt x="87" y="164"/>
                </a:cubicBezTo>
                <a:cubicBezTo>
                  <a:pt x="19" y="29"/>
                  <a:pt x="19" y="29"/>
                  <a:pt x="19" y="29"/>
                </a:cubicBezTo>
                <a:cubicBezTo>
                  <a:pt x="19" y="20"/>
                  <a:pt x="19" y="10"/>
                  <a:pt x="28" y="0"/>
                </a:cubicBezTo>
                <a:cubicBezTo>
                  <a:pt x="38" y="0"/>
                  <a:pt x="48" y="0"/>
                  <a:pt x="48" y="10"/>
                </a:cubicBezTo>
                <a:cubicBezTo>
                  <a:pt x="125" y="155"/>
                  <a:pt x="125" y="155"/>
                  <a:pt x="125" y="155"/>
                </a:cubicBezTo>
                <a:cubicBezTo>
                  <a:pt x="125" y="164"/>
                  <a:pt x="125" y="164"/>
                  <a:pt x="125" y="164"/>
                </a:cubicBezTo>
                <a:cubicBezTo>
                  <a:pt x="125" y="242"/>
                  <a:pt x="125" y="242"/>
                  <a:pt x="125" y="242"/>
                </a:cubicBezTo>
                <a:cubicBezTo>
                  <a:pt x="125" y="251"/>
                  <a:pt x="116" y="261"/>
                  <a:pt x="116" y="261"/>
                </a:cubicBezTo>
                <a:lnTo>
                  <a:pt x="106" y="261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5" name="Freeform 451">
            <a:extLst>
              <a:ext uri="{FF2B5EF4-FFF2-40B4-BE49-F238E27FC236}">
                <a16:creationId xmlns:a16="http://schemas.microsoft.com/office/drawing/2014/main" id="{BB21795D-7BDA-C541-BD34-F6768E8E2E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55268" y="10383872"/>
            <a:ext cx="124640" cy="273247"/>
          </a:xfrm>
          <a:custGeom>
            <a:avLst/>
            <a:gdLst>
              <a:gd name="T0" fmla="*/ 19 w 116"/>
              <a:gd name="T1" fmla="*/ 251 h 252"/>
              <a:gd name="T2" fmla="*/ 19 w 116"/>
              <a:gd name="T3" fmla="*/ 251 h 252"/>
              <a:gd name="T4" fmla="*/ 19 w 116"/>
              <a:gd name="T5" fmla="*/ 251 h 252"/>
              <a:gd name="T6" fmla="*/ 0 w 116"/>
              <a:gd name="T7" fmla="*/ 232 h 252"/>
              <a:gd name="T8" fmla="*/ 0 w 116"/>
              <a:gd name="T9" fmla="*/ 154 h 252"/>
              <a:gd name="T10" fmla="*/ 9 w 116"/>
              <a:gd name="T11" fmla="*/ 145 h 252"/>
              <a:gd name="T12" fmla="*/ 76 w 116"/>
              <a:gd name="T13" fmla="*/ 10 h 252"/>
              <a:gd name="T14" fmla="*/ 95 w 116"/>
              <a:gd name="T15" fmla="*/ 0 h 252"/>
              <a:gd name="T16" fmla="*/ 105 w 116"/>
              <a:gd name="T17" fmla="*/ 19 h 252"/>
              <a:gd name="T18" fmla="*/ 39 w 116"/>
              <a:gd name="T19" fmla="*/ 154 h 252"/>
              <a:gd name="T20" fmla="*/ 39 w 116"/>
              <a:gd name="T21" fmla="*/ 193 h 252"/>
              <a:gd name="T22" fmla="*/ 86 w 116"/>
              <a:gd name="T23" fmla="*/ 125 h 252"/>
              <a:gd name="T24" fmla="*/ 105 w 116"/>
              <a:gd name="T25" fmla="*/ 125 h 252"/>
              <a:gd name="T26" fmla="*/ 115 w 116"/>
              <a:gd name="T27" fmla="*/ 145 h 252"/>
              <a:gd name="T28" fmla="*/ 29 w 116"/>
              <a:gd name="T29" fmla="*/ 241 h 252"/>
              <a:gd name="T30" fmla="*/ 19 w 116"/>
              <a:gd name="T31" fmla="*/ 251 h 2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16" h="252">
                <a:moveTo>
                  <a:pt x="19" y="251"/>
                </a:moveTo>
                <a:lnTo>
                  <a:pt x="19" y="251"/>
                </a:lnTo>
                <a:lnTo>
                  <a:pt x="19" y="251"/>
                </a:lnTo>
                <a:cubicBezTo>
                  <a:pt x="9" y="251"/>
                  <a:pt x="0" y="241"/>
                  <a:pt x="0" y="232"/>
                </a:cubicBezTo>
                <a:cubicBezTo>
                  <a:pt x="0" y="154"/>
                  <a:pt x="0" y="154"/>
                  <a:pt x="0" y="154"/>
                </a:cubicBezTo>
                <a:cubicBezTo>
                  <a:pt x="0" y="154"/>
                  <a:pt x="0" y="154"/>
                  <a:pt x="9" y="145"/>
                </a:cubicBezTo>
                <a:cubicBezTo>
                  <a:pt x="76" y="10"/>
                  <a:pt x="76" y="10"/>
                  <a:pt x="76" y="10"/>
                </a:cubicBezTo>
                <a:cubicBezTo>
                  <a:pt x="76" y="0"/>
                  <a:pt x="86" y="0"/>
                  <a:pt x="95" y="0"/>
                </a:cubicBezTo>
                <a:cubicBezTo>
                  <a:pt x="105" y="0"/>
                  <a:pt x="105" y="10"/>
                  <a:pt x="105" y="19"/>
                </a:cubicBezTo>
                <a:cubicBezTo>
                  <a:pt x="39" y="154"/>
                  <a:pt x="39" y="154"/>
                  <a:pt x="39" y="154"/>
                </a:cubicBezTo>
                <a:cubicBezTo>
                  <a:pt x="39" y="193"/>
                  <a:pt x="39" y="193"/>
                  <a:pt x="39" y="193"/>
                </a:cubicBezTo>
                <a:cubicBezTo>
                  <a:pt x="86" y="125"/>
                  <a:pt x="86" y="125"/>
                  <a:pt x="86" y="125"/>
                </a:cubicBezTo>
                <a:cubicBezTo>
                  <a:pt x="95" y="116"/>
                  <a:pt x="105" y="116"/>
                  <a:pt x="105" y="125"/>
                </a:cubicBezTo>
                <a:cubicBezTo>
                  <a:pt x="115" y="125"/>
                  <a:pt x="115" y="135"/>
                  <a:pt x="115" y="145"/>
                </a:cubicBezTo>
                <a:cubicBezTo>
                  <a:pt x="29" y="241"/>
                  <a:pt x="29" y="241"/>
                  <a:pt x="29" y="241"/>
                </a:cubicBezTo>
                <a:cubicBezTo>
                  <a:pt x="29" y="251"/>
                  <a:pt x="29" y="251"/>
                  <a:pt x="19" y="25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6" name="Freeform 452">
            <a:extLst>
              <a:ext uri="{FF2B5EF4-FFF2-40B4-BE49-F238E27FC236}">
                <a16:creationId xmlns:a16="http://schemas.microsoft.com/office/drawing/2014/main" id="{D9570827-36B5-CB4E-AD63-B6B842D58F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94288" y="10508512"/>
            <a:ext cx="115052" cy="76701"/>
          </a:xfrm>
          <a:custGeom>
            <a:avLst/>
            <a:gdLst>
              <a:gd name="T0" fmla="*/ 87 w 108"/>
              <a:gd name="T1" fmla="*/ 68 h 69"/>
              <a:gd name="T2" fmla="*/ 87 w 108"/>
              <a:gd name="T3" fmla="*/ 68 h 69"/>
              <a:gd name="T4" fmla="*/ 20 w 108"/>
              <a:gd name="T5" fmla="*/ 68 h 69"/>
              <a:gd name="T6" fmla="*/ 0 w 108"/>
              <a:gd name="T7" fmla="*/ 48 h 69"/>
              <a:gd name="T8" fmla="*/ 0 w 108"/>
              <a:gd name="T9" fmla="*/ 19 h 69"/>
              <a:gd name="T10" fmla="*/ 20 w 108"/>
              <a:gd name="T11" fmla="*/ 0 h 69"/>
              <a:gd name="T12" fmla="*/ 87 w 108"/>
              <a:gd name="T13" fmla="*/ 0 h 69"/>
              <a:gd name="T14" fmla="*/ 107 w 108"/>
              <a:gd name="T15" fmla="*/ 19 h 69"/>
              <a:gd name="T16" fmla="*/ 107 w 108"/>
              <a:gd name="T17" fmla="*/ 48 h 69"/>
              <a:gd name="T18" fmla="*/ 87 w 108"/>
              <a:gd name="T19" fmla="*/ 68 h 69"/>
              <a:gd name="T20" fmla="*/ 29 w 108"/>
              <a:gd name="T21" fmla="*/ 38 h 69"/>
              <a:gd name="T22" fmla="*/ 29 w 108"/>
              <a:gd name="T23" fmla="*/ 38 h 69"/>
              <a:gd name="T24" fmla="*/ 68 w 108"/>
              <a:gd name="T25" fmla="*/ 38 h 69"/>
              <a:gd name="T26" fmla="*/ 68 w 108"/>
              <a:gd name="T27" fmla="*/ 38 h 69"/>
              <a:gd name="T28" fmla="*/ 29 w 108"/>
              <a:gd name="T29" fmla="*/ 38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08" h="69">
                <a:moveTo>
                  <a:pt x="87" y="68"/>
                </a:moveTo>
                <a:lnTo>
                  <a:pt x="87" y="68"/>
                </a:lnTo>
                <a:cubicBezTo>
                  <a:pt x="20" y="68"/>
                  <a:pt x="20" y="68"/>
                  <a:pt x="20" y="68"/>
                </a:cubicBezTo>
                <a:cubicBezTo>
                  <a:pt x="10" y="68"/>
                  <a:pt x="0" y="58"/>
                  <a:pt x="0" y="48"/>
                </a:cubicBezTo>
                <a:cubicBezTo>
                  <a:pt x="0" y="19"/>
                  <a:pt x="0" y="19"/>
                  <a:pt x="0" y="19"/>
                </a:cubicBezTo>
                <a:cubicBezTo>
                  <a:pt x="0" y="9"/>
                  <a:pt x="10" y="0"/>
                  <a:pt x="20" y="0"/>
                </a:cubicBezTo>
                <a:cubicBezTo>
                  <a:pt x="87" y="0"/>
                  <a:pt x="87" y="0"/>
                  <a:pt x="87" y="0"/>
                </a:cubicBezTo>
                <a:cubicBezTo>
                  <a:pt x="97" y="0"/>
                  <a:pt x="107" y="9"/>
                  <a:pt x="107" y="19"/>
                </a:cubicBezTo>
                <a:cubicBezTo>
                  <a:pt x="107" y="48"/>
                  <a:pt x="107" y="48"/>
                  <a:pt x="107" y="48"/>
                </a:cubicBezTo>
                <a:cubicBezTo>
                  <a:pt x="107" y="58"/>
                  <a:pt x="97" y="68"/>
                  <a:pt x="87" y="68"/>
                </a:cubicBezTo>
                <a:close/>
                <a:moveTo>
                  <a:pt x="29" y="38"/>
                </a:moveTo>
                <a:lnTo>
                  <a:pt x="29" y="38"/>
                </a:lnTo>
                <a:cubicBezTo>
                  <a:pt x="68" y="38"/>
                  <a:pt x="68" y="38"/>
                  <a:pt x="68" y="38"/>
                </a:cubicBezTo>
                <a:lnTo>
                  <a:pt x="68" y="38"/>
                </a:lnTo>
                <a:cubicBezTo>
                  <a:pt x="29" y="38"/>
                  <a:pt x="29" y="38"/>
                  <a:pt x="29" y="38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7" name="Freeform 453">
            <a:extLst>
              <a:ext uri="{FF2B5EF4-FFF2-40B4-BE49-F238E27FC236}">
                <a16:creationId xmlns:a16="http://schemas.microsoft.com/office/drawing/2014/main" id="{5828658B-FDD5-1B47-912C-AD71F1E687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94288" y="10091446"/>
            <a:ext cx="105465" cy="105465"/>
          </a:xfrm>
          <a:custGeom>
            <a:avLst/>
            <a:gdLst>
              <a:gd name="T0" fmla="*/ 49 w 98"/>
              <a:gd name="T1" fmla="*/ 97 h 98"/>
              <a:gd name="T2" fmla="*/ 49 w 98"/>
              <a:gd name="T3" fmla="*/ 97 h 98"/>
              <a:gd name="T4" fmla="*/ 0 w 98"/>
              <a:gd name="T5" fmla="*/ 49 h 98"/>
              <a:gd name="T6" fmla="*/ 49 w 98"/>
              <a:gd name="T7" fmla="*/ 0 h 98"/>
              <a:gd name="T8" fmla="*/ 97 w 98"/>
              <a:gd name="T9" fmla="*/ 49 h 98"/>
              <a:gd name="T10" fmla="*/ 49 w 98"/>
              <a:gd name="T11" fmla="*/ 97 h 98"/>
              <a:gd name="T12" fmla="*/ 49 w 98"/>
              <a:gd name="T13" fmla="*/ 30 h 98"/>
              <a:gd name="T14" fmla="*/ 49 w 98"/>
              <a:gd name="T15" fmla="*/ 30 h 98"/>
              <a:gd name="T16" fmla="*/ 39 w 98"/>
              <a:gd name="T17" fmla="*/ 49 h 98"/>
              <a:gd name="T18" fmla="*/ 49 w 98"/>
              <a:gd name="T19" fmla="*/ 68 h 98"/>
              <a:gd name="T20" fmla="*/ 68 w 98"/>
              <a:gd name="T21" fmla="*/ 49 h 98"/>
              <a:gd name="T22" fmla="*/ 49 w 98"/>
              <a:gd name="T23" fmla="*/ 30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98" h="98">
                <a:moveTo>
                  <a:pt x="49" y="97"/>
                </a:moveTo>
                <a:lnTo>
                  <a:pt x="49" y="97"/>
                </a:lnTo>
                <a:cubicBezTo>
                  <a:pt x="29" y="97"/>
                  <a:pt x="0" y="78"/>
                  <a:pt x="0" y="49"/>
                </a:cubicBezTo>
                <a:cubicBezTo>
                  <a:pt x="0" y="20"/>
                  <a:pt x="29" y="0"/>
                  <a:pt x="49" y="0"/>
                </a:cubicBezTo>
                <a:cubicBezTo>
                  <a:pt x="78" y="0"/>
                  <a:pt x="97" y="20"/>
                  <a:pt x="97" y="49"/>
                </a:cubicBezTo>
                <a:cubicBezTo>
                  <a:pt x="97" y="78"/>
                  <a:pt x="78" y="97"/>
                  <a:pt x="49" y="97"/>
                </a:cubicBezTo>
                <a:close/>
                <a:moveTo>
                  <a:pt x="49" y="30"/>
                </a:moveTo>
                <a:lnTo>
                  <a:pt x="49" y="30"/>
                </a:lnTo>
                <a:cubicBezTo>
                  <a:pt x="49" y="30"/>
                  <a:pt x="39" y="39"/>
                  <a:pt x="39" y="49"/>
                </a:cubicBezTo>
                <a:cubicBezTo>
                  <a:pt x="39" y="58"/>
                  <a:pt x="49" y="68"/>
                  <a:pt x="49" y="68"/>
                </a:cubicBezTo>
                <a:cubicBezTo>
                  <a:pt x="58" y="68"/>
                  <a:pt x="68" y="58"/>
                  <a:pt x="68" y="49"/>
                </a:cubicBezTo>
                <a:cubicBezTo>
                  <a:pt x="68" y="39"/>
                  <a:pt x="58" y="30"/>
                  <a:pt x="49" y="3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8" name="Freeform 454">
            <a:extLst>
              <a:ext uri="{FF2B5EF4-FFF2-40B4-BE49-F238E27FC236}">
                <a16:creationId xmlns:a16="http://schemas.microsoft.com/office/drawing/2014/main" id="{851A51EB-B420-BD4B-85F2-4CC6318EA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32639" y="10383872"/>
            <a:ext cx="33558" cy="273247"/>
          </a:xfrm>
          <a:custGeom>
            <a:avLst/>
            <a:gdLst>
              <a:gd name="T0" fmla="*/ 10 w 30"/>
              <a:gd name="T1" fmla="*/ 251 h 252"/>
              <a:gd name="T2" fmla="*/ 10 w 30"/>
              <a:gd name="T3" fmla="*/ 251 h 252"/>
              <a:gd name="T4" fmla="*/ 0 w 30"/>
              <a:gd name="T5" fmla="*/ 232 h 252"/>
              <a:gd name="T6" fmla="*/ 0 w 30"/>
              <a:gd name="T7" fmla="*/ 10 h 252"/>
              <a:gd name="T8" fmla="*/ 10 w 30"/>
              <a:gd name="T9" fmla="*/ 0 h 252"/>
              <a:gd name="T10" fmla="*/ 29 w 30"/>
              <a:gd name="T11" fmla="*/ 10 h 252"/>
              <a:gd name="T12" fmla="*/ 29 w 30"/>
              <a:gd name="T13" fmla="*/ 232 h 252"/>
              <a:gd name="T14" fmla="*/ 10 w 30"/>
              <a:gd name="T15" fmla="*/ 251 h 2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0" h="252">
                <a:moveTo>
                  <a:pt x="10" y="251"/>
                </a:moveTo>
                <a:lnTo>
                  <a:pt x="10" y="251"/>
                </a:lnTo>
                <a:cubicBezTo>
                  <a:pt x="0" y="251"/>
                  <a:pt x="0" y="241"/>
                  <a:pt x="0" y="232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10"/>
                  <a:pt x="0" y="0"/>
                  <a:pt x="10" y="0"/>
                </a:cubicBezTo>
                <a:cubicBezTo>
                  <a:pt x="19" y="0"/>
                  <a:pt x="29" y="10"/>
                  <a:pt x="29" y="10"/>
                </a:cubicBezTo>
                <a:cubicBezTo>
                  <a:pt x="29" y="232"/>
                  <a:pt x="29" y="232"/>
                  <a:pt x="29" y="232"/>
                </a:cubicBezTo>
                <a:cubicBezTo>
                  <a:pt x="29" y="241"/>
                  <a:pt x="19" y="251"/>
                  <a:pt x="10" y="25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629" name="Group 38">
            <a:extLst>
              <a:ext uri="{FF2B5EF4-FFF2-40B4-BE49-F238E27FC236}">
                <a16:creationId xmlns:a16="http://schemas.microsoft.com/office/drawing/2014/main" id="{2C7923A5-5B2F-FE45-B3ED-F407DF57F034}"/>
              </a:ext>
            </a:extLst>
          </p:cNvPr>
          <p:cNvGrpSpPr/>
          <p:nvPr/>
        </p:nvGrpSpPr>
        <p:grpSpPr>
          <a:xfrm>
            <a:off x="1534500" y="6305096"/>
            <a:ext cx="2660958" cy="995548"/>
            <a:chOff x="6713403" y="11304611"/>
            <a:chExt cx="2660958" cy="995548"/>
          </a:xfrm>
        </p:grpSpPr>
        <p:sp>
          <p:nvSpPr>
            <p:cNvPr id="630" name="CuadroTexto 395">
              <a:extLst>
                <a:ext uri="{FF2B5EF4-FFF2-40B4-BE49-F238E27FC236}">
                  <a16:creationId xmlns:a16="http://schemas.microsoft.com/office/drawing/2014/main" id="{B6200A1E-637D-1341-91D4-A0A00EAF9B76}"/>
                </a:ext>
              </a:extLst>
            </p:cNvPr>
            <p:cNvSpPr txBox="1"/>
            <p:nvPr/>
          </p:nvSpPr>
          <p:spPr>
            <a:xfrm>
              <a:off x="6983385" y="11304611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631" name="Rectangle 40">
              <a:extLst>
                <a:ext uri="{FF2B5EF4-FFF2-40B4-BE49-F238E27FC236}">
                  <a16:creationId xmlns:a16="http://schemas.microsoft.com/office/drawing/2014/main" id="{2C690B31-AE6F-9145-AF44-CA966B07142C}"/>
                </a:ext>
              </a:extLst>
            </p:cNvPr>
            <p:cNvSpPr/>
            <p:nvPr/>
          </p:nvSpPr>
          <p:spPr>
            <a:xfrm>
              <a:off x="6713403" y="11653828"/>
              <a:ext cx="266095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632" name="Group 38">
            <a:extLst>
              <a:ext uri="{FF2B5EF4-FFF2-40B4-BE49-F238E27FC236}">
                <a16:creationId xmlns:a16="http://schemas.microsoft.com/office/drawing/2014/main" id="{D95B9B6D-A515-704B-8354-FCD3D0F719D5}"/>
              </a:ext>
            </a:extLst>
          </p:cNvPr>
          <p:cNvGrpSpPr/>
          <p:nvPr/>
        </p:nvGrpSpPr>
        <p:grpSpPr>
          <a:xfrm>
            <a:off x="20289448" y="6297483"/>
            <a:ext cx="2660958" cy="995548"/>
            <a:chOff x="6713403" y="11304611"/>
            <a:chExt cx="2660958" cy="995548"/>
          </a:xfrm>
        </p:grpSpPr>
        <p:sp>
          <p:nvSpPr>
            <p:cNvPr id="633" name="CuadroTexto 395">
              <a:extLst>
                <a:ext uri="{FF2B5EF4-FFF2-40B4-BE49-F238E27FC236}">
                  <a16:creationId xmlns:a16="http://schemas.microsoft.com/office/drawing/2014/main" id="{BF05BD2C-92E2-D84F-87C3-CF3262DD5189}"/>
                </a:ext>
              </a:extLst>
            </p:cNvPr>
            <p:cNvSpPr txBox="1"/>
            <p:nvPr/>
          </p:nvSpPr>
          <p:spPr>
            <a:xfrm>
              <a:off x="6722125" y="11304611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Prioritize</a:t>
              </a:r>
            </a:p>
          </p:txBody>
        </p:sp>
        <p:sp>
          <p:nvSpPr>
            <p:cNvPr id="634" name="Rectangle 40">
              <a:extLst>
                <a:ext uri="{FF2B5EF4-FFF2-40B4-BE49-F238E27FC236}">
                  <a16:creationId xmlns:a16="http://schemas.microsoft.com/office/drawing/2014/main" id="{A6046C59-5C11-0541-BEE8-FA556FA0529E}"/>
                </a:ext>
              </a:extLst>
            </p:cNvPr>
            <p:cNvSpPr/>
            <p:nvPr/>
          </p:nvSpPr>
          <p:spPr>
            <a:xfrm>
              <a:off x="6713403" y="11653828"/>
              <a:ext cx="266095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635" name="Group 38">
            <a:extLst>
              <a:ext uri="{FF2B5EF4-FFF2-40B4-BE49-F238E27FC236}">
                <a16:creationId xmlns:a16="http://schemas.microsoft.com/office/drawing/2014/main" id="{CA27C7C8-44B9-1744-BDF7-947F9AD8165E}"/>
              </a:ext>
            </a:extLst>
          </p:cNvPr>
          <p:cNvGrpSpPr/>
          <p:nvPr/>
        </p:nvGrpSpPr>
        <p:grpSpPr>
          <a:xfrm>
            <a:off x="16461246" y="2009386"/>
            <a:ext cx="2660958" cy="995548"/>
            <a:chOff x="6713403" y="11304611"/>
            <a:chExt cx="2660958" cy="995548"/>
          </a:xfrm>
        </p:grpSpPr>
        <p:sp>
          <p:nvSpPr>
            <p:cNvPr id="636" name="CuadroTexto 395">
              <a:extLst>
                <a:ext uri="{FF2B5EF4-FFF2-40B4-BE49-F238E27FC236}">
                  <a16:creationId xmlns:a16="http://schemas.microsoft.com/office/drawing/2014/main" id="{5B19BD93-3BB9-0043-84E9-33DF30899B28}"/>
                </a:ext>
              </a:extLst>
            </p:cNvPr>
            <p:cNvSpPr txBox="1"/>
            <p:nvPr/>
          </p:nvSpPr>
          <p:spPr>
            <a:xfrm>
              <a:off x="6722125" y="11304611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637" name="Rectangle 40">
              <a:extLst>
                <a:ext uri="{FF2B5EF4-FFF2-40B4-BE49-F238E27FC236}">
                  <a16:creationId xmlns:a16="http://schemas.microsoft.com/office/drawing/2014/main" id="{078B2A5E-E3A4-5246-8D0D-290898547B70}"/>
                </a:ext>
              </a:extLst>
            </p:cNvPr>
            <p:cNvSpPr/>
            <p:nvPr/>
          </p:nvSpPr>
          <p:spPr>
            <a:xfrm>
              <a:off x="6713403" y="11653828"/>
              <a:ext cx="266095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638" name="Group 38">
            <a:extLst>
              <a:ext uri="{FF2B5EF4-FFF2-40B4-BE49-F238E27FC236}">
                <a16:creationId xmlns:a16="http://schemas.microsoft.com/office/drawing/2014/main" id="{515FA7C9-0080-F445-99B9-4C614BE4FBA9}"/>
              </a:ext>
            </a:extLst>
          </p:cNvPr>
          <p:cNvGrpSpPr/>
          <p:nvPr/>
        </p:nvGrpSpPr>
        <p:grpSpPr>
          <a:xfrm>
            <a:off x="5510626" y="10600379"/>
            <a:ext cx="2660958" cy="995548"/>
            <a:chOff x="6713403" y="11304611"/>
            <a:chExt cx="2660958" cy="995548"/>
          </a:xfrm>
        </p:grpSpPr>
        <p:sp>
          <p:nvSpPr>
            <p:cNvPr id="639" name="CuadroTexto 395">
              <a:extLst>
                <a:ext uri="{FF2B5EF4-FFF2-40B4-BE49-F238E27FC236}">
                  <a16:creationId xmlns:a16="http://schemas.microsoft.com/office/drawing/2014/main" id="{B6BCB074-4ED5-8747-A836-25E3821E9888}"/>
                </a:ext>
              </a:extLst>
            </p:cNvPr>
            <p:cNvSpPr txBox="1"/>
            <p:nvPr/>
          </p:nvSpPr>
          <p:spPr>
            <a:xfrm>
              <a:off x="6983385" y="11304611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640" name="Rectangle 40">
              <a:extLst>
                <a:ext uri="{FF2B5EF4-FFF2-40B4-BE49-F238E27FC236}">
                  <a16:creationId xmlns:a16="http://schemas.microsoft.com/office/drawing/2014/main" id="{ACF12142-1DED-8847-B1F2-71A0C0F2A26A}"/>
                </a:ext>
              </a:extLst>
            </p:cNvPr>
            <p:cNvSpPr/>
            <p:nvPr/>
          </p:nvSpPr>
          <p:spPr>
            <a:xfrm>
              <a:off x="6713403" y="11653828"/>
              <a:ext cx="266095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641" name="Group 38">
            <a:extLst>
              <a:ext uri="{FF2B5EF4-FFF2-40B4-BE49-F238E27FC236}">
                <a16:creationId xmlns:a16="http://schemas.microsoft.com/office/drawing/2014/main" id="{89F9C599-DFDE-D540-B498-C4FDA158B7CF}"/>
              </a:ext>
            </a:extLst>
          </p:cNvPr>
          <p:cNvGrpSpPr/>
          <p:nvPr/>
        </p:nvGrpSpPr>
        <p:grpSpPr>
          <a:xfrm>
            <a:off x="11041235" y="2604102"/>
            <a:ext cx="2621158" cy="980927"/>
            <a:chOff x="5999600" y="11104223"/>
            <a:chExt cx="2621158" cy="980927"/>
          </a:xfrm>
        </p:grpSpPr>
        <p:sp>
          <p:nvSpPr>
            <p:cNvPr id="642" name="CuadroTexto 395">
              <a:extLst>
                <a:ext uri="{FF2B5EF4-FFF2-40B4-BE49-F238E27FC236}">
                  <a16:creationId xmlns:a16="http://schemas.microsoft.com/office/drawing/2014/main" id="{3D44B422-07BA-7D4E-8562-322D1E02C23F}"/>
                </a:ext>
              </a:extLst>
            </p:cNvPr>
            <p:cNvSpPr txBox="1"/>
            <p:nvPr/>
          </p:nvSpPr>
          <p:spPr>
            <a:xfrm>
              <a:off x="6164441" y="11104223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Prioritize</a:t>
              </a:r>
            </a:p>
          </p:txBody>
        </p:sp>
        <p:sp>
          <p:nvSpPr>
            <p:cNvPr id="643" name="Rectangle 40">
              <a:extLst>
                <a:ext uri="{FF2B5EF4-FFF2-40B4-BE49-F238E27FC236}">
                  <a16:creationId xmlns:a16="http://schemas.microsoft.com/office/drawing/2014/main" id="{55A43B88-3459-CA44-B698-75301AF6A1D9}"/>
                </a:ext>
              </a:extLst>
            </p:cNvPr>
            <p:cNvSpPr/>
            <p:nvPr/>
          </p:nvSpPr>
          <p:spPr>
            <a:xfrm>
              <a:off x="5999600" y="11500375"/>
              <a:ext cx="262115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644" name="Group 38">
            <a:extLst>
              <a:ext uri="{FF2B5EF4-FFF2-40B4-BE49-F238E27FC236}">
                <a16:creationId xmlns:a16="http://schemas.microsoft.com/office/drawing/2014/main" id="{72FB8609-5385-C44B-BB3A-97B35DA94270}"/>
              </a:ext>
            </a:extLst>
          </p:cNvPr>
          <p:cNvGrpSpPr/>
          <p:nvPr/>
        </p:nvGrpSpPr>
        <p:grpSpPr>
          <a:xfrm>
            <a:off x="7053834" y="7073544"/>
            <a:ext cx="2621158" cy="980927"/>
            <a:chOff x="5999600" y="11104223"/>
            <a:chExt cx="2621158" cy="980927"/>
          </a:xfrm>
        </p:grpSpPr>
        <p:sp>
          <p:nvSpPr>
            <p:cNvPr id="645" name="CuadroTexto 395">
              <a:extLst>
                <a:ext uri="{FF2B5EF4-FFF2-40B4-BE49-F238E27FC236}">
                  <a16:creationId xmlns:a16="http://schemas.microsoft.com/office/drawing/2014/main" id="{38932726-AB25-EF48-AA98-500981D9A1A9}"/>
                </a:ext>
              </a:extLst>
            </p:cNvPr>
            <p:cNvSpPr txBox="1"/>
            <p:nvPr/>
          </p:nvSpPr>
          <p:spPr>
            <a:xfrm>
              <a:off x="6164441" y="11104223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646" name="Rectangle 40">
              <a:extLst>
                <a:ext uri="{FF2B5EF4-FFF2-40B4-BE49-F238E27FC236}">
                  <a16:creationId xmlns:a16="http://schemas.microsoft.com/office/drawing/2014/main" id="{39B0B779-3F65-A144-A048-32AF99D3C70F}"/>
                </a:ext>
              </a:extLst>
            </p:cNvPr>
            <p:cNvSpPr/>
            <p:nvPr/>
          </p:nvSpPr>
          <p:spPr>
            <a:xfrm>
              <a:off x="5999600" y="11500375"/>
              <a:ext cx="262115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647" name="Group 38">
            <a:extLst>
              <a:ext uri="{FF2B5EF4-FFF2-40B4-BE49-F238E27FC236}">
                <a16:creationId xmlns:a16="http://schemas.microsoft.com/office/drawing/2014/main" id="{B10DC335-FC12-AA49-85F7-6B65FF0F2B93}"/>
              </a:ext>
            </a:extLst>
          </p:cNvPr>
          <p:cNvGrpSpPr/>
          <p:nvPr/>
        </p:nvGrpSpPr>
        <p:grpSpPr>
          <a:xfrm>
            <a:off x="11047058" y="7066530"/>
            <a:ext cx="2621158" cy="980927"/>
            <a:chOff x="5999600" y="11104223"/>
            <a:chExt cx="2621158" cy="980927"/>
          </a:xfrm>
        </p:grpSpPr>
        <p:sp>
          <p:nvSpPr>
            <p:cNvPr id="648" name="CuadroTexto 395">
              <a:extLst>
                <a:ext uri="{FF2B5EF4-FFF2-40B4-BE49-F238E27FC236}">
                  <a16:creationId xmlns:a16="http://schemas.microsoft.com/office/drawing/2014/main" id="{43441756-FE7F-234F-8799-97AF16BCEE5E}"/>
                </a:ext>
              </a:extLst>
            </p:cNvPr>
            <p:cNvSpPr txBox="1"/>
            <p:nvPr/>
          </p:nvSpPr>
          <p:spPr>
            <a:xfrm>
              <a:off x="6164441" y="11104223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649" name="Rectangle 40">
              <a:extLst>
                <a:ext uri="{FF2B5EF4-FFF2-40B4-BE49-F238E27FC236}">
                  <a16:creationId xmlns:a16="http://schemas.microsoft.com/office/drawing/2014/main" id="{50EE2FE4-7323-9D4D-9A5D-B1D7B46F00E5}"/>
                </a:ext>
              </a:extLst>
            </p:cNvPr>
            <p:cNvSpPr/>
            <p:nvPr/>
          </p:nvSpPr>
          <p:spPr>
            <a:xfrm>
              <a:off x="5999600" y="11500375"/>
              <a:ext cx="262115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650" name="Group 38">
            <a:extLst>
              <a:ext uri="{FF2B5EF4-FFF2-40B4-BE49-F238E27FC236}">
                <a16:creationId xmlns:a16="http://schemas.microsoft.com/office/drawing/2014/main" id="{4B563898-B843-724A-A2C8-47B5FC9027E5}"/>
              </a:ext>
            </a:extLst>
          </p:cNvPr>
          <p:cNvGrpSpPr/>
          <p:nvPr/>
        </p:nvGrpSpPr>
        <p:grpSpPr>
          <a:xfrm>
            <a:off x="14968180" y="7037731"/>
            <a:ext cx="2621158" cy="980927"/>
            <a:chOff x="5999600" y="11104223"/>
            <a:chExt cx="2621158" cy="980927"/>
          </a:xfrm>
        </p:grpSpPr>
        <p:sp>
          <p:nvSpPr>
            <p:cNvPr id="651" name="CuadroTexto 395">
              <a:extLst>
                <a:ext uri="{FF2B5EF4-FFF2-40B4-BE49-F238E27FC236}">
                  <a16:creationId xmlns:a16="http://schemas.microsoft.com/office/drawing/2014/main" id="{E0BD822B-53E4-A741-B2F1-59872D8F2B23}"/>
                </a:ext>
              </a:extLst>
            </p:cNvPr>
            <p:cNvSpPr txBox="1"/>
            <p:nvPr/>
          </p:nvSpPr>
          <p:spPr>
            <a:xfrm>
              <a:off x="6164441" y="11104223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652" name="Rectangle 40">
              <a:extLst>
                <a:ext uri="{FF2B5EF4-FFF2-40B4-BE49-F238E27FC236}">
                  <a16:creationId xmlns:a16="http://schemas.microsoft.com/office/drawing/2014/main" id="{A1336390-D81B-D24E-A071-08B6843393D1}"/>
                </a:ext>
              </a:extLst>
            </p:cNvPr>
            <p:cNvSpPr/>
            <p:nvPr/>
          </p:nvSpPr>
          <p:spPr>
            <a:xfrm>
              <a:off x="5999600" y="11500375"/>
              <a:ext cx="262115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653" name="Group 38">
            <a:extLst>
              <a:ext uri="{FF2B5EF4-FFF2-40B4-BE49-F238E27FC236}">
                <a16:creationId xmlns:a16="http://schemas.microsoft.com/office/drawing/2014/main" id="{684D7069-CA5E-9B41-BA7F-6A35C627673B}"/>
              </a:ext>
            </a:extLst>
          </p:cNvPr>
          <p:cNvGrpSpPr/>
          <p:nvPr/>
        </p:nvGrpSpPr>
        <p:grpSpPr>
          <a:xfrm>
            <a:off x="11063974" y="11489146"/>
            <a:ext cx="2621158" cy="980927"/>
            <a:chOff x="5999600" y="11104223"/>
            <a:chExt cx="2621158" cy="980927"/>
          </a:xfrm>
        </p:grpSpPr>
        <p:sp>
          <p:nvSpPr>
            <p:cNvPr id="654" name="CuadroTexto 395">
              <a:extLst>
                <a:ext uri="{FF2B5EF4-FFF2-40B4-BE49-F238E27FC236}">
                  <a16:creationId xmlns:a16="http://schemas.microsoft.com/office/drawing/2014/main" id="{DE679EB9-C378-5842-9997-6A6CB3E5757B}"/>
                </a:ext>
              </a:extLst>
            </p:cNvPr>
            <p:cNvSpPr txBox="1"/>
            <p:nvPr/>
          </p:nvSpPr>
          <p:spPr>
            <a:xfrm>
              <a:off x="6164441" y="11104223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655" name="Rectangle 40">
              <a:extLst>
                <a:ext uri="{FF2B5EF4-FFF2-40B4-BE49-F238E27FC236}">
                  <a16:creationId xmlns:a16="http://schemas.microsoft.com/office/drawing/2014/main" id="{8EB25308-02FF-9F40-AD7F-D9AA4C23AA07}"/>
                </a:ext>
              </a:extLst>
            </p:cNvPr>
            <p:cNvSpPr/>
            <p:nvPr/>
          </p:nvSpPr>
          <p:spPr>
            <a:xfrm>
              <a:off x="5999600" y="11500375"/>
              <a:ext cx="262115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8368587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Personalizados 323">
      <a:dk1>
        <a:srgbClr val="989998"/>
      </a:dk1>
      <a:lt1>
        <a:srgbClr val="FFFFFF"/>
      </a:lt1>
      <a:dk2>
        <a:srgbClr val="343E49"/>
      </a:dk2>
      <a:lt2>
        <a:srgbClr val="FDFFFE"/>
      </a:lt2>
      <a:accent1>
        <a:srgbClr val="D78520"/>
      </a:accent1>
      <a:accent2>
        <a:srgbClr val="D25153"/>
      </a:accent2>
      <a:accent3>
        <a:srgbClr val="2F365B"/>
      </a:accent3>
      <a:accent4>
        <a:srgbClr val="74C6B2"/>
      </a:accent4>
      <a:accent5>
        <a:srgbClr val="E0A42B"/>
      </a:accent5>
      <a:accent6>
        <a:srgbClr val="8D8D8D"/>
      </a:accent6>
      <a:hlink>
        <a:srgbClr val="CCCCFF"/>
      </a:hlink>
      <a:folHlink>
        <a:srgbClr val="B2B2B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91402</TotalTime>
  <Words>993</Words>
  <Application>Microsoft Macintosh PowerPoint</Application>
  <PresentationFormat>Personalizado</PresentationFormat>
  <Paragraphs>265</Paragraphs>
  <Slides>8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8" baseType="lpstr">
      <vt:lpstr>Arial Unicode MS</vt:lpstr>
      <vt:lpstr>Arial</vt:lpstr>
      <vt:lpstr>Calibri</vt:lpstr>
      <vt:lpstr>Calibri Light</vt:lpstr>
      <vt:lpstr>Lato</vt:lpstr>
      <vt:lpstr>Lato Heavy</vt:lpstr>
      <vt:lpstr>Lato Light</vt:lpstr>
      <vt:lpstr>Montserrat Light</vt:lpstr>
      <vt:lpstr>Times New Roman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Manager/>
  <Company/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Microsoft Office User</cp:lastModifiedBy>
  <cp:revision>16176</cp:revision>
  <dcterms:created xsi:type="dcterms:W3CDTF">2014-11-12T21:47:38Z</dcterms:created>
  <dcterms:modified xsi:type="dcterms:W3CDTF">2019-09-30T19:29:54Z</dcterms:modified>
  <cp:category/>
</cp:coreProperties>
</file>