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85834"/>
    <a:srgbClr val="D3EBF5"/>
    <a:srgbClr val="C4D4E2"/>
    <a:srgbClr val="FFC88A"/>
    <a:srgbClr val="F2F2F2"/>
    <a:srgbClr val="5A5A66"/>
    <a:srgbClr val="000000"/>
    <a:srgbClr val="EFF1F8"/>
    <a:srgbClr val="373737"/>
    <a:srgbClr val="445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93" autoAdjust="0"/>
    <p:restoredTop sz="50000" autoAdjust="0"/>
  </p:normalViewPr>
  <p:slideViewPr>
    <p:cSldViewPr snapToGrid="0" snapToObjects="1">
      <p:cViewPr>
        <p:scale>
          <a:sx n="49" d="100"/>
          <a:sy n="49" d="100"/>
        </p:scale>
        <p:origin x="-160" y="13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9/30/19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60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24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66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338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64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71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48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ine 1">
            <a:extLst>
              <a:ext uri="{FF2B5EF4-FFF2-40B4-BE49-F238E27FC236}">
                <a16:creationId xmlns:a16="http://schemas.microsoft.com/office/drawing/2014/main" id="{9915421F-85C1-FA4A-A0C2-30E33EE445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5638" y="2719747"/>
            <a:ext cx="3188" cy="8279694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153" name="Line 2">
            <a:extLst>
              <a:ext uri="{FF2B5EF4-FFF2-40B4-BE49-F238E27FC236}">
                <a16:creationId xmlns:a16="http://schemas.microsoft.com/office/drawing/2014/main" id="{7FCF02A0-AC01-E54A-932F-5D0BC2E76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5792" y="6856407"/>
            <a:ext cx="8279695" cy="31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154" name="Freeform 3">
            <a:extLst>
              <a:ext uri="{FF2B5EF4-FFF2-40B4-BE49-F238E27FC236}">
                <a16:creationId xmlns:a16="http://schemas.microsoft.com/office/drawing/2014/main" id="{1C140A2B-C518-B34C-B63E-01F6642FD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6329" y="5020724"/>
            <a:ext cx="3664992" cy="3674552"/>
          </a:xfrm>
          <a:custGeom>
            <a:avLst/>
            <a:gdLst>
              <a:gd name="T0" fmla="*/ 5070 w 5071"/>
              <a:gd name="T1" fmla="*/ 2542 h 5084"/>
              <a:gd name="T2" fmla="*/ 5070 w 5071"/>
              <a:gd name="T3" fmla="*/ 2542 h 5084"/>
              <a:gd name="T4" fmla="*/ 2529 w 5071"/>
              <a:gd name="T5" fmla="*/ 5083 h 5084"/>
              <a:gd name="T6" fmla="*/ 0 w 5071"/>
              <a:gd name="T7" fmla="*/ 2542 h 5084"/>
              <a:gd name="T8" fmla="*/ 2529 w 5071"/>
              <a:gd name="T9" fmla="*/ 0 h 5084"/>
              <a:gd name="T10" fmla="*/ 5070 w 5071"/>
              <a:gd name="T11" fmla="*/ 2542 h 5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71" h="5084">
                <a:moveTo>
                  <a:pt x="5070" y="2542"/>
                </a:moveTo>
                <a:lnTo>
                  <a:pt x="5070" y="2542"/>
                </a:lnTo>
                <a:cubicBezTo>
                  <a:pt x="5070" y="3942"/>
                  <a:pt x="3929" y="5083"/>
                  <a:pt x="2529" y="5083"/>
                </a:cubicBezTo>
                <a:cubicBezTo>
                  <a:pt x="1128" y="5083"/>
                  <a:pt x="0" y="3942"/>
                  <a:pt x="0" y="2542"/>
                </a:cubicBezTo>
                <a:cubicBezTo>
                  <a:pt x="0" y="1141"/>
                  <a:pt x="1128" y="0"/>
                  <a:pt x="2529" y="0"/>
                </a:cubicBezTo>
                <a:cubicBezTo>
                  <a:pt x="3929" y="0"/>
                  <a:pt x="5070" y="1141"/>
                  <a:pt x="5070" y="254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4">
            <a:extLst>
              <a:ext uri="{FF2B5EF4-FFF2-40B4-BE49-F238E27FC236}">
                <a16:creationId xmlns:a16="http://schemas.microsoft.com/office/drawing/2014/main" id="{9A90EFC6-9BE7-E849-B2A7-C2FCADC82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6329" y="9160570"/>
            <a:ext cx="3664992" cy="3674554"/>
          </a:xfrm>
          <a:custGeom>
            <a:avLst/>
            <a:gdLst>
              <a:gd name="T0" fmla="*/ 5070 w 5071"/>
              <a:gd name="T1" fmla="*/ 2542 h 5085"/>
              <a:gd name="T2" fmla="*/ 5070 w 5071"/>
              <a:gd name="T3" fmla="*/ 2542 h 5085"/>
              <a:gd name="T4" fmla="*/ 2529 w 5071"/>
              <a:gd name="T5" fmla="*/ 5084 h 5085"/>
              <a:gd name="T6" fmla="*/ 0 w 5071"/>
              <a:gd name="T7" fmla="*/ 2542 h 5085"/>
              <a:gd name="T8" fmla="*/ 2529 w 5071"/>
              <a:gd name="T9" fmla="*/ 0 h 5085"/>
              <a:gd name="T10" fmla="*/ 5070 w 5071"/>
              <a:gd name="T11" fmla="*/ 2542 h 5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71" h="5085">
                <a:moveTo>
                  <a:pt x="5070" y="2542"/>
                </a:moveTo>
                <a:lnTo>
                  <a:pt x="5070" y="2542"/>
                </a:lnTo>
                <a:cubicBezTo>
                  <a:pt x="5070" y="3943"/>
                  <a:pt x="3929" y="5084"/>
                  <a:pt x="2529" y="5084"/>
                </a:cubicBezTo>
                <a:cubicBezTo>
                  <a:pt x="1128" y="5084"/>
                  <a:pt x="0" y="3943"/>
                  <a:pt x="0" y="2542"/>
                </a:cubicBezTo>
                <a:cubicBezTo>
                  <a:pt x="0" y="1141"/>
                  <a:pt x="1128" y="0"/>
                  <a:pt x="2529" y="0"/>
                </a:cubicBezTo>
                <a:cubicBezTo>
                  <a:pt x="3929" y="0"/>
                  <a:pt x="5070" y="1141"/>
                  <a:pt x="5070" y="254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5">
            <a:extLst>
              <a:ext uri="{FF2B5EF4-FFF2-40B4-BE49-F238E27FC236}">
                <a16:creationId xmlns:a16="http://schemas.microsoft.com/office/drawing/2014/main" id="{DC56EF09-3A30-BF49-88BD-8B20D277F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6329" y="880876"/>
            <a:ext cx="3664992" cy="3674554"/>
          </a:xfrm>
          <a:custGeom>
            <a:avLst/>
            <a:gdLst>
              <a:gd name="T0" fmla="*/ 5070 w 5071"/>
              <a:gd name="T1" fmla="*/ 2542 h 5084"/>
              <a:gd name="T2" fmla="*/ 5070 w 5071"/>
              <a:gd name="T3" fmla="*/ 2542 h 5084"/>
              <a:gd name="T4" fmla="*/ 2529 w 5071"/>
              <a:gd name="T5" fmla="*/ 5083 h 5084"/>
              <a:gd name="T6" fmla="*/ 0 w 5071"/>
              <a:gd name="T7" fmla="*/ 2542 h 5084"/>
              <a:gd name="T8" fmla="*/ 2529 w 5071"/>
              <a:gd name="T9" fmla="*/ 0 h 5084"/>
              <a:gd name="T10" fmla="*/ 5070 w 5071"/>
              <a:gd name="T11" fmla="*/ 2542 h 5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71" h="5084">
                <a:moveTo>
                  <a:pt x="5070" y="2542"/>
                </a:moveTo>
                <a:lnTo>
                  <a:pt x="5070" y="2542"/>
                </a:lnTo>
                <a:cubicBezTo>
                  <a:pt x="5070" y="3943"/>
                  <a:pt x="3929" y="5083"/>
                  <a:pt x="2529" y="5083"/>
                </a:cubicBezTo>
                <a:cubicBezTo>
                  <a:pt x="1128" y="5083"/>
                  <a:pt x="0" y="3943"/>
                  <a:pt x="0" y="2542"/>
                </a:cubicBezTo>
                <a:cubicBezTo>
                  <a:pt x="0" y="1141"/>
                  <a:pt x="1128" y="0"/>
                  <a:pt x="2529" y="0"/>
                </a:cubicBezTo>
                <a:cubicBezTo>
                  <a:pt x="3929" y="0"/>
                  <a:pt x="5070" y="1141"/>
                  <a:pt x="5070" y="25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6">
            <a:extLst>
              <a:ext uri="{FF2B5EF4-FFF2-40B4-BE49-F238E27FC236}">
                <a16:creationId xmlns:a16="http://schemas.microsoft.com/office/drawing/2014/main" id="{DED5525D-B265-704D-B709-30FE4610D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6290" y="5020724"/>
            <a:ext cx="3674552" cy="3674552"/>
          </a:xfrm>
          <a:custGeom>
            <a:avLst/>
            <a:gdLst>
              <a:gd name="T0" fmla="*/ 5084 w 5085"/>
              <a:gd name="T1" fmla="*/ 2542 h 5084"/>
              <a:gd name="T2" fmla="*/ 5084 w 5085"/>
              <a:gd name="T3" fmla="*/ 2542 h 5084"/>
              <a:gd name="T4" fmla="*/ 2542 w 5085"/>
              <a:gd name="T5" fmla="*/ 5083 h 5084"/>
              <a:gd name="T6" fmla="*/ 0 w 5085"/>
              <a:gd name="T7" fmla="*/ 2542 h 5084"/>
              <a:gd name="T8" fmla="*/ 2542 w 5085"/>
              <a:gd name="T9" fmla="*/ 0 h 5084"/>
              <a:gd name="T10" fmla="*/ 5084 w 5085"/>
              <a:gd name="T11" fmla="*/ 2542 h 5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85" h="5084">
                <a:moveTo>
                  <a:pt x="5084" y="2542"/>
                </a:moveTo>
                <a:lnTo>
                  <a:pt x="5084" y="2542"/>
                </a:lnTo>
                <a:cubicBezTo>
                  <a:pt x="5084" y="3942"/>
                  <a:pt x="3943" y="5083"/>
                  <a:pt x="2542" y="5083"/>
                </a:cubicBezTo>
                <a:cubicBezTo>
                  <a:pt x="1141" y="5083"/>
                  <a:pt x="0" y="3942"/>
                  <a:pt x="0" y="2542"/>
                </a:cubicBezTo>
                <a:cubicBezTo>
                  <a:pt x="0" y="1141"/>
                  <a:pt x="1141" y="0"/>
                  <a:pt x="2542" y="0"/>
                </a:cubicBezTo>
                <a:cubicBezTo>
                  <a:pt x="3943" y="0"/>
                  <a:pt x="5084" y="1141"/>
                  <a:pt x="5084" y="254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7">
            <a:extLst>
              <a:ext uri="{FF2B5EF4-FFF2-40B4-BE49-F238E27FC236}">
                <a16:creationId xmlns:a16="http://schemas.microsoft.com/office/drawing/2014/main" id="{09E33ED6-F588-BC4B-A8D0-C0E99BF25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6808" y="5020724"/>
            <a:ext cx="3674554" cy="3674552"/>
          </a:xfrm>
          <a:custGeom>
            <a:avLst/>
            <a:gdLst>
              <a:gd name="T0" fmla="*/ 5084 w 5085"/>
              <a:gd name="T1" fmla="*/ 2542 h 5084"/>
              <a:gd name="T2" fmla="*/ 5084 w 5085"/>
              <a:gd name="T3" fmla="*/ 2542 h 5084"/>
              <a:gd name="T4" fmla="*/ 2542 w 5085"/>
              <a:gd name="T5" fmla="*/ 5083 h 5084"/>
              <a:gd name="T6" fmla="*/ 0 w 5085"/>
              <a:gd name="T7" fmla="*/ 2542 h 5084"/>
              <a:gd name="T8" fmla="*/ 2542 w 5085"/>
              <a:gd name="T9" fmla="*/ 0 h 5084"/>
              <a:gd name="T10" fmla="*/ 5084 w 5085"/>
              <a:gd name="T11" fmla="*/ 2542 h 5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85" h="5084">
                <a:moveTo>
                  <a:pt x="5084" y="2542"/>
                </a:moveTo>
                <a:lnTo>
                  <a:pt x="5084" y="2542"/>
                </a:lnTo>
                <a:cubicBezTo>
                  <a:pt x="5084" y="3942"/>
                  <a:pt x="3943" y="5083"/>
                  <a:pt x="2542" y="5083"/>
                </a:cubicBezTo>
                <a:cubicBezTo>
                  <a:pt x="1141" y="5083"/>
                  <a:pt x="0" y="3942"/>
                  <a:pt x="0" y="2542"/>
                </a:cubicBezTo>
                <a:cubicBezTo>
                  <a:pt x="0" y="1141"/>
                  <a:pt x="1141" y="0"/>
                  <a:pt x="2542" y="0"/>
                </a:cubicBezTo>
                <a:cubicBezTo>
                  <a:pt x="3943" y="0"/>
                  <a:pt x="5084" y="1141"/>
                  <a:pt x="5084" y="254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222">
            <a:extLst>
              <a:ext uri="{FF2B5EF4-FFF2-40B4-BE49-F238E27FC236}">
                <a16:creationId xmlns:a16="http://schemas.microsoft.com/office/drawing/2014/main" id="{6F484383-E7B7-E14B-BDA3-A9E5357A3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9977" y="5763282"/>
            <a:ext cx="286825" cy="978394"/>
          </a:xfrm>
          <a:custGeom>
            <a:avLst/>
            <a:gdLst>
              <a:gd name="T0" fmla="*/ 25 w 398"/>
              <a:gd name="T1" fmla="*/ 1352 h 1353"/>
              <a:gd name="T2" fmla="*/ 25 w 398"/>
              <a:gd name="T3" fmla="*/ 1352 h 1353"/>
              <a:gd name="T4" fmla="*/ 25 w 398"/>
              <a:gd name="T5" fmla="*/ 1352 h 1353"/>
              <a:gd name="T6" fmla="*/ 0 w 398"/>
              <a:gd name="T7" fmla="*/ 1327 h 1353"/>
              <a:gd name="T8" fmla="*/ 0 w 398"/>
              <a:gd name="T9" fmla="*/ 25 h 1353"/>
              <a:gd name="T10" fmla="*/ 25 w 398"/>
              <a:gd name="T11" fmla="*/ 0 h 1353"/>
              <a:gd name="T12" fmla="*/ 62 w 398"/>
              <a:gd name="T13" fmla="*/ 25 h 1353"/>
              <a:gd name="T14" fmla="*/ 62 w 398"/>
              <a:gd name="T15" fmla="*/ 1252 h 1353"/>
              <a:gd name="T16" fmla="*/ 335 w 398"/>
              <a:gd name="T17" fmla="*/ 980 h 1353"/>
              <a:gd name="T18" fmla="*/ 385 w 398"/>
              <a:gd name="T19" fmla="*/ 980 h 1353"/>
              <a:gd name="T20" fmla="*/ 385 w 398"/>
              <a:gd name="T21" fmla="*/ 1017 h 1353"/>
              <a:gd name="T22" fmla="*/ 50 w 398"/>
              <a:gd name="T23" fmla="*/ 1352 h 1353"/>
              <a:gd name="T24" fmla="*/ 25 w 398"/>
              <a:gd name="T25" fmla="*/ 1352 h 1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8" h="1353">
                <a:moveTo>
                  <a:pt x="25" y="1352"/>
                </a:moveTo>
                <a:lnTo>
                  <a:pt x="25" y="1352"/>
                </a:lnTo>
                <a:lnTo>
                  <a:pt x="25" y="1352"/>
                </a:lnTo>
                <a:cubicBezTo>
                  <a:pt x="13" y="1352"/>
                  <a:pt x="0" y="1339"/>
                  <a:pt x="0" y="132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2"/>
                  <a:pt x="13" y="0"/>
                  <a:pt x="25" y="0"/>
                </a:cubicBezTo>
                <a:cubicBezTo>
                  <a:pt x="50" y="0"/>
                  <a:pt x="62" y="12"/>
                  <a:pt x="62" y="25"/>
                </a:cubicBezTo>
                <a:cubicBezTo>
                  <a:pt x="62" y="1252"/>
                  <a:pt x="62" y="1252"/>
                  <a:pt x="62" y="1252"/>
                </a:cubicBezTo>
                <a:cubicBezTo>
                  <a:pt x="335" y="980"/>
                  <a:pt x="335" y="980"/>
                  <a:pt x="335" y="980"/>
                </a:cubicBezTo>
                <a:cubicBezTo>
                  <a:pt x="348" y="967"/>
                  <a:pt x="372" y="967"/>
                  <a:pt x="385" y="980"/>
                </a:cubicBezTo>
                <a:cubicBezTo>
                  <a:pt x="397" y="992"/>
                  <a:pt x="397" y="1004"/>
                  <a:pt x="385" y="1017"/>
                </a:cubicBezTo>
                <a:cubicBezTo>
                  <a:pt x="50" y="1352"/>
                  <a:pt x="50" y="1352"/>
                  <a:pt x="50" y="1352"/>
                </a:cubicBezTo>
                <a:cubicBezTo>
                  <a:pt x="50" y="1352"/>
                  <a:pt x="37" y="1352"/>
                  <a:pt x="25" y="13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223">
            <a:extLst>
              <a:ext uri="{FF2B5EF4-FFF2-40B4-BE49-F238E27FC236}">
                <a16:creationId xmlns:a16="http://schemas.microsoft.com/office/drawing/2014/main" id="{002A9960-1FAC-AF42-8159-5220D41A0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0542" y="5791966"/>
            <a:ext cx="602334" cy="602332"/>
          </a:xfrm>
          <a:custGeom>
            <a:avLst/>
            <a:gdLst>
              <a:gd name="T0" fmla="*/ 818 w 832"/>
              <a:gd name="T1" fmla="*/ 13 h 832"/>
              <a:gd name="T2" fmla="*/ 806 w 832"/>
              <a:gd name="T3" fmla="*/ 13 h 832"/>
              <a:gd name="T4" fmla="*/ 372 w 832"/>
              <a:gd name="T5" fmla="*/ 273 h 832"/>
              <a:gd name="T6" fmla="*/ 148 w 832"/>
              <a:gd name="T7" fmla="*/ 385 h 832"/>
              <a:gd name="T8" fmla="*/ 74 w 832"/>
              <a:gd name="T9" fmla="*/ 459 h 832"/>
              <a:gd name="T10" fmla="*/ 74 w 832"/>
              <a:gd name="T11" fmla="*/ 484 h 832"/>
              <a:gd name="T12" fmla="*/ 235 w 832"/>
              <a:gd name="T13" fmla="*/ 471 h 832"/>
              <a:gd name="T14" fmla="*/ 235 w 832"/>
              <a:gd name="T15" fmla="*/ 509 h 832"/>
              <a:gd name="T16" fmla="*/ 173 w 832"/>
              <a:gd name="T17" fmla="*/ 521 h 832"/>
              <a:gd name="T18" fmla="*/ 49 w 832"/>
              <a:gd name="T19" fmla="*/ 670 h 832"/>
              <a:gd name="T20" fmla="*/ 62 w 832"/>
              <a:gd name="T21" fmla="*/ 831 h 832"/>
              <a:gd name="T22" fmla="*/ 285 w 832"/>
              <a:gd name="T23" fmla="*/ 707 h 832"/>
              <a:gd name="T24" fmla="*/ 322 w 832"/>
              <a:gd name="T25" fmla="*/ 596 h 832"/>
              <a:gd name="T26" fmla="*/ 347 w 832"/>
              <a:gd name="T27" fmla="*/ 583 h 832"/>
              <a:gd name="T28" fmla="*/ 347 w 832"/>
              <a:gd name="T29" fmla="*/ 744 h 832"/>
              <a:gd name="T30" fmla="*/ 360 w 832"/>
              <a:gd name="T31" fmla="*/ 769 h 832"/>
              <a:gd name="T32" fmla="*/ 446 w 832"/>
              <a:gd name="T33" fmla="*/ 695 h 832"/>
              <a:gd name="T34" fmla="*/ 521 w 832"/>
              <a:gd name="T35" fmla="*/ 496 h 832"/>
              <a:gd name="T36" fmla="*/ 818 w 832"/>
              <a:gd name="T37" fmla="*/ 38 h 832"/>
              <a:gd name="T38" fmla="*/ 818 w 832"/>
              <a:gd name="T39" fmla="*/ 13 h 832"/>
              <a:gd name="T40" fmla="*/ 235 w 832"/>
              <a:gd name="T41" fmla="*/ 435 h 832"/>
              <a:gd name="T42" fmla="*/ 173 w 832"/>
              <a:gd name="T43" fmla="*/ 422 h 832"/>
              <a:gd name="T44" fmla="*/ 235 w 832"/>
              <a:gd name="T45" fmla="*/ 435 h 832"/>
              <a:gd name="T46" fmla="*/ 260 w 832"/>
              <a:gd name="T47" fmla="*/ 645 h 832"/>
              <a:gd name="T48" fmla="*/ 148 w 832"/>
              <a:gd name="T49" fmla="*/ 732 h 832"/>
              <a:gd name="T50" fmla="*/ 112 w 832"/>
              <a:gd name="T51" fmla="*/ 682 h 832"/>
              <a:gd name="T52" fmla="*/ 198 w 832"/>
              <a:gd name="T53" fmla="*/ 571 h 832"/>
              <a:gd name="T54" fmla="*/ 235 w 832"/>
              <a:gd name="T55" fmla="*/ 571 h 832"/>
              <a:gd name="T56" fmla="*/ 211 w 832"/>
              <a:gd name="T57" fmla="*/ 620 h 832"/>
              <a:gd name="T58" fmla="*/ 260 w 832"/>
              <a:gd name="T59" fmla="*/ 608 h 832"/>
              <a:gd name="T60" fmla="*/ 421 w 832"/>
              <a:gd name="T61" fmla="*/ 670 h 832"/>
              <a:gd name="T62" fmla="*/ 396 w 832"/>
              <a:gd name="T63" fmla="*/ 695 h 832"/>
              <a:gd name="T64" fmla="*/ 459 w 832"/>
              <a:gd name="T65" fmla="*/ 546 h 832"/>
              <a:gd name="T66" fmla="*/ 521 w 832"/>
              <a:gd name="T67" fmla="*/ 447 h 832"/>
              <a:gd name="T68" fmla="*/ 384 w 832"/>
              <a:gd name="T69" fmla="*/ 558 h 832"/>
              <a:gd name="T70" fmla="*/ 434 w 832"/>
              <a:gd name="T71" fmla="*/ 435 h 832"/>
              <a:gd name="T72" fmla="*/ 409 w 832"/>
              <a:gd name="T73" fmla="*/ 397 h 832"/>
              <a:gd name="T74" fmla="*/ 273 w 832"/>
              <a:gd name="T75" fmla="*/ 447 h 832"/>
              <a:gd name="T76" fmla="*/ 781 w 832"/>
              <a:gd name="T77" fmla="*/ 62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2" h="832">
                <a:moveTo>
                  <a:pt x="818" y="13"/>
                </a:moveTo>
                <a:lnTo>
                  <a:pt x="818" y="13"/>
                </a:lnTo>
                <a:lnTo>
                  <a:pt x="818" y="13"/>
                </a:lnTo>
                <a:cubicBezTo>
                  <a:pt x="818" y="13"/>
                  <a:pt x="806" y="0"/>
                  <a:pt x="806" y="13"/>
                </a:cubicBezTo>
                <a:cubicBezTo>
                  <a:pt x="769" y="13"/>
                  <a:pt x="769" y="13"/>
                  <a:pt x="769" y="13"/>
                </a:cubicBezTo>
                <a:cubicBezTo>
                  <a:pt x="608" y="75"/>
                  <a:pt x="471" y="162"/>
                  <a:pt x="372" y="273"/>
                </a:cubicBezTo>
                <a:cubicBezTo>
                  <a:pt x="335" y="323"/>
                  <a:pt x="335" y="323"/>
                  <a:pt x="335" y="323"/>
                </a:cubicBezTo>
                <a:cubicBezTo>
                  <a:pt x="148" y="385"/>
                  <a:pt x="148" y="385"/>
                  <a:pt x="148" y="385"/>
                </a:cubicBezTo>
                <a:lnTo>
                  <a:pt x="148" y="385"/>
                </a:lnTo>
                <a:cubicBezTo>
                  <a:pt x="74" y="459"/>
                  <a:pt x="74" y="459"/>
                  <a:pt x="74" y="459"/>
                </a:cubicBezTo>
                <a:cubicBezTo>
                  <a:pt x="74" y="459"/>
                  <a:pt x="74" y="471"/>
                  <a:pt x="74" y="484"/>
                </a:cubicBezTo>
                <a:lnTo>
                  <a:pt x="74" y="484"/>
                </a:lnTo>
                <a:cubicBezTo>
                  <a:pt x="87" y="484"/>
                  <a:pt x="87" y="496"/>
                  <a:pt x="99" y="484"/>
                </a:cubicBezTo>
                <a:cubicBezTo>
                  <a:pt x="235" y="471"/>
                  <a:pt x="235" y="471"/>
                  <a:pt x="235" y="471"/>
                </a:cubicBezTo>
                <a:cubicBezTo>
                  <a:pt x="260" y="484"/>
                  <a:pt x="260" y="484"/>
                  <a:pt x="260" y="484"/>
                </a:cubicBezTo>
                <a:cubicBezTo>
                  <a:pt x="235" y="509"/>
                  <a:pt x="235" y="509"/>
                  <a:pt x="235" y="509"/>
                </a:cubicBezTo>
                <a:cubicBezTo>
                  <a:pt x="235" y="509"/>
                  <a:pt x="235" y="509"/>
                  <a:pt x="235" y="521"/>
                </a:cubicBezTo>
                <a:cubicBezTo>
                  <a:pt x="211" y="521"/>
                  <a:pt x="198" y="521"/>
                  <a:pt x="173" y="521"/>
                </a:cubicBezTo>
                <a:cubicBezTo>
                  <a:pt x="161" y="534"/>
                  <a:pt x="148" y="534"/>
                  <a:pt x="136" y="546"/>
                </a:cubicBezTo>
                <a:cubicBezTo>
                  <a:pt x="124" y="571"/>
                  <a:pt x="87" y="620"/>
                  <a:pt x="49" y="670"/>
                </a:cubicBezTo>
                <a:cubicBezTo>
                  <a:pt x="12" y="744"/>
                  <a:pt x="0" y="794"/>
                  <a:pt x="25" y="819"/>
                </a:cubicBezTo>
                <a:cubicBezTo>
                  <a:pt x="37" y="819"/>
                  <a:pt x="49" y="831"/>
                  <a:pt x="62" y="831"/>
                </a:cubicBezTo>
                <a:cubicBezTo>
                  <a:pt x="87" y="831"/>
                  <a:pt x="124" y="819"/>
                  <a:pt x="173" y="782"/>
                </a:cubicBezTo>
                <a:cubicBezTo>
                  <a:pt x="223" y="757"/>
                  <a:pt x="273" y="719"/>
                  <a:pt x="285" y="707"/>
                </a:cubicBezTo>
                <a:cubicBezTo>
                  <a:pt x="297" y="695"/>
                  <a:pt x="310" y="682"/>
                  <a:pt x="310" y="657"/>
                </a:cubicBezTo>
                <a:cubicBezTo>
                  <a:pt x="322" y="645"/>
                  <a:pt x="322" y="620"/>
                  <a:pt x="322" y="596"/>
                </a:cubicBezTo>
                <a:cubicBezTo>
                  <a:pt x="322" y="596"/>
                  <a:pt x="322" y="596"/>
                  <a:pt x="335" y="596"/>
                </a:cubicBezTo>
                <a:cubicBezTo>
                  <a:pt x="347" y="583"/>
                  <a:pt x="347" y="583"/>
                  <a:pt x="347" y="583"/>
                </a:cubicBezTo>
                <a:cubicBezTo>
                  <a:pt x="372" y="596"/>
                  <a:pt x="372" y="596"/>
                  <a:pt x="372" y="596"/>
                </a:cubicBezTo>
                <a:cubicBezTo>
                  <a:pt x="347" y="744"/>
                  <a:pt x="347" y="744"/>
                  <a:pt x="347" y="744"/>
                </a:cubicBezTo>
                <a:cubicBezTo>
                  <a:pt x="347" y="757"/>
                  <a:pt x="347" y="757"/>
                  <a:pt x="360" y="757"/>
                </a:cubicBezTo>
                <a:cubicBezTo>
                  <a:pt x="360" y="769"/>
                  <a:pt x="360" y="769"/>
                  <a:pt x="360" y="769"/>
                </a:cubicBezTo>
                <a:cubicBezTo>
                  <a:pt x="372" y="769"/>
                  <a:pt x="372" y="769"/>
                  <a:pt x="384" y="757"/>
                </a:cubicBezTo>
                <a:cubicBezTo>
                  <a:pt x="446" y="695"/>
                  <a:pt x="446" y="695"/>
                  <a:pt x="446" y="695"/>
                </a:cubicBezTo>
                <a:cubicBezTo>
                  <a:pt x="459" y="695"/>
                  <a:pt x="459" y="682"/>
                  <a:pt x="459" y="682"/>
                </a:cubicBezTo>
                <a:cubicBezTo>
                  <a:pt x="521" y="496"/>
                  <a:pt x="521" y="496"/>
                  <a:pt x="521" y="496"/>
                </a:cubicBezTo>
                <a:cubicBezTo>
                  <a:pt x="545" y="484"/>
                  <a:pt x="545" y="484"/>
                  <a:pt x="545" y="484"/>
                </a:cubicBezTo>
                <a:cubicBezTo>
                  <a:pt x="682" y="372"/>
                  <a:pt x="769" y="223"/>
                  <a:pt x="818" y="38"/>
                </a:cubicBezTo>
                <a:cubicBezTo>
                  <a:pt x="831" y="38"/>
                  <a:pt x="831" y="38"/>
                  <a:pt x="831" y="38"/>
                </a:cubicBezTo>
                <a:cubicBezTo>
                  <a:pt x="831" y="25"/>
                  <a:pt x="831" y="13"/>
                  <a:pt x="818" y="13"/>
                </a:cubicBezTo>
                <a:close/>
                <a:moveTo>
                  <a:pt x="235" y="435"/>
                </a:moveTo>
                <a:lnTo>
                  <a:pt x="235" y="435"/>
                </a:lnTo>
                <a:cubicBezTo>
                  <a:pt x="148" y="447"/>
                  <a:pt x="148" y="447"/>
                  <a:pt x="148" y="447"/>
                </a:cubicBezTo>
                <a:cubicBezTo>
                  <a:pt x="173" y="422"/>
                  <a:pt x="173" y="422"/>
                  <a:pt x="173" y="422"/>
                </a:cubicBezTo>
                <a:cubicBezTo>
                  <a:pt x="285" y="385"/>
                  <a:pt x="285" y="385"/>
                  <a:pt x="285" y="385"/>
                </a:cubicBezTo>
                <a:lnTo>
                  <a:pt x="235" y="435"/>
                </a:lnTo>
                <a:close/>
                <a:moveTo>
                  <a:pt x="260" y="645"/>
                </a:moveTo>
                <a:lnTo>
                  <a:pt x="260" y="645"/>
                </a:lnTo>
                <a:cubicBezTo>
                  <a:pt x="260" y="645"/>
                  <a:pt x="260" y="657"/>
                  <a:pt x="248" y="657"/>
                </a:cubicBezTo>
                <a:cubicBezTo>
                  <a:pt x="235" y="670"/>
                  <a:pt x="198" y="707"/>
                  <a:pt x="148" y="732"/>
                </a:cubicBezTo>
                <a:cubicBezTo>
                  <a:pt x="99" y="757"/>
                  <a:pt x="74" y="769"/>
                  <a:pt x="62" y="769"/>
                </a:cubicBezTo>
                <a:cubicBezTo>
                  <a:pt x="74" y="757"/>
                  <a:pt x="74" y="732"/>
                  <a:pt x="112" y="682"/>
                </a:cubicBezTo>
                <a:cubicBezTo>
                  <a:pt x="136" y="645"/>
                  <a:pt x="161" y="596"/>
                  <a:pt x="173" y="596"/>
                </a:cubicBezTo>
                <a:cubicBezTo>
                  <a:pt x="186" y="583"/>
                  <a:pt x="186" y="583"/>
                  <a:pt x="198" y="571"/>
                </a:cubicBezTo>
                <a:lnTo>
                  <a:pt x="211" y="571"/>
                </a:lnTo>
                <a:cubicBezTo>
                  <a:pt x="223" y="571"/>
                  <a:pt x="223" y="571"/>
                  <a:pt x="235" y="571"/>
                </a:cubicBezTo>
                <a:cubicBezTo>
                  <a:pt x="211" y="596"/>
                  <a:pt x="211" y="596"/>
                  <a:pt x="211" y="596"/>
                </a:cubicBezTo>
                <a:cubicBezTo>
                  <a:pt x="211" y="596"/>
                  <a:pt x="211" y="608"/>
                  <a:pt x="211" y="620"/>
                </a:cubicBezTo>
                <a:cubicBezTo>
                  <a:pt x="223" y="633"/>
                  <a:pt x="235" y="633"/>
                  <a:pt x="248" y="620"/>
                </a:cubicBezTo>
                <a:cubicBezTo>
                  <a:pt x="260" y="608"/>
                  <a:pt x="260" y="608"/>
                  <a:pt x="260" y="608"/>
                </a:cubicBezTo>
                <a:cubicBezTo>
                  <a:pt x="260" y="620"/>
                  <a:pt x="260" y="633"/>
                  <a:pt x="260" y="645"/>
                </a:cubicBezTo>
                <a:close/>
                <a:moveTo>
                  <a:pt x="421" y="670"/>
                </a:moveTo>
                <a:lnTo>
                  <a:pt x="421" y="670"/>
                </a:lnTo>
                <a:cubicBezTo>
                  <a:pt x="396" y="695"/>
                  <a:pt x="396" y="695"/>
                  <a:pt x="396" y="695"/>
                </a:cubicBezTo>
                <a:cubicBezTo>
                  <a:pt x="409" y="596"/>
                  <a:pt x="409" y="596"/>
                  <a:pt x="409" y="596"/>
                </a:cubicBezTo>
                <a:cubicBezTo>
                  <a:pt x="459" y="546"/>
                  <a:pt x="459" y="546"/>
                  <a:pt x="459" y="546"/>
                </a:cubicBezTo>
                <a:lnTo>
                  <a:pt x="421" y="670"/>
                </a:lnTo>
                <a:close/>
                <a:moveTo>
                  <a:pt x="521" y="447"/>
                </a:moveTo>
                <a:lnTo>
                  <a:pt x="521" y="447"/>
                </a:lnTo>
                <a:cubicBezTo>
                  <a:pt x="384" y="558"/>
                  <a:pt x="384" y="558"/>
                  <a:pt x="384" y="558"/>
                </a:cubicBezTo>
                <a:cubicBezTo>
                  <a:pt x="347" y="521"/>
                  <a:pt x="347" y="521"/>
                  <a:pt x="347" y="521"/>
                </a:cubicBezTo>
                <a:cubicBezTo>
                  <a:pt x="434" y="435"/>
                  <a:pt x="434" y="435"/>
                  <a:pt x="434" y="435"/>
                </a:cubicBezTo>
                <a:cubicBezTo>
                  <a:pt x="446" y="422"/>
                  <a:pt x="446" y="410"/>
                  <a:pt x="434" y="397"/>
                </a:cubicBezTo>
                <a:cubicBezTo>
                  <a:pt x="421" y="397"/>
                  <a:pt x="409" y="397"/>
                  <a:pt x="409" y="397"/>
                </a:cubicBezTo>
                <a:cubicBezTo>
                  <a:pt x="310" y="496"/>
                  <a:pt x="310" y="496"/>
                  <a:pt x="310" y="496"/>
                </a:cubicBezTo>
                <a:cubicBezTo>
                  <a:pt x="273" y="447"/>
                  <a:pt x="273" y="447"/>
                  <a:pt x="273" y="447"/>
                </a:cubicBezTo>
                <a:cubicBezTo>
                  <a:pt x="409" y="298"/>
                  <a:pt x="409" y="298"/>
                  <a:pt x="409" y="298"/>
                </a:cubicBezTo>
                <a:cubicBezTo>
                  <a:pt x="496" y="187"/>
                  <a:pt x="620" y="112"/>
                  <a:pt x="781" y="62"/>
                </a:cubicBezTo>
                <a:cubicBezTo>
                  <a:pt x="731" y="211"/>
                  <a:pt x="644" y="348"/>
                  <a:pt x="521" y="44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224">
            <a:extLst>
              <a:ext uri="{FF2B5EF4-FFF2-40B4-BE49-F238E27FC236}">
                <a16:creationId xmlns:a16="http://schemas.microsoft.com/office/drawing/2014/main" id="{17B06317-139D-E74E-AF89-DE2F7D2EC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2097" y="5900322"/>
            <a:ext cx="98796" cy="89235"/>
          </a:xfrm>
          <a:custGeom>
            <a:avLst/>
            <a:gdLst>
              <a:gd name="T0" fmla="*/ 111 w 137"/>
              <a:gd name="T1" fmla="*/ 99 h 125"/>
              <a:gd name="T2" fmla="*/ 111 w 137"/>
              <a:gd name="T3" fmla="*/ 99 h 125"/>
              <a:gd name="T4" fmla="*/ 111 w 137"/>
              <a:gd name="T5" fmla="*/ 13 h 125"/>
              <a:gd name="T6" fmla="*/ 25 w 137"/>
              <a:gd name="T7" fmla="*/ 13 h 125"/>
              <a:gd name="T8" fmla="*/ 25 w 137"/>
              <a:gd name="T9" fmla="*/ 99 h 125"/>
              <a:gd name="T10" fmla="*/ 111 w 137"/>
              <a:gd name="T11" fmla="*/ 99 h 125"/>
              <a:gd name="T12" fmla="*/ 50 w 137"/>
              <a:gd name="T13" fmla="*/ 50 h 125"/>
              <a:gd name="T14" fmla="*/ 50 w 137"/>
              <a:gd name="T15" fmla="*/ 50 h 125"/>
              <a:gd name="T16" fmla="*/ 86 w 137"/>
              <a:gd name="T17" fmla="*/ 50 h 125"/>
              <a:gd name="T18" fmla="*/ 86 w 137"/>
              <a:gd name="T19" fmla="*/ 74 h 125"/>
              <a:gd name="T20" fmla="*/ 50 w 137"/>
              <a:gd name="T21" fmla="*/ 74 h 125"/>
              <a:gd name="T22" fmla="*/ 50 w 137"/>
              <a:gd name="T23" fmla="*/ 5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7" h="125">
                <a:moveTo>
                  <a:pt x="111" y="99"/>
                </a:moveTo>
                <a:lnTo>
                  <a:pt x="111" y="99"/>
                </a:lnTo>
                <a:cubicBezTo>
                  <a:pt x="136" y="74"/>
                  <a:pt x="136" y="38"/>
                  <a:pt x="111" y="13"/>
                </a:cubicBezTo>
                <a:cubicBezTo>
                  <a:pt x="86" y="0"/>
                  <a:pt x="50" y="0"/>
                  <a:pt x="25" y="13"/>
                </a:cubicBezTo>
                <a:cubicBezTo>
                  <a:pt x="0" y="38"/>
                  <a:pt x="0" y="74"/>
                  <a:pt x="25" y="99"/>
                </a:cubicBezTo>
                <a:cubicBezTo>
                  <a:pt x="50" y="124"/>
                  <a:pt x="86" y="124"/>
                  <a:pt x="111" y="99"/>
                </a:cubicBezTo>
                <a:close/>
                <a:moveTo>
                  <a:pt x="50" y="50"/>
                </a:moveTo>
                <a:lnTo>
                  <a:pt x="50" y="50"/>
                </a:lnTo>
                <a:cubicBezTo>
                  <a:pt x="62" y="38"/>
                  <a:pt x="74" y="38"/>
                  <a:pt x="86" y="50"/>
                </a:cubicBezTo>
                <a:cubicBezTo>
                  <a:pt x="86" y="50"/>
                  <a:pt x="86" y="62"/>
                  <a:pt x="86" y="74"/>
                </a:cubicBezTo>
                <a:cubicBezTo>
                  <a:pt x="74" y="87"/>
                  <a:pt x="62" y="87"/>
                  <a:pt x="50" y="74"/>
                </a:cubicBezTo>
                <a:cubicBezTo>
                  <a:pt x="50" y="62"/>
                  <a:pt x="50" y="50"/>
                  <a:pt x="50" y="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225">
            <a:extLst>
              <a:ext uri="{FF2B5EF4-FFF2-40B4-BE49-F238E27FC236}">
                <a16:creationId xmlns:a16="http://schemas.microsoft.com/office/drawing/2014/main" id="{B33D1A77-F726-244C-A8DA-C278850C7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3829" y="6697060"/>
            <a:ext cx="844543" cy="44617"/>
          </a:xfrm>
          <a:custGeom>
            <a:avLst/>
            <a:gdLst>
              <a:gd name="T0" fmla="*/ 1141 w 1167"/>
              <a:gd name="T1" fmla="*/ 62 h 63"/>
              <a:gd name="T2" fmla="*/ 1141 w 1167"/>
              <a:gd name="T3" fmla="*/ 62 h 63"/>
              <a:gd name="T4" fmla="*/ 1141 w 1167"/>
              <a:gd name="T5" fmla="*/ 0 h 63"/>
              <a:gd name="T6" fmla="*/ 1141 w 1167"/>
              <a:gd name="T7" fmla="*/ 0 h 63"/>
              <a:gd name="T8" fmla="*/ 1141 w 1167"/>
              <a:gd name="T9" fmla="*/ 62 h 63"/>
              <a:gd name="T10" fmla="*/ 1042 w 1167"/>
              <a:gd name="T11" fmla="*/ 62 h 63"/>
              <a:gd name="T12" fmla="*/ 1042 w 1167"/>
              <a:gd name="T13" fmla="*/ 62 h 63"/>
              <a:gd name="T14" fmla="*/ 1042 w 1167"/>
              <a:gd name="T15" fmla="*/ 0 h 63"/>
              <a:gd name="T16" fmla="*/ 1042 w 1167"/>
              <a:gd name="T17" fmla="*/ 0 h 63"/>
              <a:gd name="T18" fmla="*/ 1042 w 1167"/>
              <a:gd name="T19" fmla="*/ 62 h 63"/>
              <a:gd name="T20" fmla="*/ 955 w 1167"/>
              <a:gd name="T21" fmla="*/ 62 h 63"/>
              <a:gd name="T22" fmla="*/ 955 w 1167"/>
              <a:gd name="T23" fmla="*/ 62 h 63"/>
              <a:gd name="T24" fmla="*/ 955 w 1167"/>
              <a:gd name="T25" fmla="*/ 0 h 63"/>
              <a:gd name="T26" fmla="*/ 955 w 1167"/>
              <a:gd name="T27" fmla="*/ 0 h 63"/>
              <a:gd name="T28" fmla="*/ 955 w 1167"/>
              <a:gd name="T29" fmla="*/ 62 h 63"/>
              <a:gd name="T30" fmla="*/ 868 w 1167"/>
              <a:gd name="T31" fmla="*/ 62 h 63"/>
              <a:gd name="T32" fmla="*/ 831 w 1167"/>
              <a:gd name="T33" fmla="*/ 37 h 63"/>
              <a:gd name="T34" fmla="*/ 868 w 1167"/>
              <a:gd name="T35" fmla="*/ 0 h 63"/>
              <a:gd name="T36" fmla="*/ 868 w 1167"/>
              <a:gd name="T37" fmla="*/ 62 h 63"/>
              <a:gd name="T38" fmla="*/ 769 w 1167"/>
              <a:gd name="T39" fmla="*/ 62 h 63"/>
              <a:gd name="T40" fmla="*/ 744 w 1167"/>
              <a:gd name="T41" fmla="*/ 37 h 63"/>
              <a:gd name="T42" fmla="*/ 769 w 1167"/>
              <a:gd name="T43" fmla="*/ 0 h 63"/>
              <a:gd name="T44" fmla="*/ 769 w 1167"/>
              <a:gd name="T45" fmla="*/ 62 h 63"/>
              <a:gd name="T46" fmla="*/ 682 w 1167"/>
              <a:gd name="T47" fmla="*/ 62 h 63"/>
              <a:gd name="T48" fmla="*/ 645 w 1167"/>
              <a:gd name="T49" fmla="*/ 37 h 63"/>
              <a:gd name="T50" fmla="*/ 682 w 1167"/>
              <a:gd name="T51" fmla="*/ 0 h 63"/>
              <a:gd name="T52" fmla="*/ 682 w 1167"/>
              <a:gd name="T53" fmla="*/ 62 h 63"/>
              <a:gd name="T54" fmla="*/ 583 w 1167"/>
              <a:gd name="T55" fmla="*/ 62 h 63"/>
              <a:gd name="T56" fmla="*/ 583 w 1167"/>
              <a:gd name="T57" fmla="*/ 62 h 63"/>
              <a:gd name="T58" fmla="*/ 583 w 1167"/>
              <a:gd name="T59" fmla="*/ 0 h 63"/>
              <a:gd name="T60" fmla="*/ 583 w 1167"/>
              <a:gd name="T61" fmla="*/ 0 h 63"/>
              <a:gd name="T62" fmla="*/ 583 w 1167"/>
              <a:gd name="T63" fmla="*/ 62 h 63"/>
              <a:gd name="T64" fmla="*/ 496 w 1167"/>
              <a:gd name="T65" fmla="*/ 62 h 63"/>
              <a:gd name="T66" fmla="*/ 496 w 1167"/>
              <a:gd name="T67" fmla="*/ 62 h 63"/>
              <a:gd name="T68" fmla="*/ 496 w 1167"/>
              <a:gd name="T69" fmla="*/ 0 h 63"/>
              <a:gd name="T70" fmla="*/ 496 w 1167"/>
              <a:gd name="T71" fmla="*/ 0 h 63"/>
              <a:gd name="T72" fmla="*/ 496 w 1167"/>
              <a:gd name="T73" fmla="*/ 62 h 63"/>
              <a:gd name="T74" fmla="*/ 410 w 1167"/>
              <a:gd name="T75" fmla="*/ 62 h 63"/>
              <a:gd name="T76" fmla="*/ 397 w 1167"/>
              <a:gd name="T77" fmla="*/ 62 h 63"/>
              <a:gd name="T78" fmla="*/ 397 w 1167"/>
              <a:gd name="T79" fmla="*/ 0 h 63"/>
              <a:gd name="T80" fmla="*/ 410 w 1167"/>
              <a:gd name="T81" fmla="*/ 0 h 63"/>
              <a:gd name="T82" fmla="*/ 410 w 1167"/>
              <a:gd name="T83" fmla="*/ 62 h 63"/>
              <a:gd name="T84" fmla="*/ 310 w 1167"/>
              <a:gd name="T85" fmla="*/ 62 h 63"/>
              <a:gd name="T86" fmla="*/ 273 w 1167"/>
              <a:gd name="T87" fmla="*/ 37 h 63"/>
              <a:gd name="T88" fmla="*/ 310 w 1167"/>
              <a:gd name="T89" fmla="*/ 0 h 63"/>
              <a:gd name="T90" fmla="*/ 310 w 1167"/>
              <a:gd name="T91" fmla="*/ 62 h 63"/>
              <a:gd name="T92" fmla="*/ 224 w 1167"/>
              <a:gd name="T93" fmla="*/ 62 h 63"/>
              <a:gd name="T94" fmla="*/ 186 w 1167"/>
              <a:gd name="T95" fmla="*/ 37 h 63"/>
              <a:gd name="T96" fmla="*/ 224 w 1167"/>
              <a:gd name="T97" fmla="*/ 0 h 63"/>
              <a:gd name="T98" fmla="*/ 224 w 1167"/>
              <a:gd name="T99" fmla="*/ 62 h 63"/>
              <a:gd name="T100" fmla="*/ 124 w 1167"/>
              <a:gd name="T101" fmla="*/ 62 h 63"/>
              <a:gd name="T102" fmla="*/ 99 w 1167"/>
              <a:gd name="T103" fmla="*/ 37 h 63"/>
              <a:gd name="T104" fmla="*/ 124 w 1167"/>
              <a:gd name="T105" fmla="*/ 0 h 63"/>
              <a:gd name="T106" fmla="*/ 124 w 1167"/>
              <a:gd name="T107" fmla="*/ 62 h 63"/>
              <a:gd name="T108" fmla="*/ 37 w 1167"/>
              <a:gd name="T109" fmla="*/ 62 h 63"/>
              <a:gd name="T110" fmla="*/ 37 w 1167"/>
              <a:gd name="T111" fmla="*/ 62 h 63"/>
              <a:gd name="T112" fmla="*/ 37 w 1167"/>
              <a:gd name="T113" fmla="*/ 0 h 63"/>
              <a:gd name="T114" fmla="*/ 37 w 1167"/>
              <a:gd name="T115" fmla="*/ 0 h 63"/>
              <a:gd name="T116" fmla="*/ 37 w 1167"/>
              <a:gd name="T117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67" h="63">
                <a:moveTo>
                  <a:pt x="1141" y="62"/>
                </a:moveTo>
                <a:lnTo>
                  <a:pt x="1141" y="62"/>
                </a:lnTo>
                <a:lnTo>
                  <a:pt x="1141" y="62"/>
                </a:lnTo>
                <a:lnTo>
                  <a:pt x="1141" y="62"/>
                </a:lnTo>
                <a:cubicBezTo>
                  <a:pt x="1116" y="62"/>
                  <a:pt x="1104" y="49"/>
                  <a:pt x="1104" y="37"/>
                </a:cubicBezTo>
                <a:cubicBezTo>
                  <a:pt x="1104" y="12"/>
                  <a:pt x="1116" y="0"/>
                  <a:pt x="1141" y="0"/>
                </a:cubicBezTo>
                <a:lnTo>
                  <a:pt x="1141" y="0"/>
                </a:lnTo>
                <a:lnTo>
                  <a:pt x="1141" y="0"/>
                </a:lnTo>
                <a:cubicBezTo>
                  <a:pt x="1154" y="0"/>
                  <a:pt x="1166" y="12"/>
                  <a:pt x="1166" y="37"/>
                </a:cubicBezTo>
                <a:cubicBezTo>
                  <a:pt x="1166" y="49"/>
                  <a:pt x="1154" y="62"/>
                  <a:pt x="1141" y="62"/>
                </a:cubicBezTo>
                <a:close/>
                <a:moveTo>
                  <a:pt x="1042" y="62"/>
                </a:moveTo>
                <a:lnTo>
                  <a:pt x="1042" y="62"/>
                </a:lnTo>
                <a:lnTo>
                  <a:pt x="1042" y="62"/>
                </a:lnTo>
                <a:lnTo>
                  <a:pt x="1042" y="62"/>
                </a:lnTo>
                <a:cubicBezTo>
                  <a:pt x="1029" y="62"/>
                  <a:pt x="1017" y="49"/>
                  <a:pt x="1017" y="37"/>
                </a:cubicBezTo>
                <a:cubicBezTo>
                  <a:pt x="1017" y="12"/>
                  <a:pt x="1029" y="0"/>
                  <a:pt x="1042" y="0"/>
                </a:cubicBezTo>
                <a:lnTo>
                  <a:pt x="1042" y="0"/>
                </a:lnTo>
                <a:lnTo>
                  <a:pt x="1042" y="0"/>
                </a:lnTo>
                <a:cubicBezTo>
                  <a:pt x="1067" y="0"/>
                  <a:pt x="1079" y="12"/>
                  <a:pt x="1079" y="37"/>
                </a:cubicBezTo>
                <a:cubicBezTo>
                  <a:pt x="1079" y="49"/>
                  <a:pt x="1067" y="62"/>
                  <a:pt x="1042" y="62"/>
                </a:cubicBezTo>
                <a:close/>
                <a:moveTo>
                  <a:pt x="955" y="62"/>
                </a:moveTo>
                <a:lnTo>
                  <a:pt x="955" y="62"/>
                </a:lnTo>
                <a:lnTo>
                  <a:pt x="955" y="62"/>
                </a:lnTo>
                <a:lnTo>
                  <a:pt x="955" y="62"/>
                </a:lnTo>
                <a:cubicBezTo>
                  <a:pt x="930" y="62"/>
                  <a:pt x="918" y="49"/>
                  <a:pt x="918" y="37"/>
                </a:cubicBezTo>
                <a:cubicBezTo>
                  <a:pt x="918" y="12"/>
                  <a:pt x="930" y="0"/>
                  <a:pt x="955" y="0"/>
                </a:cubicBezTo>
                <a:lnTo>
                  <a:pt x="955" y="0"/>
                </a:lnTo>
                <a:lnTo>
                  <a:pt x="955" y="0"/>
                </a:lnTo>
                <a:cubicBezTo>
                  <a:pt x="967" y="0"/>
                  <a:pt x="992" y="12"/>
                  <a:pt x="992" y="37"/>
                </a:cubicBezTo>
                <a:cubicBezTo>
                  <a:pt x="992" y="49"/>
                  <a:pt x="967" y="62"/>
                  <a:pt x="955" y="62"/>
                </a:cubicBezTo>
                <a:close/>
                <a:moveTo>
                  <a:pt x="868" y="62"/>
                </a:moveTo>
                <a:lnTo>
                  <a:pt x="868" y="62"/>
                </a:lnTo>
                <a:cubicBezTo>
                  <a:pt x="856" y="62"/>
                  <a:pt x="856" y="62"/>
                  <a:pt x="856" y="62"/>
                </a:cubicBezTo>
                <a:cubicBezTo>
                  <a:pt x="843" y="62"/>
                  <a:pt x="831" y="49"/>
                  <a:pt x="831" y="37"/>
                </a:cubicBezTo>
                <a:cubicBezTo>
                  <a:pt x="831" y="12"/>
                  <a:pt x="843" y="0"/>
                  <a:pt x="856" y="0"/>
                </a:cubicBezTo>
                <a:cubicBezTo>
                  <a:pt x="868" y="0"/>
                  <a:pt x="868" y="0"/>
                  <a:pt x="868" y="0"/>
                </a:cubicBezTo>
                <a:cubicBezTo>
                  <a:pt x="881" y="0"/>
                  <a:pt x="893" y="12"/>
                  <a:pt x="893" y="37"/>
                </a:cubicBezTo>
                <a:cubicBezTo>
                  <a:pt x="893" y="49"/>
                  <a:pt x="881" y="62"/>
                  <a:pt x="868" y="62"/>
                </a:cubicBezTo>
                <a:close/>
                <a:moveTo>
                  <a:pt x="769" y="62"/>
                </a:moveTo>
                <a:lnTo>
                  <a:pt x="769" y="62"/>
                </a:lnTo>
                <a:lnTo>
                  <a:pt x="769" y="62"/>
                </a:lnTo>
                <a:cubicBezTo>
                  <a:pt x="757" y="62"/>
                  <a:pt x="744" y="49"/>
                  <a:pt x="744" y="37"/>
                </a:cubicBezTo>
                <a:cubicBezTo>
                  <a:pt x="744" y="12"/>
                  <a:pt x="757" y="0"/>
                  <a:pt x="769" y="0"/>
                </a:cubicBezTo>
                <a:lnTo>
                  <a:pt x="769" y="0"/>
                </a:lnTo>
                <a:cubicBezTo>
                  <a:pt x="794" y="0"/>
                  <a:pt x="806" y="12"/>
                  <a:pt x="806" y="37"/>
                </a:cubicBezTo>
                <a:cubicBezTo>
                  <a:pt x="806" y="49"/>
                  <a:pt x="794" y="62"/>
                  <a:pt x="769" y="62"/>
                </a:cubicBezTo>
                <a:close/>
                <a:moveTo>
                  <a:pt x="682" y="62"/>
                </a:moveTo>
                <a:lnTo>
                  <a:pt x="682" y="62"/>
                </a:lnTo>
                <a:lnTo>
                  <a:pt x="682" y="62"/>
                </a:lnTo>
                <a:cubicBezTo>
                  <a:pt x="658" y="62"/>
                  <a:pt x="645" y="49"/>
                  <a:pt x="645" y="37"/>
                </a:cubicBezTo>
                <a:cubicBezTo>
                  <a:pt x="645" y="12"/>
                  <a:pt x="658" y="0"/>
                  <a:pt x="682" y="0"/>
                </a:cubicBezTo>
                <a:lnTo>
                  <a:pt x="682" y="0"/>
                </a:lnTo>
                <a:cubicBezTo>
                  <a:pt x="694" y="0"/>
                  <a:pt x="707" y="12"/>
                  <a:pt x="707" y="37"/>
                </a:cubicBezTo>
                <a:cubicBezTo>
                  <a:pt x="707" y="49"/>
                  <a:pt x="694" y="62"/>
                  <a:pt x="682" y="62"/>
                </a:cubicBezTo>
                <a:close/>
                <a:moveTo>
                  <a:pt x="583" y="62"/>
                </a:moveTo>
                <a:lnTo>
                  <a:pt x="583" y="62"/>
                </a:lnTo>
                <a:lnTo>
                  <a:pt x="583" y="62"/>
                </a:lnTo>
                <a:lnTo>
                  <a:pt x="583" y="62"/>
                </a:lnTo>
                <a:cubicBezTo>
                  <a:pt x="571" y="62"/>
                  <a:pt x="558" y="49"/>
                  <a:pt x="558" y="37"/>
                </a:cubicBezTo>
                <a:cubicBezTo>
                  <a:pt x="558" y="12"/>
                  <a:pt x="571" y="0"/>
                  <a:pt x="583" y="0"/>
                </a:cubicBezTo>
                <a:lnTo>
                  <a:pt x="583" y="0"/>
                </a:lnTo>
                <a:lnTo>
                  <a:pt x="583" y="0"/>
                </a:lnTo>
                <a:cubicBezTo>
                  <a:pt x="608" y="0"/>
                  <a:pt x="620" y="12"/>
                  <a:pt x="620" y="37"/>
                </a:cubicBezTo>
                <a:cubicBezTo>
                  <a:pt x="620" y="49"/>
                  <a:pt x="608" y="62"/>
                  <a:pt x="583" y="62"/>
                </a:cubicBezTo>
                <a:close/>
                <a:moveTo>
                  <a:pt x="496" y="62"/>
                </a:moveTo>
                <a:lnTo>
                  <a:pt x="496" y="62"/>
                </a:lnTo>
                <a:lnTo>
                  <a:pt x="496" y="62"/>
                </a:lnTo>
                <a:lnTo>
                  <a:pt x="496" y="62"/>
                </a:lnTo>
                <a:cubicBezTo>
                  <a:pt x="471" y="62"/>
                  <a:pt x="459" y="49"/>
                  <a:pt x="459" y="37"/>
                </a:cubicBezTo>
                <a:cubicBezTo>
                  <a:pt x="459" y="12"/>
                  <a:pt x="471" y="0"/>
                  <a:pt x="496" y="0"/>
                </a:cubicBezTo>
                <a:lnTo>
                  <a:pt x="496" y="0"/>
                </a:lnTo>
                <a:lnTo>
                  <a:pt x="496" y="0"/>
                </a:lnTo>
                <a:cubicBezTo>
                  <a:pt x="509" y="0"/>
                  <a:pt x="521" y="12"/>
                  <a:pt x="521" y="37"/>
                </a:cubicBezTo>
                <a:cubicBezTo>
                  <a:pt x="521" y="49"/>
                  <a:pt x="509" y="62"/>
                  <a:pt x="496" y="62"/>
                </a:cubicBezTo>
                <a:close/>
                <a:moveTo>
                  <a:pt x="410" y="62"/>
                </a:moveTo>
                <a:lnTo>
                  <a:pt x="410" y="62"/>
                </a:lnTo>
                <a:lnTo>
                  <a:pt x="410" y="62"/>
                </a:lnTo>
                <a:cubicBezTo>
                  <a:pt x="397" y="62"/>
                  <a:pt x="397" y="62"/>
                  <a:pt x="397" y="62"/>
                </a:cubicBezTo>
                <a:cubicBezTo>
                  <a:pt x="385" y="62"/>
                  <a:pt x="372" y="49"/>
                  <a:pt x="372" y="37"/>
                </a:cubicBezTo>
                <a:cubicBezTo>
                  <a:pt x="372" y="12"/>
                  <a:pt x="385" y="0"/>
                  <a:pt x="397" y="0"/>
                </a:cubicBezTo>
                <a:lnTo>
                  <a:pt x="397" y="0"/>
                </a:lnTo>
                <a:cubicBezTo>
                  <a:pt x="410" y="0"/>
                  <a:pt x="410" y="0"/>
                  <a:pt x="410" y="0"/>
                </a:cubicBezTo>
                <a:cubicBezTo>
                  <a:pt x="422" y="0"/>
                  <a:pt x="434" y="12"/>
                  <a:pt x="434" y="37"/>
                </a:cubicBezTo>
                <a:cubicBezTo>
                  <a:pt x="434" y="49"/>
                  <a:pt x="422" y="62"/>
                  <a:pt x="410" y="62"/>
                </a:cubicBezTo>
                <a:close/>
                <a:moveTo>
                  <a:pt x="310" y="62"/>
                </a:moveTo>
                <a:lnTo>
                  <a:pt x="310" y="62"/>
                </a:lnTo>
                <a:lnTo>
                  <a:pt x="310" y="62"/>
                </a:lnTo>
                <a:cubicBezTo>
                  <a:pt x="298" y="62"/>
                  <a:pt x="273" y="49"/>
                  <a:pt x="273" y="37"/>
                </a:cubicBezTo>
                <a:cubicBezTo>
                  <a:pt x="273" y="12"/>
                  <a:pt x="298" y="0"/>
                  <a:pt x="310" y="0"/>
                </a:cubicBezTo>
                <a:lnTo>
                  <a:pt x="310" y="0"/>
                </a:lnTo>
                <a:cubicBezTo>
                  <a:pt x="335" y="0"/>
                  <a:pt x="347" y="12"/>
                  <a:pt x="347" y="37"/>
                </a:cubicBezTo>
                <a:cubicBezTo>
                  <a:pt x="347" y="49"/>
                  <a:pt x="335" y="62"/>
                  <a:pt x="310" y="62"/>
                </a:cubicBezTo>
                <a:close/>
                <a:moveTo>
                  <a:pt x="224" y="62"/>
                </a:moveTo>
                <a:lnTo>
                  <a:pt x="224" y="62"/>
                </a:lnTo>
                <a:lnTo>
                  <a:pt x="224" y="62"/>
                </a:lnTo>
                <a:cubicBezTo>
                  <a:pt x="199" y="62"/>
                  <a:pt x="186" y="49"/>
                  <a:pt x="186" y="37"/>
                </a:cubicBezTo>
                <a:cubicBezTo>
                  <a:pt x="186" y="12"/>
                  <a:pt x="199" y="0"/>
                  <a:pt x="224" y="0"/>
                </a:cubicBezTo>
                <a:lnTo>
                  <a:pt x="224" y="0"/>
                </a:lnTo>
                <a:cubicBezTo>
                  <a:pt x="236" y="0"/>
                  <a:pt x="248" y="12"/>
                  <a:pt x="248" y="37"/>
                </a:cubicBezTo>
                <a:cubicBezTo>
                  <a:pt x="248" y="49"/>
                  <a:pt x="236" y="62"/>
                  <a:pt x="224" y="62"/>
                </a:cubicBezTo>
                <a:close/>
                <a:moveTo>
                  <a:pt x="124" y="62"/>
                </a:moveTo>
                <a:lnTo>
                  <a:pt x="124" y="62"/>
                </a:lnTo>
                <a:lnTo>
                  <a:pt x="124" y="62"/>
                </a:lnTo>
                <a:cubicBezTo>
                  <a:pt x="112" y="62"/>
                  <a:pt x="99" y="49"/>
                  <a:pt x="99" y="37"/>
                </a:cubicBezTo>
                <a:cubicBezTo>
                  <a:pt x="99" y="12"/>
                  <a:pt x="112" y="0"/>
                  <a:pt x="124" y="0"/>
                </a:cubicBezTo>
                <a:lnTo>
                  <a:pt x="124" y="0"/>
                </a:lnTo>
                <a:cubicBezTo>
                  <a:pt x="149" y="0"/>
                  <a:pt x="162" y="12"/>
                  <a:pt x="162" y="37"/>
                </a:cubicBezTo>
                <a:cubicBezTo>
                  <a:pt x="162" y="49"/>
                  <a:pt x="149" y="62"/>
                  <a:pt x="124" y="62"/>
                </a:cubicBezTo>
                <a:close/>
                <a:moveTo>
                  <a:pt x="37" y="62"/>
                </a:moveTo>
                <a:lnTo>
                  <a:pt x="37" y="62"/>
                </a:lnTo>
                <a:lnTo>
                  <a:pt x="37" y="62"/>
                </a:lnTo>
                <a:lnTo>
                  <a:pt x="37" y="62"/>
                </a:lnTo>
                <a:cubicBezTo>
                  <a:pt x="13" y="62"/>
                  <a:pt x="0" y="49"/>
                  <a:pt x="0" y="37"/>
                </a:cubicBezTo>
                <a:cubicBezTo>
                  <a:pt x="0" y="12"/>
                  <a:pt x="13" y="0"/>
                  <a:pt x="37" y="0"/>
                </a:cubicBezTo>
                <a:lnTo>
                  <a:pt x="37" y="0"/>
                </a:lnTo>
                <a:lnTo>
                  <a:pt x="37" y="0"/>
                </a:lnTo>
                <a:cubicBezTo>
                  <a:pt x="50" y="0"/>
                  <a:pt x="62" y="12"/>
                  <a:pt x="62" y="37"/>
                </a:cubicBezTo>
                <a:cubicBezTo>
                  <a:pt x="62" y="49"/>
                  <a:pt x="50" y="62"/>
                  <a:pt x="37" y="6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226">
            <a:extLst>
              <a:ext uri="{FF2B5EF4-FFF2-40B4-BE49-F238E27FC236}">
                <a16:creationId xmlns:a16="http://schemas.microsoft.com/office/drawing/2014/main" id="{DDF0B173-A97A-504A-9C57-375BADB02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3430" y="9947748"/>
            <a:ext cx="529034" cy="949711"/>
          </a:xfrm>
          <a:custGeom>
            <a:avLst/>
            <a:gdLst>
              <a:gd name="T0" fmla="*/ 607 w 732"/>
              <a:gd name="T1" fmla="*/ 1314 h 1315"/>
              <a:gd name="T2" fmla="*/ 607 w 732"/>
              <a:gd name="T3" fmla="*/ 1314 h 1315"/>
              <a:gd name="T4" fmla="*/ 112 w 732"/>
              <a:gd name="T5" fmla="*/ 1314 h 1315"/>
              <a:gd name="T6" fmla="*/ 0 w 732"/>
              <a:gd name="T7" fmla="*/ 1203 h 1315"/>
              <a:gd name="T8" fmla="*/ 0 w 732"/>
              <a:gd name="T9" fmla="*/ 124 h 1315"/>
              <a:gd name="T10" fmla="*/ 112 w 732"/>
              <a:gd name="T11" fmla="*/ 0 h 1315"/>
              <a:gd name="T12" fmla="*/ 607 w 732"/>
              <a:gd name="T13" fmla="*/ 0 h 1315"/>
              <a:gd name="T14" fmla="*/ 731 w 732"/>
              <a:gd name="T15" fmla="*/ 124 h 1315"/>
              <a:gd name="T16" fmla="*/ 731 w 732"/>
              <a:gd name="T17" fmla="*/ 1203 h 1315"/>
              <a:gd name="T18" fmla="*/ 607 w 732"/>
              <a:gd name="T19" fmla="*/ 1314 h 1315"/>
              <a:gd name="T20" fmla="*/ 112 w 732"/>
              <a:gd name="T21" fmla="*/ 50 h 1315"/>
              <a:gd name="T22" fmla="*/ 112 w 732"/>
              <a:gd name="T23" fmla="*/ 50 h 1315"/>
              <a:gd name="T24" fmla="*/ 50 w 732"/>
              <a:gd name="T25" fmla="*/ 124 h 1315"/>
              <a:gd name="T26" fmla="*/ 50 w 732"/>
              <a:gd name="T27" fmla="*/ 1203 h 1315"/>
              <a:gd name="T28" fmla="*/ 112 w 732"/>
              <a:gd name="T29" fmla="*/ 1265 h 1315"/>
              <a:gd name="T30" fmla="*/ 607 w 732"/>
              <a:gd name="T31" fmla="*/ 1265 h 1315"/>
              <a:gd name="T32" fmla="*/ 681 w 732"/>
              <a:gd name="T33" fmla="*/ 1203 h 1315"/>
              <a:gd name="T34" fmla="*/ 681 w 732"/>
              <a:gd name="T35" fmla="*/ 124 h 1315"/>
              <a:gd name="T36" fmla="*/ 607 w 732"/>
              <a:gd name="T37" fmla="*/ 50 h 1315"/>
              <a:gd name="T38" fmla="*/ 112 w 732"/>
              <a:gd name="T39" fmla="*/ 50 h 1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2" h="1315">
                <a:moveTo>
                  <a:pt x="607" y="1314"/>
                </a:moveTo>
                <a:lnTo>
                  <a:pt x="607" y="1314"/>
                </a:lnTo>
                <a:cubicBezTo>
                  <a:pt x="112" y="1314"/>
                  <a:pt x="112" y="1314"/>
                  <a:pt x="112" y="1314"/>
                </a:cubicBezTo>
                <a:cubicBezTo>
                  <a:pt x="50" y="1314"/>
                  <a:pt x="0" y="1265"/>
                  <a:pt x="0" y="1203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62"/>
                  <a:pt x="50" y="0"/>
                  <a:pt x="112" y="0"/>
                </a:cubicBezTo>
                <a:cubicBezTo>
                  <a:pt x="607" y="0"/>
                  <a:pt x="607" y="0"/>
                  <a:pt x="607" y="0"/>
                </a:cubicBezTo>
                <a:cubicBezTo>
                  <a:pt x="669" y="0"/>
                  <a:pt x="731" y="62"/>
                  <a:pt x="731" y="124"/>
                </a:cubicBezTo>
                <a:cubicBezTo>
                  <a:pt x="731" y="1203"/>
                  <a:pt x="731" y="1203"/>
                  <a:pt x="731" y="1203"/>
                </a:cubicBezTo>
                <a:cubicBezTo>
                  <a:pt x="731" y="1265"/>
                  <a:pt x="669" y="1314"/>
                  <a:pt x="607" y="1314"/>
                </a:cubicBezTo>
                <a:close/>
                <a:moveTo>
                  <a:pt x="112" y="50"/>
                </a:moveTo>
                <a:lnTo>
                  <a:pt x="112" y="50"/>
                </a:lnTo>
                <a:cubicBezTo>
                  <a:pt x="75" y="50"/>
                  <a:pt x="50" y="87"/>
                  <a:pt x="50" y="124"/>
                </a:cubicBezTo>
                <a:cubicBezTo>
                  <a:pt x="50" y="1203"/>
                  <a:pt x="50" y="1203"/>
                  <a:pt x="50" y="1203"/>
                </a:cubicBezTo>
                <a:cubicBezTo>
                  <a:pt x="50" y="1240"/>
                  <a:pt x="75" y="1265"/>
                  <a:pt x="112" y="1265"/>
                </a:cubicBezTo>
                <a:cubicBezTo>
                  <a:pt x="607" y="1265"/>
                  <a:pt x="607" y="1265"/>
                  <a:pt x="607" y="1265"/>
                </a:cubicBezTo>
                <a:cubicBezTo>
                  <a:pt x="644" y="1265"/>
                  <a:pt x="681" y="1240"/>
                  <a:pt x="681" y="1203"/>
                </a:cubicBezTo>
                <a:cubicBezTo>
                  <a:pt x="681" y="124"/>
                  <a:pt x="681" y="124"/>
                  <a:pt x="681" y="124"/>
                </a:cubicBezTo>
                <a:cubicBezTo>
                  <a:pt x="681" y="87"/>
                  <a:pt x="644" y="50"/>
                  <a:pt x="607" y="50"/>
                </a:cubicBezTo>
                <a:lnTo>
                  <a:pt x="112" y="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227">
            <a:extLst>
              <a:ext uri="{FF2B5EF4-FFF2-40B4-BE49-F238E27FC236}">
                <a16:creationId xmlns:a16="http://schemas.microsoft.com/office/drawing/2014/main" id="{179E8D42-FB33-2B42-96FD-80B5964E8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5638" y="10728549"/>
            <a:ext cx="44617" cy="44617"/>
          </a:xfrm>
          <a:custGeom>
            <a:avLst/>
            <a:gdLst>
              <a:gd name="T0" fmla="*/ 24 w 62"/>
              <a:gd name="T1" fmla="*/ 62 h 63"/>
              <a:gd name="T2" fmla="*/ 24 w 62"/>
              <a:gd name="T3" fmla="*/ 62 h 63"/>
              <a:gd name="T4" fmla="*/ 0 w 62"/>
              <a:gd name="T5" fmla="*/ 25 h 63"/>
              <a:gd name="T6" fmla="*/ 24 w 62"/>
              <a:gd name="T7" fmla="*/ 0 h 63"/>
              <a:gd name="T8" fmla="*/ 61 w 62"/>
              <a:gd name="T9" fmla="*/ 25 h 63"/>
              <a:gd name="T10" fmla="*/ 24 w 62"/>
              <a:gd name="T11" fmla="*/ 62 h 63"/>
              <a:gd name="T12" fmla="*/ 24 w 62"/>
              <a:gd name="T13" fmla="*/ 13 h 63"/>
              <a:gd name="T14" fmla="*/ 24 w 62"/>
              <a:gd name="T15" fmla="*/ 13 h 63"/>
              <a:gd name="T16" fmla="*/ 11 w 62"/>
              <a:gd name="T17" fmla="*/ 25 h 63"/>
              <a:gd name="T18" fmla="*/ 24 w 62"/>
              <a:gd name="T19" fmla="*/ 50 h 63"/>
              <a:gd name="T20" fmla="*/ 49 w 62"/>
              <a:gd name="T21" fmla="*/ 25 h 63"/>
              <a:gd name="T22" fmla="*/ 24 w 62"/>
              <a:gd name="T23" fmla="*/ 1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3">
                <a:moveTo>
                  <a:pt x="24" y="62"/>
                </a:moveTo>
                <a:lnTo>
                  <a:pt x="24" y="62"/>
                </a:lnTo>
                <a:cubicBezTo>
                  <a:pt x="11" y="62"/>
                  <a:pt x="0" y="50"/>
                  <a:pt x="0" y="25"/>
                </a:cubicBezTo>
                <a:cubicBezTo>
                  <a:pt x="0" y="13"/>
                  <a:pt x="11" y="0"/>
                  <a:pt x="24" y="0"/>
                </a:cubicBezTo>
                <a:cubicBezTo>
                  <a:pt x="49" y="0"/>
                  <a:pt x="61" y="13"/>
                  <a:pt x="61" y="25"/>
                </a:cubicBezTo>
                <a:cubicBezTo>
                  <a:pt x="61" y="50"/>
                  <a:pt x="49" y="62"/>
                  <a:pt x="24" y="62"/>
                </a:cubicBezTo>
                <a:close/>
                <a:moveTo>
                  <a:pt x="24" y="13"/>
                </a:moveTo>
                <a:lnTo>
                  <a:pt x="24" y="13"/>
                </a:lnTo>
                <a:cubicBezTo>
                  <a:pt x="11" y="13"/>
                  <a:pt x="11" y="25"/>
                  <a:pt x="11" y="25"/>
                </a:cubicBezTo>
                <a:cubicBezTo>
                  <a:pt x="11" y="37"/>
                  <a:pt x="11" y="50"/>
                  <a:pt x="24" y="50"/>
                </a:cubicBezTo>
                <a:cubicBezTo>
                  <a:pt x="36" y="50"/>
                  <a:pt x="49" y="37"/>
                  <a:pt x="49" y="25"/>
                </a:cubicBezTo>
                <a:cubicBezTo>
                  <a:pt x="49" y="25"/>
                  <a:pt x="36" y="13"/>
                  <a:pt x="24" y="1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228">
            <a:extLst>
              <a:ext uri="{FF2B5EF4-FFF2-40B4-BE49-F238E27FC236}">
                <a16:creationId xmlns:a16="http://schemas.microsoft.com/office/drawing/2014/main" id="{FF213FC7-9364-D34F-9229-EE6C34CBC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1461" y="10056104"/>
            <a:ext cx="152974" cy="38243"/>
          </a:xfrm>
          <a:custGeom>
            <a:avLst/>
            <a:gdLst>
              <a:gd name="T0" fmla="*/ 185 w 211"/>
              <a:gd name="T1" fmla="*/ 50 h 51"/>
              <a:gd name="T2" fmla="*/ 185 w 211"/>
              <a:gd name="T3" fmla="*/ 50 h 51"/>
              <a:gd name="T4" fmla="*/ 25 w 211"/>
              <a:gd name="T5" fmla="*/ 50 h 51"/>
              <a:gd name="T6" fmla="*/ 0 w 211"/>
              <a:gd name="T7" fmla="*/ 25 h 51"/>
              <a:gd name="T8" fmla="*/ 25 w 211"/>
              <a:gd name="T9" fmla="*/ 0 h 51"/>
              <a:gd name="T10" fmla="*/ 185 w 211"/>
              <a:gd name="T11" fmla="*/ 0 h 51"/>
              <a:gd name="T12" fmla="*/ 210 w 211"/>
              <a:gd name="T13" fmla="*/ 25 h 51"/>
              <a:gd name="T14" fmla="*/ 185 w 211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1" h="51">
                <a:moveTo>
                  <a:pt x="185" y="50"/>
                </a:moveTo>
                <a:lnTo>
                  <a:pt x="185" y="50"/>
                </a:lnTo>
                <a:cubicBezTo>
                  <a:pt x="25" y="50"/>
                  <a:pt x="25" y="50"/>
                  <a:pt x="25" y="50"/>
                </a:cubicBezTo>
                <a:cubicBezTo>
                  <a:pt x="12" y="50"/>
                  <a:pt x="0" y="38"/>
                  <a:pt x="0" y="25"/>
                </a:cubicBezTo>
                <a:cubicBezTo>
                  <a:pt x="0" y="13"/>
                  <a:pt x="12" y="0"/>
                  <a:pt x="25" y="0"/>
                </a:cubicBezTo>
                <a:cubicBezTo>
                  <a:pt x="185" y="0"/>
                  <a:pt x="185" y="0"/>
                  <a:pt x="185" y="0"/>
                </a:cubicBezTo>
                <a:cubicBezTo>
                  <a:pt x="197" y="0"/>
                  <a:pt x="210" y="13"/>
                  <a:pt x="210" y="25"/>
                </a:cubicBezTo>
                <a:cubicBezTo>
                  <a:pt x="210" y="38"/>
                  <a:pt x="197" y="50"/>
                  <a:pt x="185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229">
            <a:extLst>
              <a:ext uri="{FF2B5EF4-FFF2-40B4-BE49-F238E27FC236}">
                <a16:creationId xmlns:a16="http://schemas.microsoft.com/office/drawing/2014/main" id="{4E2C444C-AA94-1941-8C11-567E1BEF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2226" y="10244133"/>
            <a:ext cx="321881" cy="360126"/>
          </a:xfrm>
          <a:custGeom>
            <a:avLst/>
            <a:gdLst>
              <a:gd name="T0" fmla="*/ 222 w 446"/>
              <a:gd name="T1" fmla="*/ 496 h 497"/>
              <a:gd name="T2" fmla="*/ 222 w 446"/>
              <a:gd name="T3" fmla="*/ 496 h 497"/>
              <a:gd name="T4" fmla="*/ 209 w 446"/>
              <a:gd name="T5" fmla="*/ 496 h 497"/>
              <a:gd name="T6" fmla="*/ 99 w 446"/>
              <a:gd name="T7" fmla="*/ 410 h 497"/>
              <a:gd name="T8" fmla="*/ 0 w 446"/>
              <a:gd name="T9" fmla="*/ 112 h 497"/>
              <a:gd name="T10" fmla="*/ 12 w 446"/>
              <a:gd name="T11" fmla="*/ 75 h 497"/>
              <a:gd name="T12" fmla="*/ 49 w 446"/>
              <a:gd name="T13" fmla="*/ 62 h 497"/>
              <a:gd name="T14" fmla="*/ 198 w 446"/>
              <a:gd name="T15" fmla="*/ 13 h 497"/>
              <a:gd name="T16" fmla="*/ 247 w 446"/>
              <a:gd name="T17" fmla="*/ 13 h 497"/>
              <a:gd name="T18" fmla="*/ 396 w 446"/>
              <a:gd name="T19" fmla="*/ 62 h 497"/>
              <a:gd name="T20" fmla="*/ 433 w 446"/>
              <a:gd name="T21" fmla="*/ 75 h 497"/>
              <a:gd name="T22" fmla="*/ 433 w 446"/>
              <a:gd name="T23" fmla="*/ 112 h 497"/>
              <a:gd name="T24" fmla="*/ 346 w 446"/>
              <a:gd name="T25" fmla="*/ 410 h 497"/>
              <a:gd name="T26" fmla="*/ 234 w 446"/>
              <a:gd name="T27" fmla="*/ 496 h 497"/>
              <a:gd name="T28" fmla="*/ 222 w 446"/>
              <a:gd name="T29" fmla="*/ 496 h 497"/>
              <a:gd name="T30" fmla="*/ 209 w 446"/>
              <a:gd name="T31" fmla="*/ 459 h 497"/>
              <a:gd name="T32" fmla="*/ 209 w 446"/>
              <a:gd name="T33" fmla="*/ 459 h 497"/>
              <a:gd name="T34" fmla="*/ 222 w 446"/>
              <a:gd name="T35" fmla="*/ 38 h 497"/>
              <a:gd name="T36" fmla="*/ 222 w 446"/>
              <a:gd name="T37" fmla="*/ 38 h 497"/>
              <a:gd name="T38" fmla="*/ 222 w 446"/>
              <a:gd name="T39" fmla="*/ 38 h 497"/>
              <a:gd name="T40" fmla="*/ 49 w 446"/>
              <a:gd name="T41" fmla="*/ 100 h 497"/>
              <a:gd name="T42" fmla="*/ 49 w 446"/>
              <a:gd name="T43" fmla="*/ 100 h 497"/>
              <a:gd name="T44" fmla="*/ 49 w 446"/>
              <a:gd name="T45" fmla="*/ 112 h 497"/>
              <a:gd name="T46" fmla="*/ 124 w 446"/>
              <a:gd name="T47" fmla="*/ 385 h 497"/>
              <a:gd name="T48" fmla="*/ 222 w 446"/>
              <a:gd name="T49" fmla="*/ 459 h 497"/>
              <a:gd name="T50" fmla="*/ 321 w 446"/>
              <a:gd name="T51" fmla="*/ 385 h 497"/>
              <a:gd name="T52" fmla="*/ 396 w 446"/>
              <a:gd name="T53" fmla="*/ 112 h 497"/>
              <a:gd name="T54" fmla="*/ 396 w 446"/>
              <a:gd name="T55" fmla="*/ 100 h 497"/>
              <a:gd name="T56" fmla="*/ 396 w 446"/>
              <a:gd name="T57" fmla="*/ 100 h 497"/>
              <a:gd name="T58" fmla="*/ 222 w 446"/>
              <a:gd name="T59" fmla="*/ 38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46" h="497">
                <a:moveTo>
                  <a:pt x="222" y="496"/>
                </a:moveTo>
                <a:lnTo>
                  <a:pt x="222" y="496"/>
                </a:lnTo>
                <a:lnTo>
                  <a:pt x="209" y="496"/>
                </a:lnTo>
                <a:cubicBezTo>
                  <a:pt x="209" y="496"/>
                  <a:pt x="136" y="459"/>
                  <a:pt x="99" y="410"/>
                </a:cubicBezTo>
                <a:cubicBezTo>
                  <a:pt x="37" y="310"/>
                  <a:pt x="12" y="174"/>
                  <a:pt x="0" y="112"/>
                </a:cubicBezTo>
                <a:cubicBezTo>
                  <a:pt x="0" y="100"/>
                  <a:pt x="12" y="87"/>
                  <a:pt x="12" y="75"/>
                </a:cubicBezTo>
                <a:cubicBezTo>
                  <a:pt x="24" y="75"/>
                  <a:pt x="37" y="62"/>
                  <a:pt x="49" y="62"/>
                </a:cubicBezTo>
                <a:cubicBezTo>
                  <a:pt x="124" y="62"/>
                  <a:pt x="173" y="25"/>
                  <a:pt x="198" y="13"/>
                </a:cubicBezTo>
                <a:cubicBezTo>
                  <a:pt x="209" y="0"/>
                  <a:pt x="234" y="0"/>
                  <a:pt x="247" y="13"/>
                </a:cubicBezTo>
                <a:cubicBezTo>
                  <a:pt x="271" y="25"/>
                  <a:pt x="321" y="50"/>
                  <a:pt x="396" y="62"/>
                </a:cubicBezTo>
                <a:cubicBezTo>
                  <a:pt x="408" y="62"/>
                  <a:pt x="420" y="62"/>
                  <a:pt x="433" y="75"/>
                </a:cubicBezTo>
                <a:cubicBezTo>
                  <a:pt x="433" y="87"/>
                  <a:pt x="445" y="100"/>
                  <a:pt x="433" y="112"/>
                </a:cubicBezTo>
                <a:cubicBezTo>
                  <a:pt x="433" y="174"/>
                  <a:pt x="408" y="310"/>
                  <a:pt x="346" y="410"/>
                </a:cubicBezTo>
                <a:cubicBezTo>
                  <a:pt x="309" y="459"/>
                  <a:pt x="234" y="496"/>
                  <a:pt x="234" y="496"/>
                </a:cubicBezTo>
                <a:cubicBezTo>
                  <a:pt x="222" y="496"/>
                  <a:pt x="222" y="496"/>
                  <a:pt x="222" y="496"/>
                </a:cubicBezTo>
                <a:close/>
                <a:moveTo>
                  <a:pt x="209" y="459"/>
                </a:moveTo>
                <a:lnTo>
                  <a:pt x="209" y="459"/>
                </a:lnTo>
                <a:close/>
                <a:moveTo>
                  <a:pt x="222" y="38"/>
                </a:moveTo>
                <a:lnTo>
                  <a:pt x="222" y="38"/>
                </a:lnTo>
                <a:lnTo>
                  <a:pt x="222" y="38"/>
                </a:lnTo>
                <a:cubicBezTo>
                  <a:pt x="198" y="62"/>
                  <a:pt x="136" y="100"/>
                  <a:pt x="49" y="100"/>
                </a:cubicBezTo>
                <a:lnTo>
                  <a:pt x="49" y="100"/>
                </a:lnTo>
                <a:lnTo>
                  <a:pt x="49" y="112"/>
                </a:lnTo>
                <a:cubicBezTo>
                  <a:pt x="49" y="162"/>
                  <a:pt x="74" y="298"/>
                  <a:pt x="124" y="385"/>
                </a:cubicBezTo>
                <a:cubicBezTo>
                  <a:pt x="149" y="422"/>
                  <a:pt x="198" y="447"/>
                  <a:pt x="222" y="459"/>
                </a:cubicBezTo>
                <a:cubicBezTo>
                  <a:pt x="247" y="447"/>
                  <a:pt x="296" y="422"/>
                  <a:pt x="321" y="385"/>
                </a:cubicBezTo>
                <a:cubicBezTo>
                  <a:pt x="371" y="298"/>
                  <a:pt x="396" y="162"/>
                  <a:pt x="396" y="112"/>
                </a:cubicBezTo>
                <a:lnTo>
                  <a:pt x="396" y="100"/>
                </a:lnTo>
                <a:lnTo>
                  <a:pt x="396" y="100"/>
                </a:lnTo>
                <a:cubicBezTo>
                  <a:pt x="309" y="100"/>
                  <a:pt x="247" y="62"/>
                  <a:pt x="222" y="3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230">
            <a:extLst>
              <a:ext uri="{FF2B5EF4-FFF2-40B4-BE49-F238E27FC236}">
                <a16:creationId xmlns:a16="http://schemas.microsoft.com/office/drawing/2014/main" id="{0D4340BC-7F6F-F34A-8562-E33B74B89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1021" y="10413042"/>
            <a:ext cx="124292" cy="89235"/>
          </a:xfrm>
          <a:custGeom>
            <a:avLst/>
            <a:gdLst>
              <a:gd name="T0" fmla="*/ 135 w 174"/>
              <a:gd name="T1" fmla="*/ 124 h 125"/>
              <a:gd name="T2" fmla="*/ 135 w 174"/>
              <a:gd name="T3" fmla="*/ 124 h 125"/>
              <a:gd name="T4" fmla="*/ 37 w 174"/>
              <a:gd name="T5" fmla="*/ 124 h 125"/>
              <a:gd name="T6" fmla="*/ 0 w 174"/>
              <a:gd name="T7" fmla="*/ 87 h 125"/>
              <a:gd name="T8" fmla="*/ 0 w 174"/>
              <a:gd name="T9" fmla="*/ 37 h 125"/>
              <a:gd name="T10" fmla="*/ 37 w 174"/>
              <a:gd name="T11" fmla="*/ 0 h 125"/>
              <a:gd name="T12" fmla="*/ 135 w 174"/>
              <a:gd name="T13" fmla="*/ 0 h 125"/>
              <a:gd name="T14" fmla="*/ 173 w 174"/>
              <a:gd name="T15" fmla="*/ 37 h 125"/>
              <a:gd name="T16" fmla="*/ 173 w 174"/>
              <a:gd name="T17" fmla="*/ 87 h 125"/>
              <a:gd name="T18" fmla="*/ 135 w 174"/>
              <a:gd name="T19" fmla="*/ 124 h 125"/>
              <a:gd name="T20" fmla="*/ 37 w 174"/>
              <a:gd name="T21" fmla="*/ 87 h 125"/>
              <a:gd name="T22" fmla="*/ 37 w 174"/>
              <a:gd name="T23" fmla="*/ 87 h 125"/>
              <a:gd name="T24" fmla="*/ 135 w 174"/>
              <a:gd name="T25" fmla="*/ 87 h 125"/>
              <a:gd name="T26" fmla="*/ 135 w 174"/>
              <a:gd name="T27" fmla="*/ 37 h 125"/>
              <a:gd name="T28" fmla="*/ 37 w 174"/>
              <a:gd name="T29" fmla="*/ 37 h 125"/>
              <a:gd name="T30" fmla="*/ 37 w 174"/>
              <a:gd name="T31" fmla="*/ 87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4" h="125">
                <a:moveTo>
                  <a:pt x="135" y="124"/>
                </a:moveTo>
                <a:lnTo>
                  <a:pt x="135" y="124"/>
                </a:lnTo>
                <a:cubicBezTo>
                  <a:pt x="37" y="124"/>
                  <a:pt x="37" y="124"/>
                  <a:pt x="37" y="124"/>
                </a:cubicBezTo>
                <a:cubicBezTo>
                  <a:pt x="13" y="124"/>
                  <a:pt x="0" y="112"/>
                  <a:pt x="0" y="8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2"/>
                  <a:pt x="13" y="0"/>
                  <a:pt x="37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60" y="0"/>
                  <a:pt x="173" y="12"/>
                  <a:pt x="173" y="37"/>
                </a:cubicBezTo>
                <a:cubicBezTo>
                  <a:pt x="173" y="87"/>
                  <a:pt x="173" y="87"/>
                  <a:pt x="173" y="87"/>
                </a:cubicBezTo>
                <a:cubicBezTo>
                  <a:pt x="173" y="112"/>
                  <a:pt x="160" y="124"/>
                  <a:pt x="135" y="124"/>
                </a:cubicBezTo>
                <a:close/>
                <a:moveTo>
                  <a:pt x="37" y="87"/>
                </a:moveTo>
                <a:lnTo>
                  <a:pt x="37" y="87"/>
                </a:lnTo>
                <a:cubicBezTo>
                  <a:pt x="135" y="87"/>
                  <a:pt x="135" y="87"/>
                  <a:pt x="135" y="87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37" y="37"/>
                  <a:pt x="37" y="37"/>
                  <a:pt x="37" y="37"/>
                </a:cubicBezTo>
                <a:lnTo>
                  <a:pt x="37" y="8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231">
            <a:extLst>
              <a:ext uri="{FF2B5EF4-FFF2-40B4-BE49-F238E27FC236}">
                <a16:creationId xmlns:a16="http://schemas.microsoft.com/office/drawing/2014/main" id="{BD69182B-8CF6-0C41-8E49-E870DCF3C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0583" y="10342930"/>
            <a:ext cx="108356" cy="98794"/>
          </a:xfrm>
          <a:custGeom>
            <a:avLst/>
            <a:gdLst>
              <a:gd name="T0" fmla="*/ 122 w 148"/>
              <a:gd name="T1" fmla="*/ 136 h 137"/>
              <a:gd name="T2" fmla="*/ 122 w 148"/>
              <a:gd name="T3" fmla="*/ 136 h 137"/>
              <a:gd name="T4" fmla="*/ 110 w 148"/>
              <a:gd name="T5" fmla="*/ 111 h 137"/>
              <a:gd name="T6" fmla="*/ 110 w 148"/>
              <a:gd name="T7" fmla="*/ 74 h 137"/>
              <a:gd name="T8" fmla="*/ 73 w 148"/>
              <a:gd name="T9" fmla="*/ 50 h 137"/>
              <a:gd name="T10" fmla="*/ 37 w 148"/>
              <a:gd name="T11" fmla="*/ 74 h 137"/>
              <a:gd name="T12" fmla="*/ 37 w 148"/>
              <a:gd name="T13" fmla="*/ 111 h 137"/>
              <a:gd name="T14" fmla="*/ 24 w 148"/>
              <a:gd name="T15" fmla="*/ 136 h 137"/>
              <a:gd name="T16" fmla="*/ 24 w 148"/>
              <a:gd name="T17" fmla="*/ 136 h 137"/>
              <a:gd name="T18" fmla="*/ 0 w 148"/>
              <a:gd name="T19" fmla="*/ 111 h 137"/>
              <a:gd name="T20" fmla="*/ 0 w 148"/>
              <a:gd name="T21" fmla="*/ 74 h 137"/>
              <a:gd name="T22" fmla="*/ 73 w 148"/>
              <a:gd name="T23" fmla="*/ 0 h 137"/>
              <a:gd name="T24" fmla="*/ 147 w 148"/>
              <a:gd name="T25" fmla="*/ 74 h 137"/>
              <a:gd name="T26" fmla="*/ 147 w 148"/>
              <a:gd name="T27" fmla="*/ 111 h 137"/>
              <a:gd name="T28" fmla="*/ 122 w 148"/>
              <a:gd name="T29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8" h="137">
                <a:moveTo>
                  <a:pt x="122" y="136"/>
                </a:moveTo>
                <a:lnTo>
                  <a:pt x="122" y="136"/>
                </a:lnTo>
                <a:cubicBezTo>
                  <a:pt x="110" y="136"/>
                  <a:pt x="110" y="124"/>
                  <a:pt x="110" y="111"/>
                </a:cubicBezTo>
                <a:cubicBezTo>
                  <a:pt x="110" y="74"/>
                  <a:pt x="110" y="74"/>
                  <a:pt x="110" y="74"/>
                </a:cubicBezTo>
                <a:cubicBezTo>
                  <a:pt x="110" y="62"/>
                  <a:pt x="85" y="50"/>
                  <a:pt x="73" y="50"/>
                </a:cubicBezTo>
                <a:cubicBezTo>
                  <a:pt x="49" y="50"/>
                  <a:pt x="37" y="62"/>
                  <a:pt x="37" y="74"/>
                </a:cubicBezTo>
                <a:cubicBezTo>
                  <a:pt x="37" y="111"/>
                  <a:pt x="37" y="111"/>
                  <a:pt x="37" y="111"/>
                </a:cubicBezTo>
                <a:cubicBezTo>
                  <a:pt x="37" y="124"/>
                  <a:pt x="37" y="136"/>
                  <a:pt x="24" y="136"/>
                </a:cubicBezTo>
                <a:lnTo>
                  <a:pt x="24" y="136"/>
                </a:lnTo>
                <a:cubicBezTo>
                  <a:pt x="12" y="136"/>
                  <a:pt x="0" y="124"/>
                  <a:pt x="0" y="111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37"/>
                  <a:pt x="37" y="0"/>
                  <a:pt x="73" y="0"/>
                </a:cubicBezTo>
                <a:cubicBezTo>
                  <a:pt x="110" y="0"/>
                  <a:pt x="147" y="37"/>
                  <a:pt x="147" y="74"/>
                </a:cubicBezTo>
                <a:cubicBezTo>
                  <a:pt x="147" y="111"/>
                  <a:pt x="147" y="111"/>
                  <a:pt x="147" y="111"/>
                </a:cubicBezTo>
                <a:cubicBezTo>
                  <a:pt x="147" y="124"/>
                  <a:pt x="135" y="136"/>
                  <a:pt x="122" y="1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232">
            <a:extLst>
              <a:ext uri="{FF2B5EF4-FFF2-40B4-BE49-F238E27FC236}">
                <a16:creationId xmlns:a16="http://schemas.microsoft.com/office/drawing/2014/main" id="{E9EAC5A5-7F9B-964C-B73E-066F8E2A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6717" y="6034174"/>
            <a:ext cx="914655" cy="618268"/>
          </a:xfrm>
          <a:custGeom>
            <a:avLst/>
            <a:gdLst>
              <a:gd name="T0" fmla="*/ 1214 w 1265"/>
              <a:gd name="T1" fmla="*/ 856 h 857"/>
              <a:gd name="T2" fmla="*/ 1214 w 1265"/>
              <a:gd name="T3" fmla="*/ 856 h 857"/>
              <a:gd name="T4" fmla="*/ 49 w 1265"/>
              <a:gd name="T5" fmla="*/ 856 h 857"/>
              <a:gd name="T6" fmla="*/ 0 w 1265"/>
              <a:gd name="T7" fmla="*/ 806 h 857"/>
              <a:gd name="T8" fmla="*/ 0 w 1265"/>
              <a:gd name="T9" fmla="*/ 50 h 857"/>
              <a:gd name="T10" fmla="*/ 49 w 1265"/>
              <a:gd name="T11" fmla="*/ 0 h 857"/>
              <a:gd name="T12" fmla="*/ 1214 w 1265"/>
              <a:gd name="T13" fmla="*/ 0 h 857"/>
              <a:gd name="T14" fmla="*/ 1264 w 1265"/>
              <a:gd name="T15" fmla="*/ 50 h 857"/>
              <a:gd name="T16" fmla="*/ 1264 w 1265"/>
              <a:gd name="T17" fmla="*/ 806 h 857"/>
              <a:gd name="T18" fmla="*/ 1214 w 1265"/>
              <a:gd name="T19" fmla="*/ 856 h 857"/>
              <a:gd name="T20" fmla="*/ 62 w 1265"/>
              <a:gd name="T21" fmla="*/ 793 h 857"/>
              <a:gd name="T22" fmla="*/ 62 w 1265"/>
              <a:gd name="T23" fmla="*/ 793 h 857"/>
              <a:gd name="T24" fmla="*/ 1201 w 1265"/>
              <a:gd name="T25" fmla="*/ 793 h 857"/>
              <a:gd name="T26" fmla="*/ 1201 w 1265"/>
              <a:gd name="T27" fmla="*/ 62 h 857"/>
              <a:gd name="T28" fmla="*/ 62 w 1265"/>
              <a:gd name="T29" fmla="*/ 62 h 857"/>
              <a:gd name="T30" fmla="*/ 62 w 1265"/>
              <a:gd name="T31" fmla="*/ 793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65" h="857">
                <a:moveTo>
                  <a:pt x="1214" y="856"/>
                </a:moveTo>
                <a:lnTo>
                  <a:pt x="1214" y="856"/>
                </a:lnTo>
                <a:cubicBezTo>
                  <a:pt x="49" y="856"/>
                  <a:pt x="49" y="856"/>
                  <a:pt x="49" y="856"/>
                </a:cubicBezTo>
                <a:cubicBezTo>
                  <a:pt x="25" y="856"/>
                  <a:pt x="0" y="831"/>
                  <a:pt x="0" y="806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25"/>
                  <a:pt x="25" y="0"/>
                  <a:pt x="49" y="0"/>
                </a:cubicBezTo>
                <a:cubicBezTo>
                  <a:pt x="1214" y="0"/>
                  <a:pt x="1214" y="0"/>
                  <a:pt x="1214" y="0"/>
                </a:cubicBezTo>
                <a:cubicBezTo>
                  <a:pt x="1239" y="0"/>
                  <a:pt x="1264" y="25"/>
                  <a:pt x="1264" y="50"/>
                </a:cubicBezTo>
                <a:cubicBezTo>
                  <a:pt x="1264" y="806"/>
                  <a:pt x="1264" y="806"/>
                  <a:pt x="1264" y="806"/>
                </a:cubicBezTo>
                <a:cubicBezTo>
                  <a:pt x="1264" y="831"/>
                  <a:pt x="1239" y="856"/>
                  <a:pt x="1214" y="856"/>
                </a:cubicBezTo>
                <a:close/>
                <a:moveTo>
                  <a:pt x="62" y="793"/>
                </a:moveTo>
                <a:lnTo>
                  <a:pt x="62" y="793"/>
                </a:lnTo>
                <a:cubicBezTo>
                  <a:pt x="1201" y="793"/>
                  <a:pt x="1201" y="793"/>
                  <a:pt x="1201" y="793"/>
                </a:cubicBezTo>
                <a:cubicBezTo>
                  <a:pt x="1201" y="62"/>
                  <a:pt x="1201" y="62"/>
                  <a:pt x="1201" y="62"/>
                </a:cubicBezTo>
                <a:cubicBezTo>
                  <a:pt x="62" y="62"/>
                  <a:pt x="62" y="62"/>
                  <a:pt x="62" y="62"/>
                </a:cubicBezTo>
                <a:lnTo>
                  <a:pt x="62" y="7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233">
            <a:extLst>
              <a:ext uri="{FF2B5EF4-FFF2-40B4-BE49-F238E27FC236}">
                <a16:creationId xmlns:a16="http://schemas.microsoft.com/office/drawing/2014/main" id="{9E2B43A6-7A75-D84E-BD3C-5D9CF4C01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3306" y="6706619"/>
            <a:ext cx="1211041" cy="38243"/>
          </a:xfrm>
          <a:custGeom>
            <a:avLst/>
            <a:gdLst>
              <a:gd name="T0" fmla="*/ 1648 w 1674"/>
              <a:gd name="T1" fmla="*/ 50 h 51"/>
              <a:gd name="T2" fmla="*/ 1648 w 1674"/>
              <a:gd name="T3" fmla="*/ 50 h 51"/>
              <a:gd name="T4" fmla="*/ 25 w 1674"/>
              <a:gd name="T5" fmla="*/ 50 h 51"/>
              <a:gd name="T6" fmla="*/ 0 w 1674"/>
              <a:gd name="T7" fmla="*/ 25 h 51"/>
              <a:gd name="T8" fmla="*/ 25 w 1674"/>
              <a:gd name="T9" fmla="*/ 0 h 51"/>
              <a:gd name="T10" fmla="*/ 1648 w 1674"/>
              <a:gd name="T11" fmla="*/ 0 h 51"/>
              <a:gd name="T12" fmla="*/ 1673 w 1674"/>
              <a:gd name="T13" fmla="*/ 25 h 51"/>
              <a:gd name="T14" fmla="*/ 1648 w 1674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74" h="51">
                <a:moveTo>
                  <a:pt x="1648" y="50"/>
                </a:moveTo>
                <a:lnTo>
                  <a:pt x="1648" y="50"/>
                </a:lnTo>
                <a:cubicBezTo>
                  <a:pt x="25" y="50"/>
                  <a:pt x="25" y="50"/>
                  <a:pt x="25" y="50"/>
                </a:cubicBezTo>
                <a:cubicBezTo>
                  <a:pt x="13" y="50"/>
                  <a:pt x="0" y="37"/>
                  <a:pt x="0" y="25"/>
                </a:cubicBezTo>
                <a:cubicBezTo>
                  <a:pt x="0" y="13"/>
                  <a:pt x="13" y="0"/>
                  <a:pt x="25" y="0"/>
                </a:cubicBezTo>
                <a:cubicBezTo>
                  <a:pt x="1648" y="0"/>
                  <a:pt x="1648" y="0"/>
                  <a:pt x="1648" y="0"/>
                </a:cubicBezTo>
                <a:cubicBezTo>
                  <a:pt x="1661" y="0"/>
                  <a:pt x="1673" y="13"/>
                  <a:pt x="1673" y="25"/>
                </a:cubicBezTo>
                <a:cubicBezTo>
                  <a:pt x="1673" y="37"/>
                  <a:pt x="1661" y="50"/>
                  <a:pt x="1648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234">
            <a:extLst>
              <a:ext uri="{FF2B5EF4-FFF2-40B4-BE49-F238E27FC236}">
                <a16:creationId xmlns:a16="http://schemas.microsoft.com/office/drawing/2014/main" id="{7ED2E67E-148D-C54D-8750-1A2B8033A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2664" y="6132969"/>
            <a:ext cx="73301" cy="420677"/>
          </a:xfrm>
          <a:custGeom>
            <a:avLst/>
            <a:gdLst>
              <a:gd name="T0" fmla="*/ 50 w 101"/>
              <a:gd name="T1" fmla="*/ 583 h 584"/>
              <a:gd name="T2" fmla="*/ 50 w 101"/>
              <a:gd name="T3" fmla="*/ 583 h 584"/>
              <a:gd name="T4" fmla="*/ 0 w 101"/>
              <a:gd name="T5" fmla="*/ 534 h 584"/>
              <a:gd name="T6" fmla="*/ 0 w 101"/>
              <a:gd name="T7" fmla="*/ 63 h 584"/>
              <a:gd name="T8" fmla="*/ 50 w 101"/>
              <a:gd name="T9" fmla="*/ 0 h 584"/>
              <a:gd name="T10" fmla="*/ 100 w 101"/>
              <a:gd name="T11" fmla="*/ 63 h 584"/>
              <a:gd name="T12" fmla="*/ 100 w 101"/>
              <a:gd name="T13" fmla="*/ 137 h 584"/>
              <a:gd name="T14" fmla="*/ 87 w 101"/>
              <a:gd name="T15" fmla="*/ 149 h 584"/>
              <a:gd name="T16" fmla="*/ 75 w 101"/>
              <a:gd name="T17" fmla="*/ 137 h 584"/>
              <a:gd name="T18" fmla="*/ 75 w 101"/>
              <a:gd name="T19" fmla="*/ 63 h 584"/>
              <a:gd name="T20" fmla="*/ 50 w 101"/>
              <a:gd name="T21" fmla="*/ 38 h 584"/>
              <a:gd name="T22" fmla="*/ 25 w 101"/>
              <a:gd name="T23" fmla="*/ 63 h 584"/>
              <a:gd name="T24" fmla="*/ 25 w 101"/>
              <a:gd name="T25" fmla="*/ 534 h 584"/>
              <a:gd name="T26" fmla="*/ 50 w 101"/>
              <a:gd name="T27" fmla="*/ 546 h 584"/>
              <a:gd name="T28" fmla="*/ 75 w 101"/>
              <a:gd name="T29" fmla="*/ 534 h 584"/>
              <a:gd name="T30" fmla="*/ 75 w 101"/>
              <a:gd name="T31" fmla="*/ 459 h 584"/>
              <a:gd name="T32" fmla="*/ 87 w 101"/>
              <a:gd name="T33" fmla="*/ 434 h 584"/>
              <a:gd name="T34" fmla="*/ 100 w 101"/>
              <a:gd name="T35" fmla="*/ 459 h 584"/>
              <a:gd name="T36" fmla="*/ 100 w 101"/>
              <a:gd name="T37" fmla="*/ 534 h 584"/>
              <a:gd name="T38" fmla="*/ 50 w 101"/>
              <a:gd name="T39" fmla="*/ 583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1" h="584">
                <a:moveTo>
                  <a:pt x="50" y="583"/>
                </a:moveTo>
                <a:lnTo>
                  <a:pt x="50" y="583"/>
                </a:lnTo>
                <a:cubicBezTo>
                  <a:pt x="25" y="583"/>
                  <a:pt x="0" y="559"/>
                  <a:pt x="0" y="534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5"/>
                  <a:pt x="25" y="0"/>
                  <a:pt x="50" y="0"/>
                </a:cubicBezTo>
                <a:cubicBezTo>
                  <a:pt x="75" y="0"/>
                  <a:pt x="100" y="25"/>
                  <a:pt x="100" y="63"/>
                </a:cubicBezTo>
                <a:cubicBezTo>
                  <a:pt x="100" y="137"/>
                  <a:pt x="100" y="137"/>
                  <a:pt x="100" y="137"/>
                </a:cubicBezTo>
                <a:cubicBezTo>
                  <a:pt x="100" y="137"/>
                  <a:pt x="100" y="149"/>
                  <a:pt x="87" y="149"/>
                </a:cubicBezTo>
                <a:cubicBezTo>
                  <a:pt x="75" y="149"/>
                  <a:pt x="75" y="137"/>
                  <a:pt x="75" y="137"/>
                </a:cubicBezTo>
                <a:cubicBezTo>
                  <a:pt x="75" y="63"/>
                  <a:pt x="75" y="63"/>
                  <a:pt x="75" y="63"/>
                </a:cubicBezTo>
                <a:cubicBezTo>
                  <a:pt x="75" y="50"/>
                  <a:pt x="62" y="38"/>
                  <a:pt x="50" y="38"/>
                </a:cubicBezTo>
                <a:cubicBezTo>
                  <a:pt x="37" y="38"/>
                  <a:pt x="25" y="50"/>
                  <a:pt x="25" y="63"/>
                </a:cubicBezTo>
                <a:cubicBezTo>
                  <a:pt x="25" y="534"/>
                  <a:pt x="25" y="534"/>
                  <a:pt x="25" y="534"/>
                </a:cubicBezTo>
                <a:cubicBezTo>
                  <a:pt x="25" y="546"/>
                  <a:pt x="37" y="546"/>
                  <a:pt x="50" y="546"/>
                </a:cubicBezTo>
                <a:cubicBezTo>
                  <a:pt x="62" y="546"/>
                  <a:pt x="75" y="546"/>
                  <a:pt x="75" y="534"/>
                </a:cubicBezTo>
                <a:cubicBezTo>
                  <a:pt x="75" y="459"/>
                  <a:pt x="75" y="459"/>
                  <a:pt x="75" y="459"/>
                </a:cubicBezTo>
                <a:cubicBezTo>
                  <a:pt x="75" y="447"/>
                  <a:pt x="75" y="434"/>
                  <a:pt x="87" y="434"/>
                </a:cubicBezTo>
                <a:cubicBezTo>
                  <a:pt x="100" y="434"/>
                  <a:pt x="100" y="447"/>
                  <a:pt x="100" y="459"/>
                </a:cubicBezTo>
                <a:cubicBezTo>
                  <a:pt x="100" y="534"/>
                  <a:pt x="100" y="534"/>
                  <a:pt x="100" y="534"/>
                </a:cubicBezTo>
                <a:cubicBezTo>
                  <a:pt x="100" y="559"/>
                  <a:pt x="75" y="583"/>
                  <a:pt x="50" y="58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235">
            <a:extLst>
              <a:ext uri="{FF2B5EF4-FFF2-40B4-BE49-F238E27FC236}">
                <a16:creationId xmlns:a16="http://schemas.microsoft.com/office/drawing/2014/main" id="{AFB594FF-8E9F-614F-BEBA-04A3DBB4A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8160" y="6222203"/>
            <a:ext cx="286825" cy="251770"/>
          </a:xfrm>
          <a:custGeom>
            <a:avLst/>
            <a:gdLst>
              <a:gd name="T0" fmla="*/ 372 w 397"/>
              <a:gd name="T1" fmla="*/ 347 h 348"/>
              <a:gd name="T2" fmla="*/ 372 w 397"/>
              <a:gd name="T3" fmla="*/ 347 h 348"/>
              <a:gd name="T4" fmla="*/ 13 w 397"/>
              <a:gd name="T5" fmla="*/ 347 h 348"/>
              <a:gd name="T6" fmla="*/ 0 w 397"/>
              <a:gd name="T7" fmla="*/ 322 h 348"/>
              <a:gd name="T8" fmla="*/ 13 w 397"/>
              <a:gd name="T9" fmla="*/ 309 h 348"/>
              <a:gd name="T10" fmla="*/ 372 w 397"/>
              <a:gd name="T11" fmla="*/ 309 h 348"/>
              <a:gd name="T12" fmla="*/ 372 w 397"/>
              <a:gd name="T13" fmla="*/ 24 h 348"/>
              <a:gd name="T14" fmla="*/ 13 w 397"/>
              <a:gd name="T15" fmla="*/ 24 h 348"/>
              <a:gd name="T16" fmla="*/ 0 w 397"/>
              <a:gd name="T17" fmla="*/ 12 h 348"/>
              <a:gd name="T18" fmla="*/ 13 w 397"/>
              <a:gd name="T19" fmla="*/ 0 h 348"/>
              <a:gd name="T20" fmla="*/ 372 w 397"/>
              <a:gd name="T21" fmla="*/ 0 h 348"/>
              <a:gd name="T22" fmla="*/ 396 w 397"/>
              <a:gd name="T23" fmla="*/ 24 h 348"/>
              <a:gd name="T24" fmla="*/ 396 w 397"/>
              <a:gd name="T25" fmla="*/ 322 h 348"/>
              <a:gd name="T26" fmla="*/ 372 w 397"/>
              <a:gd name="T27" fmla="*/ 347 h 348"/>
              <a:gd name="T28" fmla="*/ 372 w 397"/>
              <a:gd name="T29" fmla="*/ 24 h 348"/>
              <a:gd name="T30" fmla="*/ 372 w 397"/>
              <a:gd name="T31" fmla="*/ 24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7" h="348">
                <a:moveTo>
                  <a:pt x="372" y="347"/>
                </a:moveTo>
                <a:lnTo>
                  <a:pt x="372" y="347"/>
                </a:lnTo>
                <a:cubicBezTo>
                  <a:pt x="13" y="347"/>
                  <a:pt x="13" y="347"/>
                  <a:pt x="13" y="347"/>
                </a:cubicBezTo>
                <a:cubicBezTo>
                  <a:pt x="13" y="347"/>
                  <a:pt x="0" y="334"/>
                  <a:pt x="0" y="322"/>
                </a:cubicBezTo>
                <a:lnTo>
                  <a:pt x="13" y="309"/>
                </a:lnTo>
                <a:cubicBezTo>
                  <a:pt x="372" y="309"/>
                  <a:pt x="372" y="309"/>
                  <a:pt x="372" y="309"/>
                </a:cubicBezTo>
                <a:cubicBezTo>
                  <a:pt x="372" y="24"/>
                  <a:pt x="372" y="24"/>
                  <a:pt x="372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0" y="24"/>
                  <a:pt x="0" y="12"/>
                </a:cubicBezTo>
                <a:cubicBezTo>
                  <a:pt x="0" y="0"/>
                  <a:pt x="13" y="0"/>
                  <a:pt x="13" y="0"/>
                </a:cubicBezTo>
                <a:cubicBezTo>
                  <a:pt x="372" y="0"/>
                  <a:pt x="372" y="0"/>
                  <a:pt x="372" y="0"/>
                </a:cubicBezTo>
                <a:cubicBezTo>
                  <a:pt x="384" y="0"/>
                  <a:pt x="396" y="12"/>
                  <a:pt x="396" y="24"/>
                </a:cubicBezTo>
                <a:cubicBezTo>
                  <a:pt x="396" y="322"/>
                  <a:pt x="396" y="322"/>
                  <a:pt x="396" y="322"/>
                </a:cubicBezTo>
                <a:cubicBezTo>
                  <a:pt x="396" y="334"/>
                  <a:pt x="384" y="347"/>
                  <a:pt x="372" y="347"/>
                </a:cubicBezTo>
                <a:close/>
                <a:moveTo>
                  <a:pt x="372" y="24"/>
                </a:moveTo>
                <a:lnTo>
                  <a:pt x="372" y="2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236">
            <a:extLst>
              <a:ext uri="{FF2B5EF4-FFF2-40B4-BE49-F238E27FC236}">
                <a16:creationId xmlns:a16="http://schemas.microsoft.com/office/drawing/2014/main" id="{C48D6CBF-2C76-C547-AEBA-23F3BDD50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8160" y="6292316"/>
            <a:ext cx="98796" cy="98796"/>
          </a:xfrm>
          <a:custGeom>
            <a:avLst/>
            <a:gdLst>
              <a:gd name="T0" fmla="*/ 75 w 138"/>
              <a:gd name="T1" fmla="*/ 24 h 137"/>
              <a:gd name="T2" fmla="*/ 75 w 138"/>
              <a:gd name="T3" fmla="*/ 24 h 137"/>
              <a:gd name="T4" fmla="*/ 112 w 138"/>
              <a:gd name="T5" fmla="*/ 74 h 137"/>
              <a:gd name="T6" fmla="*/ 75 w 138"/>
              <a:gd name="T7" fmla="*/ 111 h 137"/>
              <a:gd name="T8" fmla="*/ 38 w 138"/>
              <a:gd name="T9" fmla="*/ 74 h 137"/>
              <a:gd name="T10" fmla="*/ 75 w 138"/>
              <a:gd name="T11" fmla="*/ 24 h 137"/>
              <a:gd name="T12" fmla="*/ 75 w 138"/>
              <a:gd name="T13" fmla="*/ 0 h 137"/>
              <a:gd name="T14" fmla="*/ 75 w 138"/>
              <a:gd name="T15" fmla="*/ 0 h 137"/>
              <a:gd name="T16" fmla="*/ 0 w 138"/>
              <a:gd name="T17" fmla="*/ 74 h 137"/>
              <a:gd name="T18" fmla="*/ 75 w 138"/>
              <a:gd name="T19" fmla="*/ 136 h 137"/>
              <a:gd name="T20" fmla="*/ 137 w 138"/>
              <a:gd name="T21" fmla="*/ 74 h 137"/>
              <a:gd name="T22" fmla="*/ 75 w 138"/>
              <a:gd name="T23" fmla="*/ 0 h 137"/>
              <a:gd name="T24" fmla="*/ 75 w 138"/>
              <a:gd name="T25" fmla="*/ 24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8" h="137">
                <a:moveTo>
                  <a:pt x="75" y="24"/>
                </a:moveTo>
                <a:lnTo>
                  <a:pt x="75" y="24"/>
                </a:lnTo>
                <a:cubicBezTo>
                  <a:pt x="87" y="24"/>
                  <a:pt x="112" y="49"/>
                  <a:pt x="112" y="74"/>
                </a:cubicBezTo>
                <a:cubicBezTo>
                  <a:pt x="112" y="87"/>
                  <a:pt x="87" y="111"/>
                  <a:pt x="75" y="111"/>
                </a:cubicBezTo>
                <a:cubicBezTo>
                  <a:pt x="50" y="111"/>
                  <a:pt x="38" y="87"/>
                  <a:pt x="38" y="74"/>
                </a:cubicBezTo>
                <a:cubicBezTo>
                  <a:pt x="38" y="49"/>
                  <a:pt x="50" y="24"/>
                  <a:pt x="75" y="24"/>
                </a:cubicBezTo>
                <a:lnTo>
                  <a:pt x="75" y="0"/>
                </a:lnTo>
                <a:lnTo>
                  <a:pt x="75" y="0"/>
                </a:lnTo>
                <a:cubicBezTo>
                  <a:pt x="38" y="0"/>
                  <a:pt x="0" y="37"/>
                  <a:pt x="0" y="74"/>
                </a:cubicBezTo>
                <a:cubicBezTo>
                  <a:pt x="0" y="111"/>
                  <a:pt x="38" y="136"/>
                  <a:pt x="75" y="136"/>
                </a:cubicBezTo>
                <a:cubicBezTo>
                  <a:pt x="112" y="136"/>
                  <a:pt x="137" y="111"/>
                  <a:pt x="137" y="74"/>
                </a:cubicBezTo>
                <a:cubicBezTo>
                  <a:pt x="137" y="37"/>
                  <a:pt x="112" y="0"/>
                  <a:pt x="75" y="0"/>
                </a:cubicBezTo>
                <a:lnTo>
                  <a:pt x="75" y="2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237">
            <a:extLst>
              <a:ext uri="{FF2B5EF4-FFF2-40B4-BE49-F238E27FC236}">
                <a16:creationId xmlns:a16="http://schemas.microsoft.com/office/drawing/2014/main" id="{FAEF92F9-2B4D-7347-85DF-F307AC93C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8160" y="6257261"/>
            <a:ext cx="242208" cy="172095"/>
          </a:xfrm>
          <a:custGeom>
            <a:avLst/>
            <a:gdLst>
              <a:gd name="T0" fmla="*/ 297 w 335"/>
              <a:gd name="T1" fmla="*/ 236 h 237"/>
              <a:gd name="T2" fmla="*/ 297 w 335"/>
              <a:gd name="T3" fmla="*/ 236 h 237"/>
              <a:gd name="T4" fmla="*/ 13 w 335"/>
              <a:gd name="T5" fmla="*/ 236 h 237"/>
              <a:gd name="T6" fmla="*/ 0 w 335"/>
              <a:gd name="T7" fmla="*/ 223 h 237"/>
              <a:gd name="T8" fmla="*/ 13 w 335"/>
              <a:gd name="T9" fmla="*/ 199 h 237"/>
              <a:gd name="T10" fmla="*/ 285 w 335"/>
              <a:gd name="T11" fmla="*/ 199 h 237"/>
              <a:gd name="T12" fmla="*/ 310 w 335"/>
              <a:gd name="T13" fmla="*/ 174 h 237"/>
              <a:gd name="T14" fmla="*/ 310 w 335"/>
              <a:gd name="T15" fmla="*/ 62 h 237"/>
              <a:gd name="T16" fmla="*/ 285 w 335"/>
              <a:gd name="T17" fmla="*/ 37 h 237"/>
              <a:gd name="T18" fmla="*/ 13 w 335"/>
              <a:gd name="T19" fmla="*/ 37 h 237"/>
              <a:gd name="T20" fmla="*/ 0 w 335"/>
              <a:gd name="T21" fmla="*/ 25 h 237"/>
              <a:gd name="T22" fmla="*/ 13 w 335"/>
              <a:gd name="T23" fmla="*/ 0 h 237"/>
              <a:gd name="T24" fmla="*/ 297 w 335"/>
              <a:gd name="T25" fmla="*/ 0 h 237"/>
              <a:gd name="T26" fmla="*/ 310 w 335"/>
              <a:gd name="T27" fmla="*/ 25 h 237"/>
              <a:gd name="T28" fmla="*/ 322 w 335"/>
              <a:gd name="T29" fmla="*/ 37 h 237"/>
              <a:gd name="T30" fmla="*/ 334 w 335"/>
              <a:gd name="T31" fmla="*/ 50 h 237"/>
              <a:gd name="T32" fmla="*/ 334 w 335"/>
              <a:gd name="T33" fmla="*/ 186 h 237"/>
              <a:gd name="T34" fmla="*/ 322 w 335"/>
              <a:gd name="T35" fmla="*/ 199 h 237"/>
              <a:gd name="T36" fmla="*/ 310 w 335"/>
              <a:gd name="T37" fmla="*/ 223 h 237"/>
              <a:gd name="T38" fmla="*/ 297 w 335"/>
              <a:gd name="T39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35" h="237">
                <a:moveTo>
                  <a:pt x="297" y="236"/>
                </a:moveTo>
                <a:lnTo>
                  <a:pt x="297" y="236"/>
                </a:lnTo>
                <a:cubicBezTo>
                  <a:pt x="13" y="236"/>
                  <a:pt x="13" y="236"/>
                  <a:pt x="13" y="236"/>
                </a:cubicBezTo>
                <a:lnTo>
                  <a:pt x="0" y="223"/>
                </a:lnTo>
                <a:cubicBezTo>
                  <a:pt x="0" y="211"/>
                  <a:pt x="13" y="199"/>
                  <a:pt x="13" y="199"/>
                </a:cubicBezTo>
                <a:cubicBezTo>
                  <a:pt x="285" y="199"/>
                  <a:pt x="285" y="199"/>
                  <a:pt x="285" y="199"/>
                </a:cubicBezTo>
                <a:cubicBezTo>
                  <a:pt x="285" y="186"/>
                  <a:pt x="297" y="186"/>
                  <a:pt x="310" y="174"/>
                </a:cubicBezTo>
                <a:cubicBezTo>
                  <a:pt x="310" y="62"/>
                  <a:pt x="310" y="62"/>
                  <a:pt x="310" y="62"/>
                </a:cubicBezTo>
                <a:cubicBezTo>
                  <a:pt x="297" y="62"/>
                  <a:pt x="285" y="50"/>
                  <a:pt x="285" y="37"/>
                </a:cubicBezTo>
                <a:cubicBezTo>
                  <a:pt x="13" y="37"/>
                  <a:pt x="13" y="37"/>
                  <a:pt x="13" y="37"/>
                </a:cubicBezTo>
                <a:lnTo>
                  <a:pt x="0" y="25"/>
                </a:lnTo>
                <a:cubicBezTo>
                  <a:pt x="0" y="12"/>
                  <a:pt x="13" y="0"/>
                  <a:pt x="13" y="0"/>
                </a:cubicBezTo>
                <a:cubicBezTo>
                  <a:pt x="297" y="0"/>
                  <a:pt x="297" y="0"/>
                  <a:pt x="297" y="0"/>
                </a:cubicBezTo>
                <a:cubicBezTo>
                  <a:pt x="297" y="0"/>
                  <a:pt x="310" y="12"/>
                  <a:pt x="310" y="25"/>
                </a:cubicBezTo>
                <a:cubicBezTo>
                  <a:pt x="310" y="25"/>
                  <a:pt x="310" y="37"/>
                  <a:pt x="322" y="37"/>
                </a:cubicBezTo>
                <a:cubicBezTo>
                  <a:pt x="334" y="37"/>
                  <a:pt x="334" y="37"/>
                  <a:pt x="334" y="50"/>
                </a:cubicBezTo>
                <a:cubicBezTo>
                  <a:pt x="334" y="186"/>
                  <a:pt x="334" y="186"/>
                  <a:pt x="334" y="186"/>
                </a:cubicBezTo>
                <a:cubicBezTo>
                  <a:pt x="334" y="199"/>
                  <a:pt x="334" y="199"/>
                  <a:pt x="322" y="199"/>
                </a:cubicBezTo>
                <a:cubicBezTo>
                  <a:pt x="310" y="199"/>
                  <a:pt x="310" y="211"/>
                  <a:pt x="310" y="223"/>
                </a:cubicBezTo>
                <a:lnTo>
                  <a:pt x="297" y="2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238">
            <a:extLst>
              <a:ext uri="{FF2B5EF4-FFF2-40B4-BE49-F238E27FC236}">
                <a16:creationId xmlns:a16="http://schemas.microsoft.com/office/drawing/2014/main" id="{659EBD33-DA68-6C48-9902-F086302D4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1662" y="1607500"/>
            <a:ext cx="646950" cy="978394"/>
          </a:xfrm>
          <a:custGeom>
            <a:avLst/>
            <a:gdLst>
              <a:gd name="T0" fmla="*/ 768 w 893"/>
              <a:gd name="T1" fmla="*/ 1352 h 1353"/>
              <a:gd name="T2" fmla="*/ 768 w 893"/>
              <a:gd name="T3" fmla="*/ 1352 h 1353"/>
              <a:gd name="T4" fmla="*/ 137 w 893"/>
              <a:gd name="T5" fmla="*/ 1352 h 1353"/>
              <a:gd name="T6" fmla="*/ 0 w 893"/>
              <a:gd name="T7" fmla="*/ 1228 h 1353"/>
              <a:gd name="T8" fmla="*/ 0 w 893"/>
              <a:gd name="T9" fmla="*/ 124 h 1353"/>
              <a:gd name="T10" fmla="*/ 137 w 893"/>
              <a:gd name="T11" fmla="*/ 0 h 1353"/>
              <a:gd name="T12" fmla="*/ 768 w 893"/>
              <a:gd name="T13" fmla="*/ 0 h 1353"/>
              <a:gd name="T14" fmla="*/ 892 w 893"/>
              <a:gd name="T15" fmla="*/ 124 h 1353"/>
              <a:gd name="T16" fmla="*/ 892 w 893"/>
              <a:gd name="T17" fmla="*/ 496 h 1353"/>
              <a:gd name="T18" fmla="*/ 855 w 893"/>
              <a:gd name="T19" fmla="*/ 521 h 1353"/>
              <a:gd name="T20" fmla="*/ 830 w 893"/>
              <a:gd name="T21" fmla="*/ 496 h 1353"/>
              <a:gd name="T22" fmla="*/ 830 w 893"/>
              <a:gd name="T23" fmla="*/ 124 h 1353"/>
              <a:gd name="T24" fmla="*/ 768 w 893"/>
              <a:gd name="T25" fmla="*/ 62 h 1353"/>
              <a:gd name="T26" fmla="*/ 137 w 893"/>
              <a:gd name="T27" fmla="*/ 62 h 1353"/>
              <a:gd name="T28" fmla="*/ 75 w 893"/>
              <a:gd name="T29" fmla="*/ 124 h 1353"/>
              <a:gd name="T30" fmla="*/ 75 w 893"/>
              <a:gd name="T31" fmla="*/ 1228 h 1353"/>
              <a:gd name="T32" fmla="*/ 137 w 893"/>
              <a:gd name="T33" fmla="*/ 1290 h 1353"/>
              <a:gd name="T34" fmla="*/ 768 w 893"/>
              <a:gd name="T35" fmla="*/ 1290 h 1353"/>
              <a:gd name="T36" fmla="*/ 793 w 893"/>
              <a:gd name="T37" fmla="*/ 1277 h 1353"/>
              <a:gd name="T38" fmla="*/ 842 w 893"/>
              <a:gd name="T39" fmla="*/ 1290 h 1353"/>
              <a:gd name="T40" fmla="*/ 818 w 893"/>
              <a:gd name="T41" fmla="*/ 1339 h 1353"/>
              <a:gd name="T42" fmla="*/ 768 w 893"/>
              <a:gd name="T43" fmla="*/ 1352 h 1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93" h="1353">
                <a:moveTo>
                  <a:pt x="768" y="1352"/>
                </a:moveTo>
                <a:lnTo>
                  <a:pt x="768" y="1352"/>
                </a:lnTo>
                <a:cubicBezTo>
                  <a:pt x="137" y="1352"/>
                  <a:pt x="137" y="1352"/>
                  <a:pt x="137" y="1352"/>
                </a:cubicBezTo>
                <a:cubicBezTo>
                  <a:pt x="62" y="1352"/>
                  <a:pt x="0" y="1290"/>
                  <a:pt x="0" y="1228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50"/>
                  <a:pt x="62" y="0"/>
                  <a:pt x="137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842" y="0"/>
                  <a:pt x="892" y="50"/>
                  <a:pt x="892" y="124"/>
                </a:cubicBezTo>
                <a:cubicBezTo>
                  <a:pt x="892" y="496"/>
                  <a:pt x="892" y="496"/>
                  <a:pt x="892" y="496"/>
                </a:cubicBezTo>
                <a:cubicBezTo>
                  <a:pt x="892" y="508"/>
                  <a:pt x="880" y="521"/>
                  <a:pt x="855" y="521"/>
                </a:cubicBezTo>
                <a:cubicBezTo>
                  <a:pt x="842" y="521"/>
                  <a:pt x="830" y="508"/>
                  <a:pt x="830" y="496"/>
                </a:cubicBezTo>
                <a:cubicBezTo>
                  <a:pt x="830" y="124"/>
                  <a:pt x="830" y="124"/>
                  <a:pt x="830" y="124"/>
                </a:cubicBezTo>
                <a:cubicBezTo>
                  <a:pt x="830" y="87"/>
                  <a:pt x="805" y="62"/>
                  <a:pt x="768" y="62"/>
                </a:cubicBezTo>
                <a:cubicBezTo>
                  <a:pt x="137" y="62"/>
                  <a:pt x="137" y="62"/>
                  <a:pt x="137" y="62"/>
                </a:cubicBezTo>
                <a:cubicBezTo>
                  <a:pt x="99" y="62"/>
                  <a:pt x="75" y="87"/>
                  <a:pt x="75" y="124"/>
                </a:cubicBezTo>
                <a:cubicBezTo>
                  <a:pt x="75" y="1228"/>
                  <a:pt x="75" y="1228"/>
                  <a:pt x="75" y="1228"/>
                </a:cubicBezTo>
                <a:cubicBezTo>
                  <a:pt x="75" y="1252"/>
                  <a:pt x="99" y="1290"/>
                  <a:pt x="137" y="1290"/>
                </a:cubicBezTo>
                <a:cubicBezTo>
                  <a:pt x="768" y="1290"/>
                  <a:pt x="768" y="1290"/>
                  <a:pt x="768" y="1290"/>
                </a:cubicBezTo>
                <a:cubicBezTo>
                  <a:pt x="780" y="1290"/>
                  <a:pt x="780" y="1277"/>
                  <a:pt x="793" y="1277"/>
                </a:cubicBezTo>
                <a:cubicBezTo>
                  <a:pt x="805" y="1277"/>
                  <a:pt x="830" y="1277"/>
                  <a:pt x="842" y="1290"/>
                </a:cubicBezTo>
                <a:cubicBezTo>
                  <a:pt x="842" y="1315"/>
                  <a:pt x="842" y="1327"/>
                  <a:pt x="818" y="1339"/>
                </a:cubicBezTo>
                <a:cubicBezTo>
                  <a:pt x="805" y="1339"/>
                  <a:pt x="793" y="1352"/>
                  <a:pt x="768" y="13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239">
            <a:extLst>
              <a:ext uri="{FF2B5EF4-FFF2-40B4-BE49-F238E27FC236}">
                <a16:creationId xmlns:a16="http://schemas.microsoft.com/office/drawing/2014/main" id="{29545DC2-AB3A-A84E-BE16-F73F14166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1899" y="2413800"/>
            <a:ext cx="63739" cy="54177"/>
          </a:xfrm>
          <a:custGeom>
            <a:avLst/>
            <a:gdLst>
              <a:gd name="T0" fmla="*/ 50 w 88"/>
              <a:gd name="T1" fmla="*/ 74 h 75"/>
              <a:gd name="T2" fmla="*/ 50 w 88"/>
              <a:gd name="T3" fmla="*/ 74 h 75"/>
              <a:gd name="T4" fmla="*/ 0 w 88"/>
              <a:gd name="T5" fmla="*/ 37 h 75"/>
              <a:gd name="T6" fmla="*/ 50 w 88"/>
              <a:gd name="T7" fmla="*/ 0 h 75"/>
              <a:gd name="T8" fmla="*/ 87 w 88"/>
              <a:gd name="T9" fmla="*/ 37 h 75"/>
              <a:gd name="T10" fmla="*/ 50 w 88"/>
              <a:gd name="T11" fmla="*/ 74 h 75"/>
              <a:gd name="T12" fmla="*/ 50 w 88"/>
              <a:gd name="T13" fmla="*/ 13 h 75"/>
              <a:gd name="T14" fmla="*/ 50 w 88"/>
              <a:gd name="T15" fmla="*/ 13 h 75"/>
              <a:gd name="T16" fmla="*/ 25 w 88"/>
              <a:gd name="T17" fmla="*/ 37 h 75"/>
              <a:gd name="T18" fmla="*/ 50 w 88"/>
              <a:gd name="T19" fmla="*/ 62 h 75"/>
              <a:gd name="T20" fmla="*/ 75 w 88"/>
              <a:gd name="T21" fmla="*/ 37 h 75"/>
              <a:gd name="T22" fmla="*/ 50 w 88"/>
              <a:gd name="T23" fmla="*/ 13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8" h="75">
                <a:moveTo>
                  <a:pt x="50" y="74"/>
                </a:moveTo>
                <a:lnTo>
                  <a:pt x="50" y="74"/>
                </a:lnTo>
                <a:cubicBezTo>
                  <a:pt x="25" y="74"/>
                  <a:pt x="0" y="62"/>
                  <a:pt x="0" y="37"/>
                </a:cubicBezTo>
                <a:cubicBezTo>
                  <a:pt x="0" y="13"/>
                  <a:pt x="25" y="0"/>
                  <a:pt x="50" y="0"/>
                </a:cubicBezTo>
                <a:cubicBezTo>
                  <a:pt x="62" y="0"/>
                  <a:pt x="87" y="13"/>
                  <a:pt x="87" y="37"/>
                </a:cubicBezTo>
                <a:cubicBezTo>
                  <a:pt x="87" y="62"/>
                  <a:pt x="62" y="74"/>
                  <a:pt x="50" y="74"/>
                </a:cubicBezTo>
                <a:close/>
                <a:moveTo>
                  <a:pt x="50" y="13"/>
                </a:moveTo>
                <a:lnTo>
                  <a:pt x="50" y="13"/>
                </a:lnTo>
                <a:cubicBezTo>
                  <a:pt x="25" y="13"/>
                  <a:pt x="25" y="25"/>
                  <a:pt x="25" y="37"/>
                </a:cubicBezTo>
                <a:cubicBezTo>
                  <a:pt x="25" y="50"/>
                  <a:pt x="25" y="62"/>
                  <a:pt x="50" y="62"/>
                </a:cubicBezTo>
                <a:cubicBezTo>
                  <a:pt x="62" y="62"/>
                  <a:pt x="75" y="50"/>
                  <a:pt x="75" y="37"/>
                </a:cubicBezTo>
                <a:cubicBezTo>
                  <a:pt x="75" y="25"/>
                  <a:pt x="62" y="13"/>
                  <a:pt x="50" y="1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240">
            <a:extLst>
              <a:ext uri="{FF2B5EF4-FFF2-40B4-BE49-F238E27FC236}">
                <a16:creationId xmlns:a16="http://schemas.microsoft.com/office/drawing/2014/main" id="{5ED91D49-D1D6-A54C-8490-8B608F0A0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4635" y="2413800"/>
            <a:ext cx="226272" cy="54177"/>
          </a:xfrm>
          <a:custGeom>
            <a:avLst/>
            <a:gdLst>
              <a:gd name="T0" fmla="*/ 285 w 311"/>
              <a:gd name="T1" fmla="*/ 74 h 75"/>
              <a:gd name="T2" fmla="*/ 285 w 311"/>
              <a:gd name="T3" fmla="*/ 74 h 75"/>
              <a:gd name="T4" fmla="*/ 37 w 311"/>
              <a:gd name="T5" fmla="*/ 74 h 75"/>
              <a:gd name="T6" fmla="*/ 0 w 311"/>
              <a:gd name="T7" fmla="*/ 37 h 75"/>
              <a:gd name="T8" fmla="*/ 37 w 311"/>
              <a:gd name="T9" fmla="*/ 0 h 75"/>
              <a:gd name="T10" fmla="*/ 285 w 311"/>
              <a:gd name="T11" fmla="*/ 0 h 75"/>
              <a:gd name="T12" fmla="*/ 310 w 311"/>
              <a:gd name="T13" fmla="*/ 37 h 75"/>
              <a:gd name="T14" fmla="*/ 285 w 311"/>
              <a:gd name="T15" fmla="*/ 7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1" h="75">
                <a:moveTo>
                  <a:pt x="285" y="74"/>
                </a:moveTo>
                <a:lnTo>
                  <a:pt x="285" y="74"/>
                </a:lnTo>
                <a:cubicBezTo>
                  <a:pt x="37" y="74"/>
                  <a:pt x="37" y="74"/>
                  <a:pt x="37" y="74"/>
                </a:cubicBezTo>
                <a:cubicBezTo>
                  <a:pt x="25" y="74"/>
                  <a:pt x="0" y="50"/>
                  <a:pt x="0" y="37"/>
                </a:cubicBezTo>
                <a:cubicBezTo>
                  <a:pt x="0" y="25"/>
                  <a:pt x="25" y="0"/>
                  <a:pt x="37" y="0"/>
                </a:cubicBezTo>
                <a:cubicBezTo>
                  <a:pt x="285" y="0"/>
                  <a:pt x="285" y="0"/>
                  <a:pt x="285" y="0"/>
                </a:cubicBezTo>
                <a:cubicBezTo>
                  <a:pt x="297" y="0"/>
                  <a:pt x="310" y="25"/>
                  <a:pt x="310" y="37"/>
                </a:cubicBezTo>
                <a:cubicBezTo>
                  <a:pt x="310" y="50"/>
                  <a:pt x="297" y="74"/>
                  <a:pt x="285" y="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241">
            <a:extLst>
              <a:ext uri="{FF2B5EF4-FFF2-40B4-BE49-F238E27FC236}">
                <a16:creationId xmlns:a16="http://schemas.microsoft.com/office/drawing/2014/main" id="{482498F9-8995-A748-A7B1-201443AF9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1335" y="1677613"/>
            <a:ext cx="484416" cy="261330"/>
          </a:xfrm>
          <a:custGeom>
            <a:avLst/>
            <a:gdLst>
              <a:gd name="T0" fmla="*/ 643 w 669"/>
              <a:gd name="T1" fmla="*/ 360 h 361"/>
              <a:gd name="T2" fmla="*/ 643 w 669"/>
              <a:gd name="T3" fmla="*/ 360 h 361"/>
              <a:gd name="T4" fmla="*/ 25 w 669"/>
              <a:gd name="T5" fmla="*/ 360 h 361"/>
              <a:gd name="T6" fmla="*/ 0 w 669"/>
              <a:gd name="T7" fmla="*/ 335 h 361"/>
              <a:gd name="T8" fmla="*/ 0 w 669"/>
              <a:gd name="T9" fmla="*/ 25 h 361"/>
              <a:gd name="T10" fmla="*/ 25 w 669"/>
              <a:gd name="T11" fmla="*/ 0 h 361"/>
              <a:gd name="T12" fmla="*/ 643 w 669"/>
              <a:gd name="T13" fmla="*/ 0 h 361"/>
              <a:gd name="T14" fmla="*/ 668 w 669"/>
              <a:gd name="T15" fmla="*/ 25 h 361"/>
              <a:gd name="T16" fmla="*/ 668 w 669"/>
              <a:gd name="T17" fmla="*/ 335 h 361"/>
              <a:gd name="T18" fmla="*/ 643 w 669"/>
              <a:gd name="T19" fmla="*/ 360 h 361"/>
              <a:gd name="T20" fmla="*/ 62 w 669"/>
              <a:gd name="T21" fmla="*/ 298 h 361"/>
              <a:gd name="T22" fmla="*/ 62 w 669"/>
              <a:gd name="T23" fmla="*/ 298 h 361"/>
              <a:gd name="T24" fmla="*/ 606 w 669"/>
              <a:gd name="T25" fmla="*/ 298 h 361"/>
              <a:gd name="T26" fmla="*/ 606 w 669"/>
              <a:gd name="T27" fmla="*/ 62 h 361"/>
              <a:gd name="T28" fmla="*/ 62 w 669"/>
              <a:gd name="T29" fmla="*/ 62 h 361"/>
              <a:gd name="T30" fmla="*/ 62 w 669"/>
              <a:gd name="T31" fmla="*/ 298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69" h="361">
                <a:moveTo>
                  <a:pt x="643" y="360"/>
                </a:moveTo>
                <a:lnTo>
                  <a:pt x="643" y="360"/>
                </a:lnTo>
                <a:cubicBezTo>
                  <a:pt x="25" y="360"/>
                  <a:pt x="25" y="360"/>
                  <a:pt x="25" y="360"/>
                </a:cubicBezTo>
                <a:cubicBezTo>
                  <a:pt x="12" y="360"/>
                  <a:pt x="0" y="348"/>
                  <a:pt x="0" y="33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3"/>
                  <a:pt x="12" y="0"/>
                  <a:pt x="25" y="0"/>
                </a:cubicBezTo>
                <a:cubicBezTo>
                  <a:pt x="643" y="0"/>
                  <a:pt x="643" y="0"/>
                  <a:pt x="643" y="0"/>
                </a:cubicBezTo>
                <a:cubicBezTo>
                  <a:pt x="656" y="0"/>
                  <a:pt x="668" y="13"/>
                  <a:pt x="668" y="25"/>
                </a:cubicBezTo>
                <a:cubicBezTo>
                  <a:pt x="668" y="335"/>
                  <a:pt x="668" y="335"/>
                  <a:pt x="668" y="335"/>
                </a:cubicBezTo>
                <a:cubicBezTo>
                  <a:pt x="668" y="348"/>
                  <a:pt x="656" y="360"/>
                  <a:pt x="643" y="360"/>
                </a:cubicBezTo>
                <a:close/>
                <a:moveTo>
                  <a:pt x="62" y="298"/>
                </a:moveTo>
                <a:lnTo>
                  <a:pt x="62" y="298"/>
                </a:lnTo>
                <a:cubicBezTo>
                  <a:pt x="606" y="298"/>
                  <a:pt x="606" y="298"/>
                  <a:pt x="606" y="298"/>
                </a:cubicBezTo>
                <a:cubicBezTo>
                  <a:pt x="606" y="62"/>
                  <a:pt x="606" y="62"/>
                  <a:pt x="606" y="62"/>
                </a:cubicBezTo>
                <a:cubicBezTo>
                  <a:pt x="62" y="62"/>
                  <a:pt x="62" y="62"/>
                  <a:pt x="62" y="62"/>
                </a:cubicBezTo>
                <a:lnTo>
                  <a:pt x="62" y="2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242">
            <a:extLst>
              <a:ext uri="{FF2B5EF4-FFF2-40B4-BE49-F238E27FC236}">
                <a16:creationId xmlns:a16="http://schemas.microsoft.com/office/drawing/2014/main" id="{E5A9DD17-57DB-EA42-982B-9A3AD1AFD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1899" y="2244890"/>
            <a:ext cx="63739" cy="54179"/>
          </a:xfrm>
          <a:custGeom>
            <a:avLst/>
            <a:gdLst>
              <a:gd name="T0" fmla="*/ 50 w 88"/>
              <a:gd name="T1" fmla="*/ 74 h 75"/>
              <a:gd name="T2" fmla="*/ 50 w 88"/>
              <a:gd name="T3" fmla="*/ 74 h 75"/>
              <a:gd name="T4" fmla="*/ 0 w 88"/>
              <a:gd name="T5" fmla="*/ 37 h 75"/>
              <a:gd name="T6" fmla="*/ 50 w 88"/>
              <a:gd name="T7" fmla="*/ 0 h 75"/>
              <a:gd name="T8" fmla="*/ 87 w 88"/>
              <a:gd name="T9" fmla="*/ 37 h 75"/>
              <a:gd name="T10" fmla="*/ 50 w 88"/>
              <a:gd name="T11" fmla="*/ 74 h 75"/>
              <a:gd name="T12" fmla="*/ 50 w 88"/>
              <a:gd name="T13" fmla="*/ 12 h 75"/>
              <a:gd name="T14" fmla="*/ 50 w 88"/>
              <a:gd name="T15" fmla="*/ 12 h 75"/>
              <a:gd name="T16" fmla="*/ 25 w 88"/>
              <a:gd name="T17" fmla="*/ 37 h 75"/>
              <a:gd name="T18" fmla="*/ 50 w 88"/>
              <a:gd name="T19" fmla="*/ 61 h 75"/>
              <a:gd name="T20" fmla="*/ 75 w 88"/>
              <a:gd name="T21" fmla="*/ 37 h 75"/>
              <a:gd name="T22" fmla="*/ 50 w 88"/>
              <a:gd name="T23" fmla="*/ 12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8" h="75">
                <a:moveTo>
                  <a:pt x="50" y="74"/>
                </a:moveTo>
                <a:lnTo>
                  <a:pt x="50" y="74"/>
                </a:lnTo>
                <a:cubicBezTo>
                  <a:pt x="25" y="74"/>
                  <a:pt x="0" y="49"/>
                  <a:pt x="0" y="37"/>
                </a:cubicBezTo>
                <a:cubicBezTo>
                  <a:pt x="0" y="12"/>
                  <a:pt x="25" y="0"/>
                  <a:pt x="50" y="0"/>
                </a:cubicBezTo>
                <a:cubicBezTo>
                  <a:pt x="62" y="0"/>
                  <a:pt x="87" y="12"/>
                  <a:pt x="87" y="37"/>
                </a:cubicBezTo>
                <a:cubicBezTo>
                  <a:pt x="87" y="49"/>
                  <a:pt x="62" y="74"/>
                  <a:pt x="50" y="74"/>
                </a:cubicBezTo>
                <a:close/>
                <a:moveTo>
                  <a:pt x="50" y="12"/>
                </a:moveTo>
                <a:lnTo>
                  <a:pt x="50" y="12"/>
                </a:lnTo>
                <a:cubicBezTo>
                  <a:pt x="25" y="12"/>
                  <a:pt x="25" y="24"/>
                  <a:pt x="25" y="37"/>
                </a:cubicBezTo>
                <a:cubicBezTo>
                  <a:pt x="25" y="49"/>
                  <a:pt x="25" y="61"/>
                  <a:pt x="50" y="61"/>
                </a:cubicBezTo>
                <a:cubicBezTo>
                  <a:pt x="62" y="61"/>
                  <a:pt x="75" y="49"/>
                  <a:pt x="75" y="37"/>
                </a:cubicBezTo>
                <a:cubicBezTo>
                  <a:pt x="75" y="24"/>
                  <a:pt x="62" y="12"/>
                  <a:pt x="50" y="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243">
            <a:extLst>
              <a:ext uri="{FF2B5EF4-FFF2-40B4-BE49-F238E27FC236}">
                <a16:creationId xmlns:a16="http://schemas.microsoft.com/office/drawing/2014/main" id="{BCFD8784-838A-EB4B-A6CE-8D3E5D2F2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1461" y="2117412"/>
            <a:ext cx="54177" cy="63739"/>
          </a:xfrm>
          <a:custGeom>
            <a:avLst/>
            <a:gdLst>
              <a:gd name="T0" fmla="*/ 37 w 75"/>
              <a:gd name="T1" fmla="*/ 87 h 88"/>
              <a:gd name="T2" fmla="*/ 37 w 75"/>
              <a:gd name="T3" fmla="*/ 87 h 88"/>
              <a:gd name="T4" fmla="*/ 0 w 75"/>
              <a:gd name="T5" fmla="*/ 37 h 88"/>
              <a:gd name="T6" fmla="*/ 37 w 75"/>
              <a:gd name="T7" fmla="*/ 0 h 88"/>
              <a:gd name="T8" fmla="*/ 74 w 75"/>
              <a:gd name="T9" fmla="*/ 37 h 88"/>
              <a:gd name="T10" fmla="*/ 37 w 75"/>
              <a:gd name="T11" fmla="*/ 87 h 88"/>
              <a:gd name="T12" fmla="*/ 37 w 75"/>
              <a:gd name="T13" fmla="*/ 13 h 88"/>
              <a:gd name="T14" fmla="*/ 37 w 75"/>
              <a:gd name="T15" fmla="*/ 13 h 88"/>
              <a:gd name="T16" fmla="*/ 12 w 75"/>
              <a:gd name="T17" fmla="*/ 37 h 88"/>
              <a:gd name="T18" fmla="*/ 37 w 75"/>
              <a:gd name="T19" fmla="*/ 62 h 88"/>
              <a:gd name="T20" fmla="*/ 62 w 75"/>
              <a:gd name="T21" fmla="*/ 37 h 88"/>
              <a:gd name="T22" fmla="*/ 37 w 75"/>
              <a:gd name="T23" fmla="*/ 1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5" h="88">
                <a:moveTo>
                  <a:pt x="37" y="87"/>
                </a:moveTo>
                <a:lnTo>
                  <a:pt x="37" y="87"/>
                </a:lnTo>
                <a:cubicBezTo>
                  <a:pt x="12" y="87"/>
                  <a:pt x="0" y="62"/>
                  <a:pt x="0" y="37"/>
                </a:cubicBezTo>
                <a:cubicBezTo>
                  <a:pt x="0" y="25"/>
                  <a:pt x="12" y="0"/>
                  <a:pt x="37" y="0"/>
                </a:cubicBezTo>
                <a:cubicBezTo>
                  <a:pt x="49" y="0"/>
                  <a:pt x="74" y="25"/>
                  <a:pt x="74" y="37"/>
                </a:cubicBezTo>
                <a:cubicBezTo>
                  <a:pt x="74" y="62"/>
                  <a:pt x="49" y="87"/>
                  <a:pt x="37" y="87"/>
                </a:cubicBezTo>
                <a:close/>
                <a:moveTo>
                  <a:pt x="37" y="13"/>
                </a:moveTo>
                <a:lnTo>
                  <a:pt x="37" y="13"/>
                </a:lnTo>
                <a:cubicBezTo>
                  <a:pt x="25" y="13"/>
                  <a:pt x="12" y="25"/>
                  <a:pt x="12" y="37"/>
                </a:cubicBezTo>
                <a:cubicBezTo>
                  <a:pt x="12" y="62"/>
                  <a:pt x="25" y="62"/>
                  <a:pt x="37" y="62"/>
                </a:cubicBezTo>
                <a:cubicBezTo>
                  <a:pt x="49" y="62"/>
                  <a:pt x="62" y="62"/>
                  <a:pt x="62" y="37"/>
                </a:cubicBezTo>
                <a:cubicBezTo>
                  <a:pt x="62" y="25"/>
                  <a:pt x="49" y="13"/>
                  <a:pt x="37" y="1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244">
            <a:extLst>
              <a:ext uri="{FF2B5EF4-FFF2-40B4-BE49-F238E27FC236}">
                <a16:creationId xmlns:a16="http://schemas.microsoft.com/office/drawing/2014/main" id="{A24D9C55-63F8-4947-8126-FEC57B2D2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8047" y="2117412"/>
            <a:ext cx="54179" cy="63739"/>
          </a:xfrm>
          <a:custGeom>
            <a:avLst/>
            <a:gdLst>
              <a:gd name="T0" fmla="*/ 37 w 76"/>
              <a:gd name="T1" fmla="*/ 87 h 88"/>
              <a:gd name="T2" fmla="*/ 37 w 76"/>
              <a:gd name="T3" fmla="*/ 87 h 88"/>
              <a:gd name="T4" fmla="*/ 0 w 76"/>
              <a:gd name="T5" fmla="*/ 37 h 88"/>
              <a:gd name="T6" fmla="*/ 37 w 76"/>
              <a:gd name="T7" fmla="*/ 0 h 88"/>
              <a:gd name="T8" fmla="*/ 75 w 76"/>
              <a:gd name="T9" fmla="*/ 37 h 88"/>
              <a:gd name="T10" fmla="*/ 37 w 76"/>
              <a:gd name="T11" fmla="*/ 87 h 88"/>
              <a:gd name="T12" fmla="*/ 37 w 76"/>
              <a:gd name="T13" fmla="*/ 13 h 88"/>
              <a:gd name="T14" fmla="*/ 37 w 76"/>
              <a:gd name="T15" fmla="*/ 13 h 88"/>
              <a:gd name="T16" fmla="*/ 13 w 76"/>
              <a:gd name="T17" fmla="*/ 37 h 88"/>
              <a:gd name="T18" fmla="*/ 37 w 76"/>
              <a:gd name="T19" fmla="*/ 62 h 88"/>
              <a:gd name="T20" fmla="*/ 62 w 76"/>
              <a:gd name="T21" fmla="*/ 37 h 88"/>
              <a:gd name="T22" fmla="*/ 37 w 76"/>
              <a:gd name="T23" fmla="*/ 1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88">
                <a:moveTo>
                  <a:pt x="37" y="87"/>
                </a:moveTo>
                <a:lnTo>
                  <a:pt x="37" y="87"/>
                </a:lnTo>
                <a:cubicBezTo>
                  <a:pt x="13" y="87"/>
                  <a:pt x="0" y="62"/>
                  <a:pt x="0" y="37"/>
                </a:cubicBezTo>
                <a:cubicBezTo>
                  <a:pt x="0" y="25"/>
                  <a:pt x="13" y="0"/>
                  <a:pt x="37" y="0"/>
                </a:cubicBezTo>
                <a:cubicBezTo>
                  <a:pt x="62" y="0"/>
                  <a:pt x="75" y="25"/>
                  <a:pt x="75" y="37"/>
                </a:cubicBezTo>
                <a:cubicBezTo>
                  <a:pt x="75" y="62"/>
                  <a:pt x="62" y="87"/>
                  <a:pt x="37" y="87"/>
                </a:cubicBezTo>
                <a:close/>
                <a:moveTo>
                  <a:pt x="37" y="13"/>
                </a:moveTo>
                <a:lnTo>
                  <a:pt x="37" y="13"/>
                </a:lnTo>
                <a:cubicBezTo>
                  <a:pt x="25" y="13"/>
                  <a:pt x="13" y="25"/>
                  <a:pt x="13" y="37"/>
                </a:cubicBezTo>
                <a:cubicBezTo>
                  <a:pt x="13" y="62"/>
                  <a:pt x="25" y="62"/>
                  <a:pt x="37" y="62"/>
                </a:cubicBezTo>
                <a:cubicBezTo>
                  <a:pt x="50" y="62"/>
                  <a:pt x="62" y="62"/>
                  <a:pt x="62" y="37"/>
                </a:cubicBezTo>
                <a:cubicBezTo>
                  <a:pt x="62" y="25"/>
                  <a:pt x="50" y="13"/>
                  <a:pt x="37" y="1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245">
            <a:extLst>
              <a:ext uri="{FF2B5EF4-FFF2-40B4-BE49-F238E27FC236}">
                <a16:creationId xmlns:a16="http://schemas.microsoft.com/office/drawing/2014/main" id="{A5247D4B-4394-0E42-A985-FEBE3C9ED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4635" y="2117412"/>
            <a:ext cx="54177" cy="63739"/>
          </a:xfrm>
          <a:custGeom>
            <a:avLst/>
            <a:gdLst>
              <a:gd name="T0" fmla="*/ 37 w 75"/>
              <a:gd name="T1" fmla="*/ 87 h 88"/>
              <a:gd name="T2" fmla="*/ 37 w 75"/>
              <a:gd name="T3" fmla="*/ 87 h 88"/>
              <a:gd name="T4" fmla="*/ 0 w 75"/>
              <a:gd name="T5" fmla="*/ 37 h 88"/>
              <a:gd name="T6" fmla="*/ 37 w 75"/>
              <a:gd name="T7" fmla="*/ 0 h 88"/>
              <a:gd name="T8" fmla="*/ 74 w 75"/>
              <a:gd name="T9" fmla="*/ 37 h 88"/>
              <a:gd name="T10" fmla="*/ 37 w 75"/>
              <a:gd name="T11" fmla="*/ 87 h 88"/>
              <a:gd name="T12" fmla="*/ 37 w 75"/>
              <a:gd name="T13" fmla="*/ 13 h 88"/>
              <a:gd name="T14" fmla="*/ 37 w 75"/>
              <a:gd name="T15" fmla="*/ 13 h 88"/>
              <a:gd name="T16" fmla="*/ 13 w 75"/>
              <a:gd name="T17" fmla="*/ 37 h 88"/>
              <a:gd name="T18" fmla="*/ 37 w 75"/>
              <a:gd name="T19" fmla="*/ 62 h 88"/>
              <a:gd name="T20" fmla="*/ 62 w 75"/>
              <a:gd name="T21" fmla="*/ 37 h 88"/>
              <a:gd name="T22" fmla="*/ 37 w 75"/>
              <a:gd name="T23" fmla="*/ 1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5" h="88">
                <a:moveTo>
                  <a:pt x="37" y="87"/>
                </a:moveTo>
                <a:lnTo>
                  <a:pt x="37" y="87"/>
                </a:lnTo>
                <a:cubicBezTo>
                  <a:pt x="13" y="87"/>
                  <a:pt x="0" y="62"/>
                  <a:pt x="0" y="37"/>
                </a:cubicBezTo>
                <a:cubicBezTo>
                  <a:pt x="0" y="25"/>
                  <a:pt x="13" y="0"/>
                  <a:pt x="37" y="0"/>
                </a:cubicBezTo>
                <a:cubicBezTo>
                  <a:pt x="62" y="0"/>
                  <a:pt x="74" y="25"/>
                  <a:pt x="74" y="37"/>
                </a:cubicBezTo>
                <a:cubicBezTo>
                  <a:pt x="74" y="62"/>
                  <a:pt x="62" y="87"/>
                  <a:pt x="37" y="87"/>
                </a:cubicBezTo>
                <a:close/>
                <a:moveTo>
                  <a:pt x="37" y="13"/>
                </a:moveTo>
                <a:lnTo>
                  <a:pt x="37" y="13"/>
                </a:lnTo>
                <a:cubicBezTo>
                  <a:pt x="25" y="13"/>
                  <a:pt x="13" y="25"/>
                  <a:pt x="13" y="37"/>
                </a:cubicBezTo>
                <a:cubicBezTo>
                  <a:pt x="13" y="62"/>
                  <a:pt x="25" y="62"/>
                  <a:pt x="37" y="62"/>
                </a:cubicBezTo>
                <a:cubicBezTo>
                  <a:pt x="49" y="62"/>
                  <a:pt x="62" y="62"/>
                  <a:pt x="62" y="37"/>
                </a:cubicBezTo>
                <a:cubicBezTo>
                  <a:pt x="62" y="25"/>
                  <a:pt x="49" y="13"/>
                  <a:pt x="37" y="1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246">
            <a:extLst>
              <a:ext uri="{FF2B5EF4-FFF2-40B4-BE49-F238E27FC236}">
                <a16:creationId xmlns:a16="http://schemas.microsoft.com/office/drawing/2014/main" id="{366E533F-2216-154D-ABE3-03B3C778D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8047" y="2244890"/>
            <a:ext cx="54179" cy="54179"/>
          </a:xfrm>
          <a:custGeom>
            <a:avLst/>
            <a:gdLst>
              <a:gd name="T0" fmla="*/ 37 w 76"/>
              <a:gd name="T1" fmla="*/ 74 h 75"/>
              <a:gd name="T2" fmla="*/ 37 w 76"/>
              <a:gd name="T3" fmla="*/ 74 h 75"/>
              <a:gd name="T4" fmla="*/ 0 w 76"/>
              <a:gd name="T5" fmla="*/ 37 h 75"/>
              <a:gd name="T6" fmla="*/ 37 w 76"/>
              <a:gd name="T7" fmla="*/ 0 h 75"/>
              <a:gd name="T8" fmla="*/ 75 w 76"/>
              <a:gd name="T9" fmla="*/ 37 h 75"/>
              <a:gd name="T10" fmla="*/ 37 w 76"/>
              <a:gd name="T11" fmla="*/ 74 h 75"/>
              <a:gd name="T12" fmla="*/ 37 w 76"/>
              <a:gd name="T13" fmla="*/ 12 h 75"/>
              <a:gd name="T14" fmla="*/ 37 w 76"/>
              <a:gd name="T15" fmla="*/ 12 h 75"/>
              <a:gd name="T16" fmla="*/ 13 w 76"/>
              <a:gd name="T17" fmla="*/ 37 h 75"/>
              <a:gd name="T18" fmla="*/ 37 w 76"/>
              <a:gd name="T19" fmla="*/ 61 h 75"/>
              <a:gd name="T20" fmla="*/ 62 w 76"/>
              <a:gd name="T21" fmla="*/ 37 h 75"/>
              <a:gd name="T22" fmla="*/ 37 w 76"/>
              <a:gd name="T23" fmla="*/ 12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75">
                <a:moveTo>
                  <a:pt x="37" y="74"/>
                </a:moveTo>
                <a:lnTo>
                  <a:pt x="37" y="74"/>
                </a:lnTo>
                <a:cubicBezTo>
                  <a:pt x="13" y="74"/>
                  <a:pt x="0" y="49"/>
                  <a:pt x="0" y="37"/>
                </a:cubicBezTo>
                <a:cubicBezTo>
                  <a:pt x="0" y="12"/>
                  <a:pt x="13" y="0"/>
                  <a:pt x="37" y="0"/>
                </a:cubicBezTo>
                <a:cubicBezTo>
                  <a:pt x="62" y="0"/>
                  <a:pt x="75" y="12"/>
                  <a:pt x="75" y="37"/>
                </a:cubicBezTo>
                <a:cubicBezTo>
                  <a:pt x="75" y="49"/>
                  <a:pt x="62" y="74"/>
                  <a:pt x="37" y="74"/>
                </a:cubicBezTo>
                <a:close/>
                <a:moveTo>
                  <a:pt x="37" y="12"/>
                </a:moveTo>
                <a:lnTo>
                  <a:pt x="37" y="12"/>
                </a:lnTo>
                <a:cubicBezTo>
                  <a:pt x="25" y="12"/>
                  <a:pt x="13" y="24"/>
                  <a:pt x="13" y="37"/>
                </a:cubicBezTo>
                <a:cubicBezTo>
                  <a:pt x="13" y="49"/>
                  <a:pt x="25" y="61"/>
                  <a:pt x="37" y="61"/>
                </a:cubicBezTo>
                <a:cubicBezTo>
                  <a:pt x="50" y="61"/>
                  <a:pt x="62" y="49"/>
                  <a:pt x="62" y="37"/>
                </a:cubicBezTo>
                <a:cubicBezTo>
                  <a:pt x="62" y="24"/>
                  <a:pt x="50" y="12"/>
                  <a:pt x="37" y="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247">
            <a:extLst>
              <a:ext uri="{FF2B5EF4-FFF2-40B4-BE49-F238E27FC236}">
                <a16:creationId xmlns:a16="http://schemas.microsoft.com/office/drawing/2014/main" id="{77DDBE87-7ACD-9140-ABC5-3FA8A2895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4635" y="2244890"/>
            <a:ext cx="54177" cy="54179"/>
          </a:xfrm>
          <a:custGeom>
            <a:avLst/>
            <a:gdLst>
              <a:gd name="T0" fmla="*/ 37 w 75"/>
              <a:gd name="T1" fmla="*/ 74 h 75"/>
              <a:gd name="T2" fmla="*/ 37 w 75"/>
              <a:gd name="T3" fmla="*/ 74 h 75"/>
              <a:gd name="T4" fmla="*/ 0 w 75"/>
              <a:gd name="T5" fmla="*/ 37 h 75"/>
              <a:gd name="T6" fmla="*/ 37 w 75"/>
              <a:gd name="T7" fmla="*/ 0 h 75"/>
              <a:gd name="T8" fmla="*/ 74 w 75"/>
              <a:gd name="T9" fmla="*/ 37 h 75"/>
              <a:gd name="T10" fmla="*/ 37 w 75"/>
              <a:gd name="T11" fmla="*/ 74 h 75"/>
              <a:gd name="T12" fmla="*/ 37 w 75"/>
              <a:gd name="T13" fmla="*/ 12 h 75"/>
              <a:gd name="T14" fmla="*/ 37 w 75"/>
              <a:gd name="T15" fmla="*/ 12 h 75"/>
              <a:gd name="T16" fmla="*/ 13 w 75"/>
              <a:gd name="T17" fmla="*/ 37 h 75"/>
              <a:gd name="T18" fmla="*/ 37 w 75"/>
              <a:gd name="T19" fmla="*/ 61 h 75"/>
              <a:gd name="T20" fmla="*/ 62 w 75"/>
              <a:gd name="T21" fmla="*/ 37 h 75"/>
              <a:gd name="T22" fmla="*/ 37 w 75"/>
              <a:gd name="T23" fmla="*/ 12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5" h="75">
                <a:moveTo>
                  <a:pt x="37" y="74"/>
                </a:moveTo>
                <a:lnTo>
                  <a:pt x="37" y="74"/>
                </a:lnTo>
                <a:cubicBezTo>
                  <a:pt x="13" y="74"/>
                  <a:pt x="0" y="49"/>
                  <a:pt x="0" y="37"/>
                </a:cubicBezTo>
                <a:cubicBezTo>
                  <a:pt x="0" y="12"/>
                  <a:pt x="13" y="0"/>
                  <a:pt x="37" y="0"/>
                </a:cubicBezTo>
                <a:cubicBezTo>
                  <a:pt x="62" y="0"/>
                  <a:pt x="74" y="12"/>
                  <a:pt x="74" y="37"/>
                </a:cubicBezTo>
                <a:cubicBezTo>
                  <a:pt x="74" y="49"/>
                  <a:pt x="62" y="74"/>
                  <a:pt x="37" y="74"/>
                </a:cubicBezTo>
                <a:close/>
                <a:moveTo>
                  <a:pt x="37" y="12"/>
                </a:moveTo>
                <a:lnTo>
                  <a:pt x="37" y="12"/>
                </a:lnTo>
                <a:cubicBezTo>
                  <a:pt x="25" y="12"/>
                  <a:pt x="13" y="24"/>
                  <a:pt x="13" y="37"/>
                </a:cubicBezTo>
                <a:cubicBezTo>
                  <a:pt x="13" y="49"/>
                  <a:pt x="25" y="61"/>
                  <a:pt x="37" y="61"/>
                </a:cubicBezTo>
                <a:cubicBezTo>
                  <a:pt x="49" y="61"/>
                  <a:pt x="62" y="49"/>
                  <a:pt x="62" y="37"/>
                </a:cubicBezTo>
                <a:cubicBezTo>
                  <a:pt x="62" y="24"/>
                  <a:pt x="49" y="12"/>
                  <a:pt x="37" y="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248">
            <a:extLst>
              <a:ext uri="{FF2B5EF4-FFF2-40B4-BE49-F238E27FC236}">
                <a16:creationId xmlns:a16="http://schemas.microsoft.com/office/drawing/2014/main" id="{34681398-1F1A-224F-A329-7F075B535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1461" y="2002682"/>
            <a:ext cx="54177" cy="63739"/>
          </a:xfrm>
          <a:custGeom>
            <a:avLst/>
            <a:gdLst>
              <a:gd name="T0" fmla="*/ 37 w 75"/>
              <a:gd name="T1" fmla="*/ 87 h 88"/>
              <a:gd name="T2" fmla="*/ 37 w 75"/>
              <a:gd name="T3" fmla="*/ 87 h 88"/>
              <a:gd name="T4" fmla="*/ 0 w 75"/>
              <a:gd name="T5" fmla="*/ 37 h 88"/>
              <a:gd name="T6" fmla="*/ 37 w 75"/>
              <a:gd name="T7" fmla="*/ 0 h 88"/>
              <a:gd name="T8" fmla="*/ 74 w 75"/>
              <a:gd name="T9" fmla="*/ 37 h 88"/>
              <a:gd name="T10" fmla="*/ 37 w 75"/>
              <a:gd name="T11" fmla="*/ 87 h 88"/>
              <a:gd name="T12" fmla="*/ 37 w 75"/>
              <a:gd name="T13" fmla="*/ 25 h 88"/>
              <a:gd name="T14" fmla="*/ 37 w 75"/>
              <a:gd name="T15" fmla="*/ 25 h 88"/>
              <a:gd name="T16" fmla="*/ 12 w 75"/>
              <a:gd name="T17" fmla="*/ 37 h 88"/>
              <a:gd name="T18" fmla="*/ 37 w 75"/>
              <a:gd name="T19" fmla="*/ 62 h 88"/>
              <a:gd name="T20" fmla="*/ 62 w 75"/>
              <a:gd name="T21" fmla="*/ 37 h 88"/>
              <a:gd name="T22" fmla="*/ 37 w 75"/>
              <a:gd name="T23" fmla="*/ 2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5" h="88">
                <a:moveTo>
                  <a:pt x="37" y="87"/>
                </a:moveTo>
                <a:lnTo>
                  <a:pt x="37" y="87"/>
                </a:lnTo>
                <a:cubicBezTo>
                  <a:pt x="12" y="87"/>
                  <a:pt x="0" y="62"/>
                  <a:pt x="0" y="37"/>
                </a:cubicBezTo>
                <a:cubicBezTo>
                  <a:pt x="0" y="25"/>
                  <a:pt x="12" y="0"/>
                  <a:pt x="37" y="0"/>
                </a:cubicBezTo>
                <a:cubicBezTo>
                  <a:pt x="49" y="0"/>
                  <a:pt x="74" y="25"/>
                  <a:pt x="74" y="37"/>
                </a:cubicBezTo>
                <a:cubicBezTo>
                  <a:pt x="74" y="62"/>
                  <a:pt x="49" y="87"/>
                  <a:pt x="37" y="87"/>
                </a:cubicBezTo>
                <a:close/>
                <a:moveTo>
                  <a:pt x="37" y="25"/>
                </a:moveTo>
                <a:lnTo>
                  <a:pt x="37" y="25"/>
                </a:lnTo>
                <a:cubicBezTo>
                  <a:pt x="25" y="25"/>
                  <a:pt x="12" y="25"/>
                  <a:pt x="12" y="37"/>
                </a:cubicBezTo>
                <a:cubicBezTo>
                  <a:pt x="12" y="62"/>
                  <a:pt x="25" y="62"/>
                  <a:pt x="37" y="62"/>
                </a:cubicBezTo>
                <a:cubicBezTo>
                  <a:pt x="49" y="62"/>
                  <a:pt x="62" y="62"/>
                  <a:pt x="62" y="37"/>
                </a:cubicBezTo>
                <a:cubicBezTo>
                  <a:pt x="62" y="25"/>
                  <a:pt x="49" y="25"/>
                  <a:pt x="37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249">
            <a:extLst>
              <a:ext uri="{FF2B5EF4-FFF2-40B4-BE49-F238E27FC236}">
                <a16:creationId xmlns:a16="http://schemas.microsoft.com/office/drawing/2014/main" id="{1983AC2B-98BD-E245-9782-76B611083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8047" y="2002682"/>
            <a:ext cx="54179" cy="63739"/>
          </a:xfrm>
          <a:custGeom>
            <a:avLst/>
            <a:gdLst>
              <a:gd name="T0" fmla="*/ 37 w 76"/>
              <a:gd name="T1" fmla="*/ 87 h 88"/>
              <a:gd name="T2" fmla="*/ 37 w 76"/>
              <a:gd name="T3" fmla="*/ 87 h 88"/>
              <a:gd name="T4" fmla="*/ 0 w 76"/>
              <a:gd name="T5" fmla="*/ 37 h 88"/>
              <a:gd name="T6" fmla="*/ 37 w 76"/>
              <a:gd name="T7" fmla="*/ 0 h 88"/>
              <a:gd name="T8" fmla="*/ 75 w 76"/>
              <a:gd name="T9" fmla="*/ 37 h 88"/>
              <a:gd name="T10" fmla="*/ 37 w 76"/>
              <a:gd name="T11" fmla="*/ 87 h 88"/>
              <a:gd name="T12" fmla="*/ 37 w 76"/>
              <a:gd name="T13" fmla="*/ 25 h 88"/>
              <a:gd name="T14" fmla="*/ 37 w 76"/>
              <a:gd name="T15" fmla="*/ 25 h 88"/>
              <a:gd name="T16" fmla="*/ 13 w 76"/>
              <a:gd name="T17" fmla="*/ 37 h 88"/>
              <a:gd name="T18" fmla="*/ 37 w 76"/>
              <a:gd name="T19" fmla="*/ 62 h 88"/>
              <a:gd name="T20" fmla="*/ 62 w 76"/>
              <a:gd name="T21" fmla="*/ 37 h 88"/>
              <a:gd name="T22" fmla="*/ 37 w 76"/>
              <a:gd name="T23" fmla="*/ 2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88">
                <a:moveTo>
                  <a:pt x="37" y="87"/>
                </a:moveTo>
                <a:lnTo>
                  <a:pt x="37" y="87"/>
                </a:lnTo>
                <a:cubicBezTo>
                  <a:pt x="13" y="87"/>
                  <a:pt x="0" y="62"/>
                  <a:pt x="0" y="37"/>
                </a:cubicBezTo>
                <a:cubicBezTo>
                  <a:pt x="0" y="25"/>
                  <a:pt x="13" y="0"/>
                  <a:pt x="37" y="0"/>
                </a:cubicBezTo>
                <a:cubicBezTo>
                  <a:pt x="62" y="0"/>
                  <a:pt x="75" y="25"/>
                  <a:pt x="75" y="37"/>
                </a:cubicBezTo>
                <a:cubicBezTo>
                  <a:pt x="75" y="62"/>
                  <a:pt x="62" y="87"/>
                  <a:pt x="37" y="87"/>
                </a:cubicBezTo>
                <a:close/>
                <a:moveTo>
                  <a:pt x="37" y="25"/>
                </a:moveTo>
                <a:lnTo>
                  <a:pt x="37" y="25"/>
                </a:lnTo>
                <a:cubicBezTo>
                  <a:pt x="25" y="25"/>
                  <a:pt x="13" y="25"/>
                  <a:pt x="13" y="37"/>
                </a:cubicBezTo>
                <a:cubicBezTo>
                  <a:pt x="13" y="62"/>
                  <a:pt x="25" y="62"/>
                  <a:pt x="37" y="62"/>
                </a:cubicBezTo>
                <a:cubicBezTo>
                  <a:pt x="50" y="62"/>
                  <a:pt x="62" y="62"/>
                  <a:pt x="62" y="37"/>
                </a:cubicBezTo>
                <a:cubicBezTo>
                  <a:pt x="62" y="25"/>
                  <a:pt x="50" y="25"/>
                  <a:pt x="37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250">
            <a:extLst>
              <a:ext uri="{FF2B5EF4-FFF2-40B4-BE49-F238E27FC236}">
                <a16:creationId xmlns:a16="http://schemas.microsoft.com/office/drawing/2014/main" id="{25BD9D2B-B2DA-C44C-8DD9-00196B047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4635" y="2002682"/>
            <a:ext cx="54177" cy="63739"/>
          </a:xfrm>
          <a:custGeom>
            <a:avLst/>
            <a:gdLst>
              <a:gd name="T0" fmla="*/ 37 w 75"/>
              <a:gd name="T1" fmla="*/ 87 h 88"/>
              <a:gd name="T2" fmla="*/ 37 w 75"/>
              <a:gd name="T3" fmla="*/ 87 h 88"/>
              <a:gd name="T4" fmla="*/ 0 w 75"/>
              <a:gd name="T5" fmla="*/ 37 h 88"/>
              <a:gd name="T6" fmla="*/ 37 w 75"/>
              <a:gd name="T7" fmla="*/ 0 h 88"/>
              <a:gd name="T8" fmla="*/ 74 w 75"/>
              <a:gd name="T9" fmla="*/ 37 h 88"/>
              <a:gd name="T10" fmla="*/ 37 w 75"/>
              <a:gd name="T11" fmla="*/ 87 h 88"/>
              <a:gd name="T12" fmla="*/ 37 w 75"/>
              <a:gd name="T13" fmla="*/ 25 h 88"/>
              <a:gd name="T14" fmla="*/ 37 w 75"/>
              <a:gd name="T15" fmla="*/ 25 h 88"/>
              <a:gd name="T16" fmla="*/ 13 w 75"/>
              <a:gd name="T17" fmla="*/ 37 h 88"/>
              <a:gd name="T18" fmla="*/ 37 w 75"/>
              <a:gd name="T19" fmla="*/ 62 h 88"/>
              <a:gd name="T20" fmla="*/ 62 w 75"/>
              <a:gd name="T21" fmla="*/ 37 h 88"/>
              <a:gd name="T22" fmla="*/ 37 w 75"/>
              <a:gd name="T23" fmla="*/ 2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5" h="88">
                <a:moveTo>
                  <a:pt x="37" y="87"/>
                </a:moveTo>
                <a:lnTo>
                  <a:pt x="37" y="87"/>
                </a:lnTo>
                <a:cubicBezTo>
                  <a:pt x="13" y="87"/>
                  <a:pt x="0" y="62"/>
                  <a:pt x="0" y="37"/>
                </a:cubicBezTo>
                <a:cubicBezTo>
                  <a:pt x="0" y="25"/>
                  <a:pt x="13" y="0"/>
                  <a:pt x="37" y="0"/>
                </a:cubicBezTo>
                <a:cubicBezTo>
                  <a:pt x="62" y="0"/>
                  <a:pt x="74" y="25"/>
                  <a:pt x="74" y="37"/>
                </a:cubicBezTo>
                <a:cubicBezTo>
                  <a:pt x="74" y="62"/>
                  <a:pt x="62" y="87"/>
                  <a:pt x="37" y="87"/>
                </a:cubicBezTo>
                <a:close/>
                <a:moveTo>
                  <a:pt x="37" y="25"/>
                </a:moveTo>
                <a:lnTo>
                  <a:pt x="37" y="25"/>
                </a:lnTo>
                <a:cubicBezTo>
                  <a:pt x="25" y="25"/>
                  <a:pt x="13" y="25"/>
                  <a:pt x="13" y="37"/>
                </a:cubicBezTo>
                <a:cubicBezTo>
                  <a:pt x="13" y="62"/>
                  <a:pt x="25" y="62"/>
                  <a:pt x="37" y="62"/>
                </a:cubicBezTo>
                <a:cubicBezTo>
                  <a:pt x="49" y="62"/>
                  <a:pt x="62" y="62"/>
                  <a:pt x="62" y="37"/>
                </a:cubicBezTo>
                <a:cubicBezTo>
                  <a:pt x="62" y="25"/>
                  <a:pt x="49" y="25"/>
                  <a:pt x="37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251">
            <a:extLst>
              <a:ext uri="{FF2B5EF4-FFF2-40B4-BE49-F238E27FC236}">
                <a16:creationId xmlns:a16="http://schemas.microsoft.com/office/drawing/2014/main" id="{A0F90529-DDBC-7441-9EC4-C8F267A49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1574" y="2181151"/>
            <a:ext cx="509912" cy="188031"/>
          </a:xfrm>
          <a:custGeom>
            <a:avLst/>
            <a:gdLst>
              <a:gd name="T0" fmla="*/ 360 w 707"/>
              <a:gd name="T1" fmla="*/ 260 h 261"/>
              <a:gd name="T2" fmla="*/ 360 w 707"/>
              <a:gd name="T3" fmla="*/ 260 h 261"/>
              <a:gd name="T4" fmla="*/ 124 w 707"/>
              <a:gd name="T5" fmla="*/ 248 h 261"/>
              <a:gd name="T6" fmla="*/ 49 w 707"/>
              <a:gd name="T7" fmla="*/ 223 h 261"/>
              <a:gd name="T8" fmla="*/ 0 w 707"/>
              <a:gd name="T9" fmla="*/ 161 h 261"/>
              <a:gd name="T10" fmla="*/ 0 w 707"/>
              <a:gd name="T11" fmla="*/ 37 h 261"/>
              <a:gd name="T12" fmla="*/ 37 w 707"/>
              <a:gd name="T13" fmla="*/ 0 h 261"/>
              <a:gd name="T14" fmla="*/ 37 w 707"/>
              <a:gd name="T15" fmla="*/ 0 h 261"/>
              <a:gd name="T16" fmla="*/ 62 w 707"/>
              <a:gd name="T17" fmla="*/ 25 h 261"/>
              <a:gd name="T18" fmla="*/ 149 w 707"/>
              <a:gd name="T19" fmla="*/ 49 h 261"/>
              <a:gd name="T20" fmla="*/ 335 w 707"/>
              <a:gd name="T21" fmla="*/ 74 h 261"/>
              <a:gd name="T22" fmla="*/ 372 w 707"/>
              <a:gd name="T23" fmla="*/ 74 h 261"/>
              <a:gd name="T24" fmla="*/ 558 w 707"/>
              <a:gd name="T25" fmla="*/ 49 h 261"/>
              <a:gd name="T26" fmla="*/ 644 w 707"/>
              <a:gd name="T27" fmla="*/ 25 h 261"/>
              <a:gd name="T28" fmla="*/ 669 w 707"/>
              <a:gd name="T29" fmla="*/ 0 h 261"/>
              <a:gd name="T30" fmla="*/ 669 w 707"/>
              <a:gd name="T31" fmla="*/ 0 h 261"/>
              <a:gd name="T32" fmla="*/ 706 w 707"/>
              <a:gd name="T33" fmla="*/ 37 h 261"/>
              <a:gd name="T34" fmla="*/ 706 w 707"/>
              <a:gd name="T35" fmla="*/ 37 h 261"/>
              <a:gd name="T36" fmla="*/ 706 w 707"/>
              <a:gd name="T37" fmla="*/ 37 h 261"/>
              <a:gd name="T38" fmla="*/ 706 w 707"/>
              <a:gd name="T39" fmla="*/ 37 h 261"/>
              <a:gd name="T40" fmla="*/ 706 w 707"/>
              <a:gd name="T41" fmla="*/ 161 h 261"/>
              <a:gd name="T42" fmla="*/ 583 w 707"/>
              <a:gd name="T43" fmla="*/ 248 h 261"/>
              <a:gd name="T44" fmla="*/ 360 w 707"/>
              <a:gd name="T45" fmla="*/ 260 h 261"/>
              <a:gd name="T46" fmla="*/ 62 w 707"/>
              <a:gd name="T47" fmla="*/ 161 h 261"/>
              <a:gd name="T48" fmla="*/ 62 w 707"/>
              <a:gd name="T49" fmla="*/ 161 h 261"/>
              <a:gd name="T50" fmla="*/ 149 w 707"/>
              <a:gd name="T51" fmla="*/ 186 h 261"/>
              <a:gd name="T52" fmla="*/ 360 w 707"/>
              <a:gd name="T53" fmla="*/ 198 h 261"/>
              <a:gd name="T54" fmla="*/ 558 w 707"/>
              <a:gd name="T55" fmla="*/ 186 h 261"/>
              <a:gd name="T56" fmla="*/ 644 w 707"/>
              <a:gd name="T57" fmla="*/ 161 h 261"/>
              <a:gd name="T58" fmla="*/ 644 w 707"/>
              <a:gd name="T59" fmla="*/ 99 h 261"/>
              <a:gd name="T60" fmla="*/ 595 w 707"/>
              <a:gd name="T61" fmla="*/ 111 h 261"/>
              <a:gd name="T62" fmla="*/ 372 w 707"/>
              <a:gd name="T63" fmla="*/ 136 h 261"/>
              <a:gd name="T64" fmla="*/ 335 w 707"/>
              <a:gd name="T65" fmla="*/ 136 h 261"/>
              <a:gd name="T66" fmla="*/ 112 w 707"/>
              <a:gd name="T67" fmla="*/ 111 h 261"/>
              <a:gd name="T68" fmla="*/ 62 w 707"/>
              <a:gd name="T69" fmla="*/ 99 h 261"/>
              <a:gd name="T70" fmla="*/ 62 w 707"/>
              <a:gd name="T71" fmla="*/ 161 h 261"/>
              <a:gd name="T72" fmla="*/ 644 w 707"/>
              <a:gd name="T73" fmla="*/ 161 h 261"/>
              <a:gd name="T74" fmla="*/ 644 w 707"/>
              <a:gd name="T75" fmla="*/ 161 h 261"/>
              <a:gd name="T76" fmla="*/ 62 w 707"/>
              <a:gd name="T77" fmla="*/ 37 h 261"/>
              <a:gd name="T78" fmla="*/ 62 w 707"/>
              <a:gd name="T79" fmla="*/ 37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07" h="261">
                <a:moveTo>
                  <a:pt x="360" y="260"/>
                </a:moveTo>
                <a:lnTo>
                  <a:pt x="360" y="260"/>
                </a:lnTo>
                <a:cubicBezTo>
                  <a:pt x="260" y="260"/>
                  <a:pt x="186" y="260"/>
                  <a:pt x="124" y="248"/>
                </a:cubicBezTo>
                <a:cubicBezTo>
                  <a:pt x="87" y="235"/>
                  <a:pt x="62" y="235"/>
                  <a:pt x="49" y="223"/>
                </a:cubicBezTo>
                <a:cubicBezTo>
                  <a:pt x="12" y="210"/>
                  <a:pt x="0" y="186"/>
                  <a:pt x="0" y="161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2"/>
                  <a:pt x="12" y="0"/>
                  <a:pt x="37" y="0"/>
                </a:cubicBezTo>
                <a:lnTo>
                  <a:pt x="37" y="0"/>
                </a:lnTo>
                <a:cubicBezTo>
                  <a:pt x="49" y="0"/>
                  <a:pt x="62" y="12"/>
                  <a:pt x="62" y="25"/>
                </a:cubicBezTo>
                <a:cubicBezTo>
                  <a:pt x="74" y="37"/>
                  <a:pt x="87" y="37"/>
                  <a:pt x="149" y="49"/>
                </a:cubicBezTo>
                <a:cubicBezTo>
                  <a:pt x="198" y="62"/>
                  <a:pt x="260" y="74"/>
                  <a:pt x="335" y="74"/>
                </a:cubicBezTo>
                <a:cubicBezTo>
                  <a:pt x="347" y="74"/>
                  <a:pt x="360" y="74"/>
                  <a:pt x="372" y="74"/>
                </a:cubicBezTo>
                <a:cubicBezTo>
                  <a:pt x="446" y="74"/>
                  <a:pt x="508" y="62"/>
                  <a:pt x="558" y="49"/>
                </a:cubicBezTo>
                <a:cubicBezTo>
                  <a:pt x="620" y="37"/>
                  <a:pt x="644" y="37"/>
                  <a:pt x="644" y="25"/>
                </a:cubicBezTo>
                <a:cubicBezTo>
                  <a:pt x="644" y="12"/>
                  <a:pt x="657" y="0"/>
                  <a:pt x="669" y="0"/>
                </a:cubicBezTo>
                <a:lnTo>
                  <a:pt x="669" y="0"/>
                </a:lnTo>
                <a:cubicBezTo>
                  <a:pt x="694" y="0"/>
                  <a:pt x="706" y="12"/>
                  <a:pt x="706" y="37"/>
                </a:cubicBezTo>
                <a:lnTo>
                  <a:pt x="706" y="37"/>
                </a:lnTo>
                <a:lnTo>
                  <a:pt x="706" y="37"/>
                </a:lnTo>
                <a:lnTo>
                  <a:pt x="706" y="37"/>
                </a:lnTo>
                <a:cubicBezTo>
                  <a:pt x="706" y="161"/>
                  <a:pt x="706" y="161"/>
                  <a:pt x="706" y="161"/>
                </a:cubicBezTo>
                <a:cubicBezTo>
                  <a:pt x="706" y="210"/>
                  <a:pt x="632" y="235"/>
                  <a:pt x="583" y="248"/>
                </a:cubicBezTo>
                <a:cubicBezTo>
                  <a:pt x="521" y="260"/>
                  <a:pt x="446" y="260"/>
                  <a:pt x="360" y="260"/>
                </a:cubicBezTo>
                <a:close/>
                <a:moveTo>
                  <a:pt x="62" y="161"/>
                </a:moveTo>
                <a:lnTo>
                  <a:pt x="62" y="161"/>
                </a:lnTo>
                <a:cubicBezTo>
                  <a:pt x="74" y="161"/>
                  <a:pt x="99" y="173"/>
                  <a:pt x="149" y="186"/>
                </a:cubicBezTo>
                <a:cubicBezTo>
                  <a:pt x="211" y="198"/>
                  <a:pt x="285" y="198"/>
                  <a:pt x="360" y="198"/>
                </a:cubicBezTo>
                <a:cubicBezTo>
                  <a:pt x="422" y="198"/>
                  <a:pt x="496" y="198"/>
                  <a:pt x="558" y="186"/>
                </a:cubicBezTo>
                <a:cubicBezTo>
                  <a:pt x="620" y="173"/>
                  <a:pt x="632" y="161"/>
                  <a:pt x="644" y="161"/>
                </a:cubicBezTo>
                <a:cubicBezTo>
                  <a:pt x="644" y="99"/>
                  <a:pt x="644" y="99"/>
                  <a:pt x="644" y="99"/>
                </a:cubicBezTo>
                <a:cubicBezTo>
                  <a:pt x="632" y="99"/>
                  <a:pt x="608" y="111"/>
                  <a:pt x="595" y="111"/>
                </a:cubicBezTo>
                <a:cubicBezTo>
                  <a:pt x="533" y="124"/>
                  <a:pt x="459" y="136"/>
                  <a:pt x="372" y="136"/>
                </a:cubicBezTo>
                <a:cubicBezTo>
                  <a:pt x="360" y="136"/>
                  <a:pt x="347" y="136"/>
                  <a:pt x="335" y="136"/>
                </a:cubicBezTo>
                <a:cubicBezTo>
                  <a:pt x="248" y="136"/>
                  <a:pt x="174" y="124"/>
                  <a:pt x="112" y="111"/>
                </a:cubicBezTo>
                <a:cubicBezTo>
                  <a:pt x="99" y="111"/>
                  <a:pt x="87" y="99"/>
                  <a:pt x="62" y="99"/>
                </a:cubicBezTo>
                <a:lnTo>
                  <a:pt x="62" y="161"/>
                </a:lnTo>
                <a:close/>
                <a:moveTo>
                  <a:pt x="644" y="161"/>
                </a:moveTo>
                <a:lnTo>
                  <a:pt x="644" y="161"/>
                </a:lnTo>
                <a:close/>
                <a:moveTo>
                  <a:pt x="62" y="37"/>
                </a:moveTo>
                <a:lnTo>
                  <a:pt x="62" y="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252">
            <a:extLst>
              <a:ext uri="{FF2B5EF4-FFF2-40B4-BE49-F238E27FC236}">
                <a16:creationId xmlns:a16="http://schemas.microsoft.com/office/drawing/2014/main" id="{43B1E7FD-1A38-BC43-80FF-0D185374F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1574" y="2279948"/>
            <a:ext cx="509912" cy="188029"/>
          </a:xfrm>
          <a:custGeom>
            <a:avLst/>
            <a:gdLst>
              <a:gd name="T0" fmla="*/ 360 w 707"/>
              <a:gd name="T1" fmla="*/ 260 h 261"/>
              <a:gd name="T2" fmla="*/ 360 w 707"/>
              <a:gd name="T3" fmla="*/ 260 h 261"/>
              <a:gd name="T4" fmla="*/ 124 w 707"/>
              <a:gd name="T5" fmla="*/ 236 h 261"/>
              <a:gd name="T6" fmla="*/ 49 w 707"/>
              <a:gd name="T7" fmla="*/ 223 h 261"/>
              <a:gd name="T8" fmla="*/ 0 w 707"/>
              <a:gd name="T9" fmla="*/ 161 h 261"/>
              <a:gd name="T10" fmla="*/ 0 w 707"/>
              <a:gd name="T11" fmla="*/ 37 h 261"/>
              <a:gd name="T12" fmla="*/ 37 w 707"/>
              <a:gd name="T13" fmla="*/ 0 h 261"/>
              <a:gd name="T14" fmla="*/ 37 w 707"/>
              <a:gd name="T15" fmla="*/ 0 h 261"/>
              <a:gd name="T16" fmla="*/ 62 w 707"/>
              <a:gd name="T17" fmla="*/ 25 h 261"/>
              <a:gd name="T18" fmla="*/ 149 w 707"/>
              <a:gd name="T19" fmla="*/ 50 h 261"/>
              <a:gd name="T20" fmla="*/ 335 w 707"/>
              <a:gd name="T21" fmla="*/ 62 h 261"/>
              <a:gd name="T22" fmla="*/ 372 w 707"/>
              <a:gd name="T23" fmla="*/ 62 h 261"/>
              <a:gd name="T24" fmla="*/ 558 w 707"/>
              <a:gd name="T25" fmla="*/ 50 h 261"/>
              <a:gd name="T26" fmla="*/ 644 w 707"/>
              <a:gd name="T27" fmla="*/ 25 h 261"/>
              <a:gd name="T28" fmla="*/ 669 w 707"/>
              <a:gd name="T29" fmla="*/ 0 h 261"/>
              <a:gd name="T30" fmla="*/ 669 w 707"/>
              <a:gd name="T31" fmla="*/ 0 h 261"/>
              <a:gd name="T32" fmla="*/ 706 w 707"/>
              <a:gd name="T33" fmla="*/ 37 h 261"/>
              <a:gd name="T34" fmla="*/ 706 w 707"/>
              <a:gd name="T35" fmla="*/ 37 h 261"/>
              <a:gd name="T36" fmla="*/ 706 w 707"/>
              <a:gd name="T37" fmla="*/ 37 h 261"/>
              <a:gd name="T38" fmla="*/ 706 w 707"/>
              <a:gd name="T39" fmla="*/ 37 h 261"/>
              <a:gd name="T40" fmla="*/ 706 w 707"/>
              <a:gd name="T41" fmla="*/ 161 h 261"/>
              <a:gd name="T42" fmla="*/ 583 w 707"/>
              <a:gd name="T43" fmla="*/ 236 h 261"/>
              <a:gd name="T44" fmla="*/ 360 w 707"/>
              <a:gd name="T45" fmla="*/ 260 h 261"/>
              <a:gd name="T46" fmla="*/ 62 w 707"/>
              <a:gd name="T47" fmla="*/ 161 h 261"/>
              <a:gd name="T48" fmla="*/ 62 w 707"/>
              <a:gd name="T49" fmla="*/ 161 h 261"/>
              <a:gd name="T50" fmla="*/ 149 w 707"/>
              <a:gd name="T51" fmla="*/ 186 h 261"/>
              <a:gd name="T52" fmla="*/ 360 w 707"/>
              <a:gd name="T53" fmla="*/ 199 h 261"/>
              <a:gd name="T54" fmla="*/ 558 w 707"/>
              <a:gd name="T55" fmla="*/ 186 h 261"/>
              <a:gd name="T56" fmla="*/ 644 w 707"/>
              <a:gd name="T57" fmla="*/ 161 h 261"/>
              <a:gd name="T58" fmla="*/ 644 w 707"/>
              <a:gd name="T59" fmla="*/ 99 h 261"/>
              <a:gd name="T60" fmla="*/ 595 w 707"/>
              <a:gd name="T61" fmla="*/ 112 h 261"/>
              <a:gd name="T62" fmla="*/ 372 w 707"/>
              <a:gd name="T63" fmla="*/ 124 h 261"/>
              <a:gd name="T64" fmla="*/ 335 w 707"/>
              <a:gd name="T65" fmla="*/ 124 h 261"/>
              <a:gd name="T66" fmla="*/ 112 w 707"/>
              <a:gd name="T67" fmla="*/ 112 h 261"/>
              <a:gd name="T68" fmla="*/ 62 w 707"/>
              <a:gd name="T69" fmla="*/ 99 h 261"/>
              <a:gd name="T70" fmla="*/ 62 w 707"/>
              <a:gd name="T71" fmla="*/ 161 h 261"/>
              <a:gd name="T72" fmla="*/ 644 w 707"/>
              <a:gd name="T73" fmla="*/ 161 h 261"/>
              <a:gd name="T74" fmla="*/ 644 w 707"/>
              <a:gd name="T75" fmla="*/ 161 h 261"/>
              <a:gd name="T76" fmla="*/ 62 w 707"/>
              <a:gd name="T77" fmla="*/ 37 h 261"/>
              <a:gd name="T78" fmla="*/ 62 w 707"/>
              <a:gd name="T79" fmla="*/ 37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07" h="261">
                <a:moveTo>
                  <a:pt x="360" y="260"/>
                </a:moveTo>
                <a:lnTo>
                  <a:pt x="360" y="260"/>
                </a:lnTo>
                <a:cubicBezTo>
                  <a:pt x="260" y="260"/>
                  <a:pt x="186" y="260"/>
                  <a:pt x="124" y="236"/>
                </a:cubicBezTo>
                <a:cubicBezTo>
                  <a:pt x="87" y="236"/>
                  <a:pt x="62" y="223"/>
                  <a:pt x="49" y="223"/>
                </a:cubicBezTo>
                <a:cubicBezTo>
                  <a:pt x="12" y="199"/>
                  <a:pt x="0" y="186"/>
                  <a:pt x="0" y="161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2"/>
                  <a:pt x="12" y="0"/>
                  <a:pt x="37" y="0"/>
                </a:cubicBezTo>
                <a:lnTo>
                  <a:pt x="37" y="0"/>
                </a:lnTo>
                <a:cubicBezTo>
                  <a:pt x="49" y="0"/>
                  <a:pt x="62" y="12"/>
                  <a:pt x="62" y="25"/>
                </a:cubicBezTo>
                <a:cubicBezTo>
                  <a:pt x="74" y="25"/>
                  <a:pt x="87" y="37"/>
                  <a:pt x="149" y="50"/>
                </a:cubicBezTo>
                <a:cubicBezTo>
                  <a:pt x="198" y="62"/>
                  <a:pt x="260" y="62"/>
                  <a:pt x="335" y="62"/>
                </a:cubicBezTo>
                <a:cubicBezTo>
                  <a:pt x="347" y="62"/>
                  <a:pt x="360" y="62"/>
                  <a:pt x="372" y="62"/>
                </a:cubicBezTo>
                <a:cubicBezTo>
                  <a:pt x="446" y="62"/>
                  <a:pt x="508" y="62"/>
                  <a:pt x="558" y="50"/>
                </a:cubicBezTo>
                <a:cubicBezTo>
                  <a:pt x="620" y="37"/>
                  <a:pt x="644" y="25"/>
                  <a:pt x="644" y="25"/>
                </a:cubicBezTo>
                <a:cubicBezTo>
                  <a:pt x="644" y="12"/>
                  <a:pt x="657" y="0"/>
                  <a:pt x="669" y="0"/>
                </a:cubicBezTo>
                <a:lnTo>
                  <a:pt x="669" y="0"/>
                </a:lnTo>
                <a:cubicBezTo>
                  <a:pt x="694" y="0"/>
                  <a:pt x="706" y="12"/>
                  <a:pt x="706" y="37"/>
                </a:cubicBezTo>
                <a:lnTo>
                  <a:pt x="706" y="37"/>
                </a:lnTo>
                <a:lnTo>
                  <a:pt x="706" y="37"/>
                </a:lnTo>
                <a:lnTo>
                  <a:pt x="706" y="37"/>
                </a:lnTo>
                <a:cubicBezTo>
                  <a:pt x="706" y="161"/>
                  <a:pt x="706" y="161"/>
                  <a:pt x="706" y="161"/>
                </a:cubicBezTo>
                <a:cubicBezTo>
                  <a:pt x="706" y="211"/>
                  <a:pt x="632" y="236"/>
                  <a:pt x="583" y="236"/>
                </a:cubicBezTo>
                <a:cubicBezTo>
                  <a:pt x="521" y="260"/>
                  <a:pt x="446" y="260"/>
                  <a:pt x="360" y="260"/>
                </a:cubicBezTo>
                <a:close/>
                <a:moveTo>
                  <a:pt x="62" y="161"/>
                </a:moveTo>
                <a:lnTo>
                  <a:pt x="62" y="161"/>
                </a:lnTo>
                <a:cubicBezTo>
                  <a:pt x="74" y="161"/>
                  <a:pt x="99" y="174"/>
                  <a:pt x="149" y="186"/>
                </a:cubicBezTo>
                <a:cubicBezTo>
                  <a:pt x="211" y="199"/>
                  <a:pt x="285" y="199"/>
                  <a:pt x="360" y="199"/>
                </a:cubicBezTo>
                <a:cubicBezTo>
                  <a:pt x="422" y="199"/>
                  <a:pt x="496" y="199"/>
                  <a:pt x="558" y="186"/>
                </a:cubicBezTo>
                <a:cubicBezTo>
                  <a:pt x="620" y="174"/>
                  <a:pt x="632" y="161"/>
                  <a:pt x="644" y="161"/>
                </a:cubicBezTo>
                <a:cubicBezTo>
                  <a:pt x="644" y="99"/>
                  <a:pt x="644" y="99"/>
                  <a:pt x="644" y="99"/>
                </a:cubicBezTo>
                <a:cubicBezTo>
                  <a:pt x="632" y="99"/>
                  <a:pt x="608" y="99"/>
                  <a:pt x="595" y="112"/>
                </a:cubicBezTo>
                <a:cubicBezTo>
                  <a:pt x="533" y="124"/>
                  <a:pt x="459" y="124"/>
                  <a:pt x="372" y="124"/>
                </a:cubicBezTo>
                <a:cubicBezTo>
                  <a:pt x="360" y="124"/>
                  <a:pt x="347" y="124"/>
                  <a:pt x="335" y="124"/>
                </a:cubicBezTo>
                <a:cubicBezTo>
                  <a:pt x="248" y="124"/>
                  <a:pt x="174" y="124"/>
                  <a:pt x="112" y="112"/>
                </a:cubicBezTo>
                <a:cubicBezTo>
                  <a:pt x="99" y="99"/>
                  <a:pt x="87" y="99"/>
                  <a:pt x="62" y="99"/>
                </a:cubicBezTo>
                <a:lnTo>
                  <a:pt x="62" y="161"/>
                </a:lnTo>
                <a:close/>
                <a:moveTo>
                  <a:pt x="644" y="161"/>
                </a:moveTo>
                <a:lnTo>
                  <a:pt x="644" y="161"/>
                </a:lnTo>
                <a:close/>
                <a:moveTo>
                  <a:pt x="62" y="37"/>
                </a:moveTo>
                <a:lnTo>
                  <a:pt x="62" y="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253">
            <a:extLst>
              <a:ext uri="{FF2B5EF4-FFF2-40B4-BE49-F238E27FC236}">
                <a16:creationId xmlns:a16="http://schemas.microsoft.com/office/drawing/2014/main" id="{1B2691CE-2B52-B74E-A2C6-B0AF74D12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1574" y="2378742"/>
            <a:ext cx="509912" cy="188031"/>
          </a:xfrm>
          <a:custGeom>
            <a:avLst/>
            <a:gdLst>
              <a:gd name="T0" fmla="*/ 360 w 707"/>
              <a:gd name="T1" fmla="*/ 260 h 261"/>
              <a:gd name="T2" fmla="*/ 360 w 707"/>
              <a:gd name="T3" fmla="*/ 260 h 261"/>
              <a:gd name="T4" fmla="*/ 124 w 707"/>
              <a:gd name="T5" fmla="*/ 235 h 261"/>
              <a:gd name="T6" fmla="*/ 49 w 707"/>
              <a:gd name="T7" fmla="*/ 210 h 261"/>
              <a:gd name="T8" fmla="*/ 0 w 707"/>
              <a:gd name="T9" fmla="*/ 161 h 261"/>
              <a:gd name="T10" fmla="*/ 0 w 707"/>
              <a:gd name="T11" fmla="*/ 24 h 261"/>
              <a:gd name="T12" fmla="*/ 37 w 707"/>
              <a:gd name="T13" fmla="*/ 0 h 261"/>
              <a:gd name="T14" fmla="*/ 37 w 707"/>
              <a:gd name="T15" fmla="*/ 0 h 261"/>
              <a:gd name="T16" fmla="*/ 62 w 707"/>
              <a:gd name="T17" fmla="*/ 24 h 261"/>
              <a:gd name="T18" fmla="*/ 149 w 707"/>
              <a:gd name="T19" fmla="*/ 49 h 261"/>
              <a:gd name="T20" fmla="*/ 335 w 707"/>
              <a:gd name="T21" fmla="*/ 62 h 261"/>
              <a:gd name="T22" fmla="*/ 372 w 707"/>
              <a:gd name="T23" fmla="*/ 62 h 261"/>
              <a:gd name="T24" fmla="*/ 558 w 707"/>
              <a:gd name="T25" fmla="*/ 49 h 261"/>
              <a:gd name="T26" fmla="*/ 644 w 707"/>
              <a:gd name="T27" fmla="*/ 24 h 261"/>
              <a:gd name="T28" fmla="*/ 669 w 707"/>
              <a:gd name="T29" fmla="*/ 0 h 261"/>
              <a:gd name="T30" fmla="*/ 669 w 707"/>
              <a:gd name="T31" fmla="*/ 0 h 261"/>
              <a:gd name="T32" fmla="*/ 706 w 707"/>
              <a:gd name="T33" fmla="*/ 24 h 261"/>
              <a:gd name="T34" fmla="*/ 706 w 707"/>
              <a:gd name="T35" fmla="*/ 24 h 261"/>
              <a:gd name="T36" fmla="*/ 706 w 707"/>
              <a:gd name="T37" fmla="*/ 24 h 261"/>
              <a:gd name="T38" fmla="*/ 706 w 707"/>
              <a:gd name="T39" fmla="*/ 24 h 261"/>
              <a:gd name="T40" fmla="*/ 706 w 707"/>
              <a:gd name="T41" fmla="*/ 161 h 261"/>
              <a:gd name="T42" fmla="*/ 583 w 707"/>
              <a:gd name="T43" fmla="*/ 235 h 261"/>
              <a:gd name="T44" fmla="*/ 360 w 707"/>
              <a:gd name="T45" fmla="*/ 260 h 261"/>
              <a:gd name="T46" fmla="*/ 62 w 707"/>
              <a:gd name="T47" fmla="*/ 148 h 261"/>
              <a:gd name="T48" fmla="*/ 62 w 707"/>
              <a:gd name="T49" fmla="*/ 148 h 261"/>
              <a:gd name="T50" fmla="*/ 149 w 707"/>
              <a:gd name="T51" fmla="*/ 185 h 261"/>
              <a:gd name="T52" fmla="*/ 360 w 707"/>
              <a:gd name="T53" fmla="*/ 198 h 261"/>
              <a:gd name="T54" fmla="*/ 558 w 707"/>
              <a:gd name="T55" fmla="*/ 185 h 261"/>
              <a:gd name="T56" fmla="*/ 644 w 707"/>
              <a:gd name="T57" fmla="*/ 148 h 261"/>
              <a:gd name="T58" fmla="*/ 644 w 707"/>
              <a:gd name="T59" fmla="*/ 86 h 261"/>
              <a:gd name="T60" fmla="*/ 595 w 707"/>
              <a:gd name="T61" fmla="*/ 99 h 261"/>
              <a:gd name="T62" fmla="*/ 372 w 707"/>
              <a:gd name="T63" fmla="*/ 123 h 261"/>
              <a:gd name="T64" fmla="*/ 335 w 707"/>
              <a:gd name="T65" fmla="*/ 123 h 261"/>
              <a:gd name="T66" fmla="*/ 112 w 707"/>
              <a:gd name="T67" fmla="*/ 99 h 261"/>
              <a:gd name="T68" fmla="*/ 62 w 707"/>
              <a:gd name="T69" fmla="*/ 86 h 261"/>
              <a:gd name="T70" fmla="*/ 62 w 707"/>
              <a:gd name="T71" fmla="*/ 148 h 261"/>
              <a:gd name="T72" fmla="*/ 644 w 707"/>
              <a:gd name="T73" fmla="*/ 161 h 261"/>
              <a:gd name="T74" fmla="*/ 644 w 707"/>
              <a:gd name="T75" fmla="*/ 161 h 261"/>
              <a:gd name="T76" fmla="*/ 62 w 707"/>
              <a:gd name="T77" fmla="*/ 24 h 261"/>
              <a:gd name="T78" fmla="*/ 62 w 707"/>
              <a:gd name="T79" fmla="*/ 24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07" h="261">
                <a:moveTo>
                  <a:pt x="360" y="260"/>
                </a:moveTo>
                <a:lnTo>
                  <a:pt x="360" y="260"/>
                </a:lnTo>
                <a:cubicBezTo>
                  <a:pt x="260" y="260"/>
                  <a:pt x="186" y="248"/>
                  <a:pt x="124" y="235"/>
                </a:cubicBezTo>
                <a:cubicBezTo>
                  <a:pt x="87" y="235"/>
                  <a:pt x="62" y="223"/>
                  <a:pt x="49" y="210"/>
                </a:cubicBezTo>
                <a:cubicBezTo>
                  <a:pt x="12" y="198"/>
                  <a:pt x="0" y="185"/>
                  <a:pt x="0" y="161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2"/>
                  <a:pt x="12" y="0"/>
                  <a:pt x="37" y="0"/>
                </a:cubicBezTo>
                <a:lnTo>
                  <a:pt x="37" y="0"/>
                </a:lnTo>
                <a:cubicBezTo>
                  <a:pt x="49" y="0"/>
                  <a:pt x="62" y="12"/>
                  <a:pt x="62" y="24"/>
                </a:cubicBezTo>
                <a:cubicBezTo>
                  <a:pt x="74" y="24"/>
                  <a:pt x="87" y="37"/>
                  <a:pt x="149" y="49"/>
                </a:cubicBezTo>
                <a:cubicBezTo>
                  <a:pt x="198" y="62"/>
                  <a:pt x="260" y="62"/>
                  <a:pt x="335" y="62"/>
                </a:cubicBezTo>
                <a:cubicBezTo>
                  <a:pt x="347" y="62"/>
                  <a:pt x="360" y="62"/>
                  <a:pt x="372" y="62"/>
                </a:cubicBezTo>
                <a:cubicBezTo>
                  <a:pt x="446" y="62"/>
                  <a:pt x="508" y="62"/>
                  <a:pt x="558" y="49"/>
                </a:cubicBezTo>
                <a:cubicBezTo>
                  <a:pt x="620" y="37"/>
                  <a:pt x="644" y="24"/>
                  <a:pt x="644" y="24"/>
                </a:cubicBezTo>
                <a:cubicBezTo>
                  <a:pt x="644" y="12"/>
                  <a:pt x="657" y="0"/>
                  <a:pt x="669" y="0"/>
                </a:cubicBezTo>
                <a:lnTo>
                  <a:pt x="669" y="0"/>
                </a:lnTo>
                <a:cubicBezTo>
                  <a:pt x="694" y="0"/>
                  <a:pt x="706" y="12"/>
                  <a:pt x="706" y="24"/>
                </a:cubicBezTo>
                <a:lnTo>
                  <a:pt x="706" y="24"/>
                </a:lnTo>
                <a:lnTo>
                  <a:pt x="706" y="24"/>
                </a:lnTo>
                <a:lnTo>
                  <a:pt x="706" y="24"/>
                </a:lnTo>
                <a:cubicBezTo>
                  <a:pt x="706" y="161"/>
                  <a:pt x="706" y="161"/>
                  <a:pt x="706" y="161"/>
                </a:cubicBezTo>
                <a:cubicBezTo>
                  <a:pt x="706" y="210"/>
                  <a:pt x="632" y="223"/>
                  <a:pt x="583" y="235"/>
                </a:cubicBezTo>
                <a:cubicBezTo>
                  <a:pt x="521" y="248"/>
                  <a:pt x="446" y="260"/>
                  <a:pt x="360" y="260"/>
                </a:cubicBezTo>
                <a:close/>
                <a:moveTo>
                  <a:pt x="62" y="148"/>
                </a:moveTo>
                <a:lnTo>
                  <a:pt x="62" y="148"/>
                </a:lnTo>
                <a:cubicBezTo>
                  <a:pt x="74" y="161"/>
                  <a:pt x="99" y="173"/>
                  <a:pt x="149" y="185"/>
                </a:cubicBezTo>
                <a:cubicBezTo>
                  <a:pt x="211" y="185"/>
                  <a:pt x="285" y="198"/>
                  <a:pt x="360" y="198"/>
                </a:cubicBezTo>
                <a:cubicBezTo>
                  <a:pt x="422" y="198"/>
                  <a:pt x="496" y="185"/>
                  <a:pt x="558" y="185"/>
                </a:cubicBezTo>
                <a:cubicBezTo>
                  <a:pt x="620" y="173"/>
                  <a:pt x="632" y="161"/>
                  <a:pt x="644" y="148"/>
                </a:cubicBezTo>
                <a:cubicBezTo>
                  <a:pt x="644" y="86"/>
                  <a:pt x="644" y="86"/>
                  <a:pt x="644" y="86"/>
                </a:cubicBezTo>
                <a:cubicBezTo>
                  <a:pt x="632" y="99"/>
                  <a:pt x="608" y="99"/>
                  <a:pt x="595" y="99"/>
                </a:cubicBezTo>
                <a:cubicBezTo>
                  <a:pt x="533" y="111"/>
                  <a:pt x="459" y="123"/>
                  <a:pt x="372" y="123"/>
                </a:cubicBezTo>
                <a:cubicBezTo>
                  <a:pt x="360" y="123"/>
                  <a:pt x="347" y="123"/>
                  <a:pt x="335" y="123"/>
                </a:cubicBezTo>
                <a:cubicBezTo>
                  <a:pt x="248" y="123"/>
                  <a:pt x="174" y="111"/>
                  <a:pt x="112" y="99"/>
                </a:cubicBezTo>
                <a:cubicBezTo>
                  <a:pt x="99" y="99"/>
                  <a:pt x="87" y="99"/>
                  <a:pt x="62" y="86"/>
                </a:cubicBezTo>
                <a:lnTo>
                  <a:pt x="62" y="148"/>
                </a:lnTo>
                <a:close/>
                <a:moveTo>
                  <a:pt x="644" y="161"/>
                </a:moveTo>
                <a:lnTo>
                  <a:pt x="644" y="161"/>
                </a:lnTo>
                <a:close/>
                <a:moveTo>
                  <a:pt x="62" y="24"/>
                </a:moveTo>
                <a:lnTo>
                  <a:pt x="62" y="2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254">
            <a:extLst>
              <a:ext uri="{FF2B5EF4-FFF2-40B4-BE49-F238E27FC236}">
                <a16:creationId xmlns:a16="http://schemas.microsoft.com/office/drawing/2014/main" id="{60A18BE2-2064-4142-B763-5C06DBBE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1574" y="2091917"/>
            <a:ext cx="509912" cy="188031"/>
          </a:xfrm>
          <a:custGeom>
            <a:avLst/>
            <a:gdLst>
              <a:gd name="T0" fmla="*/ 360 w 707"/>
              <a:gd name="T1" fmla="*/ 260 h 261"/>
              <a:gd name="T2" fmla="*/ 360 w 707"/>
              <a:gd name="T3" fmla="*/ 260 h 261"/>
              <a:gd name="T4" fmla="*/ 124 w 707"/>
              <a:gd name="T5" fmla="*/ 235 h 261"/>
              <a:gd name="T6" fmla="*/ 49 w 707"/>
              <a:gd name="T7" fmla="*/ 211 h 261"/>
              <a:gd name="T8" fmla="*/ 0 w 707"/>
              <a:gd name="T9" fmla="*/ 161 h 261"/>
              <a:gd name="T10" fmla="*/ 0 w 707"/>
              <a:gd name="T11" fmla="*/ 25 h 261"/>
              <a:gd name="T12" fmla="*/ 37 w 707"/>
              <a:gd name="T13" fmla="*/ 0 h 261"/>
              <a:gd name="T14" fmla="*/ 37 w 707"/>
              <a:gd name="T15" fmla="*/ 0 h 261"/>
              <a:gd name="T16" fmla="*/ 62 w 707"/>
              <a:gd name="T17" fmla="*/ 25 h 261"/>
              <a:gd name="T18" fmla="*/ 149 w 707"/>
              <a:gd name="T19" fmla="*/ 50 h 261"/>
              <a:gd name="T20" fmla="*/ 335 w 707"/>
              <a:gd name="T21" fmla="*/ 62 h 261"/>
              <a:gd name="T22" fmla="*/ 372 w 707"/>
              <a:gd name="T23" fmla="*/ 62 h 261"/>
              <a:gd name="T24" fmla="*/ 558 w 707"/>
              <a:gd name="T25" fmla="*/ 50 h 261"/>
              <a:gd name="T26" fmla="*/ 644 w 707"/>
              <a:gd name="T27" fmla="*/ 25 h 261"/>
              <a:gd name="T28" fmla="*/ 669 w 707"/>
              <a:gd name="T29" fmla="*/ 0 h 261"/>
              <a:gd name="T30" fmla="*/ 669 w 707"/>
              <a:gd name="T31" fmla="*/ 0 h 261"/>
              <a:gd name="T32" fmla="*/ 706 w 707"/>
              <a:gd name="T33" fmla="*/ 25 h 261"/>
              <a:gd name="T34" fmla="*/ 706 w 707"/>
              <a:gd name="T35" fmla="*/ 25 h 261"/>
              <a:gd name="T36" fmla="*/ 706 w 707"/>
              <a:gd name="T37" fmla="*/ 25 h 261"/>
              <a:gd name="T38" fmla="*/ 706 w 707"/>
              <a:gd name="T39" fmla="*/ 25 h 261"/>
              <a:gd name="T40" fmla="*/ 706 w 707"/>
              <a:gd name="T41" fmla="*/ 161 h 261"/>
              <a:gd name="T42" fmla="*/ 583 w 707"/>
              <a:gd name="T43" fmla="*/ 235 h 261"/>
              <a:gd name="T44" fmla="*/ 360 w 707"/>
              <a:gd name="T45" fmla="*/ 260 h 261"/>
              <a:gd name="T46" fmla="*/ 62 w 707"/>
              <a:gd name="T47" fmla="*/ 149 h 261"/>
              <a:gd name="T48" fmla="*/ 62 w 707"/>
              <a:gd name="T49" fmla="*/ 149 h 261"/>
              <a:gd name="T50" fmla="*/ 149 w 707"/>
              <a:gd name="T51" fmla="*/ 173 h 261"/>
              <a:gd name="T52" fmla="*/ 360 w 707"/>
              <a:gd name="T53" fmla="*/ 198 h 261"/>
              <a:gd name="T54" fmla="*/ 558 w 707"/>
              <a:gd name="T55" fmla="*/ 173 h 261"/>
              <a:gd name="T56" fmla="*/ 644 w 707"/>
              <a:gd name="T57" fmla="*/ 149 h 261"/>
              <a:gd name="T58" fmla="*/ 644 w 707"/>
              <a:gd name="T59" fmla="*/ 86 h 261"/>
              <a:gd name="T60" fmla="*/ 595 w 707"/>
              <a:gd name="T61" fmla="*/ 99 h 261"/>
              <a:gd name="T62" fmla="*/ 372 w 707"/>
              <a:gd name="T63" fmla="*/ 124 h 261"/>
              <a:gd name="T64" fmla="*/ 335 w 707"/>
              <a:gd name="T65" fmla="*/ 124 h 261"/>
              <a:gd name="T66" fmla="*/ 112 w 707"/>
              <a:gd name="T67" fmla="*/ 99 h 261"/>
              <a:gd name="T68" fmla="*/ 62 w 707"/>
              <a:gd name="T69" fmla="*/ 86 h 261"/>
              <a:gd name="T70" fmla="*/ 62 w 707"/>
              <a:gd name="T71" fmla="*/ 149 h 261"/>
              <a:gd name="T72" fmla="*/ 644 w 707"/>
              <a:gd name="T73" fmla="*/ 161 h 261"/>
              <a:gd name="T74" fmla="*/ 644 w 707"/>
              <a:gd name="T75" fmla="*/ 161 h 261"/>
              <a:gd name="T76" fmla="*/ 62 w 707"/>
              <a:gd name="T77" fmla="*/ 25 h 261"/>
              <a:gd name="T78" fmla="*/ 62 w 707"/>
              <a:gd name="T79" fmla="*/ 25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07" h="261">
                <a:moveTo>
                  <a:pt x="360" y="260"/>
                </a:moveTo>
                <a:lnTo>
                  <a:pt x="360" y="260"/>
                </a:lnTo>
                <a:cubicBezTo>
                  <a:pt x="260" y="260"/>
                  <a:pt x="186" y="248"/>
                  <a:pt x="124" y="235"/>
                </a:cubicBezTo>
                <a:cubicBezTo>
                  <a:pt x="87" y="235"/>
                  <a:pt x="62" y="223"/>
                  <a:pt x="49" y="211"/>
                </a:cubicBezTo>
                <a:cubicBezTo>
                  <a:pt x="12" y="198"/>
                  <a:pt x="0" y="186"/>
                  <a:pt x="0" y="161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2"/>
                  <a:pt x="12" y="0"/>
                  <a:pt x="37" y="0"/>
                </a:cubicBezTo>
                <a:lnTo>
                  <a:pt x="37" y="0"/>
                </a:lnTo>
                <a:cubicBezTo>
                  <a:pt x="49" y="0"/>
                  <a:pt x="62" y="0"/>
                  <a:pt x="62" y="25"/>
                </a:cubicBezTo>
                <a:cubicBezTo>
                  <a:pt x="74" y="25"/>
                  <a:pt x="87" y="37"/>
                  <a:pt x="149" y="50"/>
                </a:cubicBezTo>
                <a:cubicBezTo>
                  <a:pt x="198" y="50"/>
                  <a:pt x="260" y="62"/>
                  <a:pt x="335" y="62"/>
                </a:cubicBezTo>
                <a:cubicBezTo>
                  <a:pt x="347" y="62"/>
                  <a:pt x="360" y="62"/>
                  <a:pt x="372" y="62"/>
                </a:cubicBezTo>
                <a:cubicBezTo>
                  <a:pt x="446" y="62"/>
                  <a:pt x="508" y="50"/>
                  <a:pt x="558" y="50"/>
                </a:cubicBezTo>
                <a:cubicBezTo>
                  <a:pt x="620" y="37"/>
                  <a:pt x="644" y="25"/>
                  <a:pt x="644" y="25"/>
                </a:cubicBezTo>
                <a:cubicBezTo>
                  <a:pt x="644" y="0"/>
                  <a:pt x="657" y="0"/>
                  <a:pt x="669" y="0"/>
                </a:cubicBezTo>
                <a:lnTo>
                  <a:pt x="669" y="0"/>
                </a:lnTo>
                <a:cubicBezTo>
                  <a:pt x="694" y="0"/>
                  <a:pt x="706" y="12"/>
                  <a:pt x="706" y="25"/>
                </a:cubicBezTo>
                <a:lnTo>
                  <a:pt x="706" y="25"/>
                </a:lnTo>
                <a:lnTo>
                  <a:pt x="706" y="25"/>
                </a:lnTo>
                <a:lnTo>
                  <a:pt x="706" y="25"/>
                </a:lnTo>
                <a:cubicBezTo>
                  <a:pt x="706" y="161"/>
                  <a:pt x="706" y="161"/>
                  <a:pt x="706" y="161"/>
                </a:cubicBezTo>
                <a:cubicBezTo>
                  <a:pt x="706" y="211"/>
                  <a:pt x="632" y="223"/>
                  <a:pt x="583" y="235"/>
                </a:cubicBezTo>
                <a:cubicBezTo>
                  <a:pt x="521" y="248"/>
                  <a:pt x="446" y="260"/>
                  <a:pt x="360" y="260"/>
                </a:cubicBezTo>
                <a:close/>
                <a:moveTo>
                  <a:pt x="62" y="149"/>
                </a:moveTo>
                <a:lnTo>
                  <a:pt x="62" y="149"/>
                </a:lnTo>
                <a:cubicBezTo>
                  <a:pt x="74" y="161"/>
                  <a:pt x="99" y="173"/>
                  <a:pt x="149" y="173"/>
                </a:cubicBezTo>
                <a:cubicBezTo>
                  <a:pt x="211" y="186"/>
                  <a:pt x="285" y="198"/>
                  <a:pt x="360" y="198"/>
                </a:cubicBezTo>
                <a:cubicBezTo>
                  <a:pt x="422" y="198"/>
                  <a:pt x="496" y="186"/>
                  <a:pt x="558" y="173"/>
                </a:cubicBezTo>
                <a:cubicBezTo>
                  <a:pt x="620" y="173"/>
                  <a:pt x="632" y="161"/>
                  <a:pt x="644" y="149"/>
                </a:cubicBezTo>
                <a:cubicBezTo>
                  <a:pt x="644" y="86"/>
                  <a:pt x="644" y="86"/>
                  <a:pt x="644" y="86"/>
                </a:cubicBezTo>
                <a:cubicBezTo>
                  <a:pt x="632" y="99"/>
                  <a:pt x="608" y="99"/>
                  <a:pt x="595" y="99"/>
                </a:cubicBezTo>
                <a:cubicBezTo>
                  <a:pt x="533" y="111"/>
                  <a:pt x="459" y="124"/>
                  <a:pt x="372" y="124"/>
                </a:cubicBezTo>
                <a:cubicBezTo>
                  <a:pt x="360" y="124"/>
                  <a:pt x="347" y="124"/>
                  <a:pt x="335" y="124"/>
                </a:cubicBezTo>
                <a:cubicBezTo>
                  <a:pt x="248" y="124"/>
                  <a:pt x="174" y="111"/>
                  <a:pt x="112" y="99"/>
                </a:cubicBezTo>
                <a:cubicBezTo>
                  <a:pt x="99" y="99"/>
                  <a:pt x="87" y="99"/>
                  <a:pt x="62" y="86"/>
                </a:cubicBezTo>
                <a:lnTo>
                  <a:pt x="62" y="149"/>
                </a:lnTo>
                <a:close/>
                <a:moveTo>
                  <a:pt x="644" y="161"/>
                </a:moveTo>
                <a:lnTo>
                  <a:pt x="644" y="161"/>
                </a:lnTo>
                <a:close/>
                <a:moveTo>
                  <a:pt x="62" y="25"/>
                </a:moveTo>
                <a:lnTo>
                  <a:pt x="62" y="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255">
            <a:extLst>
              <a:ext uri="{FF2B5EF4-FFF2-40B4-BE49-F238E27FC236}">
                <a16:creationId xmlns:a16="http://schemas.microsoft.com/office/drawing/2014/main" id="{CC30DE2D-A1FC-1F4C-BCCD-ED01A2FA8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1574" y="1948505"/>
            <a:ext cx="509912" cy="133852"/>
          </a:xfrm>
          <a:custGeom>
            <a:avLst/>
            <a:gdLst>
              <a:gd name="T0" fmla="*/ 360 w 707"/>
              <a:gd name="T1" fmla="*/ 185 h 186"/>
              <a:gd name="T2" fmla="*/ 360 w 707"/>
              <a:gd name="T3" fmla="*/ 185 h 186"/>
              <a:gd name="T4" fmla="*/ 335 w 707"/>
              <a:gd name="T5" fmla="*/ 185 h 186"/>
              <a:gd name="T6" fmla="*/ 112 w 707"/>
              <a:gd name="T7" fmla="*/ 173 h 186"/>
              <a:gd name="T8" fmla="*/ 0 w 707"/>
              <a:gd name="T9" fmla="*/ 86 h 186"/>
              <a:gd name="T10" fmla="*/ 124 w 707"/>
              <a:gd name="T11" fmla="*/ 12 h 186"/>
              <a:gd name="T12" fmla="*/ 360 w 707"/>
              <a:gd name="T13" fmla="*/ 0 h 186"/>
              <a:gd name="T14" fmla="*/ 583 w 707"/>
              <a:gd name="T15" fmla="*/ 12 h 186"/>
              <a:gd name="T16" fmla="*/ 669 w 707"/>
              <a:gd name="T17" fmla="*/ 36 h 186"/>
              <a:gd name="T18" fmla="*/ 706 w 707"/>
              <a:gd name="T19" fmla="*/ 86 h 186"/>
              <a:gd name="T20" fmla="*/ 595 w 707"/>
              <a:gd name="T21" fmla="*/ 173 h 186"/>
              <a:gd name="T22" fmla="*/ 372 w 707"/>
              <a:gd name="T23" fmla="*/ 185 h 186"/>
              <a:gd name="T24" fmla="*/ 360 w 707"/>
              <a:gd name="T25" fmla="*/ 185 h 186"/>
              <a:gd name="T26" fmla="*/ 74 w 707"/>
              <a:gd name="T27" fmla="*/ 86 h 186"/>
              <a:gd name="T28" fmla="*/ 74 w 707"/>
              <a:gd name="T29" fmla="*/ 86 h 186"/>
              <a:gd name="T30" fmla="*/ 149 w 707"/>
              <a:gd name="T31" fmla="*/ 111 h 186"/>
              <a:gd name="T32" fmla="*/ 335 w 707"/>
              <a:gd name="T33" fmla="*/ 123 h 186"/>
              <a:gd name="T34" fmla="*/ 372 w 707"/>
              <a:gd name="T35" fmla="*/ 123 h 186"/>
              <a:gd name="T36" fmla="*/ 558 w 707"/>
              <a:gd name="T37" fmla="*/ 111 h 186"/>
              <a:gd name="T38" fmla="*/ 632 w 707"/>
              <a:gd name="T39" fmla="*/ 86 h 186"/>
              <a:gd name="T40" fmla="*/ 558 w 707"/>
              <a:gd name="T41" fmla="*/ 74 h 186"/>
              <a:gd name="T42" fmla="*/ 360 w 707"/>
              <a:gd name="T43" fmla="*/ 61 h 186"/>
              <a:gd name="T44" fmla="*/ 149 w 707"/>
              <a:gd name="T45" fmla="*/ 74 h 186"/>
              <a:gd name="T46" fmla="*/ 74 w 707"/>
              <a:gd name="T47" fmla="*/ 86 h 186"/>
              <a:gd name="T48" fmla="*/ 644 w 707"/>
              <a:gd name="T49" fmla="*/ 99 h 186"/>
              <a:gd name="T50" fmla="*/ 644 w 707"/>
              <a:gd name="T51" fmla="*/ 99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07" h="186">
                <a:moveTo>
                  <a:pt x="360" y="185"/>
                </a:moveTo>
                <a:lnTo>
                  <a:pt x="360" y="185"/>
                </a:lnTo>
                <a:cubicBezTo>
                  <a:pt x="347" y="185"/>
                  <a:pt x="335" y="185"/>
                  <a:pt x="335" y="185"/>
                </a:cubicBezTo>
                <a:cubicBezTo>
                  <a:pt x="248" y="185"/>
                  <a:pt x="174" y="185"/>
                  <a:pt x="112" y="173"/>
                </a:cubicBezTo>
                <a:cubicBezTo>
                  <a:pt x="62" y="161"/>
                  <a:pt x="0" y="136"/>
                  <a:pt x="0" y="86"/>
                </a:cubicBezTo>
                <a:cubicBezTo>
                  <a:pt x="0" y="49"/>
                  <a:pt x="74" y="24"/>
                  <a:pt x="124" y="12"/>
                </a:cubicBezTo>
                <a:cubicBezTo>
                  <a:pt x="186" y="0"/>
                  <a:pt x="273" y="0"/>
                  <a:pt x="360" y="0"/>
                </a:cubicBezTo>
                <a:cubicBezTo>
                  <a:pt x="446" y="0"/>
                  <a:pt x="521" y="0"/>
                  <a:pt x="583" y="12"/>
                </a:cubicBezTo>
                <a:cubicBezTo>
                  <a:pt x="620" y="24"/>
                  <a:pt x="644" y="24"/>
                  <a:pt x="669" y="36"/>
                </a:cubicBezTo>
                <a:cubicBezTo>
                  <a:pt x="694" y="49"/>
                  <a:pt x="706" y="74"/>
                  <a:pt x="706" y="86"/>
                </a:cubicBezTo>
                <a:cubicBezTo>
                  <a:pt x="706" y="136"/>
                  <a:pt x="644" y="161"/>
                  <a:pt x="595" y="173"/>
                </a:cubicBezTo>
                <a:cubicBezTo>
                  <a:pt x="533" y="185"/>
                  <a:pt x="459" y="185"/>
                  <a:pt x="372" y="185"/>
                </a:cubicBezTo>
                <a:lnTo>
                  <a:pt x="360" y="185"/>
                </a:lnTo>
                <a:close/>
                <a:moveTo>
                  <a:pt x="74" y="86"/>
                </a:moveTo>
                <a:lnTo>
                  <a:pt x="74" y="86"/>
                </a:lnTo>
                <a:cubicBezTo>
                  <a:pt x="87" y="99"/>
                  <a:pt x="112" y="99"/>
                  <a:pt x="149" y="111"/>
                </a:cubicBezTo>
                <a:cubicBezTo>
                  <a:pt x="198" y="123"/>
                  <a:pt x="260" y="123"/>
                  <a:pt x="335" y="123"/>
                </a:cubicBezTo>
                <a:cubicBezTo>
                  <a:pt x="347" y="123"/>
                  <a:pt x="360" y="123"/>
                  <a:pt x="372" y="123"/>
                </a:cubicBezTo>
                <a:cubicBezTo>
                  <a:pt x="446" y="123"/>
                  <a:pt x="508" y="123"/>
                  <a:pt x="558" y="111"/>
                </a:cubicBezTo>
                <a:cubicBezTo>
                  <a:pt x="595" y="99"/>
                  <a:pt x="620" y="99"/>
                  <a:pt x="632" y="86"/>
                </a:cubicBezTo>
                <a:cubicBezTo>
                  <a:pt x="620" y="86"/>
                  <a:pt x="595" y="74"/>
                  <a:pt x="558" y="74"/>
                </a:cubicBezTo>
                <a:cubicBezTo>
                  <a:pt x="496" y="61"/>
                  <a:pt x="434" y="61"/>
                  <a:pt x="360" y="61"/>
                </a:cubicBezTo>
                <a:cubicBezTo>
                  <a:pt x="285" y="61"/>
                  <a:pt x="211" y="61"/>
                  <a:pt x="149" y="74"/>
                </a:cubicBezTo>
                <a:cubicBezTo>
                  <a:pt x="112" y="74"/>
                  <a:pt x="87" y="86"/>
                  <a:pt x="74" y="86"/>
                </a:cubicBezTo>
                <a:close/>
                <a:moveTo>
                  <a:pt x="644" y="99"/>
                </a:moveTo>
                <a:lnTo>
                  <a:pt x="644" y="9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256">
            <a:extLst>
              <a:ext uri="{FF2B5EF4-FFF2-40B4-BE49-F238E27FC236}">
                <a16:creationId xmlns:a16="http://schemas.microsoft.com/office/drawing/2014/main" id="{E986E489-4D27-1247-AE6C-9F8911FA4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1574" y="1993122"/>
            <a:ext cx="509912" cy="188029"/>
          </a:xfrm>
          <a:custGeom>
            <a:avLst/>
            <a:gdLst>
              <a:gd name="T0" fmla="*/ 360 w 707"/>
              <a:gd name="T1" fmla="*/ 261 h 262"/>
              <a:gd name="T2" fmla="*/ 360 w 707"/>
              <a:gd name="T3" fmla="*/ 261 h 262"/>
              <a:gd name="T4" fmla="*/ 124 w 707"/>
              <a:gd name="T5" fmla="*/ 236 h 262"/>
              <a:gd name="T6" fmla="*/ 49 w 707"/>
              <a:gd name="T7" fmla="*/ 211 h 262"/>
              <a:gd name="T8" fmla="*/ 0 w 707"/>
              <a:gd name="T9" fmla="*/ 162 h 262"/>
              <a:gd name="T10" fmla="*/ 0 w 707"/>
              <a:gd name="T11" fmla="*/ 25 h 262"/>
              <a:gd name="T12" fmla="*/ 37 w 707"/>
              <a:gd name="T13" fmla="*/ 0 h 262"/>
              <a:gd name="T14" fmla="*/ 37 w 707"/>
              <a:gd name="T15" fmla="*/ 0 h 262"/>
              <a:gd name="T16" fmla="*/ 62 w 707"/>
              <a:gd name="T17" fmla="*/ 25 h 262"/>
              <a:gd name="T18" fmla="*/ 149 w 707"/>
              <a:gd name="T19" fmla="*/ 50 h 262"/>
              <a:gd name="T20" fmla="*/ 335 w 707"/>
              <a:gd name="T21" fmla="*/ 62 h 262"/>
              <a:gd name="T22" fmla="*/ 372 w 707"/>
              <a:gd name="T23" fmla="*/ 62 h 262"/>
              <a:gd name="T24" fmla="*/ 558 w 707"/>
              <a:gd name="T25" fmla="*/ 50 h 262"/>
              <a:gd name="T26" fmla="*/ 644 w 707"/>
              <a:gd name="T27" fmla="*/ 25 h 262"/>
              <a:gd name="T28" fmla="*/ 669 w 707"/>
              <a:gd name="T29" fmla="*/ 0 h 262"/>
              <a:gd name="T30" fmla="*/ 669 w 707"/>
              <a:gd name="T31" fmla="*/ 0 h 262"/>
              <a:gd name="T32" fmla="*/ 706 w 707"/>
              <a:gd name="T33" fmla="*/ 25 h 262"/>
              <a:gd name="T34" fmla="*/ 706 w 707"/>
              <a:gd name="T35" fmla="*/ 25 h 262"/>
              <a:gd name="T36" fmla="*/ 706 w 707"/>
              <a:gd name="T37" fmla="*/ 25 h 262"/>
              <a:gd name="T38" fmla="*/ 706 w 707"/>
              <a:gd name="T39" fmla="*/ 25 h 262"/>
              <a:gd name="T40" fmla="*/ 706 w 707"/>
              <a:gd name="T41" fmla="*/ 162 h 262"/>
              <a:gd name="T42" fmla="*/ 583 w 707"/>
              <a:gd name="T43" fmla="*/ 236 h 262"/>
              <a:gd name="T44" fmla="*/ 360 w 707"/>
              <a:gd name="T45" fmla="*/ 261 h 262"/>
              <a:gd name="T46" fmla="*/ 62 w 707"/>
              <a:gd name="T47" fmla="*/ 162 h 262"/>
              <a:gd name="T48" fmla="*/ 62 w 707"/>
              <a:gd name="T49" fmla="*/ 162 h 262"/>
              <a:gd name="T50" fmla="*/ 149 w 707"/>
              <a:gd name="T51" fmla="*/ 187 h 262"/>
              <a:gd name="T52" fmla="*/ 360 w 707"/>
              <a:gd name="T53" fmla="*/ 199 h 262"/>
              <a:gd name="T54" fmla="*/ 558 w 707"/>
              <a:gd name="T55" fmla="*/ 187 h 262"/>
              <a:gd name="T56" fmla="*/ 644 w 707"/>
              <a:gd name="T57" fmla="*/ 162 h 262"/>
              <a:gd name="T58" fmla="*/ 644 w 707"/>
              <a:gd name="T59" fmla="*/ 87 h 262"/>
              <a:gd name="T60" fmla="*/ 595 w 707"/>
              <a:gd name="T61" fmla="*/ 112 h 262"/>
              <a:gd name="T62" fmla="*/ 372 w 707"/>
              <a:gd name="T63" fmla="*/ 124 h 262"/>
              <a:gd name="T64" fmla="*/ 335 w 707"/>
              <a:gd name="T65" fmla="*/ 124 h 262"/>
              <a:gd name="T66" fmla="*/ 112 w 707"/>
              <a:gd name="T67" fmla="*/ 112 h 262"/>
              <a:gd name="T68" fmla="*/ 62 w 707"/>
              <a:gd name="T69" fmla="*/ 87 h 262"/>
              <a:gd name="T70" fmla="*/ 62 w 707"/>
              <a:gd name="T71" fmla="*/ 162 h 262"/>
              <a:gd name="T72" fmla="*/ 644 w 707"/>
              <a:gd name="T73" fmla="*/ 162 h 262"/>
              <a:gd name="T74" fmla="*/ 644 w 707"/>
              <a:gd name="T75" fmla="*/ 162 h 262"/>
              <a:gd name="T76" fmla="*/ 62 w 707"/>
              <a:gd name="T77" fmla="*/ 25 h 262"/>
              <a:gd name="T78" fmla="*/ 62 w 707"/>
              <a:gd name="T79" fmla="*/ 25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07" h="262">
                <a:moveTo>
                  <a:pt x="360" y="261"/>
                </a:moveTo>
                <a:lnTo>
                  <a:pt x="360" y="261"/>
                </a:lnTo>
                <a:cubicBezTo>
                  <a:pt x="260" y="261"/>
                  <a:pt x="186" y="248"/>
                  <a:pt x="124" y="236"/>
                </a:cubicBezTo>
                <a:cubicBezTo>
                  <a:pt x="87" y="236"/>
                  <a:pt x="62" y="223"/>
                  <a:pt x="49" y="211"/>
                </a:cubicBezTo>
                <a:cubicBezTo>
                  <a:pt x="12" y="199"/>
                  <a:pt x="0" y="187"/>
                  <a:pt x="0" y="162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3"/>
                  <a:pt x="12" y="0"/>
                  <a:pt x="37" y="0"/>
                </a:cubicBezTo>
                <a:lnTo>
                  <a:pt x="37" y="0"/>
                </a:lnTo>
                <a:cubicBezTo>
                  <a:pt x="49" y="0"/>
                  <a:pt x="62" y="13"/>
                  <a:pt x="62" y="25"/>
                </a:cubicBezTo>
                <a:cubicBezTo>
                  <a:pt x="74" y="25"/>
                  <a:pt x="87" y="38"/>
                  <a:pt x="149" y="50"/>
                </a:cubicBezTo>
                <a:cubicBezTo>
                  <a:pt x="198" y="62"/>
                  <a:pt x="260" y="62"/>
                  <a:pt x="335" y="62"/>
                </a:cubicBezTo>
                <a:cubicBezTo>
                  <a:pt x="347" y="62"/>
                  <a:pt x="360" y="62"/>
                  <a:pt x="372" y="62"/>
                </a:cubicBezTo>
                <a:cubicBezTo>
                  <a:pt x="446" y="62"/>
                  <a:pt x="508" y="62"/>
                  <a:pt x="558" y="50"/>
                </a:cubicBezTo>
                <a:cubicBezTo>
                  <a:pt x="620" y="38"/>
                  <a:pt x="644" y="25"/>
                  <a:pt x="644" y="25"/>
                </a:cubicBezTo>
                <a:cubicBezTo>
                  <a:pt x="644" y="13"/>
                  <a:pt x="657" y="0"/>
                  <a:pt x="669" y="0"/>
                </a:cubicBezTo>
                <a:lnTo>
                  <a:pt x="669" y="0"/>
                </a:lnTo>
                <a:cubicBezTo>
                  <a:pt x="694" y="0"/>
                  <a:pt x="706" y="13"/>
                  <a:pt x="706" y="25"/>
                </a:cubicBezTo>
                <a:lnTo>
                  <a:pt x="706" y="25"/>
                </a:lnTo>
                <a:lnTo>
                  <a:pt x="706" y="25"/>
                </a:lnTo>
                <a:lnTo>
                  <a:pt x="706" y="25"/>
                </a:lnTo>
                <a:cubicBezTo>
                  <a:pt x="706" y="162"/>
                  <a:pt x="706" y="162"/>
                  <a:pt x="706" y="162"/>
                </a:cubicBezTo>
                <a:cubicBezTo>
                  <a:pt x="706" y="211"/>
                  <a:pt x="632" y="236"/>
                  <a:pt x="583" y="236"/>
                </a:cubicBezTo>
                <a:cubicBezTo>
                  <a:pt x="521" y="248"/>
                  <a:pt x="446" y="261"/>
                  <a:pt x="360" y="261"/>
                </a:cubicBezTo>
                <a:close/>
                <a:moveTo>
                  <a:pt x="62" y="162"/>
                </a:moveTo>
                <a:lnTo>
                  <a:pt x="62" y="162"/>
                </a:lnTo>
                <a:cubicBezTo>
                  <a:pt x="74" y="162"/>
                  <a:pt x="99" y="174"/>
                  <a:pt x="149" y="187"/>
                </a:cubicBezTo>
                <a:cubicBezTo>
                  <a:pt x="211" y="187"/>
                  <a:pt x="285" y="199"/>
                  <a:pt x="360" y="199"/>
                </a:cubicBezTo>
                <a:cubicBezTo>
                  <a:pt x="422" y="199"/>
                  <a:pt x="496" y="187"/>
                  <a:pt x="558" y="187"/>
                </a:cubicBezTo>
                <a:cubicBezTo>
                  <a:pt x="620" y="174"/>
                  <a:pt x="632" y="162"/>
                  <a:pt x="644" y="162"/>
                </a:cubicBezTo>
                <a:cubicBezTo>
                  <a:pt x="644" y="87"/>
                  <a:pt x="644" y="87"/>
                  <a:pt x="644" y="87"/>
                </a:cubicBezTo>
                <a:cubicBezTo>
                  <a:pt x="632" y="100"/>
                  <a:pt x="608" y="100"/>
                  <a:pt x="595" y="112"/>
                </a:cubicBezTo>
                <a:cubicBezTo>
                  <a:pt x="533" y="124"/>
                  <a:pt x="459" y="124"/>
                  <a:pt x="372" y="124"/>
                </a:cubicBezTo>
                <a:cubicBezTo>
                  <a:pt x="360" y="124"/>
                  <a:pt x="347" y="124"/>
                  <a:pt x="335" y="124"/>
                </a:cubicBezTo>
                <a:cubicBezTo>
                  <a:pt x="248" y="124"/>
                  <a:pt x="174" y="124"/>
                  <a:pt x="112" y="112"/>
                </a:cubicBezTo>
                <a:cubicBezTo>
                  <a:pt x="99" y="100"/>
                  <a:pt x="87" y="100"/>
                  <a:pt x="62" y="87"/>
                </a:cubicBezTo>
                <a:lnTo>
                  <a:pt x="62" y="162"/>
                </a:lnTo>
                <a:close/>
                <a:moveTo>
                  <a:pt x="644" y="162"/>
                </a:moveTo>
                <a:lnTo>
                  <a:pt x="644" y="162"/>
                </a:lnTo>
                <a:close/>
                <a:moveTo>
                  <a:pt x="62" y="25"/>
                </a:moveTo>
                <a:lnTo>
                  <a:pt x="62" y="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257">
            <a:extLst>
              <a:ext uri="{FF2B5EF4-FFF2-40B4-BE49-F238E27FC236}">
                <a16:creationId xmlns:a16="http://schemas.microsoft.com/office/drawing/2014/main" id="{AF45D7F5-D7F6-8540-B02C-28516B786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935" y="5881201"/>
            <a:ext cx="637390" cy="978392"/>
          </a:xfrm>
          <a:custGeom>
            <a:avLst/>
            <a:gdLst>
              <a:gd name="T0" fmla="*/ 756 w 881"/>
              <a:gd name="T1" fmla="*/ 1352 h 1353"/>
              <a:gd name="T2" fmla="*/ 756 w 881"/>
              <a:gd name="T3" fmla="*/ 1352 h 1353"/>
              <a:gd name="T4" fmla="*/ 124 w 881"/>
              <a:gd name="T5" fmla="*/ 1352 h 1353"/>
              <a:gd name="T6" fmla="*/ 0 w 881"/>
              <a:gd name="T7" fmla="*/ 1228 h 1353"/>
              <a:gd name="T8" fmla="*/ 0 w 881"/>
              <a:gd name="T9" fmla="*/ 124 h 1353"/>
              <a:gd name="T10" fmla="*/ 124 w 881"/>
              <a:gd name="T11" fmla="*/ 0 h 1353"/>
              <a:gd name="T12" fmla="*/ 756 w 881"/>
              <a:gd name="T13" fmla="*/ 0 h 1353"/>
              <a:gd name="T14" fmla="*/ 880 w 881"/>
              <a:gd name="T15" fmla="*/ 124 h 1353"/>
              <a:gd name="T16" fmla="*/ 880 w 881"/>
              <a:gd name="T17" fmla="*/ 496 h 1353"/>
              <a:gd name="T18" fmla="*/ 855 w 881"/>
              <a:gd name="T19" fmla="*/ 521 h 1353"/>
              <a:gd name="T20" fmla="*/ 818 w 881"/>
              <a:gd name="T21" fmla="*/ 496 h 1353"/>
              <a:gd name="T22" fmla="*/ 818 w 881"/>
              <a:gd name="T23" fmla="*/ 124 h 1353"/>
              <a:gd name="T24" fmla="*/ 756 w 881"/>
              <a:gd name="T25" fmla="*/ 63 h 1353"/>
              <a:gd name="T26" fmla="*/ 124 w 881"/>
              <a:gd name="T27" fmla="*/ 63 h 1353"/>
              <a:gd name="T28" fmla="*/ 62 w 881"/>
              <a:gd name="T29" fmla="*/ 124 h 1353"/>
              <a:gd name="T30" fmla="*/ 62 w 881"/>
              <a:gd name="T31" fmla="*/ 1228 h 1353"/>
              <a:gd name="T32" fmla="*/ 124 w 881"/>
              <a:gd name="T33" fmla="*/ 1290 h 1353"/>
              <a:gd name="T34" fmla="*/ 756 w 881"/>
              <a:gd name="T35" fmla="*/ 1290 h 1353"/>
              <a:gd name="T36" fmla="*/ 781 w 881"/>
              <a:gd name="T37" fmla="*/ 1277 h 1353"/>
              <a:gd name="T38" fmla="*/ 831 w 881"/>
              <a:gd name="T39" fmla="*/ 1290 h 1353"/>
              <a:gd name="T40" fmla="*/ 818 w 881"/>
              <a:gd name="T41" fmla="*/ 1339 h 1353"/>
              <a:gd name="T42" fmla="*/ 756 w 881"/>
              <a:gd name="T43" fmla="*/ 1352 h 1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81" h="1353">
                <a:moveTo>
                  <a:pt x="756" y="1352"/>
                </a:moveTo>
                <a:lnTo>
                  <a:pt x="756" y="1352"/>
                </a:lnTo>
                <a:cubicBezTo>
                  <a:pt x="124" y="1352"/>
                  <a:pt x="124" y="1352"/>
                  <a:pt x="124" y="1352"/>
                </a:cubicBezTo>
                <a:cubicBezTo>
                  <a:pt x="49" y="1352"/>
                  <a:pt x="0" y="1290"/>
                  <a:pt x="0" y="1228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50"/>
                  <a:pt x="49" y="0"/>
                  <a:pt x="124" y="0"/>
                </a:cubicBezTo>
                <a:cubicBezTo>
                  <a:pt x="756" y="0"/>
                  <a:pt x="756" y="0"/>
                  <a:pt x="756" y="0"/>
                </a:cubicBezTo>
                <a:cubicBezTo>
                  <a:pt x="831" y="0"/>
                  <a:pt x="880" y="50"/>
                  <a:pt x="880" y="124"/>
                </a:cubicBezTo>
                <a:cubicBezTo>
                  <a:pt x="880" y="496"/>
                  <a:pt x="880" y="496"/>
                  <a:pt x="880" y="496"/>
                </a:cubicBezTo>
                <a:cubicBezTo>
                  <a:pt x="880" y="509"/>
                  <a:pt x="868" y="521"/>
                  <a:pt x="855" y="521"/>
                </a:cubicBezTo>
                <a:cubicBezTo>
                  <a:pt x="831" y="521"/>
                  <a:pt x="818" y="509"/>
                  <a:pt x="818" y="496"/>
                </a:cubicBezTo>
                <a:cubicBezTo>
                  <a:pt x="818" y="124"/>
                  <a:pt x="818" y="124"/>
                  <a:pt x="818" y="124"/>
                </a:cubicBezTo>
                <a:cubicBezTo>
                  <a:pt x="818" y="87"/>
                  <a:pt x="793" y="63"/>
                  <a:pt x="756" y="63"/>
                </a:cubicBezTo>
                <a:cubicBezTo>
                  <a:pt x="124" y="63"/>
                  <a:pt x="124" y="63"/>
                  <a:pt x="124" y="63"/>
                </a:cubicBezTo>
                <a:cubicBezTo>
                  <a:pt x="87" y="63"/>
                  <a:pt x="62" y="87"/>
                  <a:pt x="62" y="124"/>
                </a:cubicBezTo>
                <a:cubicBezTo>
                  <a:pt x="62" y="1228"/>
                  <a:pt x="62" y="1228"/>
                  <a:pt x="62" y="1228"/>
                </a:cubicBezTo>
                <a:cubicBezTo>
                  <a:pt x="62" y="1265"/>
                  <a:pt x="87" y="1290"/>
                  <a:pt x="124" y="1290"/>
                </a:cubicBezTo>
                <a:cubicBezTo>
                  <a:pt x="756" y="1290"/>
                  <a:pt x="756" y="1290"/>
                  <a:pt x="756" y="1290"/>
                </a:cubicBezTo>
                <a:cubicBezTo>
                  <a:pt x="769" y="1290"/>
                  <a:pt x="781" y="1290"/>
                  <a:pt x="781" y="1277"/>
                </a:cubicBezTo>
                <a:cubicBezTo>
                  <a:pt x="806" y="1277"/>
                  <a:pt x="818" y="1277"/>
                  <a:pt x="831" y="1290"/>
                </a:cubicBezTo>
                <a:cubicBezTo>
                  <a:pt x="843" y="1315"/>
                  <a:pt x="831" y="1327"/>
                  <a:pt x="818" y="1339"/>
                </a:cubicBezTo>
                <a:cubicBezTo>
                  <a:pt x="793" y="1339"/>
                  <a:pt x="781" y="1352"/>
                  <a:pt x="756" y="13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258">
            <a:extLst>
              <a:ext uri="{FF2B5EF4-FFF2-40B4-BE49-F238E27FC236}">
                <a16:creationId xmlns:a16="http://schemas.microsoft.com/office/drawing/2014/main" id="{7506F8AB-9D0C-DF49-91EA-F7696101D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174" y="6687498"/>
            <a:ext cx="54177" cy="54179"/>
          </a:xfrm>
          <a:custGeom>
            <a:avLst/>
            <a:gdLst>
              <a:gd name="T0" fmla="*/ 37 w 75"/>
              <a:gd name="T1" fmla="*/ 75 h 76"/>
              <a:gd name="T2" fmla="*/ 37 w 75"/>
              <a:gd name="T3" fmla="*/ 75 h 76"/>
              <a:gd name="T4" fmla="*/ 0 w 75"/>
              <a:gd name="T5" fmla="*/ 38 h 76"/>
              <a:gd name="T6" fmla="*/ 37 w 75"/>
              <a:gd name="T7" fmla="*/ 0 h 76"/>
              <a:gd name="T8" fmla="*/ 74 w 75"/>
              <a:gd name="T9" fmla="*/ 38 h 76"/>
              <a:gd name="T10" fmla="*/ 37 w 75"/>
              <a:gd name="T11" fmla="*/ 75 h 76"/>
              <a:gd name="T12" fmla="*/ 37 w 75"/>
              <a:gd name="T13" fmla="*/ 13 h 76"/>
              <a:gd name="T14" fmla="*/ 37 w 75"/>
              <a:gd name="T15" fmla="*/ 13 h 76"/>
              <a:gd name="T16" fmla="*/ 12 w 75"/>
              <a:gd name="T17" fmla="*/ 38 h 76"/>
              <a:gd name="T18" fmla="*/ 37 w 75"/>
              <a:gd name="T19" fmla="*/ 62 h 76"/>
              <a:gd name="T20" fmla="*/ 62 w 75"/>
              <a:gd name="T21" fmla="*/ 38 h 76"/>
              <a:gd name="T22" fmla="*/ 37 w 75"/>
              <a:gd name="T23" fmla="*/ 13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5" h="76">
                <a:moveTo>
                  <a:pt x="37" y="75"/>
                </a:moveTo>
                <a:lnTo>
                  <a:pt x="37" y="75"/>
                </a:lnTo>
                <a:cubicBezTo>
                  <a:pt x="12" y="75"/>
                  <a:pt x="0" y="62"/>
                  <a:pt x="0" y="38"/>
                </a:cubicBezTo>
                <a:cubicBezTo>
                  <a:pt x="0" y="13"/>
                  <a:pt x="12" y="0"/>
                  <a:pt x="37" y="0"/>
                </a:cubicBezTo>
                <a:cubicBezTo>
                  <a:pt x="62" y="0"/>
                  <a:pt x="74" y="13"/>
                  <a:pt x="74" y="38"/>
                </a:cubicBezTo>
                <a:cubicBezTo>
                  <a:pt x="74" y="62"/>
                  <a:pt x="62" y="75"/>
                  <a:pt x="37" y="75"/>
                </a:cubicBezTo>
                <a:close/>
                <a:moveTo>
                  <a:pt x="37" y="13"/>
                </a:moveTo>
                <a:lnTo>
                  <a:pt x="37" y="13"/>
                </a:lnTo>
                <a:cubicBezTo>
                  <a:pt x="25" y="13"/>
                  <a:pt x="12" y="25"/>
                  <a:pt x="12" y="38"/>
                </a:cubicBezTo>
                <a:cubicBezTo>
                  <a:pt x="12" y="50"/>
                  <a:pt x="25" y="62"/>
                  <a:pt x="37" y="62"/>
                </a:cubicBezTo>
                <a:cubicBezTo>
                  <a:pt x="50" y="62"/>
                  <a:pt x="62" y="50"/>
                  <a:pt x="62" y="38"/>
                </a:cubicBezTo>
                <a:cubicBezTo>
                  <a:pt x="62" y="25"/>
                  <a:pt x="50" y="13"/>
                  <a:pt x="37" y="1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259">
            <a:extLst>
              <a:ext uri="{FF2B5EF4-FFF2-40B4-BE49-F238E27FC236}">
                <a16:creationId xmlns:a16="http://schemas.microsoft.com/office/drawing/2014/main" id="{05625523-D4D4-E044-A083-903029FD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723" y="6697060"/>
            <a:ext cx="226272" cy="44617"/>
          </a:xfrm>
          <a:custGeom>
            <a:avLst/>
            <a:gdLst>
              <a:gd name="T0" fmla="*/ 273 w 311"/>
              <a:gd name="T1" fmla="*/ 62 h 63"/>
              <a:gd name="T2" fmla="*/ 273 w 311"/>
              <a:gd name="T3" fmla="*/ 62 h 63"/>
              <a:gd name="T4" fmla="*/ 25 w 311"/>
              <a:gd name="T5" fmla="*/ 62 h 63"/>
              <a:gd name="T6" fmla="*/ 0 w 311"/>
              <a:gd name="T7" fmla="*/ 25 h 63"/>
              <a:gd name="T8" fmla="*/ 25 w 311"/>
              <a:gd name="T9" fmla="*/ 0 h 63"/>
              <a:gd name="T10" fmla="*/ 273 w 311"/>
              <a:gd name="T11" fmla="*/ 0 h 63"/>
              <a:gd name="T12" fmla="*/ 310 w 311"/>
              <a:gd name="T13" fmla="*/ 25 h 63"/>
              <a:gd name="T14" fmla="*/ 273 w 311"/>
              <a:gd name="T15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1" h="63">
                <a:moveTo>
                  <a:pt x="273" y="62"/>
                </a:moveTo>
                <a:lnTo>
                  <a:pt x="273" y="62"/>
                </a:lnTo>
                <a:cubicBezTo>
                  <a:pt x="25" y="62"/>
                  <a:pt x="25" y="62"/>
                  <a:pt x="25" y="62"/>
                </a:cubicBezTo>
                <a:cubicBezTo>
                  <a:pt x="13" y="62"/>
                  <a:pt x="0" y="37"/>
                  <a:pt x="0" y="25"/>
                </a:cubicBezTo>
                <a:cubicBezTo>
                  <a:pt x="0" y="12"/>
                  <a:pt x="13" y="0"/>
                  <a:pt x="25" y="0"/>
                </a:cubicBezTo>
                <a:cubicBezTo>
                  <a:pt x="273" y="0"/>
                  <a:pt x="273" y="0"/>
                  <a:pt x="273" y="0"/>
                </a:cubicBezTo>
                <a:cubicBezTo>
                  <a:pt x="286" y="0"/>
                  <a:pt x="310" y="12"/>
                  <a:pt x="310" y="25"/>
                </a:cubicBezTo>
                <a:cubicBezTo>
                  <a:pt x="310" y="37"/>
                  <a:pt x="286" y="62"/>
                  <a:pt x="273" y="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260">
            <a:extLst>
              <a:ext uri="{FF2B5EF4-FFF2-40B4-BE49-F238E27FC236}">
                <a16:creationId xmlns:a16="http://schemas.microsoft.com/office/drawing/2014/main" id="{71ECE69A-8FF9-ED4D-9F56-A52EAA155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1048" y="5951313"/>
            <a:ext cx="484416" cy="261330"/>
          </a:xfrm>
          <a:custGeom>
            <a:avLst/>
            <a:gdLst>
              <a:gd name="T0" fmla="*/ 645 w 671"/>
              <a:gd name="T1" fmla="*/ 360 h 361"/>
              <a:gd name="T2" fmla="*/ 645 w 671"/>
              <a:gd name="T3" fmla="*/ 360 h 361"/>
              <a:gd name="T4" fmla="*/ 37 w 671"/>
              <a:gd name="T5" fmla="*/ 360 h 361"/>
              <a:gd name="T6" fmla="*/ 0 w 671"/>
              <a:gd name="T7" fmla="*/ 335 h 361"/>
              <a:gd name="T8" fmla="*/ 0 w 671"/>
              <a:gd name="T9" fmla="*/ 25 h 361"/>
              <a:gd name="T10" fmla="*/ 37 w 671"/>
              <a:gd name="T11" fmla="*/ 0 h 361"/>
              <a:gd name="T12" fmla="*/ 645 w 671"/>
              <a:gd name="T13" fmla="*/ 0 h 361"/>
              <a:gd name="T14" fmla="*/ 670 w 671"/>
              <a:gd name="T15" fmla="*/ 25 h 361"/>
              <a:gd name="T16" fmla="*/ 670 w 671"/>
              <a:gd name="T17" fmla="*/ 335 h 361"/>
              <a:gd name="T18" fmla="*/ 645 w 671"/>
              <a:gd name="T19" fmla="*/ 360 h 361"/>
              <a:gd name="T20" fmla="*/ 62 w 671"/>
              <a:gd name="T21" fmla="*/ 298 h 361"/>
              <a:gd name="T22" fmla="*/ 62 w 671"/>
              <a:gd name="T23" fmla="*/ 298 h 361"/>
              <a:gd name="T24" fmla="*/ 607 w 671"/>
              <a:gd name="T25" fmla="*/ 298 h 361"/>
              <a:gd name="T26" fmla="*/ 607 w 671"/>
              <a:gd name="T27" fmla="*/ 63 h 361"/>
              <a:gd name="T28" fmla="*/ 62 w 671"/>
              <a:gd name="T29" fmla="*/ 63 h 361"/>
              <a:gd name="T30" fmla="*/ 62 w 671"/>
              <a:gd name="T31" fmla="*/ 298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71" h="361">
                <a:moveTo>
                  <a:pt x="645" y="360"/>
                </a:moveTo>
                <a:lnTo>
                  <a:pt x="645" y="360"/>
                </a:lnTo>
                <a:cubicBezTo>
                  <a:pt x="37" y="360"/>
                  <a:pt x="37" y="360"/>
                  <a:pt x="37" y="360"/>
                </a:cubicBezTo>
                <a:cubicBezTo>
                  <a:pt x="12" y="360"/>
                  <a:pt x="0" y="348"/>
                  <a:pt x="0" y="33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3"/>
                  <a:pt x="12" y="0"/>
                  <a:pt x="37" y="0"/>
                </a:cubicBezTo>
                <a:cubicBezTo>
                  <a:pt x="645" y="0"/>
                  <a:pt x="645" y="0"/>
                  <a:pt x="645" y="0"/>
                </a:cubicBezTo>
                <a:cubicBezTo>
                  <a:pt x="657" y="0"/>
                  <a:pt x="670" y="13"/>
                  <a:pt x="670" y="25"/>
                </a:cubicBezTo>
                <a:cubicBezTo>
                  <a:pt x="670" y="335"/>
                  <a:pt x="670" y="335"/>
                  <a:pt x="670" y="335"/>
                </a:cubicBezTo>
                <a:cubicBezTo>
                  <a:pt x="670" y="348"/>
                  <a:pt x="657" y="360"/>
                  <a:pt x="645" y="360"/>
                </a:cubicBezTo>
                <a:close/>
                <a:moveTo>
                  <a:pt x="62" y="298"/>
                </a:moveTo>
                <a:lnTo>
                  <a:pt x="62" y="298"/>
                </a:lnTo>
                <a:cubicBezTo>
                  <a:pt x="607" y="298"/>
                  <a:pt x="607" y="298"/>
                  <a:pt x="607" y="298"/>
                </a:cubicBezTo>
                <a:cubicBezTo>
                  <a:pt x="607" y="63"/>
                  <a:pt x="607" y="63"/>
                  <a:pt x="607" y="63"/>
                </a:cubicBezTo>
                <a:cubicBezTo>
                  <a:pt x="62" y="63"/>
                  <a:pt x="62" y="63"/>
                  <a:pt x="62" y="63"/>
                </a:cubicBezTo>
                <a:lnTo>
                  <a:pt x="62" y="2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261">
            <a:extLst>
              <a:ext uri="{FF2B5EF4-FFF2-40B4-BE49-F238E27FC236}">
                <a16:creationId xmlns:a16="http://schemas.microsoft.com/office/drawing/2014/main" id="{D4712587-7A4F-F048-A9BC-AFBFB3CDC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174" y="6518590"/>
            <a:ext cx="54177" cy="54177"/>
          </a:xfrm>
          <a:custGeom>
            <a:avLst/>
            <a:gdLst>
              <a:gd name="T0" fmla="*/ 37 w 75"/>
              <a:gd name="T1" fmla="*/ 74 h 75"/>
              <a:gd name="T2" fmla="*/ 37 w 75"/>
              <a:gd name="T3" fmla="*/ 74 h 75"/>
              <a:gd name="T4" fmla="*/ 0 w 75"/>
              <a:gd name="T5" fmla="*/ 37 h 75"/>
              <a:gd name="T6" fmla="*/ 37 w 75"/>
              <a:gd name="T7" fmla="*/ 0 h 75"/>
              <a:gd name="T8" fmla="*/ 74 w 75"/>
              <a:gd name="T9" fmla="*/ 37 h 75"/>
              <a:gd name="T10" fmla="*/ 37 w 75"/>
              <a:gd name="T11" fmla="*/ 74 h 75"/>
              <a:gd name="T12" fmla="*/ 37 w 75"/>
              <a:gd name="T13" fmla="*/ 12 h 75"/>
              <a:gd name="T14" fmla="*/ 37 w 75"/>
              <a:gd name="T15" fmla="*/ 12 h 75"/>
              <a:gd name="T16" fmla="*/ 12 w 75"/>
              <a:gd name="T17" fmla="*/ 37 h 75"/>
              <a:gd name="T18" fmla="*/ 37 w 75"/>
              <a:gd name="T19" fmla="*/ 62 h 75"/>
              <a:gd name="T20" fmla="*/ 62 w 75"/>
              <a:gd name="T21" fmla="*/ 37 h 75"/>
              <a:gd name="T22" fmla="*/ 37 w 75"/>
              <a:gd name="T23" fmla="*/ 12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5" h="75">
                <a:moveTo>
                  <a:pt x="37" y="74"/>
                </a:moveTo>
                <a:lnTo>
                  <a:pt x="37" y="74"/>
                </a:lnTo>
                <a:cubicBezTo>
                  <a:pt x="12" y="74"/>
                  <a:pt x="0" y="49"/>
                  <a:pt x="0" y="37"/>
                </a:cubicBezTo>
                <a:cubicBezTo>
                  <a:pt x="0" y="12"/>
                  <a:pt x="12" y="0"/>
                  <a:pt x="37" y="0"/>
                </a:cubicBezTo>
                <a:cubicBezTo>
                  <a:pt x="62" y="0"/>
                  <a:pt x="74" y="12"/>
                  <a:pt x="74" y="37"/>
                </a:cubicBezTo>
                <a:cubicBezTo>
                  <a:pt x="74" y="49"/>
                  <a:pt x="62" y="74"/>
                  <a:pt x="37" y="74"/>
                </a:cubicBezTo>
                <a:close/>
                <a:moveTo>
                  <a:pt x="37" y="12"/>
                </a:moveTo>
                <a:lnTo>
                  <a:pt x="37" y="12"/>
                </a:lnTo>
                <a:cubicBezTo>
                  <a:pt x="25" y="12"/>
                  <a:pt x="12" y="25"/>
                  <a:pt x="12" y="37"/>
                </a:cubicBezTo>
                <a:cubicBezTo>
                  <a:pt x="12" y="49"/>
                  <a:pt x="25" y="62"/>
                  <a:pt x="37" y="62"/>
                </a:cubicBezTo>
                <a:cubicBezTo>
                  <a:pt x="50" y="62"/>
                  <a:pt x="62" y="49"/>
                  <a:pt x="62" y="37"/>
                </a:cubicBezTo>
                <a:cubicBezTo>
                  <a:pt x="62" y="25"/>
                  <a:pt x="50" y="12"/>
                  <a:pt x="37" y="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262">
            <a:extLst>
              <a:ext uri="{FF2B5EF4-FFF2-40B4-BE49-F238E27FC236}">
                <a16:creationId xmlns:a16="http://schemas.microsoft.com/office/drawing/2014/main" id="{044965AA-3AA7-0F43-825C-B6225A008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174" y="6391112"/>
            <a:ext cx="54177" cy="63739"/>
          </a:xfrm>
          <a:custGeom>
            <a:avLst/>
            <a:gdLst>
              <a:gd name="T0" fmla="*/ 37 w 75"/>
              <a:gd name="T1" fmla="*/ 87 h 88"/>
              <a:gd name="T2" fmla="*/ 37 w 75"/>
              <a:gd name="T3" fmla="*/ 87 h 88"/>
              <a:gd name="T4" fmla="*/ 0 w 75"/>
              <a:gd name="T5" fmla="*/ 50 h 88"/>
              <a:gd name="T6" fmla="*/ 37 w 75"/>
              <a:gd name="T7" fmla="*/ 0 h 88"/>
              <a:gd name="T8" fmla="*/ 74 w 75"/>
              <a:gd name="T9" fmla="*/ 50 h 88"/>
              <a:gd name="T10" fmla="*/ 37 w 75"/>
              <a:gd name="T11" fmla="*/ 87 h 88"/>
              <a:gd name="T12" fmla="*/ 37 w 75"/>
              <a:gd name="T13" fmla="*/ 25 h 88"/>
              <a:gd name="T14" fmla="*/ 37 w 75"/>
              <a:gd name="T15" fmla="*/ 25 h 88"/>
              <a:gd name="T16" fmla="*/ 12 w 75"/>
              <a:gd name="T17" fmla="*/ 50 h 88"/>
              <a:gd name="T18" fmla="*/ 37 w 75"/>
              <a:gd name="T19" fmla="*/ 62 h 88"/>
              <a:gd name="T20" fmla="*/ 62 w 75"/>
              <a:gd name="T21" fmla="*/ 50 h 88"/>
              <a:gd name="T22" fmla="*/ 37 w 75"/>
              <a:gd name="T23" fmla="*/ 2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5" h="88">
                <a:moveTo>
                  <a:pt x="37" y="87"/>
                </a:moveTo>
                <a:lnTo>
                  <a:pt x="37" y="87"/>
                </a:lnTo>
                <a:cubicBezTo>
                  <a:pt x="12" y="87"/>
                  <a:pt x="0" y="62"/>
                  <a:pt x="0" y="50"/>
                </a:cubicBezTo>
                <a:cubicBezTo>
                  <a:pt x="0" y="25"/>
                  <a:pt x="12" y="0"/>
                  <a:pt x="37" y="0"/>
                </a:cubicBezTo>
                <a:cubicBezTo>
                  <a:pt x="62" y="0"/>
                  <a:pt x="74" y="25"/>
                  <a:pt x="74" y="50"/>
                </a:cubicBezTo>
                <a:cubicBezTo>
                  <a:pt x="74" y="62"/>
                  <a:pt x="62" y="87"/>
                  <a:pt x="37" y="87"/>
                </a:cubicBezTo>
                <a:close/>
                <a:moveTo>
                  <a:pt x="37" y="25"/>
                </a:moveTo>
                <a:lnTo>
                  <a:pt x="37" y="25"/>
                </a:lnTo>
                <a:cubicBezTo>
                  <a:pt x="25" y="25"/>
                  <a:pt x="12" y="25"/>
                  <a:pt x="12" y="50"/>
                </a:cubicBezTo>
                <a:cubicBezTo>
                  <a:pt x="12" y="62"/>
                  <a:pt x="25" y="62"/>
                  <a:pt x="37" y="62"/>
                </a:cubicBezTo>
                <a:cubicBezTo>
                  <a:pt x="50" y="62"/>
                  <a:pt x="62" y="62"/>
                  <a:pt x="62" y="50"/>
                </a:cubicBezTo>
                <a:cubicBezTo>
                  <a:pt x="62" y="25"/>
                  <a:pt x="50" y="25"/>
                  <a:pt x="37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263">
            <a:extLst>
              <a:ext uri="{FF2B5EF4-FFF2-40B4-BE49-F238E27FC236}">
                <a16:creationId xmlns:a16="http://schemas.microsoft.com/office/drawing/2014/main" id="{4E758FC3-2690-0649-BB43-ACD1466AB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7761" y="6391112"/>
            <a:ext cx="54179" cy="63739"/>
          </a:xfrm>
          <a:custGeom>
            <a:avLst/>
            <a:gdLst>
              <a:gd name="T0" fmla="*/ 37 w 75"/>
              <a:gd name="T1" fmla="*/ 87 h 88"/>
              <a:gd name="T2" fmla="*/ 37 w 75"/>
              <a:gd name="T3" fmla="*/ 87 h 88"/>
              <a:gd name="T4" fmla="*/ 0 w 75"/>
              <a:gd name="T5" fmla="*/ 50 h 88"/>
              <a:gd name="T6" fmla="*/ 37 w 75"/>
              <a:gd name="T7" fmla="*/ 0 h 88"/>
              <a:gd name="T8" fmla="*/ 74 w 75"/>
              <a:gd name="T9" fmla="*/ 50 h 88"/>
              <a:gd name="T10" fmla="*/ 37 w 75"/>
              <a:gd name="T11" fmla="*/ 87 h 88"/>
              <a:gd name="T12" fmla="*/ 37 w 75"/>
              <a:gd name="T13" fmla="*/ 25 h 88"/>
              <a:gd name="T14" fmla="*/ 37 w 75"/>
              <a:gd name="T15" fmla="*/ 25 h 88"/>
              <a:gd name="T16" fmla="*/ 12 w 75"/>
              <a:gd name="T17" fmla="*/ 50 h 88"/>
              <a:gd name="T18" fmla="*/ 37 w 75"/>
              <a:gd name="T19" fmla="*/ 62 h 88"/>
              <a:gd name="T20" fmla="*/ 61 w 75"/>
              <a:gd name="T21" fmla="*/ 50 h 88"/>
              <a:gd name="T22" fmla="*/ 37 w 75"/>
              <a:gd name="T23" fmla="*/ 2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5" h="88">
                <a:moveTo>
                  <a:pt x="37" y="87"/>
                </a:moveTo>
                <a:lnTo>
                  <a:pt x="37" y="87"/>
                </a:lnTo>
                <a:cubicBezTo>
                  <a:pt x="25" y="87"/>
                  <a:pt x="0" y="62"/>
                  <a:pt x="0" y="50"/>
                </a:cubicBezTo>
                <a:cubicBezTo>
                  <a:pt x="0" y="25"/>
                  <a:pt x="25" y="0"/>
                  <a:pt x="37" y="0"/>
                </a:cubicBezTo>
                <a:cubicBezTo>
                  <a:pt x="61" y="0"/>
                  <a:pt x="74" y="25"/>
                  <a:pt x="74" y="50"/>
                </a:cubicBezTo>
                <a:cubicBezTo>
                  <a:pt x="74" y="62"/>
                  <a:pt x="61" y="87"/>
                  <a:pt x="37" y="87"/>
                </a:cubicBezTo>
                <a:close/>
                <a:moveTo>
                  <a:pt x="37" y="25"/>
                </a:moveTo>
                <a:lnTo>
                  <a:pt x="37" y="25"/>
                </a:lnTo>
                <a:cubicBezTo>
                  <a:pt x="25" y="25"/>
                  <a:pt x="12" y="25"/>
                  <a:pt x="12" y="50"/>
                </a:cubicBezTo>
                <a:cubicBezTo>
                  <a:pt x="12" y="62"/>
                  <a:pt x="25" y="62"/>
                  <a:pt x="37" y="62"/>
                </a:cubicBezTo>
                <a:cubicBezTo>
                  <a:pt x="49" y="62"/>
                  <a:pt x="61" y="62"/>
                  <a:pt x="61" y="50"/>
                </a:cubicBezTo>
                <a:cubicBezTo>
                  <a:pt x="61" y="25"/>
                  <a:pt x="49" y="25"/>
                  <a:pt x="37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264">
            <a:extLst>
              <a:ext uri="{FF2B5EF4-FFF2-40B4-BE49-F238E27FC236}">
                <a16:creationId xmlns:a16="http://schemas.microsoft.com/office/drawing/2014/main" id="{7DB0B28B-0BFA-7F46-B5AB-97DF37115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4349" y="6391112"/>
            <a:ext cx="63739" cy="63739"/>
          </a:xfrm>
          <a:custGeom>
            <a:avLst/>
            <a:gdLst>
              <a:gd name="T0" fmla="*/ 37 w 88"/>
              <a:gd name="T1" fmla="*/ 87 h 88"/>
              <a:gd name="T2" fmla="*/ 37 w 88"/>
              <a:gd name="T3" fmla="*/ 87 h 88"/>
              <a:gd name="T4" fmla="*/ 0 w 88"/>
              <a:gd name="T5" fmla="*/ 50 h 88"/>
              <a:gd name="T6" fmla="*/ 37 w 88"/>
              <a:gd name="T7" fmla="*/ 0 h 88"/>
              <a:gd name="T8" fmla="*/ 87 w 88"/>
              <a:gd name="T9" fmla="*/ 50 h 88"/>
              <a:gd name="T10" fmla="*/ 37 w 88"/>
              <a:gd name="T11" fmla="*/ 87 h 88"/>
              <a:gd name="T12" fmla="*/ 37 w 88"/>
              <a:gd name="T13" fmla="*/ 25 h 88"/>
              <a:gd name="T14" fmla="*/ 37 w 88"/>
              <a:gd name="T15" fmla="*/ 25 h 88"/>
              <a:gd name="T16" fmla="*/ 12 w 88"/>
              <a:gd name="T17" fmla="*/ 50 h 88"/>
              <a:gd name="T18" fmla="*/ 37 w 88"/>
              <a:gd name="T19" fmla="*/ 62 h 88"/>
              <a:gd name="T20" fmla="*/ 62 w 88"/>
              <a:gd name="T21" fmla="*/ 50 h 88"/>
              <a:gd name="T22" fmla="*/ 37 w 88"/>
              <a:gd name="T23" fmla="*/ 2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8" h="88">
                <a:moveTo>
                  <a:pt x="37" y="87"/>
                </a:moveTo>
                <a:lnTo>
                  <a:pt x="37" y="87"/>
                </a:lnTo>
                <a:cubicBezTo>
                  <a:pt x="25" y="87"/>
                  <a:pt x="0" y="62"/>
                  <a:pt x="0" y="50"/>
                </a:cubicBezTo>
                <a:cubicBezTo>
                  <a:pt x="0" y="25"/>
                  <a:pt x="25" y="0"/>
                  <a:pt x="37" y="0"/>
                </a:cubicBezTo>
                <a:cubicBezTo>
                  <a:pt x="62" y="0"/>
                  <a:pt x="87" y="25"/>
                  <a:pt x="87" y="50"/>
                </a:cubicBezTo>
                <a:cubicBezTo>
                  <a:pt x="87" y="62"/>
                  <a:pt x="62" y="87"/>
                  <a:pt x="37" y="87"/>
                </a:cubicBezTo>
                <a:close/>
                <a:moveTo>
                  <a:pt x="37" y="25"/>
                </a:moveTo>
                <a:lnTo>
                  <a:pt x="37" y="25"/>
                </a:lnTo>
                <a:cubicBezTo>
                  <a:pt x="25" y="25"/>
                  <a:pt x="12" y="25"/>
                  <a:pt x="12" y="50"/>
                </a:cubicBezTo>
                <a:cubicBezTo>
                  <a:pt x="12" y="62"/>
                  <a:pt x="25" y="62"/>
                  <a:pt x="37" y="62"/>
                </a:cubicBezTo>
                <a:cubicBezTo>
                  <a:pt x="62" y="62"/>
                  <a:pt x="62" y="62"/>
                  <a:pt x="62" y="50"/>
                </a:cubicBezTo>
                <a:cubicBezTo>
                  <a:pt x="62" y="25"/>
                  <a:pt x="62" y="25"/>
                  <a:pt x="37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265">
            <a:extLst>
              <a:ext uri="{FF2B5EF4-FFF2-40B4-BE49-F238E27FC236}">
                <a16:creationId xmlns:a16="http://schemas.microsoft.com/office/drawing/2014/main" id="{FE0940CB-F7E0-0C44-8A72-DB6C06976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7761" y="6518590"/>
            <a:ext cx="54179" cy="54177"/>
          </a:xfrm>
          <a:custGeom>
            <a:avLst/>
            <a:gdLst>
              <a:gd name="T0" fmla="*/ 37 w 75"/>
              <a:gd name="T1" fmla="*/ 74 h 75"/>
              <a:gd name="T2" fmla="*/ 37 w 75"/>
              <a:gd name="T3" fmla="*/ 74 h 75"/>
              <a:gd name="T4" fmla="*/ 0 w 75"/>
              <a:gd name="T5" fmla="*/ 37 h 75"/>
              <a:gd name="T6" fmla="*/ 37 w 75"/>
              <a:gd name="T7" fmla="*/ 0 h 75"/>
              <a:gd name="T8" fmla="*/ 74 w 75"/>
              <a:gd name="T9" fmla="*/ 37 h 75"/>
              <a:gd name="T10" fmla="*/ 37 w 75"/>
              <a:gd name="T11" fmla="*/ 74 h 75"/>
              <a:gd name="T12" fmla="*/ 37 w 75"/>
              <a:gd name="T13" fmla="*/ 12 h 75"/>
              <a:gd name="T14" fmla="*/ 37 w 75"/>
              <a:gd name="T15" fmla="*/ 12 h 75"/>
              <a:gd name="T16" fmla="*/ 12 w 75"/>
              <a:gd name="T17" fmla="*/ 37 h 75"/>
              <a:gd name="T18" fmla="*/ 37 w 75"/>
              <a:gd name="T19" fmla="*/ 62 h 75"/>
              <a:gd name="T20" fmla="*/ 61 w 75"/>
              <a:gd name="T21" fmla="*/ 37 h 75"/>
              <a:gd name="T22" fmla="*/ 37 w 75"/>
              <a:gd name="T23" fmla="*/ 12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5" h="75">
                <a:moveTo>
                  <a:pt x="37" y="74"/>
                </a:moveTo>
                <a:lnTo>
                  <a:pt x="37" y="74"/>
                </a:lnTo>
                <a:cubicBezTo>
                  <a:pt x="25" y="74"/>
                  <a:pt x="0" y="49"/>
                  <a:pt x="0" y="37"/>
                </a:cubicBezTo>
                <a:cubicBezTo>
                  <a:pt x="0" y="12"/>
                  <a:pt x="25" y="0"/>
                  <a:pt x="37" y="0"/>
                </a:cubicBezTo>
                <a:cubicBezTo>
                  <a:pt x="61" y="0"/>
                  <a:pt x="74" y="12"/>
                  <a:pt x="74" y="37"/>
                </a:cubicBezTo>
                <a:cubicBezTo>
                  <a:pt x="74" y="49"/>
                  <a:pt x="61" y="74"/>
                  <a:pt x="37" y="74"/>
                </a:cubicBezTo>
                <a:close/>
                <a:moveTo>
                  <a:pt x="37" y="12"/>
                </a:moveTo>
                <a:lnTo>
                  <a:pt x="37" y="12"/>
                </a:lnTo>
                <a:cubicBezTo>
                  <a:pt x="25" y="12"/>
                  <a:pt x="12" y="25"/>
                  <a:pt x="12" y="37"/>
                </a:cubicBezTo>
                <a:cubicBezTo>
                  <a:pt x="12" y="49"/>
                  <a:pt x="25" y="62"/>
                  <a:pt x="37" y="62"/>
                </a:cubicBezTo>
                <a:cubicBezTo>
                  <a:pt x="49" y="62"/>
                  <a:pt x="61" y="49"/>
                  <a:pt x="61" y="37"/>
                </a:cubicBezTo>
                <a:cubicBezTo>
                  <a:pt x="61" y="25"/>
                  <a:pt x="49" y="12"/>
                  <a:pt x="37" y="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266">
            <a:extLst>
              <a:ext uri="{FF2B5EF4-FFF2-40B4-BE49-F238E27FC236}">
                <a16:creationId xmlns:a16="http://schemas.microsoft.com/office/drawing/2014/main" id="{CCC56189-916E-D54D-A819-EB14DC2B6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4349" y="6518590"/>
            <a:ext cx="63739" cy="54177"/>
          </a:xfrm>
          <a:custGeom>
            <a:avLst/>
            <a:gdLst>
              <a:gd name="T0" fmla="*/ 37 w 88"/>
              <a:gd name="T1" fmla="*/ 74 h 75"/>
              <a:gd name="T2" fmla="*/ 37 w 88"/>
              <a:gd name="T3" fmla="*/ 74 h 75"/>
              <a:gd name="T4" fmla="*/ 0 w 88"/>
              <a:gd name="T5" fmla="*/ 37 h 75"/>
              <a:gd name="T6" fmla="*/ 37 w 88"/>
              <a:gd name="T7" fmla="*/ 0 h 75"/>
              <a:gd name="T8" fmla="*/ 87 w 88"/>
              <a:gd name="T9" fmla="*/ 37 h 75"/>
              <a:gd name="T10" fmla="*/ 37 w 88"/>
              <a:gd name="T11" fmla="*/ 74 h 75"/>
              <a:gd name="T12" fmla="*/ 37 w 88"/>
              <a:gd name="T13" fmla="*/ 12 h 75"/>
              <a:gd name="T14" fmla="*/ 37 w 88"/>
              <a:gd name="T15" fmla="*/ 12 h 75"/>
              <a:gd name="T16" fmla="*/ 12 w 88"/>
              <a:gd name="T17" fmla="*/ 37 h 75"/>
              <a:gd name="T18" fmla="*/ 37 w 88"/>
              <a:gd name="T19" fmla="*/ 62 h 75"/>
              <a:gd name="T20" fmla="*/ 62 w 88"/>
              <a:gd name="T21" fmla="*/ 37 h 75"/>
              <a:gd name="T22" fmla="*/ 37 w 88"/>
              <a:gd name="T23" fmla="*/ 12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8" h="75">
                <a:moveTo>
                  <a:pt x="37" y="74"/>
                </a:moveTo>
                <a:lnTo>
                  <a:pt x="37" y="74"/>
                </a:lnTo>
                <a:cubicBezTo>
                  <a:pt x="25" y="74"/>
                  <a:pt x="0" y="49"/>
                  <a:pt x="0" y="37"/>
                </a:cubicBezTo>
                <a:cubicBezTo>
                  <a:pt x="0" y="12"/>
                  <a:pt x="25" y="0"/>
                  <a:pt x="37" y="0"/>
                </a:cubicBezTo>
                <a:cubicBezTo>
                  <a:pt x="62" y="0"/>
                  <a:pt x="87" y="12"/>
                  <a:pt x="87" y="37"/>
                </a:cubicBezTo>
                <a:cubicBezTo>
                  <a:pt x="87" y="49"/>
                  <a:pt x="62" y="74"/>
                  <a:pt x="37" y="74"/>
                </a:cubicBezTo>
                <a:close/>
                <a:moveTo>
                  <a:pt x="37" y="12"/>
                </a:moveTo>
                <a:lnTo>
                  <a:pt x="37" y="12"/>
                </a:lnTo>
                <a:cubicBezTo>
                  <a:pt x="25" y="12"/>
                  <a:pt x="12" y="25"/>
                  <a:pt x="12" y="37"/>
                </a:cubicBezTo>
                <a:cubicBezTo>
                  <a:pt x="12" y="49"/>
                  <a:pt x="25" y="62"/>
                  <a:pt x="37" y="62"/>
                </a:cubicBezTo>
                <a:cubicBezTo>
                  <a:pt x="62" y="62"/>
                  <a:pt x="62" y="49"/>
                  <a:pt x="62" y="37"/>
                </a:cubicBezTo>
                <a:cubicBezTo>
                  <a:pt x="62" y="25"/>
                  <a:pt x="62" y="12"/>
                  <a:pt x="37" y="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267">
            <a:extLst>
              <a:ext uri="{FF2B5EF4-FFF2-40B4-BE49-F238E27FC236}">
                <a16:creationId xmlns:a16="http://schemas.microsoft.com/office/drawing/2014/main" id="{36CD4244-7630-BD4C-B7E2-F9980886B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174" y="6276382"/>
            <a:ext cx="54177" cy="63739"/>
          </a:xfrm>
          <a:custGeom>
            <a:avLst/>
            <a:gdLst>
              <a:gd name="T0" fmla="*/ 37 w 75"/>
              <a:gd name="T1" fmla="*/ 87 h 88"/>
              <a:gd name="T2" fmla="*/ 37 w 75"/>
              <a:gd name="T3" fmla="*/ 87 h 88"/>
              <a:gd name="T4" fmla="*/ 0 w 75"/>
              <a:gd name="T5" fmla="*/ 49 h 88"/>
              <a:gd name="T6" fmla="*/ 37 w 75"/>
              <a:gd name="T7" fmla="*/ 0 h 88"/>
              <a:gd name="T8" fmla="*/ 74 w 75"/>
              <a:gd name="T9" fmla="*/ 49 h 88"/>
              <a:gd name="T10" fmla="*/ 37 w 75"/>
              <a:gd name="T11" fmla="*/ 87 h 88"/>
              <a:gd name="T12" fmla="*/ 37 w 75"/>
              <a:gd name="T13" fmla="*/ 25 h 88"/>
              <a:gd name="T14" fmla="*/ 37 w 75"/>
              <a:gd name="T15" fmla="*/ 25 h 88"/>
              <a:gd name="T16" fmla="*/ 12 w 75"/>
              <a:gd name="T17" fmla="*/ 49 h 88"/>
              <a:gd name="T18" fmla="*/ 37 w 75"/>
              <a:gd name="T19" fmla="*/ 74 h 88"/>
              <a:gd name="T20" fmla="*/ 62 w 75"/>
              <a:gd name="T21" fmla="*/ 49 h 88"/>
              <a:gd name="T22" fmla="*/ 37 w 75"/>
              <a:gd name="T23" fmla="*/ 2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5" h="88">
                <a:moveTo>
                  <a:pt x="37" y="87"/>
                </a:moveTo>
                <a:lnTo>
                  <a:pt x="37" y="87"/>
                </a:lnTo>
                <a:cubicBezTo>
                  <a:pt x="12" y="87"/>
                  <a:pt x="0" y="62"/>
                  <a:pt x="0" y="49"/>
                </a:cubicBezTo>
                <a:cubicBezTo>
                  <a:pt x="0" y="25"/>
                  <a:pt x="12" y="0"/>
                  <a:pt x="37" y="0"/>
                </a:cubicBezTo>
                <a:cubicBezTo>
                  <a:pt x="62" y="0"/>
                  <a:pt x="74" y="25"/>
                  <a:pt x="74" y="49"/>
                </a:cubicBezTo>
                <a:cubicBezTo>
                  <a:pt x="74" y="62"/>
                  <a:pt x="62" y="87"/>
                  <a:pt x="37" y="87"/>
                </a:cubicBezTo>
                <a:close/>
                <a:moveTo>
                  <a:pt x="37" y="25"/>
                </a:moveTo>
                <a:lnTo>
                  <a:pt x="37" y="25"/>
                </a:lnTo>
                <a:cubicBezTo>
                  <a:pt x="25" y="25"/>
                  <a:pt x="12" y="25"/>
                  <a:pt x="12" y="49"/>
                </a:cubicBezTo>
                <a:cubicBezTo>
                  <a:pt x="12" y="62"/>
                  <a:pt x="25" y="74"/>
                  <a:pt x="37" y="74"/>
                </a:cubicBezTo>
                <a:cubicBezTo>
                  <a:pt x="50" y="74"/>
                  <a:pt x="62" y="62"/>
                  <a:pt x="62" y="49"/>
                </a:cubicBezTo>
                <a:cubicBezTo>
                  <a:pt x="62" y="25"/>
                  <a:pt x="50" y="25"/>
                  <a:pt x="37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268">
            <a:extLst>
              <a:ext uri="{FF2B5EF4-FFF2-40B4-BE49-F238E27FC236}">
                <a16:creationId xmlns:a16="http://schemas.microsoft.com/office/drawing/2014/main" id="{FDC102F7-500C-2C41-A3F7-FE0BF7CA6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7761" y="6276382"/>
            <a:ext cx="54179" cy="63739"/>
          </a:xfrm>
          <a:custGeom>
            <a:avLst/>
            <a:gdLst>
              <a:gd name="T0" fmla="*/ 37 w 75"/>
              <a:gd name="T1" fmla="*/ 87 h 88"/>
              <a:gd name="T2" fmla="*/ 37 w 75"/>
              <a:gd name="T3" fmla="*/ 87 h 88"/>
              <a:gd name="T4" fmla="*/ 0 w 75"/>
              <a:gd name="T5" fmla="*/ 49 h 88"/>
              <a:gd name="T6" fmla="*/ 37 w 75"/>
              <a:gd name="T7" fmla="*/ 0 h 88"/>
              <a:gd name="T8" fmla="*/ 74 w 75"/>
              <a:gd name="T9" fmla="*/ 49 h 88"/>
              <a:gd name="T10" fmla="*/ 37 w 75"/>
              <a:gd name="T11" fmla="*/ 87 h 88"/>
              <a:gd name="T12" fmla="*/ 37 w 75"/>
              <a:gd name="T13" fmla="*/ 25 h 88"/>
              <a:gd name="T14" fmla="*/ 37 w 75"/>
              <a:gd name="T15" fmla="*/ 25 h 88"/>
              <a:gd name="T16" fmla="*/ 12 w 75"/>
              <a:gd name="T17" fmla="*/ 49 h 88"/>
              <a:gd name="T18" fmla="*/ 37 w 75"/>
              <a:gd name="T19" fmla="*/ 74 h 88"/>
              <a:gd name="T20" fmla="*/ 61 w 75"/>
              <a:gd name="T21" fmla="*/ 49 h 88"/>
              <a:gd name="T22" fmla="*/ 37 w 75"/>
              <a:gd name="T23" fmla="*/ 2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5" h="88">
                <a:moveTo>
                  <a:pt x="37" y="87"/>
                </a:moveTo>
                <a:lnTo>
                  <a:pt x="37" y="87"/>
                </a:lnTo>
                <a:cubicBezTo>
                  <a:pt x="25" y="87"/>
                  <a:pt x="0" y="62"/>
                  <a:pt x="0" y="49"/>
                </a:cubicBezTo>
                <a:cubicBezTo>
                  <a:pt x="0" y="25"/>
                  <a:pt x="25" y="0"/>
                  <a:pt x="37" y="0"/>
                </a:cubicBezTo>
                <a:cubicBezTo>
                  <a:pt x="61" y="0"/>
                  <a:pt x="74" y="25"/>
                  <a:pt x="74" y="49"/>
                </a:cubicBezTo>
                <a:cubicBezTo>
                  <a:pt x="74" y="62"/>
                  <a:pt x="61" y="87"/>
                  <a:pt x="37" y="87"/>
                </a:cubicBezTo>
                <a:close/>
                <a:moveTo>
                  <a:pt x="37" y="25"/>
                </a:moveTo>
                <a:lnTo>
                  <a:pt x="37" y="25"/>
                </a:lnTo>
                <a:cubicBezTo>
                  <a:pt x="25" y="25"/>
                  <a:pt x="12" y="25"/>
                  <a:pt x="12" y="49"/>
                </a:cubicBezTo>
                <a:cubicBezTo>
                  <a:pt x="12" y="62"/>
                  <a:pt x="25" y="74"/>
                  <a:pt x="37" y="74"/>
                </a:cubicBezTo>
                <a:cubicBezTo>
                  <a:pt x="49" y="74"/>
                  <a:pt x="61" y="62"/>
                  <a:pt x="61" y="49"/>
                </a:cubicBezTo>
                <a:cubicBezTo>
                  <a:pt x="61" y="25"/>
                  <a:pt x="49" y="25"/>
                  <a:pt x="37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269">
            <a:extLst>
              <a:ext uri="{FF2B5EF4-FFF2-40B4-BE49-F238E27FC236}">
                <a16:creationId xmlns:a16="http://schemas.microsoft.com/office/drawing/2014/main" id="{F2498F9A-E8BC-744A-830E-350C107B3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4349" y="6276382"/>
            <a:ext cx="63739" cy="63739"/>
          </a:xfrm>
          <a:custGeom>
            <a:avLst/>
            <a:gdLst>
              <a:gd name="T0" fmla="*/ 37 w 88"/>
              <a:gd name="T1" fmla="*/ 87 h 88"/>
              <a:gd name="T2" fmla="*/ 37 w 88"/>
              <a:gd name="T3" fmla="*/ 87 h 88"/>
              <a:gd name="T4" fmla="*/ 0 w 88"/>
              <a:gd name="T5" fmla="*/ 49 h 88"/>
              <a:gd name="T6" fmla="*/ 37 w 88"/>
              <a:gd name="T7" fmla="*/ 0 h 88"/>
              <a:gd name="T8" fmla="*/ 87 w 88"/>
              <a:gd name="T9" fmla="*/ 49 h 88"/>
              <a:gd name="T10" fmla="*/ 37 w 88"/>
              <a:gd name="T11" fmla="*/ 87 h 88"/>
              <a:gd name="T12" fmla="*/ 37 w 88"/>
              <a:gd name="T13" fmla="*/ 25 h 88"/>
              <a:gd name="T14" fmla="*/ 37 w 88"/>
              <a:gd name="T15" fmla="*/ 25 h 88"/>
              <a:gd name="T16" fmla="*/ 12 w 88"/>
              <a:gd name="T17" fmla="*/ 49 h 88"/>
              <a:gd name="T18" fmla="*/ 37 w 88"/>
              <a:gd name="T19" fmla="*/ 74 h 88"/>
              <a:gd name="T20" fmla="*/ 62 w 88"/>
              <a:gd name="T21" fmla="*/ 49 h 88"/>
              <a:gd name="T22" fmla="*/ 37 w 88"/>
              <a:gd name="T23" fmla="*/ 2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8" h="88">
                <a:moveTo>
                  <a:pt x="37" y="87"/>
                </a:moveTo>
                <a:lnTo>
                  <a:pt x="37" y="87"/>
                </a:lnTo>
                <a:cubicBezTo>
                  <a:pt x="25" y="87"/>
                  <a:pt x="0" y="62"/>
                  <a:pt x="0" y="49"/>
                </a:cubicBezTo>
                <a:cubicBezTo>
                  <a:pt x="0" y="25"/>
                  <a:pt x="25" y="0"/>
                  <a:pt x="37" y="0"/>
                </a:cubicBezTo>
                <a:cubicBezTo>
                  <a:pt x="62" y="0"/>
                  <a:pt x="87" y="25"/>
                  <a:pt x="87" y="49"/>
                </a:cubicBezTo>
                <a:cubicBezTo>
                  <a:pt x="87" y="62"/>
                  <a:pt x="62" y="87"/>
                  <a:pt x="37" y="87"/>
                </a:cubicBezTo>
                <a:close/>
                <a:moveTo>
                  <a:pt x="37" y="25"/>
                </a:moveTo>
                <a:lnTo>
                  <a:pt x="37" y="25"/>
                </a:lnTo>
                <a:cubicBezTo>
                  <a:pt x="25" y="25"/>
                  <a:pt x="12" y="25"/>
                  <a:pt x="12" y="49"/>
                </a:cubicBezTo>
                <a:cubicBezTo>
                  <a:pt x="12" y="62"/>
                  <a:pt x="25" y="74"/>
                  <a:pt x="37" y="74"/>
                </a:cubicBezTo>
                <a:cubicBezTo>
                  <a:pt x="62" y="74"/>
                  <a:pt x="62" y="62"/>
                  <a:pt x="62" y="49"/>
                </a:cubicBezTo>
                <a:cubicBezTo>
                  <a:pt x="62" y="25"/>
                  <a:pt x="62" y="25"/>
                  <a:pt x="37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270">
            <a:extLst>
              <a:ext uri="{FF2B5EF4-FFF2-40B4-BE49-F238E27FC236}">
                <a16:creationId xmlns:a16="http://schemas.microsoft.com/office/drawing/2014/main" id="{8F3CE2B4-5C99-1748-9B62-4767F0DBB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7548" y="6212643"/>
            <a:ext cx="662885" cy="653324"/>
          </a:xfrm>
          <a:custGeom>
            <a:avLst/>
            <a:gdLst>
              <a:gd name="T0" fmla="*/ 459 w 919"/>
              <a:gd name="T1" fmla="*/ 904 h 905"/>
              <a:gd name="T2" fmla="*/ 459 w 919"/>
              <a:gd name="T3" fmla="*/ 904 h 905"/>
              <a:gd name="T4" fmla="*/ 137 w 919"/>
              <a:gd name="T5" fmla="*/ 769 h 905"/>
              <a:gd name="T6" fmla="*/ 0 w 919"/>
              <a:gd name="T7" fmla="*/ 447 h 905"/>
              <a:gd name="T8" fmla="*/ 137 w 919"/>
              <a:gd name="T9" fmla="*/ 124 h 905"/>
              <a:gd name="T10" fmla="*/ 459 w 919"/>
              <a:gd name="T11" fmla="*/ 0 h 905"/>
              <a:gd name="T12" fmla="*/ 781 w 919"/>
              <a:gd name="T13" fmla="*/ 124 h 905"/>
              <a:gd name="T14" fmla="*/ 918 w 919"/>
              <a:gd name="T15" fmla="*/ 447 h 905"/>
              <a:gd name="T16" fmla="*/ 781 w 919"/>
              <a:gd name="T17" fmla="*/ 769 h 905"/>
              <a:gd name="T18" fmla="*/ 459 w 919"/>
              <a:gd name="T19" fmla="*/ 904 h 905"/>
              <a:gd name="T20" fmla="*/ 459 w 919"/>
              <a:gd name="T21" fmla="*/ 50 h 905"/>
              <a:gd name="T22" fmla="*/ 459 w 919"/>
              <a:gd name="T23" fmla="*/ 50 h 905"/>
              <a:gd name="T24" fmla="*/ 62 w 919"/>
              <a:gd name="T25" fmla="*/ 447 h 905"/>
              <a:gd name="T26" fmla="*/ 459 w 919"/>
              <a:gd name="T27" fmla="*/ 843 h 905"/>
              <a:gd name="T28" fmla="*/ 856 w 919"/>
              <a:gd name="T29" fmla="*/ 447 h 905"/>
              <a:gd name="T30" fmla="*/ 459 w 919"/>
              <a:gd name="T31" fmla="*/ 5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19" h="905">
                <a:moveTo>
                  <a:pt x="459" y="904"/>
                </a:moveTo>
                <a:lnTo>
                  <a:pt x="459" y="904"/>
                </a:lnTo>
                <a:cubicBezTo>
                  <a:pt x="335" y="904"/>
                  <a:pt x="224" y="856"/>
                  <a:pt x="137" y="769"/>
                </a:cubicBezTo>
                <a:cubicBezTo>
                  <a:pt x="50" y="682"/>
                  <a:pt x="0" y="570"/>
                  <a:pt x="0" y="447"/>
                </a:cubicBezTo>
                <a:cubicBezTo>
                  <a:pt x="0" y="322"/>
                  <a:pt x="50" y="211"/>
                  <a:pt x="137" y="124"/>
                </a:cubicBezTo>
                <a:cubicBezTo>
                  <a:pt x="224" y="37"/>
                  <a:pt x="335" y="0"/>
                  <a:pt x="459" y="0"/>
                </a:cubicBezTo>
                <a:cubicBezTo>
                  <a:pt x="583" y="0"/>
                  <a:pt x="695" y="37"/>
                  <a:pt x="781" y="124"/>
                </a:cubicBezTo>
                <a:cubicBezTo>
                  <a:pt x="868" y="211"/>
                  <a:pt x="918" y="322"/>
                  <a:pt x="918" y="447"/>
                </a:cubicBezTo>
                <a:cubicBezTo>
                  <a:pt x="918" y="570"/>
                  <a:pt x="868" y="682"/>
                  <a:pt x="781" y="769"/>
                </a:cubicBezTo>
                <a:cubicBezTo>
                  <a:pt x="695" y="856"/>
                  <a:pt x="583" y="904"/>
                  <a:pt x="459" y="904"/>
                </a:cubicBezTo>
                <a:close/>
                <a:moveTo>
                  <a:pt x="459" y="50"/>
                </a:moveTo>
                <a:lnTo>
                  <a:pt x="459" y="50"/>
                </a:lnTo>
                <a:cubicBezTo>
                  <a:pt x="236" y="50"/>
                  <a:pt x="62" y="223"/>
                  <a:pt x="62" y="447"/>
                </a:cubicBezTo>
                <a:cubicBezTo>
                  <a:pt x="62" y="670"/>
                  <a:pt x="236" y="843"/>
                  <a:pt x="459" y="843"/>
                </a:cubicBezTo>
                <a:cubicBezTo>
                  <a:pt x="682" y="843"/>
                  <a:pt x="856" y="670"/>
                  <a:pt x="856" y="447"/>
                </a:cubicBezTo>
                <a:cubicBezTo>
                  <a:pt x="856" y="223"/>
                  <a:pt x="682" y="50"/>
                  <a:pt x="459" y="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271">
            <a:extLst>
              <a:ext uri="{FF2B5EF4-FFF2-40B4-BE49-F238E27FC236}">
                <a16:creationId xmlns:a16="http://schemas.microsoft.com/office/drawing/2014/main" id="{32CDE6B2-D62D-214A-9EF4-07E8DFB92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0409" y="6282756"/>
            <a:ext cx="503538" cy="503538"/>
          </a:xfrm>
          <a:custGeom>
            <a:avLst/>
            <a:gdLst>
              <a:gd name="T0" fmla="*/ 347 w 695"/>
              <a:gd name="T1" fmla="*/ 695 h 696"/>
              <a:gd name="T2" fmla="*/ 347 w 695"/>
              <a:gd name="T3" fmla="*/ 695 h 696"/>
              <a:gd name="T4" fmla="*/ 0 w 695"/>
              <a:gd name="T5" fmla="*/ 348 h 696"/>
              <a:gd name="T6" fmla="*/ 347 w 695"/>
              <a:gd name="T7" fmla="*/ 0 h 696"/>
              <a:gd name="T8" fmla="*/ 694 w 695"/>
              <a:gd name="T9" fmla="*/ 348 h 696"/>
              <a:gd name="T10" fmla="*/ 347 w 695"/>
              <a:gd name="T11" fmla="*/ 695 h 696"/>
              <a:gd name="T12" fmla="*/ 347 w 695"/>
              <a:gd name="T13" fmla="*/ 62 h 696"/>
              <a:gd name="T14" fmla="*/ 347 w 695"/>
              <a:gd name="T15" fmla="*/ 62 h 696"/>
              <a:gd name="T16" fmla="*/ 62 w 695"/>
              <a:gd name="T17" fmla="*/ 348 h 696"/>
              <a:gd name="T18" fmla="*/ 347 w 695"/>
              <a:gd name="T19" fmla="*/ 645 h 696"/>
              <a:gd name="T20" fmla="*/ 645 w 695"/>
              <a:gd name="T21" fmla="*/ 348 h 696"/>
              <a:gd name="T22" fmla="*/ 347 w 695"/>
              <a:gd name="T23" fmla="*/ 6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95" h="696">
                <a:moveTo>
                  <a:pt x="347" y="695"/>
                </a:moveTo>
                <a:lnTo>
                  <a:pt x="347" y="695"/>
                </a:lnTo>
                <a:cubicBezTo>
                  <a:pt x="161" y="695"/>
                  <a:pt x="0" y="546"/>
                  <a:pt x="0" y="348"/>
                </a:cubicBezTo>
                <a:cubicBezTo>
                  <a:pt x="0" y="162"/>
                  <a:pt x="161" y="0"/>
                  <a:pt x="347" y="0"/>
                </a:cubicBezTo>
                <a:cubicBezTo>
                  <a:pt x="546" y="0"/>
                  <a:pt x="694" y="162"/>
                  <a:pt x="694" y="348"/>
                </a:cubicBezTo>
                <a:cubicBezTo>
                  <a:pt x="694" y="546"/>
                  <a:pt x="546" y="695"/>
                  <a:pt x="347" y="695"/>
                </a:cubicBezTo>
                <a:close/>
                <a:moveTo>
                  <a:pt x="347" y="62"/>
                </a:moveTo>
                <a:lnTo>
                  <a:pt x="347" y="62"/>
                </a:lnTo>
                <a:cubicBezTo>
                  <a:pt x="186" y="62"/>
                  <a:pt x="62" y="186"/>
                  <a:pt x="62" y="348"/>
                </a:cubicBezTo>
                <a:cubicBezTo>
                  <a:pt x="62" y="509"/>
                  <a:pt x="186" y="645"/>
                  <a:pt x="347" y="645"/>
                </a:cubicBezTo>
                <a:cubicBezTo>
                  <a:pt x="508" y="645"/>
                  <a:pt x="645" y="509"/>
                  <a:pt x="645" y="348"/>
                </a:cubicBezTo>
                <a:cubicBezTo>
                  <a:pt x="645" y="186"/>
                  <a:pt x="508" y="62"/>
                  <a:pt x="347" y="6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272">
            <a:extLst>
              <a:ext uri="{FF2B5EF4-FFF2-40B4-BE49-F238E27FC236}">
                <a16:creationId xmlns:a16="http://schemas.microsoft.com/office/drawing/2014/main" id="{4D03330E-FB1D-2D4A-AECE-1DE295389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8878" y="6410234"/>
            <a:ext cx="152974" cy="251768"/>
          </a:xfrm>
          <a:custGeom>
            <a:avLst/>
            <a:gdLst>
              <a:gd name="T0" fmla="*/ 87 w 212"/>
              <a:gd name="T1" fmla="*/ 347 h 348"/>
              <a:gd name="T2" fmla="*/ 87 w 212"/>
              <a:gd name="T3" fmla="*/ 347 h 348"/>
              <a:gd name="T4" fmla="*/ 12 w 212"/>
              <a:gd name="T5" fmla="*/ 322 h 348"/>
              <a:gd name="T6" fmla="*/ 0 w 212"/>
              <a:gd name="T7" fmla="*/ 297 h 348"/>
              <a:gd name="T8" fmla="*/ 25 w 212"/>
              <a:gd name="T9" fmla="*/ 285 h 348"/>
              <a:gd name="T10" fmla="*/ 136 w 212"/>
              <a:gd name="T11" fmla="*/ 285 h 348"/>
              <a:gd name="T12" fmla="*/ 161 w 212"/>
              <a:gd name="T13" fmla="*/ 248 h 348"/>
              <a:gd name="T14" fmla="*/ 87 w 212"/>
              <a:gd name="T15" fmla="*/ 198 h 348"/>
              <a:gd name="T16" fmla="*/ 37 w 212"/>
              <a:gd name="T17" fmla="*/ 161 h 348"/>
              <a:gd name="T18" fmla="*/ 0 w 212"/>
              <a:gd name="T19" fmla="*/ 99 h 348"/>
              <a:gd name="T20" fmla="*/ 37 w 212"/>
              <a:gd name="T21" fmla="*/ 25 h 348"/>
              <a:gd name="T22" fmla="*/ 186 w 212"/>
              <a:gd name="T23" fmla="*/ 25 h 348"/>
              <a:gd name="T24" fmla="*/ 198 w 212"/>
              <a:gd name="T25" fmla="*/ 49 h 348"/>
              <a:gd name="T26" fmla="*/ 173 w 212"/>
              <a:gd name="T27" fmla="*/ 62 h 348"/>
              <a:gd name="T28" fmla="*/ 62 w 212"/>
              <a:gd name="T29" fmla="*/ 62 h 348"/>
              <a:gd name="T30" fmla="*/ 37 w 212"/>
              <a:gd name="T31" fmla="*/ 99 h 348"/>
              <a:gd name="T32" fmla="*/ 112 w 212"/>
              <a:gd name="T33" fmla="*/ 161 h 348"/>
              <a:gd name="T34" fmla="*/ 173 w 212"/>
              <a:gd name="T35" fmla="*/ 186 h 348"/>
              <a:gd name="T36" fmla="*/ 198 w 212"/>
              <a:gd name="T37" fmla="*/ 248 h 348"/>
              <a:gd name="T38" fmla="*/ 161 w 212"/>
              <a:gd name="T39" fmla="*/ 322 h 348"/>
              <a:gd name="T40" fmla="*/ 87 w 212"/>
              <a:gd name="T41" fmla="*/ 347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2" h="348">
                <a:moveTo>
                  <a:pt x="87" y="347"/>
                </a:moveTo>
                <a:lnTo>
                  <a:pt x="87" y="347"/>
                </a:lnTo>
                <a:cubicBezTo>
                  <a:pt x="62" y="347"/>
                  <a:pt x="37" y="335"/>
                  <a:pt x="12" y="322"/>
                </a:cubicBezTo>
                <a:cubicBezTo>
                  <a:pt x="0" y="322"/>
                  <a:pt x="0" y="310"/>
                  <a:pt x="0" y="297"/>
                </a:cubicBezTo>
                <a:cubicBezTo>
                  <a:pt x="0" y="285"/>
                  <a:pt x="12" y="285"/>
                  <a:pt x="25" y="285"/>
                </a:cubicBezTo>
                <a:cubicBezTo>
                  <a:pt x="74" y="297"/>
                  <a:pt x="112" y="310"/>
                  <a:pt x="136" y="285"/>
                </a:cubicBezTo>
                <a:cubicBezTo>
                  <a:pt x="149" y="272"/>
                  <a:pt x="161" y="260"/>
                  <a:pt x="161" y="248"/>
                </a:cubicBezTo>
                <a:cubicBezTo>
                  <a:pt x="161" y="223"/>
                  <a:pt x="124" y="211"/>
                  <a:pt x="87" y="198"/>
                </a:cubicBezTo>
                <a:cubicBezTo>
                  <a:pt x="74" y="186"/>
                  <a:pt x="50" y="174"/>
                  <a:pt x="37" y="161"/>
                </a:cubicBezTo>
                <a:cubicBezTo>
                  <a:pt x="12" y="136"/>
                  <a:pt x="0" y="124"/>
                  <a:pt x="0" y="99"/>
                </a:cubicBezTo>
                <a:cubicBezTo>
                  <a:pt x="0" y="74"/>
                  <a:pt x="12" y="49"/>
                  <a:pt x="37" y="25"/>
                </a:cubicBezTo>
                <a:cubicBezTo>
                  <a:pt x="74" y="0"/>
                  <a:pt x="136" y="0"/>
                  <a:pt x="186" y="25"/>
                </a:cubicBezTo>
                <a:cubicBezTo>
                  <a:pt x="198" y="25"/>
                  <a:pt x="211" y="37"/>
                  <a:pt x="198" y="49"/>
                </a:cubicBezTo>
                <a:cubicBezTo>
                  <a:pt x="198" y="62"/>
                  <a:pt x="186" y="62"/>
                  <a:pt x="173" y="62"/>
                </a:cubicBezTo>
                <a:cubicBezTo>
                  <a:pt x="136" y="49"/>
                  <a:pt x="87" y="49"/>
                  <a:pt x="62" y="62"/>
                </a:cubicBezTo>
                <a:cubicBezTo>
                  <a:pt x="50" y="74"/>
                  <a:pt x="37" y="87"/>
                  <a:pt x="37" y="99"/>
                </a:cubicBezTo>
                <a:cubicBezTo>
                  <a:pt x="37" y="124"/>
                  <a:pt x="74" y="136"/>
                  <a:pt x="112" y="161"/>
                </a:cubicBezTo>
                <a:cubicBezTo>
                  <a:pt x="136" y="161"/>
                  <a:pt x="149" y="174"/>
                  <a:pt x="173" y="186"/>
                </a:cubicBezTo>
                <a:cubicBezTo>
                  <a:pt x="198" y="211"/>
                  <a:pt x="198" y="223"/>
                  <a:pt x="198" y="248"/>
                </a:cubicBezTo>
                <a:cubicBezTo>
                  <a:pt x="198" y="285"/>
                  <a:pt x="186" y="310"/>
                  <a:pt x="161" y="322"/>
                </a:cubicBezTo>
                <a:cubicBezTo>
                  <a:pt x="149" y="335"/>
                  <a:pt x="124" y="347"/>
                  <a:pt x="87" y="3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273">
            <a:extLst>
              <a:ext uri="{FF2B5EF4-FFF2-40B4-BE49-F238E27FC236}">
                <a16:creationId xmlns:a16="http://schemas.microsoft.com/office/drawing/2014/main" id="{2135665D-2FE2-344E-B069-469A45241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055" y="6356055"/>
            <a:ext cx="38243" cy="54179"/>
          </a:xfrm>
          <a:custGeom>
            <a:avLst/>
            <a:gdLst>
              <a:gd name="T0" fmla="*/ 25 w 51"/>
              <a:gd name="T1" fmla="*/ 74 h 75"/>
              <a:gd name="T2" fmla="*/ 25 w 51"/>
              <a:gd name="T3" fmla="*/ 74 h 75"/>
              <a:gd name="T4" fmla="*/ 0 w 51"/>
              <a:gd name="T5" fmla="*/ 49 h 75"/>
              <a:gd name="T6" fmla="*/ 0 w 51"/>
              <a:gd name="T7" fmla="*/ 24 h 75"/>
              <a:gd name="T8" fmla="*/ 25 w 51"/>
              <a:gd name="T9" fmla="*/ 0 h 75"/>
              <a:gd name="T10" fmla="*/ 50 w 51"/>
              <a:gd name="T11" fmla="*/ 24 h 75"/>
              <a:gd name="T12" fmla="*/ 50 w 51"/>
              <a:gd name="T13" fmla="*/ 49 h 75"/>
              <a:gd name="T14" fmla="*/ 25 w 51"/>
              <a:gd name="T15" fmla="*/ 7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" h="75">
                <a:moveTo>
                  <a:pt x="25" y="74"/>
                </a:moveTo>
                <a:lnTo>
                  <a:pt x="25" y="74"/>
                </a:lnTo>
                <a:cubicBezTo>
                  <a:pt x="13" y="74"/>
                  <a:pt x="0" y="62"/>
                  <a:pt x="0" y="49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2"/>
                  <a:pt x="13" y="0"/>
                  <a:pt x="25" y="0"/>
                </a:cubicBezTo>
                <a:cubicBezTo>
                  <a:pt x="38" y="0"/>
                  <a:pt x="50" y="12"/>
                  <a:pt x="50" y="24"/>
                </a:cubicBezTo>
                <a:cubicBezTo>
                  <a:pt x="50" y="49"/>
                  <a:pt x="50" y="49"/>
                  <a:pt x="50" y="49"/>
                </a:cubicBezTo>
                <a:cubicBezTo>
                  <a:pt x="50" y="62"/>
                  <a:pt x="38" y="74"/>
                  <a:pt x="25" y="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274">
            <a:extLst>
              <a:ext uri="{FF2B5EF4-FFF2-40B4-BE49-F238E27FC236}">
                <a16:creationId xmlns:a16="http://schemas.microsoft.com/office/drawing/2014/main" id="{74F81D8C-0201-0040-BCDD-1A425065D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055" y="6662002"/>
            <a:ext cx="38243" cy="54179"/>
          </a:xfrm>
          <a:custGeom>
            <a:avLst/>
            <a:gdLst>
              <a:gd name="T0" fmla="*/ 25 w 51"/>
              <a:gd name="T1" fmla="*/ 75 h 76"/>
              <a:gd name="T2" fmla="*/ 25 w 51"/>
              <a:gd name="T3" fmla="*/ 75 h 76"/>
              <a:gd name="T4" fmla="*/ 0 w 51"/>
              <a:gd name="T5" fmla="*/ 50 h 76"/>
              <a:gd name="T6" fmla="*/ 0 w 51"/>
              <a:gd name="T7" fmla="*/ 25 h 76"/>
              <a:gd name="T8" fmla="*/ 25 w 51"/>
              <a:gd name="T9" fmla="*/ 0 h 76"/>
              <a:gd name="T10" fmla="*/ 50 w 51"/>
              <a:gd name="T11" fmla="*/ 25 h 76"/>
              <a:gd name="T12" fmla="*/ 50 w 51"/>
              <a:gd name="T13" fmla="*/ 50 h 76"/>
              <a:gd name="T14" fmla="*/ 25 w 51"/>
              <a:gd name="T15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" h="76">
                <a:moveTo>
                  <a:pt x="25" y="75"/>
                </a:moveTo>
                <a:lnTo>
                  <a:pt x="25" y="75"/>
                </a:lnTo>
                <a:cubicBezTo>
                  <a:pt x="13" y="75"/>
                  <a:pt x="0" y="62"/>
                  <a:pt x="0" y="5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2"/>
                  <a:pt x="13" y="0"/>
                  <a:pt x="25" y="0"/>
                </a:cubicBezTo>
                <a:cubicBezTo>
                  <a:pt x="38" y="0"/>
                  <a:pt x="50" y="12"/>
                  <a:pt x="50" y="25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62"/>
                  <a:pt x="38" y="75"/>
                  <a:pt x="25" y="7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47" name="Group 38">
            <a:extLst>
              <a:ext uri="{FF2B5EF4-FFF2-40B4-BE49-F238E27FC236}">
                <a16:creationId xmlns:a16="http://schemas.microsoft.com/office/drawing/2014/main" id="{A47965A9-6750-494B-9858-0E77BD486A8C}"/>
              </a:ext>
            </a:extLst>
          </p:cNvPr>
          <p:cNvGrpSpPr/>
          <p:nvPr/>
        </p:nvGrpSpPr>
        <p:grpSpPr>
          <a:xfrm>
            <a:off x="10890993" y="2802934"/>
            <a:ext cx="2621158" cy="980927"/>
            <a:chOff x="5999600" y="11104223"/>
            <a:chExt cx="2621158" cy="980927"/>
          </a:xfrm>
        </p:grpSpPr>
        <p:sp>
          <p:nvSpPr>
            <p:cNvPr id="448" name="CuadroTexto 395">
              <a:extLst>
                <a:ext uri="{FF2B5EF4-FFF2-40B4-BE49-F238E27FC236}">
                  <a16:creationId xmlns:a16="http://schemas.microsoft.com/office/drawing/2014/main" id="{6A687C39-EAFF-D54E-B479-4EA8C1BA97D2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49" name="Rectangle 40">
              <a:extLst>
                <a:ext uri="{FF2B5EF4-FFF2-40B4-BE49-F238E27FC236}">
                  <a16:creationId xmlns:a16="http://schemas.microsoft.com/office/drawing/2014/main" id="{45057D1E-2678-F54E-A17C-37935AFCE1B2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50" name="Group 38">
            <a:extLst>
              <a:ext uri="{FF2B5EF4-FFF2-40B4-BE49-F238E27FC236}">
                <a16:creationId xmlns:a16="http://schemas.microsoft.com/office/drawing/2014/main" id="{E0D1DE28-76E4-7946-BB48-73B82D0030B8}"/>
              </a:ext>
            </a:extLst>
          </p:cNvPr>
          <p:cNvGrpSpPr/>
          <p:nvPr/>
        </p:nvGrpSpPr>
        <p:grpSpPr>
          <a:xfrm>
            <a:off x="10875059" y="7018940"/>
            <a:ext cx="2621158" cy="980927"/>
            <a:chOff x="5999600" y="11104223"/>
            <a:chExt cx="2621158" cy="980927"/>
          </a:xfrm>
        </p:grpSpPr>
        <p:sp>
          <p:nvSpPr>
            <p:cNvPr id="451" name="CuadroTexto 395">
              <a:extLst>
                <a:ext uri="{FF2B5EF4-FFF2-40B4-BE49-F238E27FC236}">
                  <a16:creationId xmlns:a16="http://schemas.microsoft.com/office/drawing/2014/main" id="{8518048D-2B22-0B41-8B51-F0E30D18165B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52" name="Rectangle 40">
              <a:extLst>
                <a:ext uri="{FF2B5EF4-FFF2-40B4-BE49-F238E27FC236}">
                  <a16:creationId xmlns:a16="http://schemas.microsoft.com/office/drawing/2014/main" id="{C14BBFB4-D632-624D-9E80-9A49F2A5205E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53" name="Group 38">
            <a:extLst>
              <a:ext uri="{FF2B5EF4-FFF2-40B4-BE49-F238E27FC236}">
                <a16:creationId xmlns:a16="http://schemas.microsoft.com/office/drawing/2014/main" id="{B17D072A-061E-0E49-8B0E-E2DEE5E8C8C1}"/>
              </a:ext>
            </a:extLst>
          </p:cNvPr>
          <p:cNvGrpSpPr/>
          <p:nvPr/>
        </p:nvGrpSpPr>
        <p:grpSpPr>
          <a:xfrm>
            <a:off x="15092987" y="7054356"/>
            <a:ext cx="2621158" cy="980927"/>
            <a:chOff x="5999600" y="11104223"/>
            <a:chExt cx="2621158" cy="980927"/>
          </a:xfrm>
        </p:grpSpPr>
        <p:sp>
          <p:nvSpPr>
            <p:cNvPr id="454" name="CuadroTexto 395">
              <a:extLst>
                <a:ext uri="{FF2B5EF4-FFF2-40B4-BE49-F238E27FC236}">
                  <a16:creationId xmlns:a16="http://schemas.microsoft.com/office/drawing/2014/main" id="{713DD467-FDAD-F44E-8F3C-E533F2D7C0DD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55" name="Rectangle 40">
              <a:extLst>
                <a:ext uri="{FF2B5EF4-FFF2-40B4-BE49-F238E27FC236}">
                  <a16:creationId xmlns:a16="http://schemas.microsoft.com/office/drawing/2014/main" id="{427D9D6E-88BC-E449-8F9E-4233587591BA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56" name="Group 38">
            <a:extLst>
              <a:ext uri="{FF2B5EF4-FFF2-40B4-BE49-F238E27FC236}">
                <a16:creationId xmlns:a16="http://schemas.microsoft.com/office/drawing/2014/main" id="{FF10E9D6-A822-6C4C-BD8B-3502CF808EB1}"/>
              </a:ext>
            </a:extLst>
          </p:cNvPr>
          <p:cNvGrpSpPr/>
          <p:nvPr/>
        </p:nvGrpSpPr>
        <p:grpSpPr>
          <a:xfrm>
            <a:off x="6663506" y="7046615"/>
            <a:ext cx="2621158" cy="980927"/>
            <a:chOff x="5999600" y="11104223"/>
            <a:chExt cx="2621158" cy="980927"/>
          </a:xfrm>
        </p:grpSpPr>
        <p:sp>
          <p:nvSpPr>
            <p:cNvPr id="457" name="CuadroTexto 395">
              <a:extLst>
                <a:ext uri="{FF2B5EF4-FFF2-40B4-BE49-F238E27FC236}">
                  <a16:creationId xmlns:a16="http://schemas.microsoft.com/office/drawing/2014/main" id="{E4D08918-9D0D-6E46-AC08-F350D1991663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58" name="Rectangle 40">
              <a:extLst>
                <a:ext uri="{FF2B5EF4-FFF2-40B4-BE49-F238E27FC236}">
                  <a16:creationId xmlns:a16="http://schemas.microsoft.com/office/drawing/2014/main" id="{F9B2225B-D1BA-2E43-8E64-059096169232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59" name="Group 38">
            <a:extLst>
              <a:ext uri="{FF2B5EF4-FFF2-40B4-BE49-F238E27FC236}">
                <a16:creationId xmlns:a16="http://schemas.microsoft.com/office/drawing/2014/main" id="{628B2CDC-29CF-2046-B02C-250CA8D0AED6}"/>
              </a:ext>
            </a:extLst>
          </p:cNvPr>
          <p:cNvGrpSpPr/>
          <p:nvPr/>
        </p:nvGrpSpPr>
        <p:grpSpPr>
          <a:xfrm>
            <a:off x="10900610" y="11184820"/>
            <a:ext cx="2621158" cy="980927"/>
            <a:chOff x="5999600" y="11104223"/>
            <a:chExt cx="2621158" cy="980927"/>
          </a:xfrm>
        </p:grpSpPr>
        <p:sp>
          <p:nvSpPr>
            <p:cNvPr id="460" name="CuadroTexto 395">
              <a:extLst>
                <a:ext uri="{FF2B5EF4-FFF2-40B4-BE49-F238E27FC236}">
                  <a16:creationId xmlns:a16="http://schemas.microsoft.com/office/drawing/2014/main" id="{3407B39E-1079-7649-BD53-824629F13E9A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61" name="Rectangle 40">
              <a:extLst>
                <a:ext uri="{FF2B5EF4-FFF2-40B4-BE49-F238E27FC236}">
                  <a16:creationId xmlns:a16="http://schemas.microsoft.com/office/drawing/2014/main" id="{8E001491-CDDA-1247-B8FE-5999D2501D73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Line 1">
            <a:extLst>
              <a:ext uri="{FF2B5EF4-FFF2-40B4-BE49-F238E27FC236}">
                <a16:creationId xmlns:a16="http://schemas.microsoft.com/office/drawing/2014/main" id="{39551990-027B-9B40-9FE2-EDDBAE4BD449}"/>
              </a:ext>
            </a:extLst>
          </p:cNvPr>
          <p:cNvSpPr>
            <a:spLocks noChangeShapeType="1"/>
          </p:cNvSpPr>
          <p:nvPr/>
        </p:nvSpPr>
        <p:spPr bwMode="auto">
          <a:xfrm>
            <a:off x="9391170" y="6146334"/>
            <a:ext cx="5842477" cy="3515714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0" name="Line 2">
            <a:extLst>
              <a:ext uri="{FF2B5EF4-FFF2-40B4-BE49-F238E27FC236}">
                <a16:creationId xmlns:a16="http://schemas.microsoft.com/office/drawing/2014/main" id="{8BE1C06A-E312-EF41-9F89-6E0B4E570F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12478" y="6107983"/>
            <a:ext cx="5804123" cy="360094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1" name="Line 3">
            <a:extLst>
              <a:ext uri="{FF2B5EF4-FFF2-40B4-BE49-F238E27FC236}">
                <a16:creationId xmlns:a16="http://schemas.microsoft.com/office/drawing/2014/main" id="{E18EFCC4-9BBB-E441-A4F0-0159E699E3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5387" y="7821094"/>
            <a:ext cx="12848334" cy="426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7" name="Freeform 359">
            <a:extLst>
              <a:ext uri="{FF2B5EF4-FFF2-40B4-BE49-F238E27FC236}">
                <a16:creationId xmlns:a16="http://schemas.microsoft.com/office/drawing/2014/main" id="{B85E718E-F413-7B44-A42E-2111C0914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0919" y="6414808"/>
            <a:ext cx="3081042" cy="2825354"/>
          </a:xfrm>
          <a:custGeom>
            <a:avLst/>
            <a:gdLst>
              <a:gd name="T0" fmla="*/ 1956 w 3190"/>
              <a:gd name="T1" fmla="*/ 0 h 2925"/>
              <a:gd name="T2" fmla="*/ 1956 w 3190"/>
              <a:gd name="T3" fmla="*/ 0 h 2925"/>
              <a:gd name="T4" fmla="*/ 1233 w 3190"/>
              <a:gd name="T5" fmla="*/ 0 h 2925"/>
              <a:gd name="T6" fmla="*/ 508 w 3190"/>
              <a:gd name="T7" fmla="*/ 411 h 2925"/>
              <a:gd name="T8" fmla="*/ 146 w 3190"/>
              <a:gd name="T9" fmla="*/ 1036 h 2925"/>
              <a:gd name="T10" fmla="*/ 146 w 3190"/>
              <a:gd name="T11" fmla="*/ 1877 h 2925"/>
              <a:gd name="T12" fmla="*/ 508 w 3190"/>
              <a:gd name="T13" fmla="*/ 2503 h 2925"/>
              <a:gd name="T14" fmla="*/ 1233 w 3190"/>
              <a:gd name="T15" fmla="*/ 2924 h 2925"/>
              <a:gd name="T16" fmla="*/ 1956 w 3190"/>
              <a:gd name="T17" fmla="*/ 2924 h 2925"/>
              <a:gd name="T18" fmla="*/ 2680 w 3190"/>
              <a:gd name="T19" fmla="*/ 2503 h 2925"/>
              <a:gd name="T20" fmla="*/ 3042 w 3190"/>
              <a:gd name="T21" fmla="*/ 1877 h 2925"/>
              <a:gd name="T22" fmla="*/ 3042 w 3190"/>
              <a:gd name="T23" fmla="*/ 1036 h 2925"/>
              <a:gd name="T24" fmla="*/ 2680 w 3190"/>
              <a:gd name="T25" fmla="*/ 411 h 2925"/>
              <a:gd name="T26" fmla="*/ 1956 w 3190"/>
              <a:gd name="T27" fmla="*/ 0 h 2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190" h="2925">
                <a:moveTo>
                  <a:pt x="1956" y="0"/>
                </a:moveTo>
                <a:lnTo>
                  <a:pt x="1956" y="0"/>
                </a:lnTo>
                <a:cubicBezTo>
                  <a:pt x="1233" y="0"/>
                  <a:pt x="1233" y="0"/>
                  <a:pt x="1233" y="0"/>
                </a:cubicBezTo>
                <a:cubicBezTo>
                  <a:pt x="929" y="0"/>
                  <a:pt x="655" y="156"/>
                  <a:pt x="508" y="411"/>
                </a:cubicBezTo>
                <a:cubicBezTo>
                  <a:pt x="146" y="1036"/>
                  <a:pt x="146" y="1036"/>
                  <a:pt x="146" y="1036"/>
                </a:cubicBezTo>
                <a:cubicBezTo>
                  <a:pt x="0" y="1300"/>
                  <a:pt x="0" y="1613"/>
                  <a:pt x="146" y="1877"/>
                </a:cubicBezTo>
                <a:cubicBezTo>
                  <a:pt x="508" y="2503"/>
                  <a:pt x="508" y="2503"/>
                  <a:pt x="508" y="2503"/>
                </a:cubicBezTo>
                <a:cubicBezTo>
                  <a:pt x="655" y="2758"/>
                  <a:pt x="929" y="2924"/>
                  <a:pt x="1233" y="2924"/>
                </a:cubicBezTo>
                <a:cubicBezTo>
                  <a:pt x="1956" y="2924"/>
                  <a:pt x="1956" y="2924"/>
                  <a:pt x="1956" y="2924"/>
                </a:cubicBezTo>
                <a:cubicBezTo>
                  <a:pt x="2259" y="2924"/>
                  <a:pt x="2533" y="2758"/>
                  <a:pt x="2680" y="2503"/>
                </a:cubicBezTo>
                <a:cubicBezTo>
                  <a:pt x="3042" y="1877"/>
                  <a:pt x="3042" y="1877"/>
                  <a:pt x="3042" y="1877"/>
                </a:cubicBezTo>
                <a:cubicBezTo>
                  <a:pt x="3189" y="1613"/>
                  <a:pt x="3189" y="1300"/>
                  <a:pt x="3042" y="1036"/>
                </a:cubicBezTo>
                <a:cubicBezTo>
                  <a:pt x="2680" y="411"/>
                  <a:pt x="2680" y="411"/>
                  <a:pt x="2680" y="411"/>
                </a:cubicBezTo>
                <a:cubicBezTo>
                  <a:pt x="2533" y="156"/>
                  <a:pt x="2259" y="0"/>
                  <a:pt x="195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360">
            <a:extLst>
              <a:ext uri="{FF2B5EF4-FFF2-40B4-BE49-F238E27FC236}">
                <a16:creationId xmlns:a16="http://schemas.microsoft.com/office/drawing/2014/main" id="{FFD6252E-F552-ED40-9684-6B748A4ED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2778" y="8038427"/>
            <a:ext cx="3085305" cy="2829616"/>
          </a:xfrm>
          <a:custGeom>
            <a:avLst/>
            <a:gdLst>
              <a:gd name="T0" fmla="*/ 1957 w 3191"/>
              <a:gd name="T1" fmla="*/ 0 h 2926"/>
              <a:gd name="T2" fmla="*/ 1957 w 3191"/>
              <a:gd name="T3" fmla="*/ 0 h 2926"/>
              <a:gd name="T4" fmla="*/ 1233 w 3191"/>
              <a:gd name="T5" fmla="*/ 0 h 2926"/>
              <a:gd name="T6" fmla="*/ 509 w 3191"/>
              <a:gd name="T7" fmla="*/ 411 h 2926"/>
              <a:gd name="T8" fmla="*/ 147 w 3191"/>
              <a:gd name="T9" fmla="*/ 1037 h 2926"/>
              <a:gd name="T10" fmla="*/ 147 w 3191"/>
              <a:gd name="T11" fmla="*/ 1878 h 2926"/>
              <a:gd name="T12" fmla="*/ 509 w 3191"/>
              <a:gd name="T13" fmla="*/ 2505 h 2926"/>
              <a:gd name="T14" fmla="*/ 1233 w 3191"/>
              <a:gd name="T15" fmla="*/ 2925 h 2926"/>
              <a:gd name="T16" fmla="*/ 1957 w 3191"/>
              <a:gd name="T17" fmla="*/ 2925 h 2926"/>
              <a:gd name="T18" fmla="*/ 2681 w 3191"/>
              <a:gd name="T19" fmla="*/ 2505 h 2926"/>
              <a:gd name="T20" fmla="*/ 3043 w 3191"/>
              <a:gd name="T21" fmla="*/ 1878 h 2926"/>
              <a:gd name="T22" fmla="*/ 3043 w 3191"/>
              <a:gd name="T23" fmla="*/ 1037 h 2926"/>
              <a:gd name="T24" fmla="*/ 2681 w 3191"/>
              <a:gd name="T25" fmla="*/ 411 h 2926"/>
              <a:gd name="T26" fmla="*/ 1957 w 3191"/>
              <a:gd name="T27" fmla="*/ 0 h 2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191" h="2926">
                <a:moveTo>
                  <a:pt x="1957" y="0"/>
                </a:moveTo>
                <a:lnTo>
                  <a:pt x="1957" y="0"/>
                </a:lnTo>
                <a:cubicBezTo>
                  <a:pt x="1233" y="0"/>
                  <a:pt x="1233" y="0"/>
                  <a:pt x="1233" y="0"/>
                </a:cubicBezTo>
                <a:cubicBezTo>
                  <a:pt x="929" y="0"/>
                  <a:pt x="655" y="156"/>
                  <a:pt x="509" y="411"/>
                </a:cubicBezTo>
                <a:cubicBezTo>
                  <a:pt x="147" y="1037"/>
                  <a:pt x="147" y="1037"/>
                  <a:pt x="147" y="1037"/>
                </a:cubicBezTo>
                <a:cubicBezTo>
                  <a:pt x="0" y="1301"/>
                  <a:pt x="0" y="1614"/>
                  <a:pt x="147" y="1878"/>
                </a:cubicBezTo>
                <a:cubicBezTo>
                  <a:pt x="509" y="2505"/>
                  <a:pt x="509" y="2505"/>
                  <a:pt x="509" y="2505"/>
                </a:cubicBezTo>
                <a:cubicBezTo>
                  <a:pt x="655" y="2759"/>
                  <a:pt x="929" y="2925"/>
                  <a:pt x="1233" y="2925"/>
                </a:cubicBezTo>
                <a:cubicBezTo>
                  <a:pt x="1957" y="2925"/>
                  <a:pt x="1957" y="2925"/>
                  <a:pt x="1957" y="2925"/>
                </a:cubicBezTo>
                <a:cubicBezTo>
                  <a:pt x="2250" y="2925"/>
                  <a:pt x="2534" y="2759"/>
                  <a:pt x="2681" y="2505"/>
                </a:cubicBezTo>
                <a:cubicBezTo>
                  <a:pt x="3043" y="1878"/>
                  <a:pt x="3043" y="1878"/>
                  <a:pt x="3043" y="1878"/>
                </a:cubicBezTo>
                <a:cubicBezTo>
                  <a:pt x="3190" y="1614"/>
                  <a:pt x="3190" y="1301"/>
                  <a:pt x="3043" y="1037"/>
                </a:cubicBezTo>
                <a:cubicBezTo>
                  <a:pt x="2681" y="411"/>
                  <a:pt x="2681" y="411"/>
                  <a:pt x="2681" y="411"/>
                </a:cubicBezTo>
                <a:cubicBezTo>
                  <a:pt x="2534" y="156"/>
                  <a:pt x="2250" y="0"/>
                  <a:pt x="1957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361">
            <a:extLst>
              <a:ext uri="{FF2B5EF4-FFF2-40B4-BE49-F238E27FC236}">
                <a16:creationId xmlns:a16="http://schemas.microsoft.com/office/drawing/2014/main" id="{26E9C51E-23B3-244F-8D2E-1A077C5DD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5367" y="6414808"/>
            <a:ext cx="3085305" cy="2825354"/>
          </a:xfrm>
          <a:custGeom>
            <a:avLst/>
            <a:gdLst>
              <a:gd name="T0" fmla="*/ 1957 w 3191"/>
              <a:gd name="T1" fmla="*/ 0 h 2925"/>
              <a:gd name="T2" fmla="*/ 1957 w 3191"/>
              <a:gd name="T3" fmla="*/ 0 h 2925"/>
              <a:gd name="T4" fmla="*/ 1233 w 3191"/>
              <a:gd name="T5" fmla="*/ 0 h 2925"/>
              <a:gd name="T6" fmla="*/ 509 w 3191"/>
              <a:gd name="T7" fmla="*/ 411 h 2925"/>
              <a:gd name="T8" fmla="*/ 147 w 3191"/>
              <a:gd name="T9" fmla="*/ 1036 h 2925"/>
              <a:gd name="T10" fmla="*/ 147 w 3191"/>
              <a:gd name="T11" fmla="*/ 1877 h 2925"/>
              <a:gd name="T12" fmla="*/ 509 w 3191"/>
              <a:gd name="T13" fmla="*/ 2503 h 2925"/>
              <a:gd name="T14" fmla="*/ 1233 w 3191"/>
              <a:gd name="T15" fmla="*/ 2924 h 2925"/>
              <a:gd name="T16" fmla="*/ 1957 w 3191"/>
              <a:gd name="T17" fmla="*/ 2924 h 2925"/>
              <a:gd name="T18" fmla="*/ 2681 w 3191"/>
              <a:gd name="T19" fmla="*/ 2503 h 2925"/>
              <a:gd name="T20" fmla="*/ 3043 w 3191"/>
              <a:gd name="T21" fmla="*/ 1877 h 2925"/>
              <a:gd name="T22" fmla="*/ 3043 w 3191"/>
              <a:gd name="T23" fmla="*/ 1036 h 2925"/>
              <a:gd name="T24" fmla="*/ 2681 w 3191"/>
              <a:gd name="T25" fmla="*/ 411 h 2925"/>
              <a:gd name="T26" fmla="*/ 1957 w 3191"/>
              <a:gd name="T27" fmla="*/ 0 h 2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191" h="2925">
                <a:moveTo>
                  <a:pt x="1957" y="0"/>
                </a:moveTo>
                <a:lnTo>
                  <a:pt x="1957" y="0"/>
                </a:lnTo>
                <a:cubicBezTo>
                  <a:pt x="1233" y="0"/>
                  <a:pt x="1233" y="0"/>
                  <a:pt x="1233" y="0"/>
                </a:cubicBezTo>
                <a:cubicBezTo>
                  <a:pt x="939" y="0"/>
                  <a:pt x="656" y="156"/>
                  <a:pt x="509" y="411"/>
                </a:cubicBezTo>
                <a:cubicBezTo>
                  <a:pt x="147" y="1036"/>
                  <a:pt x="147" y="1036"/>
                  <a:pt x="147" y="1036"/>
                </a:cubicBezTo>
                <a:cubicBezTo>
                  <a:pt x="0" y="1300"/>
                  <a:pt x="0" y="1613"/>
                  <a:pt x="147" y="1877"/>
                </a:cubicBezTo>
                <a:cubicBezTo>
                  <a:pt x="509" y="2503"/>
                  <a:pt x="509" y="2503"/>
                  <a:pt x="509" y="2503"/>
                </a:cubicBezTo>
                <a:cubicBezTo>
                  <a:pt x="656" y="2758"/>
                  <a:pt x="939" y="2924"/>
                  <a:pt x="1233" y="2924"/>
                </a:cubicBezTo>
                <a:cubicBezTo>
                  <a:pt x="1957" y="2924"/>
                  <a:pt x="1957" y="2924"/>
                  <a:pt x="1957" y="2924"/>
                </a:cubicBezTo>
                <a:cubicBezTo>
                  <a:pt x="2260" y="2924"/>
                  <a:pt x="2534" y="2758"/>
                  <a:pt x="2681" y="2503"/>
                </a:cubicBezTo>
                <a:cubicBezTo>
                  <a:pt x="3043" y="1877"/>
                  <a:pt x="3043" y="1877"/>
                  <a:pt x="3043" y="1877"/>
                </a:cubicBezTo>
                <a:cubicBezTo>
                  <a:pt x="3190" y="1613"/>
                  <a:pt x="3190" y="1300"/>
                  <a:pt x="3043" y="1036"/>
                </a:cubicBezTo>
                <a:cubicBezTo>
                  <a:pt x="2681" y="411"/>
                  <a:pt x="2681" y="411"/>
                  <a:pt x="2681" y="411"/>
                </a:cubicBezTo>
                <a:cubicBezTo>
                  <a:pt x="2534" y="156"/>
                  <a:pt x="2260" y="0"/>
                  <a:pt x="195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362">
            <a:extLst>
              <a:ext uri="{FF2B5EF4-FFF2-40B4-BE49-F238E27FC236}">
                <a16:creationId xmlns:a16="http://schemas.microsoft.com/office/drawing/2014/main" id="{02EFFDBF-3696-D44D-940E-E0EAE76AE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520" y="6414808"/>
            <a:ext cx="3085305" cy="2825354"/>
          </a:xfrm>
          <a:custGeom>
            <a:avLst/>
            <a:gdLst>
              <a:gd name="T0" fmla="*/ 1957 w 3191"/>
              <a:gd name="T1" fmla="*/ 0 h 2925"/>
              <a:gd name="T2" fmla="*/ 1957 w 3191"/>
              <a:gd name="T3" fmla="*/ 0 h 2925"/>
              <a:gd name="T4" fmla="*/ 1233 w 3191"/>
              <a:gd name="T5" fmla="*/ 0 h 2925"/>
              <a:gd name="T6" fmla="*/ 509 w 3191"/>
              <a:gd name="T7" fmla="*/ 411 h 2925"/>
              <a:gd name="T8" fmla="*/ 147 w 3191"/>
              <a:gd name="T9" fmla="*/ 1036 h 2925"/>
              <a:gd name="T10" fmla="*/ 147 w 3191"/>
              <a:gd name="T11" fmla="*/ 1877 h 2925"/>
              <a:gd name="T12" fmla="*/ 509 w 3191"/>
              <a:gd name="T13" fmla="*/ 2503 h 2925"/>
              <a:gd name="T14" fmla="*/ 1233 w 3191"/>
              <a:gd name="T15" fmla="*/ 2924 h 2925"/>
              <a:gd name="T16" fmla="*/ 1957 w 3191"/>
              <a:gd name="T17" fmla="*/ 2924 h 2925"/>
              <a:gd name="T18" fmla="*/ 2681 w 3191"/>
              <a:gd name="T19" fmla="*/ 2503 h 2925"/>
              <a:gd name="T20" fmla="*/ 3043 w 3191"/>
              <a:gd name="T21" fmla="*/ 1877 h 2925"/>
              <a:gd name="T22" fmla="*/ 3043 w 3191"/>
              <a:gd name="T23" fmla="*/ 1036 h 2925"/>
              <a:gd name="T24" fmla="*/ 2681 w 3191"/>
              <a:gd name="T25" fmla="*/ 411 h 2925"/>
              <a:gd name="T26" fmla="*/ 1957 w 3191"/>
              <a:gd name="T27" fmla="*/ 0 h 2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191" h="2925">
                <a:moveTo>
                  <a:pt x="1957" y="0"/>
                </a:moveTo>
                <a:lnTo>
                  <a:pt x="1957" y="0"/>
                </a:lnTo>
                <a:cubicBezTo>
                  <a:pt x="1233" y="0"/>
                  <a:pt x="1233" y="0"/>
                  <a:pt x="1233" y="0"/>
                </a:cubicBezTo>
                <a:cubicBezTo>
                  <a:pt x="939" y="0"/>
                  <a:pt x="656" y="156"/>
                  <a:pt x="509" y="411"/>
                </a:cubicBezTo>
                <a:cubicBezTo>
                  <a:pt x="147" y="1036"/>
                  <a:pt x="147" y="1036"/>
                  <a:pt x="147" y="1036"/>
                </a:cubicBezTo>
                <a:cubicBezTo>
                  <a:pt x="0" y="1300"/>
                  <a:pt x="0" y="1613"/>
                  <a:pt x="147" y="1877"/>
                </a:cubicBezTo>
                <a:cubicBezTo>
                  <a:pt x="509" y="2503"/>
                  <a:pt x="509" y="2503"/>
                  <a:pt x="509" y="2503"/>
                </a:cubicBezTo>
                <a:cubicBezTo>
                  <a:pt x="656" y="2758"/>
                  <a:pt x="939" y="2924"/>
                  <a:pt x="1233" y="2924"/>
                </a:cubicBezTo>
                <a:cubicBezTo>
                  <a:pt x="1957" y="2924"/>
                  <a:pt x="1957" y="2924"/>
                  <a:pt x="1957" y="2924"/>
                </a:cubicBezTo>
                <a:cubicBezTo>
                  <a:pt x="2261" y="2924"/>
                  <a:pt x="2535" y="2758"/>
                  <a:pt x="2681" y="2503"/>
                </a:cubicBezTo>
                <a:cubicBezTo>
                  <a:pt x="3043" y="1877"/>
                  <a:pt x="3043" y="1877"/>
                  <a:pt x="3043" y="1877"/>
                </a:cubicBezTo>
                <a:cubicBezTo>
                  <a:pt x="3190" y="1613"/>
                  <a:pt x="3190" y="1300"/>
                  <a:pt x="3043" y="1036"/>
                </a:cubicBezTo>
                <a:cubicBezTo>
                  <a:pt x="2681" y="411"/>
                  <a:pt x="2681" y="411"/>
                  <a:pt x="2681" y="411"/>
                </a:cubicBezTo>
                <a:cubicBezTo>
                  <a:pt x="2535" y="156"/>
                  <a:pt x="2261" y="0"/>
                  <a:pt x="195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363">
            <a:extLst>
              <a:ext uri="{FF2B5EF4-FFF2-40B4-BE49-F238E27FC236}">
                <a16:creationId xmlns:a16="http://schemas.microsoft.com/office/drawing/2014/main" id="{9390ECD6-461F-C948-95CD-DA5BFE21C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4766" y="4825279"/>
            <a:ext cx="3093827" cy="2838139"/>
          </a:xfrm>
          <a:custGeom>
            <a:avLst/>
            <a:gdLst>
              <a:gd name="T0" fmla="*/ 1967 w 3201"/>
              <a:gd name="T1" fmla="*/ 0 h 2935"/>
              <a:gd name="T2" fmla="*/ 1967 w 3201"/>
              <a:gd name="T3" fmla="*/ 0 h 2935"/>
              <a:gd name="T4" fmla="*/ 1243 w 3201"/>
              <a:gd name="T5" fmla="*/ 0 h 2935"/>
              <a:gd name="T6" fmla="*/ 519 w 3201"/>
              <a:gd name="T7" fmla="*/ 421 h 2935"/>
              <a:gd name="T8" fmla="*/ 157 w 3201"/>
              <a:gd name="T9" fmla="*/ 1047 h 2935"/>
              <a:gd name="T10" fmla="*/ 157 w 3201"/>
              <a:gd name="T11" fmla="*/ 1888 h 2935"/>
              <a:gd name="T12" fmla="*/ 519 w 3201"/>
              <a:gd name="T13" fmla="*/ 2514 h 2935"/>
              <a:gd name="T14" fmla="*/ 1243 w 3201"/>
              <a:gd name="T15" fmla="*/ 2934 h 2935"/>
              <a:gd name="T16" fmla="*/ 1967 w 3201"/>
              <a:gd name="T17" fmla="*/ 2934 h 2935"/>
              <a:gd name="T18" fmla="*/ 2691 w 3201"/>
              <a:gd name="T19" fmla="*/ 2514 h 2935"/>
              <a:gd name="T20" fmla="*/ 3053 w 3201"/>
              <a:gd name="T21" fmla="*/ 1888 h 2935"/>
              <a:gd name="T22" fmla="*/ 3053 w 3201"/>
              <a:gd name="T23" fmla="*/ 1047 h 2935"/>
              <a:gd name="T24" fmla="*/ 2691 w 3201"/>
              <a:gd name="T25" fmla="*/ 421 h 2935"/>
              <a:gd name="T26" fmla="*/ 1967 w 3201"/>
              <a:gd name="T27" fmla="*/ 0 h 2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01" h="2935">
                <a:moveTo>
                  <a:pt x="1967" y="0"/>
                </a:moveTo>
                <a:lnTo>
                  <a:pt x="1967" y="0"/>
                </a:lnTo>
                <a:cubicBezTo>
                  <a:pt x="1243" y="0"/>
                  <a:pt x="1243" y="0"/>
                  <a:pt x="1243" y="0"/>
                </a:cubicBezTo>
                <a:cubicBezTo>
                  <a:pt x="939" y="0"/>
                  <a:pt x="665" y="166"/>
                  <a:pt x="519" y="421"/>
                </a:cubicBezTo>
                <a:cubicBezTo>
                  <a:pt x="157" y="1047"/>
                  <a:pt x="157" y="1047"/>
                  <a:pt x="157" y="1047"/>
                </a:cubicBezTo>
                <a:cubicBezTo>
                  <a:pt x="0" y="1311"/>
                  <a:pt x="0" y="1624"/>
                  <a:pt x="157" y="1888"/>
                </a:cubicBezTo>
                <a:cubicBezTo>
                  <a:pt x="519" y="2514"/>
                  <a:pt x="519" y="2514"/>
                  <a:pt x="519" y="2514"/>
                </a:cubicBezTo>
                <a:cubicBezTo>
                  <a:pt x="665" y="2768"/>
                  <a:pt x="939" y="2934"/>
                  <a:pt x="1243" y="2934"/>
                </a:cubicBezTo>
                <a:cubicBezTo>
                  <a:pt x="1967" y="2934"/>
                  <a:pt x="1967" y="2934"/>
                  <a:pt x="1967" y="2934"/>
                </a:cubicBezTo>
                <a:cubicBezTo>
                  <a:pt x="2260" y="2934"/>
                  <a:pt x="2534" y="2768"/>
                  <a:pt x="2691" y="2514"/>
                </a:cubicBezTo>
                <a:cubicBezTo>
                  <a:pt x="3053" y="1888"/>
                  <a:pt x="3053" y="1888"/>
                  <a:pt x="3053" y="1888"/>
                </a:cubicBezTo>
                <a:cubicBezTo>
                  <a:pt x="3200" y="1624"/>
                  <a:pt x="3200" y="1311"/>
                  <a:pt x="3053" y="1047"/>
                </a:cubicBezTo>
                <a:cubicBezTo>
                  <a:pt x="2691" y="421"/>
                  <a:pt x="2691" y="421"/>
                  <a:pt x="2691" y="421"/>
                </a:cubicBezTo>
                <a:cubicBezTo>
                  <a:pt x="2534" y="166"/>
                  <a:pt x="2260" y="0"/>
                  <a:pt x="1967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364">
            <a:extLst>
              <a:ext uri="{FF2B5EF4-FFF2-40B4-BE49-F238E27FC236}">
                <a16:creationId xmlns:a16="http://schemas.microsoft.com/office/drawing/2014/main" id="{A616B229-C6B2-A543-B521-8FA73192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7228" y="2980063"/>
            <a:ext cx="1619359" cy="1457423"/>
          </a:xfrm>
          <a:custGeom>
            <a:avLst/>
            <a:gdLst>
              <a:gd name="T0" fmla="*/ 1116 w 1675"/>
              <a:gd name="T1" fmla="*/ 0 h 1508"/>
              <a:gd name="T2" fmla="*/ 1116 w 1675"/>
              <a:gd name="T3" fmla="*/ 0 h 1508"/>
              <a:gd name="T4" fmla="*/ 568 w 1675"/>
              <a:gd name="T5" fmla="*/ 0 h 1508"/>
              <a:gd name="T6" fmla="*/ 333 w 1675"/>
              <a:gd name="T7" fmla="*/ 137 h 1508"/>
              <a:gd name="T8" fmla="*/ 49 w 1675"/>
              <a:gd name="T9" fmla="*/ 617 h 1508"/>
              <a:gd name="T10" fmla="*/ 49 w 1675"/>
              <a:gd name="T11" fmla="*/ 890 h 1508"/>
              <a:gd name="T12" fmla="*/ 333 w 1675"/>
              <a:gd name="T13" fmla="*/ 1370 h 1508"/>
              <a:gd name="T14" fmla="*/ 568 w 1675"/>
              <a:gd name="T15" fmla="*/ 1507 h 1508"/>
              <a:gd name="T16" fmla="*/ 1116 w 1675"/>
              <a:gd name="T17" fmla="*/ 1507 h 1508"/>
              <a:gd name="T18" fmla="*/ 1351 w 1675"/>
              <a:gd name="T19" fmla="*/ 1370 h 1508"/>
              <a:gd name="T20" fmla="*/ 1625 w 1675"/>
              <a:gd name="T21" fmla="*/ 890 h 1508"/>
              <a:gd name="T22" fmla="*/ 1625 w 1675"/>
              <a:gd name="T23" fmla="*/ 617 h 1508"/>
              <a:gd name="T24" fmla="*/ 1351 w 1675"/>
              <a:gd name="T25" fmla="*/ 137 h 1508"/>
              <a:gd name="T26" fmla="*/ 1116 w 1675"/>
              <a:gd name="T27" fmla="*/ 0 h 1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75" h="1508">
                <a:moveTo>
                  <a:pt x="1116" y="0"/>
                </a:moveTo>
                <a:lnTo>
                  <a:pt x="1116" y="0"/>
                </a:lnTo>
                <a:cubicBezTo>
                  <a:pt x="568" y="0"/>
                  <a:pt x="568" y="0"/>
                  <a:pt x="568" y="0"/>
                </a:cubicBezTo>
                <a:cubicBezTo>
                  <a:pt x="470" y="0"/>
                  <a:pt x="382" y="59"/>
                  <a:pt x="333" y="137"/>
                </a:cubicBezTo>
                <a:cubicBezTo>
                  <a:pt x="49" y="617"/>
                  <a:pt x="49" y="617"/>
                  <a:pt x="49" y="617"/>
                </a:cubicBezTo>
                <a:cubicBezTo>
                  <a:pt x="0" y="704"/>
                  <a:pt x="0" y="802"/>
                  <a:pt x="49" y="890"/>
                </a:cubicBezTo>
                <a:cubicBezTo>
                  <a:pt x="333" y="1370"/>
                  <a:pt x="333" y="1370"/>
                  <a:pt x="333" y="1370"/>
                </a:cubicBezTo>
                <a:cubicBezTo>
                  <a:pt x="382" y="1448"/>
                  <a:pt x="470" y="1507"/>
                  <a:pt x="568" y="1507"/>
                </a:cubicBezTo>
                <a:cubicBezTo>
                  <a:pt x="1116" y="1507"/>
                  <a:pt x="1116" y="1507"/>
                  <a:pt x="1116" y="1507"/>
                </a:cubicBezTo>
                <a:cubicBezTo>
                  <a:pt x="1214" y="1507"/>
                  <a:pt x="1302" y="1448"/>
                  <a:pt x="1351" y="1370"/>
                </a:cubicBezTo>
                <a:cubicBezTo>
                  <a:pt x="1625" y="890"/>
                  <a:pt x="1625" y="890"/>
                  <a:pt x="1625" y="890"/>
                </a:cubicBezTo>
                <a:cubicBezTo>
                  <a:pt x="1674" y="802"/>
                  <a:pt x="1674" y="704"/>
                  <a:pt x="1625" y="617"/>
                </a:cubicBezTo>
                <a:cubicBezTo>
                  <a:pt x="1351" y="137"/>
                  <a:pt x="1351" y="137"/>
                  <a:pt x="1351" y="137"/>
                </a:cubicBezTo>
                <a:cubicBezTo>
                  <a:pt x="1302" y="59"/>
                  <a:pt x="1214" y="0"/>
                  <a:pt x="1116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365">
            <a:extLst>
              <a:ext uri="{FF2B5EF4-FFF2-40B4-BE49-F238E27FC236}">
                <a16:creationId xmlns:a16="http://schemas.microsoft.com/office/drawing/2014/main" id="{4C822754-F72B-7649-94E5-96BA50BAA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1862" y="2980063"/>
            <a:ext cx="1619359" cy="1457423"/>
          </a:xfrm>
          <a:custGeom>
            <a:avLst/>
            <a:gdLst>
              <a:gd name="T0" fmla="*/ 1106 w 1674"/>
              <a:gd name="T1" fmla="*/ 0 h 1508"/>
              <a:gd name="T2" fmla="*/ 1106 w 1674"/>
              <a:gd name="T3" fmla="*/ 0 h 1508"/>
              <a:gd name="T4" fmla="*/ 558 w 1674"/>
              <a:gd name="T5" fmla="*/ 0 h 1508"/>
              <a:gd name="T6" fmla="*/ 323 w 1674"/>
              <a:gd name="T7" fmla="*/ 137 h 1508"/>
              <a:gd name="T8" fmla="*/ 49 w 1674"/>
              <a:gd name="T9" fmla="*/ 617 h 1508"/>
              <a:gd name="T10" fmla="*/ 49 w 1674"/>
              <a:gd name="T11" fmla="*/ 890 h 1508"/>
              <a:gd name="T12" fmla="*/ 323 w 1674"/>
              <a:gd name="T13" fmla="*/ 1370 h 1508"/>
              <a:gd name="T14" fmla="*/ 558 w 1674"/>
              <a:gd name="T15" fmla="*/ 1507 h 1508"/>
              <a:gd name="T16" fmla="*/ 1106 w 1674"/>
              <a:gd name="T17" fmla="*/ 1507 h 1508"/>
              <a:gd name="T18" fmla="*/ 1350 w 1674"/>
              <a:gd name="T19" fmla="*/ 1370 h 1508"/>
              <a:gd name="T20" fmla="*/ 1624 w 1674"/>
              <a:gd name="T21" fmla="*/ 890 h 1508"/>
              <a:gd name="T22" fmla="*/ 1624 w 1674"/>
              <a:gd name="T23" fmla="*/ 617 h 1508"/>
              <a:gd name="T24" fmla="*/ 1350 w 1674"/>
              <a:gd name="T25" fmla="*/ 137 h 1508"/>
              <a:gd name="T26" fmla="*/ 1106 w 1674"/>
              <a:gd name="T27" fmla="*/ 0 h 1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74" h="1508">
                <a:moveTo>
                  <a:pt x="1106" y="0"/>
                </a:moveTo>
                <a:lnTo>
                  <a:pt x="1106" y="0"/>
                </a:lnTo>
                <a:cubicBezTo>
                  <a:pt x="558" y="0"/>
                  <a:pt x="558" y="0"/>
                  <a:pt x="558" y="0"/>
                </a:cubicBezTo>
                <a:cubicBezTo>
                  <a:pt x="460" y="0"/>
                  <a:pt x="372" y="59"/>
                  <a:pt x="323" y="137"/>
                </a:cubicBezTo>
                <a:cubicBezTo>
                  <a:pt x="49" y="617"/>
                  <a:pt x="49" y="617"/>
                  <a:pt x="49" y="617"/>
                </a:cubicBezTo>
                <a:cubicBezTo>
                  <a:pt x="0" y="704"/>
                  <a:pt x="0" y="802"/>
                  <a:pt x="49" y="890"/>
                </a:cubicBezTo>
                <a:cubicBezTo>
                  <a:pt x="323" y="1370"/>
                  <a:pt x="323" y="1370"/>
                  <a:pt x="323" y="1370"/>
                </a:cubicBezTo>
                <a:cubicBezTo>
                  <a:pt x="372" y="1448"/>
                  <a:pt x="460" y="1507"/>
                  <a:pt x="558" y="1507"/>
                </a:cubicBezTo>
                <a:cubicBezTo>
                  <a:pt x="1106" y="1507"/>
                  <a:pt x="1106" y="1507"/>
                  <a:pt x="1106" y="1507"/>
                </a:cubicBezTo>
                <a:cubicBezTo>
                  <a:pt x="1203" y="1507"/>
                  <a:pt x="1301" y="1448"/>
                  <a:pt x="1350" y="1370"/>
                </a:cubicBezTo>
                <a:cubicBezTo>
                  <a:pt x="1624" y="890"/>
                  <a:pt x="1624" y="890"/>
                  <a:pt x="1624" y="890"/>
                </a:cubicBezTo>
                <a:cubicBezTo>
                  <a:pt x="1673" y="802"/>
                  <a:pt x="1673" y="704"/>
                  <a:pt x="1624" y="617"/>
                </a:cubicBezTo>
                <a:cubicBezTo>
                  <a:pt x="1350" y="137"/>
                  <a:pt x="1350" y="137"/>
                  <a:pt x="1350" y="137"/>
                </a:cubicBezTo>
                <a:cubicBezTo>
                  <a:pt x="1301" y="59"/>
                  <a:pt x="1203" y="0"/>
                  <a:pt x="1106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366">
            <a:extLst>
              <a:ext uri="{FF2B5EF4-FFF2-40B4-BE49-F238E27FC236}">
                <a16:creationId xmlns:a16="http://schemas.microsoft.com/office/drawing/2014/main" id="{E7DEF25A-F2A9-DA43-A1E7-7175C6A7D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7228" y="11234530"/>
            <a:ext cx="1619359" cy="1457423"/>
          </a:xfrm>
          <a:custGeom>
            <a:avLst/>
            <a:gdLst>
              <a:gd name="T0" fmla="*/ 1116 w 1675"/>
              <a:gd name="T1" fmla="*/ 0 h 1508"/>
              <a:gd name="T2" fmla="*/ 1116 w 1675"/>
              <a:gd name="T3" fmla="*/ 0 h 1508"/>
              <a:gd name="T4" fmla="*/ 568 w 1675"/>
              <a:gd name="T5" fmla="*/ 0 h 1508"/>
              <a:gd name="T6" fmla="*/ 333 w 1675"/>
              <a:gd name="T7" fmla="*/ 137 h 1508"/>
              <a:gd name="T8" fmla="*/ 49 w 1675"/>
              <a:gd name="T9" fmla="*/ 616 h 1508"/>
              <a:gd name="T10" fmla="*/ 49 w 1675"/>
              <a:gd name="T11" fmla="*/ 890 h 1508"/>
              <a:gd name="T12" fmla="*/ 333 w 1675"/>
              <a:gd name="T13" fmla="*/ 1370 h 1508"/>
              <a:gd name="T14" fmla="*/ 568 w 1675"/>
              <a:gd name="T15" fmla="*/ 1507 h 1508"/>
              <a:gd name="T16" fmla="*/ 1116 w 1675"/>
              <a:gd name="T17" fmla="*/ 1507 h 1508"/>
              <a:gd name="T18" fmla="*/ 1351 w 1675"/>
              <a:gd name="T19" fmla="*/ 1370 h 1508"/>
              <a:gd name="T20" fmla="*/ 1625 w 1675"/>
              <a:gd name="T21" fmla="*/ 890 h 1508"/>
              <a:gd name="T22" fmla="*/ 1625 w 1675"/>
              <a:gd name="T23" fmla="*/ 616 h 1508"/>
              <a:gd name="T24" fmla="*/ 1351 w 1675"/>
              <a:gd name="T25" fmla="*/ 137 h 1508"/>
              <a:gd name="T26" fmla="*/ 1116 w 1675"/>
              <a:gd name="T27" fmla="*/ 0 h 1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75" h="1508">
                <a:moveTo>
                  <a:pt x="1116" y="0"/>
                </a:moveTo>
                <a:lnTo>
                  <a:pt x="1116" y="0"/>
                </a:lnTo>
                <a:cubicBezTo>
                  <a:pt x="568" y="0"/>
                  <a:pt x="568" y="0"/>
                  <a:pt x="568" y="0"/>
                </a:cubicBezTo>
                <a:cubicBezTo>
                  <a:pt x="470" y="0"/>
                  <a:pt x="382" y="59"/>
                  <a:pt x="333" y="137"/>
                </a:cubicBezTo>
                <a:cubicBezTo>
                  <a:pt x="49" y="616"/>
                  <a:pt x="49" y="616"/>
                  <a:pt x="49" y="616"/>
                </a:cubicBezTo>
                <a:cubicBezTo>
                  <a:pt x="0" y="704"/>
                  <a:pt x="0" y="802"/>
                  <a:pt x="49" y="890"/>
                </a:cubicBezTo>
                <a:cubicBezTo>
                  <a:pt x="333" y="1370"/>
                  <a:pt x="333" y="1370"/>
                  <a:pt x="333" y="1370"/>
                </a:cubicBezTo>
                <a:cubicBezTo>
                  <a:pt x="382" y="1448"/>
                  <a:pt x="470" y="1507"/>
                  <a:pt x="568" y="1507"/>
                </a:cubicBezTo>
                <a:cubicBezTo>
                  <a:pt x="1116" y="1507"/>
                  <a:pt x="1116" y="1507"/>
                  <a:pt x="1116" y="1507"/>
                </a:cubicBezTo>
                <a:cubicBezTo>
                  <a:pt x="1214" y="1507"/>
                  <a:pt x="1302" y="1448"/>
                  <a:pt x="1351" y="1370"/>
                </a:cubicBezTo>
                <a:cubicBezTo>
                  <a:pt x="1625" y="890"/>
                  <a:pt x="1625" y="890"/>
                  <a:pt x="1625" y="890"/>
                </a:cubicBezTo>
                <a:cubicBezTo>
                  <a:pt x="1674" y="802"/>
                  <a:pt x="1674" y="704"/>
                  <a:pt x="1625" y="616"/>
                </a:cubicBezTo>
                <a:cubicBezTo>
                  <a:pt x="1351" y="137"/>
                  <a:pt x="1351" y="137"/>
                  <a:pt x="1351" y="137"/>
                </a:cubicBezTo>
                <a:cubicBezTo>
                  <a:pt x="1302" y="59"/>
                  <a:pt x="1214" y="0"/>
                  <a:pt x="1116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368">
            <a:extLst>
              <a:ext uri="{FF2B5EF4-FFF2-40B4-BE49-F238E27FC236}">
                <a16:creationId xmlns:a16="http://schemas.microsoft.com/office/drawing/2014/main" id="{F143407C-6975-EF41-A770-C486EC9FB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5009" y="4390609"/>
            <a:ext cx="1619359" cy="1448900"/>
          </a:xfrm>
          <a:custGeom>
            <a:avLst/>
            <a:gdLst>
              <a:gd name="T0" fmla="*/ 1105 w 1674"/>
              <a:gd name="T1" fmla="*/ 0 h 1498"/>
              <a:gd name="T2" fmla="*/ 1105 w 1674"/>
              <a:gd name="T3" fmla="*/ 0 h 1498"/>
              <a:gd name="T4" fmla="*/ 557 w 1674"/>
              <a:gd name="T5" fmla="*/ 0 h 1498"/>
              <a:gd name="T6" fmla="*/ 323 w 1674"/>
              <a:gd name="T7" fmla="*/ 137 h 1498"/>
              <a:gd name="T8" fmla="*/ 49 w 1674"/>
              <a:gd name="T9" fmla="*/ 616 h 1498"/>
              <a:gd name="T10" fmla="*/ 49 w 1674"/>
              <a:gd name="T11" fmla="*/ 881 h 1498"/>
              <a:gd name="T12" fmla="*/ 323 w 1674"/>
              <a:gd name="T13" fmla="*/ 1360 h 1498"/>
              <a:gd name="T14" fmla="*/ 557 w 1674"/>
              <a:gd name="T15" fmla="*/ 1497 h 1498"/>
              <a:gd name="T16" fmla="*/ 1105 w 1674"/>
              <a:gd name="T17" fmla="*/ 1497 h 1498"/>
              <a:gd name="T18" fmla="*/ 1350 w 1674"/>
              <a:gd name="T19" fmla="*/ 1360 h 1498"/>
              <a:gd name="T20" fmla="*/ 1624 w 1674"/>
              <a:gd name="T21" fmla="*/ 881 h 1498"/>
              <a:gd name="T22" fmla="*/ 1624 w 1674"/>
              <a:gd name="T23" fmla="*/ 616 h 1498"/>
              <a:gd name="T24" fmla="*/ 1350 w 1674"/>
              <a:gd name="T25" fmla="*/ 137 h 1498"/>
              <a:gd name="T26" fmla="*/ 1105 w 1674"/>
              <a:gd name="T27" fmla="*/ 0 h 1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74" h="1498">
                <a:moveTo>
                  <a:pt x="1105" y="0"/>
                </a:moveTo>
                <a:lnTo>
                  <a:pt x="1105" y="0"/>
                </a:lnTo>
                <a:cubicBezTo>
                  <a:pt x="557" y="0"/>
                  <a:pt x="557" y="0"/>
                  <a:pt x="557" y="0"/>
                </a:cubicBezTo>
                <a:cubicBezTo>
                  <a:pt x="459" y="0"/>
                  <a:pt x="371" y="49"/>
                  <a:pt x="323" y="137"/>
                </a:cubicBezTo>
                <a:cubicBezTo>
                  <a:pt x="49" y="616"/>
                  <a:pt x="49" y="616"/>
                  <a:pt x="49" y="616"/>
                </a:cubicBezTo>
                <a:cubicBezTo>
                  <a:pt x="0" y="695"/>
                  <a:pt x="0" y="802"/>
                  <a:pt x="49" y="881"/>
                </a:cubicBezTo>
                <a:cubicBezTo>
                  <a:pt x="323" y="1360"/>
                  <a:pt x="323" y="1360"/>
                  <a:pt x="323" y="1360"/>
                </a:cubicBezTo>
                <a:cubicBezTo>
                  <a:pt x="371" y="1448"/>
                  <a:pt x="459" y="1497"/>
                  <a:pt x="557" y="1497"/>
                </a:cubicBezTo>
                <a:cubicBezTo>
                  <a:pt x="1105" y="1497"/>
                  <a:pt x="1105" y="1497"/>
                  <a:pt x="1105" y="1497"/>
                </a:cubicBezTo>
                <a:cubicBezTo>
                  <a:pt x="1203" y="1497"/>
                  <a:pt x="1301" y="1448"/>
                  <a:pt x="1350" y="1360"/>
                </a:cubicBezTo>
                <a:cubicBezTo>
                  <a:pt x="1624" y="881"/>
                  <a:pt x="1624" y="881"/>
                  <a:pt x="1624" y="881"/>
                </a:cubicBezTo>
                <a:cubicBezTo>
                  <a:pt x="1673" y="802"/>
                  <a:pt x="1673" y="695"/>
                  <a:pt x="1624" y="616"/>
                </a:cubicBezTo>
                <a:cubicBezTo>
                  <a:pt x="1350" y="137"/>
                  <a:pt x="1350" y="137"/>
                  <a:pt x="1350" y="137"/>
                </a:cubicBezTo>
                <a:cubicBezTo>
                  <a:pt x="1301" y="49"/>
                  <a:pt x="1203" y="0"/>
                  <a:pt x="1105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369">
            <a:extLst>
              <a:ext uri="{FF2B5EF4-FFF2-40B4-BE49-F238E27FC236}">
                <a16:creationId xmlns:a16="http://schemas.microsoft.com/office/drawing/2014/main" id="{15A20CCF-5CAA-5645-9A45-798125304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864" y="4390609"/>
            <a:ext cx="1619359" cy="1448900"/>
          </a:xfrm>
          <a:custGeom>
            <a:avLst/>
            <a:gdLst>
              <a:gd name="T0" fmla="*/ 1115 w 1674"/>
              <a:gd name="T1" fmla="*/ 0 h 1498"/>
              <a:gd name="T2" fmla="*/ 1115 w 1674"/>
              <a:gd name="T3" fmla="*/ 0 h 1498"/>
              <a:gd name="T4" fmla="*/ 567 w 1674"/>
              <a:gd name="T5" fmla="*/ 0 h 1498"/>
              <a:gd name="T6" fmla="*/ 322 w 1674"/>
              <a:gd name="T7" fmla="*/ 137 h 1498"/>
              <a:gd name="T8" fmla="*/ 48 w 1674"/>
              <a:gd name="T9" fmla="*/ 616 h 1498"/>
              <a:gd name="T10" fmla="*/ 48 w 1674"/>
              <a:gd name="T11" fmla="*/ 881 h 1498"/>
              <a:gd name="T12" fmla="*/ 322 w 1674"/>
              <a:gd name="T13" fmla="*/ 1360 h 1498"/>
              <a:gd name="T14" fmla="*/ 567 w 1674"/>
              <a:gd name="T15" fmla="*/ 1497 h 1498"/>
              <a:gd name="T16" fmla="*/ 1115 w 1674"/>
              <a:gd name="T17" fmla="*/ 1497 h 1498"/>
              <a:gd name="T18" fmla="*/ 1350 w 1674"/>
              <a:gd name="T19" fmla="*/ 1360 h 1498"/>
              <a:gd name="T20" fmla="*/ 1624 w 1674"/>
              <a:gd name="T21" fmla="*/ 881 h 1498"/>
              <a:gd name="T22" fmla="*/ 1624 w 1674"/>
              <a:gd name="T23" fmla="*/ 616 h 1498"/>
              <a:gd name="T24" fmla="*/ 1350 w 1674"/>
              <a:gd name="T25" fmla="*/ 137 h 1498"/>
              <a:gd name="T26" fmla="*/ 1115 w 1674"/>
              <a:gd name="T27" fmla="*/ 0 h 1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74" h="1498">
                <a:moveTo>
                  <a:pt x="1115" y="0"/>
                </a:moveTo>
                <a:lnTo>
                  <a:pt x="1115" y="0"/>
                </a:lnTo>
                <a:cubicBezTo>
                  <a:pt x="567" y="0"/>
                  <a:pt x="567" y="0"/>
                  <a:pt x="567" y="0"/>
                </a:cubicBezTo>
                <a:cubicBezTo>
                  <a:pt x="469" y="0"/>
                  <a:pt x="371" y="49"/>
                  <a:pt x="322" y="137"/>
                </a:cubicBezTo>
                <a:cubicBezTo>
                  <a:pt x="48" y="616"/>
                  <a:pt x="48" y="616"/>
                  <a:pt x="48" y="616"/>
                </a:cubicBezTo>
                <a:cubicBezTo>
                  <a:pt x="0" y="695"/>
                  <a:pt x="0" y="802"/>
                  <a:pt x="48" y="881"/>
                </a:cubicBezTo>
                <a:cubicBezTo>
                  <a:pt x="322" y="1360"/>
                  <a:pt x="322" y="1360"/>
                  <a:pt x="322" y="1360"/>
                </a:cubicBezTo>
                <a:cubicBezTo>
                  <a:pt x="371" y="1448"/>
                  <a:pt x="469" y="1497"/>
                  <a:pt x="567" y="1497"/>
                </a:cubicBezTo>
                <a:cubicBezTo>
                  <a:pt x="1115" y="1497"/>
                  <a:pt x="1115" y="1497"/>
                  <a:pt x="1115" y="1497"/>
                </a:cubicBezTo>
                <a:cubicBezTo>
                  <a:pt x="1213" y="1497"/>
                  <a:pt x="1301" y="1448"/>
                  <a:pt x="1350" y="1360"/>
                </a:cubicBezTo>
                <a:cubicBezTo>
                  <a:pt x="1624" y="881"/>
                  <a:pt x="1624" y="881"/>
                  <a:pt x="1624" y="881"/>
                </a:cubicBezTo>
                <a:cubicBezTo>
                  <a:pt x="1673" y="802"/>
                  <a:pt x="1673" y="695"/>
                  <a:pt x="1624" y="616"/>
                </a:cubicBezTo>
                <a:cubicBezTo>
                  <a:pt x="1350" y="137"/>
                  <a:pt x="1350" y="137"/>
                  <a:pt x="1350" y="137"/>
                </a:cubicBezTo>
                <a:cubicBezTo>
                  <a:pt x="1301" y="49"/>
                  <a:pt x="1213" y="0"/>
                  <a:pt x="1115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370">
            <a:extLst>
              <a:ext uri="{FF2B5EF4-FFF2-40B4-BE49-F238E27FC236}">
                <a16:creationId xmlns:a16="http://schemas.microsoft.com/office/drawing/2014/main" id="{23488EAB-A267-2C43-9432-7C5966B78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3364" y="9947566"/>
            <a:ext cx="1606573" cy="1448900"/>
          </a:xfrm>
          <a:custGeom>
            <a:avLst/>
            <a:gdLst>
              <a:gd name="T0" fmla="*/ 1105 w 1664"/>
              <a:gd name="T1" fmla="*/ 0 h 1498"/>
              <a:gd name="T2" fmla="*/ 1105 w 1664"/>
              <a:gd name="T3" fmla="*/ 0 h 1498"/>
              <a:gd name="T4" fmla="*/ 558 w 1664"/>
              <a:gd name="T5" fmla="*/ 0 h 1498"/>
              <a:gd name="T6" fmla="*/ 323 w 1664"/>
              <a:gd name="T7" fmla="*/ 127 h 1498"/>
              <a:gd name="T8" fmla="*/ 49 w 1664"/>
              <a:gd name="T9" fmla="*/ 607 h 1498"/>
              <a:gd name="T10" fmla="*/ 49 w 1664"/>
              <a:gd name="T11" fmla="*/ 881 h 1498"/>
              <a:gd name="T12" fmla="*/ 323 w 1664"/>
              <a:gd name="T13" fmla="*/ 1360 h 1498"/>
              <a:gd name="T14" fmla="*/ 558 w 1664"/>
              <a:gd name="T15" fmla="*/ 1497 h 1498"/>
              <a:gd name="T16" fmla="*/ 1105 w 1664"/>
              <a:gd name="T17" fmla="*/ 1497 h 1498"/>
              <a:gd name="T18" fmla="*/ 1340 w 1664"/>
              <a:gd name="T19" fmla="*/ 1360 h 1498"/>
              <a:gd name="T20" fmla="*/ 1624 w 1664"/>
              <a:gd name="T21" fmla="*/ 881 h 1498"/>
              <a:gd name="T22" fmla="*/ 1624 w 1664"/>
              <a:gd name="T23" fmla="*/ 607 h 1498"/>
              <a:gd name="T24" fmla="*/ 1340 w 1664"/>
              <a:gd name="T25" fmla="*/ 127 h 1498"/>
              <a:gd name="T26" fmla="*/ 1105 w 1664"/>
              <a:gd name="T27" fmla="*/ 0 h 1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64" h="1498">
                <a:moveTo>
                  <a:pt x="1105" y="0"/>
                </a:moveTo>
                <a:lnTo>
                  <a:pt x="1105" y="0"/>
                </a:lnTo>
                <a:cubicBezTo>
                  <a:pt x="558" y="0"/>
                  <a:pt x="558" y="0"/>
                  <a:pt x="558" y="0"/>
                </a:cubicBezTo>
                <a:cubicBezTo>
                  <a:pt x="460" y="0"/>
                  <a:pt x="372" y="49"/>
                  <a:pt x="323" y="127"/>
                </a:cubicBezTo>
                <a:cubicBezTo>
                  <a:pt x="49" y="607"/>
                  <a:pt x="49" y="607"/>
                  <a:pt x="49" y="607"/>
                </a:cubicBezTo>
                <a:cubicBezTo>
                  <a:pt x="0" y="695"/>
                  <a:pt x="0" y="803"/>
                  <a:pt x="49" y="881"/>
                </a:cubicBezTo>
                <a:cubicBezTo>
                  <a:pt x="323" y="1360"/>
                  <a:pt x="323" y="1360"/>
                  <a:pt x="323" y="1360"/>
                </a:cubicBezTo>
                <a:cubicBezTo>
                  <a:pt x="372" y="1448"/>
                  <a:pt x="460" y="1497"/>
                  <a:pt x="558" y="1497"/>
                </a:cubicBezTo>
                <a:cubicBezTo>
                  <a:pt x="1105" y="1497"/>
                  <a:pt x="1105" y="1497"/>
                  <a:pt x="1105" y="1497"/>
                </a:cubicBezTo>
                <a:cubicBezTo>
                  <a:pt x="1203" y="1497"/>
                  <a:pt x="1291" y="1448"/>
                  <a:pt x="1340" y="1360"/>
                </a:cubicBezTo>
                <a:cubicBezTo>
                  <a:pt x="1624" y="881"/>
                  <a:pt x="1624" y="881"/>
                  <a:pt x="1624" y="881"/>
                </a:cubicBezTo>
                <a:cubicBezTo>
                  <a:pt x="1663" y="803"/>
                  <a:pt x="1663" y="695"/>
                  <a:pt x="1624" y="607"/>
                </a:cubicBezTo>
                <a:cubicBezTo>
                  <a:pt x="1340" y="127"/>
                  <a:pt x="1340" y="127"/>
                  <a:pt x="1340" y="127"/>
                </a:cubicBezTo>
                <a:cubicBezTo>
                  <a:pt x="1291" y="49"/>
                  <a:pt x="1203" y="0"/>
                  <a:pt x="1105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371">
            <a:extLst>
              <a:ext uri="{FF2B5EF4-FFF2-40B4-BE49-F238E27FC236}">
                <a16:creationId xmlns:a16="http://schemas.microsoft.com/office/drawing/2014/main" id="{E1EF0AB1-206D-1A49-A9EC-F24C5CC7C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864" y="9947566"/>
            <a:ext cx="1619359" cy="1448900"/>
          </a:xfrm>
          <a:custGeom>
            <a:avLst/>
            <a:gdLst>
              <a:gd name="T0" fmla="*/ 1115 w 1674"/>
              <a:gd name="T1" fmla="*/ 0 h 1498"/>
              <a:gd name="T2" fmla="*/ 1115 w 1674"/>
              <a:gd name="T3" fmla="*/ 0 h 1498"/>
              <a:gd name="T4" fmla="*/ 567 w 1674"/>
              <a:gd name="T5" fmla="*/ 0 h 1498"/>
              <a:gd name="T6" fmla="*/ 322 w 1674"/>
              <a:gd name="T7" fmla="*/ 127 h 1498"/>
              <a:gd name="T8" fmla="*/ 48 w 1674"/>
              <a:gd name="T9" fmla="*/ 607 h 1498"/>
              <a:gd name="T10" fmla="*/ 48 w 1674"/>
              <a:gd name="T11" fmla="*/ 881 h 1498"/>
              <a:gd name="T12" fmla="*/ 322 w 1674"/>
              <a:gd name="T13" fmla="*/ 1360 h 1498"/>
              <a:gd name="T14" fmla="*/ 567 w 1674"/>
              <a:gd name="T15" fmla="*/ 1497 h 1498"/>
              <a:gd name="T16" fmla="*/ 1115 w 1674"/>
              <a:gd name="T17" fmla="*/ 1497 h 1498"/>
              <a:gd name="T18" fmla="*/ 1350 w 1674"/>
              <a:gd name="T19" fmla="*/ 1360 h 1498"/>
              <a:gd name="T20" fmla="*/ 1624 w 1674"/>
              <a:gd name="T21" fmla="*/ 881 h 1498"/>
              <a:gd name="T22" fmla="*/ 1624 w 1674"/>
              <a:gd name="T23" fmla="*/ 607 h 1498"/>
              <a:gd name="T24" fmla="*/ 1350 w 1674"/>
              <a:gd name="T25" fmla="*/ 127 h 1498"/>
              <a:gd name="T26" fmla="*/ 1115 w 1674"/>
              <a:gd name="T27" fmla="*/ 0 h 1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74" h="1498">
                <a:moveTo>
                  <a:pt x="1115" y="0"/>
                </a:moveTo>
                <a:lnTo>
                  <a:pt x="1115" y="0"/>
                </a:lnTo>
                <a:cubicBezTo>
                  <a:pt x="567" y="0"/>
                  <a:pt x="567" y="0"/>
                  <a:pt x="567" y="0"/>
                </a:cubicBezTo>
                <a:cubicBezTo>
                  <a:pt x="469" y="0"/>
                  <a:pt x="371" y="49"/>
                  <a:pt x="322" y="127"/>
                </a:cubicBezTo>
                <a:cubicBezTo>
                  <a:pt x="48" y="607"/>
                  <a:pt x="48" y="607"/>
                  <a:pt x="48" y="607"/>
                </a:cubicBezTo>
                <a:cubicBezTo>
                  <a:pt x="0" y="695"/>
                  <a:pt x="0" y="803"/>
                  <a:pt x="48" y="881"/>
                </a:cubicBezTo>
                <a:cubicBezTo>
                  <a:pt x="322" y="1360"/>
                  <a:pt x="322" y="1360"/>
                  <a:pt x="322" y="1360"/>
                </a:cubicBezTo>
                <a:cubicBezTo>
                  <a:pt x="371" y="1448"/>
                  <a:pt x="469" y="1497"/>
                  <a:pt x="567" y="1497"/>
                </a:cubicBezTo>
                <a:cubicBezTo>
                  <a:pt x="1115" y="1497"/>
                  <a:pt x="1115" y="1497"/>
                  <a:pt x="1115" y="1497"/>
                </a:cubicBezTo>
                <a:cubicBezTo>
                  <a:pt x="1213" y="1497"/>
                  <a:pt x="1301" y="1448"/>
                  <a:pt x="1350" y="1360"/>
                </a:cubicBezTo>
                <a:cubicBezTo>
                  <a:pt x="1624" y="881"/>
                  <a:pt x="1624" y="881"/>
                  <a:pt x="1624" y="881"/>
                </a:cubicBezTo>
                <a:cubicBezTo>
                  <a:pt x="1673" y="803"/>
                  <a:pt x="1673" y="695"/>
                  <a:pt x="1624" y="607"/>
                </a:cubicBezTo>
                <a:cubicBezTo>
                  <a:pt x="1350" y="127"/>
                  <a:pt x="1350" y="127"/>
                  <a:pt x="1350" y="127"/>
                </a:cubicBezTo>
                <a:cubicBezTo>
                  <a:pt x="1301" y="49"/>
                  <a:pt x="1213" y="0"/>
                  <a:pt x="111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372">
            <a:extLst>
              <a:ext uri="{FF2B5EF4-FFF2-40B4-BE49-F238E27FC236}">
                <a16:creationId xmlns:a16="http://schemas.microsoft.com/office/drawing/2014/main" id="{09C8896F-14A4-E841-B1B5-36AECA53A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9856" y="8038427"/>
            <a:ext cx="3093827" cy="2829616"/>
          </a:xfrm>
          <a:custGeom>
            <a:avLst/>
            <a:gdLst>
              <a:gd name="T0" fmla="*/ 1957 w 3200"/>
              <a:gd name="T1" fmla="*/ 0 h 2926"/>
              <a:gd name="T2" fmla="*/ 1957 w 3200"/>
              <a:gd name="T3" fmla="*/ 0 h 2926"/>
              <a:gd name="T4" fmla="*/ 1233 w 3200"/>
              <a:gd name="T5" fmla="*/ 0 h 2926"/>
              <a:gd name="T6" fmla="*/ 509 w 3200"/>
              <a:gd name="T7" fmla="*/ 411 h 2926"/>
              <a:gd name="T8" fmla="*/ 147 w 3200"/>
              <a:gd name="T9" fmla="*/ 1037 h 2926"/>
              <a:gd name="T10" fmla="*/ 147 w 3200"/>
              <a:gd name="T11" fmla="*/ 1878 h 2926"/>
              <a:gd name="T12" fmla="*/ 509 w 3200"/>
              <a:gd name="T13" fmla="*/ 2505 h 2926"/>
              <a:gd name="T14" fmla="*/ 1233 w 3200"/>
              <a:gd name="T15" fmla="*/ 2925 h 2926"/>
              <a:gd name="T16" fmla="*/ 1957 w 3200"/>
              <a:gd name="T17" fmla="*/ 2925 h 2926"/>
              <a:gd name="T18" fmla="*/ 2681 w 3200"/>
              <a:gd name="T19" fmla="*/ 2505 h 2926"/>
              <a:gd name="T20" fmla="*/ 3043 w 3200"/>
              <a:gd name="T21" fmla="*/ 1878 h 2926"/>
              <a:gd name="T22" fmla="*/ 3043 w 3200"/>
              <a:gd name="T23" fmla="*/ 1037 h 2926"/>
              <a:gd name="T24" fmla="*/ 2681 w 3200"/>
              <a:gd name="T25" fmla="*/ 411 h 2926"/>
              <a:gd name="T26" fmla="*/ 1957 w 3200"/>
              <a:gd name="T27" fmla="*/ 0 h 2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00" h="2926">
                <a:moveTo>
                  <a:pt x="1957" y="0"/>
                </a:moveTo>
                <a:lnTo>
                  <a:pt x="1957" y="0"/>
                </a:lnTo>
                <a:cubicBezTo>
                  <a:pt x="1233" y="0"/>
                  <a:pt x="1233" y="0"/>
                  <a:pt x="1233" y="0"/>
                </a:cubicBezTo>
                <a:cubicBezTo>
                  <a:pt x="939" y="0"/>
                  <a:pt x="665" y="156"/>
                  <a:pt x="509" y="411"/>
                </a:cubicBezTo>
                <a:cubicBezTo>
                  <a:pt x="147" y="1037"/>
                  <a:pt x="147" y="1037"/>
                  <a:pt x="147" y="1037"/>
                </a:cubicBezTo>
                <a:cubicBezTo>
                  <a:pt x="0" y="1301"/>
                  <a:pt x="0" y="1614"/>
                  <a:pt x="147" y="1878"/>
                </a:cubicBezTo>
                <a:cubicBezTo>
                  <a:pt x="509" y="2505"/>
                  <a:pt x="509" y="2505"/>
                  <a:pt x="509" y="2505"/>
                </a:cubicBezTo>
                <a:cubicBezTo>
                  <a:pt x="665" y="2759"/>
                  <a:pt x="939" y="2925"/>
                  <a:pt x="1233" y="2925"/>
                </a:cubicBezTo>
                <a:cubicBezTo>
                  <a:pt x="1957" y="2925"/>
                  <a:pt x="1957" y="2925"/>
                  <a:pt x="1957" y="2925"/>
                </a:cubicBezTo>
                <a:cubicBezTo>
                  <a:pt x="2260" y="2925"/>
                  <a:pt x="2534" y="2759"/>
                  <a:pt x="2681" y="2505"/>
                </a:cubicBezTo>
                <a:cubicBezTo>
                  <a:pt x="3043" y="1878"/>
                  <a:pt x="3043" y="1878"/>
                  <a:pt x="3043" y="1878"/>
                </a:cubicBezTo>
                <a:cubicBezTo>
                  <a:pt x="3199" y="1614"/>
                  <a:pt x="3199" y="1301"/>
                  <a:pt x="3043" y="1037"/>
                </a:cubicBezTo>
                <a:cubicBezTo>
                  <a:pt x="2681" y="411"/>
                  <a:pt x="2681" y="411"/>
                  <a:pt x="2681" y="411"/>
                </a:cubicBezTo>
                <a:cubicBezTo>
                  <a:pt x="2534" y="156"/>
                  <a:pt x="2260" y="0"/>
                  <a:pt x="195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373">
            <a:extLst>
              <a:ext uri="{FF2B5EF4-FFF2-40B4-BE49-F238E27FC236}">
                <a16:creationId xmlns:a16="http://schemas.microsoft.com/office/drawing/2014/main" id="{E67639B3-F6ED-5C49-9A35-130516832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9856" y="4825279"/>
            <a:ext cx="3093827" cy="2838139"/>
          </a:xfrm>
          <a:custGeom>
            <a:avLst/>
            <a:gdLst>
              <a:gd name="T0" fmla="*/ 1957 w 3200"/>
              <a:gd name="T1" fmla="*/ 0 h 2935"/>
              <a:gd name="T2" fmla="*/ 1957 w 3200"/>
              <a:gd name="T3" fmla="*/ 0 h 2935"/>
              <a:gd name="T4" fmla="*/ 1233 w 3200"/>
              <a:gd name="T5" fmla="*/ 0 h 2935"/>
              <a:gd name="T6" fmla="*/ 509 w 3200"/>
              <a:gd name="T7" fmla="*/ 421 h 2935"/>
              <a:gd name="T8" fmla="*/ 147 w 3200"/>
              <a:gd name="T9" fmla="*/ 1047 h 2935"/>
              <a:gd name="T10" fmla="*/ 147 w 3200"/>
              <a:gd name="T11" fmla="*/ 1888 h 2935"/>
              <a:gd name="T12" fmla="*/ 509 w 3200"/>
              <a:gd name="T13" fmla="*/ 2514 h 2935"/>
              <a:gd name="T14" fmla="*/ 1233 w 3200"/>
              <a:gd name="T15" fmla="*/ 2934 h 2935"/>
              <a:gd name="T16" fmla="*/ 1957 w 3200"/>
              <a:gd name="T17" fmla="*/ 2934 h 2935"/>
              <a:gd name="T18" fmla="*/ 2681 w 3200"/>
              <a:gd name="T19" fmla="*/ 2514 h 2935"/>
              <a:gd name="T20" fmla="*/ 3043 w 3200"/>
              <a:gd name="T21" fmla="*/ 1888 h 2935"/>
              <a:gd name="T22" fmla="*/ 3043 w 3200"/>
              <a:gd name="T23" fmla="*/ 1047 h 2935"/>
              <a:gd name="T24" fmla="*/ 2681 w 3200"/>
              <a:gd name="T25" fmla="*/ 421 h 2935"/>
              <a:gd name="T26" fmla="*/ 1957 w 3200"/>
              <a:gd name="T27" fmla="*/ 0 h 2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00" h="2935">
                <a:moveTo>
                  <a:pt x="1957" y="0"/>
                </a:moveTo>
                <a:lnTo>
                  <a:pt x="1957" y="0"/>
                </a:lnTo>
                <a:cubicBezTo>
                  <a:pt x="1233" y="0"/>
                  <a:pt x="1233" y="0"/>
                  <a:pt x="1233" y="0"/>
                </a:cubicBezTo>
                <a:cubicBezTo>
                  <a:pt x="939" y="0"/>
                  <a:pt x="665" y="166"/>
                  <a:pt x="509" y="421"/>
                </a:cubicBezTo>
                <a:cubicBezTo>
                  <a:pt x="147" y="1047"/>
                  <a:pt x="147" y="1047"/>
                  <a:pt x="147" y="1047"/>
                </a:cubicBezTo>
                <a:cubicBezTo>
                  <a:pt x="0" y="1311"/>
                  <a:pt x="0" y="1624"/>
                  <a:pt x="147" y="1888"/>
                </a:cubicBezTo>
                <a:cubicBezTo>
                  <a:pt x="509" y="2514"/>
                  <a:pt x="509" y="2514"/>
                  <a:pt x="509" y="2514"/>
                </a:cubicBezTo>
                <a:cubicBezTo>
                  <a:pt x="665" y="2768"/>
                  <a:pt x="939" y="2934"/>
                  <a:pt x="1233" y="2934"/>
                </a:cubicBezTo>
                <a:cubicBezTo>
                  <a:pt x="1957" y="2934"/>
                  <a:pt x="1957" y="2934"/>
                  <a:pt x="1957" y="2934"/>
                </a:cubicBezTo>
                <a:cubicBezTo>
                  <a:pt x="2260" y="2934"/>
                  <a:pt x="2534" y="2768"/>
                  <a:pt x="2681" y="2514"/>
                </a:cubicBezTo>
                <a:cubicBezTo>
                  <a:pt x="3043" y="1888"/>
                  <a:pt x="3043" y="1888"/>
                  <a:pt x="3043" y="1888"/>
                </a:cubicBezTo>
                <a:cubicBezTo>
                  <a:pt x="3199" y="1624"/>
                  <a:pt x="3199" y="1311"/>
                  <a:pt x="3043" y="1047"/>
                </a:cubicBezTo>
                <a:cubicBezTo>
                  <a:pt x="2681" y="421"/>
                  <a:pt x="2681" y="421"/>
                  <a:pt x="2681" y="421"/>
                </a:cubicBezTo>
                <a:cubicBezTo>
                  <a:pt x="2534" y="166"/>
                  <a:pt x="2260" y="0"/>
                  <a:pt x="195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6" name="Freeform 675">
            <a:extLst>
              <a:ext uri="{FF2B5EF4-FFF2-40B4-BE49-F238E27FC236}">
                <a16:creationId xmlns:a16="http://schemas.microsoft.com/office/drawing/2014/main" id="{9311D9F4-52C2-8048-BA50-A767B5132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5469" y="7186133"/>
            <a:ext cx="698881" cy="447456"/>
          </a:xfrm>
          <a:custGeom>
            <a:avLst/>
            <a:gdLst>
              <a:gd name="T0" fmla="*/ 695 w 725"/>
              <a:gd name="T1" fmla="*/ 460 h 461"/>
              <a:gd name="T2" fmla="*/ 695 w 725"/>
              <a:gd name="T3" fmla="*/ 460 h 461"/>
              <a:gd name="T4" fmla="*/ 29 w 725"/>
              <a:gd name="T5" fmla="*/ 460 h 461"/>
              <a:gd name="T6" fmla="*/ 0 w 725"/>
              <a:gd name="T7" fmla="*/ 431 h 461"/>
              <a:gd name="T8" fmla="*/ 0 w 725"/>
              <a:gd name="T9" fmla="*/ 29 h 461"/>
              <a:gd name="T10" fmla="*/ 29 w 725"/>
              <a:gd name="T11" fmla="*/ 0 h 461"/>
              <a:gd name="T12" fmla="*/ 127 w 725"/>
              <a:gd name="T13" fmla="*/ 0 h 461"/>
              <a:gd name="T14" fmla="*/ 147 w 725"/>
              <a:gd name="T15" fmla="*/ 10 h 461"/>
              <a:gd name="T16" fmla="*/ 127 w 725"/>
              <a:gd name="T17" fmla="*/ 29 h 461"/>
              <a:gd name="T18" fmla="*/ 39 w 725"/>
              <a:gd name="T19" fmla="*/ 29 h 461"/>
              <a:gd name="T20" fmla="*/ 39 w 725"/>
              <a:gd name="T21" fmla="*/ 421 h 461"/>
              <a:gd name="T22" fmla="*/ 695 w 725"/>
              <a:gd name="T23" fmla="*/ 421 h 461"/>
              <a:gd name="T24" fmla="*/ 695 w 725"/>
              <a:gd name="T25" fmla="*/ 29 h 461"/>
              <a:gd name="T26" fmla="*/ 597 w 725"/>
              <a:gd name="T27" fmla="*/ 29 h 461"/>
              <a:gd name="T28" fmla="*/ 577 w 725"/>
              <a:gd name="T29" fmla="*/ 10 h 461"/>
              <a:gd name="T30" fmla="*/ 597 w 725"/>
              <a:gd name="T31" fmla="*/ 0 h 461"/>
              <a:gd name="T32" fmla="*/ 695 w 725"/>
              <a:gd name="T33" fmla="*/ 0 h 461"/>
              <a:gd name="T34" fmla="*/ 724 w 725"/>
              <a:gd name="T35" fmla="*/ 29 h 461"/>
              <a:gd name="T36" fmla="*/ 724 w 725"/>
              <a:gd name="T37" fmla="*/ 431 h 461"/>
              <a:gd name="T38" fmla="*/ 695 w 725"/>
              <a:gd name="T39" fmla="*/ 460 h 461"/>
              <a:gd name="T40" fmla="*/ 695 w 725"/>
              <a:gd name="T41" fmla="*/ 29 h 461"/>
              <a:gd name="T42" fmla="*/ 695 w 725"/>
              <a:gd name="T43" fmla="*/ 29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25" h="461">
                <a:moveTo>
                  <a:pt x="695" y="460"/>
                </a:moveTo>
                <a:lnTo>
                  <a:pt x="695" y="460"/>
                </a:lnTo>
                <a:cubicBezTo>
                  <a:pt x="29" y="460"/>
                  <a:pt x="29" y="460"/>
                  <a:pt x="29" y="460"/>
                </a:cubicBezTo>
                <a:cubicBezTo>
                  <a:pt x="10" y="460"/>
                  <a:pt x="0" y="440"/>
                  <a:pt x="0" y="431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10" y="0"/>
                  <a:pt x="29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37" y="0"/>
                  <a:pt x="147" y="0"/>
                  <a:pt x="147" y="10"/>
                </a:cubicBezTo>
                <a:cubicBezTo>
                  <a:pt x="147" y="19"/>
                  <a:pt x="137" y="29"/>
                  <a:pt x="127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421"/>
                  <a:pt x="39" y="421"/>
                  <a:pt x="39" y="421"/>
                </a:cubicBezTo>
                <a:cubicBezTo>
                  <a:pt x="695" y="421"/>
                  <a:pt x="695" y="421"/>
                  <a:pt x="695" y="421"/>
                </a:cubicBezTo>
                <a:cubicBezTo>
                  <a:pt x="695" y="29"/>
                  <a:pt x="695" y="29"/>
                  <a:pt x="695" y="29"/>
                </a:cubicBezTo>
                <a:cubicBezTo>
                  <a:pt x="597" y="29"/>
                  <a:pt x="597" y="29"/>
                  <a:pt x="597" y="29"/>
                </a:cubicBezTo>
                <a:cubicBezTo>
                  <a:pt x="587" y="29"/>
                  <a:pt x="577" y="19"/>
                  <a:pt x="577" y="10"/>
                </a:cubicBezTo>
                <a:cubicBezTo>
                  <a:pt x="577" y="0"/>
                  <a:pt x="587" y="0"/>
                  <a:pt x="597" y="0"/>
                </a:cubicBezTo>
                <a:cubicBezTo>
                  <a:pt x="695" y="0"/>
                  <a:pt x="695" y="0"/>
                  <a:pt x="695" y="0"/>
                </a:cubicBezTo>
                <a:cubicBezTo>
                  <a:pt x="714" y="0"/>
                  <a:pt x="724" y="10"/>
                  <a:pt x="724" y="29"/>
                </a:cubicBezTo>
                <a:cubicBezTo>
                  <a:pt x="724" y="431"/>
                  <a:pt x="724" y="431"/>
                  <a:pt x="724" y="431"/>
                </a:cubicBezTo>
                <a:cubicBezTo>
                  <a:pt x="724" y="440"/>
                  <a:pt x="714" y="460"/>
                  <a:pt x="695" y="460"/>
                </a:cubicBezTo>
                <a:close/>
                <a:moveTo>
                  <a:pt x="695" y="29"/>
                </a:moveTo>
                <a:lnTo>
                  <a:pt x="695" y="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7" name="Freeform 676">
            <a:extLst>
              <a:ext uri="{FF2B5EF4-FFF2-40B4-BE49-F238E27FC236}">
                <a16:creationId xmlns:a16="http://schemas.microsoft.com/office/drawing/2014/main" id="{1B9515CD-93E0-AE47-BF3C-49591C923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7864" y="7186133"/>
            <a:ext cx="379272" cy="208813"/>
          </a:xfrm>
          <a:custGeom>
            <a:avLst/>
            <a:gdLst>
              <a:gd name="T0" fmla="*/ 20 w 393"/>
              <a:gd name="T1" fmla="*/ 215 h 216"/>
              <a:gd name="T2" fmla="*/ 20 w 393"/>
              <a:gd name="T3" fmla="*/ 215 h 216"/>
              <a:gd name="T4" fmla="*/ 10 w 393"/>
              <a:gd name="T5" fmla="*/ 205 h 216"/>
              <a:gd name="T6" fmla="*/ 10 w 393"/>
              <a:gd name="T7" fmla="*/ 186 h 216"/>
              <a:gd name="T8" fmla="*/ 363 w 393"/>
              <a:gd name="T9" fmla="*/ 10 h 216"/>
              <a:gd name="T10" fmla="*/ 382 w 393"/>
              <a:gd name="T11" fmla="*/ 10 h 216"/>
              <a:gd name="T12" fmla="*/ 372 w 393"/>
              <a:gd name="T13" fmla="*/ 39 h 216"/>
              <a:gd name="T14" fmla="*/ 30 w 393"/>
              <a:gd name="T15" fmla="*/ 215 h 216"/>
              <a:gd name="T16" fmla="*/ 20 w 393"/>
              <a:gd name="T17" fmla="*/ 215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3" h="216">
                <a:moveTo>
                  <a:pt x="20" y="215"/>
                </a:moveTo>
                <a:lnTo>
                  <a:pt x="20" y="215"/>
                </a:lnTo>
                <a:cubicBezTo>
                  <a:pt x="20" y="215"/>
                  <a:pt x="10" y="215"/>
                  <a:pt x="10" y="205"/>
                </a:cubicBezTo>
                <a:cubicBezTo>
                  <a:pt x="0" y="196"/>
                  <a:pt x="10" y="186"/>
                  <a:pt x="10" y="186"/>
                </a:cubicBezTo>
                <a:cubicBezTo>
                  <a:pt x="363" y="10"/>
                  <a:pt x="363" y="10"/>
                  <a:pt x="363" y="10"/>
                </a:cubicBezTo>
                <a:cubicBezTo>
                  <a:pt x="372" y="0"/>
                  <a:pt x="382" y="10"/>
                  <a:pt x="382" y="10"/>
                </a:cubicBezTo>
                <a:cubicBezTo>
                  <a:pt x="392" y="19"/>
                  <a:pt x="382" y="29"/>
                  <a:pt x="372" y="39"/>
                </a:cubicBezTo>
                <a:cubicBezTo>
                  <a:pt x="30" y="215"/>
                  <a:pt x="30" y="215"/>
                  <a:pt x="30" y="215"/>
                </a:cubicBezTo>
                <a:lnTo>
                  <a:pt x="20" y="21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8" name="Freeform 677">
            <a:extLst>
              <a:ext uri="{FF2B5EF4-FFF2-40B4-BE49-F238E27FC236}">
                <a16:creationId xmlns:a16="http://schemas.microsoft.com/office/drawing/2014/main" id="{5258EA01-9FFE-6446-93AC-81060EB0B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5469" y="7186133"/>
            <a:ext cx="370749" cy="208813"/>
          </a:xfrm>
          <a:custGeom>
            <a:avLst/>
            <a:gdLst>
              <a:gd name="T0" fmla="*/ 362 w 383"/>
              <a:gd name="T1" fmla="*/ 215 h 216"/>
              <a:gd name="T2" fmla="*/ 362 w 383"/>
              <a:gd name="T3" fmla="*/ 215 h 216"/>
              <a:gd name="T4" fmla="*/ 352 w 383"/>
              <a:gd name="T5" fmla="*/ 215 h 216"/>
              <a:gd name="T6" fmla="*/ 10 w 383"/>
              <a:gd name="T7" fmla="*/ 39 h 216"/>
              <a:gd name="T8" fmla="*/ 0 w 383"/>
              <a:gd name="T9" fmla="*/ 10 h 216"/>
              <a:gd name="T10" fmla="*/ 29 w 383"/>
              <a:gd name="T11" fmla="*/ 10 h 216"/>
              <a:gd name="T12" fmla="*/ 372 w 383"/>
              <a:gd name="T13" fmla="*/ 186 h 216"/>
              <a:gd name="T14" fmla="*/ 382 w 383"/>
              <a:gd name="T15" fmla="*/ 205 h 216"/>
              <a:gd name="T16" fmla="*/ 362 w 383"/>
              <a:gd name="T17" fmla="*/ 215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3" h="216">
                <a:moveTo>
                  <a:pt x="362" y="215"/>
                </a:moveTo>
                <a:lnTo>
                  <a:pt x="362" y="215"/>
                </a:lnTo>
                <a:cubicBezTo>
                  <a:pt x="362" y="215"/>
                  <a:pt x="362" y="215"/>
                  <a:pt x="352" y="215"/>
                </a:cubicBezTo>
                <a:cubicBezTo>
                  <a:pt x="10" y="39"/>
                  <a:pt x="10" y="39"/>
                  <a:pt x="10" y="39"/>
                </a:cubicBezTo>
                <a:cubicBezTo>
                  <a:pt x="0" y="29"/>
                  <a:pt x="0" y="19"/>
                  <a:pt x="0" y="10"/>
                </a:cubicBezTo>
                <a:cubicBezTo>
                  <a:pt x="10" y="10"/>
                  <a:pt x="20" y="0"/>
                  <a:pt x="29" y="10"/>
                </a:cubicBezTo>
                <a:cubicBezTo>
                  <a:pt x="372" y="186"/>
                  <a:pt x="372" y="186"/>
                  <a:pt x="372" y="186"/>
                </a:cubicBezTo>
                <a:cubicBezTo>
                  <a:pt x="382" y="186"/>
                  <a:pt x="382" y="196"/>
                  <a:pt x="382" y="205"/>
                </a:cubicBezTo>
                <a:cubicBezTo>
                  <a:pt x="372" y="215"/>
                  <a:pt x="372" y="215"/>
                  <a:pt x="362" y="2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9" name="Freeform 678">
            <a:extLst>
              <a:ext uri="{FF2B5EF4-FFF2-40B4-BE49-F238E27FC236}">
                <a16:creationId xmlns:a16="http://schemas.microsoft.com/office/drawing/2014/main" id="{04F65D3E-63DB-9C45-B991-3335FCD5A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925" y="7377901"/>
            <a:ext cx="255688" cy="247165"/>
          </a:xfrm>
          <a:custGeom>
            <a:avLst/>
            <a:gdLst>
              <a:gd name="T0" fmla="*/ 245 w 265"/>
              <a:gd name="T1" fmla="*/ 254 h 255"/>
              <a:gd name="T2" fmla="*/ 245 w 265"/>
              <a:gd name="T3" fmla="*/ 254 h 255"/>
              <a:gd name="T4" fmla="*/ 235 w 265"/>
              <a:gd name="T5" fmla="*/ 254 h 255"/>
              <a:gd name="T6" fmla="*/ 10 w 265"/>
              <a:gd name="T7" fmla="*/ 29 h 255"/>
              <a:gd name="T8" fmla="*/ 10 w 265"/>
              <a:gd name="T9" fmla="*/ 0 h 255"/>
              <a:gd name="T10" fmla="*/ 29 w 265"/>
              <a:gd name="T11" fmla="*/ 0 h 255"/>
              <a:gd name="T12" fmla="*/ 254 w 265"/>
              <a:gd name="T13" fmla="*/ 225 h 255"/>
              <a:gd name="T14" fmla="*/ 254 w 265"/>
              <a:gd name="T15" fmla="*/ 254 h 255"/>
              <a:gd name="T16" fmla="*/ 245 w 265"/>
              <a:gd name="T17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55">
                <a:moveTo>
                  <a:pt x="245" y="254"/>
                </a:moveTo>
                <a:lnTo>
                  <a:pt x="245" y="254"/>
                </a:lnTo>
                <a:lnTo>
                  <a:pt x="235" y="254"/>
                </a:lnTo>
                <a:cubicBezTo>
                  <a:pt x="10" y="29"/>
                  <a:pt x="10" y="29"/>
                  <a:pt x="10" y="29"/>
                </a:cubicBezTo>
                <a:cubicBezTo>
                  <a:pt x="0" y="19"/>
                  <a:pt x="0" y="9"/>
                  <a:pt x="10" y="0"/>
                </a:cubicBezTo>
                <a:cubicBezTo>
                  <a:pt x="20" y="0"/>
                  <a:pt x="29" y="0"/>
                  <a:pt x="29" y="0"/>
                </a:cubicBezTo>
                <a:cubicBezTo>
                  <a:pt x="254" y="225"/>
                  <a:pt x="254" y="225"/>
                  <a:pt x="254" y="225"/>
                </a:cubicBezTo>
                <a:cubicBezTo>
                  <a:pt x="264" y="235"/>
                  <a:pt x="264" y="244"/>
                  <a:pt x="254" y="254"/>
                </a:cubicBezTo>
                <a:cubicBezTo>
                  <a:pt x="254" y="254"/>
                  <a:pt x="254" y="254"/>
                  <a:pt x="245" y="2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0" name="Freeform 679">
            <a:extLst>
              <a:ext uri="{FF2B5EF4-FFF2-40B4-BE49-F238E27FC236}">
                <a16:creationId xmlns:a16="http://schemas.microsoft.com/office/drawing/2014/main" id="{C2F4926F-ED39-8E48-89B2-F4D561FE0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255" y="7377901"/>
            <a:ext cx="247165" cy="247165"/>
          </a:xfrm>
          <a:custGeom>
            <a:avLst/>
            <a:gdLst>
              <a:gd name="T0" fmla="*/ 19 w 255"/>
              <a:gd name="T1" fmla="*/ 254 h 255"/>
              <a:gd name="T2" fmla="*/ 19 w 255"/>
              <a:gd name="T3" fmla="*/ 254 h 255"/>
              <a:gd name="T4" fmla="*/ 10 w 255"/>
              <a:gd name="T5" fmla="*/ 244 h 255"/>
              <a:gd name="T6" fmla="*/ 10 w 255"/>
              <a:gd name="T7" fmla="*/ 225 h 255"/>
              <a:gd name="T8" fmla="*/ 225 w 255"/>
              <a:gd name="T9" fmla="*/ 0 h 255"/>
              <a:gd name="T10" fmla="*/ 244 w 255"/>
              <a:gd name="T11" fmla="*/ 0 h 255"/>
              <a:gd name="T12" fmla="*/ 244 w 255"/>
              <a:gd name="T13" fmla="*/ 29 h 255"/>
              <a:gd name="T14" fmla="*/ 29 w 255"/>
              <a:gd name="T15" fmla="*/ 244 h 255"/>
              <a:gd name="T16" fmla="*/ 19 w 255"/>
              <a:gd name="T17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5" h="255">
                <a:moveTo>
                  <a:pt x="19" y="254"/>
                </a:moveTo>
                <a:lnTo>
                  <a:pt x="19" y="254"/>
                </a:lnTo>
                <a:cubicBezTo>
                  <a:pt x="10" y="254"/>
                  <a:pt x="10" y="254"/>
                  <a:pt x="10" y="244"/>
                </a:cubicBezTo>
                <a:cubicBezTo>
                  <a:pt x="0" y="244"/>
                  <a:pt x="0" y="225"/>
                  <a:pt x="10" y="225"/>
                </a:cubicBezTo>
                <a:cubicBezTo>
                  <a:pt x="225" y="0"/>
                  <a:pt x="225" y="0"/>
                  <a:pt x="225" y="0"/>
                </a:cubicBezTo>
                <a:cubicBezTo>
                  <a:pt x="235" y="0"/>
                  <a:pt x="244" y="0"/>
                  <a:pt x="244" y="0"/>
                </a:cubicBezTo>
                <a:cubicBezTo>
                  <a:pt x="254" y="9"/>
                  <a:pt x="254" y="19"/>
                  <a:pt x="244" y="29"/>
                </a:cubicBezTo>
                <a:cubicBezTo>
                  <a:pt x="29" y="244"/>
                  <a:pt x="29" y="244"/>
                  <a:pt x="29" y="244"/>
                </a:cubicBezTo>
                <a:cubicBezTo>
                  <a:pt x="29" y="254"/>
                  <a:pt x="19" y="254"/>
                  <a:pt x="19" y="2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1" name="Freeform 680">
            <a:extLst>
              <a:ext uri="{FF2B5EF4-FFF2-40B4-BE49-F238E27FC236}">
                <a16:creationId xmlns:a16="http://schemas.microsoft.com/office/drawing/2014/main" id="{488BC84C-4599-7A48-A887-D9EB8FBAB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007" y="6921922"/>
            <a:ext cx="490068" cy="349441"/>
          </a:xfrm>
          <a:custGeom>
            <a:avLst/>
            <a:gdLst>
              <a:gd name="T0" fmla="*/ 489 w 509"/>
              <a:gd name="T1" fmla="*/ 362 h 363"/>
              <a:gd name="T2" fmla="*/ 489 w 509"/>
              <a:gd name="T3" fmla="*/ 362 h 363"/>
              <a:gd name="T4" fmla="*/ 489 w 509"/>
              <a:gd name="T5" fmla="*/ 362 h 363"/>
              <a:gd name="T6" fmla="*/ 469 w 509"/>
              <a:gd name="T7" fmla="*/ 343 h 363"/>
              <a:gd name="T8" fmla="*/ 469 w 509"/>
              <a:gd name="T9" fmla="*/ 49 h 363"/>
              <a:gd name="T10" fmla="*/ 49 w 509"/>
              <a:gd name="T11" fmla="*/ 49 h 363"/>
              <a:gd name="T12" fmla="*/ 49 w 509"/>
              <a:gd name="T13" fmla="*/ 343 h 363"/>
              <a:gd name="T14" fmla="*/ 19 w 509"/>
              <a:gd name="T15" fmla="*/ 362 h 363"/>
              <a:gd name="T16" fmla="*/ 19 w 509"/>
              <a:gd name="T17" fmla="*/ 362 h 363"/>
              <a:gd name="T18" fmla="*/ 0 w 509"/>
              <a:gd name="T19" fmla="*/ 343 h 363"/>
              <a:gd name="T20" fmla="*/ 0 w 509"/>
              <a:gd name="T21" fmla="*/ 29 h 363"/>
              <a:gd name="T22" fmla="*/ 29 w 509"/>
              <a:gd name="T23" fmla="*/ 0 h 363"/>
              <a:gd name="T24" fmla="*/ 479 w 509"/>
              <a:gd name="T25" fmla="*/ 0 h 363"/>
              <a:gd name="T26" fmla="*/ 508 w 509"/>
              <a:gd name="T27" fmla="*/ 29 h 363"/>
              <a:gd name="T28" fmla="*/ 508 w 509"/>
              <a:gd name="T29" fmla="*/ 343 h 363"/>
              <a:gd name="T30" fmla="*/ 489 w 509"/>
              <a:gd name="T31" fmla="*/ 362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09" h="363">
                <a:moveTo>
                  <a:pt x="489" y="362"/>
                </a:moveTo>
                <a:lnTo>
                  <a:pt x="489" y="362"/>
                </a:lnTo>
                <a:lnTo>
                  <a:pt x="489" y="362"/>
                </a:lnTo>
                <a:cubicBezTo>
                  <a:pt x="479" y="362"/>
                  <a:pt x="469" y="352"/>
                  <a:pt x="469" y="343"/>
                </a:cubicBezTo>
                <a:cubicBezTo>
                  <a:pt x="469" y="49"/>
                  <a:pt x="469" y="49"/>
                  <a:pt x="469" y="49"/>
                </a:cubicBezTo>
                <a:cubicBezTo>
                  <a:pt x="49" y="49"/>
                  <a:pt x="49" y="49"/>
                  <a:pt x="49" y="49"/>
                </a:cubicBezTo>
                <a:cubicBezTo>
                  <a:pt x="49" y="343"/>
                  <a:pt x="49" y="343"/>
                  <a:pt x="49" y="343"/>
                </a:cubicBezTo>
                <a:cubicBezTo>
                  <a:pt x="49" y="352"/>
                  <a:pt x="39" y="362"/>
                  <a:pt x="19" y="362"/>
                </a:cubicBezTo>
                <a:lnTo>
                  <a:pt x="19" y="362"/>
                </a:lnTo>
                <a:cubicBezTo>
                  <a:pt x="10" y="362"/>
                  <a:pt x="0" y="352"/>
                  <a:pt x="0" y="34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19" y="0"/>
                  <a:pt x="29" y="0"/>
                </a:cubicBezTo>
                <a:cubicBezTo>
                  <a:pt x="479" y="0"/>
                  <a:pt x="479" y="0"/>
                  <a:pt x="479" y="0"/>
                </a:cubicBezTo>
                <a:cubicBezTo>
                  <a:pt x="499" y="0"/>
                  <a:pt x="508" y="10"/>
                  <a:pt x="508" y="29"/>
                </a:cubicBezTo>
                <a:cubicBezTo>
                  <a:pt x="508" y="343"/>
                  <a:pt x="508" y="343"/>
                  <a:pt x="508" y="343"/>
                </a:cubicBezTo>
                <a:cubicBezTo>
                  <a:pt x="508" y="352"/>
                  <a:pt x="499" y="362"/>
                  <a:pt x="489" y="3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2" name="Freeform 681">
            <a:extLst>
              <a:ext uri="{FF2B5EF4-FFF2-40B4-BE49-F238E27FC236}">
                <a16:creationId xmlns:a16="http://schemas.microsoft.com/office/drawing/2014/main" id="{721A018E-06FD-1447-9FB2-14182FEB3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989" y="7045506"/>
            <a:ext cx="132104" cy="208811"/>
          </a:xfrm>
          <a:custGeom>
            <a:avLst/>
            <a:gdLst>
              <a:gd name="T0" fmla="*/ 68 w 138"/>
              <a:gd name="T1" fmla="*/ 216 h 217"/>
              <a:gd name="T2" fmla="*/ 68 w 138"/>
              <a:gd name="T3" fmla="*/ 216 h 217"/>
              <a:gd name="T4" fmla="*/ 19 w 138"/>
              <a:gd name="T5" fmla="*/ 206 h 217"/>
              <a:gd name="T6" fmla="*/ 9 w 138"/>
              <a:gd name="T7" fmla="*/ 186 h 217"/>
              <a:gd name="T8" fmla="*/ 29 w 138"/>
              <a:gd name="T9" fmla="*/ 176 h 217"/>
              <a:gd name="T10" fmla="*/ 98 w 138"/>
              <a:gd name="T11" fmla="*/ 176 h 217"/>
              <a:gd name="T12" fmla="*/ 107 w 138"/>
              <a:gd name="T13" fmla="*/ 157 h 217"/>
              <a:gd name="T14" fmla="*/ 68 w 138"/>
              <a:gd name="T15" fmla="*/ 128 h 217"/>
              <a:gd name="T16" fmla="*/ 9 w 138"/>
              <a:gd name="T17" fmla="*/ 69 h 217"/>
              <a:gd name="T18" fmla="*/ 29 w 138"/>
              <a:gd name="T19" fmla="*/ 20 h 217"/>
              <a:gd name="T20" fmla="*/ 127 w 138"/>
              <a:gd name="T21" fmla="*/ 20 h 217"/>
              <a:gd name="T22" fmla="*/ 137 w 138"/>
              <a:gd name="T23" fmla="*/ 39 h 217"/>
              <a:gd name="T24" fmla="*/ 117 w 138"/>
              <a:gd name="T25" fmla="*/ 49 h 217"/>
              <a:gd name="T26" fmla="*/ 48 w 138"/>
              <a:gd name="T27" fmla="*/ 49 h 217"/>
              <a:gd name="T28" fmla="*/ 39 w 138"/>
              <a:gd name="T29" fmla="*/ 69 h 217"/>
              <a:gd name="T30" fmla="*/ 78 w 138"/>
              <a:gd name="T31" fmla="*/ 98 h 217"/>
              <a:gd name="T32" fmla="*/ 137 w 138"/>
              <a:gd name="T33" fmla="*/ 157 h 217"/>
              <a:gd name="T34" fmla="*/ 107 w 138"/>
              <a:gd name="T35" fmla="*/ 206 h 217"/>
              <a:gd name="T36" fmla="*/ 68 w 138"/>
              <a:gd name="T37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8" h="217">
                <a:moveTo>
                  <a:pt x="68" y="216"/>
                </a:moveTo>
                <a:lnTo>
                  <a:pt x="68" y="216"/>
                </a:lnTo>
                <a:cubicBezTo>
                  <a:pt x="48" y="216"/>
                  <a:pt x="29" y="216"/>
                  <a:pt x="19" y="206"/>
                </a:cubicBezTo>
                <a:cubicBezTo>
                  <a:pt x="9" y="206"/>
                  <a:pt x="0" y="196"/>
                  <a:pt x="9" y="186"/>
                </a:cubicBezTo>
                <a:cubicBezTo>
                  <a:pt x="9" y="176"/>
                  <a:pt x="19" y="176"/>
                  <a:pt x="29" y="176"/>
                </a:cubicBezTo>
                <a:cubicBezTo>
                  <a:pt x="48" y="186"/>
                  <a:pt x="78" y="186"/>
                  <a:pt x="98" y="176"/>
                </a:cubicBezTo>
                <a:cubicBezTo>
                  <a:pt x="98" y="176"/>
                  <a:pt x="107" y="166"/>
                  <a:pt x="107" y="157"/>
                </a:cubicBezTo>
                <a:cubicBezTo>
                  <a:pt x="107" y="147"/>
                  <a:pt x="88" y="137"/>
                  <a:pt x="68" y="128"/>
                </a:cubicBezTo>
                <a:cubicBezTo>
                  <a:pt x="39" y="108"/>
                  <a:pt x="9" y="98"/>
                  <a:pt x="9" y="69"/>
                </a:cubicBezTo>
                <a:cubicBezTo>
                  <a:pt x="9" y="49"/>
                  <a:pt x="19" y="30"/>
                  <a:pt x="29" y="20"/>
                </a:cubicBezTo>
                <a:cubicBezTo>
                  <a:pt x="58" y="0"/>
                  <a:pt x="88" y="0"/>
                  <a:pt x="127" y="20"/>
                </a:cubicBezTo>
                <a:cubicBezTo>
                  <a:pt x="137" y="20"/>
                  <a:pt x="137" y="30"/>
                  <a:pt x="137" y="39"/>
                </a:cubicBezTo>
                <a:cubicBezTo>
                  <a:pt x="127" y="49"/>
                  <a:pt x="117" y="49"/>
                  <a:pt x="117" y="49"/>
                </a:cubicBezTo>
                <a:cubicBezTo>
                  <a:pt x="88" y="39"/>
                  <a:pt x="58" y="39"/>
                  <a:pt x="48" y="49"/>
                </a:cubicBezTo>
                <a:cubicBezTo>
                  <a:pt x="39" y="49"/>
                  <a:pt x="39" y="59"/>
                  <a:pt x="39" y="69"/>
                </a:cubicBezTo>
                <a:cubicBezTo>
                  <a:pt x="39" y="78"/>
                  <a:pt x="58" y="88"/>
                  <a:pt x="78" y="98"/>
                </a:cubicBezTo>
                <a:cubicBezTo>
                  <a:pt x="107" y="108"/>
                  <a:pt x="137" y="128"/>
                  <a:pt x="137" y="157"/>
                </a:cubicBezTo>
                <a:cubicBezTo>
                  <a:pt x="137" y="176"/>
                  <a:pt x="127" y="196"/>
                  <a:pt x="107" y="206"/>
                </a:cubicBezTo>
                <a:cubicBezTo>
                  <a:pt x="98" y="216"/>
                  <a:pt x="78" y="216"/>
                  <a:pt x="68" y="2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3" name="Freeform 682">
            <a:extLst>
              <a:ext uri="{FF2B5EF4-FFF2-40B4-BE49-F238E27FC236}">
                <a16:creationId xmlns:a16="http://schemas.microsoft.com/office/drawing/2014/main" id="{0DCF71A1-1E12-3540-9C24-E08909641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387" y="7007151"/>
            <a:ext cx="29832" cy="46878"/>
          </a:xfrm>
          <a:custGeom>
            <a:avLst/>
            <a:gdLst>
              <a:gd name="T0" fmla="*/ 10 w 31"/>
              <a:gd name="T1" fmla="*/ 49 h 50"/>
              <a:gd name="T2" fmla="*/ 10 w 31"/>
              <a:gd name="T3" fmla="*/ 49 h 50"/>
              <a:gd name="T4" fmla="*/ 0 w 31"/>
              <a:gd name="T5" fmla="*/ 29 h 50"/>
              <a:gd name="T6" fmla="*/ 0 w 31"/>
              <a:gd name="T7" fmla="*/ 10 h 50"/>
              <a:gd name="T8" fmla="*/ 10 w 31"/>
              <a:gd name="T9" fmla="*/ 0 h 50"/>
              <a:gd name="T10" fmla="*/ 30 w 31"/>
              <a:gd name="T11" fmla="*/ 10 h 50"/>
              <a:gd name="T12" fmla="*/ 30 w 31"/>
              <a:gd name="T13" fmla="*/ 29 h 50"/>
              <a:gd name="T14" fmla="*/ 10 w 31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" h="50">
                <a:moveTo>
                  <a:pt x="10" y="49"/>
                </a:moveTo>
                <a:lnTo>
                  <a:pt x="10" y="49"/>
                </a:lnTo>
                <a:cubicBezTo>
                  <a:pt x="0" y="49"/>
                  <a:pt x="0" y="39"/>
                  <a:pt x="0" y="29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10" y="0"/>
                </a:cubicBezTo>
                <a:cubicBezTo>
                  <a:pt x="20" y="0"/>
                  <a:pt x="30" y="0"/>
                  <a:pt x="30" y="10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39"/>
                  <a:pt x="20" y="49"/>
                  <a:pt x="10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4" name="Freeform 683">
            <a:extLst>
              <a:ext uri="{FF2B5EF4-FFF2-40B4-BE49-F238E27FC236}">
                <a16:creationId xmlns:a16="http://schemas.microsoft.com/office/drawing/2014/main" id="{69552CEF-1C70-6941-B36F-9E9ABCC3C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387" y="7254317"/>
            <a:ext cx="29832" cy="46878"/>
          </a:xfrm>
          <a:custGeom>
            <a:avLst/>
            <a:gdLst>
              <a:gd name="T0" fmla="*/ 10 w 31"/>
              <a:gd name="T1" fmla="*/ 48 h 49"/>
              <a:gd name="T2" fmla="*/ 10 w 31"/>
              <a:gd name="T3" fmla="*/ 48 h 49"/>
              <a:gd name="T4" fmla="*/ 0 w 31"/>
              <a:gd name="T5" fmla="*/ 39 h 49"/>
              <a:gd name="T6" fmla="*/ 0 w 31"/>
              <a:gd name="T7" fmla="*/ 19 h 49"/>
              <a:gd name="T8" fmla="*/ 10 w 31"/>
              <a:gd name="T9" fmla="*/ 0 h 49"/>
              <a:gd name="T10" fmla="*/ 30 w 31"/>
              <a:gd name="T11" fmla="*/ 19 h 49"/>
              <a:gd name="T12" fmla="*/ 30 w 31"/>
              <a:gd name="T13" fmla="*/ 39 h 49"/>
              <a:gd name="T14" fmla="*/ 10 w 31"/>
              <a:gd name="T1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" h="49">
                <a:moveTo>
                  <a:pt x="10" y="48"/>
                </a:moveTo>
                <a:lnTo>
                  <a:pt x="10" y="48"/>
                </a:lnTo>
                <a:cubicBezTo>
                  <a:pt x="0" y="48"/>
                  <a:pt x="0" y="39"/>
                  <a:pt x="0" y="3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0" y="0"/>
                  <a:pt x="10" y="0"/>
                </a:cubicBezTo>
                <a:cubicBezTo>
                  <a:pt x="20" y="0"/>
                  <a:pt x="30" y="9"/>
                  <a:pt x="30" y="19"/>
                </a:cubicBezTo>
                <a:cubicBezTo>
                  <a:pt x="30" y="39"/>
                  <a:pt x="30" y="39"/>
                  <a:pt x="30" y="39"/>
                </a:cubicBezTo>
                <a:cubicBezTo>
                  <a:pt x="30" y="39"/>
                  <a:pt x="20" y="48"/>
                  <a:pt x="10" y="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5" name="Freeform 684">
            <a:extLst>
              <a:ext uri="{FF2B5EF4-FFF2-40B4-BE49-F238E27FC236}">
                <a16:creationId xmlns:a16="http://schemas.microsoft.com/office/drawing/2014/main" id="{226A94F2-CC82-334F-8C00-AB64388BE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5514" y="8387868"/>
            <a:ext cx="511376" cy="907695"/>
          </a:xfrm>
          <a:custGeom>
            <a:avLst/>
            <a:gdLst>
              <a:gd name="T0" fmla="*/ 440 w 529"/>
              <a:gd name="T1" fmla="*/ 939 h 940"/>
              <a:gd name="T2" fmla="*/ 440 w 529"/>
              <a:gd name="T3" fmla="*/ 939 h 940"/>
              <a:gd name="T4" fmla="*/ 88 w 529"/>
              <a:gd name="T5" fmla="*/ 939 h 940"/>
              <a:gd name="T6" fmla="*/ 0 w 529"/>
              <a:gd name="T7" fmla="*/ 851 h 940"/>
              <a:gd name="T8" fmla="*/ 0 w 529"/>
              <a:gd name="T9" fmla="*/ 78 h 940"/>
              <a:gd name="T10" fmla="*/ 88 w 529"/>
              <a:gd name="T11" fmla="*/ 0 h 940"/>
              <a:gd name="T12" fmla="*/ 440 w 529"/>
              <a:gd name="T13" fmla="*/ 0 h 940"/>
              <a:gd name="T14" fmla="*/ 528 w 529"/>
              <a:gd name="T15" fmla="*/ 78 h 940"/>
              <a:gd name="T16" fmla="*/ 528 w 529"/>
              <a:gd name="T17" fmla="*/ 303 h 940"/>
              <a:gd name="T18" fmla="*/ 509 w 529"/>
              <a:gd name="T19" fmla="*/ 313 h 940"/>
              <a:gd name="T20" fmla="*/ 489 w 529"/>
              <a:gd name="T21" fmla="*/ 303 h 940"/>
              <a:gd name="T22" fmla="*/ 489 w 529"/>
              <a:gd name="T23" fmla="*/ 78 h 940"/>
              <a:gd name="T24" fmla="*/ 440 w 529"/>
              <a:gd name="T25" fmla="*/ 29 h 940"/>
              <a:gd name="T26" fmla="*/ 88 w 529"/>
              <a:gd name="T27" fmla="*/ 29 h 940"/>
              <a:gd name="T28" fmla="*/ 39 w 529"/>
              <a:gd name="T29" fmla="*/ 78 h 940"/>
              <a:gd name="T30" fmla="*/ 39 w 529"/>
              <a:gd name="T31" fmla="*/ 851 h 940"/>
              <a:gd name="T32" fmla="*/ 88 w 529"/>
              <a:gd name="T33" fmla="*/ 900 h 940"/>
              <a:gd name="T34" fmla="*/ 440 w 529"/>
              <a:gd name="T35" fmla="*/ 900 h 940"/>
              <a:gd name="T36" fmla="*/ 489 w 529"/>
              <a:gd name="T37" fmla="*/ 851 h 940"/>
              <a:gd name="T38" fmla="*/ 489 w 529"/>
              <a:gd name="T39" fmla="*/ 636 h 940"/>
              <a:gd name="T40" fmla="*/ 509 w 529"/>
              <a:gd name="T41" fmla="*/ 626 h 940"/>
              <a:gd name="T42" fmla="*/ 528 w 529"/>
              <a:gd name="T43" fmla="*/ 636 h 940"/>
              <a:gd name="T44" fmla="*/ 528 w 529"/>
              <a:gd name="T45" fmla="*/ 851 h 940"/>
              <a:gd name="T46" fmla="*/ 440 w 529"/>
              <a:gd name="T47" fmla="*/ 939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29" h="940">
                <a:moveTo>
                  <a:pt x="440" y="939"/>
                </a:moveTo>
                <a:lnTo>
                  <a:pt x="440" y="939"/>
                </a:lnTo>
                <a:cubicBezTo>
                  <a:pt x="88" y="939"/>
                  <a:pt x="88" y="939"/>
                  <a:pt x="88" y="939"/>
                </a:cubicBezTo>
                <a:cubicBezTo>
                  <a:pt x="39" y="939"/>
                  <a:pt x="0" y="900"/>
                  <a:pt x="0" y="851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9"/>
                  <a:pt x="39" y="0"/>
                  <a:pt x="88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489" y="0"/>
                  <a:pt x="528" y="39"/>
                  <a:pt x="528" y="78"/>
                </a:cubicBezTo>
                <a:cubicBezTo>
                  <a:pt x="528" y="303"/>
                  <a:pt x="528" y="303"/>
                  <a:pt x="528" y="303"/>
                </a:cubicBezTo>
                <a:cubicBezTo>
                  <a:pt x="528" y="313"/>
                  <a:pt x="519" y="313"/>
                  <a:pt x="509" y="313"/>
                </a:cubicBezTo>
                <a:cubicBezTo>
                  <a:pt x="499" y="313"/>
                  <a:pt x="489" y="313"/>
                  <a:pt x="489" y="303"/>
                </a:cubicBezTo>
                <a:cubicBezTo>
                  <a:pt x="489" y="78"/>
                  <a:pt x="489" y="78"/>
                  <a:pt x="489" y="78"/>
                </a:cubicBezTo>
                <a:cubicBezTo>
                  <a:pt x="489" y="58"/>
                  <a:pt x="470" y="29"/>
                  <a:pt x="440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59" y="29"/>
                  <a:pt x="39" y="58"/>
                  <a:pt x="39" y="78"/>
                </a:cubicBezTo>
                <a:cubicBezTo>
                  <a:pt x="39" y="851"/>
                  <a:pt x="39" y="851"/>
                  <a:pt x="39" y="851"/>
                </a:cubicBezTo>
                <a:cubicBezTo>
                  <a:pt x="39" y="880"/>
                  <a:pt x="59" y="900"/>
                  <a:pt x="88" y="900"/>
                </a:cubicBezTo>
                <a:cubicBezTo>
                  <a:pt x="440" y="900"/>
                  <a:pt x="440" y="900"/>
                  <a:pt x="440" y="900"/>
                </a:cubicBezTo>
                <a:cubicBezTo>
                  <a:pt x="470" y="900"/>
                  <a:pt x="489" y="880"/>
                  <a:pt x="489" y="851"/>
                </a:cubicBezTo>
                <a:cubicBezTo>
                  <a:pt x="489" y="636"/>
                  <a:pt x="489" y="636"/>
                  <a:pt x="489" y="636"/>
                </a:cubicBezTo>
                <a:cubicBezTo>
                  <a:pt x="489" y="626"/>
                  <a:pt x="499" y="626"/>
                  <a:pt x="509" y="626"/>
                </a:cubicBezTo>
                <a:cubicBezTo>
                  <a:pt x="519" y="626"/>
                  <a:pt x="528" y="626"/>
                  <a:pt x="528" y="636"/>
                </a:cubicBezTo>
                <a:cubicBezTo>
                  <a:pt x="528" y="851"/>
                  <a:pt x="528" y="851"/>
                  <a:pt x="528" y="851"/>
                </a:cubicBezTo>
                <a:cubicBezTo>
                  <a:pt x="528" y="900"/>
                  <a:pt x="489" y="939"/>
                  <a:pt x="440" y="9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6" name="Freeform 685">
            <a:extLst>
              <a:ext uri="{FF2B5EF4-FFF2-40B4-BE49-F238E27FC236}">
                <a16:creationId xmlns:a16="http://schemas.microsoft.com/office/drawing/2014/main" id="{32749037-5805-A94F-A2CB-6B9B7580B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4157" y="9125104"/>
            <a:ext cx="38352" cy="46875"/>
          </a:xfrm>
          <a:custGeom>
            <a:avLst/>
            <a:gdLst>
              <a:gd name="T0" fmla="*/ 19 w 40"/>
              <a:gd name="T1" fmla="*/ 49 h 50"/>
              <a:gd name="T2" fmla="*/ 19 w 40"/>
              <a:gd name="T3" fmla="*/ 49 h 50"/>
              <a:gd name="T4" fmla="*/ 0 w 40"/>
              <a:gd name="T5" fmla="*/ 29 h 50"/>
              <a:gd name="T6" fmla="*/ 19 w 40"/>
              <a:gd name="T7" fmla="*/ 0 h 50"/>
              <a:gd name="T8" fmla="*/ 39 w 40"/>
              <a:gd name="T9" fmla="*/ 29 h 50"/>
              <a:gd name="T10" fmla="*/ 19 w 40"/>
              <a:gd name="T11" fmla="*/ 49 h 50"/>
              <a:gd name="T12" fmla="*/ 19 w 40"/>
              <a:gd name="T13" fmla="*/ 10 h 50"/>
              <a:gd name="T14" fmla="*/ 19 w 40"/>
              <a:gd name="T15" fmla="*/ 10 h 50"/>
              <a:gd name="T16" fmla="*/ 9 w 40"/>
              <a:gd name="T17" fmla="*/ 29 h 50"/>
              <a:gd name="T18" fmla="*/ 19 w 40"/>
              <a:gd name="T19" fmla="*/ 39 h 50"/>
              <a:gd name="T20" fmla="*/ 29 w 40"/>
              <a:gd name="T21" fmla="*/ 29 h 50"/>
              <a:gd name="T22" fmla="*/ 19 w 40"/>
              <a:gd name="T23" fmla="*/ 1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" h="50">
                <a:moveTo>
                  <a:pt x="19" y="49"/>
                </a:moveTo>
                <a:lnTo>
                  <a:pt x="19" y="49"/>
                </a:lnTo>
                <a:cubicBezTo>
                  <a:pt x="9" y="49"/>
                  <a:pt x="0" y="39"/>
                  <a:pt x="0" y="29"/>
                </a:cubicBezTo>
                <a:cubicBezTo>
                  <a:pt x="0" y="10"/>
                  <a:pt x="9" y="0"/>
                  <a:pt x="19" y="0"/>
                </a:cubicBezTo>
                <a:cubicBezTo>
                  <a:pt x="29" y="0"/>
                  <a:pt x="39" y="10"/>
                  <a:pt x="39" y="29"/>
                </a:cubicBezTo>
                <a:cubicBezTo>
                  <a:pt x="39" y="39"/>
                  <a:pt x="29" y="49"/>
                  <a:pt x="19" y="49"/>
                </a:cubicBezTo>
                <a:close/>
                <a:moveTo>
                  <a:pt x="19" y="10"/>
                </a:moveTo>
                <a:lnTo>
                  <a:pt x="19" y="10"/>
                </a:lnTo>
                <a:cubicBezTo>
                  <a:pt x="9" y="10"/>
                  <a:pt x="9" y="19"/>
                  <a:pt x="9" y="29"/>
                </a:cubicBezTo>
                <a:cubicBezTo>
                  <a:pt x="9" y="29"/>
                  <a:pt x="9" y="39"/>
                  <a:pt x="19" y="39"/>
                </a:cubicBezTo>
                <a:cubicBezTo>
                  <a:pt x="29" y="39"/>
                  <a:pt x="29" y="29"/>
                  <a:pt x="29" y="29"/>
                </a:cubicBezTo>
                <a:cubicBezTo>
                  <a:pt x="29" y="19"/>
                  <a:pt x="29" y="10"/>
                  <a:pt x="19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7" name="Freeform 686">
            <a:extLst>
              <a:ext uri="{FF2B5EF4-FFF2-40B4-BE49-F238E27FC236}">
                <a16:creationId xmlns:a16="http://schemas.microsoft.com/office/drawing/2014/main" id="{F8982EA4-27A8-0F4E-8245-D9C5F5830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4496" y="8490143"/>
            <a:ext cx="144890" cy="29832"/>
          </a:xfrm>
          <a:custGeom>
            <a:avLst/>
            <a:gdLst>
              <a:gd name="T0" fmla="*/ 137 w 148"/>
              <a:gd name="T1" fmla="*/ 30 h 31"/>
              <a:gd name="T2" fmla="*/ 137 w 148"/>
              <a:gd name="T3" fmla="*/ 30 h 31"/>
              <a:gd name="T4" fmla="*/ 19 w 148"/>
              <a:gd name="T5" fmla="*/ 30 h 31"/>
              <a:gd name="T6" fmla="*/ 0 w 148"/>
              <a:gd name="T7" fmla="*/ 10 h 31"/>
              <a:gd name="T8" fmla="*/ 19 w 148"/>
              <a:gd name="T9" fmla="*/ 0 h 31"/>
              <a:gd name="T10" fmla="*/ 137 w 148"/>
              <a:gd name="T11" fmla="*/ 0 h 31"/>
              <a:gd name="T12" fmla="*/ 147 w 148"/>
              <a:gd name="T13" fmla="*/ 10 h 31"/>
              <a:gd name="T14" fmla="*/ 137 w 148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8" h="31">
                <a:moveTo>
                  <a:pt x="137" y="30"/>
                </a:moveTo>
                <a:lnTo>
                  <a:pt x="137" y="30"/>
                </a:lnTo>
                <a:cubicBezTo>
                  <a:pt x="19" y="30"/>
                  <a:pt x="19" y="30"/>
                  <a:pt x="19" y="30"/>
                </a:cubicBezTo>
                <a:cubicBezTo>
                  <a:pt x="10" y="30"/>
                  <a:pt x="0" y="20"/>
                  <a:pt x="0" y="10"/>
                </a:cubicBezTo>
                <a:cubicBezTo>
                  <a:pt x="0" y="0"/>
                  <a:pt x="10" y="0"/>
                  <a:pt x="19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47" y="0"/>
                  <a:pt x="147" y="0"/>
                  <a:pt x="147" y="10"/>
                </a:cubicBezTo>
                <a:cubicBezTo>
                  <a:pt x="147" y="20"/>
                  <a:pt x="147" y="30"/>
                  <a:pt x="137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8" name="Freeform 687">
            <a:extLst>
              <a:ext uri="{FF2B5EF4-FFF2-40B4-BE49-F238E27FC236}">
                <a16:creationId xmlns:a16="http://schemas.microsoft.com/office/drawing/2014/main" id="{C44A355F-2D6C-B94B-8383-60C71F25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4496" y="8596681"/>
            <a:ext cx="93752" cy="481545"/>
          </a:xfrm>
          <a:custGeom>
            <a:avLst/>
            <a:gdLst>
              <a:gd name="T0" fmla="*/ 49 w 99"/>
              <a:gd name="T1" fmla="*/ 499 h 500"/>
              <a:gd name="T2" fmla="*/ 49 w 99"/>
              <a:gd name="T3" fmla="*/ 499 h 500"/>
              <a:gd name="T4" fmla="*/ 0 w 99"/>
              <a:gd name="T5" fmla="*/ 460 h 500"/>
              <a:gd name="T6" fmla="*/ 0 w 99"/>
              <a:gd name="T7" fmla="*/ 49 h 500"/>
              <a:gd name="T8" fmla="*/ 49 w 99"/>
              <a:gd name="T9" fmla="*/ 0 h 500"/>
              <a:gd name="T10" fmla="*/ 98 w 99"/>
              <a:gd name="T11" fmla="*/ 49 h 500"/>
              <a:gd name="T12" fmla="*/ 98 w 99"/>
              <a:gd name="T13" fmla="*/ 117 h 500"/>
              <a:gd name="T14" fmla="*/ 88 w 99"/>
              <a:gd name="T15" fmla="*/ 127 h 500"/>
              <a:gd name="T16" fmla="*/ 68 w 99"/>
              <a:gd name="T17" fmla="*/ 117 h 500"/>
              <a:gd name="T18" fmla="*/ 68 w 99"/>
              <a:gd name="T19" fmla="*/ 49 h 500"/>
              <a:gd name="T20" fmla="*/ 49 w 99"/>
              <a:gd name="T21" fmla="*/ 29 h 500"/>
              <a:gd name="T22" fmla="*/ 29 w 99"/>
              <a:gd name="T23" fmla="*/ 49 h 500"/>
              <a:gd name="T24" fmla="*/ 29 w 99"/>
              <a:gd name="T25" fmla="*/ 460 h 500"/>
              <a:gd name="T26" fmla="*/ 49 w 99"/>
              <a:gd name="T27" fmla="*/ 479 h 500"/>
              <a:gd name="T28" fmla="*/ 68 w 99"/>
              <a:gd name="T29" fmla="*/ 460 h 500"/>
              <a:gd name="T30" fmla="*/ 68 w 99"/>
              <a:gd name="T31" fmla="*/ 391 h 500"/>
              <a:gd name="T32" fmla="*/ 88 w 99"/>
              <a:gd name="T33" fmla="*/ 381 h 500"/>
              <a:gd name="T34" fmla="*/ 98 w 99"/>
              <a:gd name="T35" fmla="*/ 391 h 500"/>
              <a:gd name="T36" fmla="*/ 98 w 99"/>
              <a:gd name="T37" fmla="*/ 460 h 500"/>
              <a:gd name="T38" fmla="*/ 49 w 99"/>
              <a:gd name="T39" fmla="*/ 499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9" h="500">
                <a:moveTo>
                  <a:pt x="49" y="499"/>
                </a:moveTo>
                <a:lnTo>
                  <a:pt x="49" y="499"/>
                </a:lnTo>
                <a:cubicBezTo>
                  <a:pt x="29" y="499"/>
                  <a:pt x="0" y="479"/>
                  <a:pt x="0" y="460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20"/>
                  <a:pt x="29" y="0"/>
                  <a:pt x="49" y="0"/>
                </a:cubicBezTo>
                <a:cubicBezTo>
                  <a:pt x="78" y="0"/>
                  <a:pt x="98" y="20"/>
                  <a:pt x="98" y="49"/>
                </a:cubicBezTo>
                <a:cubicBezTo>
                  <a:pt x="98" y="117"/>
                  <a:pt x="98" y="117"/>
                  <a:pt x="98" y="117"/>
                </a:cubicBezTo>
                <a:lnTo>
                  <a:pt x="88" y="127"/>
                </a:lnTo>
                <a:cubicBezTo>
                  <a:pt x="78" y="127"/>
                  <a:pt x="68" y="117"/>
                  <a:pt x="68" y="117"/>
                </a:cubicBezTo>
                <a:cubicBezTo>
                  <a:pt x="68" y="49"/>
                  <a:pt x="68" y="49"/>
                  <a:pt x="68" y="49"/>
                </a:cubicBezTo>
                <a:cubicBezTo>
                  <a:pt x="68" y="39"/>
                  <a:pt x="59" y="29"/>
                  <a:pt x="49" y="29"/>
                </a:cubicBezTo>
                <a:cubicBezTo>
                  <a:pt x="39" y="29"/>
                  <a:pt x="29" y="39"/>
                  <a:pt x="29" y="49"/>
                </a:cubicBezTo>
                <a:cubicBezTo>
                  <a:pt x="29" y="460"/>
                  <a:pt x="29" y="460"/>
                  <a:pt x="29" y="460"/>
                </a:cubicBezTo>
                <a:cubicBezTo>
                  <a:pt x="29" y="469"/>
                  <a:pt x="39" y="479"/>
                  <a:pt x="49" y="479"/>
                </a:cubicBezTo>
                <a:cubicBezTo>
                  <a:pt x="59" y="479"/>
                  <a:pt x="68" y="469"/>
                  <a:pt x="68" y="460"/>
                </a:cubicBezTo>
                <a:cubicBezTo>
                  <a:pt x="68" y="391"/>
                  <a:pt x="68" y="391"/>
                  <a:pt x="68" y="391"/>
                </a:cubicBezTo>
                <a:cubicBezTo>
                  <a:pt x="68" y="381"/>
                  <a:pt x="78" y="381"/>
                  <a:pt x="88" y="381"/>
                </a:cubicBezTo>
                <a:cubicBezTo>
                  <a:pt x="88" y="381"/>
                  <a:pt x="98" y="381"/>
                  <a:pt x="98" y="391"/>
                </a:cubicBezTo>
                <a:cubicBezTo>
                  <a:pt x="98" y="460"/>
                  <a:pt x="98" y="460"/>
                  <a:pt x="98" y="460"/>
                </a:cubicBezTo>
                <a:cubicBezTo>
                  <a:pt x="98" y="479"/>
                  <a:pt x="78" y="499"/>
                  <a:pt x="49" y="4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9" name="Freeform 688">
            <a:extLst>
              <a:ext uri="{FF2B5EF4-FFF2-40B4-BE49-F238E27FC236}">
                <a16:creationId xmlns:a16="http://schemas.microsoft.com/office/drawing/2014/main" id="{6621C13C-5AF3-3D4A-BFEC-C61BE860D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2848" y="8698957"/>
            <a:ext cx="340918" cy="285517"/>
          </a:xfrm>
          <a:custGeom>
            <a:avLst/>
            <a:gdLst>
              <a:gd name="T0" fmla="*/ 333 w 353"/>
              <a:gd name="T1" fmla="*/ 293 h 294"/>
              <a:gd name="T2" fmla="*/ 333 w 353"/>
              <a:gd name="T3" fmla="*/ 293 h 294"/>
              <a:gd name="T4" fmla="*/ 20 w 353"/>
              <a:gd name="T5" fmla="*/ 293 h 294"/>
              <a:gd name="T6" fmla="*/ 0 w 353"/>
              <a:gd name="T7" fmla="*/ 283 h 294"/>
              <a:gd name="T8" fmla="*/ 20 w 353"/>
              <a:gd name="T9" fmla="*/ 264 h 294"/>
              <a:gd name="T10" fmla="*/ 323 w 353"/>
              <a:gd name="T11" fmla="*/ 264 h 294"/>
              <a:gd name="T12" fmla="*/ 323 w 353"/>
              <a:gd name="T13" fmla="*/ 19 h 294"/>
              <a:gd name="T14" fmla="*/ 20 w 353"/>
              <a:gd name="T15" fmla="*/ 19 h 294"/>
              <a:gd name="T16" fmla="*/ 0 w 353"/>
              <a:gd name="T17" fmla="*/ 9 h 294"/>
              <a:gd name="T18" fmla="*/ 20 w 353"/>
              <a:gd name="T19" fmla="*/ 0 h 294"/>
              <a:gd name="T20" fmla="*/ 333 w 353"/>
              <a:gd name="T21" fmla="*/ 0 h 294"/>
              <a:gd name="T22" fmla="*/ 352 w 353"/>
              <a:gd name="T23" fmla="*/ 19 h 294"/>
              <a:gd name="T24" fmla="*/ 352 w 353"/>
              <a:gd name="T25" fmla="*/ 273 h 294"/>
              <a:gd name="T26" fmla="*/ 333 w 353"/>
              <a:gd name="T27" fmla="*/ 293 h 294"/>
              <a:gd name="T28" fmla="*/ 333 w 353"/>
              <a:gd name="T29" fmla="*/ 19 h 294"/>
              <a:gd name="T30" fmla="*/ 333 w 353"/>
              <a:gd name="T31" fmla="*/ 19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3" h="294">
                <a:moveTo>
                  <a:pt x="333" y="293"/>
                </a:moveTo>
                <a:lnTo>
                  <a:pt x="333" y="293"/>
                </a:lnTo>
                <a:cubicBezTo>
                  <a:pt x="20" y="293"/>
                  <a:pt x="20" y="293"/>
                  <a:pt x="20" y="293"/>
                </a:cubicBezTo>
                <a:cubicBezTo>
                  <a:pt x="10" y="293"/>
                  <a:pt x="0" y="293"/>
                  <a:pt x="0" y="283"/>
                </a:cubicBezTo>
                <a:cubicBezTo>
                  <a:pt x="0" y="273"/>
                  <a:pt x="10" y="264"/>
                  <a:pt x="20" y="264"/>
                </a:cubicBezTo>
                <a:cubicBezTo>
                  <a:pt x="323" y="264"/>
                  <a:pt x="323" y="264"/>
                  <a:pt x="323" y="264"/>
                </a:cubicBezTo>
                <a:cubicBezTo>
                  <a:pt x="323" y="19"/>
                  <a:pt x="323" y="19"/>
                  <a:pt x="323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10" y="19"/>
                  <a:pt x="0" y="19"/>
                  <a:pt x="0" y="9"/>
                </a:cubicBezTo>
                <a:cubicBezTo>
                  <a:pt x="0" y="0"/>
                  <a:pt x="10" y="0"/>
                  <a:pt x="20" y="0"/>
                </a:cubicBezTo>
                <a:cubicBezTo>
                  <a:pt x="333" y="0"/>
                  <a:pt x="333" y="0"/>
                  <a:pt x="333" y="0"/>
                </a:cubicBezTo>
                <a:cubicBezTo>
                  <a:pt x="342" y="0"/>
                  <a:pt x="352" y="0"/>
                  <a:pt x="352" y="19"/>
                </a:cubicBezTo>
                <a:cubicBezTo>
                  <a:pt x="352" y="273"/>
                  <a:pt x="352" y="273"/>
                  <a:pt x="352" y="273"/>
                </a:cubicBezTo>
                <a:cubicBezTo>
                  <a:pt x="352" y="283"/>
                  <a:pt x="342" y="293"/>
                  <a:pt x="333" y="293"/>
                </a:cubicBezTo>
                <a:close/>
                <a:moveTo>
                  <a:pt x="333" y="19"/>
                </a:moveTo>
                <a:lnTo>
                  <a:pt x="333" y="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0" name="Freeform 689">
            <a:extLst>
              <a:ext uri="{FF2B5EF4-FFF2-40B4-BE49-F238E27FC236}">
                <a16:creationId xmlns:a16="http://schemas.microsoft.com/office/drawing/2014/main" id="{B2FBCA1E-3910-8342-8383-7E61D28CD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2848" y="8784186"/>
            <a:ext cx="123584" cy="115058"/>
          </a:xfrm>
          <a:custGeom>
            <a:avLst/>
            <a:gdLst>
              <a:gd name="T0" fmla="*/ 59 w 128"/>
              <a:gd name="T1" fmla="*/ 20 h 119"/>
              <a:gd name="T2" fmla="*/ 59 w 128"/>
              <a:gd name="T3" fmla="*/ 20 h 119"/>
              <a:gd name="T4" fmla="*/ 98 w 128"/>
              <a:gd name="T5" fmla="*/ 59 h 119"/>
              <a:gd name="T6" fmla="*/ 59 w 128"/>
              <a:gd name="T7" fmla="*/ 89 h 119"/>
              <a:gd name="T8" fmla="*/ 29 w 128"/>
              <a:gd name="T9" fmla="*/ 59 h 119"/>
              <a:gd name="T10" fmla="*/ 59 w 128"/>
              <a:gd name="T11" fmla="*/ 20 h 119"/>
              <a:gd name="T12" fmla="*/ 59 w 128"/>
              <a:gd name="T13" fmla="*/ 0 h 119"/>
              <a:gd name="T14" fmla="*/ 59 w 128"/>
              <a:gd name="T15" fmla="*/ 0 h 119"/>
              <a:gd name="T16" fmla="*/ 0 w 128"/>
              <a:gd name="T17" fmla="*/ 59 h 119"/>
              <a:gd name="T18" fmla="*/ 59 w 128"/>
              <a:gd name="T19" fmla="*/ 118 h 119"/>
              <a:gd name="T20" fmla="*/ 127 w 128"/>
              <a:gd name="T21" fmla="*/ 59 h 119"/>
              <a:gd name="T22" fmla="*/ 59 w 128"/>
              <a:gd name="T23" fmla="*/ 0 h 119"/>
              <a:gd name="T24" fmla="*/ 59 w 128"/>
              <a:gd name="T25" fmla="*/ 2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8" h="119">
                <a:moveTo>
                  <a:pt x="59" y="20"/>
                </a:moveTo>
                <a:lnTo>
                  <a:pt x="59" y="20"/>
                </a:lnTo>
                <a:cubicBezTo>
                  <a:pt x="78" y="20"/>
                  <a:pt x="98" y="40"/>
                  <a:pt x="98" y="59"/>
                </a:cubicBezTo>
                <a:cubicBezTo>
                  <a:pt x="98" y="79"/>
                  <a:pt x="78" y="89"/>
                  <a:pt x="59" y="89"/>
                </a:cubicBezTo>
                <a:cubicBezTo>
                  <a:pt x="49" y="89"/>
                  <a:pt x="29" y="79"/>
                  <a:pt x="29" y="59"/>
                </a:cubicBezTo>
                <a:cubicBezTo>
                  <a:pt x="29" y="40"/>
                  <a:pt x="49" y="20"/>
                  <a:pt x="59" y="20"/>
                </a:cubicBezTo>
                <a:lnTo>
                  <a:pt x="59" y="0"/>
                </a:lnTo>
                <a:lnTo>
                  <a:pt x="59" y="0"/>
                </a:lnTo>
                <a:cubicBezTo>
                  <a:pt x="29" y="0"/>
                  <a:pt x="0" y="20"/>
                  <a:pt x="0" y="59"/>
                </a:cubicBezTo>
                <a:cubicBezTo>
                  <a:pt x="0" y="89"/>
                  <a:pt x="29" y="118"/>
                  <a:pt x="59" y="118"/>
                </a:cubicBezTo>
                <a:cubicBezTo>
                  <a:pt x="98" y="118"/>
                  <a:pt x="127" y="89"/>
                  <a:pt x="127" y="59"/>
                </a:cubicBezTo>
                <a:cubicBezTo>
                  <a:pt x="127" y="20"/>
                  <a:pt x="98" y="0"/>
                  <a:pt x="59" y="0"/>
                </a:cubicBezTo>
                <a:lnTo>
                  <a:pt x="59" y="2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1" name="Freeform 690">
            <a:extLst>
              <a:ext uri="{FF2B5EF4-FFF2-40B4-BE49-F238E27FC236}">
                <a16:creationId xmlns:a16="http://schemas.microsoft.com/office/drawing/2014/main" id="{DAAEEBF9-A774-CE43-BFEB-3C8C57E22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2848" y="8745831"/>
            <a:ext cx="285520" cy="191768"/>
          </a:xfrm>
          <a:custGeom>
            <a:avLst/>
            <a:gdLst>
              <a:gd name="T0" fmla="*/ 254 w 295"/>
              <a:gd name="T1" fmla="*/ 196 h 197"/>
              <a:gd name="T2" fmla="*/ 254 w 295"/>
              <a:gd name="T3" fmla="*/ 196 h 197"/>
              <a:gd name="T4" fmla="*/ 20 w 295"/>
              <a:gd name="T5" fmla="*/ 196 h 197"/>
              <a:gd name="T6" fmla="*/ 0 w 295"/>
              <a:gd name="T7" fmla="*/ 186 h 197"/>
              <a:gd name="T8" fmla="*/ 20 w 295"/>
              <a:gd name="T9" fmla="*/ 167 h 197"/>
              <a:gd name="T10" fmla="*/ 245 w 295"/>
              <a:gd name="T11" fmla="*/ 167 h 197"/>
              <a:gd name="T12" fmla="*/ 264 w 295"/>
              <a:gd name="T13" fmla="*/ 147 h 197"/>
              <a:gd name="T14" fmla="*/ 264 w 295"/>
              <a:gd name="T15" fmla="*/ 50 h 197"/>
              <a:gd name="T16" fmla="*/ 245 w 295"/>
              <a:gd name="T17" fmla="*/ 20 h 197"/>
              <a:gd name="T18" fmla="*/ 20 w 295"/>
              <a:gd name="T19" fmla="*/ 20 h 197"/>
              <a:gd name="T20" fmla="*/ 0 w 295"/>
              <a:gd name="T21" fmla="*/ 10 h 197"/>
              <a:gd name="T22" fmla="*/ 20 w 295"/>
              <a:gd name="T23" fmla="*/ 0 h 197"/>
              <a:gd name="T24" fmla="*/ 254 w 295"/>
              <a:gd name="T25" fmla="*/ 0 h 197"/>
              <a:gd name="T26" fmla="*/ 264 w 295"/>
              <a:gd name="T27" fmla="*/ 10 h 197"/>
              <a:gd name="T28" fmla="*/ 284 w 295"/>
              <a:gd name="T29" fmla="*/ 20 h 197"/>
              <a:gd name="T30" fmla="*/ 294 w 295"/>
              <a:gd name="T31" fmla="*/ 39 h 197"/>
              <a:gd name="T32" fmla="*/ 294 w 295"/>
              <a:gd name="T33" fmla="*/ 157 h 197"/>
              <a:gd name="T34" fmla="*/ 284 w 295"/>
              <a:gd name="T35" fmla="*/ 167 h 197"/>
              <a:gd name="T36" fmla="*/ 264 w 295"/>
              <a:gd name="T37" fmla="*/ 186 h 197"/>
              <a:gd name="T38" fmla="*/ 254 w 295"/>
              <a:gd name="T39" fmla="*/ 196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5" h="197">
                <a:moveTo>
                  <a:pt x="254" y="196"/>
                </a:moveTo>
                <a:lnTo>
                  <a:pt x="254" y="196"/>
                </a:lnTo>
                <a:cubicBezTo>
                  <a:pt x="20" y="196"/>
                  <a:pt x="20" y="196"/>
                  <a:pt x="20" y="196"/>
                </a:cubicBezTo>
                <a:cubicBezTo>
                  <a:pt x="10" y="196"/>
                  <a:pt x="0" y="186"/>
                  <a:pt x="0" y="186"/>
                </a:cubicBezTo>
                <a:cubicBezTo>
                  <a:pt x="0" y="177"/>
                  <a:pt x="10" y="167"/>
                  <a:pt x="20" y="167"/>
                </a:cubicBezTo>
                <a:cubicBezTo>
                  <a:pt x="245" y="167"/>
                  <a:pt x="245" y="167"/>
                  <a:pt x="245" y="167"/>
                </a:cubicBezTo>
                <a:cubicBezTo>
                  <a:pt x="245" y="157"/>
                  <a:pt x="254" y="147"/>
                  <a:pt x="264" y="147"/>
                </a:cubicBezTo>
                <a:cubicBezTo>
                  <a:pt x="264" y="50"/>
                  <a:pt x="264" y="50"/>
                  <a:pt x="264" y="50"/>
                </a:cubicBezTo>
                <a:cubicBezTo>
                  <a:pt x="254" y="39"/>
                  <a:pt x="245" y="39"/>
                  <a:pt x="245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10" y="20"/>
                  <a:pt x="0" y="20"/>
                  <a:pt x="0" y="10"/>
                </a:cubicBezTo>
                <a:cubicBezTo>
                  <a:pt x="0" y="0"/>
                  <a:pt x="10" y="0"/>
                  <a:pt x="20" y="0"/>
                </a:cubicBezTo>
                <a:cubicBezTo>
                  <a:pt x="254" y="0"/>
                  <a:pt x="254" y="0"/>
                  <a:pt x="254" y="0"/>
                </a:cubicBezTo>
                <a:cubicBezTo>
                  <a:pt x="264" y="0"/>
                  <a:pt x="264" y="0"/>
                  <a:pt x="264" y="10"/>
                </a:cubicBezTo>
                <a:cubicBezTo>
                  <a:pt x="264" y="20"/>
                  <a:pt x="274" y="20"/>
                  <a:pt x="284" y="20"/>
                </a:cubicBezTo>
                <a:cubicBezTo>
                  <a:pt x="294" y="20"/>
                  <a:pt x="294" y="30"/>
                  <a:pt x="294" y="39"/>
                </a:cubicBezTo>
                <a:cubicBezTo>
                  <a:pt x="294" y="157"/>
                  <a:pt x="294" y="157"/>
                  <a:pt x="294" y="157"/>
                </a:cubicBezTo>
                <a:cubicBezTo>
                  <a:pt x="294" y="167"/>
                  <a:pt x="294" y="167"/>
                  <a:pt x="284" y="167"/>
                </a:cubicBezTo>
                <a:cubicBezTo>
                  <a:pt x="274" y="167"/>
                  <a:pt x="264" y="177"/>
                  <a:pt x="264" y="186"/>
                </a:cubicBezTo>
                <a:cubicBezTo>
                  <a:pt x="264" y="186"/>
                  <a:pt x="264" y="196"/>
                  <a:pt x="254" y="19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2" name="Freeform 691">
            <a:extLst>
              <a:ext uri="{FF2B5EF4-FFF2-40B4-BE49-F238E27FC236}">
                <a16:creationId xmlns:a16="http://schemas.microsoft.com/office/drawing/2014/main" id="{6224C826-75E1-FD42-9A05-C8534FF63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7932" y="6725894"/>
            <a:ext cx="613652" cy="937523"/>
          </a:xfrm>
          <a:custGeom>
            <a:avLst/>
            <a:gdLst>
              <a:gd name="T0" fmla="*/ 547 w 636"/>
              <a:gd name="T1" fmla="*/ 967 h 968"/>
              <a:gd name="T2" fmla="*/ 547 w 636"/>
              <a:gd name="T3" fmla="*/ 967 h 968"/>
              <a:gd name="T4" fmla="*/ 88 w 636"/>
              <a:gd name="T5" fmla="*/ 967 h 968"/>
              <a:gd name="T6" fmla="*/ 0 w 636"/>
              <a:gd name="T7" fmla="*/ 879 h 968"/>
              <a:gd name="T8" fmla="*/ 0 w 636"/>
              <a:gd name="T9" fmla="*/ 88 h 968"/>
              <a:gd name="T10" fmla="*/ 88 w 636"/>
              <a:gd name="T11" fmla="*/ 0 h 968"/>
              <a:gd name="T12" fmla="*/ 547 w 636"/>
              <a:gd name="T13" fmla="*/ 0 h 968"/>
              <a:gd name="T14" fmla="*/ 635 w 636"/>
              <a:gd name="T15" fmla="*/ 88 h 968"/>
              <a:gd name="T16" fmla="*/ 635 w 636"/>
              <a:gd name="T17" fmla="*/ 361 h 968"/>
              <a:gd name="T18" fmla="*/ 606 w 636"/>
              <a:gd name="T19" fmla="*/ 380 h 968"/>
              <a:gd name="T20" fmla="*/ 586 w 636"/>
              <a:gd name="T21" fmla="*/ 361 h 968"/>
              <a:gd name="T22" fmla="*/ 586 w 636"/>
              <a:gd name="T23" fmla="*/ 88 h 968"/>
              <a:gd name="T24" fmla="*/ 547 w 636"/>
              <a:gd name="T25" fmla="*/ 48 h 968"/>
              <a:gd name="T26" fmla="*/ 88 w 636"/>
              <a:gd name="T27" fmla="*/ 48 h 968"/>
              <a:gd name="T28" fmla="*/ 39 w 636"/>
              <a:gd name="T29" fmla="*/ 88 h 968"/>
              <a:gd name="T30" fmla="*/ 39 w 636"/>
              <a:gd name="T31" fmla="*/ 879 h 968"/>
              <a:gd name="T32" fmla="*/ 88 w 636"/>
              <a:gd name="T33" fmla="*/ 928 h 968"/>
              <a:gd name="T34" fmla="*/ 547 w 636"/>
              <a:gd name="T35" fmla="*/ 928 h 968"/>
              <a:gd name="T36" fmla="*/ 567 w 636"/>
              <a:gd name="T37" fmla="*/ 918 h 968"/>
              <a:gd name="T38" fmla="*/ 596 w 636"/>
              <a:gd name="T39" fmla="*/ 928 h 968"/>
              <a:gd name="T40" fmla="*/ 586 w 636"/>
              <a:gd name="T41" fmla="*/ 957 h 968"/>
              <a:gd name="T42" fmla="*/ 547 w 636"/>
              <a:gd name="T43" fmla="*/ 967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36" h="968">
                <a:moveTo>
                  <a:pt x="547" y="967"/>
                </a:moveTo>
                <a:lnTo>
                  <a:pt x="547" y="967"/>
                </a:lnTo>
                <a:cubicBezTo>
                  <a:pt x="88" y="967"/>
                  <a:pt x="88" y="967"/>
                  <a:pt x="88" y="967"/>
                </a:cubicBezTo>
                <a:cubicBezTo>
                  <a:pt x="39" y="967"/>
                  <a:pt x="0" y="928"/>
                  <a:pt x="0" y="879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39"/>
                  <a:pt x="39" y="0"/>
                  <a:pt x="88" y="0"/>
                </a:cubicBezTo>
                <a:cubicBezTo>
                  <a:pt x="547" y="0"/>
                  <a:pt x="547" y="0"/>
                  <a:pt x="547" y="0"/>
                </a:cubicBezTo>
                <a:cubicBezTo>
                  <a:pt x="596" y="0"/>
                  <a:pt x="635" y="39"/>
                  <a:pt x="635" y="88"/>
                </a:cubicBezTo>
                <a:cubicBezTo>
                  <a:pt x="635" y="361"/>
                  <a:pt x="635" y="361"/>
                  <a:pt x="635" y="361"/>
                </a:cubicBezTo>
                <a:cubicBezTo>
                  <a:pt x="635" y="370"/>
                  <a:pt x="626" y="380"/>
                  <a:pt x="606" y="380"/>
                </a:cubicBezTo>
                <a:cubicBezTo>
                  <a:pt x="596" y="380"/>
                  <a:pt x="586" y="370"/>
                  <a:pt x="586" y="361"/>
                </a:cubicBezTo>
                <a:cubicBezTo>
                  <a:pt x="586" y="88"/>
                  <a:pt x="586" y="88"/>
                  <a:pt x="586" y="88"/>
                </a:cubicBezTo>
                <a:cubicBezTo>
                  <a:pt x="586" y="68"/>
                  <a:pt x="567" y="48"/>
                  <a:pt x="547" y="48"/>
                </a:cubicBezTo>
                <a:cubicBezTo>
                  <a:pt x="88" y="48"/>
                  <a:pt x="88" y="48"/>
                  <a:pt x="88" y="48"/>
                </a:cubicBezTo>
                <a:cubicBezTo>
                  <a:pt x="59" y="48"/>
                  <a:pt x="39" y="68"/>
                  <a:pt x="39" y="88"/>
                </a:cubicBezTo>
                <a:cubicBezTo>
                  <a:pt x="39" y="879"/>
                  <a:pt x="39" y="879"/>
                  <a:pt x="39" y="879"/>
                </a:cubicBezTo>
                <a:cubicBezTo>
                  <a:pt x="39" y="909"/>
                  <a:pt x="59" y="928"/>
                  <a:pt x="88" y="928"/>
                </a:cubicBezTo>
                <a:cubicBezTo>
                  <a:pt x="547" y="928"/>
                  <a:pt x="547" y="928"/>
                  <a:pt x="547" y="928"/>
                </a:cubicBezTo>
                <a:cubicBezTo>
                  <a:pt x="547" y="928"/>
                  <a:pt x="557" y="928"/>
                  <a:pt x="567" y="918"/>
                </a:cubicBezTo>
                <a:cubicBezTo>
                  <a:pt x="576" y="918"/>
                  <a:pt x="586" y="918"/>
                  <a:pt x="596" y="928"/>
                </a:cubicBezTo>
                <a:cubicBezTo>
                  <a:pt x="596" y="948"/>
                  <a:pt x="596" y="957"/>
                  <a:pt x="586" y="957"/>
                </a:cubicBezTo>
                <a:cubicBezTo>
                  <a:pt x="567" y="967"/>
                  <a:pt x="557" y="967"/>
                  <a:pt x="547" y="9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3" name="Freeform 692">
            <a:extLst>
              <a:ext uri="{FF2B5EF4-FFF2-40B4-BE49-F238E27FC236}">
                <a16:creationId xmlns:a16="http://schemas.microsoft.com/office/drawing/2014/main" id="{184D480F-A09C-FA44-AA50-153A12D58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7034" y="7501482"/>
            <a:ext cx="55400" cy="59661"/>
          </a:xfrm>
          <a:custGeom>
            <a:avLst/>
            <a:gdLst>
              <a:gd name="T0" fmla="*/ 29 w 59"/>
              <a:gd name="T1" fmla="*/ 59 h 60"/>
              <a:gd name="T2" fmla="*/ 29 w 59"/>
              <a:gd name="T3" fmla="*/ 59 h 60"/>
              <a:gd name="T4" fmla="*/ 0 w 59"/>
              <a:gd name="T5" fmla="*/ 29 h 60"/>
              <a:gd name="T6" fmla="*/ 29 w 59"/>
              <a:gd name="T7" fmla="*/ 0 h 60"/>
              <a:gd name="T8" fmla="*/ 58 w 59"/>
              <a:gd name="T9" fmla="*/ 29 h 60"/>
              <a:gd name="T10" fmla="*/ 29 w 59"/>
              <a:gd name="T11" fmla="*/ 59 h 60"/>
              <a:gd name="T12" fmla="*/ 29 w 59"/>
              <a:gd name="T13" fmla="*/ 10 h 60"/>
              <a:gd name="T14" fmla="*/ 29 w 59"/>
              <a:gd name="T15" fmla="*/ 10 h 60"/>
              <a:gd name="T16" fmla="*/ 10 w 59"/>
              <a:gd name="T17" fmla="*/ 29 h 60"/>
              <a:gd name="T18" fmla="*/ 29 w 59"/>
              <a:gd name="T19" fmla="*/ 49 h 60"/>
              <a:gd name="T20" fmla="*/ 49 w 59"/>
              <a:gd name="T21" fmla="*/ 29 h 60"/>
              <a:gd name="T22" fmla="*/ 29 w 59"/>
              <a:gd name="T23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60">
                <a:moveTo>
                  <a:pt x="29" y="59"/>
                </a:moveTo>
                <a:lnTo>
                  <a:pt x="29" y="59"/>
                </a:lnTo>
                <a:cubicBezTo>
                  <a:pt x="20" y="59"/>
                  <a:pt x="0" y="49"/>
                  <a:pt x="0" y="29"/>
                </a:cubicBezTo>
                <a:cubicBezTo>
                  <a:pt x="0" y="20"/>
                  <a:pt x="20" y="0"/>
                  <a:pt x="29" y="0"/>
                </a:cubicBezTo>
                <a:cubicBezTo>
                  <a:pt x="49" y="0"/>
                  <a:pt x="58" y="20"/>
                  <a:pt x="58" y="29"/>
                </a:cubicBezTo>
                <a:cubicBezTo>
                  <a:pt x="58" y="49"/>
                  <a:pt x="49" y="59"/>
                  <a:pt x="29" y="59"/>
                </a:cubicBezTo>
                <a:close/>
                <a:moveTo>
                  <a:pt x="29" y="10"/>
                </a:moveTo>
                <a:lnTo>
                  <a:pt x="29" y="10"/>
                </a:lnTo>
                <a:cubicBezTo>
                  <a:pt x="20" y="10"/>
                  <a:pt x="10" y="20"/>
                  <a:pt x="10" y="29"/>
                </a:cubicBezTo>
                <a:cubicBezTo>
                  <a:pt x="10" y="39"/>
                  <a:pt x="20" y="49"/>
                  <a:pt x="29" y="49"/>
                </a:cubicBezTo>
                <a:cubicBezTo>
                  <a:pt x="39" y="49"/>
                  <a:pt x="49" y="39"/>
                  <a:pt x="49" y="29"/>
                </a:cubicBezTo>
                <a:cubicBezTo>
                  <a:pt x="49" y="20"/>
                  <a:pt x="39" y="10"/>
                  <a:pt x="29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4" name="Freeform 693">
            <a:extLst>
              <a:ext uri="{FF2B5EF4-FFF2-40B4-BE49-F238E27FC236}">
                <a16:creationId xmlns:a16="http://schemas.microsoft.com/office/drawing/2014/main" id="{E23B5D7D-8B8C-2C41-85C6-8F51900D2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2822" y="7510005"/>
            <a:ext cx="217336" cy="38355"/>
          </a:xfrm>
          <a:custGeom>
            <a:avLst/>
            <a:gdLst>
              <a:gd name="T0" fmla="*/ 196 w 226"/>
              <a:gd name="T1" fmla="*/ 39 h 40"/>
              <a:gd name="T2" fmla="*/ 196 w 226"/>
              <a:gd name="T3" fmla="*/ 39 h 40"/>
              <a:gd name="T4" fmla="*/ 20 w 226"/>
              <a:gd name="T5" fmla="*/ 39 h 40"/>
              <a:gd name="T6" fmla="*/ 0 w 226"/>
              <a:gd name="T7" fmla="*/ 19 h 40"/>
              <a:gd name="T8" fmla="*/ 20 w 226"/>
              <a:gd name="T9" fmla="*/ 0 h 40"/>
              <a:gd name="T10" fmla="*/ 196 w 226"/>
              <a:gd name="T11" fmla="*/ 0 h 40"/>
              <a:gd name="T12" fmla="*/ 225 w 226"/>
              <a:gd name="T13" fmla="*/ 19 h 40"/>
              <a:gd name="T14" fmla="*/ 196 w 226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6" h="40">
                <a:moveTo>
                  <a:pt x="196" y="39"/>
                </a:moveTo>
                <a:lnTo>
                  <a:pt x="196" y="39"/>
                </a:lnTo>
                <a:cubicBezTo>
                  <a:pt x="20" y="39"/>
                  <a:pt x="20" y="39"/>
                  <a:pt x="20" y="39"/>
                </a:cubicBezTo>
                <a:cubicBezTo>
                  <a:pt x="10" y="39"/>
                  <a:pt x="0" y="29"/>
                  <a:pt x="0" y="19"/>
                </a:cubicBezTo>
                <a:cubicBezTo>
                  <a:pt x="0" y="10"/>
                  <a:pt x="10" y="0"/>
                  <a:pt x="20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215" y="0"/>
                  <a:pt x="225" y="10"/>
                  <a:pt x="225" y="19"/>
                </a:cubicBezTo>
                <a:cubicBezTo>
                  <a:pt x="225" y="29"/>
                  <a:pt x="215" y="39"/>
                  <a:pt x="196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5" name="Freeform 694">
            <a:extLst>
              <a:ext uri="{FF2B5EF4-FFF2-40B4-BE49-F238E27FC236}">
                <a16:creationId xmlns:a16="http://schemas.microsoft.com/office/drawing/2014/main" id="{28BE437E-B1ED-904F-8838-0153026D4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6116" y="6802601"/>
            <a:ext cx="473025" cy="247165"/>
          </a:xfrm>
          <a:custGeom>
            <a:avLst/>
            <a:gdLst>
              <a:gd name="T0" fmla="*/ 459 w 489"/>
              <a:gd name="T1" fmla="*/ 253 h 254"/>
              <a:gd name="T2" fmla="*/ 459 w 489"/>
              <a:gd name="T3" fmla="*/ 253 h 254"/>
              <a:gd name="T4" fmla="*/ 29 w 489"/>
              <a:gd name="T5" fmla="*/ 253 h 254"/>
              <a:gd name="T6" fmla="*/ 0 w 489"/>
              <a:gd name="T7" fmla="*/ 234 h 254"/>
              <a:gd name="T8" fmla="*/ 0 w 489"/>
              <a:gd name="T9" fmla="*/ 19 h 254"/>
              <a:gd name="T10" fmla="*/ 29 w 489"/>
              <a:gd name="T11" fmla="*/ 0 h 254"/>
              <a:gd name="T12" fmla="*/ 459 w 489"/>
              <a:gd name="T13" fmla="*/ 0 h 254"/>
              <a:gd name="T14" fmla="*/ 488 w 489"/>
              <a:gd name="T15" fmla="*/ 19 h 254"/>
              <a:gd name="T16" fmla="*/ 488 w 489"/>
              <a:gd name="T17" fmla="*/ 234 h 254"/>
              <a:gd name="T18" fmla="*/ 459 w 489"/>
              <a:gd name="T19" fmla="*/ 253 h 254"/>
              <a:gd name="T20" fmla="*/ 49 w 489"/>
              <a:gd name="T21" fmla="*/ 214 h 254"/>
              <a:gd name="T22" fmla="*/ 49 w 489"/>
              <a:gd name="T23" fmla="*/ 214 h 254"/>
              <a:gd name="T24" fmla="*/ 439 w 489"/>
              <a:gd name="T25" fmla="*/ 214 h 254"/>
              <a:gd name="T26" fmla="*/ 439 w 489"/>
              <a:gd name="T27" fmla="*/ 38 h 254"/>
              <a:gd name="T28" fmla="*/ 49 w 489"/>
              <a:gd name="T29" fmla="*/ 38 h 254"/>
              <a:gd name="T30" fmla="*/ 49 w 489"/>
              <a:gd name="T31" fmla="*/ 21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89" h="254">
                <a:moveTo>
                  <a:pt x="459" y="253"/>
                </a:moveTo>
                <a:lnTo>
                  <a:pt x="459" y="253"/>
                </a:lnTo>
                <a:cubicBezTo>
                  <a:pt x="29" y="253"/>
                  <a:pt x="29" y="253"/>
                  <a:pt x="29" y="253"/>
                </a:cubicBezTo>
                <a:cubicBezTo>
                  <a:pt x="10" y="253"/>
                  <a:pt x="0" y="243"/>
                  <a:pt x="0" y="234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10" y="0"/>
                  <a:pt x="29" y="0"/>
                </a:cubicBezTo>
                <a:cubicBezTo>
                  <a:pt x="459" y="0"/>
                  <a:pt x="459" y="0"/>
                  <a:pt x="459" y="0"/>
                </a:cubicBezTo>
                <a:cubicBezTo>
                  <a:pt x="478" y="0"/>
                  <a:pt x="488" y="10"/>
                  <a:pt x="488" y="19"/>
                </a:cubicBezTo>
                <a:cubicBezTo>
                  <a:pt x="488" y="234"/>
                  <a:pt x="488" y="234"/>
                  <a:pt x="488" y="234"/>
                </a:cubicBezTo>
                <a:cubicBezTo>
                  <a:pt x="488" y="243"/>
                  <a:pt x="478" y="253"/>
                  <a:pt x="459" y="253"/>
                </a:cubicBezTo>
                <a:close/>
                <a:moveTo>
                  <a:pt x="49" y="214"/>
                </a:moveTo>
                <a:lnTo>
                  <a:pt x="49" y="214"/>
                </a:lnTo>
                <a:cubicBezTo>
                  <a:pt x="439" y="214"/>
                  <a:pt x="439" y="214"/>
                  <a:pt x="439" y="214"/>
                </a:cubicBezTo>
                <a:cubicBezTo>
                  <a:pt x="439" y="38"/>
                  <a:pt x="439" y="38"/>
                  <a:pt x="439" y="38"/>
                </a:cubicBezTo>
                <a:cubicBezTo>
                  <a:pt x="49" y="38"/>
                  <a:pt x="49" y="38"/>
                  <a:pt x="49" y="38"/>
                </a:cubicBezTo>
                <a:lnTo>
                  <a:pt x="49" y="21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6" name="Freeform 695">
            <a:extLst>
              <a:ext uri="{FF2B5EF4-FFF2-40B4-BE49-F238E27FC236}">
                <a16:creationId xmlns:a16="http://schemas.microsoft.com/office/drawing/2014/main" id="{CD475C9E-7559-7945-B632-77837202D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7034" y="7339546"/>
            <a:ext cx="55400" cy="46878"/>
          </a:xfrm>
          <a:custGeom>
            <a:avLst/>
            <a:gdLst>
              <a:gd name="T0" fmla="*/ 29 w 59"/>
              <a:gd name="T1" fmla="*/ 48 h 49"/>
              <a:gd name="T2" fmla="*/ 29 w 59"/>
              <a:gd name="T3" fmla="*/ 48 h 49"/>
              <a:gd name="T4" fmla="*/ 0 w 59"/>
              <a:gd name="T5" fmla="*/ 29 h 49"/>
              <a:gd name="T6" fmla="*/ 29 w 59"/>
              <a:gd name="T7" fmla="*/ 0 h 49"/>
              <a:gd name="T8" fmla="*/ 58 w 59"/>
              <a:gd name="T9" fmla="*/ 29 h 49"/>
              <a:gd name="T10" fmla="*/ 29 w 59"/>
              <a:gd name="T11" fmla="*/ 48 h 49"/>
              <a:gd name="T12" fmla="*/ 29 w 59"/>
              <a:gd name="T13" fmla="*/ 9 h 49"/>
              <a:gd name="T14" fmla="*/ 29 w 59"/>
              <a:gd name="T15" fmla="*/ 9 h 49"/>
              <a:gd name="T16" fmla="*/ 10 w 59"/>
              <a:gd name="T17" fmla="*/ 29 h 49"/>
              <a:gd name="T18" fmla="*/ 29 w 59"/>
              <a:gd name="T19" fmla="*/ 39 h 49"/>
              <a:gd name="T20" fmla="*/ 49 w 59"/>
              <a:gd name="T21" fmla="*/ 29 h 49"/>
              <a:gd name="T22" fmla="*/ 29 w 59"/>
              <a:gd name="T23" fmla="*/ 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49">
                <a:moveTo>
                  <a:pt x="29" y="48"/>
                </a:moveTo>
                <a:lnTo>
                  <a:pt x="29" y="48"/>
                </a:lnTo>
                <a:cubicBezTo>
                  <a:pt x="20" y="48"/>
                  <a:pt x="0" y="39"/>
                  <a:pt x="0" y="29"/>
                </a:cubicBezTo>
                <a:cubicBezTo>
                  <a:pt x="0" y="9"/>
                  <a:pt x="20" y="0"/>
                  <a:pt x="29" y="0"/>
                </a:cubicBezTo>
                <a:cubicBezTo>
                  <a:pt x="49" y="0"/>
                  <a:pt x="58" y="9"/>
                  <a:pt x="58" y="29"/>
                </a:cubicBezTo>
                <a:cubicBezTo>
                  <a:pt x="58" y="39"/>
                  <a:pt x="49" y="48"/>
                  <a:pt x="29" y="48"/>
                </a:cubicBezTo>
                <a:close/>
                <a:moveTo>
                  <a:pt x="29" y="9"/>
                </a:moveTo>
                <a:lnTo>
                  <a:pt x="29" y="9"/>
                </a:lnTo>
                <a:cubicBezTo>
                  <a:pt x="20" y="9"/>
                  <a:pt x="10" y="19"/>
                  <a:pt x="10" y="29"/>
                </a:cubicBezTo>
                <a:cubicBezTo>
                  <a:pt x="10" y="39"/>
                  <a:pt x="20" y="39"/>
                  <a:pt x="29" y="39"/>
                </a:cubicBezTo>
                <a:cubicBezTo>
                  <a:pt x="39" y="39"/>
                  <a:pt x="49" y="39"/>
                  <a:pt x="49" y="29"/>
                </a:cubicBezTo>
                <a:cubicBezTo>
                  <a:pt x="49" y="19"/>
                  <a:pt x="39" y="9"/>
                  <a:pt x="29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7" name="Freeform 696">
            <a:extLst>
              <a:ext uri="{FF2B5EF4-FFF2-40B4-BE49-F238E27FC236}">
                <a16:creationId xmlns:a16="http://schemas.microsoft.com/office/drawing/2014/main" id="{3E58E02B-F294-4340-AB66-FF7099E2C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7034" y="7224488"/>
            <a:ext cx="55400" cy="46875"/>
          </a:xfrm>
          <a:custGeom>
            <a:avLst/>
            <a:gdLst>
              <a:gd name="T0" fmla="*/ 29 w 59"/>
              <a:gd name="T1" fmla="*/ 49 h 50"/>
              <a:gd name="T2" fmla="*/ 29 w 59"/>
              <a:gd name="T3" fmla="*/ 49 h 50"/>
              <a:gd name="T4" fmla="*/ 0 w 59"/>
              <a:gd name="T5" fmla="*/ 30 h 50"/>
              <a:gd name="T6" fmla="*/ 29 w 59"/>
              <a:gd name="T7" fmla="*/ 0 h 50"/>
              <a:gd name="T8" fmla="*/ 58 w 59"/>
              <a:gd name="T9" fmla="*/ 30 h 50"/>
              <a:gd name="T10" fmla="*/ 29 w 59"/>
              <a:gd name="T11" fmla="*/ 49 h 50"/>
              <a:gd name="T12" fmla="*/ 29 w 59"/>
              <a:gd name="T13" fmla="*/ 10 h 50"/>
              <a:gd name="T14" fmla="*/ 29 w 59"/>
              <a:gd name="T15" fmla="*/ 10 h 50"/>
              <a:gd name="T16" fmla="*/ 10 w 59"/>
              <a:gd name="T17" fmla="*/ 30 h 50"/>
              <a:gd name="T18" fmla="*/ 29 w 59"/>
              <a:gd name="T19" fmla="*/ 39 h 50"/>
              <a:gd name="T20" fmla="*/ 49 w 59"/>
              <a:gd name="T21" fmla="*/ 30 h 50"/>
              <a:gd name="T22" fmla="*/ 29 w 59"/>
              <a:gd name="T23" fmla="*/ 1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50">
                <a:moveTo>
                  <a:pt x="29" y="49"/>
                </a:moveTo>
                <a:lnTo>
                  <a:pt x="29" y="49"/>
                </a:lnTo>
                <a:cubicBezTo>
                  <a:pt x="20" y="49"/>
                  <a:pt x="0" y="39"/>
                  <a:pt x="0" y="30"/>
                </a:cubicBezTo>
                <a:cubicBezTo>
                  <a:pt x="0" y="10"/>
                  <a:pt x="20" y="0"/>
                  <a:pt x="29" y="0"/>
                </a:cubicBezTo>
                <a:cubicBezTo>
                  <a:pt x="49" y="0"/>
                  <a:pt x="58" y="10"/>
                  <a:pt x="58" y="30"/>
                </a:cubicBezTo>
                <a:cubicBezTo>
                  <a:pt x="58" y="39"/>
                  <a:pt x="49" y="49"/>
                  <a:pt x="29" y="49"/>
                </a:cubicBezTo>
                <a:close/>
                <a:moveTo>
                  <a:pt x="29" y="10"/>
                </a:moveTo>
                <a:lnTo>
                  <a:pt x="29" y="10"/>
                </a:lnTo>
                <a:cubicBezTo>
                  <a:pt x="20" y="10"/>
                  <a:pt x="10" y="20"/>
                  <a:pt x="10" y="30"/>
                </a:cubicBezTo>
                <a:cubicBezTo>
                  <a:pt x="10" y="39"/>
                  <a:pt x="20" y="39"/>
                  <a:pt x="29" y="39"/>
                </a:cubicBezTo>
                <a:cubicBezTo>
                  <a:pt x="39" y="39"/>
                  <a:pt x="49" y="39"/>
                  <a:pt x="49" y="30"/>
                </a:cubicBezTo>
                <a:cubicBezTo>
                  <a:pt x="49" y="20"/>
                  <a:pt x="39" y="10"/>
                  <a:pt x="29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8" name="Freeform 697">
            <a:extLst>
              <a:ext uri="{FF2B5EF4-FFF2-40B4-BE49-F238E27FC236}">
                <a16:creationId xmlns:a16="http://schemas.microsoft.com/office/drawing/2014/main" id="{B9E6BA1E-1095-3D4C-BB43-5F1C510C4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4929" y="7224488"/>
            <a:ext cx="59661" cy="46875"/>
          </a:xfrm>
          <a:custGeom>
            <a:avLst/>
            <a:gdLst>
              <a:gd name="T0" fmla="*/ 29 w 60"/>
              <a:gd name="T1" fmla="*/ 49 h 50"/>
              <a:gd name="T2" fmla="*/ 29 w 60"/>
              <a:gd name="T3" fmla="*/ 49 h 50"/>
              <a:gd name="T4" fmla="*/ 0 w 60"/>
              <a:gd name="T5" fmla="*/ 30 h 50"/>
              <a:gd name="T6" fmla="*/ 29 w 60"/>
              <a:gd name="T7" fmla="*/ 0 h 50"/>
              <a:gd name="T8" fmla="*/ 59 w 60"/>
              <a:gd name="T9" fmla="*/ 30 h 50"/>
              <a:gd name="T10" fmla="*/ 29 w 60"/>
              <a:gd name="T11" fmla="*/ 49 h 50"/>
              <a:gd name="T12" fmla="*/ 29 w 60"/>
              <a:gd name="T13" fmla="*/ 10 h 50"/>
              <a:gd name="T14" fmla="*/ 29 w 60"/>
              <a:gd name="T15" fmla="*/ 10 h 50"/>
              <a:gd name="T16" fmla="*/ 10 w 60"/>
              <a:gd name="T17" fmla="*/ 30 h 50"/>
              <a:gd name="T18" fmla="*/ 29 w 60"/>
              <a:gd name="T19" fmla="*/ 39 h 50"/>
              <a:gd name="T20" fmla="*/ 49 w 60"/>
              <a:gd name="T21" fmla="*/ 30 h 50"/>
              <a:gd name="T22" fmla="*/ 29 w 60"/>
              <a:gd name="T23" fmla="*/ 1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0" h="50">
                <a:moveTo>
                  <a:pt x="29" y="49"/>
                </a:moveTo>
                <a:lnTo>
                  <a:pt x="29" y="49"/>
                </a:lnTo>
                <a:cubicBezTo>
                  <a:pt x="10" y="49"/>
                  <a:pt x="0" y="39"/>
                  <a:pt x="0" y="30"/>
                </a:cubicBezTo>
                <a:cubicBezTo>
                  <a:pt x="0" y="10"/>
                  <a:pt x="10" y="0"/>
                  <a:pt x="29" y="0"/>
                </a:cubicBezTo>
                <a:cubicBezTo>
                  <a:pt x="49" y="0"/>
                  <a:pt x="59" y="10"/>
                  <a:pt x="59" y="30"/>
                </a:cubicBezTo>
                <a:cubicBezTo>
                  <a:pt x="59" y="39"/>
                  <a:pt x="49" y="49"/>
                  <a:pt x="29" y="49"/>
                </a:cubicBezTo>
                <a:close/>
                <a:moveTo>
                  <a:pt x="29" y="10"/>
                </a:moveTo>
                <a:lnTo>
                  <a:pt x="29" y="10"/>
                </a:lnTo>
                <a:cubicBezTo>
                  <a:pt x="19" y="10"/>
                  <a:pt x="10" y="20"/>
                  <a:pt x="10" y="30"/>
                </a:cubicBezTo>
                <a:cubicBezTo>
                  <a:pt x="10" y="39"/>
                  <a:pt x="19" y="39"/>
                  <a:pt x="29" y="39"/>
                </a:cubicBezTo>
                <a:cubicBezTo>
                  <a:pt x="39" y="39"/>
                  <a:pt x="49" y="39"/>
                  <a:pt x="49" y="30"/>
                </a:cubicBezTo>
                <a:cubicBezTo>
                  <a:pt x="49" y="20"/>
                  <a:pt x="39" y="10"/>
                  <a:pt x="29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9" name="Freeform 698">
            <a:extLst>
              <a:ext uri="{FF2B5EF4-FFF2-40B4-BE49-F238E27FC236}">
                <a16:creationId xmlns:a16="http://schemas.microsoft.com/office/drawing/2014/main" id="{6171EDB0-ED8C-D54E-9CA0-350CCAC0D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2822" y="7224488"/>
            <a:ext cx="46878" cy="46875"/>
          </a:xfrm>
          <a:custGeom>
            <a:avLst/>
            <a:gdLst>
              <a:gd name="T0" fmla="*/ 29 w 50"/>
              <a:gd name="T1" fmla="*/ 49 h 50"/>
              <a:gd name="T2" fmla="*/ 29 w 50"/>
              <a:gd name="T3" fmla="*/ 49 h 50"/>
              <a:gd name="T4" fmla="*/ 0 w 50"/>
              <a:gd name="T5" fmla="*/ 30 h 50"/>
              <a:gd name="T6" fmla="*/ 29 w 50"/>
              <a:gd name="T7" fmla="*/ 0 h 50"/>
              <a:gd name="T8" fmla="*/ 49 w 50"/>
              <a:gd name="T9" fmla="*/ 30 h 50"/>
              <a:gd name="T10" fmla="*/ 29 w 50"/>
              <a:gd name="T11" fmla="*/ 49 h 50"/>
              <a:gd name="T12" fmla="*/ 29 w 50"/>
              <a:gd name="T13" fmla="*/ 10 h 50"/>
              <a:gd name="T14" fmla="*/ 29 w 50"/>
              <a:gd name="T15" fmla="*/ 10 h 50"/>
              <a:gd name="T16" fmla="*/ 10 w 50"/>
              <a:gd name="T17" fmla="*/ 30 h 50"/>
              <a:gd name="T18" fmla="*/ 29 w 50"/>
              <a:gd name="T19" fmla="*/ 39 h 50"/>
              <a:gd name="T20" fmla="*/ 39 w 50"/>
              <a:gd name="T21" fmla="*/ 30 h 50"/>
              <a:gd name="T22" fmla="*/ 29 w 50"/>
              <a:gd name="T23" fmla="*/ 1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" h="50">
                <a:moveTo>
                  <a:pt x="29" y="49"/>
                </a:moveTo>
                <a:lnTo>
                  <a:pt x="29" y="49"/>
                </a:lnTo>
                <a:cubicBezTo>
                  <a:pt x="10" y="49"/>
                  <a:pt x="0" y="39"/>
                  <a:pt x="0" y="30"/>
                </a:cubicBezTo>
                <a:cubicBezTo>
                  <a:pt x="0" y="10"/>
                  <a:pt x="10" y="0"/>
                  <a:pt x="29" y="0"/>
                </a:cubicBezTo>
                <a:cubicBezTo>
                  <a:pt x="39" y="0"/>
                  <a:pt x="49" y="10"/>
                  <a:pt x="49" y="30"/>
                </a:cubicBezTo>
                <a:cubicBezTo>
                  <a:pt x="49" y="39"/>
                  <a:pt x="39" y="49"/>
                  <a:pt x="29" y="49"/>
                </a:cubicBezTo>
                <a:close/>
                <a:moveTo>
                  <a:pt x="29" y="10"/>
                </a:moveTo>
                <a:lnTo>
                  <a:pt x="29" y="10"/>
                </a:lnTo>
                <a:cubicBezTo>
                  <a:pt x="20" y="10"/>
                  <a:pt x="10" y="20"/>
                  <a:pt x="10" y="30"/>
                </a:cubicBezTo>
                <a:cubicBezTo>
                  <a:pt x="10" y="39"/>
                  <a:pt x="20" y="39"/>
                  <a:pt x="29" y="39"/>
                </a:cubicBezTo>
                <a:cubicBezTo>
                  <a:pt x="39" y="39"/>
                  <a:pt x="39" y="39"/>
                  <a:pt x="39" y="30"/>
                </a:cubicBezTo>
                <a:cubicBezTo>
                  <a:pt x="39" y="20"/>
                  <a:pt x="39" y="10"/>
                  <a:pt x="29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0" name="Freeform 699">
            <a:extLst>
              <a:ext uri="{FF2B5EF4-FFF2-40B4-BE49-F238E27FC236}">
                <a16:creationId xmlns:a16="http://schemas.microsoft.com/office/drawing/2014/main" id="{0905FDE3-F40A-E641-A46C-FB8F1455A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4929" y="7339546"/>
            <a:ext cx="59661" cy="46878"/>
          </a:xfrm>
          <a:custGeom>
            <a:avLst/>
            <a:gdLst>
              <a:gd name="T0" fmla="*/ 29 w 60"/>
              <a:gd name="T1" fmla="*/ 48 h 49"/>
              <a:gd name="T2" fmla="*/ 29 w 60"/>
              <a:gd name="T3" fmla="*/ 48 h 49"/>
              <a:gd name="T4" fmla="*/ 0 w 60"/>
              <a:gd name="T5" fmla="*/ 29 h 49"/>
              <a:gd name="T6" fmla="*/ 29 w 60"/>
              <a:gd name="T7" fmla="*/ 0 h 49"/>
              <a:gd name="T8" fmla="*/ 59 w 60"/>
              <a:gd name="T9" fmla="*/ 29 h 49"/>
              <a:gd name="T10" fmla="*/ 29 w 60"/>
              <a:gd name="T11" fmla="*/ 48 h 49"/>
              <a:gd name="T12" fmla="*/ 29 w 60"/>
              <a:gd name="T13" fmla="*/ 9 h 49"/>
              <a:gd name="T14" fmla="*/ 29 w 60"/>
              <a:gd name="T15" fmla="*/ 9 h 49"/>
              <a:gd name="T16" fmla="*/ 10 w 60"/>
              <a:gd name="T17" fmla="*/ 29 h 49"/>
              <a:gd name="T18" fmla="*/ 29 w 60"/>
              <a:gd name="T19" fmla="*/ 39 h 49"/>
              <a:gd name="T20" fmla="*/ 49 w 60"/>
              <a:gd name="T21" fmla="*/ 29 h 49"/>
              <a:gd name="T22" fmla="*/ 29 w 60"/>
              <a:gd name="T23" fmla="*/ 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0" h="49">
                <a:moveTo>
                  <a:pt x="29" y="48"/>
                </a:moveTo>
                <a:lnTo>
                  <a:pt x="29" y="48"/>
                </a:lnTo>
                <a:cubicBezTo>
                  <a:pt x="10" y="48"/>
                  <a:pt x="0" y="39"/>
                  <a:pt x="0" y="29"/>
                </a:cubicBezTo>
                <a:cubicBezTo>
                  <a:pt x="0" y="9"/>
                  <a:pt x="10" y="0"/>
                  <a:pt x="29" y="0"/>
                </a:cubicBezTo>
                <a:cubicBezTo>
                  <a:pt x="49" y="0"/>
                  <a:pt x="59" y="9"/>
                  <a:pt x="59" y="29"/>
                </a:cubicBezTo>
                <a:cubicBezTo>
                  <a:pt x="59" y="39"/>
                  <a:pt x="49" y="48"/>
                  <a:pt x="29" y="48"/>
                </a:cubicBezTo>
                <a:close/>
                <a:moveTo>
                  <a:pt x="29" y="9"/>
                </a:moveTo>
                <a:lnTo>
                  <a:pt x="29" y="9"/>
                </a:lnTo>
                <a:cubicBezTo>
                  <a:pt x="19" y="9"/>
                  <a:pt x="10" y="19"/>
                  <a:pt x="10" y="29"/>
                </a:cubicBezTo>
                <a:cubicBezTo>
                  <a:pt x="10" y="39"/>
                  <a:pt x="19" y="39"/>
                  <a:pt x="29" y="39"/>
                </a:cubicBezTo>
                <a:cubicBezTo>
                  <a:pt x="39" y="39"/>
                  <a:pt x="49" y="39"/>
                  <a:pt x="49" y="29"/>
                </a:cubicBezTo>
                <a:cubicBezTo>
                  <a:pt x="49" y="19"/>
                  <a:pt x="39" y="9"/>
                  <a:pt x="29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1" name="Freeform 700">
            <a:extLst>
              <a:ext uri="{FF2B5EF4-FFF2-40B4-BE49-F238E27FC236}">
                <a16:creationId xmlns:a16="http://schemas.microsoft.com/office/drawing/2014/main" id="{BB9B8C52-D76D-0F4A-A71A-0AB4A96A0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2822" y="7339546"/>
            <a:ext cx="46878" cy="46878"/>
          </a:xfrm>
          <a:custGeom>
            <a:avLst/>
            <a:gdLst>
              <a:gd name="T0" fmla="*/ 29 w 50"/>
              <a:gd name="T1" fmla="*/ 48 h 49"/>
              <a:gd name="T2" fmla="*/ 29 w 50"/>
              <a:gd name="T3" fmla="*/ 48 h 49"/>
              <a:gd name="T4" fmla="*/ 0 w 50"/>
              <a:gd name="T5" fmla="*/ 29 h 49"/>
              <a:gd name="T6" fmla="*/ 29 w 50"/>
              <a:gd name="T7" fmla="*/ 0 h 49"/>
              <a:gd name="T8" fmla="*/ 49 w 50"/>
              <a:gd name="T9" fmla="*/ 29 h 49"/>
              <a:gd name="T10" fmla="*/ 29 w 50"/>
              <a:gd name="T11" fmla="*/ 48 h 49"/>
              <a:gd name="T12" fmla="*/ 29 w 50"/>
              <a:gd name="T13" fmla="*/ 9 h 49"/>
              <a:gd name="T14" fmla="*/ 29 w 50"/>
              <a:gd name="T15" fmla="*/ 9 h 49"/>
              <a:gd name="T16" fmla="*/ 10 w 50"/>
              <a:gd name="T17" fmla="*/ 29 h 49"/>
              <a:gd name="T18" fmla="*/ 29 w 50"/>
              <a:gd name="T19" fmla="*/ 39 h 49"/>
              <a:gd name="T20" fmla="*/ 39 w 50"/>
              <a:gd name="T21" fmla="*/ 29 h 49"/>
              <a:gd name="T22" fmla="*/ 29 w 50"/>
              <a:gd name="T23" fmla="*/ 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" h="49">
                <a:moveTo>
                  <a:pt x="29" y="48"/>
                </a:moveTo>
                <a:lnTo>
                  <a:pt x="29" y="48"/>
                </a:lnTo>
                <a:cubicBezTo>
                  <a:pt x="10" y="48"/>
                  <a:pt x="0" y="39"/>
                  <a:pt x="0" y="29"/>
                </a:cubicBezTo>
                <a:cubicBezTo>
                  <a:pt x="0" y="9"/>
                  <a:pt x="10" y="0"/>
                  <a:pt x="29" y="0"/>
                </a:cubicBezTo>
                <a:cubicBezTo>
                  <a:pt x="39" y="0"/>
                  <a:pt x="49" y="9"/>
                  <a:pt x="49" y="29"/>
                </a:cubicBezTo>
                <a:cubicBezTo>
                  <a:pt x="49" y="39"/>
                  <a:pt x="39" y="48"/>
                  <a:pt x="29" y="48"/>
                </a:cubicBezTo>
                <a:close/>
                <a:moveTo>
                  <a:pt x="29" y="9"/>
                </a:moveTo>
                <a:lnTo>
                  <a:pt x="29" y="9"/>
                </a:lnTo>
                <a:cubicBezTo>
                  <a:pt x="20" y="9"/>
                  <a:pt x="10" y="19"/>
                  <a:pt x="10" y="29"/>
                </a:cubicBezTo>
                <a:cubicBezTo>
                  <a:pt x="10" y="39"/>
                  <a:pt x="20" y="39"/>
                  <a:pt x="29" y="39"/>
                </a:cubicBezTo>
                <a:cubicBezTo>
                  <a:pt x="39" y="39"/>
                  <a:pt x="39" y="39"/>
                  <a:pt x="39" y="29"/>
                </a:cubicBezTo>
                <a:cubicBezTo>
                  <a:pt x="39" y="19"/>
                  <a:pt x="39" y="9"/>
                  <a:pt x="29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2" name="Freeform 701">
            <a:extLst>
              <a:ext uri="{FF2B5EF4-FFF2-40B4-BE49-F238E27FC236}">
                <a16:creationId xmlns:a16="http://schemas.microsoft.com/office/drawing/2014/main" id="{243CF87F-AE50-3348-91D1-79FB77BB9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7034" y="7113690"/>
            <a:ext cx="55400" cy="59661"/>
          </a:xfrm>
          <a:custGeom>
            <a:avLst/>
            <a:gdLst>
              <a:gd name="T0" fmla="*/ 29 w 59"/>
              <a:gd name="T1" fmla="*/ 59 h 60"/>
              <a:gd name="T2" fmla="*/ 29 w 59"/>
              <a:gd name="T3" fmla="*/ 59 h 60"/>
              <a:gd name="T4" fmla="*/ 0 w 59"/>
              <a:gd name="T5" fmla="*/ 29 h 60"/>
              <a:gd name="T6" fmla="*/ 29 w 59"/>
              <a:gd name="T7" fmla="*/ 0 h 60"/>
              <a:gd name="T8" fmla="*/ 58 w 59"/>
              <a:gd name="T9" fmla="*/ 29 h 60"/>
              <a:gd name="T10" fmla="*/ 29 w 59"/>
              <a:gd name="T11" fmla="*/ 59 h 60"/>
              <a:gd name="T12" fmla="*/ 29 w 59"/>
              <a:gd name="T13" fmla="*/ 9 h 60"/>
              <a:gd name="T14" fmla="*/ 29 w 59"/>
              <a:gd name="T15" fmla="*/ 9 h 60"/>
              <a:gd name="T16" fmla="*/ 10 w 59"/>
              <a:gd name="T17" fmla="*/ 29 h 60"/>
              <a:gd name="T18" fmla="*/ 29 w 59"/>
              <a:gd name="T19" fmla="*/ 49 h 60"/>
              <a:gd name="T20" fmla="*/ 49 w 59"/>
              <a:gd name="T21" fmla="*/ 29 h 60"/>
              <a:gd name="T22" fmla="*/ 29 w 59"/>
              <a:gd name="T23" fmla="*/ 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60">
                <a:moveTo>
                  <a:pt x="29" y="59"/>
                </a:moveTo>
                <a:lnTo>
                  <a:pt x="29" y="59"/>
                </a:lnTo>
                <a:cubicBezTo>
                  <a:pt x="20" y="59"/>
                  <a:pt x="0" y="39"/>
                  <a:pt x="0" y="29"/>
                </a:cubicBezTo>
                <a:cubicBezTo>
                  <a:pt x="0" y="9"/>
                  <a:pt x="20" y="0"/>
                  <a:pt x="29" y="0"/>
                </a:cubicBezTo>
                <a:cubicBezTo>
                  <a:pt x="49" y="0"/>
                  <a:pt x="58" y="9"/>
                  <a:pt x="58" y="29"/>
                </a:cubicBezTo>
                <a:cubicBezTo>
                  <a:pt x="58" y="39"/>
                  <a:pt x="49" y="59"/>
                  <a:pt x="29" y="59"/>
                </a:cubicBezTo>
                <a:close/>
                <a:moveTo>
                  <a:pt x="29" y="9"/>
                </a:moveTo>
                <a:lnTo>
                  <a:pt x="29" y="9"/>
                </a:lnTo>
                <a:cubicBezTo>
                  <a:pt x="20" y="9"/>
                  <a:pt x="10" y="19"/>
                  <a:pt x="10" y="29"/>
                </a:cubicBezTo>
                <a:cubicBezTo>
                  <a:pt x="10" y="39"/>
                  <a:pt x="20" y="49"/>
                  <a:pt x="29" y="49"/>
                </a:cubicBezTo>
                <a:cubicBezTo>
                  <a:pt x="39" y="49"/>
                  <a:pt x="49" y="39"/>
                  <a:pt x="49" y="29"/>
                </a:cubicBezTo>
                <a:cubicBezTo>
                  <a:pt x="49" y="19"/>
                  <a:pt x="39" y="9"/>
                  <a:pt x="29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3" name="Freeform 702">
            <a:extLst>
              <a:ext uri="{FF2B5EF4-FFF2-40B4-BE49-F238E27FC236}">
                <a16:creationId xmlns:a16="http://schemas.microsoft.com/office/drawing/2014/main" id="{B5A5F9FA-3309-8548-B6F1-3F21D169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4929" y="7113690"/>
            <a:ext cx="59661" cy="59661"/>
          </a:xfrm>
          <a:custGeom>
            <a:avLst/>
            <a:gdLst>
              <a:gd name="T0" fmla="*/ 29 w 60"/>
              <a:gd name="T1" fmla="*/ 59 h 60"/>
              <a:gd name="T2" fmla="*/ 29 w 60"/>
              <a:gd name="T3" fmla="*/ 59 h 60"/>
              <a:gd name="T4" fmla="*/ 0 w 60"/>
              <a:gd name="T5" fmla="*/ 29 h 60"/>
              <a:gd name="T6" fmla="*/ 29 w 60"/>
              <a:gd name="T7" fmla="*/ 0 h 60"/>
              <a:gd name="T8" fmla="*/ 59 w 60"/>
              <a:gd name="T9" fmla="*/ 29 h 60"/>
              <a:gd name="T10" fmla="*/ 29 w 60"/>
              <a:gd name="T11" fmla="*/ 59 h 60"/>
              <a:gd name="T12" fmla="*/ 29 w 60"/>
              <a:gd name="T13" fmla="*/ 9 h 60"/>
              <a:gd name="T14" fmla="*/ 29 w 60"/>
              <a:gd name="T15" fmla="*/ 9 h 60"/>
              <a:gd name="T16" fmla="*/ 10 w 60"/>
              <a:gd name="T17" fmla="*/ 29 h 60"/>
              <a:gd name="T18" fmla="*/ 29 w 60"/>
              <a:gd name="T19" fmla="*/ 49 h 60"/>
              <a:gd name="T20" fmla="*/ 49 w 60"/>
              <a:gd name="T21" fmla="*/ 29 h 60"/>
              <a:gd name="T22" fmla="*/ 29 w 60"/>
              <a:gd name="T23" fmla="*/ 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0" h="60">
                <a:moveTo>
                  <a:pt x="29" y="59"/>
                </a:moveTo>
                <a:lnTo>
                  <a:pt x="29" y="59"/>
                </a:lnTo>
                <a:cubicBezTo>
                  <a:pt x="10" y="59"/>
                  <a:pt x="0" y="39"/>
                  <a:pt x="0" y="29"/>
                </a:cubicBezTo>
                <a:cubicBezTo>
                  <a:pt x="0" y="9"/>
                  <a:pt x="10" y="0"/>
                  <a:pt x="29" y="0"/>
                </a:cubicBezTo>
                <a:cubicBezTo>
                  <a:pt x="49" y="0"/>
                  <a:pt x="59" y="9"/>
                  <a:pt x="59" y="29"/>
                </a:cubicBezTo>
                <a:cubicBezTo>
                  <a:pt x="59" y="39"/>
                  <a:pt x="49" y="59"/>
                  <a:pt x="29" y="59"/>
                </a:cubicBezTo>
                <a:close/>
                <a:moveTo>
                  <a:pt x="29" y="9"/>
                </a:moveTo>
                <a:lnTo>
                  <a:pt x="29" y="9"/>
                </a:lnTo>
                <a:cubicBezTo>
                  <a:pt x="19" y="9"/>
                  <a:pt x="10" y="19"/>
                  <a:pt x="10" y="29"/>
                </a:cubicBezTo>
                <a:cubicBezTo>
                  <a:pt x="10" y="39"/>
                  <a:pt x="19" y="49"/>
                  <a:pt x="29" y="49"/>
                </a:cubicBezTo>
                <a:cubicBezTo>
                  <a:pt x="39" y="49"/>
                  <a:pt x="49" y="39"/>
                  <a:pt x="49" y="29"/>
                </a:cubicBezTo>
                <a:cubicBezTo>
                  <a:pt x="49" y="19"/>
                  <a:pt x="39" y="9"/>
                  <a:pt x="29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4" name="Freeform 703">
            <a:extLst>
              <a:ext uri="{FF2B5EF4-FFF2-40B4-BE49-F238E27FC236}">
                <a16:creationId xmlns:a16="http://schemas.microsoft.com/office/drawing/2014/main" id="{A86746C0-751C-3D45-8C1E-65CEDA27E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2822" y="7113690"/>
            <a:ext cx="46878" cy="59661"/>
          </a:xfrm>
          <a:custGeom>
            <a:avLst/>
            <a:gdLst>
              <a:gd name="T0" fmla="*/ 29 w 50"/>
              <a:gd name="T1" fmla="*/ 59 h 60"/>
              <a:gd name="T2" fmla="*/ 29 w 50"/>
              <a:gd name="T3" fmla="*/ 59 h 60"/>
              <a:gd name="T4" fmla="*/ 0 w 50"/>
              <a:gd name="T5" fmla="*/ 29 h 60"/>
              <a:gd name="T6" fmla="*/ 29 w 50"/>
              <a:gd name="T7" fmla="*/ 0 h 60"/>
              <a:gd name="T8" fmla="*/ 49 w 50"/>
              <a:gd name="T9" fmla="*/ 29 h 60"/>
              <a:gd name="T10" fmla="*/ 29 w 50"/>
              <a:gd name="T11" fmla="*/ 59 h 60"/>
              <a:gd name="T12" fmla="*/ 29 w 50"/>
              <a:gd name="T13" fmla="*/ 9 h 60"/>
              <a:gd name="T14" fmla="*/ 29 w 50"/>
              <a:gd name="T15" fmla="*/ 9 h 60"/>
              <a:gd name="T16" fmla="*/ 10 w 50"/>
              <a:gd name="T17" fmla="*/ 29 h 60"/>
              <a:gd name="T18" fmla="*/ 29 w 50"/>
              <a:gd name="T19" fmla="*/ 49 h 60"/>
              <a:gd name="T20" fmla="*/ 39 w 50"/>
              <a:gd name="T21" fmla="*/ 29 h 60"/>
              <a:gd name="T22" fmla="*/ 29 w 50"/>
              <a:gd name="T23" fmla="*/ 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" h="60">
                <a:moveTo>
                  <a:pt x="29" y="59"/>
                </a:moveTo>
                <a:lnTo>
                  <a:pt x="29" y="59"/>
                </a:lnTo>
                <a:cubicBezTo>
                  <a:pt x="10" y="59"/>
                  <a:pt x="0" y="39"/>
                  <a:pt x="0" y="29"/>
                </a:cubicBezTo>
                <a:cubicBezTo>
                  <a:pt x="0" y="9"/>
                  <a:pt x="10" y="0"/>
                  <a:pt x="29" y="0"/>
                </a:cubicBezTo>
                <a:cubicBezTo>
                  <a:pt x="39" y="0"/>
                  <a:pt x="49" y="9"/>
                  <a:pt x="49" y="29"/>
                </a:cubicBezTo>
                <a:cubicBezTo>
                  <a:pt x="49" y="39"/>
                  <a:pt x="39" y="59"/>
                  <a:pt x="29" y="59"/>
                </a:cubicBezTo>
                <a:close/>
                <a:moveTo>
                  <a:pt x="29" y="9"/>
                </a:moveTo>
                <a:lnTo>
                  <a:pt x="29" y="9"/>
                </a:lnTo>
                <a:cubicBezTo>
                  <a:pt x="20" y="9"/>
                  <a:pt x="10" y="19"/>
                  <a:pt x="10" y="29"/>
                </a:cubicBezTo>
                <a:cubicBezTo>
                  <a:pt x="10" y="39"/>
                  <a:pt x="20" y="49"/>
                  <a:pt x="29" y="49"/>
                </a:cubicBezTo>
                <a:cubicBezTo>
                  <a:pt x="39" y="49"/>
                  <a:pt x="39" y="39"/>
                  <a:pt x="39" y="29"/>
                </a:cubicBezTo>
                <a:cubicBezTo>
                  <a:pt x="39" y="19"/>
                  <a:pt x="39" y="9"/>
                  <a:pt x="29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5" name="Freeform 704">
            <a:extLst>
              <a:ext uri="{FF2B5EF4-FFF2-40B4-BE49-F238E27FC236}">
                <a16:creationId xmlns:a16="http://schemas.microsoft.com/office/drawing/2014/main" id="{2F61E98E-C385-AB44-89B9-71C61E775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079" y="7045506"/>
            <a:ext cx="622175" cy="626435"/>
          </a:xfrm>
          <a:custGeom>
            <a:avLst/>
            <a:gdLst>
              <a:gd name="T0" fmla="*/ 321 w 645"/>
              <a:gd name="T1" fmla="*/ 646 h 647"/>
              <a:gd name="T2" fmla="*/ 321 w 645"/>
              <a:gd name="T3" fmla="*/ 646 h 647"/>
              <a:gd name="T4" fmla="*/ 96 w 645"/>
              <a:gd name="T5" fmla="*/ 558 h 647"/>
              <a:gd name="T6" fmla="*/ 0 w 645"/>
              <a:gd name="T7" fmla="*/ 323 h 647"/>
              <a:gd name="T8" fmla="*/ 96 w 645"/>
              <a:gd name="T9" fmla="*/ 98 h 647"/>
              <a:gd name="T10" fmla="*/ 321 w 645"/>
              <a:gd name="T11" fmla="*/ 0 h 647"/>
              <a:gd name="T12" fmla="*/ 556 w 645"/>
              <a:gd name="T13" fmla="*/ 98 h 647"/>
              <a:gd name="T14" fmla="*/ 644 w 645"/>
              <a:gd name="T15" fmla="*/ 323 h 647"/>
              <a:gd name="T16" fmla="*/ 556 w 645"/>
              <a:gd name="T17" fmla="*/ 558 h 647"/>
              <a:gd name="T18" fmla="*/ 321 w 645"/>
              <a:gd name="T19" fmla="*/ 646 h 647"/>
              <a:gd name="T20" fmla="*/ 321 w 645"/>
              <a:gd name="T21" fmla="*/ 39 h 647"/>
              <a:gd name="T22" fmla="*/ 321 w 645"/>
              <a:gd name="T23" fmla="*/ 39 h 647"/>
              <a:gd name="T24" fmla="*/ 38 w 645"/>
              <a:gd name="T25" fmla="*/ 323 h 647"/>
              <a:gd name="T26" fmla="*/ 321 w 645"/>
              <a:gd name="T27" fmla="*/ 607 h 647"/>
              <a:gd name="T28" fmla="*/ 605 w 645"/>
              <a:gd name="T29" fmla="*/ 323 h 647"/>
              <a:gd name="T30" fmla="*/ 321 w 645"/>
              <a:gd name="T31" fmla="*/ 39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5" h="647">
                <a:moveTo>
                  <a:pt x="321" y="646"/>
                </a:moveTo>
                <a:lnTo>
                  <a:pt x="321" y="646"/>
                </a:lnTo>
                <a:cubicBezTo>
                  <a:pt x="233" y="646"/>
                  <a:pt x="155" y="617"/>
                  <a:pt x="96" y="558"/>
                </a:cubicBezTo>
                <a:cubicBezTo>
                  <a:pt x="29" y="490"/>
                  <a:pt x="0" y="411"/>
                  <a:pt x="0" y="323"/>
                </a:cubicBezTo>
                <a:cubicBezTo>
                  <a:pt x="0" y="235"/>
                  <a:pt x="29" y="157"/>
                  <a:pt x="96" y="98"/>
                </a:cubicBezTo>
                <a:cubicBezTo>
                  <a:pt x="155" y="30"/>
                  <a:pt x="233" y="0"/>
                  <a:pt x="321" y="0"/>
                </a:cubicBezTo>
                <a:cubicBezTo>
                  <a:pt x="409" y="0"/>
                  <a:pt x="488" y="30"/>
                  <a:pt x="556" y="98"/>
                </a:cubicBezTo>
                <a:cubicBezTo>
                  <a:pt x="615" y="157"/>
                  <a:pt x="644" y="235"/>
                  <a:pt x="644" y="323"/>
                </a:cubicBezTo>
                <a:cubicBezTo>
                  <a:pt x="644" y="411"/>
                  <a:pt x="615" y="490"/>
                  <a:pt x="556" y="558"/>
                </a:cubicBezTo>
                <a:cubicBezTo>
                  <a:pt x="488" y="617"/>
                  <a:pt x="409" y="646"/>
                  <a:pt x="321" y="646"/>
                </a:cubicBezTo>
                <a:close/>
                <a:moveTo>
                  <a:pt x="321" y="39"/>
                </a:moveTo>
                <a:lnTo>
                  <a:pt x="321" y="39"/>
                </a:lnTo>
                <a:cubicBezTo>
                  <a:pt x="165" y="39"/>
                  <a:pt x="38" y="166"/>
                  <a:pt x="38" y="323"/>
                </a:cubicBezTo>
                <a:cubicBezTo>
                  <a:pt x="38" y="480"/>
                  <a:pt x="165" y="607"/>
                  <a:pt x="321" y="607"/>
                </a:cubicBezTo>
                <a:cubicBezTo>
                  <a:pt x="478" y="607"/>
                  <a:pt x="605" y="480"/>
                  <a:pt x="605" y="323"/>
                </a:cubicBezTo>
                <a:cubicBezTo>
                  <a:pt x="605" y="166"/>
                  <a:pt x="478" y="39"/>
                  <a:pt x="321" y="3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6" name="Freeform 705">
            <a:extLst>
              <a:ext uri="{FF2B5EF4-FFF2-40B4-BE49-F238E27FC236}">
                <a16:creationId xmlns:a16="http://schemas.microsoft.com/office/drawing/2014/main" id="{F0C3A74E-3015-FA45-9083-7D9045399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0786" y="7122213"/>
            <a:ext cx="481547" cy="485808"/>
          </a:xfrm>
          <a:custGeom>
            <a:avLst/>
            <a:gdLst>
              <a:gd name="T0" fmla="*/ 244 w 500"/>
              <a:gd name="T1" fmla="*/ 500 h 501"/>
              <a:gd name="T2" fmla="*/ 244 w 500"/>
              <a:gd name="T3" fmla="*/ 500 h 501"/>
              <a:gd name="T4" fmla="*/ 0 w 500"/>
              <a:gd name="T5" fmla="*/ 245 h 501"/>
              <a:gd name="T6" fmla="*/ 244 w 500"/>
              <a:gd name="T7" fmla="*/ 0 h 501"/>
              <a:gd name="T8" fmla="*/ 499 w 500"/>
              <a:gd name="T9" fmla="*/ 245 h 501"/>
              <a:gd name="T10" fmla="*/ 244 w 500"/>
              <a:gd name="T11" fmla="*/ 500 h 501"/>
              <a:gd name="T12" fmla="*/ 244 w 500"/>
              <a:gd name="T13" fmla="*/ 40 h 501"/>
              <a:gd name="T14" fmla="*/ 244 w 500"/>
              <a:gd name="T15" fmla="*/ 40 h 501"/>
              <a:gd name="T16" fmla="*/ 39 w 500"/>
              <a:gd name="T17" fmla="*/ 245 h 501"/>
              <a:gd name="T18" fmla="*/ 244 w 500"/>
              <a:gd name="T19" fmla="*/ 451 h 501"/>
              <a:gd name="T20" fmla="*/ 460 w 500"/>
              <a:gd name="T21" fmla="*/ 245 h 501"/>
              <a:gd name="T22" fmla="*/ 244 w 500"/>
              <a:gd name="T23" fmla="*/ 40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0" h="501">
                <a:moveTo>
                  <a:pt x="244" y="500"/>
                </a:moveTo>
                <a:lnTo>
                  <a:pt x="244" y="500"/>
                </a:lnTo>
                <a:cubicBezTo>
                  <a:pt x="108" y="500"/>
                  <a:pt x="0" y="382"/>
                  <a:pt x="0" y="245"/>
                </a:cubicBezTo>
                <a:cubicBezTo>
                  <a:pt x="0" y="108"/>
                  <a:pt x="108" y="0"/>
                  <a:pt x="244" y="0"/>
                </a:cubicBezTo>
                <a:cubicBezTo>
                  <a:pt x="382" y="0"/>
                  <a:pt x="499" y="108"/>
                  <a:pt x="499" y="245"/>
                </a:cubicBezTo>
                <a:cubicBezTo>
                  <a:pt x="499" y="382"/>
                  <a:pt x="382" y="500"/>
                  <a:pt x="244" y="500"/>
                </a:cubicBezTo>
                <a:close/>
                <a:moveTo>
                  <a:pt x="244" y="40"/>
                </a:moveTo>
                <a:lnTo>
                  <a:pt x="244" y="40"/>
                </a:lnTo>
                <a:cubicBezTo>
                  <a:pt x="127" y="40"/>
                  <a:pt x="39" y="128"/>
                  <a:pt x="39" y="245"/>
                </a:cubicBezTo>
                <a:cubicBezTo>
                  <a:pt x="39" y="363"/>
                  <a:pt x="127" y="451"/>
                  <a:pt x="244" y="451"/>
                </a:cubicBezTo>
                <a:cubicBezTo>
                  <a:pt x="362" y="451"/>
                  <a:pt x="460" y="363"/>
                  <a:pt x="460" y="245"/>
                </a:cubicBezTo>
                <a:cubicBezTo>
                  <a:pt x="460" y="128"/>
                  <a:pt x="362" y="40"/>
                  <a:pt x="244" y="4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7" name="Freeform 706">
            <a:extLst>
              <a:ext uri="{FF2B5EF4-FFF2-40B4-BE49-F238E27FC236}">
                <a16:creationId xmlns:a16="http://schemas.microsoft.com/office/drawing/2014/main" id="{3E4712EC-C9F0-A84B-9664-A8066EAD1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8462" y="7233011"/>
            <a:ext cx="153413" cy="238642"/>
          </a:xfrm>
          <a:custGeom>
            <a:avLst/>
            <a:gdLst>
              <a:gd name="T0" fmla="*/ 78 w 158"/>
              <a:gd name="T1" fmla="*/ 245 h 246"/>
              <a:gd name="T2" fmla="*/ 78 w 158"/>
              <a:gd name="T3" fmla="*/ 245 h 246"/>
              <a:gd name="T4" fmla="*/ 20 w 158"/>
              <a:gd name="T5" fmla="*/ 235 h 246"/>
              <a:gd name="T6" fmla="*/ 10 w 158"/>
              <a:gd name="T7" fmla="*/ 215 h 246"/>
              <a:gd name="T8" fmla="*/ 30 w 158"/>
              <a:gd name="T9" fmla="*/ 206 h 246"/>
              <a:gd name="T10" fmla="*/ 108 w 158"/>
              <a:gd name="T11" fmla="*/ 206 h 246"/>
              <a:gd name="T12" fmla="*/ 127 w 158"/>
              <a:gd name="T13" fmla="*/ 176 h 246"/>
              <a:gd name="T14" fmla="*/ 69 w 158"/>
              <a:gd name="T15" fmla="*/ 137 h 246"/>
              <a:gd name="T16" fmla="*/ 30 w 158"/>
              <a:gd name="T17" fmla="*/ 117 h 246"/>
              <a:gd name="T18" fmla="*/ 10 w 158"/>
              <a:gd name="T19" fmla="*/ 78 h 246"/>
              <a:gd name="T20" fmla="*/ 39 w 158"/>
              <a:gd name="T21" fmla="*/ 20 h 246"/>
              <a:gd name="T22" fmla="*/ 147 w 158"/>
              <a:gd name="T23" fmla="*/ 20 h 246"/>
              <a:gd name="T24" fmla="*/ 147 w 158"/>
              <a:gd name="T25" fmla="*/ 39 h 246"/>
              <a:gd name="T26" fmla="*/ 127 w 158"/>
              <a:gd name="T27" fmla="*/ 49 h 246"/>
              <a:gd name="T28" fmla="*/ 49 w 158"/>
              <a:gd name="T29" fmla="*/ 49 h 246"/>
              <a:gd name="T30" fmla="*/ 39 w 158"/>
              <a:gd name="T31" fmla="*/ 78 h 246"/>
              <a:gd name="T32" fmla="*/ 88 w 158"/>
              <a:gd name="T33" fmla="*/ 117 h 246"/>
              <a:gd name="T34" fmla="*/ 127 w 158"/>
              <a:gd name="T35" fmla="*/ 137 h 246"/>
              <a:gd name="T36" fmla="*/ 157 w 158"/>
              <a:gd name="T37" fmla="*/ 176 h 246"/>
              <a:gd name="T38" fmla="*/ 127 w 158"/>
              <a:gd name="T39" fmla="*/ 235 h 246"/>
              <a:gd name="T40" fmla="*/ 78 w 158"/>
              <a:gd name="T41" fmla="*/ 245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58" h="246">
                <a:moveTo>
                  <a:pt x="78" y="245"/>
                </a:moveTo>
                <a:lnTo>
                  <a:pt x="78" y="245"/>
                </a:lnTo>
                <a:cubicBezTo>
                  <a:pt x="59" y="245"/>
                  <a:pt x="39" y="245"/>
                  <a:pt x="20" y="235"/>
                </a:cubicBezTo>
                <a:cubicBezTo>
                  <a:pt x="10" y="235"/>
                  <a:pt x="0" y="225"/>
                  <a:pt x="10" y="215"/>
                </a:cubicBezTo>
                <a:cubicBezTo>
                  <a:pt x="10" y="206"/>
                  <a:pt x="20" y="206"/>
                  <a:pt x="30" y="206"/>
                </a:cubicBezTo>
                <a:cubicBezTo>
                  <a:pt x="59" y="215"/>
                  <a:pt x="88" y="215"/>
                  <a:pt x="108" y="206"/>
                </a:cubicBezTo>
                <a:cubicBezTo>
                  <a:pt x="118" y="206"/>
                  <a:pt x="127" y="196"/>
                  <a:pt x="127" y="176"/>
                </a:cubicBezTo>
                <a:cubicBezTo>
                  <a:pt x="127" y="166"/>
                  <a:pt x="98" y="147"/>
                  <a:pt x="69" y="137"/>
                </a:cubicBezTo>
                <a:cubicBezTo>
                  <a:pt x="59" y="137"/>
                  <a:pt x="39" y="127"/>
                  <a:pt x="30" y="117"/>
                </a:cubicBezTo>
                <a:cubicBezTo>
                  <a:pt x="10" y="108"/>
                  <a:pt x="10" y="88"/>
                  <a:pt x="10" y="78"/>
                </a:cubicBezTo>
                <a:cubicBezTo>
                  <a:pt x="10" y="49"/>
                  <a:pt x="20" y="29"/>
                  <a:pt x="39" y="20"/>
                </a:cubicBezTo>
                <a:cubicBezTo>
                  <a:pt x="59" y="0"/>
                  <a:pt x="108" y="0"/>
                  <a:pt x="147" y="20"/>
                </a:cubicBezTo>
                <a:cubicBezTo>
                  <a:pt x="147" y="20"/>
                  <a:pt x="157" y="29"/>
                  <a:pt x="147" y="39"/>
                </a:cubicBezTo>
                <a:cubicBezTo>
                  <a:pt x="147" y="49"/>
                  <a:pt x="137" y="49"/>
                  <a:pt x="127" y="49"/>
                </a:cubicBezTo>
                <a:cubicBezTo>
                  <a:pt x="98" y="29"/>
                  <a:pt x="69" y="29"/>
                  <a:pt x="49" y="49"/>
                </a:cubicBezTo>
                <a:cubicBezTo>
                  <a:pt x="39" y="49"/>
                  <a:pt x="39" y="59"/>
                  <a:pt x="39" y="78"/>
                </a:cubicBezTo>
                <a:cubicBezTo>
                  <a:pt x="39" y="88"/>
                  <a:pt x="59" y="98"/>
                  <a:pt x="88" y="117"/>
                </a:cubicBezTo>
                <a:cubicBezTo>
                  <a:pt x="98" y="117"/>
                  <a:pt x="118" y="127"/>
                  <a:pt x="127" y="137"/>
                </a:cubicBezTo>
                <a:cubicBezTo>
                  <a:pt x="147" y="147"/>
                  <a:pt x="157" y="166"/>
                  <a:pt x="157" y="176"/>
                </a:cubicBezTo>
                <a:cubicBezTo>
                  <a:pt x="157" y="206"/>
                  <a:pt x="147" y="225"/>
                  <a:pt x="127" y="235"/>
                </a:cubicBezTo>
                <a:cubicBezTo>
                  <a:pt x="108" y="245"/>
                  <a:pt x="88" y="245"/>
                  <a:pt x="78" y="2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8" name="Freeform 707">
            <a:extLst>
              <a:ext uri="{FF2B5EF4-FFF2-40B4-BE49-F238E27FC236}">
                <a16:creationId xmlns:a16="http://schemas.microsoft.com/office/drawing/2014/main" id="{03FD046B-8B5B-2743-8127-8B4F5CDD9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645" y="7186133"/>
            <a:ext cx="29829" cy="46878"/>
          </a:xfrm>
          <a:custGeom>
            <a:avLst/>
            <a:gdLst>
              <a:gd name="T0" fmla="*/ 9 w 30"/>
              <a:gd name="T1" fmla="*/ 49 h 50"/>
              <a:gd name="T2" fmla="*/ 9 w 30"/>
              <a:gd name="T3" fmla="*/ 49 h 50"/>
              <a:gd name="T4" fmla="*/ 0 w 30"/>
              <a:gd name="T5" fmla="*/ 39 h 50"/>
              <a:gd name="T6" fmla="*/ 0 w 30"/>
              <a:gd name="T7" fmla="*/ 10 h 50"/>
              <a:gd name="T8" fmla="*/ 9 w 30"/>
              <a:gd name="T9" fmla="*/ 0 h 50"/>
              <a:gd name="T10" fmla="*/ 29 w 30"/>
              <a:gd name="T11" fmla="*/ 10 h 50"/>
              <a:gd name="T12" fmla="*/ 29 w 30"/>
              <a:gd name="T13" fmla="*/ 39 h 50"/>
              <a:gd name="T14" fmla="*/ 9 w 30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" h="50">
                <a:moveTo>
                  <a:pt x="9" y="49"/>
                </a:moveTo>
                <a:lnTo>
                  <a:pt x="9" y="49"/>
                </a:lnTo>
                <a:cubicBezTo>
                  <a:pt x="0" y="49"/>
                  <a:pt x="0" y="39"/>
                  <a:pt x="0" y="39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9" y="0"/>
                </a:cubicBezTo>
                <a:cubicBezTo>
                  <a:pt x="19" y="0"/>
                  <a:pt x="29" y="0"/>
                  <a:pt x="29" y="10"/>
                </a:cubicBezTo>
                <a:cubicBezTo>
                  <a:pt x="29" y="39"/>
                  <a:pt x="29" y="39"/>
                  <a:pt x="29" y="39"/>
                </a:cubicBezTo>
                <a:cubicBezTo>
                  <a:pt x="29" y="39"/>
                  <a:pt x="19" y="49"/>
                  <a:pt x="9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9" name="Freeform 708">
            <a:extLst>
              <a:ext uri="{FF2B5EF4-FFF2-40B4-BE49-F238E27FC236}">
                <a16:creationId xmlns:a16="http://schemas.microsoft.com/office/drawing/2014/main" id="{AD0C6AF8-8F3E-224E-8F15-A5B8BE2AA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645" y="7480176"/>
            <a:ext cx="29829" cy="46875"/>
          </a:xfrm>
          <a:custGeom>
            <a:avLst/>
            <a:gdLst>
              <a:gd name="T0" fmla="*/ 9 w 30"/>
              <a:gd name="T1" fmla="*/ 49 h 50"/>
              <a:gd name="T2" fmla="*/ 9 w 30"/>
              <a:gd name="T3" fmla="*/ 49 h 50"/>
              <a:gd name="T4" fmla="*/ 0 w 30"/>
              <a:gd name="T5" fmla="*/ 40 h 50"/>
              <a:gd name="T6" fmla="*/ 0 w 30"/>
              <a:gd name="T7" fmla="*/ 10 h 50"/>
              <a:gd name="T8" fmla="*/ 9 w 30"/>
              <a:gd name="T9" fmla="*/ 0 h 50"/>
              <a:gd name="T10" fmla="*/ 29 w 30"/>
              <a:gd name="T11" fmla="*/ 10 h 50"/>
              <a:gd name="T12" fmla="*/ 29 w 30"/>
              <a:gd name="T13" fmla="*/ 40 h 50"/>
              <a:gd name="T14" fmla="*/ 9 w 30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" h="50">
                <a:moveTo>
                  <a:pt x="9" y="49"/>
                </a:moveTo>
                <a:lnTo>
                  <a:pt x="9" y="49"/>
                </a:lnTo>
                <a:cubicBezTo>
                  <a:pt x="0" y="49"/>
                  <a:pt x="0" y="49"/>
                  <a:pt x="0" y="4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9" y="0"/>
                </a:cubicBezTo>
                <a:cubicBezTo>
                  <a:pt x="19" y="0"/>
                  <a:pt x="29" y="0"/>
                  <a:pt x="29" y="10"/>
                </a:cubicBezTo>
                <a:cubicBezTo>
                  <a:pt x="29" y="40"/>
                  <a:pt x="29" y="40"/>
                  <a:pt x="29" y="40"/>
                </a:cubicBezTo>
                <a:cubicBezTo>
                  <a:pt x="29" y="49"/>
                  <a:pt x="19" y="49"/>
                  <a:pt x="9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0" name="Freeform 709">
            <a:extLst>
              <a:ext uri="{FF2B5EF4-FFF2-40B4-BE49-F238E27FC236}">
                <a16:creationId xmlns:a16="http://schemas.microsoft.com/office/drawing/2014/main" id="{205C2586-BA9C-864E-AAC7-BC46F5502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6714" y="6930445"/>
            <a:ext cx="38352" cy="161936"/>
          </a:xfrm>
          <a:custGeom>
            <a:avLst/>
            <a:gdLst>
              <a:gd name="T0" fmla="*/ 20 w 40"/>
              <a:gd name="T1" fmla="*/ 166 h 167"/>
              <a:gd name="T2" fmla="*/ 20 w 40"/>
              <a:gd name="T3" fmla="*/ 166 h 167"/>
              <a:gd name="T4" fmla="*/ 20 w 40"/>
              <a:gd name="T5" fmla="*/ 166 h 167"/>
              <a:gd name="T6" fmla="*/ 0 w 40"/>
              <a:gd name="T7" fmla="*/ 147 h 167"/>
              <a:gd name="T8" fmla="*/ 0 w 40"/>
              <a:gd name="T9" fmla="*/ 19 h 167"/>
              <a:gd name="T10" fmla="*/ 20 w 40"/>
              <a:gd name="T11" fmla="*/ 0 h 167"/>
              <a:gd name="T12" fmla="*/ 20 w 40"/>
              <a:gd name="T13" fmla="*/ 0 h 167"/>
              <a:gd name="T14" fmla="*/ 39 w 40"/>
              <a:gd name="T15" fmla="*/ 19 h 167"/>
              <a:gd name="T16" fmla="*/ 39 w 40"/>
              <a:gd name="T17" fmla="*/ 147 h 167"/>
              <a:gd name="T18" fmla="*/ 20 w 40"/>
              <a:gd name="T19" fmla="*/ 166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" h="167">
                <a:moveTo>
                  <a:pt x="20" y="166"/>
                </a:moveTo>
                <a:lnTo>
                  <a:pt x="20" y="166"/>
                </a:lnTo>
                <a:lnTo>
                  <a:pt x="20" y="166"/>
                </a:lnTo>
                <a:cubicBezTo>
                  <a:pt x="10" y="166"/>
                  <a:pt x="0" y="156"/>
                  <a:pt x="0" y="147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10" y="0"/>
                  <a:pt x="20" y="0"/>
                </a:cubicBezTo>
                <a:lnTo>
                  <a:pt x="20" y="0"/>
                </a:lnTo>
                <a:cubicBezTo>
                  <a:pt x="30" y="0"/>
                  <a:pt x="39" y="10"/>
                  <a:pt x="39" y="19"/>
                </a:cubicBezTo>
                <a:cubicBezTo>
                  <a:pt x="39" y="147"/>
                  <a:pt x="39" y="147"/>
                  <a:pt x="39" y="147"/>
                </a:cubicBezTo>
                <a:cubicBezTo>
                  <a:pt x="39" y="156"/>
                  <a:pt x="30" y="166"/>
                  <a:pt x="20" y="1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1" name="Freeform 710">
            <a:extLst>
              <a:ext uri="{FF2B5EF4-FFF2-40B4-BE49-F238E27FC236}">
                <a16:creationId xmlns:a16="http://schemas.microsoft.com/office/drawing/2014/main" id="{57CB5574-ECAF-3747-BA59-B56762081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4998" y="6764249"/>
            <a:ext cx="946046" cy="234380"/>
          </a:xfrm>
          <a:custGeom>
            <a:avLst/>
            <a:gdLst>
              <a:gd name="T0" fmla="*/ 782 w 979"/>
              <a:gd name="T1" fmla="*/ 243 h 244"/>
              <a:gd name="T2" fmla="*/ 782 w 979"/>
              <a:gd name="T3" fmla="*/ 243 h 244"/>
              <a:gd name="T4" fmla="*/ 773 w 979"/>
              <a:gd name="T5" fmla="*/ 243 h 244"/>
              <a:gd name="T6" fmla="*/ 489 w 979"/>
              <a:gd name="T7" fmla="*/ 204 h 244"/>
              <a:gd name="T8" fmla="*/ 489 w 979"/>
              <a:gd name="T9" fmla="*/ 204 h 244"/>
              <a:gd name="T10" fmla="*/ 205 w 979"/>
              <a:gd name="T11" fmla="*/ 243 h 244"/>
              <a:gd name="T12" fmla="*/ 156 w 979"/>
              <a:gd name="T13" fmla="*/ 234 h 244"/>
              <a:gd name="T14" fmla="*/ 137 w 979"/>
              <a:gd name="T15" fmla="*/ 204 h 244"/>
              <a:gd name="T16" fmla="*/ 127 w 979"/>
              <a:gd name="T17" fmla="*/ 204 h 244"/>
              <a:gd name="T18" fmla="*/ 29 w 979"/>
              <a:gd name="T19" fmla="*/ 204 h 244"/>
              <a:gd name="T20" fmla="*/ 0 w 979"/>
              <a:gd name="T21" fmla="*/ 185 h 244"/>
              <a:gd name="T22" fmla="*/ 9 w 979"/>
              <a:gd name="T23" fmla="*/ 165 h 244"/>
              <a:gd name="T24" fmla="*/ 166 w 979"/>
              <a:gd name="T25" fmla="*/ 87 h 244"/>
              <a:gd name="T26" fmla="*/ 489 w 979"/>
              <a:gd name="T27" fmla="*/ 0 h 244"/>
              <a:gd name="T28" fmla="*/ 822 w 979"/>
              <a:gd name="T29" fmla="*/ 87 h 244"/>
              <a:gd name="T30" fmla="*/ 968 w 979"/>
              <a:gd name="T31" fmla="*/ 165 h 244"/>
              <a:gd name="T32" fmla="*/ 978 w 979"/>
              <a:gd name="T33" fmla="*/ 185 h 244"/>
              <a:gd name="T34" fmla="*/ 959 w 979"/>
              <a:gd name="T35" fmla="*/ 204 h 244"/>
              <a:gd name="T36" fmla="*/ 851 w 979"/>
              <a:gd name="T37" fmla="*/ 204 h 244"/>
              <a:gd name="T38" fmla="*/ 841 w 979"/>
              <a:gd name="T39" fmla="*/ 204 h 244"/>
              <a:gd name="T40" fmla="*/ 822 w 979"/>
              <a:gd name="T41" fmla="*/ 224 h 244"/>
              <a:gd name="T42" fmla="*/ 782 w 979"/>
              <a:gd name="T43" fmla="*/ 243 h 244"/>
              <a:gd name="T44" fmla="*/ 489 w 979"/>
              <a:gd name="T45" fmla="*/ 155 h 244"/>
              <a:gd name="T46" fmla="*/ 489 w 979"/>
              <a:gd name="T47" fmla="*/ 155 h 244"/>
              <a:gd name="T48" fmla="*/ 782 w 979"/>
              <a:gd name="T49" fmla="*/ 194 h 244"/>
              <a:gd name="T50" fmla="*/ 792 w 979"/>
              <a:gd name="T51" fmla="*/ 194 h 244"/>
              <a:gd name="T52" fmla="*/ 812 w 979"/>
              <a:gd name="T53" fmla="*/ 175 h 244"/>
              <a:gd name="T54" fmla="*/ 851 w 979"/>
              <a:gd name="T55" fmla="*/ 155 h 244"/>
              <a:gd name="T56" fmla="*/ 870 w 979"/>
              <a:gd name="T57" fmla="*/ 155 h 244"/>
              <a:gd name="T58" fmla="*/ 802 w 979"/>
              <a:gd name="T59" fmla="*/ 126 h 244"/>
              <a:gd name="T60" fmla="*/ 489 w 979"/>
              <a:gd name="T61" fmla="*/ 49 h 244"/>
              <a:gd name="T62" fmla="*/ 107 w 979"/>
              <a:gd name="T63" fmla="*/ 155 h 244"/>
              <a:gd name="T64" fmla="*/ 127 w 979"/>
              <a:gd name="T65" fmla="*/ 155 h 244"/>
              <a:gd name="T66" fmla="*/ 166 w 979"/>
              <a:gd name="T67" fmla="*/ 175 h 244"/>
              <a:gd name="T68" fmla="*/ 186 w 979"/>
              <a:gd name="T69" fmla="*/ 194 h 244"/>
              <a:gd name="T70" fmla="*/ 195 w 979"/>
              <a:gd name="T71" fmla="*/ 194 h 244"/>
              <a:gd name="T72" fmla="*/ 489 w 979"/>
              <a:gd name="T73" fmla="*/ 155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9" h="244">
                <a:moveTo>
                  <a:pt x="782" y="243"/>
                </a:moveTo>
                <a:lnTo>
                  <a:pt x="782" y="243"/>
                </a:lnTo>
                <a:cubicBezTo>
                  <a:pt x="782" y="243"/>
                  <a:pt x="782" y="243"/>
                  <a:pt x="773" y="243"/>
                </a:cubicBezTo>
                <a:cubicBezTo>
                  <a:pt x="734" y="234"/>
                  <a:pt x="587" y="204"/>
                  <a:pt x="489" y="204"/>
                </a:cubicBezTo>
                <a:lnTo>
                  <a:pt x="489" y="204"/>
                </a:lnTo>
                <a:cubicBezTo>
                  <a:pt x="391" y="204"/>
                  <a:pt x="244" y="234"/>
                  <a:pt x="205" y="243"/>
                </a:cubicBezTo>
                <a:cubicBezTo>
                  <a:pt x="186" y="243"/>
                  <a:pt x="166" y="243"/>
                  <a:pt x="156" y="234"/>
                </a:cubicBezTo>
                <a:cubicBezTo>
                  <a:pt x="137" y="204"/>
                  <a:pt x="137" y="204"/>
                  <a:pt x="137" y="204"/>
                </a:cubicBezTo>
                <a:cubicBezTo>
                  <a:pt x="137" y="204"/>
                  <a:pt x="137" y="204"/>
                  <a:pt x="127" y="204"/>
                </a:cubicBezTo>
                <a:cubicBezTo>
                  <a:pt x="29" y="204"/>
                  <a:pt x="29" y="204"/>
                  <a:pt x="29" y="204"/>
                </a:cubicBezTo>
                <a:cubicBezTo>
                  <a:pt x="19" y="204"/>
                  <a:pt x="9" y="194"/>
                  <a:pt x="0" y="185"/>
                </a:cubicBezTo>
                <a:cubicBezTo>
                  <a:pt x="0" y="175"/>
                  <a:pt x="9" y="165"/>
                  <a:pt x="9" y="165"/>
                </a:cubicBezTo>
                <a:cubicBezTo>
                  <a:pt x="19" y="165"/>
                  <a:pt x="78" y="126"/>
                  <a:pt x="166" y="87"/>
                </a:cubicBezTo>
                <a:cubicBezTo>
                  <a:pt x="244" y="49"/>
                  <a:pt x="372" y="0"/>
                  <a:pt x="489" y="0"/>
                </a:cubicBezTo>
                <a:cubicBezTo>
                  <a:pt x="616" y="0"/>
                  <a:pt x="743" y="49"/>
                  <a:pt x="822" y="87"/>
                </a:cubicBezTo>
                <a:cubicBezTo>
                  <a:pt x="910" y="126"/>
                  <a:pt x="968" y="165"/>
                  <a:pt x="968" y="165"/>
                </a:cubicBezTo>
                <a:cubicBezTo>
                  <a:pt x="978" y="165"/>
                  <a:pt x="978" y="175"/>
                  <a:pt x="978" y="185"/>
                </a:cubicBezTo>
                <a:cubicBezTo>
                  <a:pt x="968" y="194"/>
                  <a:pt x="968" y="204"/>
                  <a:pt x="959" y="204"/>
                </a:cubicBezTo>
                <a:cubicBezTo>
                  <a:pt x="851" y="204"/>
                  <a:pt x="851" y="204"/>
                  <a:pt x="851" y="204"/>
                </a:cubicBezTo>
                <a:lnTo>
                  <a:pt x="841" y="204"/>
                </a:lnTo>
                <a:cubicBezTo>
                  <a:pt x="822" y="224"/>
                  <a:pt x="822" y="224"/>
                  <a:pt x="822" y="224"/>
                </a:cubicBezTo>
                <a:cubicBezTo>
                  <a:pt x="812" y="243"/>
                  <a:pt x="802" y="243"/>
                  <a:pt x="782" y="243"/>
                </a:cubicBezTo>
                <a:close/>
                <a:moveTo>
                  <a:pt x="489" y="155"/>
                </a:moveTo>
                <a:lnTo>
                  <a:pt x="489" y="155"/>
                </a:lnTo>
                <a:cubicBezTo>
                  <a:pt x="587" y="155"/>
                  <a:pt x="724" y="185"/>
                  <a:pt x="782" y="194"/>
                </a:cubicBezTo>
                <a:cubicBezTo>
                  <a:pt x="782" y="204"/>
                  <a:pt x="792" y="194"/>
                  <a:pt x="792" y="194"/>
                </a:cubicBezTo>
                <a:cubicBezTo>
                  <a:pt x="812" y="175"/>
                  <a:pt x="812" y="175"/>
                  <a:pt x="812" y="175"/>
                </a:cubicBezTo>
                <a:cubicBezTo>
                  <a:pt x="822" y="165"/>
                  <a:pt x="831" y="155"/>
                  <a:pt x="851" y="155"/>
                </a:cubicBezTo>
                <a:cubicBezTo>
                  <a:pt x="870" y="155"/>
                  <a:pt x="870" y="155"/>
                  <a:pt x="870" y="155"/>
                </a:cubicBezTo>
                <a:cubicBezTo>
                  <a:pt x="851" y="146"/>
                  <a:pt x="831" y="136"/>
                  <a:pt x="802" y="126"/>
                </a:cubicBezTo>
                <a:cubicBezTo>
                  <a:pt x="724" y="87"/>
                  <a:pt x="606" y="49"/>
                  <a:pt x="489" y="49"/>
                </a:cubicBezTo>
                <a:cubicBezTo>
                  <a:pt x="342" y="49"/>
                  <a:pt x="195" y="116"/>
                  <a:pt x="107" y="155"/>
                </a:cubicBezTo>
                <a:cubicBezTo>
                  <a:pt x="127" y="155"/>
                  <a:pt x="127" y="155"/>
                  <a:pt x="127" y="155"/>
                </a:cubicBezTo>
                <a:cubicBezTo>
                  <a:pt x="146" y="155"/>
                  <a:pt x="156" y="165"/>
                  <a:pt x="166" y="175"/>
                </a:cubicBezTo>
                <a:cubicBezTo>
                  <a:pt x="186" y="194"/>
                  <a:pt x="186" y="194"/>
                  <a:pt x="186" y="194"/>
                </a:cubicBezTo>
                <a:cubicBezTo>
                  <a:pt x="195" y="194"/>
                  <a:pt x="195" y="204"/>
                  <a:pt x="195" y="194"/>
                </a:cubicBezTo>
                <a:cubicBezTo>
                  <a:pt x="254" y="185"/>
                  <a:pt x="391" y="155"/>
                  <a:pt x="489" y="15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2" name="Freeform 711">
            <a:extLst>
              <a:ext uri="{FF2B5EF4-FFF2-40B4-BE49-F238E27FC236}">
                <a16:creationId xmlns:a16="http://schemas.microsoft.com/office/drawing/2014/main" id="{467EA659-6CDA-6B48-BEBB-67672BE31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6714" y="6734417"/>
            <a:ext cx="38352" cy="76706"/>
          </a:xfrm>
          <a:custGeom>
            <a:avLst/>
            <a:gdLst>
              <a:gd name="T0" fmla="*/ 20 w 40"/>
              <a:gd name="T1" fmla="*/ 79 h 80"/>
              <a:gd name="T2" fmla="*/ 20 w 40"/>
              <a:gd name="T3" fmla="*/ 79 h 80"/>
              <a:gd name="T4" fmla="*/ 20 w 40"/>
              <a:gd name="T5" fmla="*/ 79 h 80"/>
              <a:gd name="T6" fmla="*/ 0 w 40"/>
              <a:gd name="T7" fmla="*/ 59 h 80"/>
              <a:gd name="T8" fmla="*/ 0 w 40"/>
              <a:gd name="T9" fmla="*/ 20 h 80"/>
              <a:gd name="T10" fmla="*/ 20 w 40"/>
              <a:gd name="T11" fmla="*/ 0 h 80"/>
              <a:gd name="T12" fmla="*/ 20 w 40"/>
              <a:gd name="T13" fmla="*/ 0 h 80"/>
              <a:gd name="T14" fmla="*/ 39 w 40"/>
              <a:gd name="T15" fmla="*/ 20 h 80"/>
              <a:gd name="T16" fmla="*/ 39 w 40"/>
              <a:gd name="T17" fmla="*/ 59 h 80"/>
              <a:gd name="T18" fmla="*/ 20 w 40"/>
              <a:gd name="T19" fmla="*/ 7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" h="80">
                <a:moveTo>
                  <a:pt x="20" y="79"/>
                </a:moveTo>
                <a:lnTo>
                  <a:pt x="20" y="79"/>
                </a:lnTo>
                <a:lnTo>
                  <a:pt x="20" y="79"/>
                </a:lnTo>
                <a:cubicBezTo>
                  <a:pt x="10" y="79"/>
                  <a:pt x="0" y="69"/>
                  <a:pt x="0" y="5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lnTo>
                  <a:pt x="20" y="0"/>
                </a:lnTo>
                <a:cubicBezTo>
                  <a:pt x="30" y="0"/>
                  <a:pt x="39" y="10"/>
                  <a:pt x="39" y="20"/>
                </a:cubicBezTo>
                <a:cubicBezTo>
                  <a:pt x="39" y="59"/>
                  <a:pt x="39" y="59"/>
                  <a:pt x="39" y="59"/>
                </a:cubicBezTo>
                <a:cubicBezTo>
                  <a:pt x="39" y="69"/>
                  <a:pt x="30" y="79"/>
                  <a:pt x="20" y="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3" name="Freeform 712">
            <a:extLst>
              <a:ext uri="{FF2B5EF4-FFF2-40B4-BE49-F238E27FC236}">
                <a16:creationId xmlns:a16="http://schemas.microsoft.com/office/drawing/2014/main" id="{3FAA791C-672F-7C4C-A5C8-69089A467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6255" y="7198919"/>
            <a:ext cx="387792" cy="473022"/>
          </a:xfrm>
          <a:custGeom>
            <a:avLst/>
            <a:gdLst>
              <a:gd name="T0" fmla="*/ 196 w 402"/>
              <a:gd name="T1" fmla="*/ 489 h 490"/>
              <a:gd name="T2" fmla="*/ 196 w 402"/>
              <a:gd name="T3" fmla="*/ 489 h 490"/>
              <a:gd name="T4" fmla="*/ 0 w 402"/>
              <a:gd name="T5" fmla="*/ 284 h 490"/>
              <a:gd name="T6" fmla="*/ 88 w 402"/>
              <a:gd name="T7" fmla="*/ 29 h 490"/>
              <a:gd name="T8" fmla="*/ 98 w 402"/>
              <a:gd name="T9" fmla="*/ 9 h 490"/>
              <a:gd name="T10" fmla="*/ 137 w 402"/>
              <a:gd name="T11" fmla="*/ 9 h 490"/>
              <a:gd name="T12" fmla="*/ 137 w 402"/>
              <a:gd name="T13" fmla="*/ 39 h 490"/>
              <a:gd name="T14" fmla="*/ 127 w 402"/>
              <a:gd name="T15" fmla="*/ 59 h 490"/>
              <a:gd name="T16" fmla="*/ 39 w 402"/>
              <a:gd name="T17" fmla="*/ 284 h 490"/>
              <a:gd name="T18" fmla="*/ 196 w 402"/>
              <a:gd name="T19" fmla="*/ 440 h 490"/>
              <a:gd name="T20" fmla="*/ 353 w 402"/>
              <a:gd name="T21" fmla="*/ 284 h 490"/>
              <a:gd name="T22" fmla="*/ 274 w 402"/>
              <a:gd name="T23" fmla="*/ 59 h 490"/>
              <a:gd name="T24" fmla="*/ 255 w 402"/>
              <a:gd name="T25" fmla="*/ 49 h 490"/>
              <a:gd name="T26" fmla="*/ 264 w 402"/>
              <a:gd name="T27" fmla="*/ 9 h 490"/>
              <a:gd name="T28" fmla="*/ 294 w 402"/>
              <a:gd name="T29" fmla="*/ 9 h 490"/>
              <a:gd name="T30" fmla="*/ 303 w 402"/>
              <a:gd name="T31" fmla="*/ 29 h 490"/>
              <a:gd name="T32" fmla="*/ 401 w 402"/>
              <a:gd name="T33" fmla="*/ 284 h 490"/>
              <a:gd name="T34" fmla="*/ 196 w 402"/>
              <a:gd name="T35" fmla="*/ 489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2" h="490">
                <a:moveTo>
                  <a:pt x="196" y="489"/>
                </a:moveTo>
                <a:lnTo>
                  <a:pt x="196" y="489"/>
                </a:lnTo>
                <a:cubicBezTo>
                  <a:pt x="88" y="489"/>
                  <a:pt x="0" y="391"/>
                  <a:pt x="0" y="284"/>
                </a:cubicBezTo>
                <a:cubicBezTo>
                  <a:pt x="0" y="215"/>
                  <a:pt x="29" y="107"/>
                  <a:pt x="88" y="29"/>
                </a:cubicBezTo>
                <a:cubicBezTo>
                  <a:pt x="88" y="19"/>
                  <a:pt x="98" y="19"/>
                  <a:pt x="98" y="9"/>
                </a:cubicBezTo>
                <a:cubicBezTo>
                  <a:pt x="108" y="0"/>
                  <a:pt x="127" y="0"/>
                  <a:pt x="137" y="9"/>
                </a:cubicBezTo>
                <a:cubicBezTo>
                  <a:pt x="137" y="19"/>
                  <a:pt x="147" y="39"/>
                  <a:pt x="137" y="39"/>
                </a:cubicBezTo>
                <a:cubicBezTo>
                  <a:pt x="127" y="49"/>
                  <a:pt x="127" y="49"/>
                  <a:pt x="127" y="59"/>
                </a:cubicBezTo>
                <a:cubicBezTo>
                  <a:pt x="79" y="117"/>
                  <a:pt x="39" y="225"/>
                  <a:pt x="39" y="284"/>
                </a:cubicBezTo>
                <a:cubicBezTo>
                  <a:pt x="39" y="372"/>
                  <a:pt x="108" y="440"/>
                  <a:pt x="196" y="440"/>
                </a:cubicBezTo>
                <a:cubicBezTo>
                  <a:pt x="284" y="440"/>
                  <a:pt x="353" y="372"/>
                  <a:pt x="353" y="284"/>
                </a:cubicBezTo>
                <a:cubicBezTo>
                  <a:pt x="353" y="225"/>
                  <a:pt x="323" y="117"/>
                  <a:pt x="274" y="59"/>
                </a:cubicBezTo>
                <a:cubicBezTo>
                  <a:pt x="264" y="49"/>
                  <a:pt x="264" y="49"/>
                  <a:pt x="255" y="49"/>
                </a:cubicBezTo>
                <a:cubicBezTo>
                  <a:pt x="255" y="39"/>
                  <a:pt x="255" y="19"/>
                  <a:pt x="264" y="9"/>
                </a:cubicBezTo>
                <a:cubicBezTo>
                  <a:pt x="274" y="0"/>
                  <a:pt x="284" y="0"/>
                  <a:pt x="294" y="9"/>
                </a:cubicBezTo>
                <a:cubicBezTo>
                  <a:pt x="294" y="19"/>
                  <a:pt x="303" y="19"/>
                  <a:pt x="303" y="29"/>
                </a:cubicBezTo>
                <a:cubicBezTo>
                  <a:pt x="362" y="107"/>
                  <a:pt x="401" y="215"/>
                  <a:pt x="401" y="284"/>
                </a:cubicBezTo>
                <a:cubicBezTo>
                  <a:pt x="401" y="391"/>
                  <a:pt x="303" y="489"/>
                  <a:pt x="196" y="4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4" name="Freeform 713">
            <a:extLst>
              <a:ext uri="{FF2B5EF4-FFF2-40B4-BE49-F238E27FC236}">
                <a16:creationId xmlns:a16="http://schemas.microsoft.com/office/drawing/2014/main" id="{6D673600-7821-8740-8F04-1E9DF977B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14438" y="7045506"/>
            <a:ext cx="247165" cy="132104"/>
          </a:xfrm>
          <a:custGeom>
            <a:avLst/>
            <a:gdLst>
              <a:gd name="T0" fmla="*/ 195 w 255"/>
              <a:gd name="T1" fmla="*/ 137 h 138"/>
              <a:gd name="T2" fmla="*/ 195 w 255"/>
              <a:gd name="T3" fmla="*/ 137 h 138"/>
              <a:gd name="T4" fmla="*/ 186 w 255"/>
              <a:gd name="T5" fmla="*/ 137 h 138"/>
              <a:gd name="T6" fmla="*/ 176 w 255"/>
              <a:gd name="T7" fmla="*/ 108 h 138"/>
              <a:gd name="T8" fmla="*/ 205 w 255"/>
              <a:gd name="T9" fmla="*/ 49 h 138"/>
              <a:gd name="T10" fmla="*/ 205 w 255"/>
              <a:gd name="T11" fmla="*/ 49 h 138"/>
              <a:gd name="T12" fmla="*/ 205 w 255"/>
              <a:gd name="T13" fmla="*/ 49 h 138"/>
              <a:gd name="T14" fmla="*/ 49 w 255"/>
              <a:gd name="T15" fmla="*/ 49 h 138"/>
              <a:gd name="T16" fmla="*/ 49 w 255"/>
              <a:gd name="T17" fmla="*/ 49 h 138"/>
              <a:gd name="T18" fmla="*/ 49 w 255"/>
              <a:gd name="T19" fmla="*/ 49 h 138"/>
              <a:gd name="T20" fmla="*/ 78 w 255"/>
              <a:gd name="T21" fmla="*/ 98 h 138"/>
              <a:gd name="T22" fmla="*/ 68 w 255"/>
              <a:gd name="T23" fmla="*/ 137 h 138"/>
              <a:gd name="T24" fmla="*/ 39 w 255"/>
              <a:gd name="T25" fmla="*/ 118 h 138"/>
              <a:gd name="T26" fmla="*/ 10 w 255"/>
              <a:gd name="T27" fmla="*/ 69 h 138"/>
              <a:gd name="T28" fmla="*/ 10 w 255"/>
              <a:gd name="T29" fmla="*/ 20 h 138"/>
              <a:gd name="T30" fmla="*/ 49 w 255"/>
              <a:gd name="T31" fmla="*/ 0 h 138"/>
              <a:gd name="T32" fmla="*/ 205 w 255"/>
              <a:gd name="T33" fmla="*/ 0 h 138"/>
              <a:gd name="T34" fmla="*/ 244 w 255"/>
              <a:gd name="T35" fmla="*/ 20 h 138"/>
              <a:gd name="T36" fmla="*/ 244 w 255"/>
              <a:gd name="T37" fmla="*/ 69 h 138"/>
              <a:gd name="T38" fmla="*/ 215 w 255"/>
              <a:gd name="T39" fmla="*/ 128 h 138"/>
              <a:gd name="T40" fmla="*/ 195 w 255"/>
              <a:gd name="T41" fmla="*/ 13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5" h="138">
                <a:moveTo>
                  <a:pt x="195" y="137"/>
                </a:moveTo>
                <a:lnTo>
                  <a:pt x="195" y="137"/>
                </a:lnTo>
                <a:cubicBezTo>
                  <a:pt x="195" y="137"/>
                  <a:pt x="195" y="137"/>
                  <a:pt x="186" y="137"/>
                </a:cubicBezTo>
                <a:cubicBezTo>
                  <a:pt x="176" y="128"/>
                  <a:pt x="176" y="118"/>
                  <a:pt x="176" y="108"/>
                </a:cubicBezTo>
                <a:cubicBezTo>
                  <a:pt x="205" y="49"/>
                  <a:pt x="205" y="49"/>
                  <a:pt x="205" y="49"/>
                </a:cubicBezTo>
                <a:lnTo>
                  <a:pt x="205" y="49"/>
                </a:lnTo>
                <a:lnTo>
                  <a:pt x="205" y="49"/>
                </a:lnTo>
                <a:cubicBezTo>
                  <a:pt x="49" y="49"/>
                  <a:pt x="49" y="49"/>
                  <a:pt x="49" y="49"/>
                </a:cubicBezTo>
                <a:lnTo>
                  <a:pt x="49" y="49"/>
                </a:lnTo>
                <a:lnTo>
                  <a:pt x="49" y="49"/>
                </a:lnTo>
                <a:cubicBezTo>
                  <a:pt x="78" y="98"/>
                  <a:pt x="78" y="98"/>
                  <a:pt x="78" y="98"/>
                </a:cubicBezTo>
                <a:cubicBezTo>
                  <a:pt x="78" y="118"/>
                  <a:pt x="78" y="128"/>
                  <a:pt x="68" y="137"/>
                </a:cubicBezTo>
                <a:cubicBezTo>
                  <a:pt x="58" y="137"/>
                  <a:pt x="39" y="137"/>
                  <a:pt x="39" y="118"/>
                </a:cubicBezTo>
                <a:cubicBezTo>
                  <a:pt x="10" y="69"/>
                  <a:pt x="10" y="69"/>
                  <a:pt x="10" y="69"/>
                </a:cubicBezTo>
                <a:cubicBezTo>
                  <a:pt x="0" y="49"/>
                  <a:pt x="0" y="39"/>
                  <a:pt x="10" y="20"/>
                </a:cubicBezTo>
                <a:cubicBezTo>
                  <a:pt x="19" y="10"/>
                  <a:pt x="29" y="0"/>
                  <a:pt x="49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25" y="0"/>
                  <a:pt x="234" y="10"/>
                  <a:pt x="244" y="20"/>
                </a:cubicBezTo>
                <a:cubicBezTo>
                  <a:pt x="254" y="39"/>
                  <a:pt x="254" y="49"/>
                  <a:pt x="244" y="69"/>
                </a:cubicBezTo>
                <a:cubicBezTo>
                  <a:pt x="215" y="128"/>
                  <a:pt x="215" y="128"/>
                  <a:pt x="215" y="128"/>
                </a:cubicBezTo>
                <a:cubicBezTo>
                  <a:pt x="215" y="128"/>
                  <a:pt x="205" y="137"/>
                  <a:pt x="195" y="1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5" name="Freeform 714">
            <a:extLst>
              <a:ext uri="{FF2B5EF4-FFF2-40B4-BE49-F238E27FC236}">
                <a16:creationId xmlns:a16="http://schemas.microsoft.com/office/drawing/2014/main" id="{E98F177F-EA74-2B4F-B3AB-D1F180368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836" y="7177610"/>
            <a:ext cx="144890" cy="29832"/>
          </a:xfrm>
          <a:custGeom>
            <a:avLst/>
            <a:gdLst>
              <a:gd name="T0" fmla="*/ 128 w 148"/>
              <a:gd name="T1" fmla="*/ 29 h 30"/>
              <a:gd name="T2" fmla="*/ 128 w 148"/>
              <a:gd name="T3" fmla="*/ 29 h 30"/>
              <a:gd name="T4" fmla="*/ 10 w 148"/>
              <a:gd name="T5" fmla="*/ 29 h 30"/>
              <a:gd name="T6" fmla="*/ 0 w 148"/>
              <a:gd name="T7" fmla="*/ 10 h 30"/>
              <a:gd name="T8" fmla="*/ 10 w 148"/>
              <a:gd name="T9" fmla="*/ 0 h 30"/>
              <a:gd name="T10" fmla="*/ 128 w 148"/>
              <a:gd name="T11" fmla="*/ 0 h 30"/>
              <a:gd name="T12" fmla="*/ 147 w 148"/>
              <a:gd name="T13" fmla="*/ 10 h 30"/>
              <a:gd name="T14" fmla="*/ 128 w 148"/>
              <a:gd name="T15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8" h="30">
                <a:moveTo>
                  <a:pt x="128" y="29"/>
                </a:moveTo>
                <a:lnTo>
                  <a:pt x="128" y="29"/>
                </a:lnTo>
                <a:cubicBezTo>
                  <a:pt x="10" y="29"/>
                  <a:pt x="10" y="29"/>
                  <a:pt x="10" y="29"/>
                </a:cubicBezTo>
                <a:cubicBezTo>
                  <a:pt x="0" y="29"/>
                  <a:pt x="0" y="20"/>
                  <a:pt x="0" y="10"/>
                </a:cubicBezTo>
                <a:cubicBezTo>
                  <a:pt x="0" y="10"/>
                  <a:pt x="0" y="0"/>
                  <a:pt x="10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37" y="0"/>
                  <a:pt x="147" y="10"/>
                  <a:pt x="147" y="10"/>
                </a:cubicBezTo>
                <a:cubicBezTo>
                  <a:pt x="147" y="20"/>
                  <a:pt x="137" y="29"/>
                  <a:pt x="128" y="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5" name="Freeform 715">
            <a:extLst>
              <a:ext uri="{FF2B5EF4-FFF2-40B4-BE49-F238E27FC236}">
                <a16:creationId xmlns:a16="http://schemas.microsoft.com/office/drawing/2014/main" id="{4AD203EF-FF6D-364A-829E-AF5D72E97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836" y="7318240"/>
            <a:ext cx="132107" cy="200288"/>
          </a:xfrm>
          <a:custGeom>
            <a:avLst/>
            <a:gdLst>
              <a:gd name="T0" fmla="*/ 69 w 138"/>
              <a:gd name="T1" fmla="*/ 206 h 207"/>
              <a:gd name="T2" fmla="*/ 69 w 138"/>
              <a:gd name="T3" fmla="*/ 206 h 207"/>
              <a:gd name="T4" fmla="*/ 10 w 138"/>
              <a:gd name="T5" fmla="*/ 196 h 207"/>
              <a:gd name="T6" fmla="*/ 10 w 138"/>
              <a:gd name="T7" fmla="*/ 176 h 207"/>
              <a:gd name="T8" fmla="*/ 30 w 138"/>
              <a:gd name="T9" fmla="*/ 166 h 207"/>
              <a:gd name="T10" fmla="*/ 88 w 138"/>
              <a:gd name="T11" fmla="*/ 176 h 207"/>
              <a:gd name="T12" fmla="*/ 108 w 138"/>
              <a:gd name="T13" fmla="*/ 147 h 207"/>
              <a:gd name="T14" fmla="*/ 59 w 138"/>
              <a:gd name="T15" fmla="*/ 118 h 207"/>
              <a:gd name="T16" fmla="*/ 10 w 138"/>
              <a:gd name="T17" fmla="*/ 59 h 207"/>
              <a:gd name="T18" fmla="*/ 30 w 138"/>
              <a:gd name="T19" fmla="*/ 10 h 207"/>
              <a:gd name="T20" fmla="*/ 128 w 138"/>
              <a:gd name="T21" fmla="*/ 10 h 207"/>
              <a:gd name="T22" fmla="*/ 128 w 138"/>
              <a:gd name="T23" fmla="*/ 29 h 207"/>
              <a:gd name="T24" fmla="*/ 108 w 138"/>
              <a:gd name="T25" fmla="*/ 39 h 207"/>
              <a:gd name="T26" fmla="*/ 49 w 138"/>
              <a:gd name="T27" fmla="*/ 39 h 207"/>
              <a:gd name="T28" fmla="*/ 30 w 138"/>
              <a:gd name="T29" fmla="*/ 59 h 207"/>
              <a:gd name="T30" fmla="*/ 79 w 138"/>
              <a:gd name="T31" fmla="*/ 88 h 207"/>
              <a:gd name="T32" fmla="*/ 137 w 138"/>
              <a:gd name="T33" fmla="*/ 147 h 207"/>
              <a:gd name="T34" fmla="*/ 108 w 138"/>
              <a:gd name="T35" fmla="*/ 196 h 207"/>
              <a:gd name="T36" fmla="*/ 69 w 138"/>
              <a:gd name="T37" fmla="*/ 20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8" h="207">
                <a:moveTo>
                  <a:pt x="69" y="206"/>
                </a:moveTo>
                <a:lnTo>
                  <a:pt x="69" y="206"/>
                </a:lnTo>
                <a:cubicBezTo>
                  <a:pt x="49" y="206"/>
                  <a:pt x="30" y="206"/>
                  <a:pt x="10" y="196"/>
                </a:cubicBezTo>
                <a:cubicBezTo>
                  <a:pt x="10" y="196"/>
                  <a:pt x="0" y="186"/>
                  <a:pt x="10" y="176"/>
                </a:cubicBezTo>
                <a:cubicBezTo>
                  <a:pt x="10" y="166"/>
                  <a:pt x="20" y="166"/>
                  <a:pt x="30" y="166"/>
                </a:cubicBezTo>
                <a:cubicBezTo>
                  <a:pt x="49" y="186"/>
                  <a:pt x="79" y="186"/>
                  <a:pt x="88" y="176"/>
                </a:cubicBezTo>
                <a:cubicBezTo>
                  <a:pt x="98" y="166"/>
                  <a:pt x="108" y="157"/>
                  <a:pt x="108" y="147"/>
                </a:cubicBezTo>
                <a:cubicBezTo>
                  <a:pt x="108" y="137"/>
                  <a:pt x="79" y="127"/>
                  <a:pt x="59" y="118"/>
                </a:cubicBezTo>
                <a:cubicBezTo>
                  <a:pt x="40" y="108"/>
                  <a:pt x="10" y="88"/>
                  <a:pt x="10" y="59"/>
                </a:cubicBezTo>
                <a:cubicBezTo>
                  <a:pt x="10" y="39"/>
                  <a:pt x="10" y="20"/>
                  <a:pt x="30" y="10"/>
                </a:cubicBezTo>
                <a:cubicBezTo>
                  <a:pt x="59" y="0"/>
                  <a:pt x="88" y="0"/>
                  <a:pt x="128" y="10"/>
                </a:cubicBezTo>
                <a:cubicBezTo>
                  <a:pt x="128" y="10"/>
                  <a:pt x="137" y="20"/>
                  <a:pt x="128" y="29"/>
                </a:cubicBezTo>
                <a:cubicBezTo>
                  <a:pt x="128" y="39"/>
                  <a:pt x="118" y="39"/>
                  <a:pt x="108" y="39"/>
                </a:cubicBezTo>
                <a:cubicBezTo>
                  <a:pt x="88" y="29"/>
                  <a:pt x="59" y="29"/>
                  <a:pt x="49" y="39"/>
                </a:cubicBezTo>
                <a:cubicBezTo>
                  <a:pt x="40" y="39"/>
                  <a:pt x="30" y="49"/>
                  <a:pt x="30" y="59"/>
                </a:cubicBezTo>
                <a:cubicBezTo>
                  <a:pt x="30" y="68"/>
                  <a:pt x="59" y="78"/>
                  <a:pt x="79" y="88"/>
                </a:cubicBezTo>
                <a:cubicBezTo>
                  <a:pt x="98" y="108"/>
                  <a:pt x="137" y="118"/>
                  <a:pt x="137" y="147"/>
                </a:cubicBezTo>
                <a:cubicBezTo>
                  <a:pt x="137" y="166"/>
                  <a:pt x="128" y="186"/>
                  <a:pt x="108" y="196"/>
                </a:cubicBezTo>
                <a:cubicBezTo>
                  <a:pt x="98" y="206"/>
                  <a:pt x="79" y="206"/>
                  <a:pt x="69" y="2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5" name="Freeform 716">
            <a:extLst>
              <a:ext uri="{FF2B5EF4-FFF2-40B4-BE49-F238E27FC236}">
                <a16:creationId xmlns:a16="http://schemas.microsoft.com/office/drawing/2014/main" id="{266EAA26-84A3-0949-BD2F-784FD6C1B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9497" y="7271363"/>
            <a:ext cx="21309" cy="46878"/>
          </a:xfrm>
          <a:custGeom>
            <a:avLst/>
            <a:gdLst>
              <a:gd name="T0" fmla="*/ 10 w 21"/>
              <a:gd name="T1" fmla="*/ 49 h 50"/>
              <a:gd name="T2" fmla="*/ 10 w 21"/>
              <a:gd name="T3" fmla="*/ 49 h 50"/>
              <a:gd name="T4" fmla="*/ 0 w 21"/>
              <a:gd name="T5" fmla="*/ 29 h 50"/>
              <a:gd name="T6" fmla="*/ 0 w 21"/>
              <a:gd name="T7" fmla="*/ 10 h 50"/>
              <a:gd name="T8" fmla="*/ 10 w 21"/>
              <a:gd name="T9" fmla="*/ 0 h 50"/>
              <a:gd name="T10" fmla="*/ 20 w 21"/>
              <a:gd name="T11" fmla="*/ 10 h 50"/>
              <a:gd name="T12" fmla="*/ 20 w 21"/>
              <a:gd name="T13" fmla="*/ 29 h 50"/>
              <a:gd name="T14" fmla="*/ 10 w 21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" h="50">
                <a:moveTo>
                  <a:pt x="10" y="49"/>
                </a:moveTo>
                <a:lnTo>
                  <a:pt x="10" y="49"/>
                </a:lnTo>
                <a:cubicBezTo>
                  <a:pt x="0" y="49"/>
                  <a:pt x="0" y="39"/>
                  <a:pt x="0" y="29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0"/>
                  <a:pt x="10" y="0"/>
                </a:cubicBezTo>
                <a:cubicBezTo>
                  <a:pt x="20" y="0"/>
                  <a:pt x="20" y="10"/>
                  <a:pt x="20" y="10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39"/>
                  <a:pt x="20" y="49"/>
                  <a:pt x="10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6" name="Freeform 717">
            <a:extLst>
              <a:ext uri="{FF2B5EF4-FFF2-40B4-BE49-F238E27FC236}">
                <a16:creationId xmlns:a16="http://schemas.microsoft.com/office/drawing/2014/main" id="{6C2CA438-DA63-A843-B6BD-70B3461EC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9497" y="7518528"/>
            <a:ext cx="21309" cy="46878"/>
          </a:xfrm>
          <a:custGeom>
            <a:avLst/>
            <a:gdLst>
              <a:gd name="T0" fmla="*/ 10 w 21"/>
              <a:gd name="T1" fmla="*/ 48 h 49"/>
              <a:gd name="T2" fmla="*/ 10 w 21"/>
              <a:gd name="T3" fmla="*/ 48 h 49"/>
              <a:gd name="T4" fmla="*/ 0 w 21"/>
              <a:gd name="T5" fmla="*/ 39 h 49"/>
              <a:gd name="T6" fmla="*/ 0 w 21"/>
              <a:gd name="T7" fmla="*/ 19 h 49"/>
              <a:gd name="T8" fmla="*/ 10 w 21"/>
              <a:gd name="T9" fmla="*/ 0 h 49"/>
              <a:gd name="T10" fmla="*/ 20 w 21"/>
              <a:gd name="T11" fmla="*/ 19 h 49"/>
              <a:gd name="T12" fmla="*/ 20 w 21"/>
              <a:gd name="T13" fmla="*/ 39 h 49"/>
              <a:gd name="T14" fmla="*/ 10 w 21"/>
              <a:gd name="T1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" h="49">
                <a:moveTo>
                  <a:pt x="10" y="48"/>
                </a:moveTo>
                <a:lnTo>
                  <a:pt x="10" y="48"/>
                </a:lnTo>
                <a:cubicBezTo>
                  <a:pt x="0" y="48"/>
                  <a:pt x="0" y="48"/>
                  <a:pt x="0" y="3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0" y="0"/>
                  <a:pt x="10" y="0"/>
                </a:cubicBezTo>
                <a:cubicBezTo>
                  <a:pt x="20" y="0"/>
                  <a:pt x="20" y="9"/>
                  <a:pt x="20" y="19"/>
                </a:cubicBezTo>
                <a:cubicBezTo>
                  <a:pt x="20" y="39"/>
                  <a:pt x="20" y="39"/>
                  <a:pt x="20" y="39"/>
                </a:cubicBezTo>
                <a:cubicBezTo>
                  <a:pt x="20" y="48"/>
                  <a:pt x="20" y="48"/>
                  <a:pt x="10" y="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7" name="Freeform 718">
            <a:extLst>
              <a:ext uri="{FF2B5EF4-FFF2-40B4-BE49-F238E27FC236}">
                <a16:creationId xmlns:a16="http://schemas.microsoft.com/office/drawing/2014/main" id="{3717BA52-5A80-884D-9642-A9659AA6D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5143" y="8737308"/>
            <a:ext cx="387792" cy="464502"/>
          </a:xfrm>
          <a:custGeom>
            <a:avLst/>
            <a:gdLst>
              <a:gd name="T0" fmla="*/ 206 w 403"/>
              <a:gd name="T1" fmla="*/ 479 h 480"/>
              <a:gd name="T2" fmla="*/ 206 w 403"/>
              <a:gd name="T3" fmla="*/ 479 h 480"/>
              <a:gd name="T4" fmla="*/ 0 w 403"/>
              <a:gd name="T5" fmla="*/ 274 h 480"/>
              <a:gd name="T6" fmla="*/ 98 w 403"/>
              <a:gd name="T7" fmla="*/ 19 h 480"/>
              <a:gd name="T8" fmla="*/ 108 w 403"/>
              <a:gd name="T9" fmla="*/ 9 h 480"/>
              <a:gd name="T10" fmla="*/ 138 w 403"/>
              <a:gd name="T11" fmla="*/ 0 h 480"/>
              <a:gd name="T12" fmla="*/ 147 w 403"/>
              <a:gd name="T13" fmla="*/ 39 h 480"/>
              <a:gd name="T14" fmla="*/ 128 w 403"/>
              <a:gd name="T15" fmla="*/ 48 h 480"/>
              <a:gd name="T16" fmla="*/ 49 w 403"/>
              <a:gd name="T17" fmla="*/ 274 h 480"/>
              <a:gd name="T18" fmla="*/ 206 w 403"/>
              <a:gd name="T19" fmla="*/ 430 h 480"/>
              <a:gd name="T20" fmla="*/ 362 w 403"/>
              <a:gd name="T21" fmla="*/ 274 h 480"/>
              <a:gd name="T22" fmla="*/ 274 w 403"/>
              <a:gd name="T23" fmla="*/ 48 h 480"/>
              <a:gd name="T24" fmla="*/ 265 w 403"/>
              <a:gd name="T25" fmla="*/ 39 h 480"/>
              <a:gd name="T26" fmla="*/ 265 w 403"/>
              <a:gd name="T27" fmla="*/ 0 h 480"/>
              <a:gd name="T28" fmla="*/ 304 w 403"/>
              <a:gd name="T29" fmla="*/ 9 h 480"/>
              <a:gd name="T30" fmla="*/ 314 w 403"/>
              <a:gd name="T31" fmla="*/ 19 h 480"/>
              <a:gd name="T32" fmla="*/ 402 w 403"/>
              <a:gd name="T33" fmla="*/ 274 h 480"/>
              <a:gd name="T34" fmla="*/ 206 w 403"/>
              <a:gd name="T35" fmla="*/ 479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3" h="480">
                <a:moveTo>
                  <a:pt x="206" y="479"/>
                </a:moveTo>
                <a:lnTo>
                  <a:pt x="206" y="479"/>
                </a:lnTo>
                <a:cubicBezTo>
                  <a:pt x="98" y="479"/>
                  <a:pt x="0" y="391"/>
                  <a:pt x="0" y="274"/>
                </a:cubicBezTo>
                <a:cubicBezTo>
                  <a:pt x="0" y="205"/>
                  <a:pt x="40" y="97"/>
                  <a:pt x="98" y="19"/>
                </a:cubicBezTo>
                <a:lnTo>
                  <a:pt x="108" y="9"/>
                </a:lnTo>
                <a:cubicBezTo>
                  <a:pt x="118" y="0"/>
                  <a:pt x="128" y="0"/>
                  <a:pt x="138" y="0"/>
                </a:cubicBezTo>
                <a:cubicBezTo>
                  <a:pt x="147" y="9"/>
                  <a:pt x="147" y="29"/>
                  <a:pt x="147" y="39"/>
                </a:cubicBezTo>
                <a:cubicBezTo>
                  <a:pt x="138" y="39"/>
                  <a:pt x="138" y="48"/>
                  <a:pt x="128" y="48"/>
                </a:cubicBezTo>
                <a:cubicBezTo>
                  <a:pt x="79" y="107"/>
                  <a:pt x="49" y="215"/>
                  <a:pt x="49" y="274"/>
                </a:cubicBezTo>
                <a:cubicBezTo>
                  <a:pt x="49" y="362"/>
                  <a:pt x="118" y="430"/>
                  <a:pt x="206" y="430"/>
                </a:cubicBezTo>
                <a:cubicBezTo>
                  <a:pt x="294" y="430"/>
                  <a:pt x="362" y="362"/>
                  <a:pt x="362" y="274"/>
                </a:cubicBezTo>
                <a:cubicBezTo>
                  <a:pt x="362" y="215"/>
                  <a:pt x="323" y="107"/>
                  <a:pt x="274" y="48"/>
                </a:cubicBezTo>
                <a:cubicBezTo>
                  <a:pt x="274" y="48"/>
                  <a:pt x="274" y="39"/>
                  <a:pt x="265" y="39"/>
                </a:cubicBezTo>
                <a:cubicBezTo>
                  <a:pt x="255" y="29"/>
                  <a:pt x="255" y="9"/>
                  <a:pt x="265" y="0"/>
                </a:cubicBezTo>
                <a:cubicBezTo>
                  <a:pt x="274" y="0"/>
                  <a:pt x="294" y="0"/>
                  <a:pt x="304" y="9"/>
                </a:cubicBezTo>
                <a:lnTo>
                  <a:pt x="314" y="19"/>
                </a:lnTo>
                <a:cubicBezTo>
                  <a:pt x="372" y="97"/>
                  <a:pt x="402" y="205"/>
                  <a:pt x="402" y="274"/>
                </a:cubicBezTo>
                <a:cubicBezTo>
                  <a:pt x="402" y="391"/>
                  <a:pt x="314" y="479"/>
                  <a:pt x="206" y="4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8" name="Freeform 719">
            <a:extLst>
              <a:ext uri="{FF2B5EF4-FFF2-40B4-BE49-F238E27FC236}">
                <a16:creationId xmlns:a16="http://schemas.microsoft.com/office/drawing/2014/main" id="{3AE17964-3D7A-DA4A-BE6E-74BEAB61D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7586" y="8575373"/>
            <a:ext cx="247165" cy="132107"/>
          </a:xfrm>
          <a:custGeom>
            <a:avLst/>
            <a:gdLst>
              <a:gd name="T0" fmla="*/ 195 w 255"/>
              <a:gd name="T1" fmla="*/ 137 h 138"/>
              <a:gd name="T2" fmla="*/ 195 w 255"/>
              <a:gd name="T3" fmla="*/ 137 h 138"/>
              <a:gd name="T4" fmla="*/ 186 w 255"/>
              <a:gd name="T5" fmla="*/ 137 h 138"/>
              <a:gd name="T6" fmla="*/ 176 w 255"/>
              <a:gd name="T7" fmla="*/ 108 h 138"/>
              <a:gd name="T8" fmla="*/ 205 w 255"/>
              <a:gd name="T9" fmla="*/ 49 h 138"/>
              <a:gd name="T10" fmla="*/ 205 w 255"/>
              <a:gd name="T11" fmla="*/ 49 h 138"/>
              <a:gd name="T12" fmla="*/ 205 w 255"/>
              <a:gd name="T13" fmla="*/ 49 h 138"/>
              <a:gd name="T14" fmla="*/ 49 w 255"/>
              <a:gd name="T15" fmla="*/ 49 h 138"/>
              <a:gd name="T16" fmla="*/ 49 w 255"/>
              <a:gd name="T17" fmla="*/ 49 h 138"/>
              <a:gd name="T18" fmla="*/ 49 w 255"/>
              <a:gd name="T19" fmla="*/ 49 h 138"/>
              <a:gd name="T20" fmla="*/ 78 w 255"/>
              <a:gd name="T21" fmla="*/ 108 h 138"/>
              <a:gd name="T22" fmla="*/ 59 w 255"/>
              <a:gd name="T23" fmla="*/ 137 h 138"/>
              <a:gd name="T24" fmla="*/ 29 w 255"/>
              <a:gd name="T25" fmla="*/ 128 h 138"/>
              <a:gd name="T26" fmla="*/ 9 w 255"/>
              <a:gd name="T27" fmla="*/ 69 h 138"/>
              <a:gd name="T28" fmla="*/ 9 w 255"/>
              <a:gd name="T29" fmla="*/ 20 h 138"/>
              <a:gd name="T30" fmla="*/ 49 w 255"/>
              <a:gd name="T31" fmla="*/ 0 h 138"/>
              <a:gd name="T32" fmla="*/ 205 w 255"/>
              <a:gd name="T33" fmla="*/ 0 h 138"/>
              <a:gd name="T34" fmla="*/ 244 w 255"/>
              <a:gd name="T35" fmla="*/ 20 h 138"/>
              <a:gd name="T36" fmla="*/ 244 w 255"/>
              <a:gd name="T37" fmla="*/ 69 h 138"/>
              <a:gd name="T38" fmla="*/ 215 w 255"/>
              <a:gd name="T39" fmla="*/ 128 h 138"/>
              <a:gd name="T40" fmla="*/ 195 w 255"/>
              <a:gd name="T41" fmla="*/ 13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5" h="138">
                <a:moveTo>
                  <a:pt x="195" y="137"/>
                </a:moveTo>
                <a:lnTo>
                  <a:pt x="195" y="137"/>
                </a:lnTo>
                <a:cubicBezTo>
                  <a:pt x="195" y="137"/>
                  <a:pt x="195" y="137"/>
                  <a:pt x="186" y="137"/>
                </a:cubicBezTo>
                <a:cubicBezTo>
                  <a:pt x="176" y="128"/>
                  <a:pt x="176" y="118"/>
                  <a:pt x="176" y="108"/>
                </a:cubicBezTo>
                <a:cubicBezTo>
                  <a:pt x="205" y="49"/>
                  <a:pt x="205" y="49"/>
                  <a:pt x="205" y="49"/>
                </a:cubicBezTo>
                <a:lnTo>
                  <a:pt x="205" y="49"/>
                </a:lnTo>
                <a:lnTo>
                  <a:pt x="205" y="49"/>
                </a:lnTo>
                <a:cubicBezTo>
                  <a:pt x="49" y="49"/>
                  <a:pt x="49" y="49"/>
                  <a:pt x="49" y="49"/>
                </a:cubicBezTo>
                <a:lnTo>
                  <a:pt x="49" y="49"/>
                </a:lnTo>
                <a:lnTo>
                  <a:pt x="49" y="49"/>
                </a:lnTo>
                <a:cubicBezTo>
                  <a:pt x="78" y="108"/>
                  <a:pt x="78" y="108"/>
                  <a:pt x="78" y="108"/>
                </a:cubicBezTo>
                <a:cubicBezTo>
                  <a:pt x="78" y="118"/>
                  <a:pt x="78" y="128"/>
                  <a:pt x="59" y="137"/>
                </a:cubicBezTo>
                <a:cubicBezTo>
                  <a:pt x="49" y="137"/>
                  <a:pt x="39" y="137"/>
                  <a:pt x="29" y="128"/>
                </a:cubicBezTo>
                <a:cubicBezTo>
                  <a:pt x="9" y="69"/>
                  <a:pt x="9" y="69"/>
                  <a:pt x="9" y="69"/>
                </a:cubicBezTo>
                <a:cubicBezTo>
                  <a:pt x="0" y="59"/>
                  <a:pt x="0" y="40"/>
                  <a:pt x="9" y="20"/>
                </a:cubicBezTo>
                <a:cubicBezTo>
                  <a:pt x="19" y="10"/>
                  <a:pt x="29" y="0"/>
                  <a:pt x="49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15" y="0"/>
                  <a:pt x="235" y="10"/>
                  <a:pt x="244" y="20"/>
                </a:cubicBezTo>
                <a:cubicBezTo>
                  <a:pt x="254" y="40"/>
                  <a:pt x="254" y="59"/>
                  <a:pt x="244" y="69"/>
                </a:cubicBezTo>
                <a:cubicBezTo>
                  <a:pt x="215" y="128"/>
                  <a:pt x="215" y="128"/>
                  <a:pt x="215" y="128"/>
                </a:cubicBezTo>
                <a:cubicBezTo>
                  <a:pt x="215" y="137"/>
                  <a:pt x="205" y="137"/>
                  <a:pt x="195" y="1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9" name="Freeform 720">
            <a:extLst>
              <a:ext uri="{FF2B5EF4-FFF2-40B4-BE49-F238E27FC236}">
                <a16:creationId xmlns:a16="http://schemas.microsoft.com/office/drawing/2014/main" id="{951805C7-F4ED-D747-A47D-2FE243437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8724" y="8707480"/>
            <a:ext cx="140630" cy="29829"/>
          </a:xfrm>
          <a:custGeom>
            <a:avLst/>
            <a:gdLst>
              <a:gd name="T0" fmla="*/ 137 w 147"/>
              <a:gd name="T1" fmla="*/ 30 h 31"/>
              <a:gd name="T2" fmla="*/ 137 w 147"/>
              <a:gd name="T3" fmla="*/ 30 h 31"/>
              <a:gd name="T4" fmla="*/ 19 w 147"/>
              <a:gd name="T5" fmla="*/ 30 h 31"/>
              <a:gd name="T6" fmla="*/ 0 w 147"/>
              <a:gd name="T7" fmla="*/ 20 h 31"/>
              <a:gd name="T8" fmla="*/ 19 w 147"/>
              <a:gd name="T9" fmla="*/ 0 h 31"/>
              <a:gd name="T10" fmla="*/ 137 w 147"/>
              <a:gd name="T11" fmla="*/ 0 h 31"/>
              <a:gd name="T12" fmla="*/ 146 w 147"/>
              <a:gd name="T13" fmla="*/ 20 h 31"/>
              <a:gd name="T14" fmla="*/ 137 w 147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" h="31">
                <a:moveTo>
                  <a:pt x="137" y="30"/>
                </a:moveTo>
                <a:lnTo>
                  <a:pt x="137" y="30"/>
                </a:lnTo>
                <a:cubicBezTo>
                  <a:pt x="19" y="30"/>
                  <a:pt x="19" y="30"/>
                  <a:pt x="19" y="30"/>
                </a:cubicBezTo>
                <a:cubicBezTo>
                  <a:pt x="10" y="30"/>
                  <a:pt x="0" y="20"/>
                  <a:pt x="0" y="20"/>
                </a:cubicBezTo>
                <a:cubicBezTo>
                  <a:pt x="0" y="10"/>
                  <a:pt x="10" y="0"/>
                  <a:pt x="19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46" y="0"/>
                  <a:pt x="146" y="10"/>
                  <a:pt x="146" y="20"/>
                </a:cubicBezTo>
                <a:cubicBezTo>
                  <a:pt x="146" y="20"/>
                  <a:pt x="146" y="30"/>
                  <a:pt x="137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0" name="Freeform 721">
            <a:extLst>
              <a:ext uri="{FF2B5EF4-FFF2-40B4-BE49-F238E27FC236}">
                <a16:creationId xmlns:a16="http://schemas.microsoft.com/office/drawing/2014/main" id="{9C1AF1B9-27FE-1740-9CA4-DF314BD47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7247" y="8852369"/>
            <a:ext cx="132107" cy="200288"/>
          </a:xfrm>
          <a:custGeom>
            <a:avLst/>
            <a:gdLst>
              <a:gd name="T0" fmla="*/ 58 w 137"/>
              <a:gd name="T1" fmla="*/ 205 h 206"/>
              <a:gd name="T2" fmla="*/ 58 w 137"/>
              <a:gd name="T3" fmla="*/ 205 h 206"/>
              <a:gd name="T4" fmla="*/ 9 w 137"/>
              <a:gd name="T5" fmla="*/ 196 h 206"/>
              <a:gd name="T6" fmla="*/ 0 w 137"/>
              <a:gd name="T7" fmla="*/ 176 h 206"/>
              <a:gd name="T8" fmla="*/ 19 w 137"/>
              <a:gd name="T9" fmla="*/ 176 h 206"/>
              <a:gd name="T10" fmla="*/ 88 w 137"/>
              <a:gd name="T11" fmla="*/ 176 h 206"/>
              <a:gd name="T12" fmla="*/ 97 w 137"/>
              <a:gd name="T13" fmla="*/ 147 h 206"/>
              <a:gd name="T14" fmla="*/ 58 w 137"/>
              <a:gd name="T15" fmla="*/ 117 h 206"/>
              <a:gd name="T16" fmla="*/ 0 w 137"/>
              <a:gd name="T17" fmla="*/ 59 h 206"/>
              <a:gd name="T18" fmla="*/ 29 w 137"/>
              <a:gd name="T19" fmla="*/ 20 h 206"/>
              <a:gd name="T20" fmla="*/ 117 w 137"/>
              <a:gd name="T21" fmla="*/ 10 h 206"/>
              <a:gd name="T22" fmla="*/ 127 w 137"/>
              <a:gd name="T23" fmla="*/ 29 h 206"/>
              <a:gd name="T24" fmla="*/ 107 w 137"/>
              <a:gd name="T25" fmla="*/ 39 h 206"/>
              <a:gd name="T26" fmla="*/ 48 w 137"/>
              <a:gd name="T27" fmla="*/ 39 h 206"/>
              <a:gd name="T28" fmla="*/ 29 w 137"/>
              <a:gd name="T29" fmla="*/ 59 h 206"/>
              <a:gd name="T30" fmla="*/ 78 w 137"/>
              <a:gd name="T31" fmla="*/ 98 h 206"/>
              <a:gd name="T32" fmla="*/ 127 w 137"/>
              <a:gd name="T33" fmla="*/ 147 h 206"/>
              <a:gd name="T34" fmla="*/ 107 w 137"/>
              <a:gd name="T35" fmla="*/ 196 h 206"/>
              <a:gd name="T36" fmla="*/ 58 w 137"/>
              <a:gd name="T37" fmla="*/ 205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7" h="206">
                <a:moveTo>
                  <a:pt x="58" y="205"/>
                </a:moveTo>
                <a:lnTo>
                  <a:pt x="58" y="205"/>
                </a:lnTo>
                <a:cubicBezTo>
                  <a:pt x="48" y="205"/>
                  <a:pt x="29" y="205"/>
                  <a:pt x="9" y="196"/>
                </a:cubicBezTo>
                <a:cubicBezTo>
                  <a:pt x="0" y="196"/>
                  <a:pt x="0" y="186"/>
                  <a:pt x="0" y="176"/>
                </a:cubicBezTo>
                <a:cubicBezTo>
                  <a:pt x="9" y="176"/>
                  <a:pt x="19" y="166"/>
                  <a:pt x="19" y="176"/>
                </a:cubicBezTo>
                <a:cubicBezTo>
                  <a:pt x="48" y="186"/>
                  <a:pt x="78" y="186"/>
                  <a:pt x="88" y="176"/>
                </a:cubicBezTo>
                <a:cubicBezTo>
                  <a:pt x="97" y="166"/>
                  <a:pt x="97" y="157"/>
                  <a:pt x="97" y="147"/>
                </a:cubicBezTo>
                <a:cubicBezTo>
                  <a:pt x="97" y="137"/>
                  <a:pt x="78" y="127"/>
                  <a:pt x="58" y="117"/>
                </a:cubicBezTo>
                <a:cubicBezTo>
                  <a:pt x="29" y="108"/>
                  <a:pt x="0" y="88"/>
                  <a:pt x="0" y="59"/>
                </a:cubicBezTo>
                <a:cubicBezTo>
                  <a:pt x="0" y="39"/>
                  <a:pt x="9" y="29"/>
                  <a:pt x="29" y="20"/>
                </a:cubicBezTo>
                <a:cubicBezTo>
                  <a:pt x="48" y="0"/>
                  <a:pt x="88" y="0"/>
                  <a:pt x="117" y="10"/>
                </a:cubicBezTo>
                <a:cubicBezTo>
                  <a:pt x="127" y="20"/>
                  <a:pt x="136" y="20"/>
                  <a:pt x="127" y="29"/>
                </a:cubicBezTo>
                <a:cubicBezTo>
                  <a:pt x="127" y="39"/>
                  <a:pt x="117" y="39"/>
                  <a:pt x="107" y="39"/>
                </a:cubicBezTo>
                <a:cubicBezTo>
                  <a:pt x="88" y="29"/>
                  <a:pt x="58" y="29"/>
                  <a:pt x="48" y="39"/>
                </a:cubicBezTo>
                <a:cubicBezTo>
                  <a:pt x="39" y="49"/>
                  <a:pt x="29" y="49"/>
                  <a:pt x="29" y="59"/>
                </a:cubicBezTo>
                <a:cubicBezTo>
                  <a:pt x="29" y="69"/>
                  <a:pt x="58" y="88"/>
                  <a:pt x="78" y="98"/>
                </a:cubicBezTo>
                <a:cubicBezTo>
                  <a:pt x="97" y="108"/>
                  <a:pt x="127" y="117"/>
                  <a:pt x="127" y="147"/>
                </a:cubicBezTo>
                <a:cubicBezTo>
                  <a:pt x="127" y="166"/>
                  <a:pt x="127" y="186"/>
                  <a:pt x="107" y="196"/>
                </a:cubicBezTo>
                <a:cubicBezTo>
                  <a:pt x="97" y="205"/>
                  <a:pt x="78" y="205"/>
                  <a:pt x="58" y="20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1" name="Freeform 722">
            <a:extLst>
              <a:ext uri="{FF2B5EF4-FFF2-40B4-BE49-F238E27FC236}">
                <a16:creationId xmlns:a16="http://schemas.microsoft.com/office/drawing/2014/main" id="{EA104DC0-0379-8842-A72F-94B9876E8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4124" y="8805492"/>
            <a:ext cx="29829" cy="46878"/>
          </a:xfrm>
          <a:custGeom>
            <a:avLst/>
            <a:gdLst>
              <a:gd name="T0" fmla="*/ 20 w 31"/>
              <a:gd name="T1" fmla="*/ 49 h 50"/>
              <a:gd name="T2" fmla="*/ 20 w 31"/>
              <a:gd name="T3" fmla="*/ 49 h 50"/>
              <a:gd name="T4" fmla="*/ 0 w 31"/>
              <a:gd name="T5" fmla="*/ 39 h 50"/>
              <a:gd name="T6" fmla="*/ 0 w 31"/>
              <a:gd name="T7" fmla="*/ 20 h 50"/>
              <a:gd name="T8" fmla="*/ 20 w 31"/>
              <a:gd name="T9" fmla="*/ 0 h 50"/>
              <a:gd name="T10" fmla="*/ 30 w 31"/>
              <a:gd name="T11" fmla="*/ 20 h 50"/>
              <a:gd name="T12" fmla="*/ 30 w 31"/>
              <a:gd name="T13" fmla="*/ 39 h 50"/>
              <a:gd name="T14" fmla="*/ 20 w 31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" h="50">
                <a:moveTo>
                  <a:pt x="20" y="49"/>
                </a:moveTo>
                <a:lnTo>
                  <a:pt x="20" y="49"/>
                </a:lnTo>
                <a:cubicBezTo>
                  <a:pt x="10" y="49"/>
                  <a:pt x="0" y="39"/>
                  <a:pt x="0" y="3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30" y="0"/>
                  <a:pt x="30" y="10"/>
                  <a:pt x="30" y="20"/>
                </a:cubicBezTo>
                <a:cubicBezTo>
                  <a:pt x="30" y="39"/>
                  <a:pt x="30" y="39"/>
                  <a:pt x="30" y="39"/>
                </a:cubicBezTo>
                <a:cubicBezTo>
                  <a:pt x="30" y="39"/>
                  <a:pt x="30" y="49"/>
                  <a:pt x="20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2" name="Freeform 723">
            <a:extLst>
              <a:ext uri="{FF2B5EF4-FFF2-40B4-BE49-F238E27FC236}">
                <a16:creationId xmlns:a16="http://schemas.microsoft.com/office/drawing/2014/main" id="{76076B1B-151B-D840-8F10-6DEDEF4F3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4124" y="9061180"/>
            <a:ext cx="29829" cy="46878"/>
          </a:xfrm>
          <a:custGeom>
            <a:avLst/>
            <a:gdLst>
              <a:gd name="T0" fmla="*/ 20 w 31"/>
              <a:gd name="T1" fmla="*/ 49 h 50"/>
              <a:gd name="T2" fmla="*/ 20 w 31"/>
              <a:gd name="T3" fmla="*/ 49 h 50"/>
              <a:gd name="T4" fmla="*/ 0 w 31"/>
              <a:gd name="T5" fmla="*/ 30 h 50"/>
              <a:gd name="T6" fmla="*/ 0 w 31"/>
              <a:gd name="T7" fmla="*/ 10 h 50"/>
              <a:gd name="T8" fmla="*/ 20 w 31"/>
              <a:gd name="T9" fmla="*/ 0 h 50"/>
              <a:gd name="T10" fmla="*/ 30 w 31"/>
              <a:gd name="T11" fmla="*/ 10 h 50"/>
              <a:gd name="T12" fmla="*/ 30 w 31"/>
              <a:gd name="T13" fmla="*/ 30 h 50"/>
              <a:gd name="T14" fmla="*/ 20 w 31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" h="50">
                <a:moveTo>
                  <a:pt x="20" y="49"/>
                </a:moveTo>
                <a:lnTo>
                  <a:pt x="20" y="49"/>
                </a:lnTo>
                <a:cubicBezTo>
                  <a:pt x="10" y="49"/>
                  <a:pt x="0" y="40"/>
                  <a:pt x="0" y="3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10" y="0"/>
                  <a:pt x="20" y="0"/>
                </a:cubicBezTo>
                <a:cubicBezTo>
                  <a:pt x="30" y="0"/>
                  <a:pt x="30" y="0"/>
                  <a:pt x="30" y="10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40"/>
                  <a:pt x="30" y="49"/>
                  <a:pt x="20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3" name="Freeform 724">
            <a:extLst>
              <a:ext uri="{FF2B5EF4-FFF2-40B4-BE49-F238E27FC236}">
                <a16:creationId xmlns:a16="http://schemas.microsoft.com/office/drawing/2014/main" id="{55FB5B60-333F-074F-A3BF-50190E8FF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4852" y="8426222"/>
            <a:ext cx="796896" cy="929001"/>
          </a:xfrm>
          <a:custGeom>
            <a:avLst/>
            <a:gdLst>
              <a:gd name="T0" fmla="*/ 411 w 823"/>
              <a:gd name="T1" fmla="*/ 959 h 960"/>
              <a:gd name="T2" fmla="*/ 411 w 823"/>
              <a:gd name="T3" fmla="*/ 959 h 960"/>
              <a:gd name="T4" fmla="*/ 401 w 823"/>
              <a:gd name="T5" fmla="*/ 949 h 960"/>
              <a:gd name="T6" fmla="*/ 166 w 823"/>
              <a:gd name="T7" fmla="*/ 773 h 960"/>
              <a:gd name="T8" fmla="*/ 0 w 823"/>
              <a:gd name="T9" fmla="*/ 205 h 960"/>
              <a:gd name="T10" fmla="*/ 10 w 823"/>
              <a:gd name="T11" fmla="*/ 147 h 960"/>
              <a:gd name="T12" fmla="*/ 69 w 823"/>
              <a:gd name="T13" fmla="*/ 117 h 960"/>
              <a:gd name="T14" fmla="*/ 372 w 823"/>
              <a:gd name="T15" fmla="*/ 19 h 960"/>
              <a:gd name="T16" fmla="*/ 450 w 823"/>
              <a:gd name="T17" fmla="*/ 19 h 960"/>
              <a:gd name="T18" fmla="*/ 753 w 823"/>
              <a:gd name="T19" fmla="*/ 117 h 960"/>
              <a:gd name="T20" fmla="*/ 802 w 823"/>
              <a:gd name="T21" fmla="*/ 147 h 960"/>
              <a:gd name="T22" fmla="*/ 822 w 823"/>
              <a:gd name="T23" fmla="*/ 205 h 960"/>
              <a:gd name="T24" fmla="*/ 656 w 823"/>
              <a:gd name="T25" fmla="*/ 773 h 960"/>
              <a:gd name="T26" fmla="*/ 421 w 823"/>
              <a:gd name="T27" fmla="*/ 949 h 960"/>
              <a:gd name="T28" fmla="*/ 411 w 823"/>
              <a:gd name="T29" fmla="*/ 959 h 960"/>
              <a:gd name="T30" fmla="*/ 411 w 823"/>
              <a:gd name="T31" fmla="*/ 49 h 960"/>
              <a:gd name="T32" fmla="*/ 411 w 823"/>
              <a:gd name="T33" fmla="*/ 49 h 960"/>
              <a:gd name="T34" fmla="*/ 391 w 823"/>
              <a:gd name="T35" fmla="*/ 49 h 960"/>
              <a:gd name="T36" fmla="*/ 69 w 823"/>
              <a:gd name="T37" fmla="*/ 166 h 960"/>
              <a:gd name="T38" fmla="*/ 49 w 823"/>
              <a:gd name="T39" fmla="*/ 176 h 960"/>
              <a:gd name="T40" fmla="*/ 39 w 823"/>
              <a:gd name="T41" fmla="*/ 196 h 960"/>
              <a:gd name="T42" fmla="*/ 205 w 823"/>
              <a:gd name="T43" fmla="*/ 743 h 960"/>
              <a:gd name="T44" fmla="*/ 411 w 823"/>
              <a:gd name="T45" fmla="*/ 910 h 960"/>
              <a:gd name="T46" fmla="*/ 617 w 823"/>
              <a:gd name="T47" fmla="*/ 753 h 960"/>
              <a:gd name="T48" fmla="*/ 773 w 823"/>
              <a:gd name="T49" fmla="*/ 196 h 960"/>
              <a:gd name="T50" fmla="*/ 773 w 823"/>
              <a:gd name="T51" fmla="*/ 176 h 960"/>
              <a:gd name="T52" fmla="*/ 753 w 823"/>
              <a:gd name="T53" fmla="*/ 166 h 960"/>
              <a:gd name="T54" fmla="*/ 431 w 823"/>
              <a:gd name="T55" fmla="*/ 49 h 960"/>
              <a:gd name="T56" fmla="*/ 411 w 823"/>
              <a:gd name="T57" fmla="*/ 49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23" h="960">
                <a:moveTo>
                  <a:pt x="411" y="959"/>
                </a:moveTo>
                <a:lnTo>
                  <a:pt x="411" y="959"/>
                </a:lnTo>
                <a:cubicBezTo>
                  <a:pt x="411" y="959"/>
                  <a:pt x="401" y="959"/>
                  <a:pt x="401" y="949"/>
                </a:cubicBezTo>
                <a:cubicBezTo>
                  <a:pt x="391" y="949"/>
                  <a:pt x="235" y="880"/>
                  <a:pt x="166" y="773"/>
                </a:cubicBezTo>
                <a:cubicBezTo>
                  <a:pt x="49" y="597"/>
                  <a:pt x="10" y="313"/>
                  <a:pt x="0" y="205"/>
                </a:cubicBezTo>
                <a:cubicBezTo>
                  <a:pt x="0" y="186"/>
                  <a:pt x="0" y="166"/>
                  <a:pt x="10" y="147"/>
                </a:cubicBezTo>
                <a:cubicBezTo>
                  <a:pt x="29" y="137"/>
                  <a:pt x="49" y="127"/>
                  <a:pt x="69" y="117"/>
                </a:cubicBezTo>
                <a:cubicBezTo>
                  <a:pt x="215" y="108"/>
                  <a:pt x="323" y="49"/>
                  <a:pt x="372" y="19"/>
                </a:cubicBezTo>
                <a:cubicBezTo>
                  <a:pt x="391" y="0"/>
                  <a:pt x="431" y="0"/>
                  <a:pt x="450" y="19"/>
                </a:cubicBezTo>
                <a:cubicBezTo>
                  <a:pt x="499" y="49"/>
                  <a:pt x="597" y="108"/>
                  <a:pt x="753" y="117"/>
                </a:cubicBezTo>
                <a:cubicBezTo>
                  <a:pt x="773" y="117"/>
                  <a:pt x="793" y="127"/>
                  <a:pt x="802" y="147"/>
                </a:cubicBezTo>
                <a:cubicBezTo>
                  <a:pt x="822" y="156"/>
                  <a:pt x="822" y="176"/>
                  <a:pt x="822" y="205"/>
                </a:cubicBezTo>
                <a:cubicBezTo>
                  <a:pt x="812" y="313"/>
                  <a:pt x="773" y="597"/>
                  <a:pt x="656" y="773"/>
                </a:cubicBezTo>
                <a:cubicBezTo>
                  <a:pt x="577" y="880"/>
                  <a:pt x="431" y="949"/>
                  <a:pt x="421" y="949"/>
                </a:cubicBezTo>
                <a:cubicBezTo>
                  <a:pt x="421" y="959"/>
                  <a:pt x="411" y="959"/>
                  <a:pt x="411" y="959"/>
                </a:cubicBezTo>
                <a:close/>
                <a:moveTo>
                  <a:pt x="411" y="49"/>
                </a:moveTo>
                <a:lnTo>
                  <a:pt x="411" y="49"/>
                </a:lnTo>
                <a:cubicBezTo>
                  <a:pt x="401" y="49"/>
                  <a:pt x="401" y="49"/>
                  <a:pt x="391" y="49"/>
                </a:cubicBezTo>
                <a:cubicBezTo>
                  <a:pt x="343" y="88"/>
                  <a:pt x="235" y="156"/>
                  <a:pt x="69" y="166"/>
                </a:cubicBezTo>
                <a:cubicBezTo>
                  <a:pt x="59" y="166"/>
                  <a:pt x="49" y="166"/>
                  <a:pt x="49" y="176"/>
                </a:cubicBezTo>
                <a:cubicBezTo>
                  <a:pt x="39" y="186"/>
                  <a:pt x="39" y="186"/>
                  <a:pt x="39" y="196"/>
                </a:cubicBezTo>
                <a:cubicBezTo>
                  <a:pt x="49" y="303"/>
                  <a:pt x="88" y="577"/>
                  <a:pt x="205" y="743"/>
                </a:cubicBezTo>
                <a:cubicBezTo>
                  <a:pt x="264" y="831"/>
                  <a:pt x="372" y="890"/>
                  <a:pt x="411" y="910"/>
                </a:cubicBezTo>
                <a:cubicBezTo>
                  <a:pt x="440" y="890"/>
                  <a:pt x="558" y="831"/>
                  <a:pt x="617" y="753"/>
                </a:cubicBezTo>
                <a:cubicBezTo>
                  <a:pt x="724" y="577"/>
                  <a:pt x="763" y="303"/>
                  <a:pt x="773" y="196"/>
                </a:cubicBezTo>
                <a:cubicBezTo>
                  <a:pt x="783" y="186"/>
                  <a:pt x="773" y="176"/>
                  <a:pt x="773" y="176"/>
                </a:cubicBezTo>
                <a:cubicBezTo>
                  <a:pt x="763" y="166"/>
                  <a:pt x="763" y="166"/>
                  <a:pt x="753" y="166"/>
                </a:cubicBezTo>
                <a:cubicBezTo>
                  <a:pt x="587" y="156"/>
                  <a:pt x="479" y="88"/>
                  <a:pt x="431" y="49"/>
                </a:cubicBezTo>
                <a:cubicBezTo>
                  <a:pt x="421" y="49"/>
                  <a:pt x="421" y="49"/>
                  <a:pt x="411" y="4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4" name="Freeform 725">
            <a:extLst>
              <a:ext uri="{FF2B5EF4-FFF2-40B4-BE49-F238E27FC236}">
                <a16:creationId xmlns:a16="http://schemas.microsoft.com/office/drawing/2014/main" id="{224CBEEC-F9CD-4E41-B5E6-8D96B6E6E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2560" y="5455976"/>
            <a:ext cx="613652" cy="473025"/>
          </a:xfrm>
          <a:custGeom>
            <a:avLst/>
            <a:gdLst>
              <a:gd name="T0" fmla="*/ 597 w 637"/>
              <a:gd name="T1" fmla="*/ 490 h 491"/>
              <a:gd name="T2" fmla="*/ 597 w 637"/>
              <a:gd name="T3" fmla="*/ 490 h 491"/>
              <a:gd name="T4" fmla="*/ 40 w 637"/>
              <a:gd name="T5" fmla="*/ 490 h 491"/>
              <a:gd name="T6" fmla="*/ 0 w 637"/>
              <a:gd name="T7" fmla="*/ 441 h 491"/>
              <a:gd name="T8" fmla="*/ 0 w 637"/>
              <a:gd name="T9" fmla="*/ 50 h 491"/>
              <a:gd name="T10" fmla="*/ 40 w 637"/>
              <a:gd name="T11" fmla="*/ 0 h 491"/>
              <a:gd name="T12" fmla="*/ 597 w 637"/>
              <a:gd name="T13" fmla="*/ 0 h 491"/>
              <a:gd name="T14" fmla="*/ 636 w 637"/>
              <a:gd name="T15" fmla="*/ 50 h 491"/>
              <a:gd name="T16" fmla="*/ 636 w 637"/>
              <a:gd name="T17" fmla="*/ 441 h 491"/>
              <a:gd name="T18" fmla="*/ 597 w 637"/>
              <a:gd name="T19" fmla="*/ 490 h 491"/>
              <a:gd name="T20" fmla="*/ 40 w 637"/>
              <a:gd name="T21" fmla="*/ 30 h 491"/>
              <a:gd name="T22" fmla="*/ 40 w 637"/>
              <a:gd name="T23" fmla="*/ 30 h 491"/>
              <a:gd name="T24" fmla="*/ 30 w 637"/>
              <a:gd name="T25" fmla="*/ 50 h 491"/>
              <a:gd name="T26" fmla="*/ 30 w 637"/>
              <a:gd name="T27" fmla="*/ 441 h 491"/>
              <a:gd name="T28" fmla="*/ 40 w 637"/>
              <a:gd name="T29" fmla="*/ 460 h 491"/>
              <a:gd name="T30" fmla="*/ 597 w 637"/>
              <a:gd name="T31" fmla="*/ 460 h 491"/>
              <a:gd name="T32" fmla="*/ 607 w 637"/>
              <a:gd name="T33" fmla="*/ 441 h 491"/>
              <a:gd name="T34" fmla="*/ 607 w 637"/>
              <a:gd name="T35" fmla="*/ 50 h 491"/>
              <a:gd name="T36" fmla="*/ 597 w 637"/>
              <a:gd name="T37" fmla="*/ 30 h 491"/>
              <a:gd name="T38" fmla="*/ 40 w 637"/>
              <a:gd name="T39" fmla="*/ 30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37" h="491">
                <a:moveTo>
                  <a:pt x="597" y="490"/>
                </a:moveTo>
                <a:lnTo>
                  <a:pt x="597" y="490"/>
                </a:lnTo>
                <a:cubicBezTo>
                  <a:pt x="40" y="490"/>
                  <a:pt x="40" y="490"/>
                  <a:pt x="40" y="490"/>
                </a:cubicBezTo>
                <a:cubicBezTo>
                  <a:pt x="20" y="490"/>
                  <a:pt x="0" y="470"/>
                  <a:pt x="0" y="441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20"/>
                  <a:pt x="20" y="0"/>
                  <a:pt x="40" y="0"/>
                </a:cubicBezTo>
                <a:cubicBezTo>
                  <a:pt x="597" y="0"/>
                  <a:pt x="597" y="0"/>
                  <a:pt x="597" y="0"/>
                </a:cubicBezTo>
                <a:cubicBezTo>
                  <a:pt x="617" y="0"/>
                  <a:pt x="636" y="20"/>
                  <a:pt x="636" y="50"/>
                </a:cubicBezTo>
                <a:cubicBezTo>
                  <a:pt x="636" y="441"/>
                  <a:pt x="636" y="441"/>
                  <a:pt x="636" y="441"/>
                </a:cubicBezTo>
                <a:cubicBezTo>
                  <a:pt x="636" y="470"/>
                  <a:pt x="617" y="490"/>
                  <a:pt x="597" y="490"/>
                </a:cubicBezTo>
                <a:close/>
                <a:moveTo>
                  <a:pt x="40" y="30"/>
                </a:moveTo>
                <a:lnTo>
                  <a:pt x="40" y="30"/>
                </a:lnTo>
                <a:cubicBezTo>
                  <a:pt x="40" y="30"/>
                  <a:pt x="30" y="40"/>
                  <a:pt x="30" y="50"/>
                </a:cubicBezTo>
                <a:cubicBezTo>
                  <a:pt x="30" y="441"/>
                  <a:pt x="30" y="441"/>
                  <a:pt x="30" y="441"/>
                </a:cubicBezTo>
                <a:cubicBezTo>
                  <a:pt x="30" y="451"/>
                  <a:pt x="40" y="460"/>
                  <a:pt x="40" y="460"/>
                </a:cubicBezTo>
                <a:cubicBezTo>
                  <a:pt x="597" y="460"/>
                  <a:pt x="597" y="460"/>
                  <a:pt x="597" y="460"/>
                </a:cubicBezTo>
                <a:cubicBezTo>
                  <a:pt x="607" y="460"/>
                  <a:pt x="607" y="451"/>
                  <a:pt x="607" y="441"/>
                </a:cubicBezTo>
                <a:cubicBezTo>
                  <a:pt x="607" y="50"/>
                  <a:pt x="607" y="50"/>
                  <a:pt x="607" y="50"/>
                </a:cubicBezTo>
                <a:cubicBezTo>
                  <a:pt x="607" y="40"/>
                  <a:pt x="607" y="30"/>
                  <a:pt x="597" y="30"/>
                </a:cubicBezTo>
                <a:lnTo>
                  <a:pt x="40" y="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5" name="Freeform 726">
            <a:extLst>
              <a:ext uri="{FF2B5EF4-FFF2-40B4-BE49-F238E27FC236}">
                <a16:creationId xmlns:a16="http://schemas.microsoft.com/office/drawing/2014/main" id="{1A26ED36-9139-904E-B5AE-60F4BD9F8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2560" y="5532683"/>
            <a:ext cx="613652" cy="29832"/>
          </a:xfrm>
          <a:custGeom>
            <a:avLst/>
            <a:gdLst>
              <a:gd name="T0" fmla="*/ 627 w 637"/>
              <a:gd name="T1" fmla="*/ 29 h 30"/>
              <a:gd name="T2" fmla="*/ 627 w 637"/>
              <a:gd name="T3" fmla="*/ 29 h 30"/>
              <a:gd name="T4" fmla="*/ 10 w 637"/>
              <a:gd name="T5" fmla="*/ 29 h 30"/>
              <a:gd name="T6" fmla="*/ 0 w 637"/>
              <a:gd name="T7" fmla="*/ 10 h 30"/>
              <a:gd name="T8" fmla="*/ 10 w 637"/>
              <a:gd name="T9" fmla="*/ 0 h 30"/>
              <a:gd name="T10" fmla="*/ 627 w 637"/>
              <a:gd name="T11" fmla="*/ 0 h 30"/>
              <a:gd name="T12" fmla="*/ 636 w 637"/>
              <a:gd name="T13" fmla="*/ 10 h 30"/>
              <a:gd name="T14" fmla="*/ 627 w 637"/>
              <a:gd name="T15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7" h="30">
                <a:moveTo>
                  <a:pt x="627" y="29"/>
                </a:moveTo>
                <a:lnTo>
                  <a:pt x="627" y="29"/>
                </a:lnTo>
                <a:cubicBezTo>
                  <a:pt x="10" y="29"/>
                  <a:pt x="10" y="29"/>
                  <a:pt x="10" y="29"/>
                </a:cubicBezTo>
                <a:cubicBezTo>
                  <a:pt x="0" y="29"/>
                  <a:pt x="0" y="19"/>
                  <a:pt x="0" y="10"/>
                </a:cubicBezTo>
                <a:cubicBezTo>
                  <a:pt x="0" y="10"/>
                  <a:pt x="0" y="0"/>
                  <a:pt x="10" y="0"/>
                </a:cubicBezTo>
                <a:cubicBezTo>
                  <a:pt x="627" y="0"/>
                  <a:pt x="627" y="0"/>
                  <a:pt x="627" y="0"/>
                </a:cubicBezTo>
                <a:cubicBezTo>
                  <a:pt x="636" y="0"/>
                  <a:pt x="636" y="10"/>
                  <a:pt x="636" y="10"/>
                </a:cubicBezTo>
                <a:cubicBezTo>
                  <a:pt x="636" y="19"/>
                  <a:pt x="636" y="29"/>
                  <a:pt x="627" y="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6" name="Freeform 727">
            <a:extLst>
              <a:ext uri="{FF2B5EF4-FFF2-40B4-BE49-F238E27FC236}">
                <a16:creationId xmlns:a16="http://schemas.microsoft.com/office/drawing/2014/main" id="{CCF115F5-BBD8-BB41-9CEA-30986F487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2560" y="5609389"/>
            <a:ext cx="613652" cy="29832"/>
          </a:xfrm>
          <a:custGeom>
            <a:avLst/>
            <a:gdLst>
              <a:gd name="T0" fmla="*/ 627 w 637"/>
              <a:gd name="T1" fmla="*/ 29 h 30"/>
              <a:gd name="T2" fmla="*/ 627 w 637"/>
              <a:gd name="T3" fmla="*/ 29 h 30"/>
              <a:gd name="T4" fmla="*/ 10 w 637"/>
              <a:gd name="T5" fmla="*/ 29 h 30"/>
              <a:gd name="T6" fmla="*/ 0 w 637"/>
              <a:gd name="T7" fmla="*/ 10 h 30"/>
              <a:gd name="T8" fmla="*/ 10 w 637"/>
              <a:gd name="T9" fmla="*/ 0 h 30"/>
              <a:gd name="T10" fmla="*/ 627 w 637"/>
              <a:gd name="T11" fmla="*/ 0 h 30"/>
              <a:gd name="T12" fmla="*/ 636 w 637"/>
              <a:gd name="T13" fmla="*/ 10 h 30"/>
              <a:gd name="T14" fmla="*/ 627 w 637"/>
              <a:gd name="T15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7" h="30">
                <a:moveTo>
                  <a:pt x="627" y="29"/>
                </a:moveTo>
                <a:lnTo>
                  <a:pt x="627" y="29"/>
                </a:lnTo>
                <a:cubicBezTo>
                  <a:pt x="10" y="29"/>
                  <a:pt x="10" y="29"/>
                  <a:pt x="10" y="29"/>
                </a:cubicBezTo>
                <a:cubicBezTo>
                  <a:pt x="0" y="29"/>
                  <a:pt x="0" y="20"/>
                  <a:pt x="0" y="10"/>
                </a:cubicBezTo>
                <a:cubicBezTo>
                  <a:pt x="0" y="0"/>
                  <a:pt x="0" y="0"/>
                  <a:pt x="10" y="0"/>
                </a:cubicBezTo>
                <a:cubicBezTo>
                  <a:pt x="627" y="0"/>
                  <a:pt x="627" y="0"/>
                  <a:pt x="627" y="0"/>
                </a:cubicBezTo>
                <a:cubicBezTo>
                  <a:pt x="636" y="0"/>
                  <a:pt x="636" y="0"/>
                  <a:pt x="636" y="10"/>
                </a:cubicBezTo>
                <a:cubicBezTo>
                  <a:pt x="636" y="20"/>
                  <a:pt x="636" y="29"/>
                  <a:pt x="627" y="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7" name="Freeform 728">
            <a:extLst>
              <a:ext uri="{FF2B5EF4-FFF2-40B4-BE49-F238E27FC236}">
                <a16:creationId xmlns:a16="http://schemas.microsoft.com/office/drawing/2014/main" id="{B0935979-E414-F540-889B-36BA55DE2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1661" y="5750019"/>
            <a:ext cx="132104" cy="102275"/>
          </a:xfrm>
          <a:custGeom>
            <a:avLst/>
            <a:gdLst>
              <a:gd name="T0" fmla="*/ 127 w 138"/>
              <a:gd name="T1" fmla="*/ 107 h 108"/>
              <a:gd name="T2" fmla="*/ 127 w 138"/>
              <a:gd name="T3" fmla="*/ 107 h 108"/>
              <a:gd name="T4" fmla="*/ 10 w 138"/>
              <a:gd name="T5" fmla="*/ 107 h 108"/>
              <a:gd name="T6" fmla="*/ 0 w 138"/>
              <a:gd name="T7" fmla="*/ 98 h 108"/>
              <a:gd name="T8" fmla="*/ 0 w 138"/>
              <a:gd name="T9" fmla="*/ 19 h 108"/>
              <a:gd name="T10" fmla="*/ 10 w 138"/>
              <a:gd name="T11" fmla="*/ 0 h 108"/>
              <a:gd name="T12" fmla="*/ 127 w 138"/>
              <a:gd name="T13" fmla="*/ 0 h 108"/>
              <a:gd name="T14" fmla="*/ 137 w 138"/>
              <a:gd name="T15" fmla="*/ 19 h 108"/>
              <a:gd name="T16" fmla="*/ 137 w 138"/>
              <a:gd name="T17" fmla="*/ 98 h 108"/>
              <a:gd name="T18" fmla="*/ 127 w 138"/>
              <a:gd name="T19" fmla="*/ 107 h 108"/>
              <a:gd name="T20" fmla="*/ 30 w 138"/>
              <a:gd name="T21" fmla="*/ 78 h 108"/>
              <a:gd name="T22" fmla="*/ 30 w 138"/>
              <a:gd name="T23" fmla="*/ 78 h 108"/>
              <a:gd name="T24" fmla="*/ 108 w 138"/>
              <a:gd name="T25" fmla="*/ 78 h 108"/>
              <a:gd name="T26" fmla="*/ 108 w 138"/>
              <a:gd name="T27" fmla="*/ 29 h 108"/>
              <a:gd name="T28" fmla="*/ 30 w 138"/>
              <a:gd name="T29" fmla="*/ 29 h 108"/>
              <a:gd name="T30" fmla="*/ 30 w 138"/>
              <a:gd name="T31" fmla="*/ 7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8" h="108">
                <a:moveTo>
                  <a:pt x="127" y="107"/>
                </a:moveTo>
                <a:lnTo>
                  <a:pt x="127" y="107"/>
                </a:lnTo>
                <a:cubicBezTo>
                  <a:pt x="10" y="107"/>
                  <a:pt x="10" y="107"/>
                  <a:pt x="10" y="107"/>
                </a:cubicBezTo>
                <a:cubicBezTo>
                  <a:pt x="0" y="107"/>
                  <a:pt x="0" y="98"/>
                  <a:pt x="0" y="9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0" y="0"/>
                  <a:pt x="10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37" y="0"/>
                  <a:pt x="137" y="9"/>
                  <a:pt x="137" y="19"/>
                </a:cubicBezTo>
                <a:cubicBezTo>
                  <a:pt x="137" y="98"/>
                  <a:pt x="137" y="98"/>
                  <a:pt x="137" y="98"/>
                </a:cubicBezTo>
                <a:cubicBezTo>
                  <a:pt x="137" y="98"/>
                  <a:pt x="137" y="107"/>
                  <a:pt x="127" y="107"/>
                </a:cubicBezTo>
                <a:close/>
                <a:moveTo>
                  <a:pt x="30" y="78"/>
                </a:moveTo>
                <a:lnTo>
                  <a:pt x="30" y="78"/>
                </a:lnTo>
                <a:cubicBezTo>
                  <a:pt x="108" y="78"/>
                  <a:pt x="108" y="78"/>
                  <a:pt x="108" y="78"/>
                </a:cubicBezTo>
                <a:cubicBezTo>
                  <a:pt x="108" y="29"/>
                  <a:pt x="108" y="29"/>
                  <a:pt x="108" y="29"/>
                </a:cubicBezTo>
                <a:cubicBezTo>
                  <a:pt x="30" y="29"/>
                  <a:pt x="30" y="29"/>
                  <a:pt x="30" y="29"/>
                </a:cubicBezTo>
                <a:lnTo>
                  <a:pt x="30" y="7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8" name="Freeform 729">
            <a:extLst>
              <a:ext uri="{FF2B5EF4-FFF2-40B4-BE49-F238E27FC236}">
                <a16:creationId xmlns:a16="http://schemas.microsoft.com/office/drawing/2014/main" id="{421C0245-8471-E24C-8862-1F103CA70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9267" y="5750019"/>
            <a:ext cx="102275" cy="29829"/>
          </a:xfrm>
          <a:custGeom>
            <a:avLst/>
            <a:gdLst>
              <a:gd name="T0" fmla="*/ 88 w 108"/>
              <a:gd name="T1" fmla="*/ 29 h 30"/>
              <a:gd name="T2" fmla="*/ 88 w 108"/>
              <a:gd name="T3" fmla="*/ 29 h 30"/>
              <a:gd name="T4" fmla="*/ 9 w 108"/>
              <a:gd name="T5" fmla="*/ 29 h 30"/>
              <a:gd name="T6" fmla="*/ 0 w 108"/>
              <a:gd name="T7" fmla="*/ 19 h 30"/>
              <a:gd name="T8" fmla="*/ 9 w 108"/>
              <a:gd name="T9" fmla="*/ 0 h 30"/>
              <a:gd name="T10" fmla="*/ 88 w 108"/>
              <a:gd name="T11" fmla="*/ 0 h 30"/>
              <a:gd name="T12" fmla="*/ 107 w 108"/>
              <a:gd name="T13" fmla="*/ 19 h 30"/>
              <a:gd name="T14" fmla="*/ 88 w 108"/>
              <a:gd name="T15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8" h="30">
                <a:moveTo>
                  <a:pt x="88" y="29"/>
                </a:moveTo>
                <a:lnTo>
                  <a:pt x="88" y="29"/>
                </a:lnTo>
                <a:cubicBezTo>
                  <a:pt x="9" y="29"/>
                  <a:pt x="9" y="29"/>
                  <a:pt x="9" y="29"/>
                </a:cubicBezTo>
                <a:cubicBezTo>
                  <a:pt x="0" y="29"/>
                  <a:pt x="0" y="29"/>
                  <a:pt x="0" y="19"/>
                </a:cubicBezTo>
                <a:cubicBezTo>
                  <a:pt x="0" y="9"/>
                  <a:pt x="0" y="0"/>
                  <a:pt x="9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8" y="0"/>
                  <a:pt x="107" y="9"/>
                  <a:pt x="107" y="19"/>
                </a:cubicBezTo>
                <a:cubicBezTo>
                  <a:pt x="107" y="29"/>
                  <a:pt x="98" y="29"/>
                  <a:pt x="88" y="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9" name="Freeform 730">
            <a:extLst>
              <a:ext uri="{FF2B5EF4-FFF2-40B4-BE49-F238E27FC236}">
                <a16:creationId xmlns:a16="http://schemas.microsoft.com/office/drawing/2014/main" id="{BBADBB50-EFF1-4345-92AF-0A35CC3A3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9267" y="5826726"/>
            <a:ext cx="170459" cy="29829"/>
          </a:xfrm>
          <a:custGeom>
            <a:avLst/>
            <a:gdLst>
              <a:gd name="T0" fmla="*/ 166 w 177"/>
              <a:gd name="T1" fmla="*/ 29 h 30"/>
              <a:gd name="T2" fmla="*/ 166 w 177"/>
              <a:gd name="T3" fmla="*/ 29 h 30"/>
              <a:gd name="T4" fmla="*/ 9 w 177"/>
              <a:gd name="T5" fmla="*/ 29 h 30"/>
              <a:gd name="T6" fmla="*/ 0 w 177"/>
              <a:gd name="T7" fmla="*/ 20 h 30"/>
              <a:gd name="T8" fmla="*/ 9 w 177"/>
              <a:gd name="T9" fmla="*/ 0 h 30"/>
              <a:gd name="T10" fmla="*/ 166 w 177"/>
              <a:gd name="T11" fmla="*/ 0 h 30"/>
              <a:gd name="T12" fmla="*/ 176 w 177"/>
              <a:gd name="T13" fmla="*/ 20 h 30"/>
              <a:gd name="T14" fmla="*/ 166 w 177"/>
              <a:gd name="T15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7" h="30">
                <a:moveTo>
                  <a:pt x="166" y="29"/>
                </a:moveTo>
                <a:lnTo>
                  <a:pt x="166" y="29"/>
                </a:lnTo>
                <a:cubicBezTo>
                  <a:pt x="9" y="29"/>
                  <a:pt x="9" y="29"/>
                  <a:pt x="9" y="29"/>
                </a:cubicBezTo>
                <a:cubicBezTo>
                  <a:pt x="0" y="29"/>
                  <a:pt x="0" y="20"/>
                  <a:pt x="0" y="20"/>
                </a:cubicBezTo>
                <a:cubicBezTo>
                  <a:pt x="0" y="10"/>
                  <a:pt x="0" y="0"/>
                  <a:pt x="9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76" y="0"/>
                  <a:pt x="176" y="10"/>
                  <a:pt x="176" y="20"/>
                </a:cubicBezTo>
                <a:cubicBezTo>
                  <a:pt x="176" y="20"/>
                  <a:pt x="176" y="29"/>
                  <a:pt x="166" y="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0" name="Freeform 731">
            <a:extLst>
              <a:ext uri="{FF2B5EF4-FFF2-40B4-BE49-F238E27FC236}">
                <a16:creationId xmlns:a16="http://schemas.microsoft.com/office/drawing/2014/main" id="{964B3AF0-785D-334F-9B01-625766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5055" y="5242903"/>
            <a:ext cx="502854" cy="907695"/>
          </a:xfrm>
          <a:custGeom>
            <a:avLst/>
            <a:gdLst>
              <a:gd name="T0" fmla="*/ 440 w 519"/>
              <a:gd name="T1" fmla="*/ 939 h 940"/>
              <a:gd name="T2" fmla="*/ 440 w 519"/>
              <a:gd name="T3" fmla="*/ 939 h 940"/>
              <a:gd name="T4" fmla="*/ 78 w 519"/>
              <a:gd name="T5" fmla="*/ 939 h 940"/>
              <a:gd name="T6" fmla="*/ 0 w 519"/>
              <a:gd name="T7" fmla="*/ 851 h 940"/>
              <a:gd name="T8" fmla="*/ 0 w 519"/>
              <a:gd name="T9" fmla="*/ 88 h 940"/>
              <a:gd name="T10" fmla="*/ 78 w 519"/>
              <a:gd name="T11" fmla="*/ 0 h 940"/>
              <a:gd name="T12" fmla="*/ 440 w 519"/>
              <a:gd name="T13" fmla="*/ 0 h 940"/>
              <a:gd name="T14" fmla="*/ 518 w 519"/>
              <a:gd name="T15" fmla="*/ 88 h 940"/>
              <a:gd name="T16" fmla="*/ 518 w 519"/>
              <a:gd name="T17" fmla="*/ 185 h 940"/>
              <a:gd name="T18" fmla="*/ 509 w 519"/>
              <a:gd name="T19" fmla="*/ 195 h 940"/>
              <a:gd name="T20" fmla="*/ 489 w 519"/>
              <a:gd name="T21" fmla="*/ 185 h 940"/>
              <a:gd name="T22" fmla="*/ 489 w 519"/>
              <a:gd name="T23" fmla="*/ 88 h 940"/>
              <a:gd name="T24" fmla="*/ 440 w 519"/>
              <a:gd name="T25" fmla="*/ 29 h 940"/>
              <a:gd name="T26" fmla="*/ 78 w 519"/>
              <a:gd name="T27" fmla="*/ 29 h 940"/>
              <a:gd name="T28" fmla="*/ 29 w 519"/>
              <a:gd name="T29" fmla="*/ 88 h 940"/>
              <a:gd name="T30" fmla="*/ 29 w 519"/>
              <a:gd name="T31" fmla="*/ 851 h 940"/>
              <a:gd name="T32" fmla="*/ 78 w 519"/>
              <a:gd name="T33" fmla="*/ 900 h 940"/>
              <a:gd name="T34" fmla="*/ 440 w 519"/>
              <a:gd name="T35" fmla="*/ 900 h 940"/>
              <a:gd name="T36" fmla="*/ 489 w 519"/>
              <a:gd name="T37" fmla="*/ 851 h 940"/>
              <a:gd name="T38" fmla="*/ 489 w 519"/>
              <a:gd name="T39" fmla="*/ 763 h 940"/>
              <a:gd name="T40" fmla="*/ 509 w 519"/>
              <a:gd name="T41" fmla="*/ 743 h 940"/>
              <a:gd name="T42" fmla="*/ 518 w 519"/>
              <a:gd name="T43" fmla="*/ 763 h 940"/>
              <a:gd name="T44" fmla="*/ 518 w 519"/>
              <a:gd name="T45" fmla="*/ 851 h 940"/>
              <a:gd name="T46" fmla="*/ 440 w 519"/>
              <a:gd name="T47" fmla="*/ 939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19" h="940">
                <a:moveTo>
                  <a:pt x="440" y="939"/>
                </a:moveTo>
                <a:lnTo>
                  <a:pt x="440" y="939"/>
                </a:lnTo>
                <a:cubicBezTo>
                  <a:pt x="78" y="939"/>
                  <a:pt x="78" y="939"/>
                  <a:pt x="78" y="939"/>
                </a:cubicBezTo>
                <a:cubicBezTo>
                  <a:pt x="39" y="939"/>
                  <a:pt x="0" y="900"/>
                  <a:pt x="0" y="851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39"/>
                  <a:pt x="39" y="0"/>
                  <a:pt x="78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489" y="0"/>
                  <a:pt x="518" y="39"/>
                  <a:pt x="518" y="88"/>
                </a:cubicBezTo>
                <a:cubicBezTo>
                  <a:pt x="518" y="185"/>
                  <a:pt x="518" y="185"/>
                  <a:pt x="518" y="185"/>
                </a:cubicBezTo>
                <a:cubicBezTo>
                  <a:pt x="518" y="185"/>
                  <a:pt x="518" y="195"/>
                  <a:pt x="509" y="195"/>
                </a:cubicBezTo>
                <a:cubicBezTo>
                  <a:pt x="499" y="195"/>
                  <a:pt x="489" y="185"/>
                  <a:pt x="489" y="185"/>
                </a:cubicBezTo>
                <a:cubicBezTo>
                  <a:pt x="489" y="88"/>
                  <a:pt x="489" y="88"/>
                  <a:pt x="489" y="88"/>
                </a:cubicBezTo>
                <a:cubicBezTo>
                  <a:pt x="489" y="58"/>
                  <a:pt x="469" y="29"/>
                  <a:pt x="440" y="29"/>
                </a:cubicBezTo>
                <a:cubicBezTo>
                  <a:pt x="78" y="29"/>
                  <a:pt x="78" y="29"/>
                  <a:pt x="78" y="29"/>
                </a:cubicBezTo>
                <a:cubicBezTo>
                  <a:pt x="59" y="29"/>
                  <a:pt x="29" y="58"/>
                  <a:pt x="29" y="88"/>
                </a:cubicBezTo>
                <a:cubicBezTo>
                  <a:pt x="29" y="851"/>
                  <a:pt x="29" y="851"/>
                  <a:pt x="29" y="851"/>
                </a:cubicBezTo>
                <a:cubicBezTo>
                  <a:pt x="29" y="880"/>
                  <a:pt x="59" y="900"/>
                  <a:pt x="78" y="900"/>
                </a:cubicBezTo>
                <a:cubicBezTo>
                  <a:pt x="440" y="900"/>
                  <a:pt x="440" y="900"/>
                  <a:pt x="440" y="900"/>
                </a:cubicBezTo>
                <a:cubicBezTo>
                  <a:pt x="469" y="900"/>
                  <a:pt x="489" y="880"/>
                  <a:pt x="489" y="851"/>
                </a:cubicBezTo>
                <a:cubicBezTo>
                  <a:pt x="489" y="763"/>
                  <a:pt x="489" y="763"/>
                  <a:pt x="489" y="763"/>
                </a:cubicBezTo>
                <a:cubicBezTo>
                  <a:pt x="489" y="753"/>
                  <a:pt x="499" y="743"/>
                  <a:pt x="509" y="743"/>
                </a:cubicBezTo>
                <a:cubicBezTo>
                  <a:pt x="518" y="743"/>
                  <a:pt x="518" y="753"/>
                  <a:pt x="518" y="763"/>
                </a:cubicBezTo>
                <a:cubicBezTo>
                  <a:pt x="518" y="851"/>
                  <a:pt x="518" y="851"/>
                  <a:pt x="518" y="851"/>
                </a:cubicBezTo>
                <a:cubicBezTo>
                  <a:pt x="518" y="900"/>
                  <a:pt x="489" y="939"/>
                  <a:pt x="440" y="9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1" name="Freeform 732">
            <a:extLst>
              <a:ext uri="{FF2B5EF4-FFF2-40B4-BE49-F238E27FC236}">
                <a16:creationId xmlns:a16="http://schemas.microsoft.com/office/drawing/2014/main" id="{6782DEEC-76B3-8944-8B1A-80E721A05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5175" y="5980138"/>
            <a:ext cx="46875" cy="46875"/>
          </a:xfrm>
          <a:custGeom>
            <a:avLst/>
            <a:gdLst>
              <a:gd name="T0" fmla="*/ 29 w 49"/>
              <a:gd name="T1" fmla="*/ 48 h 49"/>
              <a:gd name="T2" fmla="*/ 29 w 49"/>
              <a:gd name="T3" fmla="*/ 48 h 49"/>
              <a:gd name="T4" fmla="*/ 0 w 49"/>
              <a:gd name="T5" fmla="*/ 29 h 49"/>
              <a:gd name="T6" fmla="*/ 29 w 49"/>
              <a:gd name="T7" fmla="*/ 0 h 49"/>
              <a:gd name="T8" fmla="*/ 48 w 49"/>
              <a:gd name="T9" fmla="*/ 29 h 49"/>
              <a:gd name="T10" fmla="*/ 29 w 49"/>
              <a:gd name="T11" fmla="*/ 48 h 49"/>
              <a:gd name="T12" fmla="*/ 29 w 49"/>
              <a:gd name="T13" fmla="*/ 9 h 49"/>
              <a:gd name="T14" fmla="*/ 29 w 49"/>
              <a:gd name="T15" fmla="*/ 9 h 49"/>
              <a:gd name="T16" fmla="*/ 9 w 49"/>
              <a:gd name="T17" fmla="*/ 29 h 49"/>
              <a:gd name="T18" fmla="*/ 29 w 49"/>
              <a:gd name="T19" fmla="*/ 39 h 49"/>
              <a:gd name="T20" fmla="*/ 39 w 49"/>
              <a:gd name="T21" fmla="*/ 29 h 49"/>
              <a:gd name="T22" fmla="*/ 29 w 49"/>
              <a:gd name="T23" fmla="*/ 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49">
                <a:moveTo>
                  <a:pt x="29" y="48"/>
                </a:moveTo>
                <a:lnTo>
                  <a:pt x="29" y="48"/>
                </a:lnTo>
                <a:cubicBezTo>
                  <a:pt x="9" y="48"/>
                  <a:pt x="0" y="39"/>
                  <a:pt x="0" y="29"/>
                </a:cubicBezTo>
                <a:cubicBezTo>
                  <a:pt x="0" y="9"/>
                  <a:pt x="9" y="0"/>
                  <a:pt x="29" y="0"/>
                </a:cubicBezTo>
                <a:cubicBezTo>
                  <a:pt x="39" y="0"/>
                  <a:pt x="48" y="9"/>
                  <a:pt x="48" y="29"/>
                </a:cubicBezTo>
                <a:cubicBezTo>
                  <a:pt x="48" y="39"/>
                  <a:pt x="39" y="48"/>
                  <a:pt x="29" y="48"/>
                </a:cubicBezTo>
                <a:close/>
                <a:moveTo>
                  <a:pt x="29" y="9"/>
                </a:moveTo>
                <a:lnTo>
                  <a:pt x="29" y="9"/>
                </a:lnTo>
                <a:cubicBezTo>
                  <a:pt x="19" y="9"/>
                  <a:pt x="9" y="19"/>
                  <a:pt x="9" y="29"/>
                </a:cubicBezTo>
                <a:cubicBezTo>
                  <a:pt x="9" y="29"/>
                  <a:pt x="19" y="39"/>
                  <a:pt x="29" y="39"/>
                </a:cubicBezTo>
                <a:lnTo>
                  <a:pt x="39" y="29"/>
                </a:lnTo>
                <a:cubicBezTo>
                  <a:pt x="39" y="19"/>
                  <a:pt x="29" y="9"/>
                  <a:pt x="29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2" name="Freeform 733">
            <a:extLst>
              <a:ext uri="{FF2B5EF4-FFF2-40B4-BE49-F238E27FC236}">
                <a16:creationId xmlns:a16="http://schemas.microsoft.com/office/drawing/2014/main" id="{CE5628FA-1F69-0240-9DE8-0D958ADAF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4037" y="5345178"/>
            <a:ext cx="144890" cy="29832"/>
          </a:xfrm>
          <a:custGeom>
            <a:avLst/>
            <a:gdLst>
              <a:gd name="T0" fmla="*/ 137 w 148"/>
              <a:gd name="T1" fmla="*/ 29 h 30"/>
              <a:gd name="T2" fmla="*/ 137 w 148"/>
              <a:gd name="T3" fmla="*/ 29 h 30"/>
              <a:gd name="T4" fmla="*/ 19 w 148"/>
              <a:gd name="T5" fmla="*/ 29 h 30"/>
              <a:gd name="T6" fmla="*/ 0 w 148"/>
              <a:gd name="T7" fmla="*/ 10 h 30"/>
              <a:gd name="T8" fmla="*/ 19 w 148"/>
              <a:gd name="T9" fmla="*/ 0 h 30"/>
              <a:gd name="T10" fmla="*/ 137 w 148"/>
              <a:gd name="T11" fmla="*/ 0 h 30"/>
              <a:gd name="T12" fmla="*/ 147 w 148"/>
              <a:gd name="T13" fmla="*/ 10 h 30"/>
              <a:gd name="T14" fmla="*/ 137 w 148"/>
              <a:gd name="T15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8" h="30">
                <a:moveTo>
                  <a:pt x="137" y="29"/>
                </a:moveTo>
                <a:lnTo>
                  <a:pt x="137" y="29"/>
                </a:lnTo>
                <a:cubicBezTo>
                  <a:pt x="19" y="29"/>
                  <a:pt x="19" y="29"/>
                  <a:pt x="19" y="29"/>
                </a:cubicBezTo>
                <a:cubicBezTo>
                  <a:pt x="9" y="29"/>
                  <a:pt x="0" y="20"/>
                  <a:pt x="0" y="10"/>
                </a:cubicBezTo>
                <a:cubicBezTo>
                  <a:pt x="0" y="0"/>
                  <a:pt x="9" y="0"/>
                  <a:pt x="19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47" y="0"/>
                  <a:pt x="147" y="0"/>
                  <a:pt x="147" y="10"/>
                </a:cubicBezTo>
                <a:cubicBezTo>
                  <a:pt x="147" y="20"/>
                  <a:pt x="147" y="29"/>
                  <a:pt x="137" y="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3" name="Freeform 734">
            <a:extLst>
              <a:ext uri="{FF2B5EF4-FFF2-40B4-BE49-F238E27FC236}">
                <a16:creationId xmlns:a16="http://schemas.microsoft.com/office/drawing/2014/main" id="{340DD441-48EA-D844-AB48-7DDC5DEF0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9354" y="5771325"/>
            <a:ext cx="370747" cy="370749"/>
          </a:xfrm>
          <a:custGeom>
            <a:avLst/>
            <a:gdLst>
              <a:gd name="T0" fmla="*/ 274 w 383"/>
              <a:gd name="T1" fmla="*/ 382 h 383"/>
              <a:gd name="T2" fmla="*/ 274 w 383"/>
              <a:gd name="T3" fmla="*/ 382 h 383"/>
              <a:gd name="T4" fmla="*/ 265 w 383"/>
              <a:gd name="T5" fmla="*/ 372 h 383"/>
              <a:gd name="T6" fmla="*/ 30 w 383"/>
              <a:gd name="T7" fmla="*/ 147 h 383"/>
              <a:gd name="T8" fmla="*/ 30 w 383"/>
              <a:gd name="T9" fmla="*/ 30 h 383"/>
              <a:gd name="T10" fmla="*/ 88 w 383"/>
              <a:gd name="T11" fmla="*/ 0 h 383"/>
              <a:gd name="T12" fmla="*/ 88 w 383"/>
              <a:gd name="T13" fmla="*/ 0 h 383"/>
              <a:gd name="T14" fmla="*/ 147 w 383"/>
              <a:gd name="T15" fmla="*/ 30 h 383"/>
              <a:gd name="T16" fmla="*/ 382 w 383"/>
              <a:gd name="T17" fmla="*/ 264 h 383"/>
              <a:gd name="T18" fmla="*/ 382 w 383"/>
              <a:gd name="T19" fmla="*/ 274 h 383"/>
              <a:gd name="T20" fmla="*/ 382 w 383"/>
              <a:gd name="T21" fmla="*/ 284 h 383"/>
              <a:gd name="T22" fmla="*/ 284 w 383"/>
              <a:gd name="T23" fmla="*/ 372 h 383"/>
              <a:gd name="T24" fmla="*/ 274 w 383"/>
              <a:gd name="T25" fmla="*/ 382 h 383"/>
              <a:gd name="T26" fmla="*/ 88 w 383"/>
              <a:gd name="T27" fmla="*/ 40 h 383"/>
              <a:gd name="T28" fmla="*/ 88 w 383"/>
              <a:gd name="T29" fmla="*/ 40 h 383"/>
              <a:gd name="T30" fmla="*/ 88 w 383"/>
              <a:gd name="T31" fmla="*/ 40 h 383"/>
              <a:gd name="T32" fmla="*/ 49 w 383"/>
              <a:gd name="T33" fmla="*/ 49 h 383"/>
              <a:gd name="T34" fmla="*/ 49 w 383"/>
              <a:gd name="T35" fmla="*/ 118 h 383"/>
              <a:gd name="T36" fmla="*/ 274 w 383"/>
              <a:gd name="T37" fmla="*/ 343 h 383"/>
              <a:gd name="T38" fmla="*/ 343 w 383"/>
              <a:gd name="T39" fmla="*/ 274 h 383"/>
              <a:gd name="T40" fmla="*/ 118 w 383"/>
              <a:gd name="T41" fmla="*/ 49 h 383"/>
              <a:gd name="T42" fmla="*/ 88 w 383"/>
              <a:gd name="T43" fmla="*/ 40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83" h="383">
                <a:moveTo>
                  <a:pt x="274" y="382"/>
                </a:moveTo>
                <a:lnTo>
                  <a:pt x="274" y="382"/>
                </a:lnTo>
                <a:lnTo>
                  <a:pt x="265" y="372"/>
                </a:lnTo>
                <a:cubicBezTo>
                  <a:pt x="30" y="147"/>
                  <a:pt x="30" y="147"/>
                  <a:pt x="30" y="147"/>
                </a:cubicBezTo>
                <a:cubicBezTo>
                  <a:pt x="0" y="108"/>
                  <a:pt x="0" y="59"/>
                  <a:pt x="30" y="30"/>
                </a:cubicBezTo>
                <a:cubicBezTo>
                  <a:pt x="40" y="10"/>
                  <a:pt x="69" y="0"/>
                  <a:pt x="88" y="0"/>
                </a:cubicBezTo>
                <a:lnTo>
                  <a:pt x="88" y="0"/>
                </a:lnTo>
                <a:cubicBezTo>
                  <a:pt x="108" y="0"/>
                  <a:pt x="128" y="10"/>
                  <a:pt x="147" y="30"/>
                </a:cubicBezTo>
                <a:cubicBezTo>
                  <a:pt x="382" y="264"/>
                  <a:pt x="382" y="264"/>
                  <a:pt x="382" y="264"/>
                </a:cubicBezTo>
                <a:cubicBezTo>
                  <a:pt x="382" y="264"/>
                  <a:pt x="382" y="264"/>
                  <a:pt x="382" y="274"/>
                </a:cubicBezTo>
                <a:lnTo>
                  <a:pt x="382" y="284"/>
                </a:lnTo>
                <a:cubicBezTo>
                  <a:pt x="284" y="372"/>
                  <a:pt x="284" y="372"/>
                  <a:pt x="284" y="372"/>
                </a:cubicBezTo>
                <a:lnTo>
                  <a:pt x="274" y="382"/>
                </a:lnTo>
                <a:close/>
                <a:moveTo>
                  <a:pt x="88" y="40"/>
                </a:moveTo>
                <a:lnTo>
                  <a:pt x="88" y="40"/>
                </a:lnTo>
                <a:lnTo>
                  <a:pt x="88" y="40"/>
                </a:lnTo>
                <a:cubicBezTo>
                  <a:pt x="79" y="40"/>
                  <a:pt x="59" y="40"/>
                  <a:pt x="49" y="49"/>
                </a:cubicBezTo>
                <a:cubicBezTo>
                  <a:pt x="30" y="69"/>
                  <a:pt x="30" y="98"/>
                  <a:pt x="49" y="118"/>
                </a:cubicBezTo>
                <a:cubicBezTo>
                  <a:pt x="274" y="343"/>
                  <a:pt x="274" y="343"/>
                  <a:pt x="274" y="343"/>
                </a:cubicBezTo>
                <a:cubicBezTo>
                  <a:pt x="343" y="274"/>
                  <a:pt x="343" y="274"/>
                  <a:pt x="343" y="274"/>
                </a:cubicBezTo>
                <a:cubicBezTo>
                  <a:pt x="118" y="49"/>
                  <a:pt x="118" y="49"/>
                  <a:pt x="118" y="49"/>
                </a:cubicBezTo>
                <a:cubicBezTo>
                  <a:pt x="118" y="40"/>
                  <a:pt x="98" y="40"/>
                  <a:pt x="88" y="4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4" name="Freeform 735">
            <a:extLst>
              <a:ext uri="{FF2B5EF4-FFF2-40B4-BE49-F238E27FC236}">
                <a16:creationId xmlns:a16="http://schemas.microsoft.com/office/drawing/2014/main" id="{B70C21AF-5C56-B848-AA32-DC02FFFF0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7977" y="5259949"/>
            <a:ext cx="579560" cy="579560"/>
          </a:xfrm>
          <a:custGeom>
            <a:avLst/>
            <a:gdLst>
              <a:gd name="T0" fmla="*/ 303 w 598"/>
              <a:gd name="T1" fmla="*/ 597 h 598"/>
              <a:gd name="T2" fmla="*/ 303 w 598"/>
              <a:gd name="T3" fmla="*/ 597 h 598"/>
              <a:gd name="T4" fmla="*/ 0 w 598"/>
              <a:gd name="T5" fmla="*/ 303 h 598"/>
              <a:gd name="T6" fmla="*/ 303 w 598"/>
              <a:gd name="T7" fmla="*/ 0 h 598"/>
              <a:gd name="T8" fmla="*/ 597 w 598"/>
              <a:gd name="T9" fmla="*/ 303 h 598"/>
              <a:gd name="T10" fmla="*/ 303 w 598"/>
              <a:gd name="T11" fmla="*/ 597 h 598"/>
              <a:gd name="T12" fmla="*/ 303 w 598"/>
              <a:gd name="T13" fmla="*/ 39 h 598"/>
              <a:gd name="T14" fmla="*/ 303 w 598"/>
              <a:gd name="T15" fmla="*/ 39 h 598"/>
              <a:gd name="T16" fmla="*/ 39 w 598"/>
              <a:gd name="T17" fmla="*/ 303 h 598"/>
              <a:gd name="T18" fmla="*/ 303 w 598"/>
              <a:gd name="T19" fmla="*/ 568 h 598"/>
              <a:gd name="T20" fmla="*/ 568 w 598"/>
              <a:gd name="T21" fmla="*/ 303 h 598"/>
              <a:gd name="T22" fmla="*/ 303 w 598"/>
              <a:gd name="T23" fmla="*/ 39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8" h="598">
                <a:moveTo>
                  <a:pt x="303" y="597"/>
                </a:moveTo>
                <a:lnTo>
                  <a:pt x="303" y="597"/>
                </a:lnTo>
                <a:cubicBezTo>
                  <a:pt x="137" y="597"/>
                  <a:pt x="0" y="470"/>
                  <a:pt x="0" y="303"/>
                </a:cubicBezTo>
                <a:cubicBezTo>
                  <a:pt x="0" y="137"/>
                  <a:pt x="137" y="0"/>
                  <a:pt x="303" y="0"/>
                </a:cubicBezTo>
                <a:cubicBezTo>
                  <a:pt x="470" y="0"/>
                  <a:pt x="597" y="137"/>
                  <a:pt x="597" y="303"/>
                </a:cubicBezTo>
                <a:cubicBezTo>
                  <a:pt x="597" y="470"/>
                  <a:pt x="470" y="597"/>
                  <a:pt x="303" y="597"/>
                </a:cubicBezTo>
                <a:close/>
                <a:moveTo>
                  <a:pt x="303" y="39"/>
                </a:moveTo>
                <a:lnTo>
                  <a:pt x="303" y="39"/>
                </a:lnTo>
                <a:cubicBezTo>
                  <a:pt x="157" y="39"/>
                  <a:pt x="39" y="157"/>
                  <a:pt x="39" y="303"/>
                </a:cubicBezTo>
                <a:cubicBezTo>
                  <a:pt x="39" y="450"/>
                  <a:pt x="157" y="568"/>
                  <a:pt x="303" y="568"/>
                </a:cubicBezTo>
                <a:cubicBezTo>
                  <a:pt x="450" y="568"/>
                  <a:pt x="568" y="450"/>
                  <a:pt x="568" y="303"/>
                </a:cubicBezTo>
                <a:cubicBezTo>
                  <a:pt x="568" y="157"/>
                  <a:pt x="450" y="39"/>
                  <a:pt x="303" y="3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5" name="Freeform 736">
            <a:extLst>
              <a:ext uri="{FF2B5EF4-FFF2-40B4-BE49-F238E27FC236}">
                <a16:creationId xmlns:a16="http://schemas.microsoft.com/office/drawing/2014/main" id="{004F6AC6-B94E-214F-9B03-59B4737DF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0253" y="5362224"/>
            <a:ext cx="379270" cy="379272"/>
          </a:xfrm>
          <a:custGeom>
            <a:avLst/>
            <a:gdLst>
              <a:gd name="T0" fmla="*/ 195 w 392"/>
              <a:gd name="T1" fmla="*/ 391 h 392"/>
              <a:gd name="T2" fmla="*/ 195 w 392"/>
              <a:gd name="T3" fmla="*/ 391 h 392"/>
              <a:gd name="T4" fmla="*/ 58 w 392"/>
              <a:gd name="T5" fmla="*/ 332 h 392"/>
              <a:gd name="T6" fmla="*/ 0 w 392"/>
              <a:gd name="T7" fmla="*/ 195 h 392"/>
              <a:gd name="T8" fmla="*/ 58 w 392"/>
              <a:gd name="T9" fmla="*/ 58 h 392"/>
              <a:gd name="T10" fmla="*/ 195 w 392"/>
              <a:gd name="T11" fmla="*/ 0 h 392"/>
              <a:gd name="T12" fmla="*/ 332 w 392"/>
              <a:gd name="T13" fmla="*/ 58 h 392"/>
              <a:gd name="T14" fmla="*/ 391 w 392"/>
              <a:gd name="T15" fmla="*/ 195 h 392"/>
              <a:gd name="T16" fmla="*/ 332 w 392"/>
              <a:gd name="T17" fmla="*/ 332 h 392"/>
              <a:gd name="T18" fmla="*/ 195 w 392"/>
              <a:gd name="T19" fmla="*/ 391 h 392"/>
              <a:gd name="T20" fmla="*/ 195 w 392"/>
              <a:gd name="T21" fmla="*/ 19 h 392"/>
              <a:gd name="T22" fmla="*/ 195 w 392"/>
              <a:gd name="T23" fmla="*/ 19 h 392"/>
              <a:gd name="T24" fmla="*/ 29 w 392"/>
              <a:gd name="T25" fmla="*/ 195 h 392"/>
              <a:gd name="T26" fmla="*/ 195 w 392"/>
              <a:gd name="T27" fmla="*/ 362 h 392"/>
              <a:gd name="T28" fmla="*/ 372 w 392"/>
              <a:gd name="T29" fmla="*/ 195 h 392"/>
              <a:gd name="T30" fmla="*/ 195 w 392"/>
              <a:gd name="T31" fmla="*/ 19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2" h="392">
                <a:moveTo>
                  <a:pt x="195" y="391"/>
                </a:moveTo>
                <a:lnTo>
                  <a:pt x="195" y="391"/>
                </a:lnTo>
                <a:cubicBezTo>
                  <a:pt x="146" y="391"/>
                  <a:pt x="98" y="362"/>
                  <a:pt x="58" y="332"/>
                </a:cubicBezTo>
                <a:cubicBezTo>
                  <a:pt x="19" y="293"/>
                  <a:pt x="0" y="244"/>
                  <a:pt x="0" y="195"/>
                </a:cubicBezTo>
                <a:cubicBezTo>
                  <a:pt x="0" y="137"/>
                  <a:pt x="19" y="88"/>
                  <a:pt x="58" y="58"/>
                </a:cubicBezTo>
                <a:cubicBezTo>
                  <a:pt x="98" y="19"/>
                  <a:pt x="146" y="0"/>
                  <a:pt x="195" y="0"/>
                </a:cubicBezTo>
                <a:cubicBezTo>
                  <a:pt x="244" y="0"/>
                  <a:pt x="293" y="19"/>
                  <a:pt x="332" y="58"/>
                </a:cubicBezTo>
                <a:cubicBezTo>
                  <a:pt x="372" y="88"/>
                  <a:pt x="391" y="137"/>
                  <a:pt x="391" y="195"/>
                </a:cubicBezTo>
                <a:cubicBezTo>
                  <a:pt x="391" y="244"/>
                  <a:pt x="372" y="293"/>
                  <a:pt x="332" y="332"/>
                </a:cubicBezTo>
                <a:cubicBezTo>
                  <a:pt x="293" y="362"/>
                  <a:pt x="244" y="391"/>
                  <a:pt x="195" y="391"/>
                </a:cubicBezTo>
                <a:close/>
                <a:moveTo>
                  <a:pt x="195" y="19"/>
                </a:moveTo>
                <a:lnTo>
                  <a:pt x="195" y="19"/>
                </a:lnTo>
                <a:cubicBezTo>
                  <a:pt x="98" y="19"/>
                  <a:pt x="29" y="97"/>
                  <a:pt x="29" y="195"/>
                </a:cubicBezTo>
                <a:cubicBezTo>
                  <a:pt x="29" y="283"/>
                  <a:pt x="98" y="362"/>
                  <a:pt x="195" y="362"/>
                </a:cubicBezTo>
                <a:cubicBezTo>
                  <a:pt x="293" y="362"/>
                  <a:pt x="372" y="283"/>
                  <a:pt x="372" y="195"/>
                </a:cubicBezTo>
                <a:cubicBezTo>
                  <a:pt x="372" y="97"/>
                  <a:pt x="293" y="19"/>
                  <a:pt x="195" y="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6" name="Freeform 737">
            <a:extLst>
              <a:ext uri="{FF2B5EF4-FFF2-40B4-BE49-F238E27FC236}">
                <a16:creationId xmlns:a16="http://schemas.microsoft.com/office/drawing/2014/main" id="{701A7D30-A16E-6F43-84C5-AA1A77F70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390" y="5400578"/>
            <a:ext cx="285517" cy="294040"/>
          </a:xfrm>
          <a:custGeom>
            <a:avLst/>
            <a:gdLst>
              <a:gd name="T0" fmla="*/ 146 w 294"/>
              <a:gd name="T1" fmla="*/ 303 h 304"/>
              <a:gd name="T2" fmla="*/ 146 w 294"/>
              <a:gd name="T3" fmla="*/ 303 h 304"/>
              <a:gd name="T4" fmla="*/ 0 w 294"/>
              <a:gd name="T5" fmla="*/ 156 h 304"/>
              <a:gd name="T6" fmla="*/ 146 w 294"/>
              <a:gd name="T7" fmla="*/ 0 h 304"/>
              <a:gd name="T8" fmla="*/ 293 w 294"/>
              <a:gd name="T9" fmla="*/ 156 h 304"/>
              <a:gd name="T10" fmla="*/ 146 w 294"/>
              <a:gd name="T11" fmla="*/ 303 h 304"/>
              <a:gd name="T12" fmla="*/ 146 w 294"/>
              <a:gd name="T13" fmla="*/ 29 h 304"/>
              <a:gd name="T14" fmla="*/ 146 w 294"/>
              <a:gd name="T15" fmla="*/ 29 h 304"/>
              <a:gd name="T16" fmla="*/ 19 w 294"/>
              <a:gd name="T17" fmla="*/ 156 h 304"/>
              <a:gd name="T18" fmla="*/ 146 w 294"/>
              <a:gd name="T19" fmla="*/ 274 h 304"/>
              <a:gd name="T20" fmla="*/ 274 w 294"/>
              <a:gd name="T21" fmla="*/ 156 h 304"/>
              <a:gd name="T22" fmla="*/ 146 w 294"/>
              <a:gd name="T23" fmla="*/ 29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4" h="304">
                <a:moveTo>
                  <a:pt x="146" y="303"/>
                </a:moveTo>
                <a:lnTo>
                  <a:pt x="146" y="303"/>
                </a:lnTo>
                <a:cubicBezTo>
                  <a:pt x="68" y="303"/>
                  <a:pt x="0" y="235"/>
                  <a:pt x="0" y="156"/>
                </a:cubicBezTo>
                <a:cubicBezTo>
                  <a:pt x="0" y="68"/>
                  <a:pt x="68" y="0"/>
                  <a:pt x="146" y="0"/>
                </a:cubicBezTo>
                <a:cubicBezTo>
                  <a:pt x="225" y="0"/>
                  <a:pt x="293" y="68"/>
                  <a:pt x="293" y="156"/>
                </a:cubicBezTo>
                <a:cubicBezTo>
                  <a:pt x="293" y="235"/>
                  <a:pt x="225" y="303"/>
                  <a:pt x="146" y="303"/>
                </a:cubicBezTo>
                <a:close/>
                <a:moveTo>
                  <a:pt x="146" y="29"/>
                </a:moveTo>
                <a:lnTo>
                  <a:pt x="146" y="29"/>
                </a:lnTo>
                <a:cubicBezTo>
                  <a:pt x="78" y="29"/>
                  <a:pt x="19" y="88"/>
                  <a:pt x="19" y="156"/>
                </a:cubicBezTo>
                <a:cubicBezTo>
                  <a:pt x="19" y="225"/>
                  <a:pt x="78" y="274"/>
                  <a:pt x="146" y="274"/>
                </a:cubicBezTo>
                <a:cubicBezTo>
                  <a:pt x="215" y="274"/>
                  <a:pt x="274" y="225"/>
                  <a:pt x="274" y="156"/>
                </a:cubicBezTo>
                <a:cubicBezTo>
                  <a:pt x="274" y="88"/>
                  <a:pt x="215" y="29"/>
                  <a:pt x="146" y="2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7" name="Freeform 738">
            <a:extLst>
              <a:ext uri="{FF2B5EF4-FFF2-40B4-BE49-F238E27FC236}">
                <a16:creationId xmlns:a16="http://schemas.microsoft.com/office/drawing/2014/main" id="{B08A5EE4-4382-5647-94D8-D105B9814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5143" y="5477285"/>
            <a:ext cx="93752" cy="144890"/>
          </a:xfrm>
          <a:custGeom>
            <a:avLst/>
            <a:gdLst>
              <a:gd name="T0" fmla="*/ 49 w 99"/>
              <a:gd name="T1" fmla="*/ 147 h 148"/>
              <a:gd name="T2" fmla="*/ 49 w 99"/>
              <a:gd name="T3" fmla="*/ 147 h 148"/>
              <a:gd name="T4" fmla="*/ 10 w 99"/>
              <a:gd name="T5" fmla="*/ 137 h 148"/>
              <a:gd name="T6" fmla="*/ 10 w 99"/>
              <a:gd name="T7" fmla="*/ 127 h 148"/>
              <a:gd name="T8" fmla="*/ 20 w 99"/>
              <a:gd name="T9" fmla="*/ 118 h 148"/>
              <a:gd name="T10" fmla="*/ 69 w 99"/>
              <a:gd name="T11" fmla="*/ 118 h 148"/>
              <a:gd name="T12" fmla="*/ 79 w 99"/>
              <a:gd name="T13" fmla="*/ 108 h 148"/>
              <a:gd name="T14" fmla="*/ 49 w 99"/>
              <a:gd name="T15" fmla="*/ 78 h 148"/>
              <a:gd name="T16" fmla="*/ 20 w 99"/>
              <a:gd name="T17" fmla="*/ 69 h 148"/>
              <a:gd name="T18" fmla="*/ 10 w 99"/>
              <a:gd name="T19" fmla="*/ 39 h 148"/>
              <a:gd name="T20" fmla="*/ 20 w 99"/>
              <a:gd name="T21" fmla="*/ 10 h 148"/>
              <a:gd name="T22" fmla="*/ 88 w 99"/>
              <a:gd name="T23" fmla="*/ 10 h 148"/>
              <a:gd name="T24" fmla="*/ 88 w 99"/>
              <a:gd name="T25" fmla="*/ 20 h 148"/>
              <a:gd name="T26" fmla="*/ 79 w 99"/>
              <a:gd name="T27" fmla="*/ 30 h 148"/>
              <a:gd name="T28" fmla="*/ 30 w 99"/>
              <a:gd name="T29" fmla="*/ 30 h 148"/>
              <a:gd name="T30" fmla="*/ 20 w 99"/>
              <a:gd name="T31" fmla="*/ 39 h 148"/>
              <a:gd name="T32" fmla="*/ 49 w 99"/>
              <a:gd name="T33" fmla="*/ 69 h 148"/>
              <a:gd name="T34" fmla="*/ 79 w 99"/>
              <a:gd name="T35" fmla="*/ 78 h 148"/>
              <a:gd name="T36" fmla="*/ 98 w 99"/>
              <a:gd name="T37" fmla="*/ 108 h 148"/>
              <a:gd name="T38" fmla="*/ 79 w 99"/>
              <a:gd name="T39" fmla="*/ 137 h 148"/>
              <a:gd name="T40" fmla="*/ 49 w 99"/>
              <a:gd name="T41" fmla="*/ 147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9" h="148">
                <a:moveTo>
                  <a:pt x="49" y="147"/>
                </a:moveTo>
                <a:lnTo>
                  <a:pt x="49" y="147"/>
                </a:lnTo>
                <a:cubicBezTo>
                  <a:pt x="40" y="147"/>
                  <a:pt x="20" y="147"/>
                  <a:pt x="10" y="137"/>
                </a:cubicBezTo>
                <a:cubicBezTo>
                  <a:pt x="10" y="137"/>
                  <a:pt x="0" y="127"/>
                  <a:pt x="10" y="127"/>
                </a:cubicBezTo>
                <a:cubicBezTo>
                  <a:pt x="10" y="118"/>
                  <a:pt x="10" y="118"/>
                  <a:pt x="20" y="118"/>
                </a:cubicBezTo>
                <a:cubicBezTo>
                  <a:pt x="40" y="127"/>
                  <a:pt x="59" y="127"/>
                  <a:pt x="69" y="118"/>
                </a:cubicBezTo>
                <a:cubicBezTo>
                  <a:pt x="69" y="118"/>
                  <a:pt x="79" y="118"/>
                  <a:pt x="79" y="108"/>
                </a:cubicBezTo>
                <a:cubicBezTo>
                  <a:pt x="79" y="98"/>
                  <a:pt x="59" y="88"/>
                  <a:pt x="49" y="78"/>
                </a:cubicBezTo>
                <a:cubicBezTo>
                  <a:pt x="40" y="78"/>
                  <a:pt x="30" y="69"/>
                  <a:pt x="20" y="69"/>
                </a:cubicBezTo>
                <a:cubicBezTo>
                  <a:pt x="10" y="59"/>
                  <a:pt x="10" y="49"/>
                  <a:pt x="10" y="39"/>
                </a:cubicBezTo>
                <a:cubicBezTo>
                  <a:pt x="10" y="30"/>
                  <a:pt x="10" y="20"/>
                  <a:pt x="20" y="10"/>
                </a:cubicBezTo>
                <a:cubicBezTo>
                  <a:pt x="40" y="0"/>
                  <a:pt x="69" y="0"/>
                  <a:pt x="88" y="10"/>
                </a:cubicBezTo>
                <a:cubicBezTo>
                  <a:pt x="88" y="10"/>
                  <a:pt x="98" y="20"/>
                  <a:pt x="88" y="20"/>
                </a:cubicBezTo>
                <a:cubicBezTo>
                  <a:pt x="88" y="30"/>
                  <a:pt x="88" y="30"/>
                  <a:pt x="79" y="30"/>
                </a:cubicBezTo>
                <a:cubicBezTo>
                  <a:pt x="59" y="20"/>
                  <a:pt x="49" y="20"/>
                  <a:pt x="30" y="30"/>
                </a:cubicBezTo>
                <a:lnTo>
                  <a:pt x="20" y="39"/>
                </a:lnTo>
                <a:cubicBezTo>
                  <a:pt x="20" y="49"/>
                  <a:pt x="40" y="59"/>
                  <a:pt x="49" y="69"/>
                </a:cubicBezTo>
                <a:cubicBezTo>
                  <a:pt x="59" y="69"/>
                  <a:pt x="69" y="78"/>
                  <a:pt x="79" y="78"/>
                </a:cubicBezTo>
                <a:cubicBezTo>
                  <a:pt x="88" y="88"/>
                  <a:pt x="98" y="98"/>
                  <a:pt x="98" y="108"/>
                </a:cubicBezTo>
                <a:cubicBezTo>
                  <a:pt x="98" y="118"/>
                  <a:pt x="88" y="127"/>
                  <a:pt x="79" y="137"/>
                </a:cubicBezTo>
                <a:cubicBezTo>
                  <a:pt x="69" y="147"/>
                  <a:pt x="59" y="147"/>
                  <a:pt x="49" y="1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8" name="Freeform 739">
            <a:extLst>
              <a:ext uri="{FF2B5EF4-FFF2-40B4-BE49-F238E27FC236}">
                <a16:creationId xmlns:a16="http://schemas.microsoft.com/office/drawing/2014/main" id="{6EBE51F5-5FFA-2245-AFDF-4D1A1E9F7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3494" y="5447453"/>
            <a:ext cx="21309" cy="29832"/>
          </a:xfrm>
          <a:custGeom>
            <a:avLst/>
            <a:gdLst>
              <a:gd name="T0" fmla="*/ 9 w 20"/>
              <a:gd name="T1" fmla="*/ 29 h 30"/>
              <a:gd name="T2" fmla="*/ 9 w 20"/>
              <a:gd name="T3" fmla="*/ 29 h 30"/>
              <a:gd name="T4" fmla="*/ 0 w 20"/>
              <a:gd name="T5" fmla="*/ 19 h 30"/>
              <a:gd name="T6" fmla="*/ 0 w 20"/>
              <a:gd name="T7" fmla="*/ 9 h 30"/>
              <a:gd name="T8" fmla="*/ 9 w 20"/>
              <a:gd name="T9" fmla="*/ 0 h 30"/>
              <a:gd name="T10" fmla="*/ 19 w 20"/>
              <a:gd name="T11" fmla="*/ 9 h 30"/>
              <a:gd name="T12" fmla="*/ 19 w 20"/>
              <a:gd name="T13" fmla="*/ 19 h 30"/>
              <a:gd name="T14" fmla="*/ 9 w 20"/>
              <a:gd name="T15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30">
                <a:moveTo>
                  <a:pt x="9" y="29"/>
                </a:moveTo>
                <a:lnTo>
                  <a:pt x="9" y="29"/>
                </a:lnTo>
                <a:lnTo>
                  <a:pt x="0" y="19"/>
                </a:ln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19" y="0"/>
                  <a:pt x="19" y="0"/>
                  <a:pt x="19" y="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29"/>
                  <a:pt x="9" y="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9" name="Freeform 740">
            <a:extLst>
              <a:ext uri="{FF2B5EF4-FFF2-40B4-BE49-F238E27FC236}">
                <a16:creationId xmlns:a16="http://schemas.microsoft.com/office/drawing/2014/main" id="{07D268F3-13CB-BC4C-A102-A2ED66B64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3494" y="5617912"/>
            <a:ext cx="21309" cy="38355"/>
          </a:xfrm>
          <a:custGeom>
            <a:avLst/>
            <a:gdLst>
              <a:gd name="T0" fmla="*/ 9 w 20"/>
              <a:gd name="T1" fmla="*/ 39 h 40"/>
              <a:gd name="T2" fmla="*/ 9 w 20"/>
              <a:gd name="T3" fmla="*/ 39 h 40"/>
              <a:gd name="T4" fmla="*/ 0 w 20"/>
              <a:gd name="T5" fmla="*/ 29 h 40"/>
              <a:gd name="T6" fmla="*/ 0 w 20"/>
              <a:gd name="T7" fmla="*/ 10 h 40"/>
              <a:gd name="T8" fmla="*/ 9 w 20"/>
              <a:gd name="T9" fmla="*/ 0 h 40"/>
              <a:gd name="T10" fmla="*/ 19 w 20"/>
              <a:gd name="T11" fmla="*/ 10 h 40"/>
              <a:gd name="T12" fmla="*/ 19 w 20"/>
              <a:gd name="T13" fmla="*/ 29 h 40"/>
              <a:gd name="T14" fmla="*/ 9 w 20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40">
                <a:moveTo>
                  <a:pt x="9" y="39"/>
                </a:moveTo>
                <a:lnTo>
                  <a:pt x="9" y="39"/>
                </a:lnTo>
                <a:lnTo>
                  <a:pt x="0" y="29"/>
                </a:lnTo>
                <a:cubicBezTo>
                  <a:pt x="0" y="10"/>
                  <a:pt x="0" y="10"/>
                  <a:pt x="0" y="10"/>
                </a:cubicBezTo>
                <a:lnTo>
                  <a:pt x="9" y="0"/>
                </a:lnTo>
                <a:cubicBezTo>
                  <a:pt x="19" y="0"/>
                  <a:pt x="19" y="10"/>
                  <a:pt x="19" y="10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39"/>
                  <a:pt x="9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3" name="Freeform 744">
            <a:extLst>
              <a:ext uri="{FF2B5EF4-FFF2-40B4-BE49-F238E27FC236}">
                <a16:creationId xmlns:a16="http://schemas.microsoft.com/office/drawing/2014/main" id="{8D503430-7A1D-1F48-80E3-C0676E818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9945" y="11677723"/>
            <a:ext cx="370747" cy="549731"/>
          </a:xfrm>
          <a:custGeom>
            <a:avLst/>
            <a:gdLst>
              <a:gd name="T0" fmla="*/ 381 w 382"/>
              <a:gd name="T1" fmla="*/ 567 h 568"/>
              <a:gd name="T2" fmla="*/ 381 w 382"/>
              <a:gd name="T3" fmla="*/ 567 h 568"/>
              <a:gd name="T4" fmla="*/ 381 w 382"/>
              <a:gd name="T5" fmla="*/ 460 h 568"/>
              <a:gd name="T6" fmla="*/ 186 w 382"/>
              <a:gd name="T7" fmla="*/ 460 h 568"/>
              <a:gd name="T8" fmla="*/ 225 w 382"/>
              <a:gd name="T9" fmla="*/ 420 h 568"/>
              <a:gd name="T10" fmla="*/ 264 w 382"/>
              <a:gd name="T11" fmla="*/ 381 h 568"/>
              <a:gd name="T12" fmla="*/ 293 w 382"/>
              <a:gd name="T13" fmla="*/ 352 h 568"/>
              <a:gd name="T14" fmla="*/ 322 w 382"/>
              <a:gd name="T15" fmla="*/ 303 h 568"/>
              <a:gd name="T16" fmla="*/ 352 w 382"/>
              <a:gd name="T17" fmla="*/ 264 h 568"/>
              <a:gd name="T18" fmla="*/ 371 w 382"/>
              <a:gd name="T19" fmla="*/ 176 h 568"/>
              <a:gd name="T20" fmla="*/ 322 w 382"/>
              <a:gd name="T21" fmla="*/ 49 h 568"/>
              <a:gd name="T22" fmla="*/ 186 w 382"/>
              <a:gd name="T23" fmla="*/ 0 h 568"/>
              <a:gd name="T24" fmla="*/ 48 w 382"/>
              <a:gd name="T25" fmla="*/ 49 h 568"/>
              <a:gd name="T26" fmla="*/ 0 w 382"/>
              <a:gd name="T27" fmla="*/ 186 h 568"/>
              <a:gd name="T28" fmla="*/ 127 w 382"/>
              <a:gd name="T29" fmla="*/ 186 h 568"/>
              <a:gd name="T30" fmla="*/ 136 w 382"/>
              <a:gd name="T31" fmla="*/ 137 h 568"/>
              <a:gd name="T32" fmla="*/ 186 w 382"/>
              <a:gd name="T33" fmla="*/ 117 h 568"/>
              <a:gd name="T34" fmla="*/ 244 w 382"/>
              <a:gd name="T35" fmla="*/ 176 h 568"/>
              <a:gd name="T36" fmla="*/ 205 w 382"/>
              <a:gd name="T37" fmla="*/ 264 h 568"/>
              <a:gd name="T38" fmla="*/ 166 w 382"/>
              <a:gd name="T39" fmla="*/ 313 h 568"/>
              <a:gd name="T40" fmla="*/ 117 w 382"/>
              <a:gd name="T41" fmla="*/ 362 h 568"/>
              <a:gd name="T42" fmla="*/ 58 w 382"/>
              <a:gd name="T43" fmla="*/ 410 h 568"/>
              <a:gd name="T44" fmla="*/ 0 w 382"/>
              <a:gd name="T45" fmla="*/ 460 h 568"/>
              <a:gd name="T46" fmla="*/ 0 w 382"/>
              <a:gd name="T47" fmla="*/ 567 h 568"/>
              <a:gd name="T48" fmla="*/ 381 w 382"/>
              <a:gd name="T49" fmla="*/ 567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82" h="568">
                <a:moveTo>
                  <a:pt x="381" y="567"/>
                </a:moveTo>
                <a:lnTo>
                  <a:pt x="381" y="567"/>
                </a:lnTo>
                <a:cubicBezTo>
                  <a:pt x="381" y="460"/>
                  <a:pt x="381" y="460"/>
                  <a:pt x="381" y="460"/>
                </a:cubicBezTo>
                <a:cubicBezTo>
                  <a:pt x="186" y="460"/>
                  <a:pt x="186" y="460"/>
                  <a:pt x="186" y="460"/>
                </a:cubicBezTo>
                <a:cubicBezTo>
                  <a:pt x="186" y="450"/>
                  <a:pt x="205" y="440"/>
                  <a:pt x="225" y="420"/>
                </a:cubicBezTo>
                <a:cubicBezTo>
                  <a:pt x="244" y="401"/>
                  <a:pt x="254" y="391"/>
                  <a:pt x="264" y="381"/>
                </a:cubicBezTo>
                <a:cubicBezTo>
                  <a:pt x="264" y="371"/>
                  <a:pt x="274" y="362"/>
                  <a:pt x="293" y="352"/>
                </a:cubicBezTo>
                <a:cubicBezTo>
                  <a:pt x="313" y="332"/>
                  <a:pt x="322" y="322"/>
                  <a:pt x="322" y="303"/>
                </a:cubicBezTo>
                <a:cubicBezTo>
                  <a:pt x="332" y="293"/>
                  <a:pt x="342" y="283"/>
                  <a:pt x="352" y="264"/>
                </a:cubicBezTo>
                <a:cubicBezTo>
                  <a:pt x="362" y="244"/>
                  <a:pt x="371" y="205"/>
                  <a:pt x="371" y="176"/>
                </a:cubicBezTo>
                <a:cubicBezTo>
                  <a:pt x="371" y="127"/>
                  <a:pt x="352" y="88"/>
                  <a:pt x="322" y="49"/>
                </a:cubicBezTo>
                <a:cubicBezTo>
                  <a:pt x="293" y="19"/>
                  <a:pt x="244" y="0"/>
                  <a:pt x="186" y="0"/>
                </a:cubicBezTo>
                <a:cubicBezTo>
                  <a:pt x="136" y="0"/>
                  <a:pt x="88" y="19"/>
                  <a:pt x="48" y="49"/>
                </a:cubicBezTo>
                <a:cubicBezTo>
                  <a:pt x="19" y="78"/>
                  <a:pt x="0" y="127"/>
                  <a:pt x="0" y="186"/>
                </a:cubicBezTo>
                <a:cubicBezTo>
                  <a:pt x="127" y="186"/>
                  <a:pt x="127" y="186"/>
                  <a:pt x="127" y="186"/>
                </a:cubicBezTo>
                <a:cubicBezTo>
                  <a:pt x="127" y="166"/>
                  <a:pt x="127" y="147"/>
                  <a:pt x="136" y="137"/>
                </a:cubicBezTo>
                <a:cubicBezTo>
                  <a:pt x="146" y="117"/>
                  <a:pt x="166" y="117"/>
                  <a:pt x="186" y="117"/>
                </a:cubicBezTo>
                <a:cubicBezTo>
                  <a:pt x="225" y="117"/>
                  <a:pt x="244" y="137"/>
                  <a:pt x="244" y="176"/>
                </a:cubicBezTo>
                <a:cubicBezTo>
                  <a:pt x="244" y="205"/>
                  <a:pt x="225" y="235"/>
                  <a:pt x="205" y="264"/>
                </a:cubicBezTo>
                <a:cubicBezTo>
                  <a:pt x="195" y="283"/>
                  <a:pt x="186" y="293"/>
                  <a:pt x="166" y="313"/>
                </a:cubicBezTo>
                <a:cubicBezTo>
                  <a:pt x="146" y="332"/>
                  <a:pt x="127" y="352"/>
                  <a:pt x="117" y="362"/>
                </a:cubicBezTo>
                <a:cubicBezTo>
                  <a:pt x="97" y="371"/>
                  <a:pt x="78" y="391"/>
                  <a:pt x="58" y="410"/>
                </a:cubicBezTo>
                <a:cubicBezTo>
                  <a:pt x="29" y="430"/>
                  <a:pt x="9" y="450"/>
                  <a:pt x="0" y="460"/>
                </a:cubicBezTo>
                <a:cubicBezTo>
                  <a:pt x="0" y="567"/>
                  <a:pt x="0" y="567"/>
                  <a:pt x="0" y="567"/>
                </a:cubicBezTo>
                <a:cubicBezTo>
                  <a:pt x="381" y="567"/>
                  <a:pt x="381" y="567"/>
                  <a:pt x="381" y="56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48" name="CuadroTexto 1047">
            <a:extLst>
              <a:ext uri="{FF2B5EF4-FFF2-40B4-BE49-F238E27FC236}">
                <a16:creationId xmlns:a16="http://schemas.microsoft.com/office/drawing/2014/main" id="{17E49B2B-D30A-3948-86E8-698AC1890DF3}"/>
              </a:ext>
            </a:extLst>
          </p:cNvPr>
          <p:cNvSpPr txBox="1"/>
          <p:nvPr/>
        </p:nvSpPr>
        <p:spPr>
          <a:xfrm>
            <a:off x="9903584" y="1049877"/>
            <a:ext cx="45704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Mindmap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1049" name="CuadroTexto 1048">
            <a:extLst>
              <a:ext uri="{FF2B5EF4-FFF2-40B4-BE49-F238E27FC236}">
                <a16:creationId xmlns:a16="http://schemas.microsoft.com/office/drawing/2014/main" id="{693EA667-606E-CC4A-A533-2B592F5194AA}"/>
              </a:ext>
            </a:extLst>
          </p:cNvPr>
          <p:cNvSpPr txBox="1"/>
          <p:nvPr/>
        </p:nvSpPr>
        <p:spPr>
          <a:xfrm>
            <a:off x="7976482" y="3080105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1050" name="CuadroTexto 1049">
            <a:extLst>
              <a:ext uri="{FF2B5EF4-FFF2-40B4-BE49-F238E27FC236}">
                <a16:creationId xmlns:a16="http://schemas.microsoft.com/office/drawing/2014/main" id="{CFEBB4FD-CFF8-A24C-8C87-3B871C9FB335}"/>
              </a:ext>
            </a:extLst>
          </p:cNvPr>
          <p:cNvSpPr txBox="1"/>
          <p:nvPr/>
        </p:nvSpPr>
        <p:spPr>
          <a:xfrm>
            <a:off x="5844880" y="4472982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1051" name="CuadroTexto 1050">
            <a:extLst>
              <a:ext uri="{FF2B5EF4-FFF2-40B4-BE49-F238E27FC236}">
                <a16:creationId xmlns:a16="http://schemas.microsoft.com/office/drawing/2014/main" id="{4B36DE28-CFCA-714C-877C-2207EBBAB055}"/>
              </a:ext>
            </a:extLst>
          </p:cNvPr>
          <p:cNvSpPr txBox="1"/>
          <p:nvPr/>
        </p:nvSpPr>
        <p:spPr>
          <a:xfrm>
            <a:off x="5845626" y="10036717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1052" name="Freeform 371">
            <a:extLst>
              <a:ext uri="{FF2B5EF4-FFF2-40B4-BE49-F238E27FC236}">
                <a16:creationId xmlns:a16="http://schemas.microsoft.com/office/drawing/2014/main" id="{9FA5E318-59E3-B34F-9FEF-5F2DA30EF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861" y="11302713"/>
            <a:ext cx="1619359" cy="1448900"/>
          </a:xfrm>
          <a:custGeom>
            <a:avLst/>
            <a:gdLst>
              <a:gd name="T0" fmla="*/ 1115 w 1674"/>
              <a:gd name="T1" fmla="*/ 0 h 1498"/>
              <a:gd name="T2" fmla="*/ 1115 w 1674"/>
              <a:gd name="T3" fmla="*/ 0 h 1498"/>
              <a:gd name="T4" fmla="*/ 567 w 1674"/>
              <a:gd name="T5" fmla="*/ 0 h 1498"/>
              <a:gd name="T6" fmla="*/ 322 w 1674"/>
              <a:gd name="T7" fmla="*/ 127 h 1498"/>
              <a:gd name="T8" fmla="*/ 48 w 1674"/>
              <a:gd name="T9" fmla="*/ 607 h 1498"/>
              <a:gd name="T10" fmla="*/ 48 w 1674"/>
              <a:gd name="T11" fmla="*/ 881 h 1498"/>
              <a:gd name="T12" fmla="*/ 322 w 1674"/>
              <a:gd name="T13" fmla="*/ 1360 h 1498"/>
              <a:gd name="T14" fmla="*/ 567 w 1674"/>
              <a:gd name="T15" fmla="*/ 1497 h 1498"/>
              <a:gd name="T16" fmla="*/ 1115 w 1674"/>
              <a:gd name="T17" fmla="*/ 1497 h 1498"/>
              <a:gd name="T18" fmla="*/ 1350 w 1674"/>
              <a:gd name="T19" fmla="*/ 1360 h 1498"/>
              <a:gd name="T20" fmla="*/ 1624 w 1674"/>
              <a:gd name="T21" fmla="*/ 881 h 1498"/>
              <a:gd name="T22" fmla="*/ 1624 w 1674"/>
              <a:gd name="T23" fmla="*/ 607 h 1498"/>
              <a:gd name="T24" fmla="*/ 1350 w 1674"/>
              <a:gd name="T25" fmla="*/ 127 h 1498"/>
              <a:gd name="T26" fmla="*/ 1115 w 1674"/>
              <a:gd name="T27" fmla="*/ 0 h 1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74" h="1498">
                <a:moveTo>
                  <a:pt x="1115" y="0"/>
                </a:moveTo>
                <a:lnTo>
                  <a:pt x="1115" y="0"/>
                </a:lnTo>
                <a:cubicBezTo>
                  <a:pt x="567" y="0"/>
                  <a:pt x="567" y="0"/>
                  <a:pt x="567" y="0"/>
                </a:cubicBezTo>
                <a:cubicBezTo>
                  <a:pt x="469" y="0"/>
                  <a:pt x="371" y="49"/>
                  <a:pt x="322" y="127"/>
                </a:cubicBezTo>
                <a:cubicBezTo>
                  <a:pt x="48" y="607"/>
                  <a:pt x="48" y="607"/>
                  <a:pt x="48" y="607"/>
                </a:cubicBezTo>
                <a:cubicBezTo>
                  <a:pt x="0" y="695"/>
                  <a:pt x="0" y="803"/>
                  <a:pt x="48" y="881"/>
                </a:cubicBezTo>
                <a:cubicBezTo>
                  <a:pt x="322" y="1360"/>
                  <a:pt x="322" y="1360"/>
                  <a:pt x="322" y="1360"/>
                </a:cubicBezTo>
                <a:cubicBezTo>
                  <a:pt x="371" y="1448"/>
                  <a:pt x="469" y="1497"/>
                  <a:pt x="567" y="1497"/>
                </a:cubicBezTo>
                <a:cubicBezTo>
                  <a:pt x="1115" y="1497"/>
                  <a:pt x="1115" y="1497"/>
                  <a:pt x="1115" y="1497"/>
                </a:cubicBezTo>
                <a:cubicBezTo>
                  <a:pt x="1213" y="1497"/>
                  <a:pt x="1301" y="1448"/>
                  <a:pt x="1350" y="1360"/>
                </a:cubicBezTo>
                <a:cubicBezTo>
                  <a:pt x="1624" y="881"/>
                  <a:pt x="1624" y="881"/>
                  <a:pt x="1624" y="881"/>
                </a:cubicBezTo>
                <a:cubicBezTo>
                  <a:pt x="1673" y="803"/>
                  <a:pt x="1673" y="695"/>
                  <a:pt x="1624" y="607"/>
                </a:cubicBezTo>
                <a:cubicBezTo>
                  <a:pt x="1350" y="127"/>
                  <a:pt x="1350" y="127"/>
                  <a:pt x="1350" y="127"/>
                </a:cubicBezTo>
                <a:cubicBezTo>
                  <a:pt x="1301" y="49"/>
                  <a:pt x="1213" y="0"/>
                  <a:pt x="111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3" name="CuadroTexto 1052">
            <a:extLst>
              <a:ext uri="{FF2B5EF4-FFF2-40B4-BE49-F238E27FC236}">
                <a16:creationId xmlns:a16="http://schemas.microsoft.com/office/drawing/2014/main" id="{44EFBEB4-FFFF-D345-A9ED-8D468AE026A4}"/>
              </a:ext>
            </a:extLst>
          </p:cNvPr>
          <p:cNvSpPr txBox="1"/>
          <p:nvPr/>
        </p:nvSpPr>
        <p:spPr>
          <a:xfrm>
            <a:off x="15838394" y="3062538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1054" name="CuadroTexto 1053">
            <a:extLst>
              <a:ext uri="{FF2B5EF4-FFF2-40B4-BE49-F238E27FC236}">
                <a16:creationId xmlns:a16="http://schemas.microsoft.com/office/drawing/2014/main" id="{93219323-8234-454D-82CD-4440AA1B06D2}"/>
              </a:ext>
            </a:extLst>
          </p:cNvPr>
          <p:cNvSpPr txBox="1"/>
          <p:nvPr/>
        </p:nvSpPr>
        <p:spPr>
          <a:xfrm>
            <a:off x="18009188" y="10048495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1055" name="CuadroTexto 1054">
            <a:extLst>
              <a:ext uri="{FF2B5EF4-FFF2-40B4-BE49-F238E27FC236}">
                <a16:creationId xmlns:a16="http://schemas.microsoft.com/office/drawing/2014/main" id="{A15FC9D5-2603-AB48-ADB1-D55E80284829}"/>
              </a:ext>
            </a:extLst>
          </p:cNvPr>
          <p:cNvSpPr txBox="1"/>
          <p:nvPr/>
        </p:nvSpPr>
        <p:spPr>
          <a:xfrm>
            <a:off x="17992102" y="4489407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1056" name="CuadroTexto 1055">
            <a:extLst>
              <a:ext uri="{FF2B5EF4-FFF2-40B4-BE49-F238E27FC236}">
                <a16:creationId xmlns:a16="http://schemas.microsoft.com/office/drawing/2014/main" id="{76FC0BA8-B02E-4249-9859-EF9B444899D3}"/>
              </a:ext>
            </a:extLst>
          </p:cNvPr>
          <p:cNvSpPr txBox="1"/>
          <p:nvPr/>
        </p:nvSpPr>
        <p:spPr>
          <a:xfrm>
            <a:off x="15832561" y="11341769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1057" name="CuadroTexto 1056">
            <a:extLst>
              <a:ext uri="{FF2B5EF4-FFF2-40B4-BE49-F238E27FC236}">
                <a16:creationId xmlns:a16="http://schemas.microsoft.com/office/drawing/2014/main" id="{FA59DF21-F457-084F-9F77-0E6C67D58C1C}"/>
              </a:ext>
            </a:extLst>
          </p:cNvPr>
          <p:cNvSpPr txBox="1"/>
          <p:nvPr/>
        </p:nvSpPr>
        <p:spPr>
          <a:xfrm>
            <a:off x="8078091" y="11368663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grpSp>
        <p:nvGrpSpPr>
          <p:cNvPr id="1058" name="Group 38">
            <a:extLst>
              <a:ext uri="{FF2B5EF4-FFF2-40B4-BE49-F238E27FC236}">
                <a16:creationId xmlns:a16="http://schemas.microsoft.com/office/drawing/2014/main" id="{02DCE42A-1CFC-334F-AB88-C4F3E9F2627F}"/>
              </a:ext>
            </a:extLst>
          </p:cNvPr>
          <p:cNvGrpSpPr/>
          <p:nvPr/>
        </p:nvGrpSpPr>
        <p:grpSpPr>
          <a:xfrm>
            <a:off x="10948041" y="7740412"/>
            <a:ext cx="2621158" cy="980927"/>
            <a:chOff x="5999600" y="11104223"/>
            <a:chExt cx="2621158" cy="980927"/>
          </a:xfrm>
        </p:grpSpPr>
        <p:sp>
          <p:nvSpPr>
            <p:cNvPr id="1059" name="CuadroTexto 395">
              <a:extLst>
                <a:ext uri="{FF2B5EF4-FFF2-40B4-BE49-F238E27FC236}">
                  <a16:creationId xmlns:a16="http://schemas.microsoft.com/office/drawing/2014/main" id="{A0CBFD7B-23C2-5D4C-BD76-769C04CB350A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60" name="Rectangle 40">
              <a:extLst>
                <a:ext uri="{FF2B5EF4-FFF2-40B4-BE49-F238E27FC236}">
                  <a16:creationId xmlns:a16="http://schemas.microsoft.com/office/drawing/2014/main" id="{DED1D89F-86B1-3A45-AC8A-611353AB2BCC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61" name="Group 38">
            <a:extLst>
              <a:ext uri="{FF2B5EF4-FFF2-40B4-BE49-F238E27FC236}">
                <a16:creationId xmlns:a16="http://schemas.microsoft.com/office/drawing/2014/main" id="{1686473F-06D3-4044-B5D9-45324D97BD19}"/>
              </a:ext>
            </a:extLst>
          </p:cNvPr>
          <p:cNvGrpSpPr/>
          <p:nvPr/>
        </p:nvGrpSpPr>
        <p:grpSpPr>
          <a:xfrm>
            <a:off x="3175462" y="7713518"/>
            <a:ext cx="2621158" cy="980927"/>
            <a:chOff x="5999600" y="11104223"/>
            <a:chExt cx="2621158" cy="980927"/>
          </a:xfrm>
        </p:grpSpPr>
        <p:sp>
          <p:nvSpPr>
            <p:cNvPr id="1062" name="CuadroTexto 395">
              <a:extLst>
                <a:ext uri="{FF2B5EF4-FFF2-40B4-BE49-F238E27FC236}">
                  <a16:creationId xmlns:a16="http://schemas.microsoft.com/office/drawing/2014/main" id="{5F469D50-C670-DD43-9B31-4A5EA737F574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063" name="Rectangle 40">
              <a:extLst>
                <a:ext uri="{FF2B5EF4-FFF2-40B4-BE49-F238E27FC236}">
                  <a16:creationId xmlns:a16="http://schemas.microsoft.com/office/drawing/2014/main" id="{8C55DE69-3B3B-D64D-B40A-23E7EA3A7288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64" name="Group 38">
            <a:extLst>
              <a:ext uri="{FF2B5EF4-FFF2-40B4-BE49-F238E27FC236}">
                <a16:creationId xmlns:a16="http://schemas.microsoft.com/office/drawing/2014/main" id="{AB5042F1-8A3A-AF45-BC6A-6589490CE7FB}"/>
              </a:ext>
            </a:extLst>
          </p:cNvPr>
          <p:cNvGrpSpPr/>
          <p:nvPr/>
        </p:nvGrpSpPr>
        <p:grpSpPr>
          <a:xfrm>
            <a:off x="18413130" y="7740412"/>
            <a:ext cx="2621158" cy="980927"/>
            <a:chOff x="5999600" y="11104223"/>
            <a:chExt cx="2621158" cy="980927"/>
          </a:xfrm>
        </p:grpSpPr>
        <p:sp>
          <p:nvSpPr>
            <p:cNvPr id="1065" name="CuadroTexto 395">
              <a:extLst>
                <a:ext uri="{FF2B5EF4-FFF2-40B4-BE49-F238E27FC236}">
                  <a16:creationId xmlns:a16="http://schemas.microsoft.com/office/drawing/2014/main" id="{AAEE2606-37C3-E746-8305-AFA4776FDE79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066" name="Rectangle 40">
              <a:extLst>
                <a:ext uri="{FF2B5EF4-FFF2-40B4-BE49-F238E27FC236}">
                  <a16:creationId xmlns:a16="http://schemas.microsoft.com/office/drawing/2014/main" id="{9D68F907-C0F4-C548-8F12-537D9AFE210A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67" name="Group 38">
            <a:extLst>
              <a:ext uri="{FF2B5EF4-FFF2-40B4-BE49-F238E27FC236}">
                <a16:creationId xmlns:a16="http://schemas.microsoft.com/office/drawing/2014/main" id="{777BE444-289E-594D-B684-2673D0FDBAEF}"/>
              </a:ext>
            </a:extLst>
          </p:cNvPr>
          <p:cNvGrpSpPr/>
          <p:nvPr/>
        </p:nvGrpSpPr>
        <p:grpSpPr>
          <a:xfrm>
            <a:off x="14773052" y="6196686"/>
            <a:ext cx="2621158" cy="980927"/>
            <a:chOff x="5999600" y="11104223"/>
            <a:chExt cx="2621158" cy="980927"/>
          </a:xfrm>
        </p:grpSpPr>
        <p:sp>
          <p:nvSpPr>
            <p:cNvPr id="1068" name="CuadroTexto 395">
              <a:extLst>
                <a:ext uri="{FF2B5EF4-FFF2-40B4-BE49-F238E27FC236}">
                  <a16:creationId xmlns:a16="http://schemas.microsoft.com/office/drawing/2014/main" id="{20E64786-B8F8-C74C-8112-F0362DDEFE73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69" name="Rectangle 40">
              <a:extLst>
                <a:ext uri="{FF2B5EF4-FFF2-40B4-BE49-F238E27FC236}">
                  <a16:creationId xmlns:a16="http://schemas.microsoft.com/office/drawing/2014/main" id="{94FD9BDD-6092-744E-9E37-7CD2ABBB71F7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70" name="Group 38">
            <a:extLst>
              <a:ext uri="{FF2B5EF4-FFF2-40B4-BE49-F238E27FC236}">
                <a16:creationId xmlns:a16="http://schemas.microsoft.com/office/drawing/2014/main" id="{2AF446DB-6D8C-664D-80CC-EA4596968629}"/>
              </a:ext>
            </a:extLst>
          </p:cNvPr>
          <p:cNvGrpSpPr/>
          <p:nvPr/>
        </p:nvGrpSpPr>
        <p:grpSpPr>
          <a:xfrm>
            <a:off x="14871067" y="9388919"/>
            <a:ext cx="2621158" cy="980927"/>
            <a:chOff x="5999600" y="11104223"/>
            <a:chExt cx="2621158" cy="980927"/>
          </a:xfrm>
        </p:grpSpPr>
        <p:sp>
          <p:nvSpPr>
            <p:cNvPr id="1071" name="CuadroTexto 395">
              <a:extLst>
                <a:ext uri="{FF2B5EF4-FFF2-40B4-BE49-F238E27FC236}">
                  <a16:creationId xmlns:a16="http://schemas.microsoft.com/office/drawing/2014/main" id="{AF61808B-6AF2-C14A-8B12-DD5DE56BAE15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072" name="Rectangle 40">
              <a:extLst>
                <a:ext uri="{FF2B5EF4-FFF2-40B4-BE49-F238E27FC236}">
                  <a16:creationId xmlns:a16="http://schemas.microsoft.com/office/drawing/2014/main" id="{E7792EF5-268F-2D46-9948-81FEEC0ED94C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73" name="Group 38">
            <a:extLst>
              <a:ext uri="{FF2B5EF4-FFF2-40B4-BE49-F238E27FC236}">
                <a16:creationId xmlns:a16="http://schemas.microsoft.com/office/drawing/2014/main" id="{DDB861C3-E4B3-024F-A42E-C1A70A05818E}"/>
              </a:ext>
            </a:extLst>
          </p:cNvPr>
          <p:cNvGrpSpPr/>
          <p:nvPr/>
        </p:nvGrpSpPr>
        <p:grpSpPr>
          <a:xfrm>
            <a:off x="7100111" y="9388919"/>
            <a:ext cx="2621158" cy="980927"/>
            <a:chOff x="5999600" y="11104223"/>
            <a:chExt cx="2621158" cy="980927"/>
          </a:xfrm>
        </p:grpSpPr>
        <p:sp>
          <p:nvSpPr>
            <p:cNvPr id="1074" name="CuadroTexto 395">
              <a:extLst>
                <a:ext uri="{FF2B5EF4-FFF2-40B4-BE49-F238E27FC236}">
                  <a16:creationId xmlns:a16="http://schemas.microsoft.com/office/drawing/2014/main" id="{AC30D164-64B1-B340-9EF1-1B0C1773745F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075" name="Rectangle 40">
              <a:extLst>
                <a:ext uri="{FF2B5EF4-FFF2-40B4-BE49-F238E27FC236}">
                  <a16:creationId xmlns:a16="http://schemas.microsoft.com/office/drawing/2014/main" id="{C6EF43C2-942A-E84D-A4D3-ADFE27C9001D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76" name="Group 38">
            <a:extLst>
              <a:ext uri="{FF2B5EF4-FFF2-40B4-BE49-F238E27FC236}">
                <a16:creationId xmlns:a16="http://schemas.microsoft.com/office/drawing/2014/main" id="{66CFA896-8288-9141-A9A7-6C5F50DC9019}"/>
              </a:ext>
            </a:extLst>
          </p:cNvPr>
          <p:cNvGrpSpPr/>
          <p:nvPr/>
        </p:nvGrpSpPr>
        <p:grpSpPr>
          <a:xfrm>
            <a:off x="7060147" y="6196834"/>
            <a:ext cx="2621158" cy="980927"/>
            <a:chOff x="5999600" y="11104223"/>
            <a:chExt cx="2621158" cy="980927"/>
          </a:xfrm>
        </p:grpSpPr>
        <p:sp>
          <p:nvSpPr>
            <p:cNvPr id="1077" name="CuadroTexto 395">
              <a:extLst>
                <a:ext uri="{FF2B5EF4-FFF2-40B4-BE49-F238E27FC236}">
                  <a16:creationId xmlns:a16="http://schemas.microsoft.com/office/drawing/2014/main" id="{7828ABD4-DD72-AC4B-9AFC-D4294A05A9DA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078" name="Rectangle 40">
              <a:extLst>
                <a:ext uri="{FF2B5EF4-FFF2-40B4-BE49-F238E27FC236}">
                  <a16:creationId xmlns:a16="http://schemas.microsoft.com/office/drawing/2014/main" id="{586A463F-CC5E-D644-913D-F43D7566BDD3}"/>
                </a:ext>
              </a:extLst>
            </p:cNvPr>
            <p:cNvSpPr/>
            <p:nvPr/>
          </p:nvSpPr>
          <p:spPr>
            <a:xfrm>
              <a:off x="5999600" y="11500375"/>
              <a:ext cx="26211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79" name="Group 38">
            <a:extLst>
              <a:ext uri="{FF2B5EF4-FFF2-40B4-BE49-F238E27FC236}">
                <a16:creationId xmlns:a16="http://schemas.microsoft.com/office/drawing/2014/main" id="{26526336-342F-0047-9CDB-ECFC977EBFD2}"/>
              </a:ext>
            </a:extLst>
          </p:cNvPr>
          <p:cNvGrpSpPr/>
          <p:nvPr/>
        </p:nvGrpSpPr>
        <p:grpSpPr>
          <a:xfrm>
            <a:off x="4638731" y="3168385"/>
            <a:ext cx="2660958" cy="995548"/>
            <a:chOff x="6713403" y="11304611"/>
            <a:chExt cx="2660958" cy="995548"/>
          </a:xfrm>
        </p:grpSpPr>
        <p:sp>
          <p:nvSpPr>
            <p:cNvPr id="1080" name="CuadroTexto 395">
              <a:extLst>
                <a:ext uri="{FF2B5EF4-FFF2-40B4-BE49-F238E27FC236}">
                  <a16:creationId xmlns:a16="http://schemas.microsoft.com/office/drawing/2014/main" id="{4928FCA3-94DC-D348-A069-9F46AD022753}"/>
                </a:ext>
              </a:extLst>
            </p:cNvPr>
            <p:cNvSpPr txBox="1"/>
            <p:nvPr/>
          </p:nvSpPr>
          <p:spPr>
            <a:xfrm>
              <a:off x="6983385" y="113046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81" name="Rectangle 40">
              <a:extLst>
                <a:ext uri="{FF2B5EF4-FFF2-40B4-BE49-F238E27FC236}">
                  <a16:creationId xmlns:a16="http://schemas.microsoft.com/office/drawing/2014/main" id="{AA4174B4-963D-1C48-AEAF-A0753B4CD1BA}"/>
                </a:ext>
              </a:extLst>
            </p:cNvPr>
            <p:cNvSpPr/>
            <p:nvPr/>
          </p:nvSpPr>
          <p:spPr>
            <a:xfrm>
              <a:off x="6713403" y="11653828"/>
              <a:ext cx="26609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82" name="Group 38">
            <a:extLst>
              <a:ext uri="{FF2B5EF4-FFF2-40B4-BE49-F238E27FC236}">
                <a16:creationId xmlns:a16="http://schemas.microsoft.com/office/drawing/2014/main" id="{04D5ADD6-A8AC-4243-9FB4-DA8B1D16410A}"/>
              </a:ext>
            </a:extLst>
          </p:cNvPr>
          <p:cNvGrpSpPr/>
          <p:nvPr/>
        </p:nvGrpSpPr>
        <p:grpSpPr>
          <a:xfrm>
            <a:off x="2571017" y="4576593"/>
            <a:ext cx="2660958" cy="995548"/>
            <a:chOff x="6713403" y="11304611"/>
            <a:chExt cx="2660958" cy="995548"/>
          </a:xfrm>
        </p:grpSpPr>
        <p:sp>
          <p:nvSpPr>
            <p:cNvPr id="1083" name="CuadroTexto 395">
              <a:extLst>
                <a:ext uri="{FF2B5EF4-FFF2-40B4-BE49-F238E27FC236}">
                  <a16:creationId xmlns:a16="http://schemas.microsoft.com/office/drawing/2014/main" id="{A6C9FC3F-CD3D-C04A-A71B-20ECE9CC95A8}"/>
                </a:ext>
              </a:extLst>
            </p:cNvPr>
            <p:cNvSpPr txBox="1"/>
            <p:nvPr/>
          </p:nvSpPr>
          <p:spPr>
            <a:xfrm>
              <a:off x="6983385" y="113046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84" name="Rectangle 40">
              <a:extLst>
                <a:ext uri="{FF2B5EF4-FFF2-40B4-BE49-F238E27FC236}">
                  <a16:creationId xmlns:a16="http://schemas.microsoft.com/office/drawing/2014/main" id="{EA946313-75DA-2C41-8F91-B85378AC080C}"/>
                </a:ext>
              </a:extLst>
            </p:cNvPr>
            <p:cNvSpPr/>
            <p:nvPr/>
          </p:nvSpPr>
          <p:spPr>
            <a:xfrm>
              <a:off x="6713403" y="11653828"/>
              <a:ext cx="26609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85" name="Group 38">
            <a:extLst>
              <a:ext uri="{FF2B5EF4-FFF2-40B4-BE49-F238E27FC236}">
                <a16:creationId xmlns:a16="http://schemas.microsoft.com/office/drawing/2014/main" id="{757D98B7-F30E-EA4E-9055-ABAD66BF580B}"/>
              </a:ext>
            </a:extLst>
          </p:cNvPr>
          <p:cNvGrpSpPr/>
          <p:nvPr/>
        </p:nvGrpSpPr>
        <p:grpSpPr>
          <a:xfrm>
            <a:off x="2545447" y="10197463"/>
            <a:ext cx="2660958" cy="995548"/>
            <a:chOff x="6713403" y="11304611"/>
            <a:chExt cx="2660958" cy="995548"/>
          </a:xfrm>
        </p:grpSpPr>
        <p:sp>
          <p:nvSpPr>
            <p:cNvPr id="1086" name="CuadroTexto 395">
              <a:extLst>
                <a:ext uri="{FF2B5EF4-FFF2-40B4-BE49-F238E27FC236}">
                  <a16:creationId xmlns:a16="http://schemas.microsoft.com/office/drawing/2014/main" id="{E7922B77-EC96-0649-B822-DB81670DF2C0}"/>
                </a:ext>
              </a:extLst>
            </p:cNvPr>
            <p:cNvSpPr txBox="1"/>
            <p:nvPr/>
          </p:nvSpPr>
          <p:spPr>
            <a:xfrm>
              <a:off x="6983385" y="113046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087" name="Rectangle 40">
              <a:extLst>
                <a:ext uri="{FF2B5EF4-FFF2-40B4-BE49-F238E27FC236}">
                  <a16:creationId xmlns:a16="http://schemas.microsoft.com/office/drawing/2014/main" id="{3A044612-1D1F-CB43-95AA-4180489ACF8C}"/>
                </a:ext>
              </a:extLst>
            </p:cNvPr>
            <p:cNvSpPr/>
            <p:nvPr/>
          </p:nvSpPr>
          <p:spPr>
            <a:xfrm>
              <a:off x="6713403" y="11653828"/>
              <a:ext cx="26609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88" name="Group 38">
            <a:extLst>
              <a:ext uri="{FF2B5EF4-FFF2-40B4-BE49-F238E27FC236}">
                <a16:creationId xmlns:a16="http://schemas.microsoft.com/office/drawing/2014/main" id="{B8B7D2BA-0ED1-9447-AC2D-80A3642F9993}"/>
              </a:ext>
            </a:extLst>
          </p:cNvPr>
          <p:cNvGrpSpPr/>
          <p:nvPr/>
        </p:nvGrpSpPr>
        <p:grpSpPr>
          <a:xfrm>
            <a:off x="4822483" y="11534820"/>
            <a:ext cx="2660958" cy="995548"/>
            <a:chOff x="6713403" y="11304611"/>
            <a:chExt cx="2660958" cy="995548"/>
          </a:xfrm>
        </p:grpSpPr>
        <p:sp>
          <p:nvSpPr>
            <p:cNvPr id="1089" name="CuadroTexto 395">
              <a:extLst>
                <a:ext uri="{FF2B5EF4-FFF2-40B4-BE49-F238E27FC236}">
                  <a16:creationId xmlns:a16="http://schemas.microsoft.com/office/drawing/2014/main" id="{5DBD355E-FC54-AA4E-BD7D-835181FFEECA}"/>
                </a:ext>
              </a:extLst>
            </p:cNvPr>
            <p:cNvSpPr txBox="1"/>
            <p:nvPr/>
          </p:nvSpPr>
          <p:spPr>
            <a:xfrm>
              <a:off x="6983385" y="113046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090" name="Rectangle 40">
              <a:extLst>
                <a:ext uri="{FF2B5EF4-FFF2-40B4-BE49-F238E27FC236}">
                  <a16:creationId xmlns:a16="http://schemas.microsoft.com/office/drawing/2014/main" id="{3025BC06-4061-024C-BD45-25B4F16B338E}"/>
                </a:ext>
              </a:extLst>
            </p:cNvPr>
            <p:cNvSpPr/>
            <p:nvPr/>
          </p:nvSpPr>
          <p:spPr>
            <a:xfrm>
              <a:off x="6713403" y="11653828"/>
              <a:ext cx="26609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91" name="Group 38">
            <a:extLst>
              <a:ext uri="{FF2B5EF4-FFF2-40B4-BE49-F238E27FC236}">
                <a16:creationId xmlns:a16="http://schemas.microsoft.com/office/drawing/2014/main" id="{5FAE7A4E-36ED-C043-8A8D-2486A7E418B0}"/>
              </a:ext>
            </a:extLst>
          </p:cNvPr>
          <p:cNvGrpSpPr/>
          <p:nvPr/>
        </p:nvGrpSpPr>
        <p:grpSpPr>
          <a:xfrm>
            <a:off x="17154895" y="3154290"/>
            <a:ext cx="2660958" cy="995548"/>
            <a:chOff x="6713403" y="11304611"/>
            <a:chExt cx="2660958" cy="995548"/>
          </a:xfrm>
        </p:grpSpPr>
        <p:sp>
          <p:nvSpPr>
            <p:cNvPr id="1092" name="CuadroTexto 395">
              <a:extLst>
                <a:ext uri="{FF2B5EF4-FFF2-40B4-BE49-F238E27FC236}">
                  <a16:creationId xmlns:a16="http://schemas.microsoft.com/office/drawing/2014/main" id="{4FB365EA-63B6-CD4D-A7DD-C9CD9D43DBA4}"/>
                </a:ext>
              </a:extLst>
            </p:cNvPr>
            <p:cNvSpPr txBox="1"/>
            <p:nvPr/>
          </p:nvSpPr>
          <p:spPr>
            <a:xfrm>
              <a:off x="6722125" y="113046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93" name="Rectangle 40">
              <a:extLst>
                <a:ext uri="{FF2B5EF4-FFF2-40B4-BE49-F238E27FC236}">
                  <a16:creationId xmlns:a16="http://schemas.microsoft.com/office/drawing/2014/main" id="{2BBF0A09-E9A5-C345-B715-AD05967B48AB}"/>
                </a:ext>
              </a:extLst>
            </p:cNvPr>
            <p:cNvSpPr/>
            <p:nvPr/>
          </p:nvSpPr>
          <p:spPr>
            <a:xfrm>
              <a:off x="6713403" y="11653828"/>
              <a:ext cx="26609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94" name="Group 38">
            <a:extLst>
              <a:ext uri="{FF2B5EF4-FFF2-40B4-BE49-F238E27FC236}">
                <a16:creationId xmlns:a16="http://schemas.microsoft.com/office/drawing/2014/main" id="{7825DAB4-CC70-0F41-ACE8-017A4D54AA24}"/>
              </a:ext>
            </a:extLst>
          </p:cNvPr>
          <p:cNvGrpSpPr/>
          <p:nvPr/>
        </p:nvGrpSpPr>
        <p:grpSpPr>
          <a:xfrm>
            <a:off x="19328583" y="4617285"/>
            <a:ext cx="2660958" cy="995548"/>
            <a:chOff x="6713403" y="11304611"/>
            <a:chExt cx="2660958" cy="995548"/>
          </a:xfrm>
        </p:grpSpPr>
        <p:sp>
          <p:nvSpPr>
            <p:cNvPr id="1095" name="CuadroTexto 395">
              <a:extLst>
                <a:ext uri="{FF2B5EF4-FFF2-40B4-BE49-F238E27FC236}">
                  <a16:creationId xmlns:a16="http://schemas.microsoft.com/office/drawing/2014/main" id="{6DCB1C5E-FB3C-6B41-A2FC-96C9A3669175}"/>
                </a:ext>
              </a:extLst>
            </p:cNvPr>
            <p:cNvSpPr txBox="1"/>
            <p:nvPr/>
          </p:nvSpPr>
          <p:spPr>
            <a:xfrm>
              <a:off x="6722125" y="113046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096" name="Rectangle 40">
              <a:extLst>
                <a:ext uri="{FF2B5EF4-FFF2-40B4-BE49-F238E27FC236}">
                  <a16:creationId xmlns:a16="http://schemas.microsoft.com/office/drawing/2014/main" id="{7D6171E1-5311-E64C-A8E0-A79FF7189CA7}"/>
                </a:ext>
              </a:extLst>
            </p:cNvPr>
            <p:cNvSpPr/>
            <p:nvPr/>
          </p:nvSpPr>
          <p:spPr>
            <a:xfrm>
              <a:off x="6713403" y="11653828"/>
              <a:ext cx="26609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97" name="Group 38">
            <a:extLst>
              <a:ext uri="{FF2B5EF4-FFF2-40B4-BE49-F238E27FC236}">
                <a16:creationId xmlns:a16="http://schemas.microsoft.com/office/drawing/2014/main" id="{13047A17-5D85-9C44-80F5-C21C069CABD7}"/>
              </a:ext>
            </a:extLst>
          </p:cNvPr>
          <p:cNvGrpSpPr/>
          <p:nvPr/>
        </p:nvGrpSpPr>
        <p:grpSpPr>
          <a:xfrm>
            <a:off x="19298190" y="10174242"/>
            <a:ext cx="2660958" cy="995548"/>
            <a:chOff x="6713403" y="11304611"/>
            <a:chExt cx="2660958" cy="995548"/>
          </a:xfrm>
        </p:grpSpPr>
        <p:sp>
          <p:nvSpPr>
            <p:cNvPr id="1098" name="CuadroTexto 395">
              <a:extLst>
                <a:ext uri="{FF2B5EF4-FFF2-40B4-BE49-F238E27FC236}">
                  <a16:creationId xmlns:a16="http://schemas.microsoft.com/office/drawing/2014/main" id="{8BB32D08-9DD7-8E4F-A111-A8ADA3774715}"/>
                </a:ext>
              </a:extLst>
            </p:cNvPr>
            <p:cNvSpPr txBox="1"/>
            <p:nvPr/>
          </p:nvSpPr>
          <p:spPr>
            <a:xfrm>
              <a:off x="6722125" y="113046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099" name="Rectangle 40">
              <a:extLst>
                <a:ext uri="{FF2B5EF4-FFF2-40B4-BE49-F238E27FC236}">
                  <a16:creationId xmlns:a16="http://schemas.microsoft.com/office/drawing/2014/main" id="{FEB80EBE-49AC-FB4D-B70A-DA9C6AA66A44}"/>
                </a:ext>
              </a:extLst>
            </p:cNvPr>
            <p:cNvSpPr/>
            <p:nvPr/>
          </p:nvSpPr>
          <p:spPr>
            <a:xfrm>
              <a:off x="6713403" y="11653828"/>
              <a:ext cx="26609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00" name="Group 38">
            <a:extLst>
              <a:ext uri="{FF2B5EF4-FFF2-40B4-BE49-F238E27FC236}">
                <a16:creationId xmlns:a16="http://schemas.microsoft.com/office/drawing/2014/main" id="{F642855A-6BA0-3641-A233-CAC6AB65B7D2}"/>
              </a:ext>
            </a:extLst>
          </p:cNvPr>
          <p:cNvGrpSpPr/>
          <p:nvPr/>
        </p:nvGrpSpPr>
        <p:grpSpPr>
          <a:xfrm>
            <a:off x="17152284" y="11438108"/>
            <a:ext cx="2660958" cy="995548"/>
            <a:chOff x="6713403" y="11304611"/>
            <a:chExt cx="2660958" cy="995548"/>
          </a:xfrm>
        </p:grpSpPr>
        <p:sp>
          <p:nvSpPr>
            <p:cNvPr id="1101" name="CuadroTexto 395">
              <a:extLst>
                <a:ext uri="{FF2B5EF4-FFF2-40B4-BE49-F238E27FC236}">
                  <a16:creationId xmlns:a16="http://schemas.microsoft.com/office/drawing/2014/main" id="{FCBCD768-8022-514E-B063-519D09F83ADD}"/>
                </a:ext>
              </a:extLst>
            </p:cNvPr>
            <p:cNvSpPr txBox="1"/>
            <p:nvPr/>
          </p:nvSpPr>
          <p:spPr>
            <a:xfrm>
              <a:off x="6722125" y="113046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102" name="Rectangle 40">
              <a:extLst>
                <a:ext uri="{FF2B5EF4-FFF2-40B4-BE49-F238E27FC236}">
                  <a16:creationId xmlns:a16="http://schemas.microsoft.com/office/drawing/2014/main" id="{E554116C-6D6F-4341-AEDB-47C841060AFC}"/>
                </a:ext>
              </a:extLst>
            </p:cNvPr>
            <p:cNvSpPr/>
            <p:nvPr/>
          </p:nvSpPr>
          <p:spPr>
            <a:xfrm>
              <a:off x="6713403" y="11653828"/>
              <a:ext cx="26609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19391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Line 1">
            <a:extLst>
              <a:ext uri="{FF2B5EF4-FFF2-40B4-BE49-F238E27FC236}">
                <a16:creationId xmlns:a16="http://schemas.microsoft.com/office/drawing/2014/main" id="{E3B78E8A-A5F2-D147-998C-BBE65B27A1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69266" y="2162797"/>
            <a:ext cx="2946551" cy="393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175" name="Freeform 2">
            <a:extLst>
              <a:ext uri="{FF2B5EF4-FFF2-40B4-BE49-F238E27FC236}">
                <a16:creationId xmlns:a16="http://schemas.microsoft.com/office/drawing/2014/main" id="{6BD6F791-EB9E-7E48-B58B-72DEFAB82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1882" y="1403538"/>
            <a:ext cx="904815" cy="1557856"/>
          </a:xfrm>
          <a:custGeom>
            <a:avLst/>
            <a:gdLst>
              <a:gd name="T0" fmla="*/ 1014 w 1015"/>
              <a:gd name="T1" fmla="*/ 0 h 1745"/>
              <a:gd name="T2" fmla="*/ 0 w 1015"/>
              <a:gd name="T3" fmla="*/ 0 h 1745"/>
              <a:gd name="T4" fmla="*/ 0 w 1015"/>
              <a:gd name="T5" fmla="*/ 1744 h 1745"/>
              <a:gd name="T6" fmla="*/ 1014 w 1015"/>
              <a:gd name="T7" fmla="*/ 1744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5" h="1745">
                <a:moveTo>
                  <a:pt x="1014" y="0"/>
                </a:moveTo>
                <a:lnTo>
                  <a:pt x="0" y="0"/>
                </a:lnTo>
                <a:lnTo>
                  <a:pt x="0" y="1744"/>
                </a:lnTo>
                <a:lnTo>
                  <a:pt x="1014" y="1744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6" name="Line 3">
            <a:extLst>
              <a:ext uri="{FF2B5EF4-FFF2-40B4-BE49-F238E27FC236}">
                <a16:creationId xmlns:a16="http://schemas.microsoft.com/office/drawing/2014/main" id="{9DE4974B-B2AF-6944-8952-125E1B225A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69266" y="5274573"/>
            <a:ext cx="2946551" cy="393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7" name="Freeform 4">
            <a:extLst>
              <a:ext uri="{FF2B5EF4-FFF2-40B4-BE49-F238E27FC236}">
                <a16:creationId xmlns:a16="http://schemas.microsoft.com/office/drawing/2014/main" id="{020BD82E-9E9B-8049-83FA-10FBB69CC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1882" y="4523185"/>
            <a:ext cx="904815" cy="1546052"/>
          </a:xfrm>
          <a:custGeom>
            <a:avLst/>
            <a:gdLst>
              <a:gd name="T0" fmla="*/ 1014 w 1015"/>
              <a:gd name="T1" fmla="*/ 0 h 1734"/>
              <a:gd name="T2" fmla="*/ 0 w 1015"/>
              <a:gd name="T3" fmla="*/ 0 h 1734"/>
              <a:gd name="T4" fmla="*/ 0 w 1015"/>
              <a:gd name="T5" fmla="*/ 1733 h 1734"/>
              <a:gd name="T6" fmla="*/ 1014 w 1015"/>
              <a:gd name="T7" fmla="*/ 1733 h 1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5" h="1734">
                <a:moveTo>
                  <a:pt x="1014" y="0"/>
                </a:moveTo>
                <a:lnTo>
                  <a:pt x="0" y="0"/>
                </a:lnTo>
                <a:lnTo>
                  <a:pt x="0" y="1733"/>
                </a:lnTo>
                <a:lnTo>
                  <a:pt x="1014" y="1733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8" name="Line 5">
            <a:extLst>
              <a:ext uri="{FF2B5EF4-FFF2-40B4-BE49-F238E27FC236}">
                <a16:creationId xmlns:a16="http://schemas.microsoft.com/office/drawing/2014/main" id="{2223CCF7-68EB-694C-A203-97844CB84C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69266" y="8386352"/>
            <a:ext cx="2946551" cy="393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9" name="Freeform 6">
            <a:extLst>
              <a:ext uri="{FF2B5EF4-FFF2-40B4-BE49-F238E27FC236}">
                <a16:creationId xmlns:a16="http://schemas.microsoft.com/office/drawing/2014/main" id="{5130447B-6DAA-6342-96FF-B37E0E460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1882" y="7634961"/>
            <a:ext cx="904815" cy="1557856"/>
          </a:xfrm>
          <a:custGeom>
            <a:avLst/>
            <a:gdLst>
              <a:gd name="T0" fmla="*/ 1014 w 1015"/>
              <a:gd name="T1" fmla="*/ 0 h 1745"/>
              <a:gd name="T2" fmla="*/ 0 w 1015"/>
              <a:gd name="T3" fmla="*/ 0 h 1745"/>
              <a:gd name="T4" fmla="*/ 0 w 1015"/>
              <a:gd name="T5" fmla="*/ 1744 h 1745"/>
              <a:gd name="T6" fmla="*/ 1014 w 1015"/>
              <a:gd name="T7" fmla="*/ 1744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5" h="1745">
                <a:moveTo>
                  <a:pt x="1014" y="0"/>
                </a:moveTo>
                <a:lnTo>
                  <a:pt x="0" y="0"/>
                </a:lnTo>
                <a:lnTo>
                  <a:pt x="0" y="1744"/>
                </a:lnTo>
                <a:lnTo>
                  <a:pt x="1014" y="1744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0" name="Line 7">
            <a:extLst>
              <a:ext uri="{FF2B5EF4-FFF2-40B4-BE49-F238E27FC236}">
                <a16:creationId xmlns:a16="http://schemas.microsoft.com/office/drawing/2014/main" id="{783DF7B0-99C5-0948-AD68-8B2F824334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69266" y="11505996"/>
            <a:ext cx="2946551" cy="393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" name="Freeform 8">
            <a:extLst>
              <a:ext uri="{FF2B5EF4-FFF2-40B4-BE49-F238E27FC236}">
                <a16:creationId xmlns:a16="http://schemas.microsoft.com/office/drawing/2014/main" id="{915A4E8A-7450-F148-A242-333A83BF9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1882" y="10746739"/>
            <a:ext cx="904815" cy="1553920"/>
          </a:xfrm>
          <a:custGeom>
            <a:avLst/>
            <a:gdLst>
              <a:gd name="T0" fmla="*/ 1014 w 1015"/>
              <a:gd name="T1" fmla="*/ 0 h 1744"/>
              <a:gd name="T2" fmla="*/ 0 w 1015"/>
              <a:gd name="T3" fmla="*/ 0 h 1744"/>
              <a:gd name="T4" fmla="*/ 0 w 1015"/>
              <a:gd name="T5" fmla="*/ 1743 h 1744"/>
              <a:gd name="T6" fmla="*/ 1014 w 1015"/>
              <a:gd name="T7" fmla="*/ 1743 h 1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5" h="1744">
                <a:moveTo>
                  <a:pt x="1014" y="0"/>
                </a:moveTo>
                <a:lnTo>
                  <a:pt x="0" y="0"/>
                </a:lnTo>
                <a:lnTo>
                  <a:pt x="0" y="1743"/>
                </a:lnTo>
                <a:lnTo>
                  <a:pt x="1014" y="1743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2" name="Line 9">
            <a:extLst>
              <a:ext uri="{FF2B5EF4-FFF2-40B4-BE49-F238E27FC236}">
                <a16:creationId xmlns:a16="http://schemas.microsoft.com/office/drawing/2014/main" id="{9E891E2A-934F-D74E-8CD8-4FF325BD24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6770" y="6812760"/>
            <a:ext cx="1900110" cy="393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5" name="Freeform 12">
            <a:extLst>
              <a:ext uri="{FF2B5EF4-FFF2-40B4-BE49-F238E27FC236}">
                <a16:creationId xmlns:a16="http://schemas.microsoft.com/office/drawing/2014/main" id="{586B790D-C140-FE49-A62B-67EFCCD54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881" y="2162797"/>
            <a:ext cx="1691611" cy="9288123"/>
          </a:xfrm>
          <a:custGeom>
            <a:avLst/>
            <a:gdLst>
              <a:gd name="T0" fmla="*/ 1897 w 1898"/>
              <a:gd name="T1" fmla="*/ 0 h 10413"/>
              <a:gd name="T2" fmla="*/ 0 w 1898"/>
              <a:gd name="T3" fmla="*/ 0 h 10413"/>
              <a:gd name="T4" fmla="*/ 0 w 1898"/>
              <a:gd name="T5" fmla="*/ 10412 h 10413"/>
              <a:gd name="T6" fmla="*/ 1897 w 1898"/>
              <a:gd name="T7" fmla="*/ 10412 h 10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98" h="10413">
                <a:moveTo>
                  <a:pt x="1897" y="0"/>
                </a:moveTo>
                <a:lnTo>
                  <a:pt x="0" y="0"/>
                </a:lnTo>
                <a:lnTo>
                  <a:pt x="0" y="10412"/>
                </a:lnTo>
                <a:lnTo>
                  <a:pt x="1897" y="10412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3" name="Freeform 361">
            <a:extLst>
              <a:ext uri="{FF2B5EF4-FFF2-40B4-BE49-F238E27FC236}">
                <a16:creationId xmlns:a16="http://schemas.microsoft.com/office/drawing/2014/main" id="{BD826EFF-9E99-EF49-A655-32A1BFC99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1459" y="5518480"/>
            <a:ext cx="3021296" cy="2706577"/>
          </a:xfrm>
          <a:custGeom>
            <a:avLst/>
            <a:gdLst>
              <a:gd name="T0" fmla="*/ 2261 w 3387"/>
              <a:gd name="T1" fmla="*/ 0 h 3032"/>
              <a:gd name="T2" fmla="*/ 2261 w 3387"/>
              <a:gd name="T3" fmla="*/ 0 h 3032"/>
              <a:gd name="T4" fmla="*/ 1125 w 3387"/>
              <a:gd name="T5" fmla="*/ 0 h 3032"/>
              <a:gd name="T6" fmla="*/ 669 w 3387"/>
              <a:gd name="T7" fmla="*/ 264 h 3032"/>
              <a:gd name="T8" fmla="*/ 101 w 3387"/>
              <a:gd name="T9" fmla="*/ 1247 h 3032"/>
              <a:gd name="T10" fmla="*/ 101 w 3387"/>
              <a:gd name="T11" fmla="*/ 1783 h 3032"/>
              <a:gd name="T12" fmla="*/ 669 w 3387"/>
              <a:gd name="T13" fmla="*/ 2767 h 3032"/>
              <a:gd name="T14" fmla="*/ 1125 w 3387"/>
              <a:gd name="T15" fmla="*/ 3031 h 3032"/>
              <a:gd name="T16" fmla="*/ 2261 w 3387"/>
              <a:gd name="T17" fmla="*/ 3031 h 3032"/>
              <a:gd name="T18" fmla="*/ 2727 w 3387"/>
              <a:gd name="T19" fmla="*/ 2767 h 3032"/>
              <a:gd name="T20" fmla="*/ 3295 w 3387"/>
              <a:gd name="T21" fmla="*/ 1783 h 3032"/>
              <a:gd name="T22" fmla="*/ 3295 w 3387"/>
              <a:gd name="T23" fmla="*/ 1247 h 3032"/>
              <a:gd name="T24" fmla="*/ 2727 w 3387"/>
              <a:gd name="T25" fmla="*/ 264 h 3032"/>
              <a:gd name="T26" fmla="*/ 2261 w 3387"/>
              <a:gd name="T27" fmla="*/ 0 h 3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87" h="3032">
                <a:moveTo>
                  <a:pt x="2261" y="0"/>
                </a:moveTo>
                <a:lnTo>
                  <a:pt x="2261" y="0"/>
                </a:lnTo>
                <a:cubicBezTo>
                  <a:pt x="1125" y="0"/>
                  <a:pt x="1125" y="0"/>
                  <a:pt x="1125" y="0"/>
                </a:cubicBezTo>
                <a:cubicBezTo>
                  <a:pt x="932" y="0"/>
                  <a:pt x="760" y="102"/>
                  <a:pt x="669" y="264"/>
                </a:cubicBezTo>
                <a:cubicBezTo>
                  <a:pt x="101" y="1247"/>
                  <a:pt x="101" y="1247"/>
                  <a:pt x="101" y="1247"/>
                </a:cubicBezTo>
                <a:cubicBezTo>
                  <a:pt x="0" y="1409"/>
                  <a:pt x="0" y="1621"/>
                  <a:pt x="101" y="1783"/>
                </a:cubicBezTo>
                <a:cubicBezTo>
                  <a:pt x="669" y="2767"/>
                  <a:pt x="669" y="2767"/>
                  <a:pt x="669" y="2767"/>
                </a:cubicBezTo>
                <a:cubicBezTo>
                  <a:pt x="760" y="2929"/>
                  <a:pt x="932" y="3031"/>
                  <a:pt x="1125" y="3031"/>
                </a:cubicBezTo>
                <a:cubicBezTo>
                  <a:pt x="2261" y="3031"/>
                  <a:pt x="2261" y="3031"/>
                  <a:pt x="2261" y="3031"/>
                </a:cubicBezTo>
                <a:cubicBezTo>
                  <a:pt x="2453" y="3031"/>
                  <a:pt x="2626" y="2929"/>
                  <a:pt x="2727" y="2767"/>
                </a:cubicBezTo>
                <a:cubicBezTo>
                  <a:pt x="3295" y="1783"/>
                  <a:pt x="3295" y="1783"/>
                  <a:pt x="3295" y="1783"/>
                </a:cubicBezTo>
                <a:cubicBezTo>
                  <a:pt x="3386" y="1621"/>
                  <a:pt x="3386" y="1409"/>
                  <a:pt x="3295" y="1247"/>
                </a:cubicBezTo>
                <a:cubicBezTo>
                  <a:pt x="2727" y="264"/>
                  <a:pt x="2727" y="264"/>
                  <a:pt x="2727" y="264"/>
                </a:cubicBezTo>
                <a:cubicBezTo>
                  <a:pt x="2626" y="102"/>
                  <a:pt x="2453" y="0"/>
                  <a:pt x="226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405">
            <a:extLst>
              <a:ext uri="{FF2B5EF4-FFF2-40B4-BE49-F238E27FC236}">
                <a16:creationId xmlns:a16="http://schemas.microsoft.com/office/drawing/2014/main" id="{657014BD-06FB-7B4C-B776-4A6D8E995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3071" y="840981"/>
            <a:ext cx="2930815" cy="2631831"/>
          </a:xfrm>
          <a:custGeom>
            <a:avLst/>
            <a:gdLst>
              <a:gd name="T0" fmla="*/ 2190 w 3286"/>
              <a:gd name="T1" fmla="*/ 0 h 2952"/>
              <a:gd name="T2" fmla="*/ 2190 w 3286"/>
              <a:gd name="T3" fmla="*/ 0 h 2952"/>
              <a:gd name="T4" fmla="*/ 1105 w 3286"/>
              <a:gd name="T5" fmla="*/ 0 h 2952"/>
              <a:gd name="T6" fmla="*/ 638 w 3286"/>
              <a:gd name="T7" fmla="*/ 274 h 2952"/>
              <a:gd name="T8" fmla="*/ 91 w 3286"/>
              <a:gd name="T9" fmla="*/ 1207 h 2952"/>
              <a:gd name="T10" fmla="*/ 91 w 3286"/>
              <a:gd name="T11" fmla="*/ 1744 h 2952"/>
              <a:gd name="T12" fmla="*/ 638 w 3286"/>
              <a:gd name="T13" fmla="*/ 2687 h 2952"/>
              <a:gd name="T14" fmla="*/ 1105 w 3286"/>
              <a:gd name="T15" fmla="*/ 2951 h 2952"/>
              <a:gd name="T16" fmla="*/ 2190 w 3286"/>
              <a:gd name="T17" fmla="*/ 2951 h 2952"/>
              <a:gd name="T18" fmla="*/ 2646 w 3286"/>
              <a:gd name="T19" fmla="*/ 2687 h 2952"/>
              <a:gd name="T20" fmla="*/ 3194 w 3286"/>
              <a:gd name="T21" fmla="*/ 1744 h 2952"/>
              <a:gd name="T22" fmla="*/ 3194 w 3286"/>
              <a:gd name="T23" fmla="*/ 1207 h 2952"/>
              <a:gd name="T24" fmla="*/ 2646 w 3286"/>
              <a:gd name="T25" fmla="*/ 274 h 2952"/>
              <a:gd name="T26" fmla="*/ 2190 w 3286"/>
              <a:gd name="T27" fmla="*/ 0 h 2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86" h="2952">
                <a:moveTo>
                  <a:pt x="2190" y="0"/>
                </a:moveTo>
                <a:lnTo>
                  <a:pt x="2190" y="0"/>
                </a:lnTo>
                <a:cubicBezTo>
                  <a:pt x="1105" y="0"/>
                  <a:pt x="1105" y="0"/>
                  <a:pt x="1105" y="0"/>
                </a:cubicBezTo>
                <a:cubicBezTo>
                  <a:pt x="912" y="0"/>
                  <a:pt x="730" y="101"/>
                  <a:pt x="638" y="274"/>
                </a:cubicBezTo>
                <a:cubicBezTo>
                  <a:pt x="91" y="1207"/>
                  <a:pt x="91" y="1207"/>
                  <a:pt x="91" y="1207"/>
                </a:cubicBezTo>
                <a:cubicBezTo>
                  <a:pt x="0" y="1379"/>
                  <a:pt x="0" y="1582"/>
                  <a:pt x="91" y="1744"/>
                </a:cubicBezTo>
                <a:cubicBezTo>
                  <a:pt x="638" y="2687"/>
                  <a:pt x="638" y="2687"/>
                  <a:pt x="638" y="2687"/>
                </a:cubicBezTo>
                <a:cubicBezTo>
                  <a:pt x="730" y="2849"/>
                  <a:pt x="912" y="2951"/>
                  <a:pt x="1105" y="2951"/>
                </a:cubicBezTo>
                <a:cubicBezTo>
                  <a:pt x="2190" y="2951"/>
                  <a:pt x="2190" y="2951"/>
                  <a:pt x="2190" y="2951"/>
                </a:cubicBezTo>
                <a:cubicBezTo>
                  <a:pt x="2372" y="2951"/>
                  <a:pt x="2555" y="2849"/>
                  <a:pt x="2646" y="2687"/>
                </a:cubicBezTo>
                <a:cubicBezTo>
                  <a:pt x="3194" y="1744"/>
                  <a:pt x="3194" y="1744"/>
                  <a:pt x="3194" y="1744"/>
                </a:cubicBezTo>
                <a:cubicBezTo>
                  <a:pt x="3285" y="1582"/>
                  <a:pt x="3285" y="1379"/>
                  <a:pt x="3194" y="1207"/>
                </a:cubicBezTo>
                <a:cubicBezTo>
                  <a:pt x="2646" y="274"/>
                  <a:pt x="2646" y="274"/>
                  <a:pt x="2646" y="274"/>
                </a:cubicBezTo>
                <a:cubicBezTo>
                  <a:pt x="2555" y="101"/>
                  <a:pt x="2372" y="0"/>
                  <a:pt x="219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0" name="Freeform 448">
            <a:extLst>
              <a:ext uri="{FF2B5EF4-FFF2-40B4-BE49-F238E27FC236}">
                <a16:creationId xmlns:a16="http://schemas.microsoft.com/office/drawing/2014/main" id="{C2D10CB4-589B-CD43-A6A6-A69029112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3071" y="3980296"/>
            <a:ext cx="2930815" cy="2631831"/>
          </a:xfrm>
          <a:custGeom>
            <a:avLst/>
            <a:gdLst>
              <a:gd name="T0" fmla="*/ 2190 w 3286"/>
              <a:gd name="T1" fmla="*/ 0 h 2952"/>
              <a:gd name="T2" fmla="*/ 2190 w 3286"/>
              <a:gd name="T3" fmla="*/ 0 h 2952"/>
              <a:gd name="T4" fmla="*/ 1105 w 3286"/>
              <a:gd name="T5" fmla="*/ 0 h 2952"/>
              <a:gd name="T6" fmla="*/ 638 w 3286"/>
              <a:gd name="T7" fmla="*/ 274 h 2952"/>
              <a:gd name="T8" fmla="*/ 91 w 3286"/>
              <a:gd name="T9" fmla="*/ 1207 h 2952"/>
              <a:gd name="T10" fmla="*/ 91 w 3286"/>
              <a:gd name="T11" fmla="*/ 1744 h 2952"/>
              <a:gd name="T12" fmla="*/ 638 w 3286"/>
              <a:gd name="T13" fmla="*/ 2687 h 2952"/>
              <a:gd name="T14" fmla="*/ 1105 w 3286"/>
              <a:gd name="T15" fmla="*/ 2951 h 2952"/>
              <a:gd name="T16" fmla="*/ 2190 w 3286"/>
              <a:gd name="T17" fmla="*/ 2951 h 2952"/>
              <a:gd name="T18" fmla="*/ 2646 w 3286"/>
              <a:gd name="T19" fmla="*/ 2687 h 2952"/>
              <a:gd name="T20" fmla="*/ 3194 w 3286"/>
              <a:gd name="T21" fmla="*/ 1744 h 2952"/>
              <a:gd name="T22" fmla="*/ 3194 w 3286"/>
              <a:gd name="T23" fmla="*/ 1207 h 2952"/>
              <a:gd name="T24" fmla="*/ 2646 w 3286"/>
              <a:gd name="T25" fmla="*/ 274 h 2952"/>
              <a:gd name="T26" fmla="*/ 2190 w 3286"/>
              <a:gd name="T27" fmla="*/ 0 h 2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86" h="2952">
                <a:moveTo>
                  <a:pt x="2190" y="0"/>
                </a:moveTo>
                <a:lnTo>
                  <a:pt x="2190" y="0"/>
                </a:lnTo>
                <a:cubicBezTo>
                  <a:pt x="1105" y="0"/>
                  <a:pt x="1105" y="0"/>
                  <a:pt x="1105" y="0"/>
                </a:cubicBezTo>
                <a:cubicBezTo>
                  <a:pt x="912" y="0"/>
                  <a:pt x="730" y="102"/>
                  <a:pt x="638" y="274"/>
                </a:cubicBezTo>
                <a:cubicBezTo>
                  <a:pt x="91" y="1207"/>
                  <a:pt x="91" y="1207"/>
                  <a:pt x="91" y="1207"/>
                </a:cubicBezTo>
                <a:cubicBezTo>
                  <a:pt x="0" y="1369"/>
                  <a:pt x="0" y="1582"/>
                  <a:pt x="91" y="1744"/>
                </a:cubicBezTo>
                <a:cubicBezTo>
                  <a:pt x="638" y="2687"/>
                  <a:pt x="638" y="2687"/>
                  <a:pt x="638" y="2687"/>
                </a:cubicBezTo>
                <a:cubicBezTo>
                  <a:pt x="730" y="2849"/>
                  <a:pt x="912" y="2951"/>
                  <a:pt x="1105" y="2951"/>
                </a:cubicBezTo>
                <a:cubicBezTo>
                  <a:pt x="2190" y="2951"/>
                  <a:pt x="2190" y="2951"/>
                  <a:pt x="2190" y="2951"/>
                </a:cubicBezTo>
                <a:cubicBezTo>
                  <a:pt x="2372" y="2951"/>
                  <a:pt x="2555" y="2849"/>
                  <a:pt x="2646" y="2687"/>
                </a:cubicBezTo>
                <a:cubicBezTo>
                  <a:pt x="3194" y="1744"/>
                  <a:pt x="3194" y="1744"/>
                  <a:pt x="3194" y="1744"/>
                </a:cubicBezTo>
                <a:cubicBezTo>
                  <a:pt x="3285" y="1582"/>
                  <a:pt x="3285" y="1369"/>
                  <a:pt x="3194" y="1207"/>
                </a:cubicBezTo>
                <a:cubicBezTo>
                  <a:pt x="2646" y="274"/>
                  <a:pt x="2646" y="274"/>
                  <a:pt x="2646" y="274"/>
                </a:cubicBezTo>
                <a:cubicBezTo>
                  <a:pt x="2555" y="102"/>
                  <a:pt x="2372" y="0"/>
                  <a:pt x="219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491">
            <a:extLst>
              <a:ext uri="{FF2B5EF4-FFF2-40B4-BE49-F238E27FC236}">
                <a16:creationId xmlns:a16="http://schemas.microsoft.com/office/drawing/2014/main" id="{AE0E18AE-1B57-2E4E-827D-E19D80DB1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3071" y="7001591"/>
            <a:ext cx="2930815" cy="2631831"/>
          </a:xfrm>
          <a:custGeom>
            <a:avLst/>
            <a:gdLst>
              <a:gd name="T0" fmla="*/ 2190 w 3286"/>
              <a:gd name="T1" fmla="*/ 0 h 2951"/>
              <a:gd name="T2" fmla="*/ 2190 w 3286"/>
              <a:gd name="T3" fmla="*/ 0 h 2951"/>
              <a:gd name="T4" fmla="*/ 1105 w 3286"/>
              <a:gd name="T5" fmla="*/ 0 h 2951"/>
              <a:gd name="T6" fmla="*/ 638 w 3286"/>
              <a:gd name="T7" fmla="*/ 263 h 2951"/>
              <a:gd name="T8" fmla="*/ 91 w 3286"/>
              <a:gd name="T9" fmla="*/ 1206 h 2951"/>
              <a:gd name="T10" fmla="*/ 91 w 3286"/>
              <a:gd name="T11" fmla="*/ 1744 h 2951"/>
              <a:gd name="T12" fmla="*/ 638 w 3286"/>
              <a:gd name="T13" fmla="*/ 2677 h 2951"/>
              <a:gd name="T14" fmla="*/ 1105 w 3286"/>
              <a:gd name="T15" fmla="*/ 2950 h 2951"/>
              <a:gd name="T16" fmla="*/ 2190 w 3286"/>
              <a:gd name="T17" fmla="*/ 2950 h 2951"/>
              <a:gd name="T18" fmla="*/ 2646 w 3286"/>
              <a:gd name="T19" fmla="*/ 2677 h 2951"/>
              <a:gd name="T20" fmla="*/ 3194 w 3286"/>
              <a:gd name="T21" fmla="*/ 1744 h 2951"/>
              <a:gd name="T22" fmla="*/ 3194 w 3286"/>
              <a:gd name="T23" fmla="*/ 1206 h 2951"/>
              <a:gd name="T24" fmla="*/ 2646 w 3286"/>
              <a:gd name="T25" fmla="*/ 263 h 2951"/>
              <a:gd name="T26" fmla="*/ 2190 w 3286"/>
              <a:gd name="T27" fmla="*/ 0 h 2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86" h="2951">
                <a:moveTo>
                  <a:pt x="2190" y="0"/>
                </a:moveTo>
                <a:lnTo>
                  <a:pt x="2190" y="0"/>
                </a:lnTo>
                <a:cubicBezTo>
                  <a:pt x="1105" y="0"/>
                  <a:pt x="1105" y="0"/>
                  <a:pt x="1105" y="0"/>
                </a:cubicBezTo>
                <a:cubicBezTo>
                  <a:pt x="912" y="0"/>
                  <a:pt x="730" y="101"/>
                  <a:pt x="638" y="263"/>
                </a:cubicBezTo>
                <a:cubicBezTo>
                  <a:pt x="91" y="1206"/>
                  <a:pt x="91" y="1206"/>
                  <a:pt x="91" y="1206"/>
                </a:cubicBezTo>
                <a:cubicBezTo>
                  <a:pt x="0" y="1369"/>
                  <a:pt x="0" y="1581"/>
                  <a:pt x="91" y="1744"/>
                </a:cubicBezTo>
                <a:cubicBezTo>
                  <a:pt x="638" y="2677"/>
                  <a:pt x="638" y="2677"/>
                  <a:pt x="638" y="2677"/>
                </a:cubicBezTo>
                <a:cubicBezTo>
                  <a:pt x="730" y="2849"/>
                  <a:pt x="912" y="2950"/>
                  <a:pt x="1105" y="2950"/>
                </a:cubicBezTo>
                <a:cubicBezTo>
                  <a:pt x="2190" y="2950"/>
                  <a:pt x="2190" y="2950"/>
                  <a:pt x="2190" y="2950"/>
                </a:cubicBezTo>
                <a:cubicBezTo>
                  <a:pt x="2372" y="2950"/>
                  <a:pt x="2555" y="2849"/>
                  <a:pt x="2646" y="2677"/>
                </a:cubicBezTo>
                <a:cubicBezTo>
                  <a:pt x="3194" y="1744"/>
                  <a:pt x="3194" y="1744"/>
                  <a:pt x="3194" y="1744"/>
                </a:cubicBezTo>
                <a:cubicBezTo>
                  <a:pt x="3285" y="1581"/>
                  <a:pt x="3285" y="1369"/>
                  <a:pt x="3194" y="1206"/>
                </a:cubicBezTo>
                <a:cubicBezTo>
                  <a:pt x="2646" y="263"/>
                  <a:pt x="2646" y="263"/>
                  <a:pt x="2646" y="263"/>
                </a:cubicBezTo>
                <a:cubicBezTo>
                  <a:pt x="2555" y="101"/>
                  <a:pt x="2372" y="0"/>
                  <a:pt x="219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8" name="Freeform 536">
            <a:extLst>
              <a:ext uri="{FF2B5EF4-FFF2-40B4-BE49-F238E27FC236}">
                <a16:creationId xmlns:a16="http://schemas.microsoft.com/office/drawing/2014/main" id="{26C314B2-CE98-F84E-AF12-D4D8EB931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3071" y="10140906"/>
            <a:ext cx="2930815" cy="2631831"/>
          </a:xfrm>
          <a:custGeom>
            <a:avLst/>
            <a:gdLst>
              <a:gd name="T0" fmla="*/ 2190 w 3286"/>
              <a:gd name="T1" fmla="*/ 0 h 2952"/>
              <a:gd name="T2" fmla="*/ 2190 w 3286"/>
              <a:gd name="T3" fmla="*/ 0 h 2952"/>
              <a:gd name="T4" fmla="*/ 1105 w 3286"/>
              <a:gd name="T5" fmla="*/ 0 h 2952"/>
              <a:gd name="T6" fmla="*/ 638 w 3286"/>
              <a:gd name="T7" fmla="*/ 264 h 2952"/>
              <a:gd name="T8" fmla="*/ 91 w 3286"/>
              <a:gd name="T9" fmla="*/ 1207 h 2952"/>
              <a:gd name="T10" fmla="*/ 91 w 3286"/>
              <a:gd name="T11" fmla="*/ 1744 h 2952"/>
              <a:gd name="T12" fmla="*/ 638 w 3286"/>
              <a:gd name="T13" fmla="*/ 2677 h 2952"/>
              <a:gd name="T14" fmla="*/ 1105 w 3286"/>
              <a:gd name="T15" fmla="*/ 2951 h 2952"/>
              <a:gd name="T16" fmla="*/ 2190 w 3286"/>
              <a:gd name="T17" fmla="*/ 2951 h 2952"/>
              <a:gd name="T18" fmla="*/ 2646 w 3286"/>
              <a:gd name="T19" fmla="*/ 2677 h 2952"/>
              <a:gd name="T20" fmla="*/ 3194 w 3286"/>
              <a:gd name="T21" fmla="*/ 1744 h 2952"/>
              <a:gd name="T22" fmla="*/ 3194 w 3286"/>
              <a:gd name="T23" fmla="*/ 1207 h 2952"/>
              <a:gd name="T24" fmla="*/ 2646 w 3286"/>
              <a:gd name="T25" fmla="*/ 264 h 2952"/>
              <a:gd name="T26" fmla="*/ 2190 w 3286"/>
              <a:gd name="T27" fmla="*/ 0 h 2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86" h="2952">
                <a:moveTo>
                  <a:pt x="2190" y="0"/>
                </a:moveTo>
                <a:lnTo>
                  <a:pt x="2190" y="0"/>
                </a:lnTo>
                <a:cubicBezTo>
                  <a:pt x="1105" y="0"/>
                  <a:pt x="1105" y="0"/>
                  <a:pt x="1105" y="0"/>
                </a:cubicBezTo>
                <a:cubicBezTo>
                  <a:pt x="912" y="0"/>
                  <a:pt x="730" y="101"/>
                  <a:pt x="638" y="264"/>
                </a:cubicBezTo>
                <a:cubicBezTo>
                  <a:pt x="91" y="1207"/>
                  <a:pt x="91" y="1207"/>
                  <a:pt x="91" y="1207"/>
                </a:cubicBezTo>
                <a:cubicBezTo>
                  <a:pt x="0" y="1369"/>
                  <a:pt x="0" y="1572"/>
                  <a:pt x="91" y="1744"/>
                </a:cubicBezTo>
                <a:cubicBezTo>
                  <a:pt x="638" y="2677"/>
                  <a:pt x="638" y="2677"/>
                  <a:pt x="638" y="2677"/>
                </a:cubicBezTo>
                <a:cubicBezTo>
                  <a:pt x="730" y="2849"/>
                  <a:pt x="912" y="2951"/>
                  <a:pt x="1105" y="2951"/>
                </a:cubicBezTo>
                <a:cubicBezTo>
                  <a:pt x="2190" y="2951"/>
                  <a:pt x="2190" y="2951"/>
                  <a:pt x="2190" y="2951"/>
                </a:cubicBezTo>
                <a:cubicBezTo>
                  <a:pt x="2372" y="2951"/>
                  <a:pt x="2555" y="2849"/>
                  <a:pt x="2646" y="2677"/>
                </a:cubicBezTo>
                <a:cubicBezTo>
                  <a:pt x="3194" y="1744"/>
                  <a:pt x="3194" y="1744"/>
                  <a:pt x="3194" y="1744"/>
                </a:cubicBezTo>
                <a:cubicBezTo>
                  <a:pt x="3285" y="1572"/>
                  <a:pt x="3285" y="1369"/>
                  <a:pt x="3194" y="1207"/>
                </a:cubicBezTo>
                <a:cubicBezTo>
                  <a:pt x="2646" y="264"/>
                  <a:pt x="2646" y="264"/>
                  <a:pt x="2646" y="264"/>
                </a:cubicBezTo>
                <a:cubicBezTo>
                  <a:pt x="2555" y="101"/>
                  <a:pt x="2372" y="0"/>
                  <a:pt x="2190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9" name="Freeform 579">
            <a:extLst>
              <a:ext uri="{FF2B5EF4-FFF2-40B4-BE49-F238E27FC236}">
                <a16:creationId xmlns:a16="http://schemas.microsoft.com/office/drawing/2014/main" id="{54083F89-37D3-EE48-A531-70E250AAC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5826" y="840981"/>
            <a:ext cx="2930815" cy="2631831"/>
          </a:xfrm>
          <a:custGeom>
            <a:avLst/>
            <a:gdLst>
              <a:gd name="T0" fmla="*/ 2180 w 3286"/>
              <a:gd name="T1" fmla="*/ 0 h 2952"/>
              <a:gd name="T2" fmla="*/ 2180 w 3286"/>
              <a:gd name="T3" fmla="*/ 0 h 2952"/>
              <a:gd name="T4" fmla="*/ 1095 w 3286"/>
              <a:gd name="T5" fmla="*/ 0 h 2952"/>
              <a:gd name="T6" fmla="*/ 639 w 3286"/>
              <a:gd name="T7" fmla="*/ 274 h 2952"/>
              <a:gd name="T8" fmla="*/ 91 w 3286"/>
              <a:gd name="T9" fmla="*/ 1207 h 2952"/>
              <a:gd name="T10" fmla="*/ 91 w 3286"/>
              <a:gd name="T11" fmla="*/ 1744 h 2952"/>
              <a:gd name="T12" fmla="*/ 639 w 3286"/>
              <a:gd name="T13" fmla="*/ 2687 h 2952"/>
              <a:gd name="T14" fmla="*/ 1095 w 3286"/>
              <a:gd name="T15" fmla="*/ 2951 h 2952"/>
              <a:gd name="T16" fmla="*/ 2180 w 3286"/>
              <a:gd name="T17" fmla="*/ 2951 h 2952"/>
              <a:gd name="T18" fmla="*/ 2646 w 3286"/>
              <a:gd name="T19" fmla="*/ 2687 h 2952"/>
              <a:gd name="T20" fmla="*/ 3183 w 3286"/>
              <a:gd name="T21" fmla="*/ 1744 h 2952"/>
              <a:gd name="T22" fmla="*/ 3183 w 3286"/>
              <a:gd name="T23" fmla="*/ 1207 h 2952"/>
              <a:gd name="T24" fmla="*/ 2646 w 3286"/>
              <a:gd name="T25" fmla="*/ 274 h 2952"/>
              <a:gd name="T26" fmla="*/ 2180 w 3286"/>
              <a:gd name="T27" fmla="*/ 0 h 2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86" h="2952">
                <a:moveTo>
                  <a:pt x="2180" y="0"/>
                </a:moveTo>
                <a:lnTo>
                  <a:pt x="2180" y="0"/>
                </a:lnTo>
                <a:cubicBezTo>
                  <a:pt x="1095" y="0"/>
                  <a:pt x="1095" y="0"/>
                  <a:pt x="1095" y="0"/>
                </a:cubicBezTo>
                <a:cubicBezTo>
                  <a:pt x="912" y="0"/>
                  <a:pt x="730" y="101"/>
                  <a:pt x="639" y="274"/>
                </a:cubicBezTo>
                <a:cubicBezTo>
                  <a:pt x="91" y="1207"/>
                  <a:pt x="91" y="1207"/>
                  <a:pt x="91" y="1207"/>
                </a:cubicBezTo>
                <a:cubicBezTo>
                  <a:pt x="0" y="1379"/>
                  <a:pt x="0" y="1582"/>
                  <a:pt x="91" y="1744"/>
                </a:cubicBezTo>
                <a:cubicBezTo>
                  <a:pt x="639" y="2687"/>
                  <a:pt x="639" y="2687"/>
                  <a:pt x="639" y="2687"/>
                </a:cubicBezTo>
                <a:cubicBezTo>
                  <a:pt x="730" y="2849"/>
                  <a:pt x="912" y="2951"/>
                  <a:pt x="1095" y="2951"/>
                </a:cubicBezTo>
                <a:cubicBezTo>
                  <a:pt x="2180" y="2951"/>
                  <a:pt x="2180" y="2951"/>
                  <a:pt x="2180" y="2951"/>
                </a:cubicBezTo>
                <a:cubicBezTo>
                  <a:pt x="2372" y="2951"/>
                  <a:pt x="2555" y="2849"/>
                  <a:pt x="2646" y="2687"/>
                </a:cubicBezTo>
                <a:cubicBezTo>
                  <a:pt x="3183" y="1744"/>
                  <a:pt x="3183" y="1744"/>
                  <a:pt x="3183" y="1744"/>
                </a:cubicBezTo>
                <a:cubicBezTo>
                  <a:pt x="3285" y="1582"/>
                  <a:pt x="3285" y="1379"/>
                  <a:pt x="3183" y="1207"/>
                </a:cubicBezTo>
                <a:cubicBezTo>
                  <a:pt x="2646" y="274"/>
                  <a:pt x="2646" y="274"/>
                  <a:pt x="2646" y="274"/>
                </a:cubicBezTo>
                <a:cubicBezTo>
                  <a:pt x="2555" y="101"/>
                  <a:pt x="2372" y="0"/>
                  <a:pt x="218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0" name="Freeform 580">
            <a:extLst>
              <a:ext uri="{FF2B5EF4-FFF2-40B4-BE49-F238E27FC236}">
                <a16:creationId xmlns:a16="http://schemas.microsoft.com/office/drawing/2014/main" id="{B559D9E2-D42B-E647-87E9-DC87AD43C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6120" y="770169"/>
            <a:ext cx="1357221" cy="1247070"/>
          </a:xfrm>
          <a:custGeom>
            <a:avLst/>
            <a:gdLst>
              <a:gd name="T0" fmla="*/ 943 w 1522"/>
              <a:gd name="T1" fmla="*/ 0 h 1400"/>
              <a:gd name="T2" fmla="*/ 943 w 1522"/>
              <a:gd name="T3" fmla="*/ 0 h 1400"/>
              <a:gd name="T4" fmla="*/ 578 w 1522"/>
              <a:gd name="T5" fmla="*/ 0 h 1400"/>
              <a:gd name="T6" fmla="*/ 244 w 1522"/>
              <a:gd name="T7" fmla="*/ 193 h 1400"/>
              <a:gd name="T8" fmla="*/ 61 w 1522"/>
              <a:gd name="T9" fmla="*/ 507 h 1400"/>
              <a:gd name="T10" fmla="*/ 61 w 1522"/>
              <a:gd name="T11" fmla="*/ 892 h 1400"/>
              <a:gd name="T12" fmla="*/ 244 w 1522"/>
              <a:gd name="T13" fmla="*/ 1206 h 1400"/>
              <a:gd name="T14" fmla="*/ 578 w 1522"/>
              <a:gd name="T15" fmla="*/ 1399 h 1400"/>
              <a:gd name="T16" fmla="*/ 943 w 1522"/>
              <a:gd name="T17" fmla="*/ 1399 h 1400"/>
              <a:gd name="T18" fmla="*/ 1268 w 1522"/>
              <a:gd name="T19" fmla="*/ 1206 h 1400"/>
              <a:gd name="T20" fmla="*/ 1450 w 1522"/>
              <a:gd name="T21" fmla="*/ 892 h 1400"/>
              <a:gd name="T22" fmla="*/ 1450 w 1522"/>
              <a:gd name="T23" fmla="*/ 507 h 1400"/>
              <a:gd name="T24" fmla="*/ 1268 w 1522"/>
              <a:gd name="T25" fmla="*/ 193 h 1400"/>
              <a:gd name="T26" fmla="*/ 943 w 1522"/>
              <a:gd name="T27" fmla="*/ 0 h 1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22" h="1400">
                <a:moveTo>
                  <a:pt x="943" y="0"/>
                </a:moveTo>
                <a:lnTo>
                  <a:pt x="943" y="0"/>
                </a:lnTo>
                <a:cubicBezTo>
                  <a:pt x="578" y="0"/>
                  <a:pt x="578" y="0"/>
                  <a:pt x="578" y="0"/>
                </a:cubicBezTo>
                <a:cubicBezTo>
                  <a:pt x="446" y="0"/>
                  <a:pt x="315" y="81"/>
                  <a:pt x="244" y="193"/>
                </a:cubicBezTo>
                <a:cubicBezTo>
                  <a:pt x="61" y="507"/>
                  <a:pt x="61" y="507"/>
                  <a:pt x="61" y="507"/>
                </a:cubicBezTo>
                <a:cubicBezTo>
                  <a:pt x="0" y="628"/>
                  <a:pt x="0" y="771"/>
                  <a:pt x="61" y="892"/>
                </a:cubicBezTo>
                <a:cubicBezTo>
                  <a:pt x="244" y="1206"/>
                  <a:pt x="244" y="1206"/>
                  <a:pt x="244" y="1206"/>
                </a:cubicBezTo>
                <a:cubicBezTo>
                  <a:pt x="315" y="1318"/>
                  <a:pt x="446" y="1399"/>
                  <a:pt x="578" y="1399"/>
                </a:cubicBezTo>
                <a:cubicBezTo>
                  <a:pt x="943" y="1399"/>
                  <a:pt x="943" y="1399"/>
                  <a:pt x="943" y="1399"/>
                </a:cubicBezTo>
                <a:cubicBezTo>
                  <a:pt x="1075" y="1399"/>
                  <a:pt x="1207" y="1318"/>
                  <a:pt x="1268" y="1206"/>
                </a:cubicBezTo>
                <a:cubicBezTo>
                  <a:pt x="1450" y="892"/>
                  <a:pt x="1450" y="892"/>
                  <a:pt x="1450" y="892"/>
                </a:cubicBezTo>
                <a:cubicBezTo>
                  <a:pt x="1521" y="771"/>
                  <a:pt x="1521" y="628"/>
                  <a:pt x="1450" y="507"/>
                </a:cubicBezTo>
                <a:cubicBezTo>
                  <a:pt x="1268" y="193"/>
                  <a:pt x="1268" y="193"/>
                  <a:pt x="1268" y="193"/>
                </a:cubicBezTo>
                <a:cubicBezTo>
                  <a:pt x="1207" y="81"/>
                  <a:pt x="1075" y="0"/>
                  <a:pt x="94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1" name="Freeform 581">
            <a:extLst>
              <a:ext uri="{FF2B5EF4-FFF2-40B4-BE49-F238E27FC236}">
                <a16:creationId xmlns:a16="http://schemas.microsoft.com/office/drawing/2014/main" id="{7A3B43CD-A362-5041-AB2C-5FE503509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6120" y="2343761"/>
            <a:ext cx="1357221" cy="1239202"/>
          </a:xfrm>
          <a:custGeom>
            <a:avLst/>
            <a:gdLst>
              <a:gd name="T0" fmla="*/ 943 w 1522"/>
              <a:gd name="T1" fmla="*/ 0 h 1390"/>
              <a:gd name="T2" fmla="*/ 943 w 1522"/>
              <a:gd name="T3" fmla="*/ 0 h 1390"/>
              <a:gd name="T4" fmla="*/ 578 w 1522"/>
              <a:gd name="T5" fmla="*/ 0 h 1390"/>
              <a:gd name="T6" fmla="*/ 244 w 1522"/>
              <a:gd name="T7" fmla="*/ 183 h 1390"/>
              <a:gd name="T8" fmla="*/ 61 w 1522"/>
              <a:gd name="T9" fmla="*/ 497 h 1390"/>
              <a:gd name="T10" fmla="*/ 61 w 1522"/>
              <a:gd name="T11" fmla="*/ 882 h 1390"/>
              <a:gd name="T12" fmla="*/ 244 w 1522"/>
              <a:gd name="T13" fmla="*/ 1197 h 1390"/>
              <a:gd name="T14" fmla="*/ 578 w 1522"/>
              <a:gd name="T15" fmla="*/ 1389 h 1390"/>
              <a:gd name="T16" fmla="*/ 943 w 1522"/>
              <a:gd name="T17" fmla="*/ 1389 h 1390"/>
              <a:gd name="T18" fmla="*/ 1268 w 1522"/>
              <a:gd name="T19" fmla="*/ 1197 h 1390"/>
              <a:gd name="T20" fmla="*/ 1450 w 1522"/>
              <a:gd name="T21" fmla="*/ 882 h 1390"/>
              <a:gd name="T22" fmla="*/ 1450 w 1522"/>
              <a:gd name="T23" fmla="*/ 497 h 1390"/>
              <a:gd name="T24" fmla="*/ 1268 w 1522"/>
              <a:gd name="T25" fmla="*/ 183 h 1390"/>
              <a:gd name="T26" fmla="*/ 943 w 1522"/>
              <a:gd name="T27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22" h="1390">
                <a:moveTo>
                  <a:pt x="943" y="0"/>
                </a:moveTo>
                <a:lnTo>
                  <a:pt x="943" y="0"/>
                </a:lnTo>
                <a:cubicBezTo>
                  <a:pt x="578" y="0"/>
                  <a:pt x="578" y="0"/>
                  <a:pt x="578" y="0"/>
                </a:cubicBezTo>
                <a:cubicBezTo>
                  <a:pt x="446" y="0"/>
                  <a:pt x="315" y="71"/>
                  <a:pt x="244" y="183"/>
                </a:cubicBezTo>
                <a:cubicBezTo>
                  <a:pt x="61" y="497"/>
                  <a:pt x="61" y="497"/>
                  <a:pt x="61" y="497"/>
                </a:cubicBezTo>
                <a:cubicBezTo>
                  <a:pt x="0" y="619"/>
                  <a:pt x="0" y="761"/>
                  <a:pt x="61" y="882"/>
                </a:cubicBezTo>
                <a:cubicBezTo>
                  <a:pt x="244" y="1197"/>
                  <a:pt x="244" y="1197"/>
                  <a:pt x="244" y="1197"/>
                </a:cubicBezTo>
                <a:cubicBezTo>
                  <a:pt x="315" y="1318"/>
                  <a:pt x="446" y="1389"/>
                  <a:pt x="578" y="1389"/>
                </a:cubicBezTo>
                <a:cubicBezTo>
                  <a:pt x="943" y="1389"/>
                  <a:pt x="943" y="1389"/>
                  <a:pt x="943" y="1389"/>
                </a:cubicBezTo>
                <a:cubicBezTo>
                  <a:pt x="1075" y="1389"/>
                  <a:pt x="1207" y="1318"/>
                  <a:pt x="1268" y="1197"/>
                </a:cubicBezTo>
                <a:cubicBezTo>
                  <a:pt x="1450" y="882"/>
                  <a:pt x="1450" y="882"/>
                  <a:pt x="1450" y="882"/>
                </a:cubicBezTo>
                <a:cubicBezTo>
                  <a:pt x="1521" y="761"/>
                  <a:pt x="1521" y="619"/>
                  <a:pt x="1450" y="497"/>
                </a:cubicBezTo>
                <a:cubicBezTo>
                  <a:pt x="1268" y="183"/>
                  <a:pt x="1268" y="183"/>
                  <a:pt x="1268" y="183"/>
                </a:cubicBezTo>
                <a:cubicBezTo>
                  <a:pt x="1207" y="71"/>
                  <a:pt x="1075" y="0"/>
                  <a:pt x="94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2" name="Freeform 582">
            <a:extLst>
              <a:ext uri="{FF2B5EF4-FFF2-40B4-BE49-F238E27FC236}">
                <a16:creationId xmlns:a16="http://schemas.microsoft.com/office/drawing/2014/main" id="{3702E4D3-1E28-2845-B1E7-A47E8F617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6120" y="3937021"/>
            <a:ext cx="1357221" cy="1239205"/>
          </a:xfrm>
          <a:custGeom>
            <a:avLst/>
            <a:gdLst>
              <a:gd name="T0" fmla="*/ 943 w 1522"/>
              <a:gd name="T1" fmla="*/ 0 h 1390"/>
              <a:gd name="T2" fmla="*/ 943 w 1522"/>
              <a:gd name="T3" fmla="*/ 0 h 1390"/>
              <a:gd name="T4" fmla="*/ 578 w 1522"/>
              <a:gd name="T5" fmla="*/ 0 h 1390"/>
              <a:gd name="T6" fmla="*/ 244 w 1522"/>
              <a:gd name="T7" fmla="*/ 192 h 1390"/>
              <a:gd name="T8" fmla="*/ 61 w 1522"/>
              <a:gd name="T9" fmla="*/ 507 h 1390"/>
              <a:gd name="T10" fmla="*/ 61 w 1522"/>
              <a:gd name="T11" fmla="*/ 882 h 1390"/>
              <a:gd name="T12" fmla="*/ 244 w 1522"/>
              <a:gd name="T13" fmla="*/ 1196 h 1390"/>
              <a:gd name="T14" fmla="*/ 578 w 1522"/>
              <a:gd name="T15" fmla="*/ 1389 h 1390"/>
              <a:gd name="T16" fmla="*/ 943 w 1522"/>
              <a:gd name="T17" fmla="*/ 1389 h 1390"/>
              <a:gd name="T18" fmla="*/ 1268 w 1522"/>
              <a:gd name="T19" fmla="*/ 1196 h 1390"/>
              <a:gd name="T20" fmla="*/ 1450 w 1522"/>
              <a:gd name="T21" fmla="*/ 882 h 1390"/>
              <a:gd name="T22" fmla="*/ 1450 w 1522"/>
              <a:gd name="T23" fmla="*/ 507 h 1390"/>
              <a:gd name="T24" fmla="*/ 1268 w 1522"/>
              <a:gd name="T25" fmla="*/ 192 h 1390"/>
              <a:gd name="T26" fmla="*/ 943 w 1522"/>
              <a:gd name="T27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22" h="1390">
                <a:moveTo>
                  <a:pt x="943" y="0"/>
                </a:moveTo>
                <a:lnTo>
                  <a:pt x="943" y="0"/>
                </a:lnTo>
                <a:cubicBezTo>
                  <a:pt x="578" y="0"/>
                  <a:pt x="578" y="0"/>
                  <a:pt x="578" y="0"/>
                </a:cubicBezTo>
                <a:cubicBezTo>
                  <a:pt x="446" y="0"/>
                  <a:pt x="315" y="71"/>
                  <a:pt x="244" y="192"/>
                </a:cubicBezTo>
                <a:cubicBezTo>
                  <a:pt x="61" y="507"/>
                  <a:pt x="61" y="507"/>
                  <a:pt x="61" y="507"/>
                </a:cubicBezTo>
                <a:cubicBezTo>
                  <a:pt x="0" y="618"/>
                  <a:pt x="0" y="770"/>
                  <a:pt x="61" y="882"/>
                </a:cubicBezTo>
                <a:cubicBezTo>
                  <a:pt x="244" y="1196"/>
                  <a:pt x="244" y="1196"/>
                  <a:pt x="244" y="1196"/>
                </a:cubicBezTo>
                <a:cubicBezTo>
                  <a:pt x="315" y="1318"/>
                  <a:pt x="446" y="1389"/>
                  <a:pt x="578" y="1389"/>
                </a:cubicBezTo>
                <a:cubicBezTo>
                  <a:pt x="943" y="1389"/>
                  <a:pt x="943" y="1389"/>
                  <a:pt x="943" y="1389"/>
                </a:cubicBezTo>
                <a:cubicBezTo>
                  <a:pt x="1075" y="1389"/>
                  <a:pt x="1207" y="1318"/>
                  <a:pt x="1268" y="1196"/>
                </a:cubicBezTo>
                <a:cubicBezTo>
                  <a:pt x="1450" y="882"/>
                  <a:pt x="1450" y="882"/>
                  <a:pt x="1450" y="882"/>
                </a:cubicBezTo>
                <a:cubicBezTo>
                  <a:pt x="1521" y="770"/>
                  <a:pt x="1521" y="618"/>
                  <a:pt x="1450" y="507"/>
                </a:cubicBezTo>
                <a:cubicBezTo>
                  <a:pt x="1268" y="192"/>
                  <a:pt x="1268" y="192"/>
                  <a:pt x="1268" y="192"/>
                </a:cubicBezTo>
                <a:cubicBezTo>
                  <a:pt x="1207" y="71"/>
                  <a:pt x="1075" y="0"/>
                  <a:pt x="94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3" name="Freeform 583">
            <a:extLst>
              <a:ext uri="{FF2B5EF4-FFF2-40B4-BE49-F238E27FC236}">
                <a16:creationId xmlns:a16="http://schemas.microsoft.com/office/drawing/2014/main" id="{2584CFCB-C2A1-A74E-A4DC-FB993AEAC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6120" y="5502744"/>
            <a:ext cx="1357221" cy="1239205"/>
          </a:xfrm>
          <a:custGeom>
            <a:avLst/>
            <a:gdLst>
              <a:gd name="T0" fmla="*/ 943 w 1522"/>
              <a:gd name="T1" fmla="*/ 0 h 1390"/>
              <a:gd name="T2" fmla="*/ 943 w 1522"/>
              <a:gd name="T3" fmla="*/ 0 h 1390"/>
              <a:gd name="T4" fmla="*/ 578 w 1522"/>
              <a:gd name="T5" fmla="*/ 0 h 1390"/>
              <a:gd name="T6" fmla="*/ 244 w 1522"/>
              <a:gd name="T7" fmla="*/ 192 h 1390"/>
              <a:gd name="T8" fmla="*/ 61 w 1522"/>
              <a:gd name="T9" fmla="*/ 507 h 1390"/>
              <a:gd name="T10" fmla="*/ 61 w 1522"/>
              <a:gd name="T11" fmla="*/ 882 h 1390"/>
              <a:gd name="T12" fmla="*/ 244 w 1522"/>
              <a:gd name="T13" fmla="*/ 1196 h 1390"/>
              <a:gd name="T14" fmla="*/ 578 w 1522"/>
              <a:gd name="T15" fmla="*/ 1389 h 1390"/>
              <a:gd name="T16" fmla="*/ 943 w 1522"/>
              <a:gd name="T17" fmla="*/ 1389 h 1390"/>
              <a:gd name="T18" fmla="*/ 1268 w 1522"/>
              <a:gd name="T19" fmla="*/ 1196 h 1390"/>
              <a:gd name="T20" fmla="*/ 1450 w 1522"/>
              <a:gd name="T21" fmla="*/ 882 h 1390"/>
              <a:gd name="T22" fmla="*/ 1450 w 1522"/>
              <a:gd name="T23" fmla="*/ 507 h 1390"/>
              <a:gd name="T24" fmla="*/ 1268 w 1522"/>
              <a:gd name="T25" fmla="*/ 192 h 1390"/>
              <a:gd name="T26" fmla="*/ 943 w 1522"/>
              <a:gd name="T27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22" h="1390">
                <a:moveTo>
                  <a:pt x="943" y="0"/>
                </a:moveTo>
                <a:lnTo>
                  <a:pt x="943" y="0"/>
                </a:lnTo>
                <a:cubicBezTo>
                  <a:pt x="578" y="0"/>
                  <a:pt x="578" y="0"/>
                  <a:pt x="578" y="0"/>
                </a:cubicBezTo>
                <a:cubicBezTo>
                  <a:pt x="446" y="0"/>
                  <a:pt x="315" y="71"/>
                  <a:pt x="244" y="192"/>
                </a:cubicBezTo>
                <a:cubicBezTo>
                  <a:pt x="61" y="507"/>
                  <a:pt x="61" y="507"/>
                  <a:pt x="61" y="507"/>
                </a:cubicBezTo>
                <a:cubicBezTo>
                  <a:pt x="0" y="628"/>
                  <a:pt x="0" y="770"/>
                  <a:pt x="61" y="882"/>
                </a:cubicBezTo>
                <a:cubicBezTo>
                  <a:pt x="244" y="1196"/>
                  <a:pt x="244" y="1196"/>
                  <a:pt x="244" y="1196"/>
                </a:cubicBezTo>
                <a:cubicBezTo>
                  <a:pt x="315" y="1318"/>
                  <a:pt x="446" y="1389"/>
                  <a:pt x="578" y="1389"/>
                </a:cubicBezTo>
                <a:cubicBezTo>
                  <a:pt x="943" y="1389"/>
                  <a:pt x="943" y="1389"/>
                  <a:pt x="943" y="1389"/>
                </a:cubicBezTo>
                <a:cubicBezTo>
                  <a:pt x="1075" y="1389"/>
                  <a:pt x="1207" y="1318"/>
                  <a:pt x="1268" y="1196"/>
                </a:cubicBezTo>
                <a:cubicBezTo>
                  <a:pt x="1450" y="882"/>
                  <a:pt x="1450" y="882"/>
                  <a:pt x="1450" y="882"/>
                </a:cubicBezTo>
                <a:cubicBezTo>
                  <a:pt x="1521" y="770"/>
                  <a:pt x="1521" y="628"/>
                  <a:pt x="1450" y="507"/>
                </a:cubicBezTo>
                <a:cubicBezTo>
                  <a:pt x="1268" y="192"/>
                  <a:pt x="1268" y="192"/>
                  <a:pt x="1268" y="192"/>
                </a:cubicBezTo>
                <a:cubicBezTo>
                  <a:pt x="1207" y="71"/>
                  <a:pt x="1075" y="0"/>
                  <a:pt x="94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4" name="Freeform 584">
            <a:extLst>
              <a:ext uri="{FF2B5EF4-FFF2-40B4-BE49-F238E27FC236}">
                <a16:creationId xmlns:a16="http://schemas.microsoft.com/office/drawing/2014/main" id="{970F2CA5-46C0-7540-BF9B-6DF384251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6120" y="6981920"/>
            <a:ext cx="1357221" cy="1239205"/>
          </a:xfrm>
          <a:custGeom>
            <a:avLst/>
            <a:gdLst>
              <a:gd name="T0" fmla="*/ 943 w 1522"/>
              <a:gd name="T1" fmla="*/ 0 h 1390"/>
              <a:gd name="T2" fmla="*/ 943 w 1522"/>
              <a:gd name="T3" fmla="*/ 0 h 1390"/>
              <a:gd name="T4" fmla="*/ 578 w 1522"/>
              <a:gd name="T5" fmla="*/ 0 h 1390"/>
              <a:gd name="T6" fmla="*/ 244 w 1522"/>
              <a:gd name="T7" fmla="*/ 182 h 1390"/>
              <a:gd name="T8" fmla="*/ 61 w 1522"/>
              <a:gd name="T9" fmla="*/ 496 h 1390"/>
              <a:gd name="T10" fmla="*/ 61 w 1522"/>
              <a:gd name="T11" fmla="*/ 882 h 1390"/>
              <a:gd name="T12" fmla="*/ 244 w 1522"/>
              <a:gd name="T13" fmla="*/ 1196 h 1390"/>
              <a:gd name="T14" fmla="*/ 578 w 1522"/>
              <a:gd name="T15" fmla="*/ 1389 h 1390"/>
              <a:gd name="T16" fmla="*/ 943 w 1522"/>
              <a:gd name="T17" fmla="*/ 1389 h 1390"/>
              <a:gd name="T18" fmla="*/ 1268 w 1522"/>
              <a:gd name="T19" fmla="*/ 1196 h 1390"/>
              <a:gd name="T20" fmla="*/ 1450 w 1522"/>
              <a:gd name="T21" fmla="*/ 882 h 1390"/>
              <a:gd name="T22" fmla="*/ 1450 w 1522"/>
              <a:gd name="T23" fmla="*/ 496 h 1390"/>
              <a:gd name="T24" fmla="*/ 1268 w 1522"/>
              <a:gd name="T25" fmla="*/ 182 h 1390"/>
              <a:gd name="T26" fmla="*/ 943 w 1522"/>
              <a:gd name="T27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22" h="1390">
                <a:moveTo>
                  <a:pt x="943" y="0"/>
                </a:moveTo>
                <a:lnTo>
                  <a:pt x="943" y="0"/>
                </a:lnTo>
                <a:cubicBezTo>
                  <a:pt x="578" y="0"/>
                  <a:pt x="578" y="0"/>
                  <a:pt x="578" y="0"/>
                </a:cubicBezTo>
                <a:cubicBezTo>
                  <a:pt x="446" y="0"/>
                  <a:pt x="315" y="70"/>
                  <a:pt x="244" y="182"/>
                </a:cubicBezTo>
                <a:cubicBezTo>
                  <a:pt x="61" y="496"/>
                  <a:pt x="61" y="496"/>
                  <a:pt x="61" y="496"/>
                </a:cubicBezTo>
                <a:cubicBezTo>
                  <a:pt x="0" y="618"/>
                  <a:pt x="0" y="760"/>
                  <a:pt x="61" y="882"/>
                </a:cubicBezTo>
                <a:cubicBezTo>
                  <a:pt x="244" y="1196"/>
                  <a:pt x="244" y="1196"/>
                  <a:pt x="244" y="1196"/>
                </a:cubicBezTo>
                <a:cubicBezTo>
                  <a:pt x="315" y="1318"/>
                  <a:pt x="446" y="1389"/>
                  <a:pt x="578" y="1389"/>
                </a:cubicBezTo>
                <a:cubicBezTo>
                  <a:pt x="943" y="1389"/>
                  <a:pt x="943" y="1389"/>
                  <a:pt x="943" y="1389"/>
                </a:cubicBezTo>
                <a:cubicBezTo>
                  <a:pt x="1075" y="1389"/>
                  <a:pt x="1207" y="1318"/>
                  <a:pt x="1268" y="1196"/>
                </a:cubicBezTo>
                <a:cubicBezTo>
                  <a:pt x="1450" y="882"/>
                  <a:pt x="1450" y="882"/>
                  <a:pt x="1450" y="882"/>
                </a:cubicBezTo>
                <a:cubicBezTo>
                  <a:pt x="1521" y="760"/>
                  <a:pt x="1521" y="618"/>
                  <a:pt x="1450" y="496"/>
                </a:cubicBezTo>
                <a:cubicBezTo>
                  <a:pt x="1268" y="182"/>
                  <a:pt x="1268" y="182"/>
                  <a:pt x="1268" y="182"/>
                </a:cubicBezTo>
                <a:cubicBezTo>
                  <a:pt x="1207" y="70"/>
                  <a:pt x="1075" y="0"/>
                  <a:pt x="94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5" name="Freeform 585">
            <a:extLst>
              <a:ext uri="{FF2B5EF4-FFF2-40B4-BE49-F238E27FC236}">
                <a16:creationId xmlns:a16="http://schemas.microsoft.com/office/drawing/2014/main" id="{9DCE9CD9-E2F7-A445-A7DF-36EEA5B3C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6120" y="8547644"/>
            <a:ext cx="1357221" cy="1239205"/>
          </a:xfrm>
          <a:custGeom>
            <a:avLst/>
            <a:gdLst>
              <a:gd name="T0" fmla="*/ 943 w 1522"/>
              <a:gd name="T1" fmla="*/ 0 h 1390"/>
              <a:gd name="T2" fmla="*/ 943 w 1522"/>
              <a:gd name="T3" fmla="*/ 0 h 1390"/>
              <a:gd name="T4" fmla="*/ 578 w 1522"/>
              <a:gd name="T5" fmla="*/ 0 h 1390"/>
              <a:gd name="T6" fmla="*/ 244 w 1522"/>
              <a:gd name="T7" fmla="*/ 192 h 1390"/>
              <a:gd name="T8" fmla="*/ 61 w 1522"/>
              <a:gd name="T9" fmla="*/ 506 h 1390"/>
              <a:gd name="T10" fmla="*/ 61 w 1522"/>
              <a:gd name="T11" fmla="*/ 882 h 1390"/>
              <a:gd name="T12" fmla="*/ 244 w 1522"/>
              <a:gd name="T13" fmla="*/ 1196 h 1390"/>
              <a:gd name="T14" fmla="*/ 578 w 1522"/>
              <a:gd name="T15" fmla="*/ 1389 h 1390"/>
              <a:gd name="T16" fmla="*/ 943 w 1522"/>
              <a:gd name="T17" fmla="*/ 1389 h 1390"/>
              <a:gd name="T18" fmla="*/ 1268 w 1522"/>
              <a:gd name="T19" fmla="*/ 1196 h 1390"/>
              <a:gd name="T20" fmla="*/ 1450 w 1522"/>
              <a:gd name="T21" fmla="*/ 882 h 1390"/>
              <a:gd name="T22" fmla="*/ 1450 w 1522"/>
              <a:gd name="T23" fmla="*/ 506 h 1390"/>
              <a:gd name="T24" fmla="*/ 1268 w 1522"/>
              <a:gd name="T25" fmla="*/ 192 h 1390"/>
              <a:gd name="T26" fmla="*/ 943 w 1522"/>
              <a:gd name="T27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22" h="1390">
                <a:moveTo>
                  <a:pt x="943" y="0"/>
                </a:moveTo>
                <a:lnTo>
                  <a:pt x="943" y="0"/>
                </a:lnTo>
                <a:cubicBezTo>
                  <a:pt x="578" y="0"/>
                  <a:pt x="578" y="0"/>
                  <a:pt x="578" y="0"/>
                </a:cubicBezTo>
                <a:cubicBezTo>
                  <a:pt x="446" y="0"/>
                  <a:pt x="315" y="71"/>
                  <a:pt x="244" y="192"/>
                </a:cubicBezTo>
                <a:cubicBezTo>
                  <a:pt x="61" y="506"/>
                  <a:pt x="61" y="506"/>
                  <a:pt x="61" y="506"/>
                </a:cubicBezTo>
                <a:cubicBezTo>
                  <a:pt x="0" y="618"/>
                  <a:pt x="0" y="760"/>
                  <a:pt x="61" y="882"/>
                </a:cubicBezTo>
                <a:cubicBezTo>
                  <a:pt x="244" y="1196"/>
                  <a:pt x="244" y="1196"/>
                  <a:pt x="244" y="1196"/>
                </a:cubicBezTo>
                <a:cubicBezTo>
                  <a:pt x="315" y="1318"/>
                  <a:pt x="446" y="1389"/>
                  <a:pt x="578" y="1389"/>
                </a:cubicBezTo>
                <a:cubicBezTo>
                  <a:pt x="943" y="1389"/>
                  <a:pt x="943" y="1389"/>
                  <a:pt x="943" y="1389"/>
                </a:cubicBezTo>
                <a:cubicBezTo>
                  <a:pt x="1075" y="1389"/>
                  <a:pt x="1207" y="1318"/>
                  <a:pt x="1268" y="1196"/>
                </a:cubicBezTo>
                <a:cubicBezTo>
                  <a:pt x="1450" y="882"/>
                  <a:pt x="1450" y="882"/>
                  <a:pt x="1450" y="882"/>
                </a:cubicBezTo>
                <a:cubicBezTo>
                  <a:pt x="1521" y="760"/>
                  <a:pt x="1521" y="618"/>
                  <a:pt x="1450" y="506"/>
                </a:cubicBezTo>
                <a:cubicBezTo>
                  <a:pt x="1268" y="192"/>
                  <a:pt x="1268" y="192"/>
                  <a:pt x="1268" y="192"/>
                </a:cubicBezTo>
                <a:cubicBezTo>
                  <a:pt x="1207" y="71"/>
                  <a:pt x="1075" y="0"/>
                  <a:pt x="94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6" name="Freeform 586">
            <a:extLst>
              <a:ext uri="{FF2B5EF4-FFF2-40B4-BE49-F238E27FC236}">
                <a16:creationId xmlns:a16="http://schemas.microsoft.com/office/drawing/2014/main" id="{11846456-56CA-7149-B7F3-0EC3D0B73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6120" y="10140906"/>
            <a:ext cx="1357221" cy="1239202"/>
          </a:xfrm>
          <a:custGeom>
            <a:avLst/>
            <a:gdLst>
              <a:gd name="T0" fmla="*/ 943 w 1522"/>
              <a:gd name="T1" fmla="*/ 0 h 1390"/>
              <a:gd name="T2" fmla="*/ 943 w 1522"/>
              <a:gd name="T3" fmla="*/ 0 h 1390"/>
              <a:gd name="T4" fmla="*/ 578 w 1522"/>
              <a:gd name="T5" fmla="*/ 0 h 1390"/>
              <a:gd name="T6" fmla="*/ 244 w 1522"/>
              <a:gd name="T7" fmla="*/ 193 h 1390"/>
              <a:gd name="T8" fmla="*/ 61 w 1522"/>
              <a:gd name="T9" fmla="*/ 507 h 1390"/>
              <a:gd name="T10" fmla="*/ 61 w 1522"/>
              <a:gd name="T11" fmla="*/ 892 h 1390"/>
              <a:gd name="T12" fmla="*/ 244 w 1522"/>
              <a:gd name="T13" fmla="*/ 1207 h 1390"/>
              <a:gd name="T14" fmla="*/ 578 w 1522"/>
              <a:gd name="T15" fmla="*/ 1389 h 1390"/>
              <a:gd name="T16" fmla="*/ 943 w 1522"/>
              <a:gd name="T17" fmla="*/ 1389 h 1390"/>
              <a:gd name="T18" fmla="*/ 1268 w 1522"/>
              <a:gd name="T19" fmla="*/ 1207 h 1390"/>
              <a:gd name="T20" fmla="*/ 1450 w 1522"/>
              <a:gd name="T21" fmla="*/ 892 h 1390"/>
              <a:gd name="T22" fmla="*/ 1450 w 1522"/>
              <a:gd name="T23" fmla="*/ 507 h 1390"/>
              <a:gd name="T24" fmla="*/ 1268 w 1522"/>
              <a:gd name="T25" fmla="*/ 193 h 1390"/>
              <a:gd name="T26" fmla="*/ 943 w 1522"/>
              <a:gd name="T27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22" h="1390">
                <a:moveTo>
                  <a:pt x="943" y="0"/>
                </a:moveTo>
                <a:lnTo>
                  <a:pt x="943" y="0"/>
                </a:lnTo>
                <a:cubicBezTo>
                  <a:pt x="578" y="0"/>
                  <a:pt x="578" y="0"/>
                  <a:pt x="578" y="0"/>
                </a:cubicBezTo>
                <a:cubicBezTo>
                  <a:pt x="446" y="0"/>
                  <a:pt x="315" y="71"/>
                  <a:pt x="244" y="193"/>
                </a:cubicBezTo>
                <a:cubicBezTo>
                  <a:pt x="61" y="507"/>
                  <a:pt x="61" y="507"/>
                  <a:pt x="61" y="507"/>
                </a:cubicBezTo>
                <a:cubicBezTo>
                  <a:pt x="0" y="629"/>
                  <a:pt x="0" y="771"/>
                  <a:pt x="61" y="892"/>
                </a:cubicBezTo>
                <a:cubicBezTo>
                  <a:pt x="244" y="1207"/>
                  <a:pt x="244" y="1207"/>
                  <a:pt x="244" y="1207"/>
                </a:cubicBezTo>
                <a:cubicBezTo>
                  <a:pt x="315" y="1318"/>
                  <a:pt x="446" y="1389"/>
                  <a:pt x="578" y="1389"/>
                </a:cubicBezTo>
                <a:cubicBezTo>
                  <a:pt x="943" y="1389"/>
                  <a:pt x="943" y="1389"/>
                  <a:pt x="943" y="1389"/>
                </a:cubicBezTo>
                <a:cubicBezTo>
                  <a:pt x="1075" y="1389"/>
                  <a:pt x="1207" y="1318"/>
                  <a:pt x="1268" y="1207"/>
                </a:cubicBezTo>
                <a:cubicBezTo>
                  <a:pt x="1450" y="892"/>
                  <a:pt x="1450" y="892"/>
                  <a:pt x="1450" y="892"/>
                </a:cubicBezTo>
                <a:cubicBezTo>
                  <a:pt x="1521" y="771"/>
                  <a:pt x="1521" y="629"/>
                  <a:pt x="1450" y="507"/>
                </a:cubicBezTo>
                <a:cubicBezTo>
                  <a:pt x="1268" y="193"/>
                  <a:pt x="1268" y="193"/>
                  <a:pt x="1268" y="193"/>
                </a:cubicBezTo>
                <a:cubicBezTo>
                  <a:pt x="1207" y="71"/>
                  <a:pt x="1075" y="0"/>
                  <a:pt x="943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7" name="Freeform 587">
            <a:extLst>
              <a:ext uri="{FF2B5EF4-FFF2-40B4-BE49-F238E27FC236}">
                <a16:creationId xmlns:a16="http://schemas.microsoft.com/office/drawing/2014/main" id="{E597A7A2-2718-3D44-A714-E8B535102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6120" y="11706630"/>
            <a:ext cx="1357221" cy="1239202"/>
          </a:xfrm>
          <a:custGeom>
            <a:avLst/>
            <a:gdLst>
              <a:gd name="T0" fmla="*/ 943 w 1522"/>
              <a:gd name="T1" fmla="*/ 0 h 1390"/>
              <a:gd name="T2" fmla="*/ 943 w 1522"/>
              <a:gd name="T3" fmla="*/ 0 h 1390"/>
              <a:gd name="T4" fmla="*/ 578 w 1522"/>
              <a:gd name="T5" fmla="*/ 0 h 1390"/>
              <a:gd name="T6" fmla="*/ 244 w 1522"/>
              <a:gd name="T7" fmla="*/ 193 h 1390"/>
              <a:gd name="T8" fmla="*/ 61 w 1522"/>
              <a:gd name="T9" fmla="*/ 507 h 1390"/>
              <a:gd name="T10" fmla="*/ 61 w 1522"/>
              <a:gd name="T11" fmla="*/ 892 h 1390"/>
              <a:gd name="T12" fmla="*/ 244 w 1522"/>
              <a:gd name="T13" fmla="*/ 1207 h 1390"/>
              <a:gd name="T14" fmla="*/ 578 w 1522"/>
              <a:gd name="T15" fmla="*/ 1389 h 1390"/>
              <a:gd name="T16" fmla="*/ 943 w 1522"/>
              <a:gd name="T17" fmla="*/ 1389 h 1390"/>
              <a:gd name="T18" fmla="*/ 1268 w 1522"/>
              <a:gd name="T19" fmla="*/ 1207 h 1390"/>
              <a:gd name="T20" fmla="*/ 1450 w 1522"/>
              <a:gd name="T21" fmla="*/ 892 h 1390"/>
              <a:gd name="T22" fmla="*/ 1450 w 1522"/>
              <a:gd name="T23" fmla="*/ 507 h 1390"/>
              <a:gd name="T24" fmla="*/ 1268 w 1522"/>
              <a:gd name="T25" fmla="*/ 193 h 1390"/>
              <a:gd name="T26" fmla="*/ 943 w 1522"/>
              <a:gd name="T27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22" h="1390">
                <a:moveTo>
                  <a:pt x="943" y="0"/>
                </a:moveTo>
                <a:lnTo>
                  <a:pt x="943" y="0"/>
                </a:lnTo>
                <a:cubicBezTo>
                  <a:pt x="578" y="0"/>
                  <a:pt x="578" y="0"/>
                  <a:pt x="578" y="0"/>
                </a:cubicBezTo>
                <a:cubicBezTo>
                  <a:pt x="446" y="0"/>
                  <a:pt x="315" y="71"/>
                  <a:pt x="244" y="193"/>
                </a:cubicBezTo>
                <a:cubicBezTo>
                  <a:pt x="61" y="507"/>
                  <a:pt x="61" y="507"/>
                  <a:pt x="61" y="507"/>
                </a:cubicBezTo>
                <a:cubicBezTo>
                  <a:pt x="0" y="629"/>
                  <a:pt x="0" y="771"/>
                  <a:pt x="61" y="892"/>
                </a:cubicBezTo>
                <a:cubicBezTo>
                  <a:pt x="244" y="1207"/>
                  <a:pt x="244" y="1207"/>
                  <a:pt x="244" y="1207"/>
                </a:cubicBezTo>
                <a:cubicBezTo>
                  <a:pt x="315" y="1318"/>
                  <a:pt x="446" y="1389"/>
                  <a:pt x="578" y="1389"/>
                </a:cubicBezTo>
                <a:cubicBezTo>
                  <a:pt x="943" y="1389"/>
                  <a:pt x="943" y="1389"/>
                  <a:pt x="943" y="1389"/>
                </a:cubicBezTo>
                <a:cubicBezTo>
                  <a:pt x="1075" y="1389"/>
                  <a:pt x="1207" y="1318"/>
                  <a:pt x="1268" y="1207"/>
                </a:cubicBezTo>
                <a:cubicBezTo>
                  <a:pt x="1450" y="892"/>
                  <a:pt x="1450" y="892"/>
                  <a:pt x="1450" y="892"/>
                </a:cubicBezTo>
                <a:cubicBezTo>
                  <a:pt x="1521" y="771"/>
                  <a:pt x="1521" y="629"/>
                  <a:pt x="1450" y="507"/>
                </a:cubicBezTo>
                <a:cubicBezTo>
                  <a:pt x="1268" y="193"/>
                  <a:pt x="1268" y="193"/>
                  <a:pt x="1268" y="193"/>
                </a:cubicBezTo>
                <a:cubicBezTo>
                  <a:pt x="1207" y="71"/>
                  <a:pt x="1075" y="0"/>
                  <a:pt x="943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2" name="Freeform 632">
            <a:extLst>
              <a:ext uri="{FF2B5EF4-FFF2-40B4-BE49-F238E27FC236}">
                <a16:creationId xmlns:a16="http://schemas.microsoft.com/office/drawing/2014/main" id="{48B576C1-7CF5-744D-BE03-5909DF081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5826" y="3980296"/>
            <a:ext cx="2930815" cy="2631831"/>
          </a:xfrm>
          <a:custGeom>
            <a:avLst/>
            <a:gdLst>
              <a:gd name="T0" fmla="*/ 2180 w 3286"/>
              <a:gd name="T1" fmla="*/ 0 h 2952"/>
              <a:gd name="T2" fmla="*/ 2180 w 3286"/>
              <a:gd name="T3" fmla="*/ 0 h 2952"/>
              <a:gd name="T4" fmla="*/ 1095 w 3286"/>
              <a:gd name="T5" fmla="*/ 0 h 2952"/>
              <a:gd name="T6" fmla="*/ 639 w 3286"/>
              <a:gd name="T7" fmla="*/ 274 h 2952"/>
              <a:gd name="T8" fmla="*/ 91 w 3286"/>
              <a:gd name="T9" fmla="*/ 1207 h 2952"/>
              <a:gd name="T10" fmla="*/ 91 w 3286"/>
              <a:gd name="T11" fmla="*/ 1744 h 2952"/>
              <a:gd name="T12" fmla="*/ 639 w 3286"/>
              <a:gd name="T13" fmla="*/ 2687 h 2952"/>
              <a:gd name="T14" fmla="*/ 1095 w 3286"/>
              <a:gd name="T15" fmla="*/ 2951 h 2952"/>
              <a:gd name="T16" fmla="*/ 2180 w 3286"/>
              <a:gd name="T17" fmla="*/ 2951 h 2952"/>
              <a:gd name="T18" fmla="*/ 2646 w 3286"/>
              <a:gd name="T19" fmla="*/ 2687 h 2952"/>
              <a:gd name="T20" fmla="*/ 3183 w 3286"/>
              <a:gd name="T21" fmla="*/ 1744 h 2952"/>
              <a:gd name="T22" fmla="*/ 3183 w 3286"/>
              <a:gd name="T23" fmla="*/ 1207 h 2952"/>
              <a:gd name="T24" fmla="*/ 2646 w 3286"/>
              <a:gd name="T25" fmla="*/ 274 h 2952"/>
              <a:gd name="T26" fmla="*/ 2180 w 3286"/>
              <a:gd name="T27" fmla="*/ 0 h 2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86" h="2952">
                <a:moveTo>
                  <a:pt x="2180" y="0"/>
                </a:moveTo>
                <a:lnTo>
                  <a:pt x="2180" y="0"/>
                </a:lnTo>
                <a:cubicBezTo>
                  <a:pt x="1095" y="0"/>
                  <a:pt x="1095" y="0"/>
                  <a:pt x="1095" y="0"/>
                </a:cubicBezTo>
                <a:cubicBezTo>
                  <a:pt x="912" y="0"/>
                  <a:pt x="730" y="102"/>
                  <a:pt x="639" y="274"/>
                </a:cubicBezTo>
                <a:cubicBezTo>
                  <a:pt x="91" y="1207"/>
                  <a:pt x="91" y="1207"/>
                  <a:pt x="91" y="1207"/>
                </a:cubicBezTo>
                <a:cubicBezTo>
                  <a:pt x="0" y="1369"/>
                  <a:pt x="0" y="1582"/>
                  <a:pt x="91" y="1744"/>
                </a:cubicBezTo>
                <a:cubicBezTo>
                  <a:pt x="639" y="2687"/>
                  <a:pt x="639" y="2687"/>
                  <a:pt x="639" y="2687"/>
                </a:cubicBezTo>
                <a:cubicBezTo>
                  <a:pt x="730" y="2849"/>
                  <a:pt x="912" y="2951"/>
                  <a:pt x="1095" y="2951"/>
                </a:cubicBezTo>
                <a:cubicBezTo>
                  <a:pt x="2180" y="2951"/>
                  <a:pt x="2180" y="2951"/>
                  <a:pt x="2180" y="2951"/>
                </a:cubicBezTo>
                <a:cubicBezTo>
                  <a:pt x="2372" y="2951"/>
                  <a:pt x="2555" y="2849"/>
                  <a:pt x="2646" y="2687"/>
                </a:cubicBezTo>
                <a:cubicBezTo>
                  <a:pt x="3183" y="1744"/>
                  <a:pt x="3183" y="1744"/>
                  <a:pt x="3183" y="1744"/>
                </a:cubicBezTo>
                <a:cubicBezTo>
                  <a:pt x="3285" y="1582"/>
                  <a:pt x="3285" y="1369"/>
                  <a:pt x="3183" y="1207"/>
                </a:cubicBezTo>
                <a:cubicBezTo>
                  <a:pt x="2646" y="274"/>
                  <a:pt x="2646" y="274"/>
                  <a:pt x="2646" y="274"/>
                </a:cubicBezTo>
                <a:cubicBezTo>
                  <a:pt x="2555" y="102"/>
                  <a:pt x="2372" y="0"/>
                  <a:pt x="218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5" name="Freeform 675">
            <a:extLst>
              <a:ext uri="{FF2B5EF4-FFF2-40B4-BE49-F238E27FC236}">
                <a16:creationId xmlns:a16="http://schemas.microsoft.com/office/drawing/2014/main" id="{3A3DF47E-6D5C-914B-B129-63662C8E6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5826" y="7001591"/>
            <a:ext cx="2930815" cy="2631831"/>
          </a:xfrm>
          <a:custGeom>
            <a:avLst/>
            <a:gdLst>
              <a:gd name="T0" fmla="*/ 2180 w 3286"/>
              <a:gd name="T1" fmla="*/ 0 h 2951"/>
              <a:gd name="T2" fmla="*/ 2180 w 3286"/>
              <a:gd name="T3" fmla="*/ 0 h 2951"/>
              <a:gd name="T4" fmla="*/ 1095 w 3286"/>
              <a:gd name="T5" fmla="*/ 0 h 2951"/>
              <a:gd name="T6" fmla="*/ 639 w 3286"/>
              <a:gd name="T7" fmla="*/ 263 h 2951"/>
              <a:gd name="T8" fmla="*/ 91 w 3286"/>
              <a:gd name="T9" fmla="*/ 1206 h 2951"/>
              <a:gd name="T10" fmla="*/ 91 w 3286"/>
              <a:gd name="T11" fmla="*/ 1744 h 2951"/>
              <a:gd name="T12" fmla="*/ 639 w 3286"/>
              <a:gd name="T13" fmla="*/ 2677 h 2951"/>
              <a:gd name="T14" fmla="*/ 1095 w 3286"/>
              <a:gd name="T15" fmla="*/ 2950 h 2951"/>
              <a:gd name="T16" fmla="*/ 2180 w 3286"/>
              <a:gd name="T17" fmla="*/ 2950 h 2951"/>
              <a:gd name="T18" fmla="*/ 2646 w 3286"/>
              <a:gd name="T19" fmla="*/ 2677 h 2951"/>
              <a:gd name="T20" fmla="*/ 3183 w 3286"/>
              <a:gd name="T21" fmla="*/ 1744 h 2951"/>
              <a:gd name="T22" fmla="*/ 3183 w 3286"/>
              <a:gd name="T23" fmla="*/ 1206 h 2951"/>
              <a:gd name="T24" fmla="*/ 2646 w 3286"/>
              <a:gd name="T25" fmla="*/ 263 h 2951"/>
              <a:gd name="T26" fmla="*/ 2180 w 3286"/>
              <a:gd name="T27" fmla="*/ 0 h 2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86" h="2951">
                <a:moveTo>
                  <a:pt x="2180" y="0"/>
                </a:moveTo>
                <a:lnTo>
                  <a:pt x="2180" y="0"/>
                </a:lnTo>
                <a:cubicBezTo>
                  <a:pt x="1095" y="0"/>
                  <a:pt x="1095" y="0"/>
                  <a:pt x="1095" y="0"/>
                </a:cubicBezTo>
                <a:cubicBezTo>
                  <a:pt x="912" y="0"/>
                  <a:pt x="730" y="101"/>
                  <a:pt x="639" y="263"/>
                </a:cubicBezTo>
                <a:cubicBezTo>
                  <a:pt x="91" y="1206"/>
                  <a:pt x="91" y="1206"/>
                  <a:pt x="91" y="1206"/>
                </a:cubicBezTo>
                <a:cubicBezTo>
                  <a:pt x="0" y="1369"/>
                  <a:pt x="0" y="1581"/>
                  <a:pt x="91" y="1744"/>
                </a:cubicBezTo>
                <a:cubicBezTo>
                  <a:pt x="639" y="2677"/>
                  <a:pt x="639" y="2677"/>
                  <a:pt x="639" y="2677"/>
                </a:cubicBezTo>
                <a:cubicBezTo>
                  <a:pt x="730" y="2849"/>
                  <a:pt x="912" y="2950"/>
                  <a:pt x="1095" y="2950"/>
                </a:cubicBezTo>
                <a:cubicBezTo>
                  <a:pt x="2180" y="2950"/>
                  <a:pt x="2180" y="2950"/>
                  <a:pt x="2180" y="2950"/>
                </a:cubicBezTo>
                <a:cubicBezTo>
                  <a:pt x="2372" y="2950"/>
                  <a:pt x="2555" y="2849"/>
                  <a:pt x="2646" y="2677"/>
                </a:cubicBezTo>
                <a:cubicBezTo>
                  <a:pt x="3183" y="1744"/>
                  <a:pt x="3183" y="1744"/>
                  <a:pt x="3183" y="1744"/>
                </a:cubicBezTo>
                <a:cubicBezTo>
                  <a:pt x="3285" y="1581"/>
                  <a:pt x="3285" y="1369"/>
                  <a:pt x="3183" y="1206"/>
                </a:cubicBezTo>
                <a:cubicBezTo>
                  <a:pt x="2646" y="263"/>
                  <a:pt x="2646" y="263"/>
                  <a:pt x="2646" y="263"/>
                </a:cubicBezTo>
                <a:cubicBezTo>
                  <a:pt x="2555" y="101"/>
                  <a:pt x="2372" y="0"/>
                  <a:pt x="218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4" name="Freeform 724">
            <a:extLst>
              <a:ext uri="{FF2B5EF4-FFF2-40B4-BE49-F238E27FC236}">
                <a16:creationId xmlns:a16="http://schemas.microsoft.com/office/drawing/2014/main" id="{4108B86C-B20E-B545-A499-CF8501A10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5826" y="10140906"/>
            <a:ext cx="2930815" cy="2631831"/>
          </a:xfrm>
          <a:custGeom>
            <a:avLst/>
            <a:gdLst>
              <a:gd name="T0" fmla="*/ 2180 w 3286"/>
              <a:gd name="T1" fmla="*/ 0 h 2952"/>
              <a:gd name="T2" fmla="*/ 2180 w 3286"/>
              <a:gd name="T3" fmla="*/ 0 h 2952"/>
              <a:gd name="T4" fmla="*/ 1095 w 3286"/>
              <a:gd name="T5" fmla="*/ 0 h 2952"/>
              <a:gd name="T6" fmla="*/ 639 w 3286"/>
              <a:gd name="T7" fmla="*/ 264 h 2952"/>
              <a:gd name="T8" fmla="*/ 91 w 3286"/>
              <a:gd name="T9" fmla="*/ 1207 h 2952"/>
              <a:gd name="T10" fmla="*/ 91 w 3286"/>
              <a:gd name="T11" fmla="*/ 1744 h 2952"/>
              <a:gd name="T12" fmla="*/ 639 w 3286"/>
              <a:gd name="T13" fmla="*/ 2677 h 2952"/>
              <a:gd name="T14" fmla="*/ 1095 w 3286"/>
              <a:gd name="T15" fmla="*/ 2951 h 2952"/>
              <a:gd name="T16" fmla="*/ 2180 w 3286"/>
              <a:gd name="T17" fmla="*/ 2951 h 2952"/>
              <a:gd name="T18" fmla="*/ 2646 w 3286"/>
              <a:gd name="T19" fmla="*/ 2677 h 2952"/>
              <a:gd name="T20" fmla="*/ 3183 w 3286"/>
              <a:gd name="T21" fmla="*/ 1744 h 2952"/>
              <a:gd name="T22" fmla="*/ 3183 w 3286"/>
              <a:gd name="T23" fmla="*/ 1207 h 2952"/>
              <a:gd name="T24" fmla="*/ 2646 w 3286"/>
              <a:gd name="T25" fmla="*/ 264 h 2952"/>
              <a:gd name="T26" fmla="*/ 2180 w 3286"/>
              <a:gd name="T27" fmla="*/ 0 h 2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86" h="2952">
                <a:moveTo>
                  <a:pt x="2180" y="0"/>
                </a:moveTo>
                <a:lnTo>
                  <a:pt x="2180" y="0"/>
                </a:lnTo>
                <a:cubicBezTo>
                  <a:pt x="1095" y="0"/>
                  <a:pt x="1095" y="0"/>
                  <a:pt x="1095" y="0"/>
                </a:cubicBezTo>
                <a:cubicBezTo>
                  <a:pt x="912" y="0"/>
                  <a:pt x="730" y="101"/>
                  <a:pt x="639" y="264"/>
                </a:cubicBezTo>
                <a:cubicBezTo>
                  <a:pt x="91" y="1207"/>
                  <a:pt x="91" y="1207"/>
                  <a:pt x="91" y="1207"/>
                </a:cubicBezTo>
                <a:cubicBezTo>
                  <a:pt x="0" y="1369"/>
                  <a:pt x="0" y="1572"/>
                  <a:pt x="91" y="1744"/>
                </a:cubicBezTo>
                <a:cubicBezTo>
                  <a:pt x="639" y="2677"/>
                  <a:pt x="639" y="2677"/>
                  <a:pt x="639" y="2677"/>
                </a:cubicBezTo>
                <a:cubicBezTo>
                  <a:pt x="730" y="2849"/>
                  <a:pt x="912" y="2951"/>
                  <a:pt x="1095" y="2951"/>
                </a:cubicBezTo>
                <a:cubicBezTo>
                  <a:pt x="2180" y="2951"/>
                  <a:pt x="2180" y="2951"/>
                  <a:pt x="2180" y="2951"/>
                </a:cubicBezTo>
                <a:cubicBezTo>
                  <a:pt x="2372" y="2951"/>
                  <a:pt x="2555" y="2849"/>
                  <a:pt x="2646" y="2677"/>
                </a:cubicBezTo>
                <a:cubicBezTo>
                  <a:pt x="3183" y="1744"/>
                  <a:pt x="3183" y="1744"/>
                  <a:pt x="3183" y="1744"/>
                </a:cubicBezTo>
                <a:cubicBezTo>
                  <a:pt x="3285" y="1572"/>
                  <a:pt x="3285" y="1369"/>
                  <a:pt x="3183" y="1207"/>
                </a:cubicBezTo>
                <a:cubicBezTo>
                  <a:pt x="2646" y="264"/>
                  <a:pt x="2646" y="264"/>
                  <a:pt x="2646" y="264"/>
                </a:cubicBezTo>
                <a:cubicBezTo>
                  <a:pt x="2555" y="101"/>
                  <a:pt x="2372" y="0"/>
                  <a:pt x="2180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0" name="Freeform 770">
            <a:extLst>
              <a:ext uri="{FF2B5EF4-FFF2-40B4-BE49-F238E27FC236}">
                <a16:creationId xmlns:a16="http://schemas.microsoft.com/office/drawing/2014/main" id="{023A7650-D199-0C44-B4D8-C06C68AA0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1124" y="7446130"/>
            <a:ext cx="932352" cy="708116"/>
          </a:xfrm>
          <a:custGeom>
            <a:avLst/>
            <a:gdLst>
              <a:gd name="T0" fmla="*/ 973 w 1045"/>
              <a:gd name="T1" fmla="*/ 791 h 792"/>
              <a:gd name="T2" fmla="*/ 973 w 1045"/>
              <a:gd name="T3" fmla="*/ 791 h 792"/>
              <a:gd name="T4" fmla="*/ 81 w 1045"/>
              <a:gd name="T5" fmla="*/ 791 h 792"/>
              <a:gd name="T6" fmla="*/ 0 w 1045"/>
              <a:gd name="T7" fmla="*/ 719 h 792"/>
              <a:gd name="T8" fmla="*/ 0 w 1045"/>
              <a:gd name="T9" fmla="*/ 71 h 792"/>
              <a:gd name="T10" fmla="*/ 81 w 1045"/>
              <a:gd name="T11" fmla="*/ 0 h 792"/>
              <a:gd name="T12" fmla="*/ 973 w 1045"/>
              <a:gd name="T13" fmla="*/ 0 h 792"/>
              <a:gd name="T14" fmla="*/ 1044 w 1045"/>
              <a:gd name="T15" fmla="*/ 71 h 792"/>
              <a:gd name="T16" fmla="*/ 1044 w 1045"/>
              <a:gd name="T17" fmla="*/ 719 h 792"/>
              <a:gd name="T18" fmla="*/ 973 w 1045"/>
              <a:gd name="T19" fmla="*/ 791 h 792"/>
              <a:gd name="T20" fmla="*/ 81 w 1045"/>
              <a:gd name="T21" fmla="*/ 50 h 792"/>
              <a:gd name="T22" fmla="*/ 81 w 1045"/>
              <a:gd name="T23" fmla="*/ 50 h 792"/>
              <a:gd name="T24" fmla="*/ 51 w 1045"/>
              <a:gd name="T25" fmla="*/ 71 h 792"/>
              <a:gd name="T26" fmla="*/ 51 w 1045"/>
              <a:gd name="T27" fmla="*/ 719 h 792"/>
              <a:gd name="T28" fmla="*/ 81 w 1045"/>
              <a:gd name="T29" fmla="*/ 740 h 792"/>
              <a:gd name="T30" fmla="*/ 973 w 1045"/>
              <a:gd name="T31" fmla="*/ 740 h 792"/>
              <a:gd name="T32" fmla="*/ 1004 w 1045"/>
              <a:gd name="T33" fmla="*/ 719 h 792"/>
              <a:gd name="T34" fmla="*/ 1004 w 1045"/>
              <a:gd name="T35" fmla="*/ 71 h 792"/>
              <a:gd name="T36" fmla="*/ 973 w 1045"/>
              <a:gd name="T37" fmla="*/ 50 h 792"/>
              <a:gd name="T38" fmla="*/ 81 w 1045"/>
              <a:gd name="T39" fmla="*/ 50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45" h="792">
                <a:moveTo>
                  <a:pt x="973" y="791"/>
                </a:moveTo>
                <a:lnTo>
                  <a:pt x="973" y="791"/>
                </a:lnTo>
                <a:cubicBezTo>
                  <a:pt x="81" y="791"/>
                  <a:pt x="81" y="791"/>
                  <a:pt x="81" y="791"/>
                </a:cubicBezTo>
                <a:cubicBezTo>
                  <a:pt x="41" y="791"/>
                  <a:pt x="0" y="760"/>
                  <a:pt x="0" y="719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30"/>
                  <a:pt x="41" y="0"/>
                  <a:pt x="81" y="0"/>
                </a:cubicBezTo>
                <a:cubicBezTo>
                  <a:pt x="973" y="0"/>
                  <a:pt x="973" y="0"/>
                  <a:pt x="973" y="0"/>
                </a:cubicBezTo>
                <a:cubicBezTo>
                  <a:pt x="1014" y="0"/>
                  <a:pt x="1044" y="30"/>
                  <a:pt x="1044" y="71"/>
                </a:cubicBezTo>
                <a:cubicBezTo>
                  <a:pt x="1044" y="719"/>
                  <a:pt x="1044" y="719"/>
                  <a:pt x="1044" y="719"/>
                </a:cubicBezTo>
                <a:cubicBezTo>
                  <a:pt x="1044" y="760"/>
                  <a:pt x="1014" y="791"/>
                  <a:pt x="973" y="791"/>
                </a:cubicBezTo>
                <a:close/>
                <a:moveTo>
                  <a:pt x="81" y="50"/>
                </a:moveTo>
                <a:lnTo>
                  <a:pt x="81" y="50"/>
                </a:lnTo>
                <a:cubicBezTo>
                  <a:pt x="61" y="50"/>
                  <a:pt x="51" y="61"/>
                  <a:pt x="51" y="71"/>
                </a:cubicBezTo>
                <a:cubicBezTo>
                  <a:pt x="51" y="719"/>
                  <a:pt x="51" y="719"/>
                  <a:pt x="51" y="719"/>
                </a:cubicBezTo>
                <a:cubicBezTo>
                  <a:pt x="51" y="730"/>
                  <a:pt x="61" y="740"/>
                  <a:pt x="81" y="740"/>
                </a:cubicBezTo>
                <a:cubicBezTo>
                  <a:pt x="973" y="740"/>
                  <a:pt x="973" y="740"/>
                  <a:pt x="973" y="740"/>
                </a:cubicBezTo>
                <a:cubicBezTo>
                  <a:pt x="994" y="740"/>
                  <a:pt x="1004" y="730"/>
                  <a:pt x="1004" y="719"/>
                </a:cubicBezTo>
                <a:cubicBezTo>
                  <a:pt x="1004" y="71"/>
                  <a:pt x="1004" y="71"/>
                  <a:pt x="1004" y="71"/>
                </a:cubicBezTo>
                <a:cubicBezTo>
                  <a:pt x="1004" y="61"/>
                  <a:pt x="994" y="50"/>
                  <a:pt x="973" y="50"/>
                </a:cubicBezTo>
                <a:lnTo>
                  <a:pt x="81" y="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1" name="Freeform 771">
            <a:extLst>
              <a:ext uri="{FF2B5EF4-FFF2-40B4-BE49-F238E27FC236}">
                <a16:creationId xmlns:a16="http://schemas.microsoft.com/office/drawing/2014/main" id="{3050EA5D-9DC9-9648-BFDE-5C0BE458B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1124" y="7552348"/>
            <a:ext cx="932352" cy="47208"/>
          </a:xfrm>
          <a:custGeom>
            <a:avLst/>
            <a:gdLst>
              <a:gd name="T0" fmla="*/ 1024 w 1045"/>
              <a:gd name="T1" fmla="*/ 51 h 52"/>
              <a:gd name="T2" fmla="*/ 1024 w 1045"/>
              <a:gd name="T3" fmla="*/ 51 h 52"/>
              <a:gd name="T4" fmla="*/ 30 w 1045"/>
              <a:gd name="T5" fmla="*/ 51 h 52"/>
              <a:gd name="T6" fmla="*/ 0 w 1045"/>
              <a:gd name="T7" fmla="*/ 31 h 52"/>
              <a:gd name="T8" fmla="*/ 30 w 1045"/>
              <a:gd name="T9" fmla="*/ 0 h 52"/>
              <a:gd name="T10" fmla="*/ 1024 w 1045"/>
              <a:gd name="T11" fmla="*/ 0 h 52"/>
              <a:gd name="T12" fmla="*/ 1044 w 1045"/>
              <a:gd name="T13" fmla="*/ 31 h 52"/>
              <a:gd name="T14" fmla="*/ 1024 w 1045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5" h="52">
                <a:moveTo>
                  <a:pt x="1024" y="51"/>
                </a:moveTo>
                <a:lnTo>
                  <a:pt x="1024" y="51"/>
                </a:lnTo>
                <a:cubicBezTo>
                  <a:pt x="30" y="51"/>
                  <a:pt x="30" y="51"/>
                  <a:pt x="30" y="51"/>
                </a:cubicBezTo>
                <a:cubicBezTo>
                  <a:pt x="10" y="51"/>
                  <a:pt x="0" y="41"/>
                  <a:pt x="0" y="31"/>
                </a:cubicBezTo>
                <a:cubicBezTo>
                  <a:pt x="0" y="11"/>
                  <a:pt x="10" y="0"/>
                  <a:pt x="30" y="0"/>
                </a:cubicBezTo>
                <a:cubicBezTo>
                  <a:pt x="1024" y="0"/>
                  <a:pt x="1024" y="0"/>
                  <a:pt x="1024" y="0"/>
                </a:cubicBezTo>
                <a:cubicBezTo>
                  <a:pt x="1034" y="0"/>
                  <a:pt x="1044" y="11"/>
                  <a:pt x="1044" y="31"/>
                </a:cubicBezTo>
                <a:cubicBezTo>
                  <a:pt x="1044" y="41"/>
                  <a:pt x="1034" y="51"/>
                  <a:pt x="1024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2" name="Freeform 772">
            <a:extLst>
              <a:ext uri="{FF2B5EF4-FFF2-40B4-BE49-F238E27FC236}">
                <a16:creationId xmlns:a16="http://schemas.microsoft.com/office/drawing/2014/main" id="{1E0E3B7B-127B-9E41-B07C-F4B3742CD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1124" y="7662500"/>
            <a:ext cx="932352" cy="47208"/>
          </a:xfrm>
          <a:custGeom>
            <a:avLst/>
            <a:gdLst>
              <a:gd name="T0" fmla="*/ 1024 w 1045"/>
              <a:gd name="T1" fmla="*/ 51 h 52"/>
              <a:gd name="T2" fmla="*/ 1024 w 1045"/>
              <a:gd name="T3" fmla="*/ 51 h 52"/>
              <a:gd name="T4" fmla="*/ 30 w 1045"/>
              <a:gd name="T5" fmla="*/ 51 h 52"/>
              <a:gd name="T6" fmla="*/ 0 w 1045"/>
              <a:gd name="T7" fmla="*/ 30 h 52"/>
              <a:gd name="T8" fmla="*/ 30 w 1045"/>
              <a:gd name="T9" fmla="*/ 0 h 52"/>
              <a:gd name="T10" fmla="*/ 1024 w 1045"/>
              <a:gd name="T11" fmla="*/ 0 h 52"/>
              <a:gd name="T12" fmla="*/ 1044 w 1045"/>
              <a:gd name="T13" fmla="*/ 30 h 52"/>
              <a:gd name="T14" fmla="*/ 1024 w 1045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5" h="52">
                <a:moveTo>
                  <a:pt x="1024" y="51"/>
                </a:moveTo>
                <a:lnTo>
                  <a:pt x="1024" y="51"/>
                </a:lnTo>
                <a:cubicBezTo>
                  <a:pt x="30" y="51"/>
                  <a:pt x="30" y="51"/>
                  <a:pt x="30" y="51"/>
                </a:cubicBezTo>
                <a:cubicBezTo>
                  <a:pt x="10" y="51"/>
                  <a:pt x="0" y="40"/>
                  <a:pt x="0" y="30"/>
                </a:cubicBezTo>
                <a:cubicBezTo>
                  <a:pt x="0" y="10"/>
                  <a:pt x="10" y="0"/>
                  <a:pt x="30" y="0"/>
                </a:cubicBezTo>
                <a:cubicBezTo>
                  <a:pt x="1024" y="0"/>
                  <a:pt x="1024" y="0"/>
                  <a:pt x="1024" y="0"/>
                </a:cubicBezTo>
                <a:cubicBezTo>
                  <a:pt x="1034" y="0"/>
                  <a:pt x="1044" y="10"/>
                  <a:pt x="1044" y="30"/>
                </a:cubicBezTo>
                <a:cubicBezTo>
                  <a:pt x="1044" y="40"/>
                  <a:pt x="1034" y="51"/>
                  <a:pt x="1024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3" name="Freeform 773">
            <a:extLst>
              <a:ext uri="{FF2B5EF4-FFF2-40B4-BE49-F238E27FC236}">
                <a16:creationId xmlns:a16="http://schemas.microsoft.com/office/drawing/2014/main" id="{04CF4BAD-BCCB-C540-9813-904569766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4824" y="7886735"/>
            <a:ext cx="208500" cy="153426"/>
          </a:xfrm>
          <a:custGeom>
            <a:avLst/>
            <a:gdLst>
              <a:gd name="T0" fmla="*/ 214 w 235"/>
              <a:gd name="T1" fmla="*/ 172 h 173"/>
              <a:gd name="T2" fmla="*/ 214 w 235"/>
              <a:gd name="T3" fmla="*/ 172 h 173"/>
              <a:gd name="T4" fmla="*/ 21 w 235"/>
              <a:gd name="T5" fmla="*/ 172 h 173"/>
              <a:gd name="T6" fmla="*/ 0 w 235"/>
              <a:gd name="T7" fmla="*/ 151 h 173"/>
              <a:gd name="T8" fmla="*/ 0 w 235"/>
              <a:gd name="T9" fmla="*/ 30 h 173"/>
              <a:gd name="T10" fmla="*/ 21 w 235"/>
              <a:gd name="T11" fmla="*/ 0 h 173"/>
              <a:gd name="T12" fmla="*/ 214 w 235"/>
              <a:gd name="T13" fmla="*/ 0 h 173"/>
              <a:gd name="T14" fmla="*/ 234 w 235"/>
              <a:gd name="T15" fmla="*/ 30 h 173"/>
              <a:gd name="T16" fmla="*/ 234 w 235"/>
              <a:gd name="T17" fmla="*/ 151 h 173"/>
              <a:gd name="T18" fmla="*/ 214 w 235"/>
              <a:gd name="T19" fmla="*/ 172 h 173"/>
              <a:gd name="T20" fmla="*/ 51 w 235"/>
              <a:gd name="T21" fmla="*/ 121 h 173"/>
              <a:gd name="T22" fmla="*/ 51 w 235"/>
              <a:gd name="T23" fmla="*/ 121 h 173"/>
              <a:gd name="T24" fmla="*/ 183 w 235"/>
              <a:gd name="T25" fmla="*/ 121 h 173"/>
              <a:gd name="T26" fmla="*/ 183 w 235"/>
              <a:gd name="T27" fmla="*/ 50 h 173"/>
              <a:gd name="T28" fmla="*/ 51 w 235"/>
              <a:gd name="T29" fmla="*/ 50 h 173"/>
              <a:gd name="T30" fmla="*/ 51 w 235"/>
              <a:gd name="T31" fmla="*/ 121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5" h="173">
                <a:moveTo>
                  <a:pt x="214" y="172"/>
                </a:moveTo>
                <a:lnTo>
                  <a:pt x="214" y="172"/>
                </a:lnTo>
                <a:cubicBezTo>
                  <a:pt x="21" y="172"/>
                  <a:pt x="21" y="172"/>
                  <a:pt x="21" y="172"/>
                </a:cubicBezTo>
                <a:cubicBezTo>
                  <a:pt x="11" y="172"/>
                  <a:pt x="0" y="162"/>
                  <a:pt x="0" y="15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0"/>
                  <a:pt x="11" y="0"/>
                  <a:pt x="21" y="0"/>
                </a:cubicBezTo>
                <a:cubicBezTo>
                  <a:pt x="214" y="0"/>
                  <a:pt x="214" y="0"/>
                  <a:pt x="214" y="0"/>
                </a:cubicBezTo>
                <a:cubicBezTo>
                  <a:pt x="224" y="0"/>
                  <a:pt x="234" y="10"/>
                  <a:pt x="234" y="30"/>
                </a:cubicBezTo>
                <a:cubicBezTo>
                  <a:pt x="234" y="151"/>
                  <a:pt x="234" y="151"/>
                  <a:pt x="234" y="151"/>
                </a:cubicBezTo>
                <a:cubicBezTo>
                  <a:pt x="234" y="162"/>
                  <a:pt x="224" y="172"/>
                  <a:pt x="214" y="172"/>
                </a:cubicBezTo>
                <a:close/>
                <a:moveTo>
                  <a:pt x="51" y="121"/>
                </a:moveTo>
                <a:lnTo>
                  <a:pt x="51" y="121"/>
                </a:lnTo>
                <a:cubicBezTo>
                  <a:pt x="183" y="121"/>
                  <a:pt x="183" y="121"/>
                  <a:pt x="183" y="121"/>
                </a:cubicBezTo>
                <a:cubicBezTo>
                  <a:pt x="183" y="50"/>
                  <a:pt x="183" y="50"/>
                  <a:pt x="183" y="50"/>
                </a:cubicBezTo>
                <a:cubicBezTo>
                  <a:pt x="51" y="50"/>
                  <a:pt x="51" y="50"/>
                  <a:pt x="51" y="50"/>
                </a:cubicBezTo>
                <a:lnTo>
                  <a:pt x="51" y="12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4" name="Freeform 774">
            <a:extLst>
              <a:ext uri="{FF2B5EF4-FFF2-40B4-BE49-F238E27FC236}">
                <a16:creationId xmlns:a16="http://schemas.microsoft.com/office/drawing/2014/main" id="{9B887FE9-2C4E-AB45-832A-5576C5600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9143" y="7886735"/>
            <a:ext cx="153424" cy="47208"/>
          </a:xfrm>
          <a:custGeom>
            <a:avLst/>
            <a:gdLst>
              <a:gd name="T0" fmla="*/ 152 w 173"/>
              <a:gd name="T1" fmla="*/ 50 h 51"/>
              <a:gd name="T2" fmla="*/ 152 w 173"/>
              <a:gd name="T3" fmla="*/ 50 h 51"/>
              <a:gd name="T4" fmla="*/ 20 w 173"/>
              <a:gd name="T5" fmla="*/ 50 h 51"/>
              <a:gd name="T6" fmla="*/ 0 w 173"/>
              <a:gd name="T7" fmla="*/ 30 h 51"/>
              <a:gd name="T8" fmla="*/ 20 w 173"/>
              <a:gd name="T9" fmla="*/ 0 h 51"/>
              <a:gd name="T10" fmla="*/ 152 w 173"/>
              <a:gd name="T11" fmla="*/ 0 h 51"/>
              <a:gd name="T12" fmla="*/ 172 w 173"/>
              <a:gd name="T13" fmla="*/ 30 h 51"/>
              <a:gd name="T14" fmla="*/ 152 w 173"/>
              <a:gd name="T15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3" h="51">
                <a:moveTo>
                  <a:pt x="152" y="50"/>
                </a:moveTo>
                <a:lnTo>
                  <a:pt x="152" y="50"/>
                </a:lnTo>
                <a:cubicBezTo>
                  <a:pt x="20" y="50"/>
                  <a:pt x="20" y="50"/>
                  <a:pt x="20" y="50"/>
                </a:cubicBezTo>
                <a:cubicBezTo>
                  <a:pt x="10" y="50"/>
                  <a:pt x="0" y="40"/>
                  <a:pt x="0" y="30"/>
                </a:cubicBezTo>
                <a:cubicBezTo>
                  <a:pt x="0" y="10"/>
                  <a:pt x="10" y="0"/>
                  <a:pt x="20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62" y="0"/>
                  <a:pt x="172" y="10"/>
                  <a:pt x="172" y="30"/>
                </a:cubicBezTo>
                <a:cubicBezTo>
                  <a:pt x="172" y="40"/>
                  <a:pt x="162" y="50"/>
                  <a:pt x="152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5" name="Freeform 775">
            <a:extLst>
              <a:ext uri="{FF2B5EF4-FFF2-40B4-BE49-F238E27FC236}">
                <a16:creationId xmlns:a16="http://schemas.microsoft.com/office/drawing/2014/main" id="{804C6528-FE96-7841-98A6-168262F13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9143" y="7996887"/>
            <a:ext cx="263575" cy="47208"/>
          </a:xfrm>
          <a:custGeom>
            <a:avLst/>
            <a:gdLst>
              <a:gd name="T0" fmla="*/ 274 w 295"/>
              <a:gd name="T1" fmla="*/ 51 h 52"/>
              <a:gd name="T2" fmla="*/ 274 w 295"/>
              <a:gd name="T3" fmla="*/ 51 h 52"/>
              <a:gd name="T4" fmla="*/ 20 w 295"/>
              <a:gd name="T5" fmla="*/ 51 h 52"/>
              <a:gd name="T6" fmla="*/ 0 w 295"/>
              <a:gd name="T7" fmla="*/ 30 h 52"/>
              <a:gd name="T8" fmla="*/ 20 w 295"/>
              <a:gd name="T9" fmla="*/ 0 h 52"/>
              <a:gd name="T10" fmla="*/ 274 w 295"/>
              <a:gd name="T11" fmla="*/ 0 h 52"/>
              <a:gd name="T12" fmla="*/ 294 w 295"/>
              <a:gd name="T13" fmla="*/ 30 h 52"/>
              <a:gd name="T14" fmla="*/ 274 w 295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52">
                <a:moveTo>
                  <a:pt x="274" y="51"/>
                </a:moveTo>
                <a:lnTo>
                  <a:pt x="274" y="51"/>
                </a:lnTo>
                <a:cubicBezTo>
                  <a:pt x="20" y="51"/>
                  <a:pt x="20" y="51"/>
                  <a:pt x="20" y="51"/>
                </a:cubicBezTo>
                <a:cubicBezTo>
                  <a:pt x="10" y="51"/>
                  <a:pt x="0" y="41"/>
                  <a:pt x="0" y="30"/>
                </a:cubicBezTo>
                <a:cubicBezTo>
                  <a:pt x="0" y="10"/>
                  <a:pt x="10" y="0"/>
                  <a:pt x="20" y="0"/>
                </a:cubicBezTo>
                <a:cubicBezTo>
                  <a:pt x="274" y="0"/>
                  <a:pt x="274" y="0"/>
                  <a:pt x="274" y="0"/>
                </a:cubicBezTo>
                <a:cubicBezTo>
                  <a:pt x="284" y="0"/>
                  <a:pt x="294" y="10"/>
                  <a:pt x="294" y="30"/>
                </a:cubicBezTo>
                <a:cubicBezTo>
                  <a:pt x="294" y="41"/>
                  <a:pt x="284" y="51"/>
                  <a:pt x="274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6" name="Freeform 776">
            <a:extLst>
              <a:ext uri="{FF2B5EF4-FFF2-40B4-BE49-F238E27FC236}">
                <a16:creationId xmlns:a16="http://schemas.microsoft.com/office/drawing/2014/main" id="{E461FD4B-1032-CF40-8301-6483782EE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0349" y="4479910"/>
            <a:ext cx="1148722" cy="708116"/>
          </a:xfrm>
          <a:custGeom>
            <a:avLst/>
            <a:gdLst>
              <a:gd name="T0" fmla="*/ 1248 w 1289"/>
              <a:gd name="T1" fmla="*/ 791 h 792"/>
              <a:gd name="T2" fmla="*/ 1248 w 1289"/>
              <a:gd name="T3" fmla="*/ 791 h 792"/>
              <a:gd name="T4" fmla="*/ 41 w 1289"/>
              <a:gd name="T5" fmla="*/ 791 h 792"/>
              <a:gd name="T6" fmla="*/ 0 w 1289"/>
              <a:gd name="T7" fmla="*/ 750 h 792"/>
              <a:gd name="T8" fmla="*/ 0 w 1289"/>
              <a:gd name="T9" fmla="*/ 30 h 792"/>
              <a:gd name="T10" fmla="*/ 41 w 1289"/>
              <a:gd name="T11" fmla="*/ 0 h 792"/>
              <a:gd name="T12" fmla="*/ 1248 w 1289"/>
              <a:gd name="T13" fmla="*/ 0 h 792"/>
              <a:gd name="T14" fmla="*/ 1288 w 1289"/>
              <a:gd name="T15" fmla="*/ 30 h 792"/>
              <a:gd name="T16" fmla="*/ 1288 w 1289"/>
              <a:gd name="T17" fmla="*/ 750 h 792"/>
              <a:gd name="T18" fmla="*/ 1248 w 1289"/>
              <a:gd name="T19" fmla="*/ 791 h 792"/>
              <a:gd name="T20" fmla="*/ 51 w 1289"/>
              <a:gd name="T21" fmla="*/ 740 h 792"/>
              <a:gd name="T22" fmla="*/ 51 w 1289"/>
              <a:gd name="T23" fmla="*/ 740 h 792"/>
              <a:gd name="T24" fmla="*/ 1237 w 1289"/>
              <a:gd name="T25" fmla="*/ 740 h 792"/>
              <a:gd name="T26" fmla="*/ 1237 w 1289"/>
              <a:gd name="T27" fmla="*/ 40 h 792"/>
              <a:gd name="T28" fmla="*/ 51 w 1289"/>
              <a:gd name="T29" fmla="*/ 40 h 792"/>
              <a:gd name="T30" fmla="*/ 51 w 1289"/>
              <a:gd name="T31" fmla="*/ 740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89" h="792">
                <a:moveTo>
                  <a:pt x="1248" y="791"/>
                </a:moveTo>
                <a:lnTo>
                  <a:pt x="1248" y="791"/>
                </a:lnTo>
                <a:cubicBezTo>
                  <a:pt x="41" y="791"/>
                  <a:pt x="41" y="791"/>
                  <a:pt x="41" y="791"/>
                </a:cubicBezTo>
                <a:cubicBezTo>
                  <a:pt x="20" y="791"/>
                  <a:pt x="0" y="770"/>
                  <a:pt x="0" y="75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0"/>
                  <a:pt x="20" y="0"/>
                  <a:pt x="41" y="0"/>
                </a:cubicBezTo>
                <a:cubicBezTo>
                  <a:pt x="1248" y="0"/>
                  <a:pt x="1248" y="0"/>
                  <a:pt x="1248" y="0"/>
                </a:cubicBezTo>
                <a:cubicBezTo>
                  <a:pt x="1268" y="0"/>
                  <a:pt x="1288" y="10"/>
                  <a:pt x="1288" y="30"/>
                </a:cubicBezTo>
                <a:cubicBezTo>
                  <a:pt x="1288" y="750"/>
                  <a:pt x="1288" y="750"/>
                  <a:pt x="1288" y="750"/>
                </a:cubicBezTo>
                <a:cubicBezTo>
                  <a:pt x="1288" y="770"/>
                  <a:pt x="1268" y="791"/>
                  <a:pt x="1248" y="791"/>
                </a:cubicBezTo>
                <a:close/>
                <a:moveTo>
                  <a:pt x="51" y="740"/>
                </a:moveTo>
                <a:lnTo>
                  <a:pt x="51" y="740"/>
                </a:lnTo>
                <a:cubicBezTo>
                  <a:pt x="1237" y="740"/>
                  <a:pt x="1237" y="740"/>
                  <a:pt x="1237" y="740"/>
                </a:cubicBezTo>
                <a:cubicBezTo>
                  <a:pt x="1237" y="40"/>
                  <a:pt x="1237" y="40"/>
                  <a:pt x="1237" y="40"/>
                </a:cubicBezTo>
                <a:cubicBezTo>
                  <a:pt x="51" y="40"/>
                  <a:pt x="51" y="40"/>
                  <a:pt x="51" y="40"/>
                </a:cubicBezTo>
                <a:lnTo>
                  <a:pt x="51" y="7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7" name="Freeform 777">
            <a:extLst>
              <a:ext uri="{FF2B5EF4-FFF2-40B4-BE49-F238E27FC236}">
                <a16:creationId xmlns:a16="http://schemas.microsoft.com/office/drawing/2014/main" id="{035D30F1-C829-804C-B00B-50F86D89A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6566" y="4586128"/>
            <a:ext cx="487813" cy="35405"/>
          </a:xfrm>
          <a:custGeom>
            <a:avLst/>
            <a:gdLst>
              <a:gd name="T0" fmla="*/ 527 w 548"/>
              <a:gd name="T1" fmla="*/ 40 h 41"/>
              <a:gd name="T2" fmla="*/ 527 w 548"/>
              <a:gd name="T3" fmla="*/ 40 h 41"/>
              <a:gd name="T4" fmla="*/ 30 w 548"/>
              <a:gd name="T5" fmla="*/ 40 h 41"/>
              <a:gd name="T6" fmla="*/ 0 w 548"/>
              <a:gd name="T7" fmla="*/ 20 h 41"/>
              <a:gd name="T8" fmla="*/ 30 w 548"/>
              <a:gd name="T9" fmla="*/ 0 h 41"/>
              <a:gd name="T10" fmla="*/ 527 w 548"/>
              <a:gd name="T11" fmla="*/ 0 h 41"/>
              <a:gd name="T12" fmla="*/ 547 w 548"/>
              <a:gd name="T13" fmla="*/ 20 h 41"/>
              <a:gd name="T14" fmla="*/ 527 w 548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8" h="41">
                <a:moveTo>
                  <a:pt x="527" y="40"/>
                </a:moveTo>
                <a:lnTo>
                  <a:pt x="527" y="40"/>
                </a:lnTo>
                <a:cubicBezTo>
                  <a:pt x="30" y="40"/>
                  <a:pt x="30" y="40"/>
                  <a:pt x="30" y="40"/>
                </a:cubicBezTo>
                <a:cubicBezTo>
                  <a:pt x="10" y="40"/>
                  <a:pt x="0" y="30"/>
                  <a:pt x="0" y="20"/>
                </a:cubicBezTo>
                <a:cubicBezTo>
                  <a:pt x="0" y="10"/>
                  <a:pt x="10" y="0"/>
                  <a:pt x="30" y="0"/>
                </a:cubicBezTo>
                <a:cubicBezTo>
                  <a:pt x="527" y="0"/>
                  <a:pt x="527" y="0"/>
                  <a:pt x="527" y="0"/>
                </a:cubicBezTo>
                <a:cubicBezTo>
                  <a:pt x="537" y="0"/>
                  <a:pt x="547" y="10"/>
                  <a:pt x="547" y="20"/>
                </a:cubicBezTo>
                <a:cubicBezTo>
                  <a:pt x="547" y="30"/>
                  <a:pt x="537" y="40"/>
                  <a:pt x="527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8" name="Freeform 778">
            <a:extLst>
              <a:ext uri="{FF2B5EF4-FFF2-40B4-BE49-F238E27FC236}">
                <a16:creationId xmlns:a16="http://schemas.microsoft.com/office/drawing/2014/main" id="{6ACBEC24-48C7-D34A-9042-66808D9DA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6566" y="4696280"/>
            <a:ext cx="381597" cy="47208"/>
          </a:xfrm>
          <a:custGeom>
            <a:avLst/>
            <a:gdLst>
              <a:gd name="T0" fmla="*/ 395 w 427"/>
              <a:gd name="T1" fmla="*/ 51 h 52"/>
              <a:gd name="T2" fmla="*/ 395 w 427"/>
              <a:gd name="T3" fmla="*/ 51 h 52"/>
              <a:gd name="T4" fmla="*/ 30 w 427"/>
              <a:gd name="T5" fmla="*/ 51 h 52"/>
              <a:gd name="T6" fmla="*/ 0 w 427"/>
              <a:gd name="T7" fmla="*/ 21 h 52"/>
              <a:gd name="T8" fmla="*/ 30 w 427"/>
              <a:gd name="T9" fmla="*/ 0 h 52"/>
              <a:gd name="T10" fmla="*/ 395 w 427"/>
              <a:gd name="T11" fmla="*/ 0 h 52"/>
              <a:gd name="T12" fmla="*/ 426 w 427"/>
              <a:gd name="T13" fmla="*/ 21 h 52"/>
              <a:gd name="T14" fmla="*/ 395 w 427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7" h="52">
                <a:moveTo>
                  <a:pt x="395" y="51"/>
                </a:moveTo>
                <a:lnTo>
                  <a:pt x="395" y="51"/>
                </a:lnTo>
                <a:cubicBezTo>
                  <a:pt x="30" y="51"/>
                  <a:pt x="30" y="51"/>
                  <a:pt x="30" y="51"/>
                </a:cubicBezTo>
                <a:cubicBezTo>
                  <a:pt x="10" y="51"/>
                  <a:pt x="0" y="41"/>
                  <a:pt x="0" y="21"/>
                </a:cubicBezTo>
                <a:cubicBezTo>
                  <a:pt x="0" y="11"/>
                  <a:pt x="10" y="0"/>
                  <a:pt x="30" y="0"/>
                </a:cubicBezTo>
                <a:cubicBezTo>
                  <a:pt x="395" y="0"/>
                  <a:pt x="395" y="0"/>
                  <a:pt x="395" y="0"/>
                </a:cubicBezTo>
                <a:cubicBezTo>
                  <a:pt x="406" y="0"/>
                  <a:pt x="426" y="11"/>
                  <a:pt x="426" y="21"/>
                </a:cubicBezTo>
                <a:cubicBezTo>
                  <a:pt x="426" y="41"/>
                  <a:pt x="406" y="51"/>
                  <a:pt x="395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9" name="Freeform 779">
            <a:extLst>
              <a:ext uri="{FF2B5EF4-FFF2-40B4-BE49-F238E27FC236}">
                <a16:creationId xmlns:a16="http://schemas.microsoft.com/office/drawing/2014/main" id="{8FC30096-E7C4-4244-9340-D820B5C2A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1712" y="5030667"/>
            <a:ext cx="47208" cy="35407"/>
          </a:xfrm>
          <a:custGeom>
            <a:avLst/>
            <a:gdLst>
              <a:gd name="T0" fmla="*/ 31 w 52"/>
              <a:gd name="T1" fmla="*/ 40 h 41"/>
              <a:gd name="T2" fmla="*/ 31 w 52"/>
              <a:gd name="T3" fmla="*/ 40 h 41"/>
              <a:gd name="T4" fmla="*/ 31 w 52"/>
              <a:gd name="T5" fmla="*/ 40 h 41"/>
              <a:gd name="T6" fmla="*/ 0 w 52"/>
              <a:gd name="T7" fmla="*/ 20 h 41"/>
              <a:gd name="T8" fmla="*/ 31 w 52"/>
              <a:gd name="T9" fmla="*/ 0 h 41"/>
              <a:gd name="T10" fmla="*/ 31 w 52"/>
              <a:gd name="T11" fmla="*/ 0 h 41"/>
              <a:gd name="T12" fmla="*/ 51 w 52"/>
              <a:gd name="T13" fmla="*/ 20 h 41"/>
              <a:gd name="T14" fmla="*/ 31 w 52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41">
                <a:moveTo>
                  <a:pt x="31" y="40"/>
                </a:moveTo>
                <a:lnTo>
                  <a:pt x="31" y="40"/>
                </a:lnTo>
                <a:lnTo>
                  <a:pt x="31" y="40"/>
                </a:lnTo>
                <a:cubicBezTo>
                  <a:pt x="11" y="40"/>
                  <a:pt x="0" y="30"/>
                  <a:pt x="0" y="20"/>
                </a:cubicBezTo>
                <a:cubicBezTo>
                  <a:pt x="0" y="10"/>
                  <a:pt x="11" y="0"/>
                  <a:pt x="31" y="0"/>
                </a:cubicBezTo>
                <a:lnTo>
                  <a:pt x="31" y="0"/>
                </a:lnTo>
                <a:cubicBezTo>
                  <a:pt x="41" y="0"/>
                  <a:pt x="51" y="10"/>
                  <a:pt x="51" y="20"/>
                </a:cubicBezTo>
                <a:cubicBezTo>
                  <a:pt x="51" y="30"/>
                  <a:pt x="41" y="40"/>
                  <a:pt x="31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0" name="Freeform 780">
            <a:extLst>
              <a:ext uri="{FF2B5EF4-FFF2-40B4-BE49-F238E27FC236}">
                <a16:creationId xmlns:a16="http://schemas.microsoft.com/office/drawing/2014/main" id="{D02CF8E8-4550-9F42-B925-5DBE5D8B7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2070" y="5030667"/>
            <a:ext cx="243907" cy="35407"/>
          </a:xfrm>
          <a:custGeom>
            <a:avLst/>
            <a:gdLst>
              <a:gd name="T0" fmla="*/ 244 w 275"/>
              <a:gd name="T1" fmla="*/ 40 h 41"/>
              <a:gd name="T2" fmla="*/ 244 w 275"/>
              <a:gd name="T3" fmla="*/ 40 h 41"/>
              <a:gd name="T4" fmla="*/ 244 w 275"/>
              <a:gd name="T5" fmla="*/ 40 h 41"/>
              <a:gd name="T6" fmla="*/ 224 w 275"/>
              <a:gd name="T7" fmla="*/ 20 h 41"/>
              <a:gd name="T8" fmla="*/ 244 w 275"/>
              <a:gd name="T9" fmla="*/ 0 h 41"/>
              <a:gd name="T10" fmla="*/ 244 w 275"/>
              <a:gd name="T11" fmla="*/ 0 h 41"/>
              <a:gd name="T12" fmla="*/ 274 w 275"/>
              <a:gd name="T13" fmla="*/ 20 h 41"/>
              <a:gd name="T14" fmla="*/ 244 w 275"/>
              <a:gd name="T15" fmla="*/ 40 h 41"/>
              <a:gd name="T16" fmla="*/ 173 w 275"/>
              <a:gd name="T17" fmla="*/ 40 h 41"/>
              <a:gd name="T18" fmla="*/ 173 w 275"/>
              <a:gd name="T19" fmla="*/ 40 h 41"/>
              <a:gd name="T20" fmla="*/ 173 w 275"/>
              <a:gd name="T21" fmla="*/ 40 h 41"/>
              <a:gd name="T22" fmla="*/ 153 w 275"/>
              <a:gd name="T23" fmla="*/ 20 h 41"/>
              <a:gd name="T24" fmla="*/ 173 w 275"/>
              <a:gd name="T25" fmla="*/ 0 h 41"/>
              <a:gd name="T26" fmla="*/ 173 w 275"/>
              <a:gd name="T27" fmla="*/ 0 h 41"/>
              <a:gd name="T28" fmla="*/ 203 w 275"/>
              <a:gd name="T29" fmla="*/ 20 h 41"/>
              <a:gd name="T30" fmla="*/ 173 w 275"/>
              <a:gd name="T31" fmla="*/ 40 h 41"/>
              <a:gd name="T32" fmla="*/ 102 w 275"/>
              <a:gd name="T33" fmla="*/ 40 h 41"/>
              <a:gd name="T34" fmla="*/ 102 w 275"/>
              <a:gd name="T35" fmla="*/ 40 h 41"/>
              <a:gd name="T36" fmla="*/ 102 w 275"/>
              <a:gd name="T37" fmla="*/ 40 h 41"/>
              <a:gd name="T38" fmla="*/ 72 w 275"/>
              <a:gd name="T39" fmla="*/ 20 h 41"/>
              <a:gd name="T40" fmla="*/ 102 w 275"/>
              <a:gd name="T41" fmla="*/ 0 h 41"/>
              <a:gd name="T42" fmla="*/ 102 w 275"/>
              <a:gd name="T43" fmla="*/ 0 h 41"/>
              <a:gd name="T44" fmla="*/ 122 w 275"/>
              <a:gd name="T45" fmla="*/ 20 h 41"/>
              <a:gd name="T46" fmla="*/ 102 w 275"/>
              <a:gd name="T47" fmla="*/ 40 h 41"/>
              <a:gd name="T48" fmla="*/ 31 w 275"/>
              <a:gd name="T49" fmla="*/ 40 h 41"/>
              <a:gd name="T50" fmla="*/ 31 w 275"/>
              <a:gd name="T51" fmla="*/ 40 h 41"/>
              <a:gd name="T52" fmla="*/ 21 w 275"/>
              <a:gd name="T53" fmla="*/ 40 h 41"/>
              <a:gd name="T54" fmla="*/ 0 w 275"/>
              <a:gd name="T55" fmla="*/ 20 h 41"/>
              <a:gd name="T56" fmla="*/ 21 w 275"/>
              <a:gd name="T57" fmla="*/ 0 h 41"/>
              <a:gd name="T58" fmla="*/ 31 w 275"/>
              <a:gd name="T59" fmla="*/ 0 h 41"/>
              <a:gd name="T60" fmla="*/ 51 w 275"/>
              <a:gd name="T61" fmla="*/ 20 h 41"/>
              <a:gd name="T62" fmla="*/ 31 w 275"/>
              <a:gd name="T63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5" h="41">
                <a:moveTo>
                  <a:pt x="244" y="40"/>
                </a:moveTo>
                <a:lnTo>
                  <a:pt x="244" y="40"/>
                </a:lnTo>
                <a:lnTo>
                  <a:pt x="244" y="40"/>
                </a:lnTo>
                <a:cubicBezTo>
                  <a:pt x="234" y="40"/>
                  <a:pt x="224" y="30"/>
                  <a:pt x="224" y="20"/>
                </a:cubicBezTo>
                <a:cubicBezTo>
                  <a:pt x="224" y="10"/>
                  <a:pt x="234" y="0"/>
                  <a:pt x="244" y="0"/>
                </a:cubicBezTo>
                <a:lnTo>
                  <a:pt x="244" y="0"/>
                </a:lnTo>
                <a:cubicBezTo>
                  <a:pt x="264" y="0"/>
                  <a:pt x="274" y="10"/>
                  <a:pt x="274" y="20"/>
                </a:cubicBezTo>
                <a:cubicBezTo>
                  <a:pt x="274" y="30"/>
                  <a:pt x="264" y="40"/>
                  <a:pt x="244" y="40"/>
                </a:cubicBezTo>
                <a:close/>
                <a:moveTo>
                  <a:pt x="173" y="40"/>
                </a:moveTo>
                <a:lnTo>
                  <a:pt x="173" y="40"/>
                </a:lnTo>
                <a:lnTo>
                  <a:pt x="173" y="40"/>
                </a:lnTo>
                <a:cubicBezTo>
                  <a:pt x="163" y="40"/>
                  <a:pt x="153" y="30"/>
                  <a:pt x="153" y="20"/>
                </a:cubicBezTo>
                <a:cubicBezTo>
                  <a:pt x="153" y="10"/>
                  <a:pt x="163" y="0"/>
                  <a:pt x="173" y="0"/>
                </a:cubicBezTo>
                <a:lnTo>
                  <a:pt x="173" y="0"/>
                </a:lnTo>
                <a:cubicBezTo>
                  <a:pt x="183" y="0"/>
                  <a:pt x="203" y="10"/>
                  <a:pt x="203" y="20"/>
                </a:cubicBezTo>
                <a:cubicBezTo>
                  <a:pt x="203" y="30"/>
                  <a:pt x="183" y="40"/>
                  <a:pt x="173" y="40"/>
                </a:cubicBezTo>
                <a:close/>
                <a:moveTo>
                  <a:pt x="102" y="40"/>
                </a:moveTo>
                <a:lnTo>
                  <a:pt x="102" y="40"/>
                </a:lnTo>
                <a:lnTo>
                  <a:pt x="102" y="40"/>
                </a:lnTo>
                <a:cubicBezTo>
                  <a:pt x="82" y="40"/>
                  <a:pt x="72" y="30"/>
                  <a:pt x="72" y="20"/>
                </a:cubicBezTo>
                <a:cubicBezTo>
                  <a:pt x="72" y="10"/>
                  <a:pt x="82" y="0"/>
                  <a:pt x="102" y="0"/>
                </a:cubicBezTo>
                <a:lnTo>
                  <a:pt x="102" y="0"/>
                </a:lnTo>
                <a:cubicBezTo>
                  <a:pt x="112" y="0"/>
                  <a:pt x="122" y="10"/>
                  <a:pt x="122" y="20"/>
                </a:cubicBezTo>
                <a:cubicBezTo>
                  <a:pt x="122" y="30"/>
                  <a:pt x="112" y="40"/>
                  <a:pt x="102" y="40"/>
                </a:cubicBezTo>
                <a:close/>
                <a:moveTo>
                  <a:pt x="31" y="40"/>
                </a:moveTo>
                <a:lnTo>
                  <a:pt x="31" y="40"/>
                </a:lnTo>
                <a:cubicBezTo>
                  <a:pt x="21" y="40"/>
                  <a:pt x="21" y="40"/>
                  <a:pt x="21" y="40"/>
                </a:cubicBezTo>
                <a:cubicBezTo>
                  <a:pt x="11" y="40"/>
                  <a:pt x="0" y="30"/>
                  <a:pt x="0" y="20"/>
                </a:cubicBezTo>
                <a:cubicBezTo>
                  <a:pt x="0" y="10"/>
                  <a:pt x="11" y="0"/>
                  <a:pt x="2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41" y="0"/>
                  <a:pt x="51" y="10"/>
                  <a:pt x="51" y="20"/>
                </a:cubicBezTo>
                <a:cubicBezTo>
                  <a:pt x="51" y="30"/>
                  <a:pt x="41" y="40"/>
                  <a:pt x="31" y="4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1" name="Freeform 781">
            <a:extLst>
              <a:ext uri="{FF2B5EF4-FFF2-40B4-BE49-F238E27FC236}">
                <a16:creationId xmlns:a16="http://schemas.microsoft.com/office/drawing/2014/main" id="{8CA0B2DB-FCAD-3A45-86FB-BCC0A9DEC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9126" y="5030667"/>
            <a:ext cx="47208" cy="35407"/>
          </a:xfrm>
          <a:custGeom>
            <a:avLst/>
            <a:gdLst>
              <a:gd name="T0" fmla="*/ 21 w 52"/>
              <a:gd name="T1" fmla="*/ 40 h 41"/>
              <a:gd name="T2" fmla="*/ 21 w 52"/>
              <a:gd name="T3" fmla="*/ 40 h 41"/>
              <a:gd name="T4" fmla="*/ 21 w 52"/>
              <a:gd name="T5" fmla="*/ 40 h 41"/>
              <a:gd name="T6" fmla="*/ 0 w 52"/>
              <a:gd name="T7" fmla="*/ 20 h 41"/>
              <a:gd name="T8" fmla="*/ 21 w 52"/>
              <a:gd name="T9" fmla="*/ 0 h 41"/>
              <a:gd name="T10" fmla="*/ 21 w 52"/>
              <a:gd name="T11" fmla="*/ 0 h 41"/>
              <a:gd name="T12" fmla="*/ 51 w 52"/>
              <a:gd name="T13" fmla="*/ 20 h 41"/>
              <a:gd name="T14" fmla="*/ 21 w 52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41">
                <a:moveTo>
                  <a:pt x="21" y="40"/>
                </a:moveTo>
                <a:lnTo>
                  <a:pt x="21" y="40"/>
                </a:lnTo>
                <a:lnTo>
                  <a:pt x="21" y="40"/>
                </a:lnTo>
                <a:cubicBezTo>
                  <a:pt x="11" y="40"/>
                  <a:pt x="0" y="30"/>
                  <a:pt x="0" y="20"/>
                </a:cubicBezTo>
                <a:cubicBezTo>
                  <a:pt x="0" y="10"/>
                  <a:pt x="11" y="0"/>
                  <a:pt x="21" y="0"/>
                </a:cubicBezTo>
                <a:lnTo>
                  <a:pt x="21" y="0"/>
                </a:lnTo>
                <a:cubicBezTo>
                  <a:pt x="41" y="0"/>
                  <a:pt x="51" y="10"/>
                  <a:pt x="51" y="20"/>
                </a:cubicBezTo>
                <a:cubicBezTo>
                  <a:pt x="51" y="30"/>
                  <a:pt x="41" y="40"/>
                  <a:pt x="21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2" name="Freeform 782">
            <a:extLst>
              <a:ext uri="{FF2B5EF4-FFF2-40B4-BE49-F238E27FC236}">
                <a16:creationId xmlns:a16="http://schemas.microsoft.com/office/drawing/2014/main" id="{D3CAA5FE-7473-284F-A2DC-65E5A5DB6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7323" y="4912647"/>
            <a:ext cx="381597" cy="47208"/>
          </a:xfrm>
          <a:custGeom>
            <a:avLst/>
            <a:gdLst>
              <a:gd name="T0" fmla="*/ 406 w 427"/>
              <a:gd name="T1" fmla="*/ 51 h 52"/>
              <a:gd name="T2" fmla="*/ 406 w 427"/>
              <a:gd name="T3" fmla="*/ 51 h 52"/>
              <a:gd name="T4" fmla="*/ 21 w 427"/>
              <a:gd name="T5" fmla="*/ 51 h 52"/>
              <a:gd name="T6" fmla="*/ 0 w 427"/>
              <a:gd name="T7" fmla="*/ 20 h 52"/>
              <a:gd name="T8" fmla="*/ 21 w 427"/>
              <a:gd name="T9" fmla="*/ 0 h 52"/>
              <a:gd name="T10" fmla="*/ 406 w 427"/>
              <a:gd name="T11" fmla="*/ 0 h 52"/>
              <a:gd name="T12" fmla="*/ 426 w 427"/>
              <a:gd name="T13" fmla="*/ 20 h 52"/>
              <a:gd name="T14" fmla="*/ 406 w 427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7" h="52">
                <a:moveTo>
                  <a:pt x="406" y="51"/>
                </a:moveTo>
                <a:lnTo>
                  <a:pt x="406" y="51"/>
                </a:lnTo>
                <a:cubicBezTo>
                  <a:pt x="21" y="51"/>
                  <a:pt x="21" y="51"/>
                  <a:pt x="21" y="51"/>
                </a:cubicBezTo>
                <a:cubicBezTo>
                  <a:pt x="10" y="51"/>
                  <a:pt x="0" y="40"/>
                  <a:pt x="0" y="20"/>
                </a:cubicBezTo>
                <a:cubicBezTo>
                  <a:pt x="0" y="10"/>
                  <a:pt x="10" y="0"/>
                  <a:pt x="21" y="0"/>
                </a:cubicBezTo>
                <a:cubicBezTo>
                  <a:pt x="406" y="0"/>
                  <a:pt x="406" y="0"/>
                  <a:pt x="406" y="0"/>
                </a:cubicBezTo>
                <a:cubicBezTo>
                  <a:pt x="416" y="0"/>
                  <a:pt x="426" y="10"/>
                  <a:pt x="426" y="20"/>
                </a:cubicBezTo>
                <a:cubicBezTo>
                  <a:pt x="426" y="40"/>
                  <a:pt x="416" y="51"/>
                  <a:pt x="406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3" name="Freeform 783">
            <a:extLst>
              <a:ext uri="{FF2B5EF4-FFF2-40B4-BE49-F238E27FC236}">
                <a16:creationId xmlns:a16="http://schemas.microsoft.com/office/drawing/2014/main" id="{8B3C105E-856C-6843-BD99-C6AE2FF7C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6566" y="4912647"/>
            <a:ext cx="208502" cy="153426"/>
          </a:xfrm>
          <a:custGeom>
            <a:avLst/>
            <a:gdLst>
              <a:gd name="T0" fmla="*/ 213 w 234"/>
              <a:gd name="T1" fmla="*/ 172 h 173"/>
              <a:gd name="T2" fmla="*/ 213 w 234"/>
              <a:gd name="T3" fmla="*/ 172 h 173"/>
              <a:gd name="T4" fmla="*/ 30 w 234"/>
              <a:gd name="T5" fmla="*/ 172 h 173"/>
              <a:gd name="T6" fmla="*/ 0 w 234"/>
              <a:gd name="T7" fmla="*/ 152 h 173"/>
              <a:gd name="T8" fmla="*/ 0 w 234"/>
              <a:gd name="T9" fmla="*/ 20 h 173"/>
              <a:gd name="T10" fmla="*/ 30 w 234"/>
              <a:gd name="T11" fmla="*/ 0 h 173"/>
              <a:gd name="T12" fmla="*/ 213 w 234"/>
              <a:gd name="T13" fmla="*/ 0 h 173"/>
              <a:gd name="T14" fmla="*/ 233 w 234"/>
              <a:gd name="T15" fmla="*/ 20 h 173"/>
              <a:gd name="T16" fmla="*/ 233 w 234"/>
              <a:gd name="T17" fmla="*/ 152 h 173"/>
              <a:gd name="T18" fmla="*/ 213 w 234"/>
              <a:gd name="T19" fmla="*/ 172 h 173"/>
              <a:gd name="T20" fmla="*/ 51 w 234"/>
              <a:gd name="T21" fmla="*/ 121 h 173"/>
              <a:gd name="T22" fmla="*/ 51 w 234"/>
              <a:gd name="T23" fmla="*/ 121 h 173"/>
              <a:gd name="T24" fmla="*/ 193 w 234"/>
              <a:gd name="T25" fmla="*/ 121 h 173"/>
              <a:gd name="T26" fmla="*/ 193 w 234"/>
              <a:gd name="T27" fmla="*/ 51 h 173"/>
              <a:gd name="T28" fmla="*/ 51 w 234"/>
              <a:gd name="T29" fmla="*/ 51 h 173"/>
              <a:gd name="T30" fmla="*/ 51 w 234"/>
              <a:gd name="T31" fmla="*/ 121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4" h="173">
                <a:moveTo>
                  <a:pt x="213" y="172"/>
                </a:moveTo>
                <a:lnTo>
                  <a:pt x="213" y="172"/>
                </a:lnTo>
                <a:cubicBezTo>
                  <a:pt x="30" y="172"/>
                  <a:pt x="30" y="172"/>
                  <a:pt x="30" y="172"/>
                </a:cubicBezTo>
                <a:cubicBezTo>
                  <a:pt x="10" y="172"/>
                  <a:pt x="0" y="162"/>
                  <a:pt x="0" y="15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30" y="0"/>
                </a:cubicBezTo>
                <a:cubicBezTo>
                  <a:pt x="213" y="0"/>
                  <a:pt x="213" y="0"/>
                  <a:pt x="213" y="0"/>
                </a:cubicBezTo>
                <a:cubicBezTo>
                  <a:pt x="223" y="0"/>
                  <a:pt x="233" y="10"/>
                  <a:pt x="233" y="20"/>
                </a:cubicBezTo>
                <a:cubicBezTo>
                  <a:pt x="233" y="152"/>
                  <a:pt x="233" y="152"/>
                  <a:pt x="233" y="152"/>
                </a:cubicBezTo>
                <a:cubicBezTo>
                  <a:pt x="233" y="162"/>
                  <a:pt x="223" y="172"/>
                  <a:pt x="213" y="172"/>
                </a:cubicBezTo>
                <a:close/>
                <a:moveTo>
                  <a:pt x="51" y="121"/>
                </a:moveTo>
                <a:lnTo>
                  <a:pt x="51" y="121"/>
                </a:lnTo>
                <a:cubicBezTo>
                  <a:pt x="193" y="121"/>
                  <a:pt x="193" y="121"/>
                  <a:pt x="193" y="121"/>
                </a:cubicBezTo>
                <a:cubicBezTo>
                  <a:pt x="193" y="51"/>
                  <a:pt x="193" y="51"/>
                  <a:pt x="193" y="51"/>
                </a:cubicBezTo>
                <a:cubicBezTo>
                  <a:pt x="51" y="51"/>
                  <a:pt x="51" y="51"/>
                  <a:pt x="51" y="51"/>
                </a:cubicBezTo>
                <a:lnTo>
                  <a:pt x="51" y="12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4" name="Freeform 784">
            <a:extLst>
              <a:ext uri="{FF2B5EF4-FFF2-40B4-BE49-F238E27FC236}">
                <a16:creationId xmlns:a16="http://schemas.microsoft.com/office/drawing/2014/main" id="{E2F33B04-99C0-744B-BA1F-B3E8CF1A3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5493" y="4586128"/>
            <a:ext cx="153426" cy="35405"/>
          </a:xfrm>
          <a:custGeom>
            <a:avLst/>
            <a:gdLst>
              <a:gd name="T0" fmla="*/ 152 w 173"/>
              <a:gd name="T1" fmla="*/ 40 h 41"/>
              <a:gd name="T2" fmla="*/ 152 w 173"/>
              <a:gd name="T3" fmla="*/ 40 h 41"/>
              <a:gd name="T4" fmla="*/ 20 w 173"/>
              <a:gd name="T5" fmla="*/ 40 h 41"/>
              <a:gd name="T6" fmla="*/ 0 w 173"/>
              <a:gd name="T7" fmla="*/ 20 h 41"/>
              <a:gd name="T8" fmla="*/ 20 w 173"/>
              <a:gd name="T9" fmla="*/ 0 h 41"/>
              <a:gd name="T10" fmla="*/ 152 w 173"/>
              <a:gd name="T11" fmla="*/ 0 h 41"/>
              <a:gd name="T12" fmla="*/ 172 w 173"/>
              <a:gd name="T13" fmla="*/ 20 h 41"/>
              <a:gd name="T14" fmla="*/ 152 w 173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3" h="41">
                <a:moveTo>
                  <a:pt x="152" y="40"/>
                </a:moveTo>
                <a:lnTo>
                  <a:pt x="152" y="40"/>
                </a:lnTo>
                <a:cubicBezTo>
                  <a:pt x="20" y="40"/>
                  <a:pt x="20" y="40"/>
                  <a:pt x="20" y="40"/>
                </a:cubicBezTo>
                <a:cubicBezTo>
                  <a:pt x="10" y="40"/>
                  <a:pt x="0" y="3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62" y="0"/>
                  <a:pt x="172" y="10"/>
                  <a:pt x="172" y="20"/>
                </a:cubicBezTo>
                <a:cubicBezTo>
                  <a:pt x="172" y="30"/>
                  <a:pt x="162" y="40"/>
                  <a:pt x="152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5" name="Freeform 785">
            <a:extLst>
              <a:ext uri="{FF2B5EF4-FFF2-40B4-BE49-F238E27FC236}">
                <a16:creationId xmlns:a16="http://schemas.microsoft.com/office/drawing/2014/main" id="{78C3EF25-EF35-4E4F-A5DC-6870758D2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1313" y="7489405"/>
            <a:ext cx="806464" cy="660908"/>
          </a:xfrm>
          <a:custGeom>
            <a:avLst/>
            <a:gdLst>
              <a:gd name="T0" fmla="*/ 700 w 903"/>
              <a:gd name="T1" fmla="*/ 741 h 742"/>
              <a:gd name="T2" fmla="*/ 618 w 903"/>
              <a:gd name="T3" fmla="*/ 680 h 742"/>
              <a:gd name="T4" fmla="*/ 608 w 903"/>
              <a:gd name="T5" fmla="*/ 598 h 742"/>
              <a:gd name="T6" fmla="*/ 477 w 903"/>
              <a:gd name="T7" fmla="*/ 609 h 742"/>
              <a:gd name="T8" fmla="*/ 365 w 903"/>
              <a:gd name="T9" fmla="*/ 669 h 742"/>
              <a:gd name="T10" fmla="*/ 223 w 903"/>
              <a:gd name="T11" fmla="*/ 680 h 742"/>
              <a:gd name="T12" fmla="*/ 152 w 903"/>
              <a:gd name="T13" fmla="*/ 507 h 742"/>
              <a:gd name="T14" fmla="*/ 41 w 903"/>
              <a:gd name="T15" fmla="*/ 436 h 742"/>
              <a:gd name="T16" fmla="*/ 0 w 903"/>
              <a:gd name="T17" fmla="*/ 386 h 742"/>
              <a:gd name="T18" fmla="*/ 41 w 903"/>
              <a:gd name="T19" fmla="*/ 254 h 742"/>
              <a:gd name="T20" fmla="*/ 152 w 903"/>
              <a:gd name="T21" fmla="*/ 132 h 742"/>
              <a:gd name="T22" fmla="*/ 101 w 903"/>
              <a:gd name="T23" fmla="*/ 21 h 742"/>
              <a:gd name="T24" fmla="*/ 274 w 903"/>
              <a:gd name="T25" fmla="*/ 41 h 742"/>
              <a:gd name="T26" fmla="*/ 477 w 903"/>
              <a:gd name="T27" fmla="*/ 41 h 742"/>
              <a:gd name="T28" fmla="*/ 902 w 903"/>
              <a:gd name="T29" fmla="*/ 335 h 742"/>
              <a:gd name="T30" fmla="*/ 842 w 903"/>
              <a:gd name="T31" fmla="*/ 497 h 742"/>
              <a:gd name="T32" fmla="*/ 781 w 903"/>
              <a:gd name="T33" fmla="*/ 629 h 742"/>
              <a:gd name="T34" fmla="*/ 700 w 903"/>
              <a:gd name="T35" fmla="*/ 741 h 742"/>
              <a:gd name="T36" fmla="*/ 669 w 903"/>
              <a:gd name="T37" fmla="*/ 669 h 742"/>
              <a:gd name="T38" fmla="*/ 720 w 903"/>
              <a:gd name="T39" fmla="*/ 669 h 742"/>
              <a:gd name="T40" fmla="*/ 740 w 903"/>
              <a:gd name="T41" fmla="*/ 568 h 742"/>
              <a:gd name="T42" fmla="*/ 821 w 903"/>
              <a:gd name="T43" fmla="*/ 447 h 742"/>
              <a:gd name="T44" fmla="*/ 750 w 903"/>
              <a:gd name="T45" fmla="*/ 163 h 742"/>
              <a:gd name="T46" fmla="*/ 426 w 903"/>
              <a:gd name="T47" fmla="*/ 92 h 742"/>
              <a:gd name="T48" fmla="*/ 253 w 903"/>
              <a:gd name="T49" fmla="*/ 82 h 742"/>
              <a:gd name="T50" fmla="*/ 203 w 903"/>
              <a:gd name="T51" fmla="*/ 122 h 742"/>
              <a:gd name="T52" fmla="*/ 203 w 903"/>
              <a:gd name="T53" fmla="*/ 152 h 742"/>
              <a:gd name="T54" fmla="*/ 51 w 903"/>
              <a:gd name="T55" fmla="*/ 294 h 742"/>
              <a:gd name="T56" fmla="*/ 41 w 903"/>
              <a:gd name="T57" fmla="*/ 386 h 742"/>
              <a:gd name="T58" fmla="*/ 61 w 903"/>
              <a:gd name="T59" fmla="*/ 396 h 742"/>
              <a:gd name="T60" fmla="*/ 172 w 903"/>
              <a:gd name="T61" fmla="*/ 457 h 742"/>
              <a:gd name="T62" fmla="*/ 274 w 903"/>
              <a:gd name="T63" fmla="*/ 669 h 742"/>
              <a:gd name="T64" fmla="*/ 314 w 903"/>
              <a:gd name="T65" fmla="*/ 669 h 742"/>
              <a:gd name="T66" fmla="*/ 325 w 903"/>
              <a:gd name="T67" fmla="*/ 548 h 742"/>
              <a:gd name="T68" fmla="*/ 477 w 903"/>
              <a:gd name="T69" fmla="*/ 558 h 742"/>
              <a:gd name="T70" fmla="*/ 629 w 903"/>
              <a:gd name="T71" fmla="*/ 548 h 742"/>
              <a:gd name="T72" fmla="*/ 659 w 903"/>
              <a:gd name="T73" fmla="*/ 609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03" h="742">
                <a:moveTo>
                  <a:pt x="700" y="741"/>
                </a:moveTo>
                <a:lnTo>
                  <a:pt x="700" y="741"/>
                </a:lnTo>
                <a:cubicBezTo>
                  <a:pt x="659" y="741"/>
                  <a:pt x="639" y="720"/>
                  <a:pt x="629" y="690"/>
                </a:cubicBezTo>
                <a:cubicBezTo>
                  <a:pt x="629" y="690"/>
                  <a:pt x="629" y="680"/>
                  <a:pt x="618" y="680"/>
                </a:cubicBezTo>
                <a:cubicBezTo>
                  <a:pt x="618" y="619"/>
                  <a:pt x="618" y="619"/>
                  <a:pt x="618" y="619"/>
                </a:cubicBezTo>
                <a:cubicBezTo>
                  <a:pt x="618" y="609"/>
                  <a:pt x="608" y="598"/>
                  <a:pt x="608" y="598"/>
                </a:cubicBezTo>
                <a:cubicBezTo>
                  <a:pt x="608" y="588"/>
                  <a:pt x="608" y="588"/>
                  <a:pt x="608" y="588"/>
                </a:cubicBezTo>
                <a:cubicBezTo>
                  <a:pt x="568" y="598"/>
                  <a:pt x="517" y="609"/>
                  <a:pt x="477" y="609"/>
                </a:cubicBezTo>
                <a:cubicBezTo>
                  <a:pt x="436" y="609"/>
                  <a:pt x="406" y="598"/>
                  <a:pt x="365" y="598"/>
                </a:cubicBezTo>
                <a:cubicBezTo>
                  <a:pt x="365" y="669"/>
                  <a:pt x="365" y="669"/>
                  <a:pt x="365" y="669"/>
                </a:cubicBezTo>
                <a:cubicBezTo>
                  <a:pt x="365" y="710"/>
                  <a:pt x="335" y="741"/>
                  <a:pt x="294" y="741"/>
                </a:cubicBezTo>
                <a:cubicBezTo>
                  <a:pt x="264" y="741"/>
                  <a:pt x="233" y="720"/>
                  <a:pt x="223" y="680"/>
                </a:cubicBezTo>
                <a:cubicBezTo>
                  <a:pt x="182" y="517"/>
                  <a:pt x="182" y="517"/>
                  <a:pt x="182" y="517"/>
                </a:cubicBezTo>
                <a:cubicBezTo>
                  <a:pt x="182" y="507"/>
                  <a:pt x="162" y="507"/>
                  <a:pt x="152" y="507"/>
                </a:cubicBezTo>
                <a:cubicBezTo>
                  <a:pt x="132" y="497"/>
                  <a:pt x="112" y="487"/>
                  <a:pt x="101" y="477"/>
                </a:cubicBezTo>
                <a:cubicBezTo>
                  <a:pt x="81" y="457"/>
                  <a:pt x="61" y="447"/>
                  <a:pt x="41" y="436"/>
                </a:cubicBezTo>
                <a:cubicBezTo>
                  <a:pt x="31" y="436"/>
                  <a:pt x="31" y="436"/>
                  <a:pt x="31" y="426"/>
                </a:cubicBezTo>
                <a:cubicBezTo>
                  <a:pt x="10" y="426"/>
                  <a:pt x="0" y="406"/>
                  <a:pt x="0" y="386"/>
                </a:cubicBezTo>
                <a:cubicBezTo>
                  <a:pt x="0" y="294"/>
                  <a:pt x="0" y="294"/>
                  <a:pt x="0" y="294"/>
                </a:cubicBezTo>
                <a:cubicBezTo>
                  <a:pt x="0" y="274"/>
                  <a:pt x="20" y="254"/>
                  <a:pt x="41" y="254"/>
                </a:cubicBezTo>
                <a:cubicBezTo>
                  <a:pt x="61" y="244"/>
                  <a:pt x="71" y="233"/>
                  <a:pt x="81" y="203"/>
                </a:cubicBezTo>
                <a:cubicBezTo>
                  <a:pt x="101" y="183"/>
                  <a:pt x="122" y="163"/>
                  <a:pt x="152" y="132"/>
                </a:cubicBezTo>
                <a:cubicBezTo>
                  <a:pt x="101" y="71"/>
                  <a:pt x="101" y="71"/>
                  <a:pt x="101" y="71"/>
                </a:cubicBezTo>
                <a:cubicBezTo>
                  <a:pt x="91" y="51"/>
                  <a:pt x="91" y="31"/>
                  <a:pt x="101" y="21"/>
                </a:cubicBezTo>
                <a:cubicBezTo>
                  <a:pt x="112" y="11"/>
                  <a:pt x="132" y="0"/>
                  <a:pt x="142" y="11"/>
                </a:cubicBezTo>
                <a:cubicBezTo>
                  <a:pt x="182" y="11"/>
                  <a:pt x="264" y="31"/>
                  <a:pt x="274" y="41"/>
                </a:cubicBezTo>
                <a:cubicBezTo>
                  <a:pt x="304" y="51"/>
                  <a:pt x="375" y="51"/>
                  <a:pt x="426" y="51"/>
                </a:cubicBezTo>
                <a:cubicBezTo>
                  <a:pt x="446" y="41"/>
                  <a:pt x="456" y="41"/>
                  <a:pt x="477" y="41"/>
                </a:cubicBezTo>
                <a:cubicBezTo>
                  <a:pt x="588" y="41"/>
                  <a:pt x="700" y="71"/>
                  <a:pt x="781" y="132"/>
                </a:cubicBezTo>
                <a:cubicBezTo>
                  <a:pt x="862" y="183"/>
                  <a:pt x="902" y="254"/>
                  <a:pt x="902" y="335"/>
                </a:cubicBezTo>
                <a:cubicBezTo>
                  <a:pt x="902" y="386"/>
                  <a:pt x="892" y="436"/>
                  <a:pt x="862" y="477"/>
                </a:cubicBezTo>
                <a:cubicBezTo>
                  <a:pt x="852" y="477"/>
                  <a:pt x="842" y="487"/>
                  <a:pt x="842" y="497"/>
                </a:cubicBezTo>
                <a:cubicBezTo>
                  <a:pt x="811" y="528"/>
                  <a:pt x="801" y="548"/>
                  <a:pt x="791" y="588"/>
                </a:cubicBezTo>
                <a:cubicBezTo>
                  <a:pt x="781" y="598"/>
                  <a:pt x="781" y="619"/>
                  <a:pt x="781" y="629"/>
                </a:cubicBezTo>
                <a:cubicBezTo>
                  <a:pt x="771" y="639"/>
                  <a:pt x="771" y="649"/>
                  <a:pt x="771" y="669"/>
                </a:cubicBezTo>
                <a:cubicBezTo>
                  <a:pt x="771" y="710"/>
                  <a:pt x="740" y="741"/>
                  <a:pt x="700" y="741"/>
                </a:cubicBezTo>
                <a:close/>
                <a:moveTo>
                  <a:pt x="669" y="669"/>
                </a:moveTo>
                <a:lnTo>
                  <a:pt x="669" y="669"/>
                </a:lnTo>
                <a:cubicBezTo>
                  <a:pt x="679" y="680"/>
                  <a:pt x="690" y="690"/>
                  <a:pt x="700" y="690"/>
                </a:cubicBezTo>
                <a:cubicBezTo>
                  <a:pt x="710" y="690"/>
                  <a:pt x="720" y="680"/>
                  <a:pt x="720" y="669"/>
                </a:cubicBezTo>
                <a:cubicBezTo>
                  <a:pt x="730" y="649"/>
                  <a:pt x="730" y="639"/>
                  <a:pt x="730" y="629"/>
                </a:cubicBezTo>
                <a:cubicBezTo>
                  <a:pt x="730" y="609"/>
                  <a:pt x="740" y="588"/>
                  <a:pt x="740" y="568"/>
                </a:cubicBezTo>
                <a:cubicBezTo>
                  <a:pt x="750" y="528"/>
                  <a:pt x="781" y="497"/>
                  <a:pt x="801" y="467"/>
                </a:cubicBezTo>
                <a:cubicBezTo>
                  <a:pt x="811" y="457"/>
                  <a:pt x="811" y="457"/>
                  <a:pt x="821" y="447"/>
                </a:cubicBezTo>
                <a:cubicBezTo>
                  <a:pt x="842" y="406"/>
                  <a:pt x="852" y="376"/>
                  <a:pt x="852" y="335"/>
                </a:cubicBezTo>
                <a:cubicBezTo>
                  <a:pt x="852" y="274"/>
                  <a:pt x="821" y="213"/>
                  <a:pt x="750" y="163"/>
                </a:cubicBezTo>
                <a:cubicBezTo>
                  <a:pt x="679" y="122"/>
                  <a:pt x="578" y="92"/>
                  <a:pt x="477" y="92"/>
                </a:cubicBezTo>
                <a:cubicBezTo>
                  <a:pt x="466" y="92"/>
                  <a:pt x="446" y="92"/>
                  <a:pt x="426" y="92"/>
                </a:cubicBezTo>
                <a:lnTo>
                  <a:pt x="426" y="92"/>
                </a:lnTo>
                <a:cubicBezTo>
                  <a:pt x="416" y="92"/>
                  <a:pt x="294" y="102"/>
                  <a:pt x="253" y="82"/>
                </a:cubicBezTo>
                <a:cubicBezTo>
                  <a:pt x="243" y="82"/>
                  <a:pt x="193" y="61"/>
                  <a:pt x="162" y="61"/>
                </a:cubicBezTo>
                <a:cubicBezTo>
                  <a:pt x="203" y="122"/>
                  <a:pt x="203" y="122"/>
                  <a:pt x="203" y="122"/>
                </a:cubicBezTo>
                <a:cubicBezTo>
                  <a:pt x="213" y="122"/>
                  <a:pt x="213" y="132"/>
                  <a:pt x="213" y="132"/>
                </a:cubicBezTo>
                <a:cubicBezTo>
                  <a:pt x="213" y="142"/>
                  <a:pt x="213" y="152"/>
                  <a:pt x="203" y="152"/>
                </a:cubicBezTo>
                <a:cubicBezTo>
                  <a:pt x="162" y="183"/>
                  <a:pt x="142" y="213"/>
                  <a:pt x="122" y="233"/>
                </a:cubicBezTo>
                <a:cubicBezTo>
                  <a:pt x="101" y="264"/>
                  <a:pt x="81" y="294"/>
                  <a:pt x="51" y="294"/>
                </a:cubicBezTo>
                <a:lnTo>
                  <a:pt x="41" y="294"/>
                </a:lnTo>
                <a:cubicBezTo>
                  <a:pt x="41" y="386"/>
                  <a:pt x="41" y="386"/>
                  <a:pt x="41" y="386"/>
                </a:cubicBezTo>
                <a:lnTo>
                  <a:pt x="41" y="386"/>
                </a:lnTo>
                <a:cubicBezTo>
                  <a:pt x="51" y="386"/>
                  <a:pt x="51" y="386"/>
                  <a:pt x="61" y="396"/>
                </a:cubicBezTo>
                <a:cubicBezTo>
                  <a:pt x="81" y="406"/>
                  <a:pt x="112" y="416"/>
                  <a:pt x="132" y="447"/>
                </a:cubicBezTo>
                <a:cubicBezTo>
                  <a:pt x="142" y="447"/>
                  <a:pt x="152" y="457"/>
                  <a:pt x="172" y="457"/>
                </a:cubicBezTo>
                <a:cubicBezTo>
                  <a:pt x="193" y="467"/>
                  <a:pt x="223" y="477"/>
                  <a:pt x="233" y="507"/>
                </a:cubicBezTo>
                <a:cubicBezTo>
                  <a:pt x="274" y="669"/>
                  <a:pt x="274" y="669"/>
                  <a:pt x="274" y="669"/>
                </a:cubicBezTo>
                <a:cubicBezTo>
                  <a:pt x="274" y="680"/>
                  <a:pt x="284" y="690"/>
                  <a:pt x="294" y="690"/>
                </a:cubicBezTo>
                <a:cubicBezTo>
                  <a:pt x="304" y="690"/>
                  <a:pt x="314" y="680"/>
                  <a:pt x="314" y="669"/>
                </a:cubicBezTo>
                <a:cubicBezTo>
                  <a:pt x="314" y="568"/>
                  <a:pt x="314" y="568"/>
                  <a:pt x="314" y="568"/>
                </a:cubicBezTo>
                <a:cubicBezTo>
                  <a:pt x="314" y="558"/>
                  <a:pt x="325" y="548"/>
                  <a:pt x="325" y="548"/>
                </a:cubicBezTo>
                <a:cubicBezTo>
                  <a:pt x="335" y="538"/>
                  <a:pt x="335" y="538"/>
                  <a:pt x="345" y="538"/>
                </a:cubicBezTo>
                <a:cubicBezTo>
                  <a:pt x="385" y="548"/>
                  <a:pt x="436" y="558"/>
                  <a:pt x="477" y="558"/>
                </a:cubicBezTo>
                <a:cubicBezTo>
                  <a:pt x="527" y="558"/>
                  <a:pt x="568" y="548"/>
                  <a:pt x="608" y="538"/>
                </a:cubicBezTo>
                <a:cubicBezTo>
                  <a:pt x="618" y="538"/>
                  <a:pt x="629" y="538"/>
                  <a:pt x="629" y="548"/>
                </a:cubicBezTo>
                <a:cubicBezTo>
                  <a:pt x="639" y="568"/>
                  <a:pt x="639" y="568"/>
                  <a:pt x="639" y="568"/>
                </a:cubicBezTo>
                <a:cubicBezTo>
                  <a:pt x="659" y="578"/>
                  <a:pt x="659" y="598"/>
                  <a:pt x="659" y="609"/>
                </a:cubicBezTo>
                <a:lnTo>
                  <a:pt x="669" y="6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6" name="Freeform 786">
            <a:extLst>
              <a:ext uri="{FF2B5EF4-FFF2-40B4-BE49-F238E27FC236}">
                <a16:creationId xmlns:a16="http://schemas.microsoft.com/office/drawing/2014/main" id="{BED6E34E-0716-DA40-A3C1-A16D4F34D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0900" y="7599556"/>
            <a:ext cx="192764" cy="125887"/>
          </a:xfrm>
          <a:custGeom>
            <a:avLst/>
            <a:gdLst>
              <a:gd name="T0" fmla="*/ 21 w 215"/>
              <a:gd name="T1" fmla="*/ 142 h 143"/>
              <a:gd name="T2" fmla="*/ 21 w 215"/>
              <a:gd name="T3" fmla="*/ 142 h 143"/>
              <a:gd name="T4" fmla="*/ 11 w 215"/>
              <a:gd name="T5" fmla="*/ 132 h 143"/>
              <a:gd name="T6" fmla="*/ 21 w 215"/>
              <a:gd name="T7" fmla="*/ 111 h 143"/>
              <a:gd name="T8" fmla="*/ 21 w 215"/>
              <a:gd name="T9" fmla="*/ 111 h 143"/>
              <a:gd name="T10" fmla="*/ 71 w 215"/>
              <a:gd name="T11" fmla="*/ 91 h 143"/>
              <a:gd name="T12" fmla="*/ 61 w 215"/>
              <a:gd name="T13" fmla="*/ 81 h 143"/>
              <a:gd name="T14" fmla="*/ 51 w 215"/>
              <a:gd name="T15" fmla="*/ 30 h 143"/>
              <a:gd name="T16" fmla="*/ 102 w 215"/>
              <a:gd name="T17" fmla="*/ 0 h 143"/>
              <a:gd name="T18" fmla="*/ 142 w 215"/>
              <a:gd name="T19" fmla="*/ 30 h 143"/>
              <a:gd name="T20" fmla="*/ 142 w 215"/>
              <a:gd name="T21" fmla="*/ 71 h 143"/>
              <a:gd name="T22" fmla="*/ 193 w 215"/>
              <a:gd name="T23" fmla="*/ 61 h 143"/>
              <a:gd name="T24" fmla="*/ 203 w 215"/>
              <a:gd name="T25" fmla="*/ 81 h 143"/>
              <a:gd name="T26" fmla="*/ 193 w 215"/>
              <a:gd name="T27" fmla="*/ 91 h 143"/>
              <a:gd name="T28" fmla="*/ 142 w 215"/>
              <a:gd name="T29" fmla="*/ 101 h 143"/>
              <a:gd name="T30" fmla="*/ 112 w 215"/>
              <a:gd name="T31" fmla="*/ 101 h 143"/>
              <a:gd name="T32" fmla="*/ 71 w 215"/>
              <a:gd name="T33" fmla="*/ 132 h 143"/>
              <a:gd name="T34" fmla="*/ 21 w 215"/>
              <a:gd name="T35" fmla="*/ 142 h 143"/>
              <a:gd name="T36" fmla="*/ 92 w 215"/>
              <a:gd name="T37" fmla="*/ 41 h 143"/>
              <a:gd name="T38" fmla="*/ 92 w 215"/>
              <a:gd name="T39" fmla="*/ 41 h 143"/>
              <a:gd name="T40" fmla="*/ 92 w 215"/>
              <a:gd name="T41" fmla="*/ 41 h 143"/>
              <a:gd name="T42" fmla="*/ 81 w 215"/>
              <a:gd name="T43" fmla="*/ 41 h 143"/>
              <a:gd name="T44" fmla="*/ 81 w 215"/>
              <a:gd name="T45" fmla="*/ 61 h 143"/>
              <a:gd name="T46" fmla="*/ 102 w 215"/>
              <a:gd name="T47" fmla="*/ 71 h 143"/>
              <a:gd name="T48" fmla="*/ 112 w 215"/>
              <a:gd name="T49" fmla="*/ 61 h 143"/>
              <a:gd name="T50" fmla="*/ 112 w 215"/>
              <a:gd name="T51" fmla="*/ 41 h 143"/>
              <a:gd name="T52" fmla="*/ 92 w 215"/>
              <a:gd name="T53" fmla="*/ 41 h 143"/>
              <a:gd name="T54" fmla="*/ 112 w 215"/>
              <a:gd name="T55" fmla="*/ 41 h 143"/>
              <a:gd name="T56" fmla="*/ 112 w 215"/>
              <a:gd name="T57" fmla="*/ 4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15" h="143">
                <a:moveTo>
                  <a:pt x="21" y="142"/>
                </a:moveTo>
                <a:lnTo>
                  <a:pt x="21" y="142"/>
                </a:lnTo>
                <a:cubicBezTo>
                  <a:pt x="11" y="142"/>
                  <a:pt x="11" y="142"/>
                  <a:pt x="11" y="132"/>
                </a:cubicBezTo>
                <a:cubicBezTo>
                  <a:pt x="0" y="122"/>
                  <a:pt x="11" y="122"/>
                  <a:pt x="21" y="111"/>
                </a:cubicBezTo>
                <a:lnTo>
                  <a:pt x="21" y="111"/>
                </a:lnTo>
                <a:cubicBezTo>
                  <a:pt x="31" y="111"/>
                  <a:pt x="51" y="101"/>
                  <a:pt x="71" y="91"/>
                </a:cubicBezTo>
                <a:cubicBezTo>
                  <a:pt x="61" y="91"/>
                  <a:pt x="61" y="81"/>
                  <a:pt x="61" y="81"/>
                </a:cubicBezTo>
                <a:cubicBezTo>
                  <a:pt x="51" y="71"/>
                  <a:pt x="41" y="51"/>
                  <a:pt x="51" y="30"/>
                </a:cubicBezTo>
                <a:cubicBezTo>
                  <a:pt x="61" y="10"/>
                  <a:pt x="81" y="0"/>
                  <a:pt x="102" y="0"/>
                </a:cubicBezTo>
                <a:cubicBezTo>
                  <a:pt x="122" y="10"/>
                  <a:pt x="132" y="20"/>
                  <a:pt x="142" y="30"/>
                </a:cubicBezTo>
                <a:cubicBezTo>
                  <a:pt x="142" y="41"/>
                  <a:pt x="142" y="61"/>
                  <a:pt x="142" y="71"/>
                </a:cubicBezTo>
                <a:cubicBezTo>
                  <a:pt x="153" y="71"/>
                  <a:pt x="173" y="71"/>
                  <a:pt x="193" y="61"/>
                </a:cubicBezTo>
                <a:cubicBezTo>
                  <a:pt x="193" y="61"/>
                  <a:pt x="203" y="71"/>
                  <a:pt x="203" y="81"/>
                </a:cubicBezTo>
                <a:cubicBezTo>
                  <a:pt x="214" y="81"/>
                  <a:pt x="203" y="91"/>
                  <a:pt x="193" y="91"/>
                </a:cubicBezTo>
                <a:cubicBezTo>
                  <a:pt x="193" y="91"/>
                  <a:pt x="173" y="101"/>
                  <a:pt x="142" y="101"/>
                </a:cubicBezTo>
                <a:cubicBezTo>
                  <a:pt x="132" y="101"/>
                  <a:pt x="122" y="101"/>
                  <a:pt x="112" y="101"/>
                </a:cubicBezTo>
                <a:cubicBezTo>
                  <a:pt x="102" y="111"/>
                  <a:pt x="92" y="122"/>
                  <a:pt x="71" y="132"/>
                </a:cubicBezTo>
                <a:cubicBezTo>
                  <a:pt x="51" y="142"/>
                  <a:pt x="31" y="142"/>
                  <a:pt x="21" y="142"/>
                </a:cubicBezTo>
                <a:close/>
                <a:moveTo>
                  <a:pt x="92" y="41"/>
                </a:moveTo>
                <a:lnTo>
                  <a:pt x="92" y="41"/>
                </a:lnTo>
                <a:lnTo>
                  <a:pt x="92" y="41"/>
                </a:lnTo>
                <a:lnTo>
                  <a:pt x="81" y="41"/>
                </a:lnTo>
                <a:cubicBezTo>
                  <a:pt x="81" y="51"/>
                  <a:pt x="81" y="61"/>
                  <a:pt x="81" y="61"/>
                </a:cubicBezTo>
                <a:cubicBezTo>
                  <a:pt x="81" y="61"/>
                  <a:pt x="92" y="71"/>
                  <a:pt x="102" y="71"/>
                </a:cubicBezTo>
                <a:cubicBezTo>
                  <a:pt x="102" y="61"/>
                  <a:pt x="102" y="61"/>
                  <a:pt x="112" y="61"/>
                </a:cubicBezTo>
                <a:cubicBezTo>
                  <a:pt x="112" y="51"/>
                  <a:pt x="112" y="51"/>
                  <a:pt x="112" y="41"/>
                </a:cubicBezTo>
                <a:cubicBezTo>
                  <a:pt x="112" y="41"/>
                  <a:pt x="102" y="41"/>
                  <a:pt x="92" y="41"/>
                </a:cubicBezTo>
                <a:close/>
                <a:moveTo>
                  <a:pt x="112" y="41"/>
                </a:moveTo>
                <a:lnTo>
                  <a:pt x="112" y="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7" name="Freeform 787">
            <a:extLst>
              <a:ext uri="{FF2B5EF4-FFF2-40B4-BE49-F238E27FC236}">
                <a16:creationId xmlns:a16="http://schemas.microsoft.com/office/drawing/2014/main" id="{13CFEE8E-B6E2-EB4F-A003-AF47F509D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2604" y="7697904"/>
            <a:ext cx="47208" cy="55076"/>
          </a:xfrm>
          <a:custGeom>
            <a:avLst/>
            <a:gdLst>
              <a:gd name="T0" fmla="*/ 0 w 52"/>
              <a:gd name="T1" fmla="*/ 31 h 62"/>
              <a:gd name="T2" fmla="*/ 0 w 52"/>
              <a:gd name="T3" fmla="*/ 31 h 62"/>
              <a:gd name="T4" fmla="*/ 21 w 52"/>
              <a:gd name="T5" fmla="*/ 0 h 62"/>
              <a:gd name="T6" fmla="*/ 51 w 52"/>
              <a:gd name="T7" fmla="*/ 31 h 62"/>
              <a:gd name="T8" fmla="*/ 21 w 52"/>
              <a:gd name="T9" fmla="*/ 61 h 62"/>
              <a:gd name="T10" fmla="*/ 0 w 52"/>
              <a:gd name="T11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" h="62">
                <a:moveTo>
                  <a:pt x="0" y="31"/>
                </a:moveTo>
                <a:lnTo>
                  <a:pt x="0" y="31"/>
                </a:lnTo>
                <a:cubicBezTo>
                  <a:pt x="0" y="21"/>
                  <a:pt x="11" y="0"/>
                  <a:pt x="21" y="0"/>
                </a:cubicBezTo>
                <a:cubicBezTo>
                  <a:pt x="41" y="0"/>
                  <a:pt x="51" y="21"/>
                  <a:pt x="51" y="31"/>
                </a:cubicBezTo>
                <a:cubicBezTo>
                  <a:pt x="51" y="41"/>
                  <a:pt x="41" y="61"/>
                  <a:pt x="21" y="61"/>
                </a:cubicBezTo>
                <a:cubicBezTo>
                  <a:pt x="11" y="61"/>
                  <a:pt x="0" y="41"/>
                  <a:pt x="0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8" name="Freeform 788">
            <a:extLst>
              <a:ext uri="{FF2B5EF4-FFF2-40B4-BE49-F238E27FC236}">
                <a16:creationId xmlns:a16="http://schemas.microsoft.com/office/drawing/2014/main" id="{D2C10277-EA45-8744-9C67-C7C5FC4DE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3239" y="7615292"/>
            <a:ext cx="200632" cy="62944"/>
          </a:xfrm>
          <a:custGeom>
            <a:avLst/>
            <a:gdLst>
              <a:gd name="T0" fmla="*/ 202 w 224"/>
              <a:gd name="T1" fmla="*/ 71 h 72"/>
              <a:gd name="T2" fmla="*/ 202 w 224"/>
              <a:gd name="T3" fmla="*/ 71 h 72"/>
              <a:gd name="T4" fmla="*/ 192 w 224"/>
              <a:gd name="T5" fmla="*/ 71 h 72"/>
              <a:gd name="T6" fmla="*/ 101 w 224"/>
              <a:gd name="T7" fmla="*/ 51 h 72"/>
              <a:gd name="T8" fmla="*/ 30 w 224"/>
              <a:gd name="T9" fmla="*/ 51 h 72"/>
              <a:gd name="T10" fmla="*/ 0 w 224"/>
              <a:gd name="T11" fmla="*/ 31 h 72"/>
              <a:gd name="T12" fmla="*/ 20 w 224"/>
              <a:gd name="T13" fmla="*/ 0 h 72"/>
              <a:gd name="T14" fmla="*/ 111 w 224"/>
              <a:gd name="T15" fmla="*/ 0 h 72"/>
              <a:gd name="T16" fmla="*/ 202 w 224"/>
              <a:gd name="T17" fmla="*/ 21 h 72"/>
              <a:gd name="T18" fmla="*/ 223 w 224"/>
              <a:gd name="T19" fmla="*/ 51 h 72"/>
              <a:gd name="T20" fmla="*/ 202 w 224"/>
              <a:gd name="T21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4" h="72">
                <a:moveTo>
                  <a:pt x="202" y="71"/>
                </a:moveTo>
                <a:lnTo>
                  <a:pt x="202" y="71"/>
                </a:lnTo>
                <a:cubicBezTo>
                  <a:pt x="192" y="71"/>
                  <a:pt x="192" y="71"/>
                  <a:pt x="192" y="71"/>
                </a:cubicBezTo>
                <a:cubicBezTo>
                  <a:pt x="162" y="61"/>
                  <a:pt x="141" y="51"/>
                  <a:pt x="101" y="51"/>
                </a:cubicBezTo>
                <a:cubicBezTo>
                  <a:pt x="91" y="51"/>
                  <a:pt x="50" y="51"/>
                  <a:pt x="30" y="51"/>
                </a:cubicBezTo>
                <a:cubicBezTo>
                  <a:pt x="20" y="51"/>
                  <a:pt x="0" y="41"/>
                  <a:pt x="0" y="31"/>
                </a:cubicBezTo>
                <a:cubicBezTo>
                  <a:pt x="0" y="21"/>
                  <a:pt x="10" y="10"/>
                  <a:pt x="20" y="0"/>
                </a:cubicBezTo>
                <a:cubicBezTo>
                  <a:pt x="40" y="0"/>
                  <a:pt x="91" y="0"/>
                  <a:pt x="111" y="0"/>
                </a:cubicBezTo>
                <a:cubicBezTo>
                  <a:pt x="141" y="0"/>
                  <a:pt x="172" y="10"/>
                  <a:pt x="202" y="21"/>
                </a:cubicBezTo>
                <a:cubicBezTo>
                  <a:pt x="223" y="31"/>
                  <a:pt x="223" y="41"/>
                  <a:pt x="223" y="51"/>
                </a:cubicBezTo>
                <a:cubicBezTo>
                  <a:pt x="223" y="61"/>
                  <a:pt x="212" y="71"/>
                  <a:pt x="202" y="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9" name="Freeform 789">
            <a:extLst>
              <a:ext uri="{FF2B5EF4-FFF2-40B4-BE49-F238E27FC236}">
                <a16:creationId xmlns:a16="http://schemas.microsoft.com/office/drawing/2014/main" id="{F9D1696C-2705-AD49-BF7B-DFD252A64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1830" y="6006293"/>
            <a:ext cx="932354" cy="704183"/>
          </a:xfrm>
          <a:custGeom>
            <a:avLst/>
            <a:gdLst>
              <a:gd name="T0" fmla="*/ 963 w 1045"/>
              <a:gd name="T1" fmla="*/ 790 h 791"/>
              <a:gd name="T2" fmla="*/ 963 w 1045"/>
              <a:gd name="T3" fmla="*/ 790 h 791"/>
              <a:gd name="T4" fmla="*/ 71 w 1045"/>
              <a:gd name="T5" fmla="*/ 790 h 791"/>
              <a:gd name="T6" fmla="*/ 0 w 1045"/>
              <a:gd name="T7" fmla="*/ 719 h 791"/>
              <a:gd name="T8" fmla="*/ 0 w 1045"/>
              <a:gd name="T9" fmla="*/ 81 h 791"/>
              <a:gd name="T10" fmla="*/ 71 w 1045"/>
              <a:gd name="T11" fmla="*/ 0 h 791"/>
              <a:gd name="T12" fmla="*/ 963 w 1045"/>
              <a:gd name="T13" fmla="*/ 0 h 791"/>
              <a:gd name="T14" fmla="*/ 1044 w 1045"/>
              <a:gd name="T15" fmla="*/ 81 h 791"/>
              <a:gd name="T16" fmla="*/ 1044 w 1045"/>
              <a:gd name="T17" fmla="*/ 719 h 791"/>
              <a:gd name="T18" fmla="*/ 963 w 1045"/>
              <a:gd name="T19" fmla="*/ 790 h 791"/>
              <a:gd name="T20" fmla="*/ 71 w 1045"/>
              <a:gd name="T21" fmla="*/ 50 h 791"/>
              <a:gd name="T22" fmla="*/ 71 w 1045"/>
              <a:gd name="T23" fmla="*/ 50 h 791"/>
              <a:gd name="T24" fmla="*/ 40 w 1045"/>
              <a:gd name="T25" fmla="*/ 81 h 791"/>
              <a:gd name="T26" fmla="*/ 40 w 1045"/>
              <a:gd name="T27" fmla="*/ 719 h 791"/>
              <a:gd name="T28" fmla="*/ 71 w 1045"/>
              <a:gd name="T29" fmla="*/ 750 h 791"/>
              <a:gd name="T30" fmla="*/ 963 w 1045"/>
              <a:gd name="T31" fmla="*/ 750 h 791"/>
              <a:gd name="T32" fmla="*/ 993 w 1045"/>
              <a:gd name="T33" fmla="*/ 719 h 791"/>
              <a:gd name="T34" fmla="*/ 993 w 1045"/>
              <a:gd name="T35" fmla="*/ 81 h 791"/>
              <a:gd name="T36" fmla="*/ 963 w 1045"/>
              <a:gd name="T37" fmla="*/ 50 h 791"/>
              <a:gd name="T38" fmla="*/ 71 w 1045"/>
              <a:gd name="T39" fmla="*/ 50 h 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45" h="791">
                <a:moveTo>
                  <a:pt x="963" y="790"/>
                </a:moveTo>
                <a:lnTo>
                  <a:pt x="963" y="790"/>
                </a:lnTo>
                <a:cubicBezTo>
                  <a:pt x="71" y="790"/>
                  <a:pt x="71" y="790"/>
                  <a:pt x="71" y="790"/>
                </a:cubicBezTo>
                <a:cubicBezTo>
                  <a:pt x="30" y="790"/>
                  <a:pt x="0" y="760"/>
                  <a:pt x="0" y="71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40"/>
                  <a:pt x="30" y="0"/>
                  <a:pt x="71" y="0"/>
                </a:cubicBezTo>
                <a:cubicBezTo>
                  <a:pt x="963" y="0"/>
                  <a:pt x="963" y="0"/>
                  <a:pt x="963" y="0"/>
                </a:cubicBezTo>
                <a:cubicBezTo>
                  <a:pt x="1004" y="0"/>
                  <a:pt x="1044" y="40"/>
                  <a:pt x="1044" y="81"/>
                </a:cubicBezTo>
                <a:cubicBezTo>
                  <a:pt x="1044" y="719"/>
                  <a:pt x="1044" y="719"/>
                  <a:pt x="1044" y="719"/>
                </a:cubicBezTo>
                <a:cubicBezTo>
                  <a:pt x="1044" y="760"/>
                  <a:pt x="1004" y="790"/>
                  <a:pt x="963" y="790"/>
                </a:cubicBezTo>
                <a:close/>
                <a:moveTo>
                  <a:pt x="71" y="50"/>
                </a:moveTo>
                <a:lnTo>
                  <a:pt x="71" y="50"/>
                </a:lnTo>
                <a:cubicBezTo>
                  <a:pt x="50" y="50"/>
                  <a:pt x="40" y="60"/>
                  <a:pt x="40" y="81"/>
                </a:cubicBezTo>
                <a:cubicBezTo>
                  <a:pt x="40" y="719"/>
                  <a:pt x="40" y="719"/>
                  <a:pt x="40" y="719"/>
                </a:cubicBezTo>
                <a:cubicBezTo>
                  <a:pt x="40" y="740"/>
                  <a:pt x="50" y="750"/>
                  <a:pt x="71" y="750"/>
                </a:cubicBezTo>
                <a:cubicBezTo>
                  <a:pt x="963" y="750"/>
                  <a:pt x="963" y="750"/>
                  <a:pt x="963" y="750"/>
                </a:cubicBezTo>
                <a:cubicBezTo>
                  <a:pt x="983" y="750"/>
                  <a:pt x="993" y="740"/>
                  <a:pt x="993" y="719"/>
                </a:cubicBezTo>
                <a:cubicBezTo>
                  <a:pt x="993" y="81"/>
                  <a:pt x="993" y="81"/>
                  <a:pt x="993" y="81"/>
                </a:cubicBezTo>
                <a:cubicBezTo>
                  <a:pt x="993" y="60"/>
                  <a:pt x="983" y="50"/>
                  <a:pt x="963" y="50"/>
                </a:cubicBezTo>
                <a:lnTo>
                  <a:pt x="71" y="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0" name="Freeform 790">
            <a:extLst>
              <a:ext uri="{FF2B5EF4-FFF2-40B4-BE49-F238E27FC236}">
                <a16:creationId xmlns:a16="http://schemas.microsoft.com/office/drawing/2014/main" id="{DF6516BE-D520-6F4D-BD20-7FFEBDBBB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63" y="6450834"/>
            <a:ext cx="208502" cy="153424"/>
          </a:xfrm>
          <a:custGeom>
            <a:avLst/>
            <a:gdLst>
              <a:gd name="T0" fmla="*/ 213 w 234"/>
              <a:gd name="T1" fmla="*/ 173 h 174"/>
              <a:gd name="T2" fmla="*/ 213 w 234"/>
              <a:gd name="T3" fmla="*/ 173 h 174"/>
              <a:gd name="T4" fmla="*/ 20 w 234"/>
              <a:gd name="T5" fmla="*/ 173 h 174"/>
              <a:gd name="T6" fmla="*/ 0 w 234"/>
              <a:gd name="T7" fmla="*/ 153 h 174"/>
              <a:gd name="T8" fmla="*/ 0 w 234"/>
              <a:gd name="T9" fmla="*/ 31 h 174"/>
              <a:gd name="T10" fmla="*/ 20 w 234"/>
              <a:gd name="T11" fmla="*/ 0 h 174"/>
              <a:gd name="T12" fmla="*/ 213 w 234"/>
              <a:gd name="T13" fmla="*/ 0 h 174"/>
              <a:gd name="T14" fmla="*/ 233 w 234"/>
              <a:gd name="T15" fmla="*/ 31 h 174"/>
              <a:gd name="T16" fmla="*/ 233 w 234"/>
              <a:gd name="T17" fmla="*/ 153 h 174"/>
              <a:gd name="T18" fmla="*/ 213 w 234"/>
              <a:gd name="T19" fmla="*/ 173 h 174"/>
              <a:gd name="T20" fmla="*/ 51 w 234"/>
              <a:gd name="T21" fmla="*/ 122 h 174"/>
              <a:gd name="T22" fmla="*/ 51 w 234"/>
              <a:gd name="T23" fmla="*/ 122 h 174"/>
              <a:gd name="T24" fmla="*/ 182 w 234"/>
              <a:gd name="T25" fmla="*/ 122 h 174"/>
              <a:gd name="T26" fmla="*/ 182 w 234"/>
              <a:gd name="T27" fmla="*/ 51 h 174"/>
              <a:gd name="T28" fmla="*/ 51 w 234"/>
              <a:gd name="T29" fmla="*/ 51 h 174"/>
              <a:gd name="T30" fmla="*/ 51 w 234"/>
              <a:gd name="T31" fmla="*/ 12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4" h="174">
                <a:moveTo>
                  <a:pt x="213" y="173"/>
                </a:moveTo>
                <a:lnTo>
                  <a:pt x="213" y="173"/>
                </a:lnTo>
                <a:cubicBezTo>
                  <a:pt x="20" y="173"/>
                  <a:pt x="20" y="173"/>
                  <a:pt x="20" y="173"/>
                </a:cubicBezTo>
                <a:cubicBezTo>
                  <a:pt x="10" y="173"/>
                  <a:pt x="0" y="163"/>
                  <a:pt x="0" y="153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0"/>
                  <a:pt x="10" y="0"/>
                  <a:pt x="20" y="0"/>
                </a:cubicBezTo>
                <a:cubicBezTo>
                  <a:pt x="213" y="0"/>
                  <a:pt x="213" y="0"/>
                  <a:pt x="213" y="0"/>
                </a:cubicBezTo>
                <a:cubicBezTo>
                  <a:pt x="223" y="0"/>
                  <a:pt x="233" y="10"/>
                  <a:pt x="233" y="31"/>
                </a:cubicBezTo>
                <a:cubicBezTo>
                  <a:pt x="233" y="153"/>
                  <a:pt x="233" y="153"/>
                  <a:pt x="233" y="153"/>
                </a:cubicBezTo>
                <a:cubicBezTo>
                  <a:pt x="233" y="163"/>
                  <a:pt x="223" y="173"/>
                  <a:pt x="213" y="173"/>
                </a:cubicBezTo>
                <a:close/>
                <a:moveTo>
                  <a:pt x="51" y="122"/>
                </a:moveTo>
                <a:lnTo>
                  <a:pt x="51" y="122"/>
                </a:lnTo>
                <a:cubicBezTo>
                  <a:pt x="182" y="122"/>
                  <a:pt x="182" y="122"/>
                  <a:pt x="182" y="122"/>
                </a:cubicBezTo>
                <a:cubicBezTo>
                  <a:pt x="182" y="51"/>
                  <a:pt x="182" y="51"/>
                  <a:pt x="182" y="51"/>
                </a:cubicBezTo>
                <a:cubicBezTo>
                  <a:pt x="51" y="51"/>
                  <a:pt x="51" y="51"/>
                  <a:pt x="51" y="51"/>
                </a:cubicBezTo>
                <a:lnTo>
                  <a:pt x="51" y="12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1" name="Freeform 791">
            <a:extLst>
              <a:ext uri="{FF2B5EF4-FFF2-40B4-BE49-F238E27FC236}">
                <a16:creationId xmlns:a16="http://schemas.microsoft.com/office/drawing/2014/main" id="{4E9242A1-C96D-8847-9D95-24810A8E8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049" y="5789926"/>
            <a:ext cx="735653" cy="208500"/>
          </a:xfrm>
          <a:custGeom>
            <a:avLst/>
            <a:gdLst>
              <a:gd name="T0" fmla="*/ 31 w 823"/>
              <a:gd name="T1" fmla="*/ 233 h 234"/>
              <a:gd name="T2" fmla="*/ 31 w 823"/>
              <a:gd name="T3" fmla="*/ 233 h 234"/>
              <a:gd name="T4" fmla="*/ 0 w 823"/>
              <a:gd name="T5" fmla="*/ 223 h 234"/>
              <a:gd name="T6" fmla="*/ 20 w 823"/>
              <a:gd name="T7" fmla="*/ 193 h 234"/>
              <a:gd name="T8" fmla="*/ 720 w 823"/>
              <a:gd name="T9" fmla="*/ 0 h 234"/>
              <a:gd name="T10" fmla="*/ 771 w 823"/>
              <a:gd name="T11" fmla="*/ 30 h 234"/>
              <a:gd name="T12" fmla="*/ 812 w 823"/>
              <a:gd name="T13" fmla="*/ 203 h 234"/>
              <a:gd name="T14" fmla="*/ 801 w 823"/>
              <a:gd name="T15" fmla="*/ 233 h 234"/>
              <a:gd name="T16" fmla="*/ 771 w 823"/>
              <a:gd name="T17" fmla="*/ 213 h 234"/>
              <a:gd name="T18" fmla="*/ 720 w 823"/>
              <a:gd name="T19" fmla="*/ 51 h 234"/>
              <a:gd name="T20" fmla="*/ 31 w 823"/>
              <a:gd name="T21" fmla="*/ 233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23" h="234">
                <a:moveTo>
                  <a:pt x="31" y="233"/>
                </a:moveTo>
                <a:lnTo>
                  <a:pt x="31" y="233"/>
                </a:lnTo>
                <a:cubicBezTo>
                  <a:pt x="10" y="233"/>
                  <a:pt x="0" y="233"/>
                  <a:pt x="0" y="223"/>
                </a:cubicBezTo>
                <a:cubicBezTo>
                  <a:pt x="0" y="203"/>
                  <a:pt x="10" y="193"/>
                  <a:pt x="20" y="193"/>
                </a:cubicBezTo>
                <a:cubicBezTo>
                  <a:pt x="720" y="0"/>
                  <a:pt x="720" y="0"/>
                  <a:pt x="720" y="0"/>
                </a:cubicBezTo>
                <a:cubicBezTo>
                  <a:pt x="740" y="0"/>
                  <a:pt x="761" y="10"/>
                  <a:pt x="771" y="30"/>
                </a:cubicBezTo>
                <a:cubicBezTo>
                  <a:pt x="812" y="203"/>
                  <a:pt x="812" y="203"/>
                  <a:pt x="812" y="203"/>
                </a:cubicBezTo>
                <a:cubicBezTo>
                  <a:pt x="822" y="213"/>
                  <a:pt x="812" y="233"/>
                  <a:pt x="801" y="233"/>
                </a:cubicBezTo>
                <a:cubicBezTo>
                  <a:pt x="781" y="233"/>
                  <a:pt x="771" y="233"/>
                  <a:pt x="771" y="213"/>
                </a:cubicBezTo>
                <a:cubicBezTo>
                  <a:pt x="720" y="51"/>
                  <a:pt x="720" y="51"/>
                  <a:pt x="720" y="51"/>
                </a:cubicBezTo>
                <a:cubicBezTo>
                  <a:pt x="31" y="233"/>
                  <a:pt x="31" y="233"/>
                  <a:pt x="31" y="2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2" name="Freeform 792">
            <a:extLst>
              <a:ext uri="{FF2B5EF4-FFF2-40B4-BE49-F238E27FC236}">
                <a16:creationId xmlns:a16="http://schemas.microsoft.com/office/drawing/2014/main" id="{0A662C3D-20FC-944C-9AC7-810AD5C18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7031" y="5888274"/>
            <a:ext cx="346190" cy="110151"/>
          </a:xfrm>
          <a:custGeom>
            <a:avLst/>
            <a:gdLst>
              <a:gd name="T0" fmla="*/ 20 w 386"/>
              <a:gd name="T1" fmla="*/ 121 h 122"/>
              <a:gd name="T2" fmla="*/ 20 w 386"/>
              <a:gd name="T3" fmla="*/ 121 h 122"/>
              <a:gd name="T4" fmla="*/ 0 w 386"/>
              <a:gd name="T5" fmla="*/ 111 h 122"/>
              <a:gd name="T6" fmla="*/ 20 w 386"/>
              <a:gd name="T7" fmla="*/ 81 h 122"/>
              <a:gd name="T8" fmla="*/ 294 w 386"/>
              <a:gd name="T9" fmla="*/ 0 h 122"/>
              <a:gd name="T10" fmla="*/ 314 w 386"/>
              <a:gd name="T11" fmla="*/ 10 h 122"/>
              <a:gd name="T12" fmla="*/ 324 w 386"/>
              <a:gd name="T13" fmla="*/ 20 h 122"/>
              <a:gd name="T14" fmla="*/ 344 w 386"/>
              <a:gd name="T15" fmla="*/ 40 h 122"/>
              <a:gd name="T16" fmla="*/ 375 w 386"/>
              <a:gd name="T17" fmla="*/ 51 h 122"/>
              <a:gd name="T18" fmla="*/ 385 w 386"/>
              <a:gd name="T19" fmla="*/ 91 h 122"/>
              <a:gd name="T20" fmla="*/ 365 w 386"/>
              <a:gd name="T21" fmla="*/ 121 h 122"/>
              <a:gd name="T22" fmla="*/ 334 w 386"/>
              <a:gd name="T23" fmla="*/ 101 h 122"/>
              <a:gd name="T24" fmla="*/ 334 w 386"/>
              <a:gd name="T25" fmla="*/ 81 h 122"/>
              <a:gd name="T26" fmla="*/ 284 w 386"/>
              <a:gd name="T27" fmla="*/ 61 h 122"/>
              <a:gd name="T28" fmla="*/ 30 w 386"/>
              <a:gd name="T29" fmla="*/ 121 h 122"/>
              <a:gd name="T30" fmla="*/ 20 w 386"/>
              <a:gd name="T31" fmla="*/ 12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86" h="122">
                <a:moveTo>
                  <a:pt x="20" y="121"/>
                </a:moveTo>
                <a:lnTo>
                  <a:pt x="20" y="121"/>
                </a:lnTo>
                <a:cubicBezTo>
                  <a:pt x="10" y="121"/>
                  <a:pt x="0" y="121"/>
                  <a:pt x="0" y="111"/>
                </a:cubicBezTo>
                <a:cubicBezTo>
                  <a:pt x="0" y="91"/>
                  <a:pt x="0" y="81"/>
                  <a:pt x="20" y="81"/>
                </a:cubicBezTo>
                <a:cubicBezTo>
                  <a:pt x="294" y="0"/>
                  <a:pt x="294" y="0"/>
                  <a:pt x="294" y="0"/>
                </a:cubicBezTo>
                <a:cubicBezTo>
                  <a:pt x="294" y="0"/>
                  <a:pt x="304" y="0"/>
                  <a:pt x="314" y="10"/>
                </a:cubicBezTo>
                <a:cubicBezTo>
                  <a:pt x="314" y="10"/>
                  <a:pt x="314" y="10"/>
                  <a:pt x="324" y="20"/>
                </a:cubicBezTo>
                <a:cubicBezTo>
                  <a:pt x="324" y="30"/>
                  <a:pt x="334" y="40"/>
                  <a:pt x="344" y="40"/>
                </a:cubicBezTo>
                <a:cubicBezTo>
                  <a:pt x="355" y="30"/>
                  <a:pt x="375" y="40"/>
                  <a:pt x="375" y="51"/>
                </a:cubicBezTo>
                <a:cubicBezTo>
                  <a:pt x="385" y="91"/>
                  <a:pt x="385" y="91"/>
                  <a:pt x="385" y="91"/>
                </a:cubicBezTo>
                <a:cubicBezTo>
                  <a:pt x="385" y="101"/>
                  <a:pt x="385" y="121"/>
                  <a:pt x="365" y="121"/>
                </a:cubicBezTo>
                <a:cubicBezTo>
                  <a:pt x="355" y="121"/>
                  <a:pt x="344" y="121"/>
                  <a:pt x="334" y="101"/>
                </a:cubicBezTo>
                <a:cubicBezTo>
                  <a:pt x="334" y="81"/>
                  <a:pt x="334" y="81"/>
                  <a:pt x="334" y="81"/>
                </a:cubicBezTo>
                <a:cubicBezTo>
                  <a:pt x="314" y="81"/>
                  <a:pt x="294" y="71"/>
                  <a:pt x="284" y="61"/>
                </a:cubicBezTo>
                <a:cubicBezTo>
                  <a:pt x="30" y="121"/>
                  <a:pt x="30" y="121"/>
                  <a:pt x="30" y="121"/>
                </a:cubicBezTo>
                <a:lnTo>
                  <a:pt x="20" y="12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3" name="Freeform 793">
            <a:extLst>
              <a:ext uri="{FF2B5EF4-FFF2-40B4-BE49-F238E27FC236}">
                <a16:creationId xmlns:a16="http://schemas.microsoft.com/office/drawing/2014/main" id="{223AB08A-879B-CC44-A5AC-71D4A17E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5917" y="6018097"/>
            <a:ext cx="3933" cy="393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24" name="Freeform 794">
            <a:extLst>
              <a:ext uri="{FF2B5EF4-FFF2-40B4-BE49-F238E27FC236}">
                <a16:creationId xmlns:a16="http://schemas.microsoft.com/office/drawing/2014/main" id="{234F0A33-3ADF-EB48-A3CA-172F62F3D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5917" y="6018097"/>
            <a:ext cx="3933" cy="393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25" name="Freeform 795">
            <a:extLst>
              <a:ext uri="{FF2B5EF4-FFF2-40B4-BE49-F238E27FC236}">
                <a16:creationId xmlns:a16="http://schemas.microsoft.com/office/drawing/2014/main" id="{9B4783BF-BFA5-ED49-A0C0-B66C117D5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758" y="6018097"/>
            <a:ext cx="3935" cy="393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26" name="Freeform 796">
            <a:extLst>
              <a:ext uri="{FF2B5EF4-FFF2-40B4-BE49-F238E27FC236}">
                <a16:creationId xmlns:a16="http://schemas.microsoft.com/office/drawing/2014/main" id="{01FE8453-EFBB-E74A-B684-8C827D267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758" y="6018097"/>
            <a:ext cx="3935" cy="393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27" name="Freeform 797">
            <a:extLst>
              <a:ext uri="{FF2B5EF4-FFF2-40B4-BE49-F238E27FC236}">
                <a16:creationId xmlns:a16="http://schemas.microsoft.com/office/drawing/2014/main" id="{6FB588D7-4CB3-0340-B2D8-466556732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9992" y="10420218"/>
            <a:ext cx="672709" cy="932354"/>
          </a:xfrm>
          <a:custGeom>
            <a:avLst/>
            <a:gdLst>
              <a:gd name="T0" fmla="*/ 720 w 752"/>
              <a:gd name="T1" fmla="*/ 1044 h 1045"/>
              <a:gd name="T2" fmla="*/ 720 w 752"/>
              <a:gd name="T3" fmla="*/ 1044 h 1045"/>
              <a:gd name="T4" fmla="*/ 31 w 752"/>
              <a:gd name="T5" fmla="*/ 1044 h 1045"/>
              <a:gd name="T6" fmla="*/ 0 w 752"/>
              <a:gd name="T7" fmla="*/ 1013 h 1045"/>
              <a:gd name="T8" fmla="*/ 0 w 752"/>
              <a:gd name="T9" fmla="*/ 30 h 1045"/>
              <a:gd name="T10" fmla="*/ 31 w 752"/>
              <a:gd name="T11" fmla="*/ 0 h 1045"/>
              <a:gd name="T12" fmla="*/ 720 w 752"/>
              <a:gd name="T13" fmla="*/ 0 h 1045"/>
              <a:gd name="T14" fmla="*/ 751 w 752"/>
              <a:gd name="T15" fmla="*/ 30 h 1045"/>
              <a:gd name="T16" fmla="*/ 751 w 752"/>
              <a:gd name="T17" fmla="*/ 1013 h 1045"/>
              <a:gd name="T18" fmla="*/ 720 w 752"/>
              <a:gd name="T19" fmla="*/ 1044 h 1045"/>
              <a:gd name="T20" fmla="*/ 41 w 752"/>
              <a:gd name="T21" fmla="*/ 1003 h 1045"/>
              <a:gd name="T22" fmla="*/ 41 w 752"/>
              <a:gd name="T23" fmla="*/ 1003 h 1045"/>
              <a:gd name="T24" fmla="*/ 710 w 752"/>
              <a:gd name="T25" fmla="*/ 1003 h 1045"/>
              <a:gd name="T26" fmla="*/ 710 w 752"/>
              <a:gd name="T27" fmla="*/ 40 h 1045"/>
              <a:gd name="T28" fmla="*/ 41 w 752"/>
              <a:gd name="T29" fmla="*/ 40 h 1045"/>
              <a:gd name="T30" fmla="*/ 41 w 752"/>
              <a:gd name="T31" fmla="*/ 1003 h 1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52" h="1045">
                <a:moveTo>
                  <a:pt x="720" y="1044"/>
                </a:moveTo>
                <a:lnTo>
                  <a:pt x="720" y="1044"/>
                </a:lnTo>
                <a:cubicBezTo>
                  <a:pt x="31" y="1044"/>
                  <a:pt x="31" y="1044"/>
                  <a:pt x="31" y="1044"/>
                </a:cubicBezTo>
                <a:cubicBezTo>
                  <a:pt x="10" y="1044"/>
                  <a:pt x="0" y="1034"/>
                  <a:pt x="0" y="101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0"/>
                  <a:pt x="10" y="0"/>
                  <a:pt x="31" y="0"/>
                </a:cubicBezTo>
                <a:cubicBezTo>
                  <a:pt x="720" y="0"/>
                  <a:pt x="720" y="0"/>
                  <a:pt x="720" y="0"/>
                </a:cubicBezTo>
                <a:cubicBezTo>
                  <a:pt x="740" y="0"/>
                  <a:pt x="751" y="20"/>
                  <a:pt x="751" y="30"/>
                </a:cubicBezTo>
                <a:cubicBezTo>
                  <a:pt x="751" y="1013"/>
                  <a:pt x="751" y="1013"/>
                  <a:pt x="751" y="1013"/>
                </a:cubicBezTo>
                <a:cubicBezTo>
                  <a:pt x="751" y="1034"/>
                  <a:pt x="740" y="1044"/>
                  <a:pt x="720" y="1044"/>
                </a:cubicBezTo>
                <a:close/>
                <a:moveTo>
                  <a:pt x="41" y="1003"/>
                </a:moveTo>
                <a:lnTo>
                  <a:pt x="41" y="1003"/>
                </a:lnTo>
                <a:cubicBezTo>
                  <a:pt x="710" y="1003"/>
                  <a:pt x="710" y="1003"/>
                  <a:pt x="710" y="1003"/>
                </a:cubicBezTo>
                <a:cubicBezTo>
                  <a:pt x="710" y="40"/>
                  <a:pt x="710" y="40"/>
                  <a:pt x="710" y="40"/>
                </a:cubicBezTo>
                <a:cubicBezTo>
                  <a:pt x="41" y="40"/>
                  <a:pt x="41" y="40"/>
                  <a:pt x="41" y="40"/>
                </a:cubicBezTo>
                <a:lnTo>
                  <a:pt x="41" y="10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8" name="Freeform 798">
            <a:extLst>
              <a:ext uri="{FF2B5EF4-FFF2-40B4-BE49-F238E27FC236}">
                <a16:creationId xmlns:a16="http://schemas.microsoft.com/office/drawing/2014/main" id="{8FB33E11-F4AF-114E-92EA-937055305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9126" y="11199145"/>
            <a:ext cx="39340" cy="39340"/>
          </a:xfrm>
          <a:custGeom>
            <a:avLst/>
            <a:gdLst>
              <a:gd name="T0" fmla="*/ 21 w 42"/>
              <a:gd name="T1" fmla="*/ 41 h 42"/>
              <a:gd name="T2" fmla="*/ 21 w 42"/>
              <a:gd name="T3" fmla="*/ 41 h 42"/>
              <a:gd name="T4" fmla="*/ 21 w 42"/>
              <a:gd name="T5" fmla="*/ 41 h 42"/>
              <a:gd name="T6" fmla="*/ 0 w 42"/>
              <a:gd name="T7" fmla="*/ 21 h 42"/>
              <a:gd name="T8" fmla="*/ 21 w 42"/>
              <a:gd name="T9" fmla="*/ 0 h 42"/>
              <a:gd name="T10" fmla="*/ 21 w 42"/>
              <a:gd name="T11" fmla="*/ 0 h 42"/>
              <a:gd name="T12" fmla="*/ 41 w 42"/>
              <a:gd name="T13" fmla="*/ 21 h 42"/>
              <a:gd name="T14" fmla="*/ 21 w 42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42">
                <a:moveTo>
                  <a:pt x="21" y="41"/>
                </a:moveTo>
                <a:lnTo>
                  <a:pt x="21" y="41"/>
                </a:lnTo>
                <a:lnTo>
                  <a:pt x="21" y="41"/>
                </a:lnTo>
                <a:cubicBezTo>
                  <a:pt x="11" y="41"/>
                  <a:pt x="0" y="31"/>
                  <a:pt x="0" y="21"/>
                </a:cubicBezTo>
                <a:cubicBezTo>
                  <a:pt x="0" y="10"/>
                  <a:pt x="11" y="0"/>
                  <a:pt x="21" y="0"/>
                </a:cubicBezTo>
                <a:lnTo>
                  <a:pt x="21" y="0"/>
                </a:lnTo>
                <a:cubicBezTo>
                  <a:pt x="41" y="0"/>
                  <a:pt x="41" y="10"/>
                  <a:pt x="41" y="21"/>
                </a:cubicBezTo>
                <a:cubicBezTo>
                  <a:pt x="41" y="31"/>
                  <a:pt x="41" y="41"/>
                  <a:pt x="21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9" name="Freeform 799">
            <a:extLst>
              <a:ext uri="{FF2B5EF4-FFF2-40B4-BE49-F238E27FC236}">
                <a16:creationId xmlns:a16="http://schemas.microsoft.com/office/drawing/2014/main" id="{CCB87976-B204-8840-A136-61BB11F74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0266" y="11199145"/>
            <a:ext cx="39340" cy="39340"/>
          </a:xfrm>
          <a:custGeom>
            <a:avLst/>
            <a:gdLst>
              <a:gd name="T0" fmla="*/ 21 w 42"/>
              <a:gd name="T1" fmla="*/ 41 h 42"/>
              <a:gd name="T2" fmla="*/ 21 w 42"/>
              <a:gd name="T3" fmla="*/ 41 h 42"/>
              <a:gd name="T4" fmla="*/ 21 w 42"/>
              <a:gd name="T5" fmla="*/ 41 h 42"/>
              <a:gd name="T6" fmla="*/ 0 w 42"/>
              <a:gd name="T7" fmla="*/ 21 h 42"/>
              <a:gd name="T8" fmla="*/ 21 w 42"/>
              <a:gd name="T9" fmla="*/ 0 h 42"/>
              <a:gd name="T10" fmla="*/ 21 w 42"/>
              <a:gd name="T11" fmla="*/ 0 h 42"/>
              <a:gd name="T12" fmla="*/ 41 w 42"/>
              <a:gd name="T13" fmla="*/ 21 h 42"/>
              <a:gd name="T14" fmla="*/ 21 w 42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42">
                <a:moveTo>
                  <a:pt x="21" y="41"/>
                </a:moveTo>
                <a:lnTo>
                  <a:pt x="21" y="41"/>
                </a:lnTo>
                <a:lnTo>
                  <a:pt x="21" y="41"/>
                </a:lnTo>
                <a:cubicBezTo>
                  <a:pt x="10" y="41"/>
                  <a:pt x="0" y="31"/>
                  <a:pt x="0" y="21"/>
                </a:cubicBezTo>
                <a:cubicBezTo>
                  <a:pt x="0" y="10"/>
                  <a:pt x="10" y="0"/>
                  <a:pt x="21" y="0"/>
                </a:cubicBezTo>
                <a:lnTo>
                  <a:pt x="21" y="0"/>
                </a:lnTo>
                <a:cubicBezTo>
                  <a:pt x="31" y="0"/>
                  <a:pt x="41" y="10"/>
                  <a:pt x="41" y="21"/>
                </a:cubicBezTo>
                <a:cubicBezTo>
                  <a:pt x="41" y="31"/>
                  <a:pt x="31" y="41"/>
                  <a:pt x="21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0" name="Freeform 800">
            <a:extLst>
              <a:ext uri="{FF2B5EF4-FFF2-40B4-BE49-F238E27FC236}">
                <a16:creationId xmlns:a16="http://schemas.microsoft.com/office/drawing/2014/main" id="{D04A1B71-6656-344F-9632-0B973A90F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7474" y="11199145"/>
            <a:ext cx="39340" cy="39340"/>
          </a:xfrm>
          <a:custGeom>
            <a:avLst/>
            <a:gdLst>
              <a:gd name="T0" fmla="*/ 20 w 42"/>
              <a:gd name="T1" fmla="*/ 41 h 42"/>
              <a:gd name="T2" fmla="*/ 20 w 42"/>
              <a:gd name="T3" fmla="*/ 41 h 42"/>
              <a:gd name="T4" fmla="*/ 20 w 42"/>
              <a:gd name="T5" fmla="*/ 41 h 42"/>
              <a:gd name="T6" fmla="*/ 0 w 42"/>
              <a:gd name="T7" fmla="*/ 21 h 42"/>
              <a:gd name="T8" fmla="*/ 20 w 42"/>
              <a:gd name="T9" fmla="*/ 0 h 42"/>
              <a:gd name="T10" fmla="*/ 20 w 42"/>
              <a:gd name="T11" fmla="*/ 0 h 42"/>
              <a:gd name="T12" fmla="*/ 41 w 42"/>
              <a:gd name="T13" fmla="*/ 21 h 42"/>
              <a:gd name="T14" fmla="*/ 20 w 42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42">
                <a:moveTo>
                  <a:pt x="20" y="41"/>
                </a:moveTo>
                <a:lnTo>
                  <a:pt x="20" y="41"/>
                </a:lnTo>
                <a:lnTo>
                  <a:pt x="20" y="41"/>
                </a:lnTo>
                <a:cubicBezTo>
                  <a:pt x="10" y="41"/>
                  <a:pt x="0" y="31"/>
                  <a:pt x="0" y="21"/>
                </a:cubicBezTo>
                <a:cubicBezTo>
                  <a:pt x="0" y="10"/>
                  <a:pt x="10" y="0"/>
                  <a:pt x="20" y="0"/>
                </a:cubicBezTo>
                <a:lnTo>
                  <a:pt x="20" y="0"/>
                </a:lnTo>
                <a:cubicBezTo>
                  <a:pt x="31" y="0"/>
                  <a:pt x="41" y="10"/>
                  <a:pt x="41" y="21"/>
                </a:cubicBezTo>
                <a:cubicBezTo>
                  <a:pt x="41" y="31"/>
                  <a:pt x="31" y="41"/>
                  <a:pt x="20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1" name="Freeform 801">
            <a:extLst>
              <a:ext uri="{FF2B5EF4-FFF2-40B4-BE49-F238E27FC236}">
                <a16:creationId xmlns:a16="http://schemas.microsoft.com/office/drawing/2014/main" id="{8363E3B2-0158-A448-9049-CC35FC6E9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7680" y="10530369"/>
            <a:ext cx="208502" cy="55076"/>
          </a:xfrm>
          <a:custGeom>
            <a:avLst/>
            <a:gdLst>
              <a:gd name="T0" fmla="*/ 71 w 235"/>
              <a:gd name="T1" fmla="*/ 61 h 62"/>
              <a:gd name="T2" fmla="*/ 71 w 235"/>
              <a:gd name="T3" fmla="*/ 61 h 62"/>
              <a:gd name="T4" fmla="*/ 61 w 235"/>
              <a:gd name="T5" fmla="*/ 61 h 62"/>
              <a:gd name="T6" fmla="*/ 41 w 235"/>
              <a:gd name="T7" fmla="*/ 41 h 62"/>
              <a:gd name="T8" fmla="*/ 21 w 235"/>
              <a:gd name="T9" fmla="*/ 61 h 62"/>
              <a:gd name="T10" fmla="*/ 0 w 235"/>
              <a:gd name="T11" fmla="*/ 61 h 62"/>
              <a:gd name="T12" fmla="*/ 0 w 235"/>
              <a:gd name="T13" fmla="*/ 41 h 62"/>
              <a:gd name="T14" fmla="*/ 31 w 235"/>
              <a:gd name="T15" fmla="*/ 10 h 62"/>
              <a:gd name="T16" fmla="*/ 51 w 235"/>
              <a:gd name="T17" fmla="*/ 10 h 62"/>
              <a:gd name="T18" fmla="*/ 71 w 235"/>
              <a:gd name="T19" fmla="*/ 30 h 62"/>
              <a:gd name="T20" fmla="*/ 92 w 235"/>
              <a:gd name="T21" fmla="*/ 10 h 62"/>
              <a:gd name="T22" fmla="*/ 112 w 235"/>
              <a:gd name="T23" fmla="*/ 10 h 62"/>
              <a:gd name="T24" fmla="*/ 132 w 235"/>
              <a:gd name="T25" fmla="*/ 30 h 62"/>
              <a:gd name="T26" fmla="*/ 153 w 235"/>
              <a:gd name="T27" fmla="*/ 10 h 62"/>
              <a:gd name="T28" fmla="*/ 173 w 235"/>
              <a:gd name="T29" fmla="*/ 10 h 62"/>
              <a:gd name="T30" fmla="*/ 193 w 235"/>
              <a:gd name="T31" fmla="*/ 30 h 62"/>
              <a:gd name="T32" fmla="*/ 213 w 235"/>
              <a:gd name="T33" fmla="*/ 10 h 62"/>
              <a:gd name="T34" fmla="*/ 234 w 235"/>
              <a:gd name="T35" fmla="*/ 10 h 62"/>
              <a:gd name="T36" fmla="*/ 234 w 235"/>
              <a:gd name="T37" fmla="*/ 30 h 62"/>
              <a:gd name="T38" fmla="*/ 203 w 235"/>
              <a:gd name="T39" fmla="*/ 61 h 62"/>
              <a:gd name="T40" fmla="*/ 183 w 235"/>
              <a:gd name="T41" fmla="*/ 61 h 62"/>
              <a:gd name="T42" fmla="*/ 163 w 235"/>
              <a:gd name="T43" fmla="*/ 41 h 62"/>
              <a:gd name="T44" fmla="*/ 142 w 235"/>
              <a:gd name="T45" fmla="*/ 61 h 62"/>
              <a:gd name="T46" fmla="*/ 122 w 235"/>
              <a:gd name="T47" fmla="*/ 61 h 62"/>
              <a:gd name="T48" fmla="*/ 102 w 235"/>
              <a:gd name="T49" fmla="*/ 41 h 62"/>
              <a:gd name="T50" fmla="*/ 82 w 235"/>
              <a:gd name="T51" fmla="*/ 61 h 62"/>
              <a:gd name="T52" fmla="*/ 71 w 235"/>
              <a:gd name="T53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35" h="62">
                <a:moveTo>
                  <a:pt x="71" y="61"/>
                </a:moveTo>
                <a:lnTo>
                  <a:pt x="71" y="61"/>
                </a:lnTo>
                <a:lnTo>
                  <a:pt x="61" y="61"/>
                </a:lnTo>
                <a:cubicBezTo>
                  <a:pt x="41" y="41"/>
                  <a:pt x="41" y="41"/>
                  <a:pt x="41" y="41"/>
                </a:cubicBezTo>
                <a:cubicBezTo>
                  <a:pt x="21" y="61"/>
                  <a:pt x="21" y="61"/>
                  <a:pt x="21" y="61"/>
                </a:cubicBezTo>
                <a:cubicBezTo>
                  <a:pt x="10" y="61"/>
                  <a:pt x="10" y="61"/>
                  <a:pt x="0" y="61"/>
                </a:cubicBezTo>
                <a:cubicBezTo>
                  <a:pt x="0" y="51"/>
                  <a:pt x="0" y="41"/>
                  <a:pt x="0" y="41"/>
                </a:cubicBezTo>
                <a:cubicBezTo>
                  <a:pt x="31" y="10"/>
                  <a:pt x="31" y="10"/>
                  <a:pt x="31" y="10"/>
                </a:cubicBezTo>
                <a:cubicBezTo>
                  <a:pt x="41" y="0"/>
                  <a:pt x="41" y="0"/>
                  <a:pt x="51" y="10"/>
                </a:cubicBezTo>
                <a:cubicBezTo>
                  <a:pt x="71" y="30"/>
                  <a:pt x="71" y="30"/>
                  <a:pt x="71" y="30"/>
                </a:cubicBezTo>
                <a:cubicBezTo>
                  <a:pt x="92" y="10"/>
                  <a:pt x="92" y="10"/>
                  <a:pt x="92" y="10"/>
                </a:cubicBezTo>
                <a:cubicBezTo>
                  <a:pt x="102" y="0"/>
                  <a:pt x="102" y="0"/>
                  <a:pt x="112" y="10"/>
                </a:cubicBezTo>
                <a:cubicBezTo>
                  <a:pt x="132" y="30"/>
                  <a:pt x="132" y="30"/>
                  <a:pt x="132" y="30"/>
                </a:cubicBezTo>
                <a:cubicBezTo>
                  <a:pt x="153" y="10"/>
                  <a:pt x="153" y="10"/>
                  <a:pt x="153" y="10"/>
                </a:cubicBezTo>
                <a:cubicBezTo>
                  <a:pt x="163" y="0"/>
                  <a:pt x="163" y="0"/>
                  <a:pt x="173" y="10"/>
                </a:cubicBezTo>
                <a:cubicBezTo>
                  <a:pt x="193" y="30"/>
                  <a:pt x="193" y="30"/>
                  <a:pt x="193" y="30"/>
                </a:cubicBezTo>
                <a:cubicBezTo>
                  <a:pt x="213" y="10"/>
                  <a:pt x="213" y="10"/>
                  <a:pt x="213" y="10"/>
                </a:cubicBezTo>
                <a:cubicBezTo>
                  <a:pt x="223" y="0"/>
                  <a:pt x="223" y="0"/>
                  <a:pt x="234" y="10"/>
                </a:cubicBezTo>
                <a:cubicBezTo>
                  <a:pt x="234" y="10"/>
                  <a:pt x="234" y="20"/>
                  <a:pt x="234" y="30"/>
                </a:cubicBezTo>
                <a:cubicBezTo>
                  <a:pt x="203" y="61"/>
                  <a:pt x="203" y="61"/>
                  <a:pt x="203" y="61"/>
                </a:cubicBezTo>
                <a:cubicBezTo>
                  <a:pt x="193" y="61"/>
                  <a:pt x="193" y="61"/>
                  <a:pt x="183" y="61"/>
                </a:cubicBezTo>
                <a:cubicBezTo>
                  <a:pt x="163" y="41"/>
                  <a:pt x="163" y="41"/>
                  <a:pt x="163" y="41"/>
                </a:cubicBezTo>
                <a:cubicBezTo>
                  <a:pt x="142" y="61"/>
                  <a:pt x="142" y="61"/>
                  <a:pt x="142" y="61"/>
                </a:cubicBezTo>
                <a:cubicBezTo>
                  <a:pt x="132" y="61"/>
                  <a:pt x="132" y="61"/>
                  <a:pt x="122" y="61"/>
                </a:cubicBezTo>
                <a:cubicBezTo>
                  <a:pt x="102" y="41"/>
                  <a:pt x="102" y="41"/>
                  <a:pt x="102" y="41"/>
                </a:cubicBezTo>
                <a:cubicBezTo>
                  <a:pt x="82" y="61"/>
                  <a:pt x="82" y="61"/>
                  <a:pt x="82" y="61"/>
                </a:cubicBezTo>
                <a:lnTo>
                  <a:pt x="71" y="6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2" name="Freeform 802">
            <a:extLst>
              <a:ext uri="{FF2B5EF4-FFF2-40B4-BE49-F238E27FC236}">
                <a16:creationId xmlns:a16="http://schemas.microsoft.com/office/drawing/2014/main" id="{CC185E44-7E63-8246-85DC-812DD9C82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5879" y="10683795"/>
            <a:ext cx="137688" cy="39340"/>
          </a:xfrm>
          <a:custGeom>
            <a:avLst/>
            <a:gdLst>
              <a:gd name="T0" fmla="*/ 20 w 153"/>
              <a:gd name="T1" fmla="*/ 41 h 42"/>
              <a:gd name="T2" fmla="*/ 20 w 153"/>
              <a:gd name="T3" fmla="*/ 41 h 42"/>
              <a:gd name="T4" fmla="*/ 0 w 153"/>
              <a:gd name="T5" fmla="*/ 21 h 42"/>
              <a:gd name="T6" fmla="*/ 20 w 153"/>
              <a:gd name="T7" fmla="*/ 0 h 42"/>
              <a:gd name="T8" fmla="*/ 122 w 153"/>
              <a:gd name="T9" fmla="*/ 0 h 42"/>
              <a:gd name="T10" fmla="*/ 152 w 153"/>
              <a:gd name="T11" fmla="*/ 21 h 42"/>
              <a:gd name="T12" fmla="*/ 132 w 153"/>
              <a:gd name="T13" fmla="*/ 41 h 42"/>
              <a:gd name="T14" fmla="*/ 20 w 153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" h="42">
                <a:moveTo>
                  <a:pt x="20" y="41"/>
                </a:moveTo>
                <a:lnTo>
                  <a:pt x="20" y="41"/>
                </a:lnTo>
                <a:cubicBezTo>
                  <a:pt x="10" y="41"/>
                  <a:pt x="0" y="31"/>
                  <a:pt x="0" y="21"/>
                </a:cubicBezTo>
                <a:cubicBezTo>
                  <a:pt x="0" y="11"/>
                  <a:pt x="10" y="0"/>
                  <a:pt x="20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42" y="0"/>
                  <a:pt x="142" y="11"/>
                  <a:pt x="152" y="21"/>
                </a:cubicBezTo>
                <a:cubicBezTo>
                  <a:pt x="152" y="31"/>
                  <a:pt x="142" y="41"/>
                  <a:pt x="132" y="41"/>
                </a:cubicBezTo>
                <a:cubicBezTo>
                  <a:pt x="20" y="41"/>
                  <a:pt x="20" y="41"/>
                  <a:pt x="20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3" name="Freeform 803">
            <a:extLst>
              <a:ext uri="{FF2B5EF4-FFF2-40B4-BE49-F238E27FC236}">
                <a16:creationId xmlns:a16="http://schemas.microsoft.com/office/drawing/2014/main" id="{F7CCBC08-0B33-8345-B575-8170E887D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6994" y="10872626"/>
            <a:ext cx="125887" cy="39340"/>
          </a:xfrm>
          <a:custGeom>
            <a:avLst/>
            <a:gdLst>
              <a:gd name="T0" fmla="*/ 20 w 143"/>
              <a:gd name="T1" fmla="*/ 41 h 42"/>
              <a:gd name="T2" fmla="*/ 20 w 143"/>
              <a:gd name="T3" fmla="*/ 41 h 42"/>
              <a:gd name="T4" fmla="*/ 0 w 143"/>
              <a:gd name="T5" fmla="*/ 21 h 42"/>
              <a:gd name="T6" fmla="*/ 20 w 143"/>
              <a:gd name="T7" fmla="*/ 0 h 42"/>
              <a:gd name="T8" fmla="*/ 121 w 143"/>
              <a:gd name="T9" fmla="*/ 0 h 42"/>
              <a:gd name="T10" fmla="*/ 142 w 143"/>
              <a:gd name="T11" fmla="*/ 21 h 42"/>
              <a:gd name="T12" fmla="*/ 121 w 143"/>
              <a:gd name="T13" fmla="*/ 41 h 42"/>
              <a:gd name="T14" fmla="*/ 20 w 143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3" h="42">
                <a:moveTo>
                  <a:pt x="20" y="41"/>
                </a:moveTo>
                <a:lnTo>
                  <a:pt x="20" y="41"/>
                </a:lnTo>
                <a:cubicBezTo>
                  <a:pt x="10" y="41"/>
                  <a:pt x="0" y="31"/>
                  <a:pt x="0" y="21"/>
                </a:cubicBezTo>
                <a:cubicBezTo>
                  <a:pt x="0" y="10"/>
                  <a:pt x="10" y="0"/>
                  <a:pt x="20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32" y="0"/>
                  <a:pt x="142" y="10"/>
                  <a:pt x="142" y="21"/>
                </a:cubicBezTo>
                <a:cubicBezTo>
                  <a:pt x="142" y="31"/>
                  <a:pt x="132" y="41"/>
                  <a:pt x="121" y="41"/>
                </a:cubicBezTo>
                <a:cubicBezTo>
                  <a:pt x="20" y="41"/>
                  <a:pt x="20" y="41"/>
                  <a:pt x="20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4" name="Freeform 804">
            <a:extLst>
              <a:ext uri="{FF2B5EF4-FFF2-40B4-BE49-F238E27FC236}">
                <a16:creationId xmlns:a16="http://schemas.microsoft.com/office/drawing/2014/main" id="{D9C36CB6-EE05-EA4B-B61A-C6BADBA88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6994" y="10963107"/>
            <a:ext cx="125887" cy="35407"/>
          </a:xfrm>
          <a:custGeom>
            <a:avLst/>
            <a:gdLst>
              <a:gd name="T0" fmla="*/ 20 w 143"/>
              <a:gd name="T1" fmla="*/ 40 h 41"/>
              <a:gd name="T2" fmla="*/ 20 w 143"/>
              <a:gd name="T3" fmla="*/ 40 h 41"/>
              <a:gd name="T4" fmla="*/ 0 w 143"/>
              <a:gd name="T5" fmla="*/ 20 h 41"/>
              <a:gd name="T6" fmla="*/ 20 w 143"/>
              <a:gd name="T7" fmla="*/ 0 h 41"/>
              <a:gd name="T8" fmla="*/ 121 w 143"/>
              <a:gd name="T9" fmla="*/ 0 h 41"/>
              <a:gd name="T10" fmla="*/ 121 w 143"/>
              <a:gd name="T11" fmla="*/ 0 h 41"/>
              <a:gd name="T12" fmla="*/ 142 w 143"/>
              <a:gd name="T13" fmla="*/ 20 h 41"/>
              <a:gd name="T14" fmla="*/ 121 w 143"/>
              <a:gd name="T15" fmla="*/ 40 h 41"/>
              <a:gd name="T16" fmla="*/ 20 w 143"/>
              <a:gd name="T17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41">
                <a:moveTo>
                  <a:pt x="20" y="40"/>
                </a:moveTo>
                <a:lnTo>
                  <a:pt x="20" y="40"/>
                </a:lnTo>
                <a:cubicBezTo>
                  <a:pt x="10" y="40"/>
                  <a:pt x="0" y="3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121" y="0"/>
                  <a:pt x="121" y="0"/>
                  <a:pt x="121" y="0"/>
                </a:cubicBezTo>
                <a:lnTo>
                  <a:pt x="121" y="0"/>
                </a:lnTo>
                <a:cubicBezTo>
                  <a:pt x="132" y="0"/>
                  <a:pt x="142" y="10"/>
                  <a:pt x="142" y="20"/>
                </a:cubicBezTo>
                <a:cubicBezTo>
                  <a:pt x="142" y="30"/>
                  <a:pt x="132" y="40"/>
                  <a:pt x="121" y="40"/>
                </a:cubicBezTo>
                <a:cubicBezTo>
                  <a:pt x="20" y="40"/>
                  <a:pt x="20" y="40"/>
                  <a:pt x="20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5" name="Freeform 805">
            <a:extLst>
              <a:ext uri="{FF2B5EF4-FFF2-40B4-BE49-F238E27FC236}">
                <a16:creationId xmlns:a16="http://schemas.microsoft.com/office/drawing/2014/main" id="{298629BA-FFBB-B440-9606-F9831CF25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6994" y="11061457"/>
            <a:ext cx="125887" cy="39340"/>
          </a:xfrm>
          <a:custGeom>
            <a:avLst/>
            <a:gdLst>
              <a:gd name="T0" fmla="*/ 20 w 143"/>
              <a:gd name="T1" fmla="*/ 41 h 42"/>
              <a:gd name="T2" fmla="*/ 20 w 143"/>
              <a:gd name="T3" fmla="*/ 41 h 42"/>
              <a:gd name="T4" fmla="*/ 0 w 143"/>
              <a:gd name="T5" fmla="*/ 21 h 42"/>
              <a:gd name="T6" fmla="*/ 20 w 143"/>
              <a:gd name="T7" fmla="*/ 0 h 42"/>
              <a:gd name="T8" fmla="*/ 121 w 143"/>
              <a:gd name="T9" fmla="*/ 0 h 42"/>
              <a:gd name="T10" fmla="*/ 142 w 143"/>
              <a:gd name="T11" fmla="*/ 21 h 42"/>
              <a:gd name="T12" fmla="*/ 121 w 143"/>
              <a:gd name="T13" fmla="*/ 41 h 42"/>
              <a:gd name="T14" fmla="*/ 20 w 143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3" h="42">
                <a:moveTo>
                  <a:pt x="20" y="41"/>
                </a:moveTo>
                <a:lnTo>
                  <a:pt x="20" y="41"/>
                </a:lnTo>
                <a:cubicBezTo>
                  <a:pt x="10" y="41"/>
                  <a:pt x="0" y="31"/>
                  <a:pt x="0" y="21"/>
                </a:cubicBezTo>
                <a:cubicBezTo>
                  <a:pt x="0" y="11"/>
                  <a:pt x="10" y="0"/>
                  <a:pt x="20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32" y="0"/>
                  <a:pt x="142" y="11"/>
                  <a:pt x="142" y="21"/>
                </a:cubicBezTo>
                <a:cubicBezTo>
                  <a:pt x="142" y="31"/>
                  <a:pt x="132" y="41"/>
                  <a:pt x="121" y="41"/>
                </a:cubicBezTo>
                <a:cubicBezTo>
                  <a:pt x="20" y="41"/>
                  <a:pt x="20" y="41"/>
                  <a:pt x="20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6" name="Freeform 806">
            <a:extLst>
              <a:ext uri="{FF2B5EF4-FFF2-40B4-BE49-F238E27FC236}">
                <a16:creationId xmlns:a16="http://schemas.microsoft.com/office/drawing/2014/main" id="{8C61E5CC-C768-434B-B768-0ADE23BA5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5879" y="10872626"/>
            <a:ext cx="228171" cy="39340"/>
          </a:xfrm>
          <a:custGeom>
            <a:avLst/>
            <a:gdLst>
              <a:gd name="T0" fmla="*/ 233 w 255"/>
              <a:gd name="T1" fmla="*/ 41 h 42"/>
              <a:gd name="T2" fmla="*/ 233 w 255"/>
              <a:gd name="T3" fmla="*/ 41 h 42"/>
              <a:gd name="T4" fmla="*/ 20 w 255"/>
              <a:gd name="T5" fmla="*/ 41 h 42"/>
              <a:gd name="T6" fmla="*/ 0 w 255"/>
              <a:gd name="T7" fmla="*/ 21 h 42"/>
              <a:gd name="T8" fmla="*/ 20 w 255"/>
              <a:gd name="T9" fmla="*/ 0 h 42"/>
              <a:gd name="T10" fmla="*/ 233 w 255"/>
              <a:gd name="T11" fmla="*/ 0 h 42"/>
              <a:gd name="T12" fmla="*/ 254 w 255"/>
              <a:gd name="T13" fmla="*/ 21 h 42"/>
              <a:gd name="T14" fmla="*/ 233 w 255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" h="42">
                <a:moveTo>
                  <a:pt x="233" y="41"/>
                </a:moveTo>
                <a:lnTo>
                  <a:pt x="233" y="41"/>
                </a:lnTo>
                <a:cubicBezTo>
                  <a:pt x="20" y="41"/>
                  <a:pt x="20" y="41"/>
                  <a:pt x="20" y="41"/>
                </a:cubicBezTo>
                <a:cubicBezTo>
                  <a:pt x="10" y="41"/>
                  <a:pt x="0" y="31"/>
                  <a:pt x="0" y="21"/>
                </a:cubicBezTo>
                <a:cubicBezTo>
                  <a:pt x="0" y="10"/>
                  <a:pt x="10" y="0"/>
                  <a:pt x="20" y="0"/>
                </a:cubicBezTo>
                <a:cubicBezTo>
                  <a:pt x="233" y="0"/>
                  <a:pt x="233" y="0"/>
                  <a:pt x="233" y="0"/>
                </a:cubicBezTo>
                <a:cubicBezTo>
                  <a:pt x="244" y="0"/>
                  <a:pt x="254" y="10"/>
                  <a:pt x="254" y="21"/>
                </a:cubicBezTo>
                <a:cubicBezTo>
                  <a:pt x="254" y="31"/>
                  <a:pt x="244" y="41"/>
                  <a:pt x="233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7" name="Freeform 807">
            <a:extLst>
              <a:ext uri="{FF2B5EF4-FFF2-40B4-BE49-F238E27FC236}">
                <a16:creationId xmlns:a16="http://schemas.microsoft.com/office/drawing/2014/main" id="{C381890C-0C17-C942-AC6B-F4F339EC7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5879" y="10963107"/>
            <a:ext cx="228171" cy="35407"/>
          </a:xfrm>
          <a:custGeom>
            <a:avLst/>
            <a:gdLst>
              <a:gd name="T0" fmla="*/ 233 w 255"/>
              <a:gd name="T1" fmla="*/ 40 h 41"/>
              <a:gd name="T2" fmla="*/ 233 w 255"/>
              <a:gd name="T3" fmla="*/ 40 h 41"/>
              <a:gd name="T4" fmla="*/ 20 w 255"/>
              <a:gd name="T5" fmla="*/ 40 h 41"/>
              <a:gd name="T6" fmla="*/ 0 w 255"/>
              <a:gd name="T7" fmla="*/ 20 h 41"/>
              <a:gd name="T8" fmla="*/ 20 w 255"/>
              <a:gd name="T9" fmla="*/ 0 h 41"/>
              <a:gd name="T10" fmla="*/ 233 w 255"/>
              <a:gd name="T11" fmla="*/ 0 h 41"/>
              <a:gd name="T12" fmla="*/ 254 w 255"/>
              <a:gd name="T13" fmla="*/ 20 h 41"/>
              <a:gd name="T14" fmla="*/ 233 w 255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" h="41">
                <a:moveTo>
                  <a:pt x="233" y="40"/>
                </a:moveTo>
                <a:lnTo>
                  <a:pt x="233" y="40"/>
                </a:lnTo>
                <a:cubicBezTo>
                  <a:pt x="20" y="40"/>
                  <a:pt x="20" y="40"/>
                  <a:pt x="20" y="40"/>
                </a:cubicBezTo>
                <a:cubicBezTo>
                  <a:pt x="10" y="40"/>
                  <a:pt x="0" y="3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233" y="0"/>
                  <a:pt x="233" y="0"/>
                  <a:pt x="233" y="0"/>
                </a:cubicBezTo>
                <a:cubicBezTo>
                  <a:pt x="244" y="0"/>
                  <a:pt x="254" y="10"/>
                  <a:pt x="254" y="20"/>
                </a:cubicBezTo>
                <a:cubicBezTo>
                  <a:pt x="254" y="30"/>
                  <a:pt x="244" y="40"/>
                  <a:pt x="233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8" name="Freeform 808">
            <a:extLst>
              <a:ext uri="{FF2B5EF4-FFF2-40B4-BE49-F238E27FC236}">
                <a16:creationId xmlns:a16="http://schemas.microsoft.com/office/drawing/2014/main" id="{3B5CDBD6-8240-D84A-91ED-094239971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5879" y="11061457"/>
            <a:ext cx="228171" cy="39340"/>
          </a:xfrm>
          <a:custGeom>
            <a:avLst/>
            <a:gdLst>
              <a:gd name="T0" fmla="*/ 233 w 255"/>
              <a:gd name="T1" fmla="*/ 41 h 42"/>
              <a:gd name="T2" fmla="*/ 233 w 255"/>
              <a:gd name="T3" fmla="*/ 41 h 42"/>
              <a:gd name="T4" fmla="*/ 20 w 255"/>
              <a:gd name="T5" fmla="*/ 41 h 42"/>
              <a:gd name="T6" fmla="*/ 0 w 255"/>
              <a:gd name="T7" fmla="*/ 21 h 42"/>
              <a:gd name="T8" fmla="*/ 20 w 255"/>
              <a:gd name="T9" fmla="*/ 0 h 42"/>
              <a:gd name="T10" fmla="*/ 233 w 255"/>
              <a:gd name="T11" fmla="*/ 0 h 42"/>
              <a:gd name="T12" fmla="*/ 254 w 255"/>
              <a:gd name="T13" fmla="*/ 21 h 42"/>
              <a:gd name="T14" fmla="*/ 233 w 255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" h="42">
                <a:moveTo>
                  <a:pt x="233" y="41"/>
                </a:moveTo>
                <a:lnTo>
                  <a:pt x="233" y="41"/>
                </a:lnTo>
                <a:cubicBezTo>
                  <a:pt x="20" y="41"/>
                  <a:pt x="20" y="41"/>
                  <a:pt x="20" y="41"/>
                </a:cubicBezTo>
                <a:cubicBezTo>
                  <a:pt x="10" y="41"/>
                  <a:pt x="0" y="31"/>
                  <a:pt x="0" y="21"/>
                </a:cubicBezTo>
                <a:cubicBezTo>
                  <a:pt x="0" y="11"/>
                  <a:pt x="10" y="0"/>
                  <a:pt x="20" y="0"/>
                </a:cubicBezTo>
                <a:cubicBezTo>
                  <a:pt x="233" y="0"/>
                  <a:pt x="233" y="0"/>
                  <a:pt x="233" y="0"/>
                </a:cubicBezTo>
                <a:cubicBezTo>
                  <a:pt x="244" y="0"/>
                  <a:pt x="254" y="11"/>
                  <a:pt x="254" y="21"/>
                </a:cubicBezTo>
                <a:cubicBezTo>
                  <a:pt x="254" y="31"/>
                  <a:pt x="244" y="41"/>
                  <a:pt x="233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9" name="Freeform 809">
            <a:extLst>
              <a:ext uri="{FF2B5EF4-FFF2-40B4-BE49-F238E27FC236}">
                <a16:creationId xmlns:a16="http://schemas.microsoft.com/office/drawing/2014/main" id="{5B03429D-C52F-0F48-8B0A-0EFF27E52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7680" y="11163741"/>
            <a:ext cx="118019" cy="118019"/>
          </a:xfrm>
          <a:custGeom>
            <a:avLst/>
            <a:gdLst>
              <a:gd name="T0" fmla="*/ 112 w 133"/>
              <a:gd name="T1" fmla="*/ 132 h 133"/>
              <a:gd name="T2" fmla="*/ 112 w 133"/>
              <a:gd name="T3" fmla="*/ 132 h 133"/>
              <a:gd name="T4" fmla="*/ 10 w 133"/>
              <a:gd name="T5" fmla="*/ 132 h 133"/>
              <a:gd name="T6" fmla="*/ 0 w 133"/>
              <a:gd name="T7" fmla="*/ 121 h 133"/>
              <a:gd name="T8" fmla="*/ 0 w 133"/>
              <a:gd name="T9" fmla="*/ 10 h 133"/>
              <a:gd name="T10" fmla="*/ 10 w 133"/>
              <a:gd name="T11" fmla="*/ 0 h 133"/>
              <a:gd name="T12" fmla="*/ 112 w 133"/>
              <a:gd name="T13" fmla="*/ 0 h 133"/>
              <a:gd name="T14" fmla="*/ 132 w 133"/>
              <a:gd name="T15" fmla="*/ 10 h 133"/>
              <a:gd name="T16" fmla="*/ 132 w 133"/>
              <a:gd name="T17" fmla="*/ 121 h 133"/>
              <a:gd name="T18" fmla="*/ 112 w 133"/>
              <a:gd name="T19" fmla="*/ 132 h 133"/>
              <a:gd name="T20" fmla="*/ 21 w 133"/>
              <a:gd name="T21" fmla="*/ 101 h 133"/>
              <a:gd name="T22" fmla="*/ 21 w 133"/>
              <a:gd name="T23" fmla="*/ 101 h 133"/>
              <a:gd name="T24" fmla="*/ 102 w 133"/>
              <a:gd name="T25" fmla="*/ 101 h 133"/>
              <a:gd name="T26" fmla="*/ 102 w 133"/>
              <a:gd name="T27" fmla="*/ 20 h 133"/>
              <a:gd name="T28" fmla="*/ 21 w 133"/>
              <a:gd name="T29" fmla="*/ 20 h 133"/>
              <a:gd name="T30" fmla="*/ 21 w 133"/>
              <a:gd name="T31" fmla="*/ 101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3" h="133">
                <a:moveTo>
                  <a:pt x="112" y="132"/>
                </a:moveTo>
                <a:lnTo>
                  <a:pt x="112" y="132"/>
                </a:lnTo>
                <a:cubicBezTo>
                  <a:pt x="10" y="132"/>
                  <a:pt x="10" y="132"/>
                  <a:pt x="10" y="132"/>
                </a:cubicBezTo>
                <a:cubicBezTo>
                  <a:pt x="0" y="132"/>
                  <a:pt x="0" y="121"/>
                  <a:pt x="0" y="121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10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22" y="0"/>
                  <a:pt x="132" y="0"/>
                  <a:pt x="132" y="10"/>
                </a:cubicBezTo>
                <a:cubicBezTo>
                  <a:pt x="132" y="121"/>
                  <a:pt x="132" y="121"/>
                  <a:pt x="132" y="121"/>
                </a:cubicBezTo>
                <a:cubicBezTo>
                  <a:pt x="132" y="121"/>
                  <a:pt x="122" y="132"/>
                  <a:pt x="112" y="132"/>
                </a:cubicBezTo>
                <a:close/>
                <a:moveTo>
                  <a:pt x="21" y="101"/>
                </a:moveTo>
                <a:lnTo>
                  <a:pt x="21" y="101"/>
                </a:lnTo>
                <a:cubicBezTo>
                  <a:pt x="102" y="101"/>
                  <a:pt x="102" y="101"/>
                  <a:pt x="102" y="101"/>
                </a:cubicBezTo>
                <a:cubicBezTo>
                  <a:pt x="102" y="20"/>
                  <a:pt x="102" y="20"/>
                  <a:pt x="102" y="20"/>
                </a:cubicBezTo>
                <a:cubicBezTo>
                  <a:pt x="21" y="20"/>
                  <a:pt x="21" y="20"/>
                  <a:pt x="21" y="20"/>
                </a:cubicBezTo>
                <a:lnTo>
                  <a:pt x="21" y="1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0" name="Freeform 810">
            <a:extLst>
              <a:ext uri="{FF2B5EF4-FFF2-40B4-BE49-F238E27FC236}">
                <a16:creationId xmlns:a16="http://schemas.microsoft.com/office/drawing/2014/main" id="{02E20DFF-15E6-B94C-8214-531CC0CA7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6994" y="10494964"/>
            <a:ext cx="125887" cy="125887"/>
          </a:xfrm>
          <a:custGeom>
            <a:avLst/>
            <a:gdLst>
              <a:gd name="T0" fmla="*/ 71 w 143"/>
              <a:gd name="T1" fmla="*/ 141 h 142"/>
              <a:gd name="T2" fmla="*/ 71 w 143"/>
              <a:gd name="T3" fmla="*/ 141 h 142"/>
              <a:gd name="T4" fmla="*/ 0 w 143"/>
              <a:gd name="T5" fmla="*/ 70 h 142"/>
              <a:gd name="T6" fmla="*/ 71 w 143"/>
              <a:gd name="T7" fmla="*/ 0 h 142"/>
              <a:gd name="T8" fmla="*/ 142 w 143"/>
              <a:gd name="T9" fmla="*/ 70 h 142"/>
              <a:gd name="T10" fmla="*/ 71 w 143"/>
              <a:gd name="T11" fmla="*/ 141 h 142"/>
              <a:gd name="T12" fmla="*/ 71 w 143"/>
              <a:gd name="T13" fmla="*/ 40 h 142"/>
              <a:gd name="T14" fmla="*/ 71 w 143"/>
              <a:gd name="T15" fmla="*/ 40 h 142"/>
              <a:gd name="T16" fmla="*/ 40 w 143"/>
              <a:gd name="T17" fmla="*/ 70 h 142"/>
              <a:gd name="T18" fmla="*/ 71 w 143"/>
              <a:gd name="T19" fmla="*/ 101 h 142"/>
              <a:gd name="T20" fmla="*/ 101 w 143"/>
              <a:gd name="T21" fmla="*/ 70 h 142"/>
              <a:gd name="T22" fmla="*/ 71 w 143"/>
              <a:gd name="T23" fmla="*/ 4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3" h="142">
                <a:moveTo>
                  <a:pt x="71" y="141"/>
                </a:moveTo>
                <a:lnTo>
                  <a:pt x="71" y="141"/>
                </a:lnTo>
                <a:cubicBezTo>
                  <a:pt x="30" y="141"/>
                  <a:pt x="0" y="111"/>
                  <a:pt x="0" y="70"/>
                </a:cubicBezTo>
                <a:cubicBezTo>
                  <a:pt x="0" y="30"/>
                  <a:pt x="30" y="0"/>
                  <a:pt x="71" y="0"/>
                </a:cubicBezTo>
                <a:cubicBezTo>
                  <a:pt x="111" y="0"/>
                  <a:pt x="142" y="30"/>
                  <a:pt x="142" y="70"/>
                </a:cubicBezTo>
                <a:cubicBezTo>
                  <a:pt x="142" y="111"/>
                  <a:pt x="111" y="141"/>
                  <a:pt x="71" y="141"/>
                </a:cubicBezTo>
                <a:close/>
                <a:moveTo>
                  <a:pt x="71" y="40"/>
                </a:moveTo>
                <a:lnTo>
                  <a:pt x="71" y="40"/>
                </a:lnTo>
                <a:cubicBezTo>
                  <a:pt x="50" y="40"/>
                  <a:pt x="40" y="50"/>
                  <a:pt x="40" y="70"/>
                </a:cubicBezTo>
                <a:cubicBezTo>
                  <a:pt x="40" y="91"/>
                  <a:pt x="50" y="101"/>
                  <a:pt x="71" y="101"/>
                </a:cubicBezTo>
                <a:cubicBezTo>
                  <a:pt x="91" y="101"/>
                  <a:pt x="101" y="91"/>
                  <a:pt x="101" y="70"/>
                </a:cubicBezTo>
                <a:cubicBezTo>
                  <a:pt x="101" y="50"/>
                  <a:pt x="91" y="40"/>
                  <a:pt x="71" y="4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1" name="Freeform 811">
            <a:extLst>
              <a:ext uri="{FF2B5EF4-FFF2-40B4-BE49-F238E27FC236}">
                <a16:creationId xmlns:a16="http://schemas.microsoft.com/office/drawing/2014/main" id="{D0EE6076-3544-E745-9DC9-88E13D406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9955" y="10467425"/>
            <a:ext cx="527153" cy="814335"/>
          </a:xfrm>
          <a:custGeom>
            <a:avLst/>
            <a:gdLst>
              <a:gd name="T0" fmla="*/ 20 w 589"/>
              <a:gd name="T1" fmla="*/ 913 h 914"/>
              <a:gd name="T2" fmla="*/ 0 w 589"/>
              <a:gd name="T3" fmla="*/ 892 h 914"/>
              <a:gd name="T4" fmla="*/ 0 w 589"/>
              <a:gd name="T5" fmla="*/ 20 h 914"/>
              <a:gd name="T6" fmla="*/ 568 w 589"/>
              <a:gd name="T7" fmla="*/ 0 h 914"/>
              <a:gd name="T8" fmla="*/ 588 w 589"/>
              <a:gd name="T9" fmla="*/ 852 h 914"/>
              <a:gd name="T10" fmla="*/ 578 w 589"/>
              <a:gd name="T11" fmla="*/ 913 h 914"/>
              <a:gd name="T12" fmla="*/ 527 w 589"/>
              <a:gd name="T13" fmla="*/ 872 h 914"/>
              <a:gd name="T14" fmla="*/ 487 w 589"/>
              <a:gd name="T15" fmla="*/ 913 h 914"/>
              <a:gd name="T16" fmla="*/ 466 w 589"/>
              <a:gd name="T17" fmla="*/ 902 h 914"/>
              <a:gd name="T18" fmla="*/ 406 w 589"/>
              <a:gd name="T19" fmla="*/ 902 h 914"/>
              <a:gd name="T20" fmla="*/ 385 w 589"/>
              <a:gd name="T21" fmla="*/ 913 h 914"/>
              <a:gd name="T22" fmla="*/ 345 w 589"/>
              <a:gd name="T23" fmla="*/ 872 h 914"/>
              <a:gd name="T24" fmla="*/ 294 w 589"/>
              <a:gd name="T25" fmla="*/ 913 h 914"/>
              <a:gd name="T26" fmla="*/ 284 w 589"/>
              <a:gd name="T27" fmla="*/ 902 h 914"/>
              <a:gd name="T28" fmla="*/ 223 w 589"/>
              <a:gd name="T29" fmla="*/ 902 h 914"/>
              <a:gd name="T30" fmla="*/ 203 w 589"/>
              <a:gd name="T31" fmla="*/ 913 h 914"/>
              <a:gd name="T32" fmla="*/ 162 w 589"/>
              <a:gd name="T33" fmla="*/ 872 h 914"/>
              <a:gd name="T34" fmla="*/ 111 w 589"/>
              <a:gd name="T35" fmla="*/ 913 h 914"/>
              <a:gd name="T36" fmla="*/ 101 w 589"/>
              <a:gd name="T37" fmla="*/ 902 h 914"/>
              <a:gd name="T38" fmla="*/ 30 w 589"/>
              <a:gd name="T39" fmla="*/ 902 h 914"/>
              <a:gd name="T40" fmla="*/ 436 w 589"/>
              <a:gd name="T41" fmla="*/ 821 h 914"/>
              <a:gd name="T42" fmla="*/ 436 w 589"/>
              <a:gd name="T43" fmla="*/ 821 h 914"/>
              <a:gd name="T44" fmla="*/ 476 w 589"/>
              <a:gd name="T45" fmla="*/ 872 h 914"/>
              <a:gd name="T46" fmla="*/ 527 w 589"/>
              <a:gd name="T47" fmla="*/ 821 h 914"/>
              <a:gd name="T48" fmla="*/ 537 w 589"/>
              <a:gd name="T49" fmla="*/ 831 h 914"/>
              <a:gd name="T50" fmla="*/ 558 w 589"/>
              <a:gd name="T51" fmla="*/ 31 h 914"/>
              <a:gd name="T52" fmla="*/ 41 w 589"/>
              <a:gd name="T53" fmla="*/ 852 h 914"/>
              <a:gd name="T54" fmla="*/ 71 w 589"/>
              <a:gd name="T55" fmla="*/ 821 h 914"/>
              <a:gd name="T56" fmla="*/ 81 w 589"/>
              <a:gd name="T57" fmla="*/ 831 h 914"/>
              <a:gd name="T58" fmla="*/ 142 w 589"/>
              <a:gd name="T59" fmla="*/ 831 h 914"/>
              <a:gd name="T60" fmla="*/ 162 w 589"/>
              <a:gd name="T61" fmla="*/ 821 h 914"/>
              <a:gd name="T62" fmla="*/ 203 w 589"/>
              <a:gd name="T63" fmla="*/ 862 h 914"/>
              <a:gd name="T64" fmla="*/ 254 w 589"/>
              <a:gd name="T65" fmla="*/ 821 h 914"/>
              <a:gd name="T66" fmla="*/ 294 w 589"/>
              <a:gd name="T67" fmla="*/ 862 h 914"/>
              <a:gd name="T68" fmla="*/ 345 w 589"/>
              <a:gd name="T69" fmla="*/ 821 h 914"/>
              <a:gd name="T70" fmla="*/ 355 w 589"/>
              <a:gd name="T71" fmla="*/ 831 h 914"/>
              <a:gd name="T72" fmla="*/ 426 w 589"/>
              <a:gd name="T73" fmla="*/ 831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89" h="914">
                <a:moveTo>
                  <a:pt x="20" y="913"/>
                </a:moveTo>
                <a:lnTo>
                  <a:pt x="20" y="913"/>
                </a:lnTo>
                <a:cubicBezTo>
                  <a:pt x="20" y="913"/>
                  <a:pt x="20" y="913"/>
                  <a:pt x="10" y="913"/>
                </a:cubicBezTo>
                <a:cubicBezTo>
                  <a:pt x="10" y="913"/>
                  <a:pt x="0" y="902"/>
                  <a:pt x="0" y="892"/>
                </a:cubicBezTo>
                <a:cubicBezTo>
                  <a:pt x="0" y="852"/>
                  <a:pt x="0" y="852"/>
                  <a:pt x="0" y="85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20" y="0"/>
                  <a:pt x="30" y="0"/>
                </a:cubicBezTo>
                <a:cubicBezTo>
                  <a:pt x="568" y="0"/>
                  <a:pt x="568" y="0"/>
                  <a:pt x="568" y="0"/>
                </a:cubicBezTo>
                <a:cubicBezTo>
                  <a:pt x="578" y="0"/>
                  <a:pt x="588" y="10"/>
                  <a:pt x="588" y="20"/>
                </a:cubicBezTo>
                <a:cubicBezTo>
                  <a:pt x="588" y="852"/>
                  <a:pt x="588" y="852"/>
                  <a:pt x="588" y="852"/>
                </a:cubicBezTo>
                <a:cubicBezTo>
                  <a:pt x="588" y="892"/>
                  <a:pt x="588" y="892"/>
                  <a:pt x="588" y="892"/>
                </a:cubicBezTo>
                <a:cubicBezTo>
                  <a:pt x="588" y="902"/>
                  <a:pt x="588" y="913"/>
                  <a:pt x="578" y="913"/>
                </a:cubicBezTo>
                <a:cubicBezTo>
                  <a:pt x="578" y="913"/>
                  <a:pt x="568" y="913"/>
                  <a:pt x="558" y="902"/>
                </a:cubicBezTo>
                <a:cubicBezTo>
                  <a:pt x="527" y="872"/>
                  <a:pt x="527" y="872"/>
                  <a:pt x="527" y="872"/>
                </a:cubicBezTo>
                <a:cubicBezTo>
                  <a:pt x="497" y="902"/>
                  <a:pt x="497" y="902"/>
                  <a:pt x="497" y="902"/>
                </a:cubicBezTo>
                <a:cubicBezTo>
                  <a:pt x="497" y="913"/>
                  <a:pt x="487" y="913"/>
                  <a:pt x="487" y="913"/>
                </a:cubicBezTo>
                <a:lnTo>
                  <a:pt x="487" y="913"/>
                </a:lnTo>
                <a:cubicBezTo>
                  <a:pt x="476" y="913"/>
                  <a:pt x="476" y="913"/>
                  <a:pt x="466" y="902"/>
                </a:cubicBezTo>
                <a:cubicBezTo>
                  <a:pt x="436" y="872"/>
                  <a:pt x="436" y="872"/>
                  <a:pt x="436" y="872"/>
                </a:cubicBezTo>
                <a:cubicBezTo>
                  <a:pt x="406" y="902"/>
                  <a:pt x="406" y="902"/>
                  <a:pt x="406" y="902"/>
                </a:cubicBezTo>
                <a:cubicBezTo>
                  <a:pt x="395" y="913"/>
                  <a:pt x="395" y="913"/>
                  <a:pt x="385" y="913"/>
                </a:cubicBezTo>
                <a:lnTo>
                  <a:pt x="385" y="913"/>
                </a:lnTo>
                <a:cubicBezTo>
                  <a:pt x="385" y="913"/>
                  <a:pt x="375" y="913"/>
                  <a:pt x="375" y="902"/>
                </a:cubicBezTo>
                <a:cubicBezTo>
                  <a:pt x="345" y="872"/>
                  <a:pt x="345" y="872"/>
                  <a:pt x="345" y="872"/>
                </a:cubicBezTo>
                <a:cubicBezTo>
                  <a:pt x="314" y="902"/>
                  <a:pt x="314" y="902"/>
                  <a:pt x="314" y="902"/>
                </a:cubicBezTo>
                <a:cubicBezTo>
                  <a:pt x="304" y="913"/>
                  <a:pt x="304" y="913"/>
                  <a:pt x="294" y="913"/>
                </a:cubicBezTo>
                <a:lnTo>
                  <a:pt x="294" y="913"/>
                </a:lnTo>
                <a:cubicBezTo>
                  <a:pt x="294" y="913"/>
                  <a:pt x="284" y="913"/>
                  <a:pt x="284" y="902"/>
                </a:cubicBezTo>
                <a:cubicBezTo>
                  <a:pt x="254" y="872"/>
                  <a:pt x="254" y="872"/>
                  <a:pt x="254" y="872"/>
                </a:cubicBezTo>
                <a:cubicBezTo>
                  <a:pt x="223" y="902"/>
                  <a:pt x="223" y="902"/>
                  <a:pt x="223" y="902"/>
                </a:cubicBezTo>
                <a:cubicBezTo>
                  <a:pt x="213" y="913"/>
                  <a:pt x="213" y="913"/>
                  <a:pt x="203" y="913"/>
                </a:cubicBezTo>
                <a:lnTo>
                  <a:pt x="203" y="913"/>
                </a:lnTo>
                <a:cubicBezTo>
                  <a:pt x="203" y="913"/>
                  <a:pt x="193" y="913"/>
                  <a:pt x="193" y="902"/>
                </a:cubicBezTo>
                <a:cubicBezTo>
                  <a:pt x="162" y="872"/>
                  <a:pt x="162" y="872"/>
                  <a:pt x="162" y="872"/>
                </a:cubicBezTo>
                <a:cubicBezTo>
                  <a:pt x="122" y="902"/>
                  <a:pt x="122" y="902"/>
                  <a:pt x="122" y="902"/>
                </a:cubicBezTo>
                <a:cubicBezTo>
                  <a:pt x="122" y="913"/>
                  <a:pt x="122" y="913"/>
                  <a:pt x="111" y="913"/>
                </a:cubicBezTo>
                <a:lnTo>
                  <a:pt x="111" y="913"/>
                </a:lnTo>
                <a:cubicBezTo>
                  <a:pt x="111" y="913"/>
                  <a:pt x="101" y="913"/>
                  <a:pt x="101" y="902"/>
                </a:cubicBezTo>
                <a:cubicBezTo>
                  <a:pt x="71" y="872"/>
                  <a:pt x="71" y="872"/>
                  <a:pt x="71" y="872"/>
                </a:cubicBezTo>
                <a:cubicBezTo>
                  <a:pt x="30" y="902"/>
                  <a:pt x="30" y="902"/>
                  <a:pt x="30" y="902"/>
                </a:cubicBezTo>
                <a:cubicBezTo>
                  <a:pt x="30" y="913"/>
                  <a:pt x="30" y="913"/>
                  <a:pt x="20" y="913"/>
                </a:cubicBezTo>
                <a:close/>
                <a:moveTo>
                  <a:pt x="436" y="821"/>
                </a:moveTo>
                <a:lnTo>
                  <a:pt x="436" y="821"/>
                </a:lnTo>
                <a:lnTo>
                  <a:pt x="436" y="821"/>
                </a:lnTo>
                <a:cubicBezTo>
                  <a:pt x="436" y="821"/>
                  <a:pt x="446" y="821"/>
                  <a:pt x="446" y="831"/>
                </a:cubicBezTo>
                <a:cubicBezTo>
                  <a:pt x="476" y="872"/>
                  <a:pt x="476" y="872"/>
                  <a:pt x="476" y="872"/>
                </a:cubicBezTo>
                <a:cubicBezTo>
                  <a:pt x="517" y="831"/>
                  <a:pt x="517" y="831"/>
                  <a:pt x="517" y="831"/>
                </a:cubicBezTo>
                <a:cubicBezTo>
                  <a:pt x="517" y="821"/>
                  <a:pt x="517" y="821"/>
                  <a:pt x="527" y="821"/>
                </a:cubicBezTo>
                <a:lnTo>
                  <a:pt x="527" y="821"/>
                </a:lnTo>
                <a:cubicBezTo>
                  <a:pt x="527" y="821"/>
                  <a:pt x="537" y="821"/>
                  <a:pt x="537" y="831"/>
                </a:cubicBezTo>
                <a:cubicBezTo>
                  <a:pt x="558" y="852"/>
                  <a:pt x="558" y="852"/>
                  <a:pt x="558" y="852"/>
                </a:cubicBezTo>
                <a:cubicBezTo>
                  <a:pt x="558" y="31"/>
                  <a:pt x="558" y="31"/>
                  <a:pt x="558" y="31"/>
                </a:cubicBezTo>
                <a:cubicBezTo>
                  <a:pt x="41" y="31"/>
                  <a:pt x="41" y="31"/>
                  <a:pt x="41" y="31"/>
                </a:cubicBezTo>
                <a:cubicBezTo>
                  <a:pt x="41" y="852"/>
                  <a:pt x="41" y="852"/>
                  <a:pt x="41" y="852"/>
                </a:cubicBezTo>
                <a:cubicBezTo>
                  <a:pt x="51" y="831"/>
                  <a:pt x="51" y="831"/>
                  <a:pt x="51" y="831"/>
                </a:cubicBezTo>
                <a:cubicBezTo>
                  <a:pt x="61" y="831"/>
                  <a:pt x="61" y="821"/>
                  <a:pt x="71" y="821"/>
                </a:cubicBezTo>
                <a:lnTo>
                  <a:pt x="71" y="821"/>
                </a:lnTo>
                <a:lnTo>
                  <a:pt x="81" y="831"/>
                </a:lnTo>
                <a:cubicBezTo>
                  <a:pt x="111" y="872"/>
                  <a:pt x="111" y="872"/>
                  <a:pt x="111" y="872"/>
                </a:cubicBezTo>
                <a:cubicBezTo>
                  <a:pt x="142" y="831"/>
                  <a:pt x="142" y="831"/>
                  <a:pt x="142" y="831"/>
                </a:cubicBezTo>
                <a:cubicBezTo>
                  <a:pt x="152" y="821"/>
                  <a:pt x="152" y="821"/>
                  <a:pt x="162" y="821"/>
                </a:cubicBezTo>
                <a:lnTo>
                  <a:pt x="162" y="821"/>
                </a:lnTo>
                <a:cubicBezTo>
                  <a:pt x="162" y="821"/>
                  <a:pt x="172" y="821"/>
                  <a:pt x="172" y="831"/>
                </a:cubicBezTo>
                <a:cubicBezTo>
                  <a:pt x="203" y="862"/>
                  <a:pt x="203" y="862"/>
                  <a:pt x="203" y="862"/>
                </a:cubicBezTo>
                <a:cubicBezTo>
                  <a:pt x="233" y="831"/>
                  <a:pt x="233" y="831"/>
                  <a:pt x="233" y="831"/>
                </a:cubicBezTo>
                <a:cubicBezTo>
                  <a:pt x="243" y="831"/>
                  <a:pt x="243" y="821"/>
                  <a:pt x="254" y="821"/>
                </a:cubicBezTo>
                <a:lnTo>
                  <a:pt x="264" y="831"/>
                </a:lnTo>
                <a:cubicBezTo>
                  <a:pt x="294" y="862"/>
                  <a:pt x="294" y="862"/>
                  <a:pt x="294" y="862"/>
                </a:cubicBezTo>
                <a:cubicBezTo>
                  <a:pt x="335" y="831"/>
                  <a:pt x="335" y="831"/>
                  <a:pt x="335" y="831"/>
                </a:cubicBezTo>
                <a:cubicBezTo>
                  <a:pt x="335" y="831"/>
                  <a:pt x="335" y="821"/>
                  <a:pt x="345" y="821"/>
                </a:cubicBezTo>
                <a:lnTo>
                  <a:pt x="345" y="821"/>
                </a:lnTo>
                <a:lnTo>
                  <a:pt x="355" y="831"/>
                </a:lnTo>
                <a:cubicBezTo>
                  <a:pt x="385" y="862"/>
                  <a:pt x="385" y="862"/>
                  <a:pt x="385" y="862"/>
                </a:cubicBezTo>
                <a:cubicBezTo>
                  <a:pt x="426" y="831"/>
                  <a:pt x="426" y="831"/>
                  <a:pt x="426" y="831"/>
                </a:cubicBezTo>
                <a:cubicBezTo>
                  <a:pt x="426" y="821"/>
                  <a:pt x="426" y="821"/>
                  <a:pt x="436" y="82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2" name="Freeform 812">
            <a:extLst>
              <a:ext uri="{FF2B5EF4-FFF2-40B4-BE49-F238E27FC236}">
                <a16:creationId xmlns:a16="http://schemas.microsoft.com/office/drawing/2014/main" id="{03CDDEBA-3D2A-824F-8E46-4F14EAADF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2567" y="10530369"/>
            <a:ext cx="118019" cy="110151"/>
          </a:xfrm>
          <a:custGeom>
            <a:avLst/>
            <a:gdLst>
              <a:gd name="T0" fmla="*/ 61 w 133"/>
              <a:gd name="T1" fmla="*/ 122 h 123"/>
              <a:gd name="T2" fmla="*/ 61 w 133"/>
              <a:gd name="T3" fmla="*/ 122 h 123"/>
              <a:gd name="T4" fmla="*/ 0 w 133"/>
              <a:gd name="T5" fmla="*/ 61 h 123"/>
              <a:gd name="T6" fmla="*/ 61 w 133"/>
              <a:gd name="T7" fmla="*/ 0 h 123"/>
              <a:gd name="T8" fmla="*/ 132 w 133"/>
              <a:gd name="T9" fmla="*/ 61 h 123"/>
              <a:gd name="T10" fmla="*/ 61 w 133"/>
              <a:gd name="T11" fmla="*/ 122 h 123"/>
              <a:gd name="T12" fmla="*/ 61 w 133"/>
              <a:gd name="T13" fmla="*/ 30 h 123"/>
              <a:gd name="T14" fmla="*/ 61 w 133"/>
              <a:gd name="T15" fmla="*/ 30 h 123"/>
              <a:gd name="T16" fmla="*/ 31 w 133"/>
              <a:gd name="T17" fmla="*/ 61 h 123"/>
              <a:gd name="T18" fmla="*/ 61 w 133"/>
              <a:gd name="T19" fmla="*/ 91 h 123"/>
              <a:gd name="T20" fmla="*/ 91 w 133"/>
              <a:gd name="T21" fmla="*/ 61 h 123"/>
              <a:gd name="T22" fmla="*/ 61 w 133"/>
              <a:gd name="T23" fmla="*/ 3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123">
                <a:moveTo>
                  <a:pt x="61" y="122"/>
                </a:moveTo>
                <a:lnTo>
                  <a:pt x="61" y="122"/>
                </a:lnTo>
                <a:cubicBezTo>
                  <a:pt x="31" y="122"/>
                  <a:pt x="0" y="91"/>
                  <a:pt x="0" y="61"/>
                </a:cubicBezTo>
                <a:cubicBezTo>
                  <a:pt x="0" y="20"/>
                  <a:pt x="31" y="0"/>
                  <a:pt x="61" y="0"/>
                </a:cubicBezTo>
                <a:cubicBezTo>
                  <a:pt x="102" y="0"/>
                  <a:pt x="132" y="20"/>
                  <a:pt x="132" y="61"/>
                </a:cubicBezTo>
                <a:cubicBezTo>
                  <a:pt x="132" y="91"/>
                  <a:pt x="102" y="122"/>
                  <a:pt x="61" y="122"/>
                </a:cubicBezTo>
                <a:close/>
                <a:moveTo>
                  <a:pt x="61" y="30"/>
                </a:moveTo>
                <a:lnTo>
                  <a:pt x="61" y="30"/>
                </a:lnTo>
                <a:cubicBezTo>
                  <a:pt x="51" y="30"/>
                  <a:pt x="31" y="41"/>
                  <a:pt x="31" y="61"/>
                </a:cubicBezTo>
                <a:cubicBezTo>
                  <a:pt x="31" y="71"/>
                  <a:pt x="51" y="91"/>
                  <a:pt x="61" y="91"/>
                </a:cubicBezTo>
                <a:cubicBezTo>
                  <a:pt x="81" y="91"/>
                  <a:pt x="91" y="71"/>
                  <a:pt x="91" y="61"/>
                </a:cubicBezTo>
                <a:cubicBezTo>
                  <a:pt x="91" y="41"/>
                  <a:pt x="81" y="30"/>
                  <a:pt x="61" y="3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3" name="Freeform 813">
            <a:extLst>
              <a:ext uri="{FF2B5EF4-FFF2-40B4-BE49-F238E27FC236}">
                <a16:creationId xmlns:a16="http://schemas.microsoft.com/office/drawing/2014/main" id="{C9A4C708-8A74-D94E-9D0E-1849B7B18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1729" y="10565776"/>
            <a:ext cx="192764" cy="35405"/>
          </a:xfrm>
          <a:custGeom>
            <a:avLst/>
            <a:gdLst>
              <a:gd name="T0" fmla="*/ 192 w 214"/>
              <a:gd name="T1" fmla="*/ 40 h 41"/>
              <a:gd name="T2" fmla="*/ 192 w 214"/>
              <a:gd name="T3" fmla="*/ 40 h 41"/>
              <a:gd name="T4" fmla="*/ 10 w 214"/>
              <a:gd name="T5" fmla="*/ 40 h 41"/>
              <a:gd name="T6" fmla="*/ 0 w 214"/>
              <a:gd name="T7" fmla="*/ 20 h 41"/>
              <a:gd name="T8" fmla="*/ 10 w 214"/>
              <a:gd name="T9" fmla="*/ 0 h 41"/>
              <a:gd name="T10" fmla="*/ 192 w 214"/>
              <a:gd name="T11" fmla="*/ 0 h 41"/>
              <a:gd name="T12" fmla="*/ 213 w 214"/>
              <a:gd name="T13" fmla="*/ 20 h 41"/>
              <a:gd name="T14" fmla="*/ 192 w 214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4" h="41">
                <a:moveTo>
                  <a:pt x="192" y="40"/>
                </a:moveTo>
                <a:lnTo>
                  <a:pt x="192" y="40"/>
                </a:lnTo>
                <a:cubicBezTo>
                  <a:pt x="10" y="40"/>
                  <a:pt x="10" y="40"/>
                  <a:pt x="10" y="40"/>
                </a:cubicBezTo>
                <a:cubicBezTo>
                  <a:pt x="0" y="40"/>
                  <a:pt x="0" y="30"/>
                  <a:pt x="0" y="20"/>
                </a:cubicBezTo>
                <a:cubicBezTo>
                  <a:pt x="0" y="10"/>
                  <a:pt x="0" y="0"/>
                  <a:pt x="10" y="0"/>
                </a:cubicBezTo>
                <a:cubicBezTo>
                  <a:pt x="192" y="0"/>
                  <a:pt x="192" y="0"/>
                  <a:pt x="192" y="0"/>
                </a:cubicBezTo>
                <a:cubicBezTo>
                  <a:pt x="203" y="0"/>
                  <a:pt x="213" y="10"/>
                  <a:pt x="213" y="20"/>
                </a:cubicBezTo>
                <a:cubicBezTo>
                  <a:pt x="213" y="30"/>
                  <a:pt x="203" y="40"/>
                  <a:pt x="192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4" name="Freeform 814">
            <a:extLst>
              <a:ext uri="{FF2B5EF4-FFF2-40B4-BE49-F238E27FC236}">
                <a16:creationId xmlns:a16="http://schemas.microsoft.com/office/drawing/2014/main" id="{AA600174-9AC5-9243-B468-63E02C19C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2567" y="10774276"/>
            <a:ext cx="200634" cy="27539"/>
          </a:xfrm>
          <a:custGeom>
            <a:avLst/>
            <a:gdLst>
              <a:gd name="T0" fmla="*/ 20 w 224"/>
              <a:gd name="T1" fmla="*/ 30 h 31"/>
              <a:gd name="T2" fmla="*/ 20 w 224"/>
              <a:gd name="T3" fmla="*/ 30 h 31"/>
              <a:gd name="T4" fmla="*/ 0 w 224"/>
              <a:gd name="T5" fmla="*/ 20 h 31"/>
              <a:gd name="T6" fmla="*/ 20 w 224"/>
              <a:gd name="T7" fmla="*/ 0 h 31"/>
              <a:gd name="T8" fmla="*/ 203 w 224"/>
              <a:gd name="T9" fmla="*/ 0 h 31"/>
              <a:gd name="T10" fmla="*/ 203 w 224"/>
              <a:gd name="T11" fmla="*/ 0 h 31"/>
              <a:gd name="T12" fmla="*/ 223 w 224"/>
              <a:gd name="T13" fmla="*/ 20 h 31"/>
              <a:gd name="T14" fmla="*/ 203 w 224"/>
              <a:gd name="T15" fmla="*/ 30 h 31"/>
              <a:gd name="T16" fmla="*/ 20 w 224"/>
              <a:gd name="T17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4" h="31">
                <a:moveTo>
                  <a:pt x="20" y="30"/>
                </a:moveTo>
                <a:lnTo>
                  <a:pt x="20" y="30"/>
                </a:lnTo>
                <a:cubicBezTo>
                  <a:pt x="10" y="30"/>
                  <a:pt x="0" y="3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203" y="0"/>
                  <a:pt x="203" y="0"/>
                  <a:pt x="203" y="0"/>
                </a:cubicBezTo>
                <a:lnTo>
                  <a:pt x="203" y="0"/>
                </a:lnTo>
                <a:cubicBezTo>
                  <a:pt x="213" y="0"/>
                  <a:pt x="223" y="10"/>
                  <a:pt x="223" y="20"/>
                </a:cubicBezTo>
                <a:cubicBezTo>
                  <a:pt x="223" y="20"/>
                  <a:pt x="213" y="30"/>
                  <a:pt x="203" y="30"/>
                </a:cubicBezTo>
                <a:cubicBezTo>
                  <a:pt x="20" y="30"/>
                  <a:pt x="20" y="30"/>
                  <a:pt x="20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5" name="Freeform 815">
            <a:extLst>
              <a:ext uri="{FF2B5EF4-FFF2-40B4-BE49-F238E27FC236}">
                <a16:creationId xmlns:a16="http://schemas.microsoft.com/office/drawing/2014/main" id="{35AB5E80-562E-6F47-9FDB-E7F0480BD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4342" y="10774276"/>
            <a:ext cx="110151" cy="27539"/>
          </a:xfrm>
          <a:custGeom>
            <a:avLst/>
            <a:gdLst>
              <a:gd name="T0" fmla="*/ 101 w 123"/>
              <a:gd name="T1" fmla="*/ 30 h 31"/>
              <a:gd name="T2" fmla="*/ 101 w 123"/>
              <a:gd name="T3" fmla="*/ 30 h 31"/>
              <a:gd name="T4" fmla="*/ 101 w 123"/>
              <a:gd name="T5" fmla="*/ 30 h 31"/>
              <a:gd name="T6" fmla="*/ 20 w 123"/>
              <a:gd name="T7" fmla="*/ 30 h 31"/>
              <a:gd name="T8" fmla="*/ 0 w 123"/>
              <a:gd name="T9" fmla="*/ 10 h 31"/>
              <a:gd name="T10" fmla="*/ 20 w 123"/>
              <a:gd name="T11" fmla="*/ 0 h 31"/>
              <a:gd name="T12" fmla="*/ 101 w 123"/>
              <a:gd name="T13" fmla="*/ 0 h 31"/>
              <a:gd name="T14" fmla="*/ 122 w 123"/>
              <a:gd name="T15" fmla="*/ 20 h 31"/>
              <a:gd name="T16" fmla="*/ 101 w 123"/>
              <a:gd name="T17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" h="31">
                <a:moveTo>
                  <a:pt x="101" y="30"/>
                </a:moveTo>
                <a:lnTo>
                  <a:pt x="101" y="30"/>
                </a:lnTo>
                <a:lnTo>
                  <a:pt x="101" y="30"/>
                </a:lnTo>
                <a:cubicBezTo>
                  <a:pt x="20" y="30"/>
                  <a:pt x="20" y="30"/>
                  <a:pt x="20" y="30"/>
                </a:cubicBezTo>
                <a:cubicBezTo>
                  <a:pt x="10" y="30"/>
                  <a:pt x="0" y="20"/>
                  <a:pt x="0" y="10"/>
                </a:cubicBezTo>
                <a:cubicBezTo>
                  <a:pt x="0" y="0"/>
                  <a:pt x="10" y="0"/>
                  <a:pt x="20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12" y="0"/>
                  <a:pt x="122" y="10"/>
                  <a:pt x="122" y="20"/>
                </a:cubicBezTo>
                <a:cubicBezTo>
                  <a:pt x="122" y="30"/>
                  <a:pt x="112" y="30"/>
                  <a:pt x="101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6" name="Freeform 816">
            <a:extLst>
              <a:ext uri="{FF2B5EF4-FFF2-40B4-BE49-F238E27FC236}">
                <a16:creationId xmlns:a16="http://schemas.microsoft.com/office/drawing/2014/main" id="{4DCF59FD-428E-C545-95BC-58441FFFA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4342" y="10852955"/>
            <a:ext cx="110151" cy="39340"/>
          </a:xfrm>
          <a:custGeom>
            <a:avLst/>
            <a:gdLst>
              <a:gd name="T0" fmla="*/ 101 w 123"/>
              <a:gd name="T1" fmla="*/ 41 h 42"/>
              <a:gd name="T2" fmla="*/ 101 w 123"/>
              <a:gd name="T3" fmla="*/ 41 h 42"/>
              <a:gd name="T4" fmla="*/ 101 w 123"/>
              <a:gd name="T5" fmla="*/ 41 h 42"/>
              <a:gd name="T6" fmla="*/ 20 w 123"/>
              <a:gd name="T7" fmla="*/ 30 h 42"/>
              <a:gd name="T8" fmla="*/ 0 w 123"/>
              <a:gd name="T9" fmla="*/ 20 h 42"/>
              <a:gd name="T10" fmla="*/ 20 w 123"/>
              <a:gd name="T11" fmla="*/ 0 h 42"/>
              <a:gd name="T12" fmla="*/ 20 w 123"/>
              <a:gd name="T13" fmla="*/ 0 h 42"/>
              <a:gd name="T14" fmla="*/ 101 w 123"/>
              <a:gd name="T15" fmla="*/ 0 h 42"/>
              <a:gd name="T16" fmla="*/ 122 w 123"/>
              <a:gd name="T17" fmla="*/ 20 h 42"/>
              <a:gd name="T18" fmla="*/ 101 w 123"/>
              <a:gd name="T1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3" h="42">
                <a:moveTo>
                  <a:pt x="101" y="41"/>
                </a:moveTo>
                <a:lnTo>
                  <a:pt x="101" y="41"/>
                </a:lnTo>
                <a:lnTo>
                  <a:pt x="101" y="41"/>
                </a:lnTo>
                <a:cubicBezTo>
                  <a:pt x="20" y="30"/>
                  <a:pt x="20" y="30"/>
                  <a:pt x="20" y="30"/>
                </a:cubicBezTo>
                <a:cubicBezTo>
                  <a:pt x="10" y="30"/>
                  <a:pt x="0" y="30"/>
                  <a:pt x="0" y="20"/>
                </a:cubicBezTo>
                <a:cubicBezTo>
                  <a:pt x="0" y="10"/>
                  <a:pt x="10" y="0"/>
                  <a:pt x="20" y="0"/>
                </a:cubicBezTo>
                <a:lnTo>
                  <a:pt x="20" y="0"/>
                </a:lnTo>
                <a:cubicBezTo>
                  <a:pt x="101" y="0"/>
                  <a:pt x="101" y="0"/>
                  <a:pt x="101" y="0"/>
                </a:cubicBezTo>
                <a:cubicBezTo>
                  <a:pt x="112" y="0"/>
                  <a:pt x="122" y="10"/>
                  <a:pt x="122" y="20"/>
                </a:cubicBezTo>
                <a:cubicBezTo>
                  <a:pt x="122" y="30"/>
                  <a:pt x="112" y="41"/>
                  <a:pt x="101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7" name="Freeform 817">
            <a:extLst>
              <a:ext uri="{FF2B5EF4-FFF2-40B4-BE49-F238E27FC236}">
                <a16:creationId xmlns:a16="http://schemas.microsoft.com/office/drawing/2014/main" id="{CE9CEAAF-8AA6-EB47-B48A-8F1BECF2F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4342" y="10935570"/>
            <a:ext cx="110151" cy="39340"/>
          </a:xfrm>
          <a:custGeom>
            <a:avLst/>
            <a:gdLst>
              <a:gd name="T0" fmla="*/ 101 w 123"/>
              <a:gd name="T1" fmla="*/ 41 h 42"/>
              <a:gd name="T2" fmla="*/ 101 w 123"/>
              <a:gd name="T3" fmla="*/ 41 h 42"/>
              <a:gd name="T4" fmla="*/ 101 w 123"/>
              <a:gd name="T5" fmla="*/ 41 h 42"/>
              <a:gd name="T6" fmla="*/ 10 w 123"/>
              <a:gd name="T7" fmla="*/ 41 h 42"/>
              <a:gd name="T8" fmla="*/ 0 w 123"/>
              <a:gd name="T9" fmla="*/ 21 h 42"/>
              <a:gd name="T10" fmla="*/ 10 w 123"/>
              <a:gd name="T11" fmla="*/ 0 h 42"/>
              <a:gd name="T12" fmla="*/ 10 w 123"/>
              <a:gd name="T13" fmla="*/ 0 h 42"/>
              <a:gd name="T14" fmla="*/ 101 w 123"/>
              <a:gd name="T15" fmla="*/ 0 h 42"/>
              <a:gd name="T16" fmla="*/ 122 w 123"/>
              <a:gd name="T17" fmla="*/ 21 h 42"/>
              <a:gd name="T18" fmla="*/ 101 w 123"/>
              <a:gd name="T1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3" h="42">
                <a:moveTo>
                  <a:pt x="101" y="41"/>
                </a:moveTo>
                <a:lnTo>
                  <a:pt x="101" y="41"/>
                </a:lnTo>
                <a:lnTo>
                  <a:pt x="101" y="41"/>
                </a:lnTo>
                <a:cubicBezTo>
                  <a:pt x="10" y="41"/>
                  <a:pt x="10" y="41"/>
                  <a:pt x="10" y="41"/>
                </a:cubicBezTo>
                <a:cubicBezTo>
                  <a:pt x="0" y="41"/>
                  <a:pt x="0" y="31"/>
                  <a:pt x="0" y="21"/>
                </a:cubicBezTo>
                <a:cubicBezTo>
                  <a:pt x="0" y="10"/>
                  <a:pt x="0" y="0"/>
                  <a:pt x="10" y="0"/>
                </a:cubicBezTo>
                <a:lnTo>
                  <a:pt x="10" y="0"/>
                </a:lnTo>
                <a:cubicBezTo>
                  <a:pt x="101" y="0"/>
                  <a:pt x="101" y="0"/>
                  <a:pt x="101" y="0"/>
                </a:cubicBezTo>
                <a:cubicBezTo>
                  <a:pt x="112" y="0"/>
                  <a:pt x="122" y="10"/>
                  <a:pt x="122" y="21"/>
                </a:cubicBezTo>
                <a:cubicBezTo>
                  <a:pt x="122" y="31"/>
                  <a:pt x="112" y="41"/>
                  <a:pt x="101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8" name="Freeform 818">
            <a:extLst>
              <a:ext uri="{FF2B5EF4-FFF2-40B4-BE49-F238E27FC236}">
                <a16:creationId xmlns:a16="http://schemas.microsoft.com/office/drawing/2014/main" id="{310418EE-6A1E-FA4A-9034-ED3C3BA95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2567" y="10852955"/>
            <a:ext cx="118019" cy="39340"/>
          </a:xfrm>
          <a:custGeom>
            <a:avLst/>
            <a:gdLst>
              <a:gd name="T0" fmla="*/ 112 w 133"/>
              <a:gd name="T1" fmla="*/ 41 h 42"/>
              <a:gd name="T2" fmla="*/ 112 w 133"/>
              <a:gd name="T3" fmla="*/ 41 h 42"/>
              <a:gd name="T4" fmla="*/ 112 w 133"/>
              <a:gd name="T5" fmla="*/ 41 h 42"/>
              <a:gd name="T6" fmla="*/ 20 w 133"/>
              <a:gd name="T7" fmla="*/ 30 h 42"/>
              <a:gd name="T8" fmla="*/ 0 w 133"/>
              <a:gd name="T9" fmla="*/ 20 h 42"/>
              <a:gd name="T10" fmla="*/ 20 w 133"/>
              <a:gd name="T11" fmla="*/ 0 h 42"/>
              <a:gd name="T12" fmla="*/ 20 w 133"/>
              <a:gd name="T13" fmla="*/ 0 h 42"/>
              <a:gd name="T14" fmla="*/ 112 w 133"/>
              <a:gd name="T15" fmla="*/ 0 h 42"/>
              <a:gd name="T16" fmla="*/ 132 w 133"/>
              <a:gd name="T17" fmla="*/ 20 h 42"/>
              <a:gd name="T18" fmla="*/ 112 w 133"/>
              <a:gd name="T1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3" h="42">
                <a:moveTo>
                  <a:pt x="112" y="41"/>
                </a:moveTo>
                <a:lnTo>
                  <a:pt x="112" y="41"/>
                </a:lnTo>
                <a:lnTo>
                  <a:pt x="112" y="41"/>
                </a:lnTo>
                <a:cubicBezTo>
                  <a:pt x="20" y="30"/>
                  <a:pt x="20" y="30"/>
                  <a:pt x="20" y="30"/>
                </a:cubicBezTo>
                <a:cubicBezTo>
                  <a:pt x="10" y="30"/>
                  <a:pt x="0" y="30"/>
                  <a:pt x="0" y="20"/>
                </a:cubicBezTo>
                <a:cubicBezTo>
                  <a:pt x="0" y="10"/>
                  <a:pt x="10" y="0"/>
                  <a:pt x="20" y="0"/>
                </a:cubicBezTo>
                <a:lnTo>
                  <a:pt x="20" y="0"/>
                </a:lnTo>
                <a:cubicBezTo>
                  <a:pt x="112" y="0"/>
                  <a:pt x="112" y="0"/>
                  <a:pt x="112" y="0"/>
                </a:cubicBezTo>
                <a:cubicBezTo>
                  <a:pt x="122" y="0"/>
                  <a:pt x="132" y="10"/>
                  <a:pt x="132" y="20"/>
                </a:cubicBezTo>
                <a:cubicBezTo>
                  <a:pt x="132" y="30"/>
                  <a:pt x="122" y="41"/>
                  <a:pt x="112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9" name="Freeform 819">
            <a:extLst>
              <a:ext uri="{FF2B5EF4-FFF2-40B4-BE49-F238E27FC236}">
                <a16:creationId xmlns:a16="http://schemas.microsoft.com/office/drawing/2014/main" id="{7C0D5A83-B70A-574D-9032-190DF030D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2567" y="10935570"/>
            <a:ext cx="200634" cy="39340"/>
          </a:xfrm>
          <a:custGeom>
            <a:avLst/>
            <a:gdLst>
              <a:gd name="T0" fmla="*/ 203 w 224"/>
              <a:gd name="T1" fmla="*/ 41 h 42"/>
              <a:gd name="T2" fmla="*/ 203 w 224"/>
              <a:gd name="T3" fmla="*/ 41 h 42"/>
              <a:gd name="T4" fmla="*/ 20 w 224"/>
              <a:gd name="T5" fmla="*/ 41 h 42"/>
              <a:gd name="T6" fmla="*/ 0 w 224"/>
              <a:gd name="T7" fmla="*/ 21 h 42"/>
              <a:gd name="T8" fmla="*/ 20 w 224"/>
              <a:gd name="T9" fmla="*/ 0 h 42"/>
              <a:gd name="T10" fmla="*/ 203 w 224"/>
              <a:gd name="T11" fmla="*/ 0 h 42"/>
              <a:gd name="T12" fmla="*/ 223 w 224"/>
              <a:gd name="T13" fmla="*/ 21 h 42"/>
              <a:gd name="T14" fmla="*/ 203 w 224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4" h="42">
                <a:moveTo>
                  <a:pt x="203" y="41"/>
                </a:moveTo>
                <a:lnTo>
                  <a:pt x="203" y="41"/>
                </a:lnTo>
                <a:cubicBezTo>
                  <a:pt x="20" y="41"/>
                  <a:pt x="20" y="41"/>
                  <a:pt x="20" y="41"/>
                </a:cubicBezTo>
                <a:cubicBezTo>
                  <a:pt x="10" y="41"/>
                  <a:pt x="0" y="31"/>
                  <a:pt x="0" y="21"/>
                </a:cubicBezTo>
                <a:cubicBezTo>
                  <a:pt x="0" y="10"/>
                  <a:pt x="10" y="0"/>
                  <a:pt x="20" y="0"/>
                </a:cubicBezTo>
                <a:cubicBezTo>
                  <a:pt x="203" y="0"/>
                  <a:pt x="203" y="0"/>
                  <a:pt x="203" y="0"/>
                </a:cubicBezTo>
                <a:cubicBezTo>
                  <a:pt x="213" y="0"/>
                  <a:pt x="223" y="10"/>
                  <a:pt x="223" y="21"/>
                </a:cubicBezTo>
                <a:cubicBezTo>
                  <a:pt x="223" y="31"/>
                  <a:pt x="213" y="41"/>
                  <a:pt x="203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0" name="Freeform 820">
            <a:extLst>
              <a:ext uri="{FF2B5EF4-FFF2-40B4-BE49-F238E27FC236}">
                <a16:creationId xmlns:a16="http://schemas.microsoft.com/office/drawing/2014/main" id="{574C4D3B-B2D4-1440-AE72-D7AF27F40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1881" y="11033918"/>
            <a:ext cx="55076" cy="98351"/>
          </a:xfrm>
          <a:custGeom>
            <a:avLst/>
            <a:gdLst>
              <a:gd name="T0" fmla="*/ 30 w 61"/>
              <a:gd name="T1" fmla="*/ 111 h 112"/>
              <a:gd name="T2" fmla="*/ 30 w 61"/>
              <a:gd name="T3" fmla="*/ 111 h 112"/>
              <a:gd name="T4" fmla="*/ 0 w 61"/>
              <a:gd name="T5" fmla="*/ 111 h 112"/>
              <a:gd name="T6" fmla="*/ 0 w 61"/>
              <a:gd name="T7" fmla="*/ 101 h 112"/>
              <a:gd name="T8" fmla="*/ 10 w 61"/>
              <a:gd name="T9" fmla="*/ 101 h 112"/>
              <a:gd name="T10" fmla="*/ 40 w 61"/>
              <a:gd name="T11" fmla="*/ 101 h 112"/>
              <a:gd name="T12" fmla="*/ 50 w 61"/>
              <a:gd name="T13" fmla="*/ 81 h 112"/>
              <a:gd name="T14" fmla="*/ 30 w 61"/>
              <a:gd name="T15" fmla="*/ 61 h 112"/>
              <a:gd name="T16" fmla="*/ 10 w 61"/>
              <a:gd name="T17" fmla="*/ 51 h 112"/>
              <a:gd name="T18" fmla="*/ 0 w 61"/>
              <a:gd name="T19" fmla="*/ 30 h 112"/>
              <a:gd name="T20" fmla="*/ 10 w 61"/>
              <a:gd name="T21" fmla="*/ 10 h 112"/>
              <a:gd name="T22" fmla="*/ 60 w 61"/>
              <a:gd name="T23" fmla="*/ 10 h 112"/>
              <a:gd name="T24" fmla="*/ 60 w 61"/>
              <a:gd name="T25" fmla="*/ 20 h 112"/>
              <a:gd name="T26" fmla="*/ 50 w 61"/>
              <a:gd name="T27" fmla="*/ 20 h 112"/>
              <a:gd name="T28" fmla="*/ 20 w 61"/>
              <a:gd name="T29" fmla="*/ 20 h 112"/>
              <a:gd name="T30" fmla="*/ 10 w 61"/>
              <a:gd name="T31" fmla="*/ 30 h 112"/>
              <a:gd name="T32" fmla="*/ 30 w 61"/>
              <a:gd name="T33" fmla="*/ 51 h 112"/>
              <a:gd name="T34" fmla="*/ 50 w 61"/>
              <a:gd name="T35" fmla="*/ 61 h 112"/>
              <a:gd name="T36" fmla="*/ 60 w 61"/>
              <a:gd name="T37" fmla="*/ 81 h 112"/>
              <a:gd name="T38" fmla="*/ 50 w 61"/>
              <a:gd name="T39" fmla="*/ 111 h 112"/>
              <a:gd name="T40" fmla="*/ 30 w 61"/>
              <a:gd name="T41" fmla="*/ 11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1" h="112">
                <a:moveTo>
                  <a:pt x="30" y="111"/>
                </a:moveTo>
                <a:lnTo>
                  <a:pt x="30" y="111"/>
                </a:lnTo>
                <a:cubicBezTo>
                  <a:pt x="20" y="111"/>
                  <a:pt x="10" y="111"/>
                  <a:pt x="0" y="111"/>
                </a:cubicBezTo>
                <a:lnTo>
                  <a:pt x="0" y="101"/>
                </a:lnTo>
                <a:cubicBezTo>
                  <a:pt x="0" y="101"/>
                  <a:pt x="0" y="91"/>
                  <a:pt x="10" y="101"/>
                </a:cubicBezTo>
                <a:cubicBezTo>
                  <a:pt x="20" y="101"/>
                  <a:pt x="40" y="101"/>
                  <a:pt x="40" y="101"/>
                </a:cubicBezTo>
                <a:cubicBezTo>
                  <a:pt x="50" y="91"/>
                  <a:pt x="50" y="91"/>
                  <a:pt x="50" y="81"/>
                </a:cubicBezTo>
                <a:cubicBezTo>
                  <a:pt x="50" y="81"/>
                  <a:pt x="40" y="71"/>
                  <a:pt x="30" y="61"/>
                </a:cubicBezTo>
                <a:cubicBezTo>
                  <a:pt x="20" y="61"/>
                  <a:pt x="10" y="61"/>
                  <a:pt x="10" y="51"/>
                </a:cubicBezTo>
                <a:cubicBezTo>
                  <a:pt x="0" y="51"/>
                  <a:pt x="0" y="41"/>
                  <a:pt x="0" y="30"/>
                </a:cubicBezTo>
                <a:cubicBezTo>
                  <a:pt x="0" y="20"/>
                  <a:pt x="0" y="20"/>
                  <a:pt x="10" y="10"/>
                </a:cubicBezTo>
                <a:cubicBezTo>
                  <a:pt x="20" y="0"/>
                  <a:pt x="40" y="0"/>
                  <a:pt x="60" y="10"/>
                </a:cubicBezTo>
                <a:cubicBezTo>
                  <a:pt x="60" y="10"/>
                  <a:pt x="60" y="10"/>
                  <a:pt x="60" y="20"/>
                </a:cubicBezTo>
                <a:cubicBezTo>
                  <a:pt x="60" y="20"/>
                  <a:pt x="60" y="20"/>
                  <a:pt x="50" y="20"/>
                </a:cubicBezTo>
                <a:cubicBezTo>
                  <a:pt x="40" y="10"/>
                  <a:pt x="30" y="10"/>
                  <a:pt x="20" y="20"/>
                </a:cubicBezTo>
                <a:cubicBezTo>
                  <a:pt x="10" y="20"/>
                  <a:pt x="10" y="30"/>
                  <a:pt x="10" y="30"/>
                </a:cubicBezTo>
                <a:cubicBezTo>
                  <a:pt x="10" y="41"/>
                  <a:pt x="20" y="51"/>
                  <a:pt x="30" y="51"/>
                </a:cubicBezTo>
                <a:cubicBezTo>
                  <a:pt x="40" y="61"/>
                  <a:pt x="50" y="61"/>
                  <a:pt x="50" y="61"/>
                </a:cubicBezTo>
                <a:cubicBezTo>
                  <a:pt x="60" y="71"/>
                  <a:pt x="60" y="81"/>
                  <a:pt x="60" y="81"/>
                </a:cubicBezTo>
                <a:cubicBezTo>
                  <a:pt x="60" y="91"/>
                  <a:pt x="60" y="101"/>
                  <a:pt x="50" y="111"/>
                </a:cubicBezTo>
                <a:cubicBezTo>
                  <a:pt x="40" y="111"/>
                  <a:pt x="40" y="111"/>
                  <a:pt x="30" y="11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1" name="Freeform 821">
            <a:extLst>
              <a:ext uri="{FF2B5EF4-FFF2-40B4-BE49-F238E27FC236}">
                <a16:creationId xmlns:a16="http://schemas.microsoft.com/office/drawing/2014/main" id="{511B0B99-7BC0-5145-B5EB-34E59A0AD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1549" y="11018182"/>
            <a:ext cx="19671" cy="19671"/>
          </a:xfrm>
          <a:custGeom>
            <a:avLst/>
            <a:gdLst>
              <a:gd name="T0" fmla="*/ 10 w 21"/>
              <a:gd name="T1" fmla="*/ 20 h 21"/>
              <a:gd name="T2" fmla="*/ 10 w 21"/>
              <a:gd name="T3" fmla="*/ 20 h 21"/>
              <a:gd name="T4" fmla="*/ 0 w 21"/>
              <a:gd name="T5" fmla="*/ 10 h 21"/>
              <a:gd name="T6" fmla="*/ 0 w 21"/>
              <a:gd name="T7" fmla="*/ 0 h 21"/>
              <a:gd name="T8" fmla="*/ 10 w 21"/>
              <a:gd name="T9" fmla="*/ 0 h 21"/>
              <a:gd name="T10" fmla="*/ 20 w 21"/>
              <a:gd name="T11" fmla="*/ 0 h 21"/>
              <a:gd name="T12" fmla="*/ 20 w 21"/>
              <a:gd name="T13" fmla="*/ 10 h 21"/>
              <a:gd name="T14" fmla="*/ 10 w 21"/>
              <a:gd name="T15" fmla="*/ 2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" h="21">
                <a:moveTo>
                  <a:pt x="10" y="20"/>
                </a:moveTo>
                <a:lnTo>
                  <a:pt x="10" y="20"/>
                </a:lnTo>
                <a:cubicBezTo>
                  <a:pt x="10" y="20"/>
                  <a:pt x="0" y="20"/>
                  <a:pt x="0" y="10"/>
                </a:cubicBezTo>
                <a:cubicBezTo>
                  <a:pt x="0" y="0"/>
                  <a:pt x="0" y="0"/>
                  <a:pt x="0" y="0"/>
                </a:cubicBezTo>
                <a:lnTo>
                  <a:pt x="10" y="0"/>
                </a:lnTo>
                <a:lnTo>
                  <a:pt x="20" y="0"/>
                </a:lnTo>
                <a:cubicBezTo>
                  <a:pt x="20" y="10"/>
                  <a:pt x="20" y="10"/>
                  <a:pt x="20" y="10"/>
                </a:cubicBezTo>
                <a:cubicBezTo>
                  <a:pt x="20" y="20"/>
                  <a:pt x="10" y="20"/>
                  <a:pt x="10" y="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2" name="Freeform 822">
            <a:extLst>
              <a:ext uri="{FF2B5EF4-FFF2-40B4-BE49-F238E27FC236}">
                <a16:creationId xmlns:a16="http://schemas.microsoft.com/office/drawing/2014/main" id="{422825CF-7BCA-2C48-819B-C662F8D32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1549" y="11144070"/>
            <a:ext cx="19671" cy="19671"/>
          </a:xfrm>
          <a:custGeom>
            <a:avLst/>
            <a:gdLst>
              <a:gd name="T0" fmla="*/ 10 w 21"/>
              <a:gd name="T1" fmla="*/ 20 h 21"/>
              <a:gd name="T2" fmla="*/ 10 w 21"/>
              <a:gd name="T3" fmla="*/ 20 h 21"/>
              <a:gd name="T4" fmla="*/ 0 w 21"/>
              <a:gd name="T5" fmla="*/ 10 h 21"/>
              <a:gd name="T6" fmla="*/ 0 w 21"/>
              <a:gd name="T7" fmla="*/ 0 h 21"/>
              <a:gd name="T8" fmla="*/ 10 w 21"/>
              <a:gd name="T9" fmla="*/ 0 h 21"/>
              <a:gd name="T10" fmla="*/ 20 w 21"/>
              <a:gd name="T11" fmla="*/ 0 h 21"/>
              <a:gd name="T12" fmla="*/ 20 w 21"/>
              <a:gd name="T13" fmla="*/ 10 h 21"/>
              <a:gd name="T14" fmla="*/ 10 w 21"/>
              <a:gd name="T15" fmla="*/ 2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" h="21">
                <a:moveTo>
                  <a:pt x="10" y="20"/>
                </a:moveTo>
                <a:lnTo>
                  <a:pt x="10" y="20"/>
                </a:lnTo>
                <a:cubicBezTo>
                  <a:pt x="10" y="20"/>
                  <a:pt x="0" y="20"/>
                  <a:pt x="0" y="10"/>
                </a:cubicBezTo>
                <a:cubicBezTo>
                  <a:pt x="0" y="0"/>
                  <a:pt x="0" y="0"/>
                  <a:pt x="0" y="0"/>
                </a:cubicBezTo>
                <a:lnTo>
                  <a:pt x="10" y="0"/>
                </a:lnTo>
                <a:lnTo>
                  <a:pt x="20" y="0"/>
                </a:lnTo>
                <a:cubicBezTo>
                  <a:pt x="20" y="10"/>
                  <a:pt x="20" y="10"/>
                  <a:pt x="20" y="10"/>
                </a:cubicBezTo>
                <a:cubicBezTo>
                  <a:pt x="20" y="20"/>
                  <a:pt x="10" y="20"/>
                  <a:pt x="10" y="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3" name="Freeform 823">
            <a:extLst>
              <a:ext uri="{FF2B5EF4-FFF2-40B4-BE49-F238E27FC236}">
                <a16:creationId xmlns:a16="http://schemas.microsoft.com/office/drawing/2014/main" id="{25B7BE8C-F07E-8C47-A5CE-A625C306D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2567" y="11100797"/>
            <a:ext cx="118019" cy="35405"/>
          </a:xfrm>
          <a:custGeom>
            <a:avLst/>
            <a:gdLst>
              <a:gd name="T0" fmla="*/ 112 w 133"/>
              <a:gd name="T1" fmla="*/ 40 h 41"/>
              <a:gd name="T2" fmla="*/ 112 w 133"/>
              <a:gd name="T3" fmla="*/ 40 h 41"/>
              <a:gd name="T4" fmla="*/ 20 w 133"/>
              <a:gd name="T5" fmla="*/ 40 h 41"/>
              <a:gd name="T6" fmla="*/ 0 w 133"/>
              <a:gd name="T7" fmla="*/ 20 h 41"/>
              <a:gd name="T8" fmla="*/ 20 w 133"/>
              <a:gd name="T9" fmla="*/ 0 h 41"/>
              <a:gd name="T10" fmla="*/ 112 w 133"/>
              <a:gd name="T11" fmla="*/ 0 h 41"/>
              <a:gd name="T12" fmla="*/ 132 w 133"/>
              <a:gd name="T13" fmla="*/ 20 h 41"/>
              <a:gd name="T14" fmla="*/ 112 w 133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" h="41">
                <a:moveTo>
                  <a:pt x="112" y="40"/>
                </a:moveTo>
                <a:lnTo>
                  <a:pt x="112" y="40"/>
                </a:lnTo>
                <a:cubicBezTo>
                  <a:pt x="20" y="40"/>
                  <a:pt x="20" y="40"/>
                  <a:pt x="20" y="40"/>
                </a:cubicBezTo>
                <a:cubicBezTo>
                  <a:pt x="10" y="40"/>
                  <a:pt x="0" y="3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22" y="0"/>
                  <a:pt x="132" y="10"/>
                  <a:pt x="132" y="20"/>
                </a:cubicBezTo>
                <a:cubicBezTo>
                  <a:pt x="132" y="30"/>
                  <a:pt x="122" y="40"/>
                  <a:pt x="112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4" name="Freeform 824">
            <a:extLst>
              <a:ext uri="{FF2B5EF4-FFF2-40B4-BE49-F238E27FC236}">
                <a16:creationId xmlns:a16="http://schemas.microsoft.com/office/drawing/2014/main" id="{AD1E4B50-A4AC-0048-8386-2DF115AD5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284" y="1328794"/>
            <a:ext cx="625504" cy="625501"/>
          </a:xfrm>
          <a:custGeom>
            <a:avLst/>
            <a:gdLst>
              <a:gd name="T0" fmla="*/ 345 w 700"/>
              <a:gd name="T1" fmla="*/ 700 h 701"/>
              <a:gd name="T2" fmla="*/ 345 w 700"/>
              <a:gd name="T3" fmla="*/ 700 h 701"/>
              <a:gd name="T4" fmla="*/ 101 w 700"/>
              <a:gd name="T5" fmla="*/ 599 h 701"/>
              <a:gd name="T6" fmla="*/ 0 w 700"/>
              <a:gd name="T7" fmla="*/ 345 h 701"/>
              <a:gd name="T8" fmla="*/ 101 w 700"/>
              <a:gd name="T9" fmla="*/ 102 h 701"/>
              <a:gd name="T10" fmla="*/ 345 w 700"/>
              <a:gd name="T11" fmla="*/ 0 h 701"/>
              <a:gd name="T12" fmla="*/ 405 w 700"/>
              <a:gd name="T13" fmla="*/ 0 h 701"/>
              <a:gd name="T14" fmla="*/ 426 w 700"/>
              <a:gd name="T15" fmla="*/ 31 h 701"/>
              <a:gd name="T16" fmla="*/ 375 w 700"/>
              <a:gd name="T17" fmla="*/ 325 h 701"/>
              <a:gd name="T18" fmla="*/ 669 w 700"/>
              <a:gd name="T19" fmla="*/ 325 h 701"/>
              <a:gd name="T20" fmla="*/ 699 w 700"/>
              <a:gd name="T21" fmla="*/ 345 h 701"/>
              <a:gd name="T22" fmla="*/ 588 w 700"/>
              <a:gd name="T23" fmla="*/ 599 h 701"/>
              <a:gd name="T24" fmla="*/ 345 w 700"/>
              <a:gd name="T25" fmla="*/ 700 h 701"/>
              <a:gd name="T26" fmla="*/ 345 w 700"/>
              <a:gd name="T27" fmla="*/ 51 h 701"/>
              <a:gd name="T28" fmla="*/ 345 w 700"/>
              <a:gd name="T29" fmla="*/ 51 h 701"/>
              <a:gd name="T30" fmla="*/ 131 w 700"/>
              <a:gd name="T31" fmla="*/ 133 h 701"/>
              <a:gd name="T32" fmla="*/ 40 w 700"/>
              <a:gd name="T33" fmla="*/ 345 h 701"/>
              <a:gd name="T34" fmla="*/ 131 w 700"/>
              <a:gd name="T35" fmla="*/ 558 h 701"/>
              <a:gd name="T36" fmla="*/ 345 w 700"/>
              <a:gd name="T37" fmla="*/ 649 h 701"/>
              <a:gd name="T38" fmla="*/ 557 w 700"/>
              <a:gd name="T39" fmla="*/ 558 h 701"/>
              <a:gd name="T40" fmla="*/ 649 w 700"/>
              <a:gd name="T41" fmla="*/ 376 h 701"/>
              <a:gd name="T42" fmla="*/ 345 w 700"/>
              <a:gd name="T43" fmla="*/ 376 h 701"/>
              <a:gd name="T44" fmla="*/ 324 w 700"/>
              <a:gd name="T45" fmla="*/ 365 h 701"/>
              <a:gd name="T46" fmla="*/ 324 w 700"/>
              <a:gd name="T47" fmla="*/ 345 h 701"/>
              <a:gd name="T48" fmla="*/ 375 w 700"/>
              <a:gd name="T49" fmla="*/ 51 h 701"/>
              <a:gd name="T50" fmla="*/ 345 w 700"/>
              <a:gd name="T51" fmla="*/ 51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00" h="701">
                <a:moveTo>
                  <a:pt x="345" y="700"/>
                </a:moveTo>
                <a:lnTo>
                  <a:pt x="345" y="700"/>
                </a:lnTo>
                <a:cubicBezTo>
                  <a:pt x="253" y="700"/>
                  <a:pt x="162" y="660"/>
                  <a:pt x="101" y="599"/>
                </a:cubicBezTo>
                <a:cubicBezTo>
                  <a:pt x="30" y="528"/>
                  <a:pt x="0" y="437"/>
                  <a:pt x="0" y="345"/>
                </a:cubicBezTo>
                <a:cubicBezTo>
                  <a:pt x="0" y="254"/>
                  <a:pt x="30" y="163"/>
                  <a:pt x="101" y="102"/>
                </a:cubicBezTo>
                <a:cubicBezTo>
                  <a:pt x="162" y="31"/>
                  <a:pt x="253" y="0"/>
                  <a:pt x="345" y="0"/>
                </a:cubicBezTo>
                <a:cubicBezTo>
                  <a:pt x="365" y="0"/>
                  <a:pt x="385" y="0"/>
                  <a:pt x="405" y="0"/>
                </a:cubicBezTo>
                <a:cubicBezTo>
                  <a:pt x="415" y="11"/>
                  <a:pt x="426" y="21"/>
                  <a:pt x="426" y="31"/>
                </a:cubicBezTo>
                <a:cubicBezTo>
                  <a:pt x="375" y="325"/>
                  <a:pt x="375" y="325"/>
                  <a:pt x="375" y="325"/>
                </a:cubicBezTo>
                <a:cubicBezTo>
                  <a:pt x="669" y="325"/>
                  <a:pt x="669" y="325"/>
                  <a:pt x="669" y="325"/>
                </a:cubicBezTo>
                <a:cubicBezTo>
                  <a:pt x="679" y="325"/>
                  <a:pt x="699" y="335"/>
                  <a:pt x="699" y="345"/>
                </a:cubicBezTo>
                <a:cubicBezTo>
                  <a:pt x="699" y="437"/>
                  <a:pt x="659" y="528"/>
                  <a:pt x="588" y="599"/>
                </a:cubicBezTo>
                <a:cubicBezTo>
                  <a:pt x="527" y="660"/>
                  <a:pt x="436" y="700"/>
                  <a:pt x="345" y="700"/>
                </a:cubicBezTo>
                <a:close/>
                <a:moveTo>
                  <a:pt x="345" y="51"/>
                </a:moveTo>
                <a:lnTo>
                  <a:pt x="345" y="51"/>
                </a:lnTo>
                <a:cubicBezTo>
                  <a:pt x="263" y="51"/>
                  <a:pt x="192" y="82"/>
                  <a:pt x="131" y="133"/>
                </a:cubicBezTo>
                <a:cubicBezTo>
                  <a:pt x="71" y="193"/>
                  <a:pt x="40" y="264"/>
                  <a:pt x="40" y="345"/>
                </a:cubicBezTo>
                <a:cubicBezTo>
                  <a:pt x="40" y="426"/>
                  <a:pt x="71" y="508"/>
                  <a:pt x="131" y="558"/>
                </a:cubicBezTo>
                <a:cubicBezTo>
                  <a:pt x="192" y="619"/>
                  <a:pt x="263" y="649"/>
                  <a:pt x="345" y="649"/>
                </a:cubicBezTo>
                <a:cubicBezTo>
                  <a:pt x="426" y="649"/>
                  <a:pt x="496" y="619"/>
                  <a:pt x="557" y="558"/>
                </a:cubicBezTo>
                <a:cubicBezTo>
                  <a:pt x="608" y="508"/>
                  <a:pt x="639" y="447"/>
                  <a:pt x="649" y="376"/>
                </a:cubicBezTo>
                <a:cubicBezTo>
                  <a:pt x="345" y="376"/>
                  <a:pt x="345" y="376"/>
                  <a:pt x="345" y="376"/>
                </a:cubicBezTo>
                <a:cubicBezTo>
                  <a:pt x="334" y="376"/>
                  <a:pt x="334" y="365"/>
                  <a:pt x="324" y="365"/>
                </a:cubicBezTo>
                <a:cubicBezTo>
                  <a:pt x="324" y="355"/>
                  <a:pt x="324" y="355"/>
                  <a:pt x="324" y="345"/>
                </a:cubicBezTo>
                <a:cubicBezTo>
                  <a:pt x="375" y="51"/>
                  <a:pt x="375" y="51"/>
                  <a:pt x="375" y="51"/>
                </a:cubicBezTo>
                <a:cubicBezTo>
                  <a:pt x="365" y="51"/>
                  <a:pt x="355" y="51"/>
                  <a:pt x="345" y="5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5" name="Freeform 825">
            <a:extLst>
              <a:ext uri="{FF2B5EF4-FFF2-40B4-BE49-F238E27FC236}">
                <a16:creationId xmlns:a16="http://schemas.microsoft.com/office/drawing/2014/main" id="{D20A3A2A-34E1-2244-9716-91F2AA99B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2210" y="1269783"/>
            <a:ext cx="346190" cy="334389"/>
          </a:xfrm>
          <a:custGeom>
            <a:avLst/>
            <a:gdLst>
              <a:gd name="T0" fmla="*/ 355 w 387"/>
              <a:gd name="T1" fmla="*/ 375 h 376"/>
              <a:gd name="T2" fmla="*/ 355 w 387"/>
              <a:gd name="T3" fmla="*/ 375 h 376"/>
              <a:gd name="T4" fmla="*/ 31 w 387"/>
              <a:gd name="T5" fmla="*/ 375 h 376"/>
              <a:gd name="T6" fmla="*/ 10 w 387"/>
              <a:gd name="T7" fmla="*/ 365 h 376"/>
              <a:gd name="T8" fmla="*/ 10 w 387"/>
              <a:gd name="T9" fmla="*/ 344 h 376"/>
              <a:gd name="T10" fmla="*/ 61 w 387"/>
              <a:gd name="T11" fmla="*/ 20 h 376"/>
              <a:gd name="T12" fmla="*/ 71 w 387"/>
              <a:gd name="T13" fmla="*/ 0 h 376"/>
              <a:gd name="T14" fmla="*/ 91 w 387"/>
              <a:gd name="T15" fmla="*/ 0 h 376"/>
              <a:gd name="T16" fmla="*/ 305 w 387"/>
              <a:gd name="T17" fmla="*/ 121 h 376"/>
              <a:gd name="T18" fmla="*/ 386 w 387"/>
              <a:gd name="T19" fmla="*/ 344 h 376"/>
              <a:gd name="T20" fmla="*/ 355 w 387"/>
              <a:gd name="T21" fmla="*/ 375 h 376"/>
              <a:gd name="T22" fmla="*/ 61 w 387"/>
              <a:gd name="T23" fmla="*/ 324 h 376"/>
              <a:gd name="T24" fmla="*/ 61 w 387"/>
              <a:gd name="T25" fmla="*/ 324 h 376"/>
              <a:gd name="T26" fmla="*/ 335 w 387"/>
              <a:gd name="T27" fmla="*/ 324 h 376"/>
              <a:gd name="T28" fmla="*/ 264 w 387"/>
              <a:gd name="T29" fmla="*/ 152 h 376"/>
              <a:gd name="T30" fmla="*/ 102 w 387"/>
              <a:gd name="T31" fmla="*/ 50 h 376"/>
              <a:gd name="T32" fmla="*/ 61 w 387"/>
              <a:gd name="T33" fmla="*/ 324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87" h="376">
                <a:moveTo>
                  <a:pt x="355" y="375"/>
                </a:moveTo>
                <a:lnTo>
                  <a:pt x="355" y="375"/>
                </a:lnTo>
                <a:cubicBezTo>
                  <a:pt x="31" y="375"/>
                  <a:pt x="31" y="375"/>
                  <a:pt x="31" y="375"/>
                </a:cubicBezTo>
                <a:cubicBezTo>
                  <a:pt x="21" y="375"/>
                  <a:pt x="21" y="365"/>
                  <a:pt x="10" y="365"/>
                </a:cubicBezTo>
                <a:cubicBezTo>
                  <a:pt x="10" y="354"/>
                  <a:pt x="0" y="344"/>
                  <a:pt x="10" y="344"/>
                </a:cubicBezTo>
                <a:cubicBezTo>
                  <a:pt x="61" y="20"/>
                  <a:pt x="61" y="20"/>
                  <a:pt x="61" y="20"/>
                </a:cubicBezTo>
                <a:cubicBezTo>
                  <a:pt x="61" y="10"/>
                  <a:pt x="71" y="10"/>
                  <a:pt x="71" y="0"/>
                </a:cubicBezTo>
                <a:cubicBezTo>
                  <a:pt x="81" y="0"/>
                  <a:pt x="81" y="0"/>
                  <a:pt x="91" y="0"/>
                </a:cubicBezTo>
                <a:cubicBezTo>
                  <a:pt x="173" y="10"/>
                  <a:pt x="244" y="60"/>
                  <a:pt x="305" y="121"/>
                </a:cubicBezTo>
                <a:cubicBezTo>
                  <a:pt x="355" y="182"/>
                  <a:pt x="386" y="263"/>
                  <a:pt x="386" y="344"/>
                </a:cubicBezTo>
                <a:cubicBezTo>
                  <a:pt x="386" y="365"/>
                  <a:pt x="375" y="375"/>
                  <a:pt x="355" y="375"/>
                </a:cubicBezTo>
                <a:close/>
                <a:moveTo>
                  <a:pt x="61" y="324"/>
                </a:moveTo>
                <a:lnTo>
                  <a:pt x="61" y="324"/>
                </a:lnTo>
                <a:cubicBezTo>
                  <a:pt x="335" y="324"/>
                  <a:pt x="335" y="324"/>
                  <a:pt x="335" y="324"/>
                </a:cubicBezTo>
                <a:cubicBezTo>
                  <a:pt x="325" y="263"/>
                  <a:pt x="305" y="203"/>
                  <a:pt x="264" y="152"/>
                </a:cubicBezTo>
                <a:cubicBezTo>
                  <a:pt x="224" y="101"/>
                  <a:pt x="163" y="70"/>
                  <a:pt x="102" y="50"/>
                </a:cubicBezTo>
                <a:lnTo>
                  <a:pt x="61" y="32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6" name="Freeform 826">
            <a:extLst>
              <a:ext uri="{FF2B5EF4-FFF2-40B4-BE49-F238E27FC236}">
                <a16:creationId xmlns:a16="http://schemas.microsoft.com/office/drawing/2014/main" id="{1BD3DD74-D9AC-2B4D-B864-9689988F8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2898" y="1619908"/>
            <a:ext cx="255707" cy="243907"/>
          </a:xfrm>
          <a:custGeom>
            <a:avLst/>
            <a:gdLst>
              <a:gd name="T0" fmla="*/ 20 w 285"/>
              <a:gd name="T1" fmla="*/ 274 h 275"/>
              <a:gd name="T2" fmla="*/ 20 w 285"/>
              <a:gd name="T3" fmla="*/ 274 h 275"/>
              <a:gd name="T4" fmla="*/ 10 w 285"/>
              <a:gd name="T5" fmla="*/ 274 h 275"/>
              <a:gd name="T6" fmla="*/ 10 w 285"/>
              <a:gd name="T7" fmla="*/ 233 h 275"/>
              <a:gd name="T8" fmla="*/ 233 w 285"/>
              <a:gd name="T9" fmla="*/ 10 h 275"/>
              <a:gd name="T10" fmla="*/ 274 w 285"/>
              <a:gd name="T11" fmla="*/ 10 h 275"/>
              <a:gd name="T12" fmla="*/ 274 w 285"/>
              <a:gd name="T13" fmla="*/ 40 h 275"/>
              <a:gd name="T14" fmla="*/ 40 w 285"/>
              <a:gd name="T15" fmla="*/ 274 h 275"/>
              <a:gd name="T16" fmla="*/ 20 w 285"/>
              <a:gd name="T17" fmla="*/ 274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5" h="275">
                <a:moveTo>
                  <a:pt x="20" y="274"/>
                </a:moveTo>
                <a:lnTo>
                  <a:pt x="20" y="274"/>
                </a:lnTo>
                <a:lnTo>
                  <a:pt x="10" y="274"/>
                </a:lnTo>
                <a:cubicBezTo>
                  <a:pt x="0" y="264"/>
                  <a:pt x="0" y="243"/>
                  <a:pt x="10" y="233"/>
                </a:cubicBezTo>
                <a:cubicBezTo>
                  <a:pt x="233" y="10"/>
                  <a:pt x="233" y="10"/>
                  <a:pt x="233" y="10"/>
                </a:cubicBezTo>
                <a:cubicBezTo>
                  <a:pt x="243" y="0"/>
                  <a:pt x="264" y="0"/>
                  <a:pt x="274" y="10"/>
                </a:cubicBezTo>
                <a:cubicBezTo>
                  <a:pt x="284" y="20"/>
                  <a:pt x="284" y="30"/>
                  <a:pt x="274" y="40"/>
                </a:cubicBezTo>
                <a:cubicBezTo>
                  <a:pt x="40" y="274"/>
                  <a:pt x="40" y="274"/>
                  <a:pt x="40" y="274"/>
                </a:cubicBezTo>
                <a:cubicBezTo>
                  <a:pt x="40" y="274"/>
                  <a:pt x="30" y="274"/>
                  <a:pt x="20" y="2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7" name="Freeform 827">
            <a:extLst>
              <a:ext uri="{FF2B5EF4-FFF2-40B4-BE49-F238E27FC236}">
                <a16:creationId xmlns:a16="http://schemas.microsoft.com/office/drawing/2014/main" id="{6FAF51DE-5690-CE49-8BBE-F2D3B4410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284" y="4389429"/>
            <a:ext cx="708116" cy="704181"/>
          </a:xfrm>
          <a:custGeom>
            <a:avLst/>
            <a:gdLst>
              <a:gd name="T0" fmla="*/ 395 w 792"/>
              <a:gd name="T1" fmla="*/ 790 h 791"/>
              <a:gd name="T2" fmla="*/ 395 w 792"/>
              <a:gd name="T3" fmla="*/ 790 h 791"/>
              <a:gd name="T4" fmla="*/ 111 w 792"/>
              <a:gd name="T5" fmla="*/ 669 h 791"/>
              <a:gd name="T6" fmla="*/ 0 w 792"/>
              <a:gd name="T7" fmla="*/ 395 h 791"/>
              <a:gd name="T8" fmla="*/ 111 w 792"/>
              <a:gd name="T9" fmla="*/ 111 h 791"/>
              <a:gd name="T10" fmla="*/ 395 w 792"/>
              <a:gd name="T11" fmla="*/ 0 h 791"/>
              <a:gd name="T12" fmla="*/ 669 w 792"/>
              <a:gd name="T13" fmla="*/ 111 h 791"/>
              <a:gd name="T14" fmla="*/ 791 w 792"/>
              <a:gd name="T15" fmla="*/ 395 h 791"/>
              <a:gd name="T16" fmla="*/ 669 w 792"/>
              <a:gd name="T17" fmla="*/ 669 h 791"/>
              <a:gd name="T18" fmla="*/ 395 w 792"/>
              <a:gd name="T19" fmla="*/ 790 h 791"/>
              <a:gd name="T20" fmla="*/ 395 w 792"/>
              <a:gd name="T21" fmla="*/ 40 h 791"/>
              <a:gd name="T22" fmla="*/ 395 w 792"/>
              <a:gd name="T23" fmla="*/ 40 h 791"/>
              <a:gd name="T24" fmla="*/ 40 w 792"/>
              <a:gd name="T25" fmla="*/ 395 h 791"/>
              <a:gd name="T26" fmla="*/ 395 w 792"/>
              <a:gd name="T27" fmla="*/ 740 h 791"/>
              <a:gd name="T28" fmla="*/ 740 w 792"/>
              <a:gd name="T29" fmla="*/ 395 h 791"/>
              <a:gd name="T30" fmla="*/ 395 w 792"/>
              <a:gd name="T31" fmla="*/ 40 h 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92" h="791">
                <a:moveTo>
                  <a:pt x="395" y="790"/>
                </a:moveTo>
                <a:lnTo>
                  <a:pt x="395" y="790"/>
                </a:lnTo>
                <a:cubicBezTo>
                  <a:pt x="284" y="790"/>
                  <a:pt x="182" y="750"/>
                  <a:pt x="111" y="669"/>
                </a:cubicBezTo>
                <a:cubicBezTo>
                  <a:pt x="40" y="598"/>
                  <a:pt x="0" y="496"/>
                  <a:pt x="0" y="395"/>
                </a:cubicBezTo>
                <a:cubicBezTo>
                  <a:pt x="0" y="284"/>
                  <a:pt x="40" y="182"/>
                  <a:pt x="111" y="111"/>
                </a:cubicBezTo>
                <a:cubicBezTo>
                  <a:pt x="182" y="40"/>
                  <a:pt x="284" y="0"/>
                  <a:pt x="395" y="0"/>
                </a:cubicBezTo>
                <a:cubicBezTo>
                  <a:pt x="496" y="0"/>
                  <a:pt x="598" y="40"/>
                  <a:pt x="669" y="111"/>
                </a:cubicBezTo>
                <a:cubicBezTo>
                  <a:pt x="750" y="182"/>
                  <a:pt x="791" y="284"/>
                  <a:pt x="791" y="395"/>
                </a:cubicBezTo>
                <a:cubicBezTo>
                  <a:pt x="791" y="496"/>
                  <a:pt x="750" y="598"/>
                  <a:pt x="669" y="669"/>
                </a:cubicBezTo>
                <a:cubicBezTo>
                  <a:pt x="598" y="750"/>
                  <a:pt x="496" y="790"/>
                  <a:pt x="395" y="790"/>
                </a:cubicBezTo>
                <a:close/>
                <a:moveTo>
                  <a:pt x="395" y="40"/>
                </a:moveTo>
                <a:lnTo>
                  <a:pt x="395" y="40"/>
                </a:lnTo>
                <a:cubicBezTo>
                  <a:pt x="202" y="40"/>
                  <a:pt x="40" y="202"/>
                  <a:pt x="40" y="395"/>
                </a:cubicBezTo>
                <a:cubicBezTo>
                  <a:pt x="40" y="578"/>
                  <a:pt x="202" y="740"/>
                  <a:pt x="395" y="740"/>
                </a:cubicBezTo>
                <a:cubicBezTo>
                  <a:pt x="588" y="740"/>
                  <a:pt x="740" y="578"/>
                  <a:pt x="740" y="395"/>
                </a:cubicBezTo>
                <a:cubicBezTo>
                  <a:pt x="740" y="202"/>
                  <a:pt x="588" y="40"/>
                  <a:pt x="395" y="4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8" name="Freeform 828">
            <a:extLst>
              <a:ext uri="{FF2B5EF4-FFF2-40B4-BE49-F238E27FC236}">
                <a16:creationId xmlns:a16="http://schemas.microsoft.com/office/drawing/2014/main" id="{A968D554-B302-CF43-89AB-3A29DB188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2898" y="4468109"/>
            <a:ext cx="542889" cy="535021"/>
          </a:xfrm>
          <a:custGeom>
            <a:avLst/>
            <a:gdLst>
              <a:gd name="T0" fmla="*/ 304 w 609"/>
              <a:gd name="T1" fmla="*/ 598 h 599"/>
              <a:gd name="T2" fmla="*/ 304 w 609"/>
              <a:gd name="T3" fmla="*/ 598 h 599"/>
              <a:gd name="T4" fmla="*/ 0 w 609"/>
              <a:gd name="T5" fmla="*/ 304 h 599"/>
              <a:gd name="T6" fmla="*/ 304 w 609"/>
              <a:gd name="T7" fmla="*/ 0 h 599"/>
              <a:gd name="T8" fmla="*/ 608 w 609"/>
              <a:gd name="T9" fmla="*/ 304 h 599"/>
              <a:gd name="T10" fmla="*/ 304 w 609"/>
              <a:gd name="T11" fmla="*/ 598 h 599"/>
              <a:gd name="T12" fmla="*/ 304 w 609"/>
              <a:gd name="T13" fmla="*/ 50 h 599"/>
              <a:gd name="T14" fmla="*/ 304 w 609"/>
              <a:gd name="T15" fmla="*/ 50 h 599"/>
              <a:gd name="T16" fmla="*/ 51 w 609"/>
              <a:gd name="T17" fmla="*/ 304 h 599"/>
              <a:gd name="T18" fmla="*/ 304 w 609"/>
              <a:gd name="T19" fmla="*/ 558 h 599"/>
              <a:gd name="T20" fmla="*/ 558 w 609"/>
              <a:gd name="T21" fmla="*/ 304 h 599"/>
              <a:gd name="T22" fmla="*/ 304 w 609"/>
              <a:gd name="T23" fmla="*/ 50 h 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09" h="599">
                <a:moveTo>
                  <a:pt x="304" y="598"/>
                </a:moveTo>
                <a:lnTo>
                  <a:pt x="304" y="598"/>
                </a:lnTo>
                <a:cubicBezTo>
                  <a:pt x="132" y="598"/>
                  <a:pt x="0" y="466"/>
                  <a:pt x="0" y="304"/>
                </a:cubicBezTo>
                <a:cubicBezTo>
                  <a:pt x="0" y="132"/>
                  <a:pt x="132" y="0"/>
                  <a:pt x="304" y="0"/>
                </a:cubicBezTo>
                <a:cubicBezTo>
                  <a:pt x="466" y="0"/>
                  <a:pt x="608" y="132"/>
                  <a:pt x="608" y="304"/>
                </a:cubicBezTo>
                <a:cubicBezTo>
                  <a:pt x="608" y="466"/>
                  <a:pt x="466" y="598"/>
                  <a:pt x="304" y="598"/>
                </a:cubicBezTo>
                <a:close/>
                <a:moveTo>
                  <a:pt x="304" y="50"/>
                </a:moveTo>
                <a:lnTo>
                  <a:pt x="304" y="50"/>
                </a:lnTo>
                <a:cubicBezTo>
                  <a:pt x="162" y="50"/>
                  <a:pt x="51" y="162"/>
                  <a:pt x="51" y="304"/>
                </a:cubicBezTo>
                <a:cubicBezTo>
                  <a:pt x="51" y="436"/>
                  <a:pt x="162" y="558"/>
                  <a:pt x="304" y="558"/>
                </a:cubicBezTo>
                <a:cubicBezTo>
                  <a:pt x="446" y="558"/>
                  <a:pt x="558" y="436"/>
                  <a:pt x="558" y="304"/>
                </a:cubicBezTo>
                <a:cubicBezTo>
                  <a:pt x="558" y="162"/>
                  <a:pt x="446" y="50"/>
                  <a:pt x="304" y="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9" name="Freeform 829">
            <a:extLst>
              <a:ext uri="{FF2B5EF4-FFF2-40B4-BE49-F238E27FC236}">
                <a16:creationId xmlns:a16="http://schemas.microsoft.com/office/drawing/2014/main" id="{94B6BCA8-24DA-BD42-BF1A-39E3286E4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1729" y="4597929"/>
            <a:ext cx="161292" cy="271446"/>
          </a:xfrm>
          <a:custGeom>
            <a:avLst/>
            <a:gdLst>
              <a:gd name="T0" fmla="*/ 81 w 183"/>
              <a:gd name="T1" fmla="*/ 304 h 305"/>
              <a:gd name="T2" fmla="*/ 81 w 183"/>
              <a:gd name="T3" fmla="*/ 304 h 305"/>
              <a:gd name="T4" fmla="*/ 10 w 183"/>
              <a:gd name="T5" fmla="*/ 284 h 305"/>
              <a:gd name="T6" fmla="*/ 0 w 183"/>
              <a:gd name="T7" fmla="*/ 263 h 305"/>
              <a:gd name="T8" fmla="*/ 20 w 183"/>
              <a:gd name="T9" fmla="*/ 253 h 305"/>
              <a:gd name="T10" fmla="*/ 122 w 183"/>
              <a:gd name="T11" fmla="*/ 253 h 305"/>
              <a:gd name="T12" fmla="*/ 142 w 183"/>
              <a:gd name="T13" fmla="*/ 223 h 305"/>
              <a:gd name="T14" fmla="*/ 81 w 183"/>
              <a:gd name="T15" fmla="*/ 172 h 305"/>
              <a:gd name="T16" fmla="*/ 30 w 183"/>
              <a:gd name="T17" fmla="*/ 142 h 305"/>
              <a:gd name="T18" fmla="*/ 0 w 183"/>
              <a:gd name="T19" fmla="*/ 91 h 305"/>
              <a:gd name="T20" fmla="*/ 30 w 183"/>
              <a:gd name="T21" fmla="*/ 30 h 305"/>
              <a:gd name="T22" fmla="*/ 162 w 183"/>
              <a:gd name="T23" fmla="*/ 20 h 305"/>
              <a:gd name="T24" fmla="*/ 172 w 183"/>
              <a:gd name="T25" fmla="*/ 51 h 305"/>
              <a:gd name="T26" fmla="*/ 152 w 183"/>
              <a:gd name="T27" fmla="*/ 61 h 305"/>
              <a:gd name="T28" fmla="*/ 51 w 183"/>
              <a:gd name="T29" fmla="*/ 61 h 305"/>
              <a:gd name="T30" fmla="*/ 41 w 183"/>
              <a:gd name="T31" fmla="*/ 91 h 305"/>
              <a:gd name="T32" fmla="*/ 101 w 183"/>
              <a:gd name="T33" fmla="*/ 142 h 305"/>
              <a:gd name="T34" fmla="*/ 152 w 183"/>
              <a:gd name="T35" fmla="*/ 172 h 305"/>
              <a:gd name="T36" fmla="*/ 182 w 183"/>
              <a:gd name="T37" fmla="*/ 223 h 305"/>
              <a:gd name="T38" fmla="*/ 142 w 183"/>
              <a:gd name="T39" fmla="*/ 284 h 305"/>
              <a:gd name="T40" fmla="*/ 81 w 183"/>
              <a:gd name="T41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3" h="305">
                <a:moveTo>
                  <a:pt x="81" y="304"/>
                </a:moveTo>
                <a:lnTo>
                  <a:pt x="81" y="304"/>
                </a:lnTo>
                <a:cubicBezTo>
                  <a:pt x="61" y="304"/>
                  <a:pt x="30" y="294"/>
                  <a:pt x="10" y="284"/>
                </a:cubicBezTo>
                <a:cubicBezTo>
                  <a:pt x="0" y="284"/>
                  <a:pt x="0" y="273"/>
                  <a:pt x="0" y="263"/>
                </a:cubicBezTo>
                <a:cubicBezTo>
                  <a:pt x="10" y="253"/>
                  <a:pt x="20" y="253"/>
                  <a:pt x="20" y="253"/>
                </a:cubicBezTo>
                <a:cubicBezTo>
                  <a:pt x="61" y="263"/>
                  <a:pt x="101" y="273"/>
                  <a:pt x="122" y="253"/>
                </a:cubicBezTo>
                <a:cubicBezTo>
                  <a:pt x="132" y="243"/>
                  <a:pt x="142" y="233"/>
                  <a:pt x="142" y="223"/>
                </a:cubicBezTo>
                <a:cubicBezTo>
                  <a:pt x="142" y="203"/>
                  <a:pt x="111" y="182"/>
                  <a:pt x="81" y="172"/>
                </a:cubicBezTo>
                <a:cubicBezTo>
                  <a:pt x="61" y="162"/>
                  <a:pt x="41" y="152"/>
                  <a:pt x="30" y="142"/>
                </a:cubicBezTo>
                <a:cubicBezTo>
                  <a:pt x="10" y="132"/>
                  <a:pt x="0" y="111"/>
                  <a:pt x="0" y="91"/>
                </a:cubicBezTo>
                <a:cubicBezTo>
                  <a:pt x="0" y="61"/>
                  <a:pt x="10" y="40"/>
                  <a:pt x="30" y="30"/>
                </a:cubicBezTo>
                <a:cubicBezTo>
                  <a:pt x="71" y="10"/>
                  <a:pt x="122" y="0"/>
                  <a:pt x="162" y="20"/>
                </a:cubicBezTo>
                <a:cubicBezTo>
                  <a:pt x="172" y="30"/>
                  <a:pt x="182" y="40"/>
                  <a:pt x="172" y="51"/>
                </a:cubicBezTo>
                <a:cubicBezTo>
                  <a:pt x="172" y="61"/>
                  <a:pt x="162" y="61"/>
                  <a:pt x="152" y="61"/>
                </a:cubicBezTo>
                <a:cubicBezTo>
                  <a:pt x="111" y="40"/>
                  <a:pt x="81" y="40"/>
                  <a:pt x="51" y="61"/>
                </a:cubicBezTo>
                <a:cubicBezTo>
                  <a:pt x="41" y="71"/>
                  <a:pt x="41" y="81"/>
                  <a:pt x="41" y="91"/>
                </a:cubicBezTo>
                <a:cubicBezTo>
                  <a:pt x="41" y="111"/>
                  <a:pt x="71" y="122"/>
                  <a:pt x="101" y="142"/>
                </a:cubicBezTo>
                <a:cubicBezTo>
                  <a:pt x="111" y="152"/>
                  <a:pt x="132" y="162"/>
                  <a:pt x="152" y="172"/>
                </a:cubicBezTo>
                <a:cubicBezTo>
                  <a:pt x="172" y="182"/>
                  <a:pt x="182" y="203"/>
                  <a:pt x="182" y="223"/>
                </a:cubicBezTo>
                <a:cubicBezTo>
                  <a:pt x="182" y="243"/>
                  <a:pt x="162" y="273"/>
                  <a:pt x="142" y="284"/>
                </a:cubicBezTo>
                <a:cubicBezTo>
                  <a:pt x="122" y="294"/>
                  <a:pt x="101" y="304"/>
                  <a:pt x="81" y="30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0" name="Freeform 830">
            <a:extLst>
              <a:ext uri="{FF2B5EF4-FFF2-40B4-BE49-F238E27FC236}">
                <a16:creationId xmlns:a16="http://schemas.microsoft.com/office/drawing/2014/main" id="{4A93F585-D558-F04F-9A28-790C9C568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4673" y="4542853"/>
            <a:ext cx="27537" cy="55076"/>
          </a:xfrm>
          <a:custGeom>
            <a:avLst/>
            <a:gdLst>
              <a:gd name="T0" fmla="*/ 20 w 31"/>
              <a:gd name="T1" fmla="*/ 61 h 62"/>
              <a:gd name="T2" fmla="*/ 20 w 31"/>
              <a:gd name="T3" fmla="*/ 61 h 62"/>
              <a:gd name="T4" fmla="*/ 0 w 31"/>
              <a:gd name="T5" fmla="*/ 40 h 62"/>
              <a:gd name="T6" fmla="*/ 0 w 31"/>
              <a:gd name="T7" fmla="*/ 20 h 62"/>
              <a:gd name="T8" fmla="*/ 20 w 31"/>
              <a:gd name="T9" fmla="*/ 0 h 62"/>
              <a:gd name="T10" fmla="*/ 30 w 31"/>
              <a:gd name="T11" fmla="*/ 20 h 62"/>
              <a:gd name="T12" fmla="*/ 30 w 31"/>
              <a:gd name="T13" fmla="*/ 40 h 62"/>
              <a:gd name="T14" fmla="*/ 20 w 31"/>
              <a:gd name="T15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" h="62">
                <a:moveTo>
                  <a:pt x="20" y="61"/>
                </a:moveTo>
                <a:lnTo>
                  <a:pt x="20" y="61"/>
                </a:lnTo>
                <a:cubicBezTo>
                  <a:pt x="10" y="61"/>
                  <a:pt x="0" y="51"/>
                  <a:pt x="0" y="4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30" y="0"/>
                  <a:pt x="30" y="10"/>
                  <a:pt x="30" y="20"/>
                </a:cubicBezTo>
                <a:cubicBezTo>
                  <a:pt x="30" y="40"/>
                  <a:pt x="30" y="40"/>
                  <a:pt x="30" y="40"/>
                </a:cubicBezTo>
                <a:cubicBezTo>
                  <a:pt x="30" y="51"/>
                  <a:pt x="30" y="61"/>
                  <a:pt x="20" y="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1" name="Freeform 831">
            <a:extLst>
              <a:ext uri="{FF2B5EF4-FFF2-40B4-BE49-F238E27FC236}">
                <a16:creationId xmlns:a16="http://schemas.microsoft.com/office/drawing/2014/main" id="{1C15A072-F58A-704A-9F59-F29B8501F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4673" y="4869375"/>
            <a:ext cx="27537" cy="62944"/>
          </a:xfrm>
          <a:custGeom>
            <a:avLst/>
            <a:gdLst>
              <a:gd name="T0" fmla="*/ 20 w 31"/>
              <a:gd name="T1" fmla="*/ 71 h 72"/>
              <a:gd name="T2" fmla="*/ 20 w 31"/>
              <a:gd name="T3" fmla="*/ 71 h 72"/>
              <a:gd name="T4" fmla="*/ 0 w 31"/>
              <a:gd name="T5" fmla="*/ 51 h 72"/>
              <a:gd name="T6" fmla="*/ 0 w 31"/>
              <a:gd name="T7" fmla="*/ 20 h 72"/>
              <a:gd name="T8" fmla="*/ 20 w 31"/>
              <a:gd name="T9" fmla="*/ 0 h 72"/>
              <a:gd name="T10" fmla="*/ 30 w 31"/>
              <a:gd name="T11" fmla="*/ 20 h 72"/>
              <a:gd name="T12" fmla="*/ 30 w 31"/>
              <a:gd name="T13" fmla="*/ 51 h 72"/>
              <a:gd name="T14" fmla="*/ 20 w 31"/>
              <a:gd name="T15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" h="72">
                <a:moveTo>
                  <a:pt x="20" y="71"/>
                </a:moveTo>
                <a:lnTo>
                  <a:pt x="20" y="71"/>
                </a:lnTo>
                <a:cubicBezTo>
                  <a:pt x="10" y="71"/>
                  <a:pt x="0" y="61"/>
                  <a:pt x="0" y="5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30" y="0"/>
                  <a:pt x="30" y="10"/>
                  <a:pt x="30" y="20"/>
                </a:cubicBezTo>
                <a:cubicBezTo>
                  <a:pt x="30" y="51"/>
                  <a:pt x="30" y="51"/>
                  <a:pt x="30" y="51"/>
                </a:cubicBezTo>
                <a:cubicBezTo>
                  <a:pt x="30" y="61"/>
                  <a:pt x="30" y="71"/>
                  <a:pt x="20" y="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2" name="Freeform 832">
            <a:extLst>
              <a:ext uri="{FF2B5EF4-FFF2-40B4-BE49-F238E27FC236}">
                <a16:creationId xmlns:a16="http://schemas.microsoft.com/office/drawing/2014/main" id="{5908071A-C790-3F46-99A3-169EB0D9B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9332" y="1376002"/>
            <a:ext cx="578294" cy="696313"/>
          </a:xfrm>
          <a:custGeom>
            <a:avLst/>
            <a:gdLst>
              <a:gd name="T0" fmla="*/ 324 w 650"/>
              <a:gd name="T1" fmla="*/ 781 h 782"/>
              <a:gd name="T2" fmla="*/ 324 w 650"/>
              <a:gd name="T3" fmla="*/ 781 h 782"/>
              <a:gd name="T4" fmla="*/ 0 w 650"/>
              <a:gd name="T5" fmla="*/ 457 h 782"/>
              <a:gd name="T6" fmla="*/ 40 w 650"/>
              <a:gd name="T7" fmla="*/ 244 h 782"/>
              <a:gd name="T8" fmla="*/ 152 w 650"/>
              <a:gd name="T9" fmla="*/ 41 h 782"/>
              <a:gd name="T10" fmla="*/ 172 w 650"/>
              <a:gd name="T11" fmla="*/ 10 h 782"/>
              <a:gd name="T12" fmla="*/ 213 w 650"/>
              <a:gd name="T13" fmla="*/ 10 h 782"/>
              <a:gd name="T14" fmla="*/ 213 w 650"/>
              <a:gd name="T15" fmla="*/ 41 h 782"/>
              <a:gd name="T16" fmla="*/ 193 w 650"/>
              <a:gd name="T17" fmla="*/ 71 h 782"/>
              <a:gd name="T18" fmla="*/ 91 w 650"/>
              <a:gd name="T19" fmla="*/ 264 h 782"/>
              <a:gd name="T20" fmla="*/ 50 w 650"/>
              <a:gd name="T21" fmla="*/ 457 h 782"/>
              <a:gd name="T22" fmla="*/ 324 w 650"/>
              <a:gd name="T23" fmla="*/ 730 h 782"/>
              <a:gd name="T24" fmla="*/ 598 w 650"/>
              <a:gd name="T25" fmla="*/ 457 h 782"/>
              <a:gd name="T26" fmla="*/ 558 w 650"/>
              <a:gd name="T27" fmla="*/ 264 h 782"/>
              <a:gd name="T28" fmla="*/ 456 w 650"/>
              <a:gd name="T29" fmla="*/ 71 h 782"/>
              <a:gd name="T30" fmla="*/ 436 w 650"/>
              <a:gd name="T31" fmla="*/ 41 h 782"/>
              <a:gd name="T32" fmla="*/ 436 w 650"/>
              <a:gd name="T33" fmla="*/ 10 h 782"/>
              <a:gd name="T34" fmla="*/ 476 w 650"/>
              <a:gd name="T35" fmla="*/ 10 h 782"/>
              <a:gd name="T36" fmla="*/ 497 w 650"/>
              <a:gd name="T37" fmla="*/ 41 h 782"/>
              <a:gd name="T38" fmla="*/ 608 w 650"/>
              <a:gd name="T39" fmla="*/ 244 h 782"/>
              <a:gd name="T40" fmla="*/ 649 w 650"/>
              <a:gd name="T41" fmla="*/ 457 h 782"/>
              <a:gd name="T42" fmla="*/ 324 w 650"/>
              <a:gd name="T43" fmla="*/ 781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50" h="782">
                <a:moveTo>
                  <a:pt x="324" y="781"/>
                </a:moveTo>
                <a:lnTo>
                  <a:pt x="324" y="781"/>
                </a:lnTo>
                <a:cubicBezTo>
                  <a:pt x="152" y="781"/>
                  <a:pt x="0" y="629"/>
                  <a:pt x="0" y="457"/>
                </a:cubicBezTo>
                <a:cubicBezTo>
                  <a:pt x="0" y="396"/>
                  <a:pt x="20" y="325"/>
                  <a:pt x="40" y="244"/>
                </a:cubicBezTo>
                <a:cubicBezTo>
                  <a:pt x="71" y="163"/>
                  <a:pt x="111" y="92"/>
                  <a:pt x="152" y="41"/>
                </a:cubicBezTo>
                <a:cubicBezTo>
                  <a:pt x="162" y="31"/>
                  <a:pt x="172" y="21"/>
                  <a:pt x="172" y="10"/>
                </a:cubicBezTo>
                <a:cubicBezTo>
                  <a:pt x="182" y="0"/>
                  <a:pt x="203" y="0"/>
                  <a:pt x="213" y="10"/>
                </a:cubicBezTo>
                <a:cubicBezTo>
                  <a:pt x="223" y="21"/>
                  <a:pt x="223" y="31"/>
                  <a:pt x="213" y="41"/>
                </a:cubicBezTo>
                <a:cubicBezTo>
                  <a:pt x="203" y="51"/>
                  <a:pt x="193" y="61"/>
                  <a:pt x="193" y="71"/>
                </a:cubicBezTo>
                <a:cubicBezTo>
                  <a:pt x="152" y="122"/>
                  <a:pt x="111" y="183"/>
                  <a:pt x="91" y="264"/>
                </a:cubicBezTo>
                <a:cubicBezTo>
                  <a:pt x="61" y="335"/>
                  <a:pt x="50" y="406"/>
                  <a:pt x="50" y="457"/>
                </a:cubicBezTo>
                <a:cubicBezTo>
                  <a:pt x="50" y="609"/>
                  <a:pt x="172" y="730"/>
                  <a:pt x="324" y="730"/>
                </a:cubicBezTo>
                <a:cubicBezTo>
                  <a:pt x="476" y="730"/>
                  <a:pt x="598" y="609"/>
                  <a:pt x="598" y="457"/>
                </a:cubicBezTo>
                <a:cubicBezTo>
                  <a:pt x="598" y="406"/>
                  <a:pt x="588" y="335"/>
                  <a:pt x="558" y="264"/>
                </a:cubicBezTo>
                <a:cubicBezTo>
                  <a:pt x="537" y="183"/>
                  <a:pt x="497" y="122"/>
                  <a:pt x="456" y="71"/>
                </a:cubicBezTo>
                <a:cubicBezTo>
                  <a:pt x="456" y="61"/>
                  <a:pt x="446" y="51"/>
                  <a:pt x="436" y="41"/>
                </a:cubicBezTo>
                <a:cubicBezTo>
                  <a:pt x="426" y="31"/>
                  <a:pt x="426" y="21"/>
                  <a:pt x="436" y="10"/>
                </a:cubicBezTo>
                <a:cubicBezTo>
                  <a:pt x="446" y="0"/>
                  <a:pt x="466" y="0"/>
                  <a:pt x="476" y="10"/>
                </a:cubicBezTo>
                <a:cubicBezTo>
                  <a:pt x="486" y="21"/>
                  <a:pt x="486" y="31"/>
                  <a:pt x="497" y="41"/>
                </a:cubicBezTo>
                <a:cubicBezTo>
                  <a:pt x="537" y="92"/>
                  <a:pt x="578" y="163"/>
                  <a:pt x="608" y="244"/>
                </a:cubicBezTo>
                <a:cubicBezTo>
                  <a:pt x="629" y="325"/>
                  <a:pt x="649" y="396"/>
                  <a:pt x="649" y="457"/>
                </a:cubicBezTo>
                <a:cubicBezTo>
                  <a:pt x="649" y="629"/>
                  <a:pt x="507" y="781"/>
                  <a:pt x="324" y="7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3" name="Freeform 833">
            <a:extLst>
              <a:ext uri="{FF2B5EF4-FFF2-40B4-BE49-F238E27FC236}">
                <a16:creationId xmlns:a16="http://schemas.microsoft.com/office/drawing/2014/main" id="{47D6844F-52D2-FE44-B815-5833FCBD4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3416" y="1139963"/>
            <a:ext cx="346190" cy="173095"/>
          </a:xfrm>
          <a:custGeom>
            <a:avLst/>
            <a:gdLst>
              <a:gd name="T0" fmla="*/ 314 w 386"/>
              <a:gd name="T1" fmla="*/ 192 h 193"/>
              <a:gd name="T2" fmla="*/ 314 w 386"/>
              <a:gd name="T3" fmla="*/ 192 h 193"/>
              <a:gd name="T4" fmla="*/ 304 w 386"/>
              <a:gd name="T5" fmla="*/ 192 h 193"/>
              <a:gd name="T6" fmla="*/ 294 w 386"/>
              <a:gd name="T7" fmla="*/ 162 h 193"/>
              <a:gd name="T8" fmla="*/ 334 w 386"/>
              <a:gd name="T9" fmla="*/ 71 h 193"/>
              <a:gd name="T10" fmla="*/ 334 w 386"/>
              <a:gd name="T11" fmla="*/ 50 h 193"/>
              <a:gd name="T12" fmla="*/ 324 w 386"/>
              <a:gd name="T13" fmla="*/ 40 h 193"/>
              <a:gd name="T14" fmla="*/ 61 w 386"/>
              <a:gd name="T15" fmla="*/ 40 h 193"/>
              <a:gd name="T16" fmla="*/ 50 w 386"/>
              <a:gd name="T17" fmla="*/ 50 h 193"/>
              <a:gd name="T18" fmla="*/ 50 w 386"/>
              <a:gd name="T19" fmla="*/ 71 h 193"/>
              <a:gd name="T20" fmla="*/ 91 w 386"/>
              <a:gd name="T21" fmla="*/ 162 h 193"/>
              <a:gd name="T22" fmla="*/ 81 w 386"/>
              <a:gd name="T23" fmla="*/ 192 h 193"/>
              <a:gd name="T24" fmla="*/ 50 w 386"/>
              <a:gd name="T25" fmla="*/ 182 h 193"/>
              <a:gd name="T26" fmla="*/ 10 w 386"/>
              <a:gd name="T27" fmla="*/ 91 h 193"/>
              <a:gd name="T28" fmla="*/ 10 w 386"/>
              <a:gd name="T29" fmla="*/ 30 h 193"/>
              <a:gd name="T30" fmla="*/ 61 w 386"/>
              <a:gd name="T31" fmla="*/ 0 h 193"/>
              <a:gd name="T32" fmla="*/ 324 w 386"/>
              <a:gd name="T33" fmla="*/ 0 h 193"/>
              <a:gd name="T34" fmla="*/ 375 w 386"/>
              <a:gd name="T35" fmla="*/ 30 h 193"/>
              <a:gd name="T36" fmla="*/ 385 w 386"/>
              <a:gd name="T37" fmla="*/ 91 h 193"/>
              <a:gd name="T38" fmla="*/ 334 w 386"/>
              <a:gd name="T39" fmla="*/ 182 h 193"/>
              <a:gd name="T40" fmla="*/ 314 w 386"/>
              <a:gd name="T41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86" h="193">
                <a:moveTo>
                  <a:pt x="314" y="192"/>
                </a:moveTo>
                <a:lnTo>
                  <a:pt x="314" y="192"/>
                </a:lnTo>
                <a:lnTo>
                  <a:pt x="304" y="192"/>
                </a:lnTo>
                <a:cubicBezTo>
                  <a:pt x="294" y="182"/>
                  <a:pt x="283" y="172"/>
                  <a:pt x="294" y="162"/>
                </a:cubicBezTo>
                <a:cubicBezTo>
                  <a:pt x="334" y="71"/>
                  <a:pt x="334" y="71"/>
                  <a:pt x="334" y="71"/>
                </a:cubicBezTo>
                <a:cubicBezTo>
                  <a:pt x="344" y="61"/>
                  <a:pt x="334" y="50"/>
                  <a:pt x="334" y="50"/>
                </a:cubicBezTo>
                <a:cubicBezTo>
                  <a:pt x="334" y="50"/>
                  <a:pt x="334" y="40"/>
                  <a:pt x="324" y="40"/>
                </a:cubicBezTo>
                <a:cubicBezTo>
                  <a:pt x="61" y="40"/>
                  <a:pt x="61" y="40"/>
                  <a:pt x="61" y="40"/>
                </a:cubicBezTo>
                <a:cubicBezTo>
                  <a:pt x="50" y="40"/>
                  <a:pt x="50" y="50"/>
                  <a:pt x="50" y="50"/>
                </a:cubicBezTo>
                <a:cubicBezTo>
                  <a:pt x="50" y="50"/>
                  <a:pt x="50" y="61"/>
                  <a:pt x="50" y="71"/>
                </a:cubicBezTo>
                <a:cubicBezTo>
                  <a:pt x="91" y="162"/>
                  <a:pt x="91" y="162"/>
                  <a:pt x="91" y="162"/>
                </a:cubicBezTo>
                <a:cubicBezTo>
                  <a:pt x="101" y="172"/>
                  <a:pt x="91" y="182"/>
                  <a:pt x="81" y="192"/>
                </a:cubicBezTo>
                <a:cubicBezTo>
                  <a:pt x="71" y="192"/>
                  <a:pt x="61" y="192"/>
                  <a:pt x="50" y="182"/>
                </a:cubicBezTo>
                <a:cubicBezTo>
                  <a:pt x="10" y="91"/>
                  <a:pt x="10" y="91"/>
                  <a:pt x="10" y="91"/>
                </a:cubicBezTo>
                <a:cubicBezTo>
                  <a:pt x="0" y="71"/>
                  <a:pt x="0" y="40"/>
                  <a:pt x="10" y="30"/>
                </a:cubicBezTo>
                <a:cubicBezTo>
                  <a:pt x="20" y="10"/>
                  <a:pt x="40" y="0"/>
                  <a:pt x="61" y="0"/>
                </a:cubicBezTo>
                <a:cubicBezTo>
                  <a:pt x="324" y="0"/>
                  <a:pt x="324" y="0"/>
                  <a:pt x="324" y="0"/>
                </a:cubicBezTo>
                <a:cubicBezTo>
                  <a:pt x="344" y="0"/>
                  <a:pt x="365" y="10"/>
                  <a:pt x="375" y="30"/>
                </a:cubicBezTo>
                <a:cubicBezTo>
                  <a:pt x="385" y="40"/>
                  <a:pt x="385" y="71"/>
                  <a:pt x="385" y="91"/>
                </a:cubicBezTo>
                <a:cubicBezTo>
                  <a:pt x="334" y="182"/>
                  <a:pt x="334" y="182"/>
                  <a:pt x="334" y="182"/>
                </a:cubicBezTo>
                <a:cubicBezTo>
                  <a:pt x="334" y="192"/>
                  <a:pt x="324" y="192"/>
                  <a:pt x="314" y="19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4" name="Freeform 834">
            <a:extLst>
              <a:ext uri="{FF2B5EF4-FFF2-40B4-BE49-F238E27FC236}">
                <a16:creationId xmlns:a16="http://schemas.microsoft.com/office/drawing/2014/main" id="{959BC265-F36F-3B49-A819-2BF2DC21B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0295" y="1340595"/>
            <a:ext cx="216368" cy="35407"/>
          </a:xfrm>
          <a:custGeom>
            <a:avLst/>
            <a:gdLst>
              <a:gd name="T0" fmla="*/ 223 w 244"/>
              <a:gd name="T1" fmla="*/ 40 h 41"/>
              <a:gd name="T2" fmla="*/ 223 w 244"/>
              <a:gd name="T3" fmla="*/ 40 h 41"/>
              <a:gd name="T4" fmla="*/ 20 w 244"/>
              <a:gd name="T5" fmla="*/ 40 h 41"/>
              <a:gd name="T6" fmla="*/ 0 w 244"/>
              <a:gd name="T7" fmla="*/ 20 h 41"/>
              <a:gd name="T8" fmla="*/ 20 w 244"/>
              <a:gd name="T9" fmla="*/ 0 h 41"/>
              <a:gd name="T10" fmla="*/ 223 w 244"/>
              <a:gd name="T11" fmla="*/ 0 h 41"/>
              <a:gd name="T12" fmla="*/ 243 w 244"/>
              <a:gd name="T13" fmla="*/ 20 h 41"/>
              <a:gd name="T14" fmla="*/ 223 w 244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4" h="41">
                <a:moveTo>
                  <a:pt x="223" y="40"/>
                </a:moveTo>
                <a:lnTo>
                  <a:pt x="223" y="40"/>
                </a:lnTo>
                <a:cubicBezTo>
                  <a:pt x="20" y="40"/>
                  <a:pt x="20" y="40"/>
                  <a:pt x="20" y="40"/>
                </a:cubicBezTo>
                <a:cubicBezTo>
                  <a:pt x="10" y="40"/>
                  <a:pt x="0" y="3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33" y="0"/>
                  <a:pt x="243" y="10"/>
                  <a:pt x="243" y="20"/>
                </a:cubicBezTo>
                <a:cubicBezTo>
                  <a:pt x="243" y="30"/>
                  <a:pt x="233" y="40"/>
                  <a:pt x="223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5" name="Freeform 835">
            <a:extLst>
              <a:ext uri="{FF2B5EF4-FFF2-40B4-BE49-F238E27FC236}">
                <a16:creationId xmlns:a16="http://schemas.microsoft.com/office/drawing/2014/main" id="{7C32DF85-BB1E-8F4C-8D87-655F6C6AA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5699" y="1604172"/>
            <a:ext cx="145558" cy="236039"/>
          </a:xfrm>
          <a:custGeom>
            <a:avLst/>
            <a:gdLst>
              <a:gd name="T0" fmla="*/ 81 w 163"/>
              <a:gd name="T1" fmla="*/ 263 h 264"/>
              <a:gd name="T2" fmla="*/ 81 w 163"/>
              <a:gd name="T3" fmla="*/ 263 h 264"/>
              <a:gd name="T4" fmla="*/ 10 w 163"/>
              <a:gd name="T5" fmla="*/ 253 h 264"/>
              <a:gd name="T6" fmla="*/ 10 w 163"/>
              <a:gd name="T7" fmla="*/ 233 h 264"/>
              <a:gd name="T8" fmla="*/ 31 w 163"/>
              <a:gd name="T9" fmla="*/ 223 h 264"/>
              <a:gd name="T10" fmla="*/ 112 w 163"/>
              <a:gd name="T11" fmla="*/ 223 h 264"/>
              <a:gd name="T12" fmla="*/ 132 w 163"/>
              <a:gd name="T13" fmla="*/ 193 h 264"/>
              <a:gd name="T14" fmla="*/ 71 w 163"/>
              <a:gd name="T15" fmla="*/ 152 h 264"/>
              <a:gd name="T16" fmla="*/ 31 w 163"/>
              <a:gd name="T17" fmla="*/ 121 h 264"/>
              <a:gd name="T18" fmla="*/ 0 w 163"/>
              <a:gd name="T19" fmla="*/ 81 h 264"/>
              <a:gd name="T20" fmla="*/ 31 w 163"/>
              <a:gd name="T21" fmla="*/ 20 h 264"/>
              <a:gd name="T22" fmla="*/ 152 w 163"/>
              <a:gd name="T23" fmla="*/ 20 h 264"/>
              <a:gd name="T24" fmla="*/ 162 w 163"/>
              <a:gd name="T25" fmla="*/ 40 h 264"/>
              <a:gd name="T26" fmla="*/ 142 w 163"/>
              <a:gd name="T27" fmla="*/ 50 h 264"/>
              <a:gd name="T28" fmla="*/ 51 w 163"/>
              <a:gd name="T29" fmla="*/ 50 h 264"/>
              <a:gd name="T30" fmla="*/ 41 w 163"/>
              <a:gd name="T31" fmla="*/ 81 h 264"/>
              <a:gd name="T32" fmla="*/ 91 w 163"/>
              <a:gd name="T33" fmla="*/ 121 h 264"/>
              <a:gd name="T34" fmla="*/ 132 w 163"/>
              <a:gd name="T35" fmla="*/ 152 h 264"/>
              <a:gd name="T36" fmla="*/ 162 w 163"/>
              <a:gd name="T37" fmla="*/ 193 h 264"/>
              <a:gd name="T38" fmla="*/ 132 w 163"/>
              <a:gd name="T39" fmla="*/ 253 h 264"/>
              <a:gd name="T40" fmla="*/ 81 w 163"/>
              <a:gd name="T41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3" h="264">
                <a:moveTo>
                  <a:pt x="81" y="263"/>
                </a:moveTo>
                <a:lnTo>
                  <a:pt x="81" y="263"/>
                </a:lnTo>
                <a:cubicBezTo>
                  <a:pt x="61" y="263"/>
                  <a:pt x="31" y="263"/>
                  <a:pt x="10" y="253"/>
                </a:cubicBezTo>
                <a:cubicBezTo>
                  <a:pt x="10" y="243"/>
                  <a:pt x="0" y="243"/>
                  <a:pt x="10" y="233"/>
                </a:cubicBezTo>
                <a:cubicBezTo>
                  <a:pt x="10" y="223"/>
                  <a:pt x="21" y="223"/>
                  <a:pt x="31" y="223"/>
                </a:cubicBezTo>
                <a:cubicBezTo>
                  <a:pt x="61" y="233"/>
                  <a:pt x="91" y="233"/>
                  <a:pt x="112" y="223"/>
                </a:cubicBezTo>
                <a:cubicBezTo>
                  <a:pt x="122" y="213"/>
                  <a:pt x="132" y="203"/>
                  <a:pt x="132" y="193"/>
                </a:cubicBezTo>
                <a:cubicBezTo>
                  <a:pt x="132" y="182"/>
                  <a:pt x="102" y="162"/>
                  <a:pt x="71" y="152"/>
                </a:cubicBezTo>
                <a:cubicBezTo>
                  <a:pt x="61" y="142"/>
                  <a:pt x="41" y="132"/>
                  <a:pt x="31" y="121"/>
                </a:cubicBezTo>
                <a:cubicBezTo>
                  <a:pt x="10" y="111"/>
                  <a:pt x="0" y="101"/>
                  <a:pt x="0" y="81"/>
                </a:cubicBezTo>
                <a:cubicBezTo>
                  <a:pt x="0" y="60"/>
                  <a:pt x="10" y="40"/>
                  <a:pt x="31" y="20"/>
                </a:cubicBezTo>
                <a:cubicBezTo>
                  <a:pt x="61" y="0"/>
                  <a:pt x="112" y="0"/>
                  <a:pt x="152" y="20"/>
                </a:cubicBezTo>
                <a:cubicBezTo>
                  <a:pt x="162" y="20"/>
                  <a:pt x="162" y="30"/>
                  <a:pt x="162" y="40"/>
                </a:cubicBezTo>
                <a:cubicBezTo>
                  <a:pt x="152" y="50"/>
                  <a:pt x="142" y="50"/>
                  <a:pt x="142" y="50"/>
                </a:cubicBezTo>
                <a:cubicBezTo>
                  <a:pt x="102" y="40"/>
                  <a:pt x="71" y="40"/>
                  <a:pt x="51" y="50"/>
                </a:cubicBezTo>
                <a:cubicBezTo>
                  <a:pt x="41" y="60"/>
                  <a:pt x="41" y="71"/>
                  <a:pt x="41" y="81"/>
                </a:cubicBezTo>
                <a:cubicBezTo>
                  <a:pt x="41" y="91"/>
                  <a:pt x="61" y="111"/>
                  <a:pt x="91" y="121"/>
                </a:cubicBezTo>
                <a:cubicBezTo>
                  <a:pt x="102" y="132"/>
                  <a:pt x="122" y="142"/>
                  <a:pt x="132" y="152"/>
                </a:cubicBezTo>
                <a:cubicBezTo>
                  <a:pt x="152" y="162"/>
                  <a:pt x="162" y="172"/>
                  <a:pt x="162" y="193"/>
                </a:cubicBezTo>
                <a:cubicBezTo>
                  <a:pt x="162" y="213"/>
                  <a:pt x="152" y="233"/>
                  <a:pt x="132" y="253"/>
                </a:cubicBezTo>
                <a:cubicBezTo>
                  <a:pt x="112" y="263"/>
                  <a:pt x="102" y="263"/>
                  <a:pt x="81" y="2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6" name="Freeform 836">
            <a:extLst>
              <a:ext uri="{FF2B5EF4-FFF2-40B4-BE49-F238E27FC236}">
                <a16:creationId xmlns:a16="http://schemas.microsoft.com/office/drawing/2014/main" id="{FDD4551B-854E-7641-9527-378EA5E10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6842" y="1556965"/>
            <a:ext cx="39340" cy="47208"/>
          </a:xfrm>
          <a:custGeom>
            <a:avLst/>
            <a:gdLst>
              <a:gd name="T0" fmla="*/ 20 w 42"/>
              <a:gd name="T1" fmla="*/ 51 h 52"/>
              <a:gd name="T2" fmla="*/ 20 w 42"/>
              <a:gd name="T3" fmla="*/ 51 h 52"/>
              <a:gd name="T4" fmla="*/ 0 w 42"/>
              <a:gd name="T5" fmla="*/ 41 h 52"/>
              <a:gd name="T6" fmla="*/ 0 w 42"/>
              <a:gd name="T7" fmla="*/ 10 h 52"/>
              <a:gd name="T8" fmla="*/ 20 w 42"/>
              <a:gd name="T9" fmla="*/ 0 h 52"/>
              <a:gd name="T10" fmla="*/ 41 w 42"/>
              <a:gd name="T11" fmla="*/ 10 h 52"/>
              <a:gd name="T12" fmla="*/ 41 w 42"/>
              <a:gd name="T13" fmla="*/ 41 h 52"/>
              <a:gd name="T14" fmla="*/ 20 w 42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52">
                <a:moveTo>
                  <a:pt x="20" y="51"/>
                </a:moveTo>
                <a:lnTo>
                  <a:pt x="20" y="51"/>
                </a:lnTo>
                <a:cubicBezTo>
                  <a:pt x="10" y="51"/>
                  <a:pt x="0" y="41"/>
                  <a:pt x="0" y="41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10" y="0"/>
                  <a:pt x="20" y="0"/>
                </a:cubicBezTo>
                <a:cubicBezTo>
                  <a:pt x="30" y="0"/>
                  <a:pt x="41" y="0"/>
                  <a:pt x="41" y="10"/>
                </a:cubicBezTo>
                <a:cubicBezTo>
                  <a:pt x="41" y="41"/>
                  <a:pt x="41" y="41"/>
                  <a:pt x="41" y="41"/>
                </a:cubicBezTo>
                <a:cubicBezTo>
                  <a:pt x="41" y="41"/>
                  <a:pt x="30" y="51"/>
                  <a:pt x="20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7" name="Freeform 837">
            <a:extLst>
              <a:ext uri="{FF2B5EF4-FFF2-40B4-BE49-F238E27FC236}">
                <a16:creationId xmlns:a16="http://schemas.microsoft.com/office/drawing/2014/main" id="{1ACFB044-4957-7D41-805C-588DA579C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6842" y="1848079"/>
            <a:ext cx="39340" cy="47208"/>
          </a:xfrm>
          <a:custGeom>
            <a:avLst/>
            <a:gdLst>
              <a:gd name="T0" fmla="*/ 20 w 42"/>
              <a:gd name="T1" fmla="*/ 51 h 52"/>
              <a:gd name="T2" fmla="*/ 20 w 42"/>
              <a:gd name="T3" fmla="*/ 51 h 52"/>
              <a:gd name="T4" fmla="*/ 0 w 42"/>
              <a:gd name="T5" fmla="*/ 41 h 52"/>
              <a:gd name="T6" fmla="*/ 0 w 42"/>
              <a:gd name="T7" fmla="*/ 11 h 52"/>
              <a:gd name="T8" fmla="*/ 20 w 42"/>
              <a:gd name="T9" fmla="*/ 0 h 52"/>
              <a:gd name="T10" fmla="*/ 41 w 42"/>
              <a:gd name="T11" fmla="*/ 11 h 52"/>
              <a:gd name="T12" fmla="*/ 41 w 42"/>
              <a:gd name="T13" fmla="*/ 41 h 52"/>
              <a:gd name="T14" fmla="*/ 20 w 42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52">
                <a:moveTo>
                  <a:pt x="20" y="51"/>
                </a:moveTo>
                <a:lnTo>
                  <a:pt x="20" y="51"/>
                </a:lnTo>
                <a:cubicBezTo>
                  <a:pt x="10" y="51"/>
                  <a:pt x="0" y="51"/>
                  <a:pt x="0" y="4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0"/>
                  <a:pt x="10" y="0"/>
                  <a:pt x="20" y="0"/>
                </a:cubicBezTo>
                <a:cubicBezTo>
                  <a:pt x="30" y="0"/>
                  <a:pt x="41" y="0"/>
                  <a:pt x="41" y="11"/>
                </a:cubicBezTo>
                <a:cubicBezTo>
                  <a:pt x="41" y="41"/>
                  <a:pt x="41" y="41"/>
                  <a:pt x="41" y="41"/>
                </a:cubicBezTo>
                <a:cubicBezTo>
                  <a:pt x="41" y="51"/>
                  <a:pt x="30" y="51"/>
                  <a:pt x="20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6" name="CuadroTexto 1175">
            <a:extLst>
              <a:ext uri="{FF2B5EF4-FFF2-40B4-BE49-F238E27FC236}">
                <a16:creationId xmlns:a16="http://schemas.microsoft.com/office/drawing/2014/main" id="{B91D61AF-2C7E-1141-9D94-D23C26DAF5D5}"/>
              </a:ext>
            </a:extLst>
          </p:cNvPr>
          <p:cNvSpPr txBox="1"/>
          <p:nvPr/>
        </p:nvSpPr>
        <p:spPr>
          <a:xfrm>
            <a:off x="17593603" y="822004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1177" name="CuadroTexto 1176">
            <a:extLst>
              <a:ext uri="{FF2B5EF4-FFF2-40B4-BE49-F238E27FC236}">
                <a16:creationId xmlns:a16="http://schemas.microsoft.com/office/drawing/2014/main" id="{13366577-A3DD-D748-A7A6-BFC594467952}"/>
              </a:ext>
            </a:extLst>
          </p:cNvPr>
          <p:cNvSpPr txBox="1"/>
          <p:nvPr/>
        </p:nvSpPr>
        <p:spPr>
          <a:xfrm>
            <a:off x="17602707" y="2399527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1178" name="CuadroTexto 1177">
            <a:extLst>
              <a:ext uri="{FF2B5EF4-FFF2-40B4-BE49-F238E27FC236}">
                <a16:creationId xmlns:a16="http://schemas.microsoft.com/office/drawing/2014/main" id="{7126E93E-3369-2242-80C0-443C506E324A}"/>
              </a:ext>
            </a:extLst>
          </p:cNvPr>
          <p:cNvSpPr txBox="1"/>
          <p:nvPr/>
        </p:nvSpPr>
        <p:spPr>
          <a:xfrm>
            <a:off x="17600855" y="3973581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1179" name="CuadroTexto 1178">
            <a:extLst>
              <a:ext uri="{FF2B5EF4-FFF2-40B4-BE49-F238E27FC236}">
                <a16:creationId xmlns:a16="http://schemas.microsoft.com/office/drawing/2014/main" id="{963BDFD4-5485-A240-8E77-817D41F40BAB}"/>
              </a:ext>
            </a:extLst>
          </p:cNvPr>
          <p:cNvSpPr txBox="1"/>
          <p:nvPr/>
        </p:nvSpPr>
        <p:spPr>
          <a:xfrm>
            <a:off x="17609959" y="5551104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1180" name="CuadroTexto 1179">
            <a:extLst>
              <a:ext uri="{FF2B5EF4-FFF2-40B4-BE49-F238E27FC236}">
                <a16:creationId xmlns:a16="http://schemas.microsoft.com/office/drawing/2014/main" id="{E8A89643-669B-954F-8841-732A2CAE6005}"/>
              </a:ext>
            </a:extLst>
          </p:cNvPr>
          <p:cNvSpPr txBox="1"/>
          <p:nvPr/>
        </p:nvSpPr>
        <p:spPr>
          <a:xfrm>
            <a:off x="17603167" y="7021035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1181" name="CuadroTexto 1180">
            <a:extLst>
              <a:ext uri="{FF2B5EF4-FFF2-40B4-BE49-F238E27FC236}">
                <a16:creationId xmlns:a16="http://schemas.microsoft.com/office/drawing/2014/main" id="{D407F4B0-4C03-B649-B00A-2C113DF396F0}"/>
              </a:ext>
            </a:extLst>
          </p:cNvPr>
          <p:cNvSpPr txBox="1"/>
          <p:nvPr/>
        </p:nvSpPr>
        <p:spPr>
          <a:xfrm>
            <a:off x="17612271" y="8598558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1182" name="CuadroTexto 1181">
            <a:extLst>
              <a:ext uri="{FF2B5EF4-FFF2-40B4-BE49-F238E27FC236}">
                <a16:creationId xmlns:a16="http://schemas.microsoft.com/office/drawing/2014/main" id="{1DADB158-95E6-1C45-8B32-C2B759688339}"/>
              </a:ext>
            </a:extLst>
          </p:cNvPr>
          <p:cNvSpPr txBox="1"/>
          <p:nvPr/>
        </p:nvSpPr>
        <p:spPr>
          <a:xfrm>
            <a:off x="17603167" y="10180480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1183" name="CuadroTexto 1182">
            <a:extLst>
              <a:ext uri="{FF2B5EF4-FFF2-40B4-BE49-F238E27FC236}">
                <a16:creationId xmlns:a16="http://schemas.microsoft.com/office/drawing/2014/main" id="{1317C8D5-1B2C-5B44-BAFB-649F4D1125AB}"/>
              </a:ext>
            </a:extLst>
          </p:cNvPr>
          <p:cNvSpPr txBox="1"/>
          <p:nvPr/>
        </p:nvSpPr>
        <p:spPr>
          <a:xfrm>
            <a:off x="17612271" y="11758003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grpSp>
        <p:nvGrpSpPr>
          <p:cNvPr id="1184" name="Group 38">
            <a:extLst>
              <a:ext uri="{FF2B5EF4-FFF2-40B4-BE49-F238E27FC236}">
                <a16:creationId xmlns:a16="http://schemas.microsoft.com/office/drawing/2014/main" id="{78042DC5-AF54-9B49-B7B7-08455F92D060}"/>
              </a:ext>
            </a:extLst>
          </p:cNvPr>
          <p:cNvGrpSpPr/>
          <p:nvPr/>
        </p:nvGrpSpPr>
        <p:grpSpPr>
          <a:xfrm>
            <a:off x="3765351" y="6879050"/>
            <a:ext cx="2382675" cy="828103"/>
            <a:chOff x="6164441" y="11104223"/>
            <a:chExt cx="2382675" cy="828103"/>
          </a:xfrm>
        </p:grpSpPr>
        <p:sp>
          <p:nvSpPr>
            <p:cNvPr id="1185" name="CuadroTexto 395">
              <a:extLst>
                <a:ext uri="{FF2B5EF4-FFF2-40B4-BE49-F238E27FC236}">
                  <a16:creationId xmlns:a16="http://schemas.microsoft.com/office/drawing/2014/main" id="{1B621F9F-E52E-814D-B50E-6E8C9FB7B767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186" name="Rectangle 40">
              <a:extLst>
                <a:ext uri="{FF2B5EF4-FFF2-40B4-BE49-F238E27FC236}">
                  <a16:creationId xmlns:a16="http://schemas.microsoft.com/office/drawing/2014/main" id="{A7860AB3-C32F-AA43-A070-B210201B4757}"/>
                </a:ext>
              </a:extLst>
            </p:cNvPr>
            <p:cNvSpPr/>
            <p:nvPr/>
          </p:nvSpPr>
          <p:spPr>
            <a:xfrm>
              <a:off x="6300389" y="11409106"/>
              <a:ext cx="216829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87" name="Group 38">
            <a:extLst>
              <a:ext uri="{FF2B5EF4-FFF2-40B4-BE49-F238E27FC236}">
                <a16:creationId xmlns:a16="http://schemas.microsoft.com/office/drawing/2014/main" id="{D79E4E05-0779-3D40-9675-5060A26079EA}"/>
              </a:ext>
            </a:extLst>
          </p:cNvPr>
          <p:cNvGrpSpPr/>
          <p:nvPr/>
        </p:nvGrpSpPr>
        <p:grpSpPr>
          <a:xfrm>
            <a:off x="8298777" y="2173615"/>
            <a:ext cx="2382675" cy="828103"/>
            <a:chOff x="6164441" y="11104223"/>
            <a:chExt cx="2382675" cy="828103"/>
          </a:xfrm>
        </p:grpSpPr>
        <p:sp>
          <p:nvSpPr>
            <p:cNvPr id="1188" name="CuadroTexto 395">
              <a:extLst>
                <a:ext uri="{FF2B5EF4-FFF2-40B4-BE49-F238E27FC236}">
                  <a16:creationId xmlns:a16="http://schemas.microsoft.com/office/drawing/2014/main" id="{1B24BC00-8E45-214A-A868-F87FEFADE3A0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189" name="Rectangle 40">
              <a:extLst>
                <a:ext uri="{FF2B5EF4-FFF2-40B4-BE49-F238E27FC236}">
                  <a16:creationId xmlns:a16="http://schemas.microsoft.com/office/drawing/2014/main" id="{076BB439-849C-E047-9CFF-CDAE4ACB3E2F}"/>
                </a:ext>
              </a:extLst>
            </p:cNvPr>
            <p:cNvSpPr/>
            <p:nvPr/>
          </p:nvSpPr>
          <p:spPr>
            <a:xfrm>
              <a:off x="6300389" y="11409106"/>
              <a:ext cx="216829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90" name="Group 38">
            <a:extLst>
              <a:ext uri="{FF2B5EF4-FFF2-40B4-BE49-F238E27FC236}">
                <a16:creationId xmlns:a16="http://schemas.microsoft.com/office/drawing/2014/main" id="{605A3146-4D3D-5B4A-B540-088EED9DF5EF}"/>
              </a:ext>
            </a:extLst>
          </p:cNvPr>
          <p:cNvGrpSpPr/>
          <p:nvPr/>
        </p:nvGrpSpPr>
        <p:grpSpPr>
          <a:xfrm>
            <a:off x="12864159" y="2133291"/>
            <a:ext cx="2382675" cy="828103"/>
            <a:chOff x="6164441" y="11104223"/>
            <a:chExt cx="2382675" cy="828103"/>
          </a:xfrm>
        </p:grpSpPr>
        <p:sp>
          <p:nvSpPr>
            <p:cNvPr id="1191" name="CuadroTexto 395">
              <a:extLst>
                <a:ext uri="{FF2B5EF4-FFF2-40B4-BE49-F238E27FC236}">
                  <a16:creationId xmlns:a16="http://schemas.microsoft.com/office/drawing/2014/main" id="{B5E470EE-A27F-4D4B-AB99-FA14C55AEDA4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192" name="Rectangle 40">
              <a:extLst>
                <a:ext uri="{FF2B5EF4-FFF2-40B4-BE49-F238E27FC236}">
                  <a16:creationId xmlns:a16="http://schemas.microsoft.com/office/drawing/2014/main" id="{6D6DDF4E-AA9A-BA4B-BC60-E42A03FBA5FB}"/>
                </a:ext>
              </a:extLst>
            </p:cNvPr>
            <p:cNvSpPr/>
            <p:nvPr/>
          </p:nvSpPr>
          <p:spPr>
            <a:xfrm>
              <a:off x="6300389" y="11409106"/>
              <a:ext cx="216829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93" name="Group 38">
            <a:extLst>
              <a:ext uri="{FF2B5EF4-FFF2-40B4-BE49-F238E27FC236}">
                <a16:creationId xmlns:a16="http://schemas.microsoft.com/office/drawing/2014/main" id="{A56F0CCE-9366-214E-92AF-1DE351EBCF12}"/>
              </a:ext>
            </a:extLst>
          </p:cNvPr>
          <p:cNvGrpSpPr/>
          <p:nvPr/>
        </p:nvGrpSpPr>
        <p:grpSpPr>
          <a:xfrm>
            <a:off x="8296045" y="5270706"/>
            <a:ext cx="2382675" cy="828103"/>
            <a:chOff x="6164441" y="11104223"/>
            <a:chExt cx="2382675" cy="828103"/>
          </a:xfrm>
        </p:grpSpPr>
        <p:sp>
          <p:nvSpPr>
            <p:cNvPr id="1194" name="CuadroTexto 395">
              <a:extLst>
                <a:ext uri="{FF2B5EF4-FFF2-40B4-BE49-F238E27FC236}">
                  <a16:creationId xmlns:a16="http://schemas.microsoft.com/office/drawing/2014/main" id="{86A65779-8B55-3342-BB08-D30DE6EE2D3B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195" name="Rectangle 40">
              <a:extLst>
                <a:ext uri="{FF2B5EF4-FFF2-40B4-BE49-F238E27FC236}">
                  <a16:creationId xmlns:a16="http://schemas.microsoft.com/office/drawing/2014/main" id="{8F921552-9BBC-CA4B-8A30-ED9DEC6C1427}"/>
                </a:ext>
              </a:extLst>
            </p:cNvPr>
            <p:cNvSpPr/>
            <p:nvPr/>
          </p:nvSpPr>
          <p:spPr>
            <a:xfrm>
              <a:off x="6300389" y="11409106"/>
              <a:ext cx="216829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96" name="Group 38">
            <a:extLst>
              <a:ext uri="{FF2B5EF4-FFF2-40B4-BE49-F238E27FC236}">
                <a16:creationId xmlns:a16="http://schemas.microsoft.com/office/drawing/2014/main" id="{6D593EF9-AA9C-6342-8E05-33094CA9A141}"/>
              </a:ext>
            </a:extLst>
          </p:cNvPr>
          <p:cNvGrpSpPr/>
          <p:nvPr/>
        </p:nvGrpSpPr>
        <p:grpSpPr>
          <a:xfrm>
            <a:off x="12877469" y="5230382"/>
            <a:ext cx="2382675" cy="828103"/>
            <a:chOff x="6164441" y="11104223"/>
            <a:chExt cx="2382675" cy="828103"/>
          </a:xfrm>
        </p:grpSpPr>
        <p:sp>
          <p:nvSpPr>
            <p:cNvPr id="1197" name="CuadroTexto 395">
              <a:extLst>
                <a:ext uri="{FF2B5EF4-FFF2-40B4-BE49-F238E27FC236}">
                  <a16:creationId xmlns:a16="http://schemas.microsoft.com/office/drawing/2014/main" id="{E0D5BB6C-7589-9046-A5EE-B63DD4CDC6A0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198" name="Rectangle 40">
              <a:extLst>
                <a:ext uri="{FF2B5EF4-FFF2-40B4-BE49-F238E27FC236}">
                  <a16:creationId xmlns:a16="http://schemas.microsoft.com/office/drawing/2014/main" id="{AFC64D37-EF08-EE42-B351-426819A218A5}"/>
                </a:ext>
              </a:extLst>
            </p:cNvPr>
            <p:cNvSpPr/>
            <p:nvPr/>
          </p:nvSpPr>
          <p:spPr>
            <a:xfrm>
              <a:off x="6300389" y="11409106"/>
              <a:ext cx="216829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99" name="Group 38">
            <a:extLst>
              <a:ext uri="{FF2B5EF4-FFF2-40B4-BE49-F238E27FC236}">
                <a16:creationId xmlns:a16="http://schemas.microsoft.com/office/drawing/2014/main" id="{F591DF90-C476-854A-976E-A235B34D28E4}"/>
              </a:ext>
            </a:extLst>
          </p:cNvPr>
          <p:cNvGrpSpPr/>
          <p:nvPr/>
        </p:nvGrpSpPr>
        <p:grpSpPr>
          <a:xfrm>
            <a:off x="8271982" y="8300546"/>
            <a:ext cx="2382675" cy="828103"/>
            <a:chOff x="6164441" y="11104223"/>
            <a:chExt cx="2382675" cy="828103"/>
          </a:xfrm>
        </p:grpSpPr>
        <p:sp>
          <p:nvSpPr>
            <p:cNvPr id="1200" name="CuadroTexto 395">
              <a:extLst>
                <a:ext uri="{FF2B5EF4-FFF2-40B4-BE49-F238E27FC236}">
                  <a16:creationId xmlns:a16="http://schemas.microsoft.com/office/drawing/2014/main" id="{A911BF85-3FCF-7F4D-9B8E-5F6B29E9FF3E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201" name="Rectangle 40">
              <a:extLst>
                <a:ext uri="{FF2B5EF4-FFF2-40B4-BE49-F238E27FC236}">
                  <a16:creationId xmlns:a16="http://schemas.microsoft.com/office/drawing/2014/main" id="{AC32D82B-FA59-1E49-B303-8C840A97CDD5}"/>
                </a:ext>
              </a:extLst>
            </p:cNvPr>
            <p:cNvSpPr/>
            <p:nvPr/>
          </p:nvSpPr>
          <p:spPr>
            <a:xfrm>
              <a:off x="6300389" y="11409106"/>
              <a:ext cx="216829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02" name="Group 38">
            <a:extLst>
              <a:ext uri="{FF2B5EF4-FFF2-40B4-BE49-F238E27FC236}">
                <a16:creationId xmlns:a16="http://schemas.microsoft.com/office/drawing/2014/main" id="{4C33D306-D0F8-4241-B51D-113A9F00F96D}"/>
              </a:ext>
            </a:extLst>
          </p:cNvPr>
          <p:cNvGrpSpPr/>
          <p:nvPr/>
        </p:nvGrpSpPr>
        <p:grpSpPr>
          <a:xfrm>
            <a:off x="12845844" y="8244399"/>
            <a:ext cx="2382675" cy="828103"/>
            <a:chOff x="6164441" y="11104223"/>
            <a:chExt cx="2382675" cy="828103"/>
          </a:xfrm>
        </p:grpSpPr>
        <p:sp>
          <p:nvSpPr>
            <p:cNvPr id="1203" name="CuadroTexto 395">
              <a:extLst>
                <a:ext uri="{FF2B5EF4-FFF2-40B4-BE49-F238E27FC236}">
                  <a16:creationId xmlns:a16="http://schemas.microsoft.com/office/drawing/2014/main" id="{6F5882B6-86C9-8E4D-B8D8-43979F57D593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204" name="Rectangle 40">
              <a:extLst>
                <a:ext uri="{FF2B5EF4-FFF2-40B4-BE49-F238E27FC236}">
                  <a16:creationId xmlns:a16="http://schemas.microsoft.com/office/drawing/2014/main" id="{B5CB3E01-011E-2340-93FF-CAF769978616}"/>
                </a:ext>
              </a:extLst>
            </p:cNvPr>
            <p:cNvSpPr/>
            <p:nvPr/>
          </p:nvSpPr>
          <p:spPr>
            <a:xfrm>
              <a:off x="6300389" y="11409106"/>
              <a:ext cx="216829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05" name="Group 38">
            <a:extLst>
              <a:ext uri="{FF2B5EF4-FFF2-40B4-BE49-F238E27FC236}">
                <a16:creationId xmlns:a16="http://schemas.microsoft.com/office/drawing/2014/main" id="{04F3FBAA-1516-874B-8443-D2A3A41FB5D6}"/>
              </a:ext>
            </a:extLst>
          </p:cNvPr>
          <p:cNvGrpSpPr/>
          <p:nvPr/>
        </p:nvGrpSpPr>
        <p:grpSpPr>
          <a:xfrm>
            <a:off x="8281865" y="11451315"/>
            <a:ext cx="2382675" cy="828103"/>
            <a:chOff x="6164441" y="11104223"/>
            <a:chExt cx="2382675" cy="828103"/>
          </a:xfrm>
        </p:grpSpPr>
        <p:sp>
          <p:nvSpPr>
            <p:cNvPr id="1206" name="CuadroTexto 395">
              <a:extLst>
                <a:ext uri="{FF2B5EF4-FFF2-40B4-BE49-F238E27FC236}">
                  <a16:creationId xmlns:a16="http://schemas.microsoft.com/office/drawing/2014/main" id="{58181DC6-8B60-4644-AD58-81341F6563D3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207" name="Rectangle 40">
              <a:extLst>
                <a:ext uri="{FF2B5EF4-FFF2-40B4-BE49-F238E27FC236}">
                  <a16:creationId xmlns:a16="http://schemas.microsoft.com/office/drawing/2014/main" id="{E97E3116-FC14-C044-AD6B-CDCBB2EEB11F}"/>
                </a:ext>
              </a:extLst>
            </p:cNvPr>
            <p:cNvSpPr/>
            <p:nvPr/>
          </p:nvSpPr>
          <p:spPr>
            <a:xfrm>
              <a:off x="6300389" y="11409106"/>
              <a:ext cx="216829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08" name="Group 38">
            <a:extLst>
              <a:ext uri="{FF2B5EF4-FFF2-40B4-BE49-F238E27FC236}">
                <a16:creationId xmlns:a16="http://schemas.microsoft.com/office/drawing/2014/main" id="{D88E0F74-742F-9544-8D7E-0C1A890D663D}"/>
              </a:ext>
            </a:extLst>
          </p:cNvPr>
          <p:cNvGrpSpPr/>
          <p:nvPr/>
        </p:nvGrpSpPr>
        <p:grpSpPr>
          <a:xfrm>
            <a:off x="12877928" y="11450920"/>
            <a:ext cx="2382675" cy="828103"/>
            <a:chOff x="6164441" y="11104223"/>
            <a:chExt cx="2382675" cy="828103"/>
          </a:xfrm>
        </p:grpSpPr>
        <p:sp>
          <p:nvSpPr>
            <p:cNvPr id="1209" name="CuadroTexto 395">
              <a:extLst>
                <a:ext uri="{FF2B5EF4-FFF2-40B4-BE49-F238E27FC236}">
                  <a16:creationId xmlns:a16="http://schemas.microsoft.com/office/drawing/2014/main" id="{BEDCDAC1-5BE1-2F43-9743-DEE64C47C16D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210" name="Rectangle 40">
              <a:extLst>
                <a:ext uri="{FF2B5EF4-FFF2-40B4-BE49-F238E27FC236}">
                  <a16:creationId xmlns:a16="http://schemas.microsoft.com/office/drawing/2014/main" id="{C341FB29-85E0-5E40-ACAB-EA1069288C9C}"/>
                </a:ext>
              </a:extLst>
            </p:cNvPr>
            <p:cNvSpPr/>
            <p:nvPr/>
          </p:nvSpPr>
          <p:spPr>
            <a:xfrm>
              <a:off x="6300389" y="11409106"/>
              <a:ext cx="216829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11" name="Group 38">
            <a:extLst>
              <a:ext uri="{FF2B5EF4-FFF2-40B4-BE49-F238E27FC236}">
                <a16:creationId xmlns:a16="http://schemas.microsoft.com/office/drawing/2014/main" id="{65DA11AB-6B38-084B-877A-7C15D50AE9E5}"/>
              </a:ext>
            </a:extLst>
          </p:cNvPr>
          <p:cNvGrpSpPr/>
          <p:nvPr/>
        </p:nvGrpSpPr>
        <p:grpSpPr>
          <a:xfrm>
            <a:off x="18735934" y="878228"/>
            <a:ext cx="2660958" cy="995548"/>
            <a:chOff x="6713403" y="11304611"/>
            <a:chExt cx="2660958" cy="995548"/>
          </a:xfrm>
        </p:grpSpPr>
        <p:sp>
          <p:nvSpPr>
            <p:cNvPr id="1212" name="CuadroTexto 395">
              <a:extLst>
                <a:ext uri="{FF2B5EF4-FFF2-40B4-BE49-F238E27FC236}">
                  <a16:creationId xmlns:a16="http://schemas.microsoft.com/office/drawing/2014/main" id="{C9803F7A-2045-3243-A120-141BD8B06016}"/>
                </a:ext>
              </a:extLst>
            </p:cNvPr>
            <p:cNvSpPr txBox="1"/>
            <p:nvPr/>
          </p:nvSpPr>
          <p:spPr>
            <a:xfrm>
              <a:off x="6722125" y="113046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213" name="Rectangle 40">
              <a:extLst>
                <a:ext uri="{FF2B5EF4-FFF2-40B4-BE49-F238E27FC236}">
                  <a16:creationId xmlns:a16="http://schemas.microsoft.com/office/drawing/2014/main" id="{FAED00A6-7507-4846-87A4-305B8558CF08}"/>
                </a:ext>
              </a:extLst>
            </p:cNvPr>
            <p:cNvSpPr/>
            <p:nvPr/>
          </p:nvSpPr>
          <p:spPr>
            <a:xfrm>
              <a:off x="6713403" y="11653828"/>
              <a:ext cx="26609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17" name="Group 38">
            <a:extLst>
              <a:ext uri="{FF2B5EF4-FFF2-40B4-BE49-F238E27FC236}">
                <a16:creationId xmlns:a16="http://schemas.microsoft.com/office/drawing/2014/main" id="{46A06E11-4A50-F74E-B6FF-887374AF898D}"/>
              </a:ext>
            </a:extLst>
          </p:cNvPr>
          <p:cNvGrpSpPr/>
          <p:nvPr/>
        </p:nvGrpSpPr>
        <p:grpSpPr>
          <a:xfrm>
            <a:off x="18744656" y="2455751"/>
            <a:ext cx="2660958" cy="995548"/>
            <a:chOff x="6713403" y="11304611"/>
            <a:chExt cx="2660958" cy="995548"/>
          </a:xfrm>
        </p:grpSpPr>
        <p:sp>
          <p:nvSpPr>
            <p:cNvPr id="1218" name="CuadroTexto 395">
              <a:extLst>
                <a:ext uri="{FF2B5EF4-FFF2-40B4-BE49-F238E27FC236}">
                  <a16:creationId xmlns:a16="http://schemas.microsoft.com/office/drawing/2014/main" id="{C30C1347-606F-4B4A-B516-DDBB3473EF45}"/>
                </a:ext>
              </a:extLst>
            </p:cNvPr>
            <p:cNvSpPr txBox="1"/>
            <p:nvPr/>
          </p:nvSpPr>
          <p:spPr>
            <a:xfrm>
              <a:off x="6722125" y="113046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219" name="Rectangle 40">
              <a:extLst>
                <a:ext uri="{FF2B5EF4-FFF2-40B4-BE49-F238E27FC236}">
                  <a16:creationId xmlns:a16="http://schemas.microsoft.com/office/drawing/2014/main" id="{F97823E5-2FB5-274C-B754-2B7A09E37294}"/>
                </a:ext>
              </a:extLst>
            </p:cNvPr>
            <p:cNvSpPr/>
            <p:nvPr/>
          </p:nvSpPr>
          <p:spPr>
            <a:xfrm>
              <a:off x="6713403" y="11653828"/>
              <a:ext cx="26609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20" name="Group 38">
            <a:extLst>
              <a:ext uri="{FF2B5EF4-FFF2-40B4-BE49-F238E27FC236}">
                <a16:creationId xmlns:a16="http://schemas.microsoft.com/office/drawing/2014/main" id="{D15470FD-3405-A046-92E9-70870C4B0D51}"/>
              </a:ext>
            </a:extLst>
          </p:cNvPr>
          <p:cNvGrpSpPr/>
          <p:nvPr/>
        </p:nvGrpSpPr>
        <p:grpSpPr>
          <a:xfrm>
            <a:off x="18735934" y="4027642"/>
            <a:ext cx="2660958" cy="995548"/>
            <a:chOff x="6713403" y="11304611"/>
            <a:chExt cx="2660958" cy="995548"/>
          </a:xfrm>
        </p:grpSpPr>
        <p:sp>
          <p:nvSpPr>
            <p:cNvPr id="1221" name="CuadroTexto 395">
              <a:extLst>
                <a:ext uri="{FF2B5EF4-FFF2-40B4-BE49-F238E27FC236}">
                  <a16:creationId xmlns:a16="http://schemas.microsoft.com/office/drawing/2014/main" id="{96CBCFA0-F9F1-7542-837A-9922A7FEE84C}"/>
                </a:ext>
              </a:extLst>
            </p:cNvPr>
            <p:cNvSpPr txBox="1"/>
            <p:nvPr/>
          </p:nvSpPr>
          <p:spPr>
            <a:xfrm>
              <a:off x="6722125" y="113046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222" name="Rectangle 40">
              <a:extLst>
                <a:ext uri="{FF2B5EF4-FFF2-40B4-BE49-F238E27FC236}">
                  <a16:creationId xmlns:a16="http://schemas.microsoft.com/office/drawing/2014/main" id="{4E1E7A2C-8F53-CE49-A594-FF1D971E763A}"/>
                </a:ext>
              </a:extLst>
            </p:cNvPr>
            <p:cNvSpPr/>
            <p:nvPr/>
          </p:nvSpPr>
          <p:spPr>
            <a:xfrm>
              <a:off x="6713403" y="11653828"/>
              <a:ext cx="26609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23" name="Group 38">
            <a:extLst>
              <a:ext uri="{FF2B5EF4-FFF2-40B4-BE49-F238E27FC236}">
                <a16:creationId xmlns:a16="http://schemas.microsoft.com/office/drawing/2014/main" id="{C8A072CA-6B23-C745-A72C-09418F18FB2A}"/>
              </a:ext>
            </a:extLst>
          </p:cNvPr>
          <p:cNvGrpSpPr/>
          <p:nvPr/>
        </p:nvGrpSpPr>
        <p:grpSpPr>
          <a:xfrm>
            <a:off x="18735934" y="5601035"/>
            <a:ext cx="2660958" cy="995548"/>
            <a:chOff x="6713403" y="11304611"/>
            <a:chExt cx="2660958" cy="995548"/>
          </a:xfrm>
        </p:grpSpPr>
        <p:sp>
          <p:nvSpPr>
            <p:cNvPr id="1224" name="CuadroTexto 395">
              <a:extLst>
                <a:ext uri="{FF2B5EF4-FFF2-40B4-BE49-F238E27FC236}">
                  <a16:creationId xmlns:a16="http://schemas.microsoft.com/office/drawing/2014/main" id="{9C605B91-2180-E547-9032-6040B7420CE0}"/>
                </a:ext>
              </a:extLst>
            </p:cNvPr>
            <p:cNvSpPr txBox="1"/>
            <p:nvPr/>
          </p:nvSpPr>
          <p:spPr>
            <a:xfrm>
              <a:off x="6722125" y="113046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225" name="Rectangle 40">
              <a:extLst>
                <a:ext uri="{FF2B5EF4-FFF2-40B4-BE49-F238E27FC236}">
                  <a16:creationId xmlns:a16="http://schemas.microsoft.com/office/drawing/2014/main" id="{0235E64B-F8AA-DD4E-9CBE-462EA3E05BAB}"/>
                </a:ext>
              </a:extLst>
            </p:cNvPr>
            <p:cNvSpPr/>
            <p:nvPr/>
          </p:nvSpPr>
          <p:spPr>
            <a:xfrm>
              <a:off x="6713403" y="11653828"/>
              <a:ext cx="26609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26" name="Group 38">
            <a:extLst>
              <a:ext uri="{FF2B5EF4-FFF2-40B4-BE49-F238E27FC236}">
                <a16:creationId xmlns:a16="http://schemas.microsoft.com/office/drawing/2014/main" id="{6C8954E9-7D28-3844-B82A-08DA78B41395}"/>
              </a:ext>
            </a:extLst>
          </p:cNvPr>
          <p:cNvGrpSpPr/>
          <p:nvPr/>
        </p:nvGrpSpPr>
        <p:grpSpPr>
          <a:xfrm>
            <a:off x="18747954" y="7068741"/>
            <a:ext cx="2660958" cy="995548"/>
            <a:chOff x="6713403" y="11304611"/>
            <a:chExt cx="2660958" cy="995548"/>
          </a:xfrm>
        </p:grpSpPr>
        <p:sp>
          <p:nvSpPr>
            <p:cNvPr id="1227" name="CuadroTexto 395">
              <a:extLst>
                <a:ext uri="{FF2B5EF4-FFF2-40B4-BE49-F238E27FC236}">
                  <a16:creationId xmlns:a16="http://schemas.microsoft.com/office/drawing/2014/main" id="{EE1612EA-52E5-8B40-81AF-AC320E39FE32}"/>
                </a:ext>
              </a:extLst>
            </p:cNvPr>
            <p:cNvSpPr txBox="1"/>
            <p:nvPr/>
          </p:nvSpPr>
          <p:spPr>
            <a:xfrm>
              <a:off x="6722125" y="113046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228" name="Rectangle 40">
              <a:extLst>
                <a:ext uri="{FF2B5EF4-FFF2-40B4-BE49-F238E27FC236}">
                  <a16:creationId xmlns:a16="http://schemas.microsoft.com/office/drawing/2014/main" id="{368207B4-8ABB-2144-8A19-11B05DD0527D}"/>
                </a:ext>
              </a:extLst>
            </p:cNvPr>
            <p:cNvSpPr/>
            <p:nvPr/>
          </p:nvSpPr>
          <p:spPr>
            <a:xfrm>
              <a:off x="6713403" y="11653828"/>
              <a:ext cx="26609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29" name="Group 38">
            <a:extLst>
              <a:ext uri="{FF2B5EF4-FFF2-40B4-BE49-F238E27FC236}">
                <a16:creationId xmlns:a16="http://schemas.microsoft.com/office/drawing/2014/main" id="{307E31E2-7CB5-1F49-A85A-8E32895F05F7}"/>
              </a:ext>
            </a:extLst>
          </p:cNvPr>
          <p:cNvGrpSpPr/>
          <p:nvPr/>
        </p:nvGrpSpPr>
        <p:grpSpPr>
          <a:xfrm>
            <a:off x="18747954" y="8642134"/>
            <a:ext cx="2660958" cy="995548"/>
            <a:chOff x="6713403" y="11304611"/>
            <a:chExt cx="2660958" cy="995548"/>
          </a:xfrm>
        </p:grpSpPr>
        <p:sp>
          <p:nvSpPr>
            <p:cNvPr id="1230" name="CuadroTexto 395">
              <a:extLst>
                <a:ext uri="{FF2B5EF4-FFF2-40B4-BE49-F238E27FC236}">
                  <a16:creationId xmlns:a16="http://schemas.microsoft.com/office/drawing/2014/main" id="{6A3F0C83-7A55-6148-A8D6-7029AA630764}"/>
                </a:ext>
              </a:extLst>
            </p:cNvPr>
            <p:cNvSpPr txBox="1"/>
            <p:nvPr/>
          </p:nvSpPr>
          <p:spPr>
            <a:xfrm>
              <a:off x="6722125" y="113046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231" name="Rectangle 40">
              <a:extLst>
                <a:ext uri="{FF2B5EF4-FFF2-40B4-BE49-F238E27FC236}">
                  <a16:creationId xmlns:a16="http://schemas.microsoft.com/office/drawing/2014/main" id="{B006CD24-6E31-E545-B27B-49C8DA2F269C}"/>
                </a:ext>
              </a:extLst>
            </p:cNvPr>
            <p:cNvSpPr/>
            <p:nvPr/>
          </p:nvSpPr>
          <p:spPr>
            <a:xfrm>
              <a:off x="6713403" y="11653828"/>
              <a:ext cx="26609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32" name="Group 38">
            <a:extLst>
              <a:ext uri="{FF2B5EF4-FFF2-40B4-BE49-F238E27FC236}">
                <a16:creationId xmlns:a16="http://schemas.microsoft.com/office/drawing/2014/main" id="{0994DB43-82E5-4B45-9E0B-73C02BA5B8BC}"/>
              </a:ext>
            </a:extLst>
          </p:cNvPr>
          <p:cNvGrpSpPr/>
          <p:nvPr/>
        </p:nvGrpSpPr>
        <p:grpSpPr>
          <a:xfrm>
            <a:off x="18747954" y="10180480"/>
            <a:ext cx="2660958" cy="995548"/>
            <a:chOff x="6713403" y="11304611"/>
            <a:chExt cx="2660958" cy="995548"/>
          </a:xfrm>
        </p:grpSpPr>
        <p:sp>
          <p:nvSpPr>
            <p:cNvPr id="1233" name="CuadroTexto 395">
              <a:extLst>
                <a:ext uri="{FF2B5EF4-FFF2-40B4-BE49-F238E27FC236}">
                  <a16:creationId xmlns:a16="http://schemas.microsoft.com/office/drawing/2014/main" id="{100ACCFE-50C5-AC42-9C3C-A674FB7AA7DB}"/>
                </a:ext>
              </a:extLst>
            </p:cNvPr>
            <p:cNvSpPr txBox="1"/>
            <p:nvPr/>
          </p:nvSpPr>
          <p:spPr>
            <a:xfrm>
              <a:off x="6722125" y="113046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234" name="Rectangle 40">
              <a:extLst>
                <a:ext uri="{FF2B5EF4-FFF2-40B4-BE49-F238E27FC236}">
                  <a16:creationId xmlns:a16="http://schemas.microsoft.com/office/drawing/2014/main" id="{0DDD4AFF-07BC-7648-ADD4-808735D5B41E}"/>
                </a:ext>
              </a:extLst>
            </p:cNvPr>
            <p:cNvSpPr/>
            <p:nvPr/>
          </p:nvSpPr>
          <p:spPr>
            <a:xfrm>
              <a:off x="6713403" y="11653828"/>
              <a:ext cx="26609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35" name="Group 38">
            <a:extLst>
              <a:ext uri="{FF2B5EF4-FFF2-40B4-BE49-F238E27FC236}">
                <a16:creationId xmlns:a16="http://schemas.microsoft.com/office/drawing/2014/main" id="{C0DCD109-0116-4341-95A3-04960378ACAF}"/>
              </a:ext>
            </a:extLst>
          </p:cNvPr>
          <p:cNvGrpSpPr/>
          <p:nvPr/>
        </p:nvGrpSpPr>
        <p:grpSpPr>
          <a:xfrm>
            <a:off x="18747954" y="11753873"/>
            <a:ext cx="2660958" cy="995548"/>
            <a:chOff x="6713403" y="11304611"/>
            <a:chExt cx="2660958" cy="995548"/>
          </a:xfrm>
        </p:grpSpPr>
        <p:sp>
          <p:nvSpPr>
            <p:cNvPr id="1236" name="CuadroTexto 395">
              <a:extLst>
                <a:ext uri="{FF2B5EF4-FFF2-40B4-BE49-F238E27FC236}">
                  <a16:creationId xmlns:a16="http://schemas.microsoft.com/office/drawing/2014/main" id="{E3B048F1-D600-A046-8F65-0734A43DAC97}"/>
                </a:ext>
              </a:extLst>
            </p:cNvPr>
            <p:cNvSpPr txBox="1"/>
            <p:nvPr/>
          </p:nvSpPr>
          <p:spPr>
            <a:xfrm>
              <a:off x="6722125" y="113046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237" name="Rectangle 40">
              <a:extLst>
                <a:ext uri="{FF2B5EF4-FFF2-40B4-BE49-F238E27FC236}">
                  <a16:creationId xmlns:a16="http://schemas.microsoft.com/office/drawing/2014/main" id="{1DAC7C66-9281-4041-9F1F-1749F1C1AA76}"/>
                </a:ext>
              </a:extLst>
            </p:cNvPr>
            <p:cNvSpPr/>
            <p:nvPr/>
          </p:nvSpPr>
          <p:spPr>
            <a:xfrm>
              <a:off x="6713403" y="11653828"/>
              <a:ext cx="26609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3443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ine 1">
            <a:extLst>
              <a:ext uri="{FF2B5EF4-FFF2-40B4-BE49-F238E27FC236}">
                <a16:creationId xmlns:a16="http://schemas.microsoft.com/office/drawing/2014/main" id="{78077F1B-F042-A842-BA77-F5BD11726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4656" y="8229217"/>
            <a:ext cx="8634847" cy="4247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9" name="Line 2">
            <a:extLst>
              <a:ext uri="{FF2B5EF4-FFF2-40B4-BE49-F238E27FC236}">
                <a16:creationId xmlns:a16="http://schemas.microsoft.com/office/drawing/2014/main" id="{102E1B3D-16BF-EE49-984B-C5BE081C5C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9849" y="5304238"/>
            <a:ext cx="9836253" cy="570986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0" name="Line 3">
            <a:extLst>
              <a:ext uri="{FF2B5EF4-FFF2-40B4-BE49-F238E27FC236}">
                <a16:creationId xmlns:a16="http://schemas.microsoft.com/office/drawing/2014/main" id="{59A76B79-F787-E940-95AF-45134DD735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59849" y="5299992"/>
            <a:ext cx="9836253" cy="571835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4" name="Freeform 53">
            <a:extLst>
              <a:ext uri="{FF2B5EF4-FFF2-40B4-BE49-F238E27FC236}">
                <a16:creationId xmlns:a16="http://schemas.microsoft.com/office/drawing/2014/main" id="{67B8063A-49C6-CC42-826F-CA255A8C9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9222" y="7664600"/>
            <a:ext cx="1150463" cy="1141972"/>
          </a:xfrm>
          <a:custGeom>
            <a:avLst/>
            <a:gdLst>
              <a:gd name="T0" fmla="*/ 1195 w 1196"/>
              <a:gd name="T1" fmla="*/ 587 h 1185"/>
              <a:gd name="T2" fmla="*/ 1195 w 1196"/>
              <a:gd name="T3" fmla="*/ 587 h 1185"/>
              <a:gd name="T4" fmla="*/ 597 w 1196"/>
              <a:gd name="T5" fmla="*/ 1184 h 1185"/>
              <a:gd name="T6" fmla="*/ 0 w 1196"/>
              <a:gd name="T7" fmla="*/ 587 h 1185"/>
              <a:gd name="T8" fmla="*/ 597 w 1196"/>
              <a:gd name="T9" fmla="*/ 0 h 1185"/>
              <a:gd name="T10" fmla="*/ 1195 w 1196"/>
              <a:gd name="T11" fmla="*/ 587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6" h="1185">
                <a:moveTo>
                  <a:pt x="1195" y="587"/>
                </a:moveTo>
                <a:lnTo>
                  <a:pt x="1195" y="587"/>
                </a:lnTo>
                <a:cubicBezTo>
                  <a:pt x="1195" y="916"/>
                  <a:pt x="927" y="1184"/>
                  <a:pt x="597" y="1184"/>
                </a:cubicBezTo>
                <a:cubicBezTo>
                  <a:pt x="267" y="1184"/>
                  <a:pt x="0" y="916"/>
                  <a:pt x="0" y="587"/>
                </a:cubicBezTo>
                <a:cubicBezTo>
                  <a:pt x="0" y="268"/>
                  <a:pt x="267" y="0"/>
                  <a:pt x="597" y="0"/>
                </a:cubicBezTo>
                <a:cubicBezTo>
                  <a:pt x="927" y="0"/>
                  <a:pt x="1195" y="268"/>
                  <a:pt x="1195" y="58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96">
            <a:extLst>
              <a:ext uri="{FF2B5EF4-FFF2-40B4-BE49-F238E27FC236}">
                <a16:creationId xmlns:a16="http://schemas.microsoft.com/office/drawing/2014/main" id="{31638905-2E0D-6D4C-BE20-1D6B84797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2684" y="7664600"/>
            <a:ext cx="1150463" cy="1141972"/>
          </a:xfrm>
          <a:custGeom>
            <a:avLst/>
            <a:gdLst>
              <a:gd name="T0" fmla="*/ 1195 w 1196"/>
              <a:gd name="T1" fmla="*/ 587 h 1185"/>
              <a:gd name="T2" fmla="*/ 1195 w 1196"/>
              <a:gd name="T3" fmla="*/ 587 h 1185"/>
              <a:gd name="T4" fmla="*/ 598 w 1196"/>
              <a:gd name="T5" fmla="*/ 1184 h 1185"/>
              <a:gd name="T6" fmla="*/ 0 w 1196"/>
              <a:gd name="T7" fmla="*/ 587 h 1185"/>
              <a:gd name="T8" fmla="*/ 598 w 1196"/>
              <a:gd name="T9" fmla="*/ 0 h 1185"/>
              <a:gd name="T10" fmla="*/ 1195 w 1196"/>
              <a:gd name="T11" fmla="*/ 587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6" h="1185">
                <a:moveTo>
                  <a:pt x="1195" y="587"/>
                </a:moveTo>
                <a:lnTo>
                  <a:pt x="1195" y="587"/>
                </a:lnTo>
                <a:cubicBezTo>
                  <a:pt x="1195" y="916"/>
                  <a:pt x="928" y="1184"/>
                  <a:pt x="598" y="1184"/>
                </a:cubicBezTo>
                <a:cubicBezTo>
                  <a:pt x="268" y="1184"/>
                  <a:pt x="0" y="916"/>
                  <a:pt x="0" y="587"/>
                </a:cubicBezTo>
                <a:cubicBezTo>
                  <a:pt x="0" y="268"/>
                  <a:pt x="268" y="0"/>
                  <a:pt x="598" y="0"/>
                </a:cubicBezTo>
                <a:cubicBezTo>
                  <a:pt x="928" y="0"/>
                  <a:pt x="1195" y="268"/>
                  <a:pt x="1195" y="58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97">
            <a:extLst>
              <a:ext uri="{FF2B5EF4-FFF2-40B4-BE49-F238E27FC236}">
                <a16:creationId xmlns:a16="http://schemas.microsoft.com/office/drawing/2014/main" id="{4CB51F41-43B5-B740-A661-5D3BE10DB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4647" y="6582058"/>
            <a:ext cx="5939112" cy="3391960"/>
          </a:xfrm>
          <a:custGeom>
            <a:avLst/>
            <a:gdLst>
              <a:gd name="T0" fmla="*/ 6169 w 6170"/>
              <a:gd name="T1" fmla="*/ 1761 h 3523"/>
              <a:gd name="T2" fmla="*/ 6169 w 6170"/>
              <a:gd name="T3" fmla="*/ 1761 h 3523"/>
              <a:gd name="T4" fmla="*/ 3089 w 6170"/>
              <a:gd name="T5" fmla="*/ 3522 h 3523"/>
              <a:gd name="T6" fmla="*/ 0 w 6170"/>
              <a:gd name="T7" fmla="*/ 1761 h 3523"/>
              <a:gd name="T8" fmla="*/ 3089 w 6170"/>
              <a:gd name="T9" fmla="*/ 0 h 3523"/>
              <a:gd name="T10" fmla="*/ 6169 w 6170"/>
              <a:gd name="T11" fmla="*/ 1761 h 3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70" h="3523">
                <a:moveTo>
                  <a:pt x="6169" y="1761"/>
                </a:moveTo>
                <a:lnTo>
                  <a:pt x="6169" y="1761"/>
                </a:lnTo>
                <a:cubicBezTo>
                  <a:pt x="6169" y="2729"/>
                  <a:pt x="4789" y="3522"/>
                  <a:pt x="3089" y="3522"/>
                </a:cubicBezTo>
                <a:cubicBezTo>
                  <a:pt x="1380" y="3522"/>
                  <a:pt x="0" y="2729"/>
                  <a:pt x="0" y="1761"/>
                </a:cubicBezTo>
                <a:cubicBezTo>
                  <a:pt x="0" y="783"/>
                  <a:pt x="1380" y="0"/>
                  <a:pt x="3089" y="0"/>
                </a:cubicBezTo>
                <a:cubicBezTo>
                  <a:pt x="4789" y="0"/>
                  <a:pt x="6169" y="783"/>
                  <a:pt x="6169" y="176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98">
            <a:extLst>
              <a:ext uri="{FF2B5EF4-FFF2-40B4-BE49-F238E27FC236}">
                <a16:creationId xmlns:a16="http://schemas.microsoft.com/office/drawing/2014/main" id="{8B05F57C-7EBD-2248-9CB1-1FF3E495E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7810" y="3232554"/>
            <a:ext cx="5951847" cy="3391957"/>
          </a:xfrm>
          <a:custGeom>
            <a:avLst/>
            <a:gdLst>
              <a:gd name="T0" fmla="*/ 6180 w 6181"/>
              <a:gd name="T1" fmla="*/ 1761 h 3523"/>
              <a:gd name="T2" fmla="*/ 6180 w 6181"/>
              <a:gd name="T3" fmla="*/ 1761 h 3523"/>
              <a:gd name="T4" fmla="*/ 3090 w 6181"/>
              <a:gd name="T5" fmla="*/ 3522 h 3523"/>
              <a:gd name="T6" fmla="*/ 0 w 6181"/>
              <a:gd name="T7" fmla="*/ 1761 h 3523"/>
              <a:gd name="T8" fmla="*/ 3090 w 6181"/>
              <a:gd name="T9" fmla="*/ 0 h 3523"/>
              <a:gd name="T10" fmla="*/ 6180 w 6181"/>
              <a:gd name="T11" fmla="*/ 1761 h 3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81" h="3523">
                <a:moveTo>
                  <a:pt x="6180" y="1761"/>
                </a:moveTo>
                <a:lnTo>
                  <a:pt x="6180" y="1761"/>
                </a:lnTo>
                <a:cubicBezTo>
                  <a:pt x="6180" y="2740"/>
                  <a:pt x="4799" y="3522"/>
                  <a:pt x="3090" y="3522"/>
                </a:cubicBezTo>
                <a:cubicBezTo>
                  <a:pt x="1380" y="3522"/>
                  <a:pt x="0" y="2740"/>
                  <a:pt x="0" y="1761"/>
                </a:cubicBezTo>
                <a:cubicBezTo>
                  <a:pt x="0" y="793"/>
                  <a:pt x="1380" y="0"/>
                  <a:pt x="3090" y="0"/>
                </a:cubicBezTo>
                <a:cubicBezTo>
                  <a:pt x="4799" y="0"/>
                  <a:pt x="6180" y="793"/>
                  <a:pt x="6180" y="176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99">
            <a:extLst>
              <a:ext uri="{FF2B5EF4-FFF2-40B4-BE49-F238E27FC236}">
                <a16:creationId xmlns:a16="http://schemas.microsoft.com/office/drawing/2014/main" id="{040F7F05-8607-AD4C-A0F4-B84D33A25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7810" y="9405154"/>
            <a:ext cx="5951847" cy="3391957"/>
          </a:xfrm>
          <a:custGeom>
            <a:avLst/>
            <a:gdLst>
              <a:gd name="T0" fmla="*/ 6180 w 6181"/>
              <a:gd name="T1" fmla="*/ 1762 h 3524"/>
              <a:gd name="T2" fmla="*/ 6180 w 6181"/>
              <a:gd name="T3" fmla="*/ 1762 h 3524"/>
              <a:gd name="T4" fmla="*/ 3090 w 6181"/>
              <a:gd name="T5" fmla="*/ 3523 h 3524"/>
              <a:gd name="T6" fmla="*/ 0 w 6181"/>
              <a:gd name="T7" fmla="*/ 1762 h 3524"/>
              <a:gd name="T8" fmla="*/ 3090 w 6181"/>
              <a:gd name="T9" fmla="*/ 0 h 3524"/>
              <a:gd name="T10" fmla="*/ 6180 w 6181"/>
              <a:gd name="T11" fmla="*/ 1762 h 3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81" h="3524">
                <a:moveTo>
                  <a:pt x="6180" y="1762"/>
                </a:moveTo>
                <a:lnTo>
                  <a:pt x="6180" y="1762"/>
                </a:lnTo>
                <a:cubicBezTo>
                  <a:pt x="6180" y="2729"/>
                  <a:pt x="4799" y="3523"/>
                  <a:pt x="3090" y="3523"/>
                </a:cubicBezTo>
                <a:cubicBezTo>
                  <a:pt x="1380" y="3523"/>
                  <a:pt x="0" y="2729"/>
                  <a:pt x="0" y="1762"/>
                </a:cubicBezTo>
                <a:cubicBezTo>
                  <a:pt x="0" y="783"/>
                  <a:pt x="1380" y="0"/>
                  <a:pt x="3090" y="0"/>
                </a:cubicBezTo>
                <a:cubicBezTo>
                  <a:pt x="4799" y="0"/>
                  <a:pt x="6180" y="783"/>
                  <a:pt x="6180" y="176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00">
            <a:extLst>
              <a:ext uri="{FF2B5EF4-FFF2-40B4-BE49-F238E27FC236}">
                <a16:creationId xmlns:a16="http://schemas.microsoft.com/office/drawing/2014/main" id="{1058AC64-43FB-5740-A2B2-B3C595472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993" y="3232554"/>
            <a:ext cx="5951847" cy="3391957"/>
          </a:xfrm>
          <a:custGeom>
            <a:avLst/>
            <a:gdLst>
              <a:gd name="T0" fmla="*/ 6180 w 6181"/>
              <a:gd name="T1" fmla="*/ 1761 h 3523"/>
              <a:gd name="T2" fmla="*/ 6180 w 6181"/>
              <a:gd name="T3" fmla="*/ 1761 h 3523"/>
              <a:gd name="T4" fmla="*/ 3090 w 6181"/>
              <a:gd name="T5" fmla="*/ 3522 h 3523"/>
              <a:gd name="T6" fmla="*/ 0 w 6181"/>
              <a:gd name="T7" fmla="*/ 1761 h 3523"/>
              <a:gd name="T8" fmla="*/ 3090 w 6181"/>
              <a:gd name="T9" fmla="*/ 0 h 3523"/>
              <a:gd name="T10" fmla="*/ 6180 w 6181"/>
              <a:gd name="T11" fmla="*/ 1761 h 3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81" h="3523">
                <a:moveTo>
                  <a:pt x="6180" y="1761"/>
                </a:moveTo>
                <a:lnTo>
                  <a:pt x="6180" y="1761"/>
                </a:lnTo>
                <a:cubicBezTo>
                  <a:pt x="6180" y="2740"/>
                  <a:pt x="4789" y="3522"/>
                  <a:pt x="3090" y="3522"/>
                </a:cubicBezTo>
                <a:cubicBezTo>
                  <a:pt x="1380" y="3522"/>
                  <a:pt x="0" y="2740"/>
                  <a:pt x="0" y="1761"/>
                </a:cubicBezTo>
                <a:cubicBezTo>
                  <a:pt x="0" y="793"/>
                  <a:pt x="1380" y="0"/>
                  <a:pt x="3090" y="0"/>
                </a:cubicBezTo>
                <a:cubicBezTo>
                  <a:pt x="4789" y="0"/>
                  <a:pt x="6180" y="793"/>
                  <a:pt x="6180" y="176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01">
            <a:extLst>
              <a:ext uri="{FF2B5EF4-FFF2-40B4-BE49-F238E27FC236}">
                <a16:creationId xmlns:a16="http://schemas.microsoft.com/office/drawing/2014/main" id="{BCFBBCBC-B341-5C4F-BD6B-CD3B381FD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993" y="9405154"/>
            <a:ext cx="5951847" cy="3391957"/>
          </a:xfrm>
          <a:custGeom>
            <a:avLst/>
            <a:gdLst>
              <a:gd name="T0" fmla="*/ 6180 w 6181"/>
              <a:gd name="T1" fmla="*/ 1762 h 3524"/>
              <a:gd name="T2" fmla="*/ 6180 w 6181"/>
              <a:gd name="T3" fmla="*/ 1762 h 3524"/>
              <a:gd name="T4" fmla="*/ 3090 w 6181"/>
              <a:gd name="T5" fmla="*/ 3523 h 3524"/>
              <a:gd name="T6" fmla="*/ 0 w 6181"/>
              <a:gd name="T7" fmla="*/ 1762 h 3524"/>
              <a:gd name="T8" fmla="*/ 3090 w 6181"/>
              <a:gd name="T9" fmla="*/ 0 h 3524"/>
              <a:gd name="T10" fmla="*/ 6180 w 6181"/>
              <a:gd name="T11" fmla="*/ 1762 h 3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81" h="3524">
                <a:moveTo>
                  <a:pt x="6180" y="1762"/>
                </a:moveTo>
                <a:lnTo>
                  <a:pt x="6180" y="1762"/>
                </a:lnTo>
                <a:cubicBezTo>
                  <a:pt x="6180" y="2729"/>
                  <a:pt x="4789" y="3523"/>
                  <a:pt x="3090" y="3523"/>
                </a:cubicBezTo>
                <a:cubicBezTo>
                  <a:pt x="1380" y="3523"/>
                  <a:pt x="0" y="2729"/>
                  <a:pt x="0" y="1762"/>
                </a:cubicBezTo>
                <a:cubicBezTo>
                  <a:pt x="0" y="783"/>
                  <a:pt x="1380" y="0"/>
                  <a:pt x="3090" y="0"/>
                </a:cubicBezTo>
                <a:cubicBezTo>
                  <a:pt x="4789" y="0"/>
                  <a:pt x="6180" y="783"/>
                  <a:pt x="6180" y="17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322">
            <a:extLst>
              <a:ext uri="{FF2B5EF4-FFF2-40B4-BE49-F238E27FC236}">
                <a16:creationId xmlns:a16="http://schemas.microsoft.com/office/drawing/2014/main" id="{0BCD9FB2-6FC8-1B4C-B3AD-484F83799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9975" y="4153773"/>
            <a:ext cx="1282067" cy="1477349"/>
          </a:xfrm>
          <a:custGeom>
            <a:avLst/>
            <a:gdLst>
              <a:gd name="T0" fmla="*/ 670 w 1330"/>
              <a:gd name="T1" fmla="*/ 1535 h 1536"/>
              <a:gd name="T2" fmla="*/ 670 w 1330"/>
              <a:gd name="T3" fmla="*/ 1535 h 1536"/>
              <a:gd name="T4" fmla="*/ 649 w 1330"/>
              <a:gd name="T5" fmla="*/ 1524 h 1536"/>
              <a:gd name="T6" fmla="*/ 278 w 1330"/>
              <a:gd name="T7" fmla="*/ 1236 h 1536"/>
              <a:gd name="T8" fmla="*/ 10 w 1330"/>
              <a:gd name="T9" fmla="*/ 330 h 1536"/>
              <a:gd name="T10" fmla="*/ 41 w 1330"/>
              <a:gd name="T11" fmla="*/ 247 h 1536"/>
              <a:gd name="T12" fmla="*/ 124 w 1330"/>
              <a:gd name="T13" fmla="*/ 196 h 1536"/>
              <a:gd name="T14" fmla="*/ 598 w 1330"/>
              <a:gd name="T15" fmla="*/ 31 h 1536"/>
              <a:gd name="T16" fmla="*/ 742 w 1330"/>
              <a:gd name="T17" fmla="*/ 31 h 1536"/>
              <a:gd name="T18" fmla="*/ 1216 w 1330"/>
              <a:gd name="T19" fmla="*/ 196 h 1536"/>
              <a:gd name="T20" fmla="*/ 1298 w 1330"/>
              <a:gd name="T21" fmla="*/ 237 h 1536"/>
              <a:gd name="T22" fmla="*/ 1329 w 1330"/>
              <a:gd name="T23" fmla="*/ 330 h 1536"/>
              <a:gd name="T24" fmla="*/ 1051 w 1330"/>
              <a:gd name="T25" fmla="*/ 1236 h 1536"/>
              <a:gd name="T26" fmla="*/ 680 w 1330"/>
              <a:gd name="T27" fmla="*/ 1524 h 1536"/>
              <a:gd name="T28" fmla="*/ 670 w 1330"/>
              <a:gd name="T29" fmla="*/ 1535 h 1536"/>
              <a:gd name="T30" fmla="*/ 649 w 1330"/>
              <a:gd name="T31" fmla="*/ 1452 h 1536"/>
              <a:gd name="T32" fmla="*/ 649 w 1330"/>
              <a:gd name="T33" fmla="*/ 1452 h 1536"/>
              <a:gd name="T34" fmla="*/ 670 w 1330"/>
              <a:gd name="T35" fmla="*/ 93 h 1536"/>
              <a:gd name="T36" fmla="*/ 670 w 1330"/>
              <a:gd name="T37" fmla="*/ 93 h 1536"/>
              <a:gd name="T38" fmla="*/ 639 w 1330"/>
              <a:gd name="T39" fmla="*/ 103 h 1536"/>
              <a:gd name="T40" fmla="*/ 124 w 1330"/>
              <a:gd name="T41" fmla="*/ 278 h 1536"/>
              <a:gd name="T42" fmla="*/ 103 w 1330"/>
              <a:gd name="T43" fmla="*/ 299 h 1536"/>
              <a:gd name="T44" fmla="*/ 93 w 1330"/>
              <a:gd name="T45" fmla="*/ 330 h 1536"/>
              <a:gd name="T46" fmla="*/ 351 w 1330"/>
              <a:gd name="T47" fmla="*/ 1195 h 1536"/>
              <a:gd name="T48" fmla="*/ 670 w 1330"/>
              <a:gd name="T49" fmla="*/ 1442 h 1536"/>
              <a:gd name="T50" fmla="*/ 989 w 1330"/>
              <a:gd name="T51" fmla="*/ 1195 h 1536"/>
              <a:gd name="T52" fmla="*/ 1246 w 1330"/>
              <a:gd name="T53" fmla="*/ 319 h 1536"/>
              <a:gd name="T54" fmla="*/ 1236 w 1330"/>
              <a:gd name="T55" fmla="*/ 289 h 1536"/>
              <a:gd name="T56" fmla="*/ 1205 w 1330"/>
              <a:gd name="T57" fmla="*/ 278 h 1536"/>
              <a:gd name="T58" fmla="*/ 690 w 1330"/>
              <a:gd name="T59" fmla="*/ 103 h 1536"/>
              <a:gd name="T60" fmla="*/ 670 w 1330"/>
              <a:gd name="T61" fmla="*/ 93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30" h="1536">
                <a:moveTo>
                  <a:pt x="670" y="1535"/>
                </a:moveTo>
                <a:lnTo>
                  <a:pt x="670" y="1535"/>
                </a:lnTo>
                <a:cubicBezTo>
                  <a:pt x="659" y="1535"/>
                  <a:pt x="659" y="1524"/>
                  <a:pt x="649" y="1524"/>
                </a:cubicBezTo>
                <a:cubicBezTo>
                  <a:pt x="639" y="1524"/>
                  <a:pt x="392" y="1401"/>
                  <a:pt x="278" y="1236"/>
                </a:cubicBezTo>
                <a:cubicBezTo>
                  <a:pt x="93" y="958"/>
                  <a:pt x="31" y="515"/>
                  <a:pt x="10" y="330"/>
                </a:cubicBezTo>
                <a:cubicBezTo>
                  <a:pt x="0" y="299"/>
                  <a:pt x="10" y="268"/>
                  <a:pt x="41" y="247"/>
                </a:cubicBezTo>
                <a:cubicBezTo>
                  <a:pt x="62" y="216"/>
                  <a:pt x="83" y="206"/>
                  <a:pt x="124" y="196"/>
                </a:cubicBezTo>
                <a:cubicBezTo>
                  <a:pt x="361" y="185"/>
                  <a:pt x="526" y="93"/>
                  <a:pt x="598" y="31"/>
                </a:cubicBezTo>
                <a:cubicBezTo>
                  <a:pt x="639" y="0"/>
                  <a:pt x="701" y="0"/>
                  <a:pt x="742" y="31"/>
                </a:cubicBezTo>
                <a:cubicBezTo>
                  <a:pt x="814" y="93"/>
                  <a:pt x="969" y="175"/>
                  <a:pt x="1216" y="196"/>
                </a:cubicBezTo>
                <a:cubicBezTo>
                  <a:pt x="1246" y="196"/>
                  <a:pt x="1277" y="216"/>
                  <a:pt x="1298" y="237"/>
                </a:cubicBezTo>
                <a:cubicBezTo>
                  <a:pt x="1319" y="268"/>
                  <a:pt x="1329" y="299"/>
                  <a:pt x="1329" y="330"/>
                </a:cubicBezTo>
                <a:cubicBezTo>
                  <a:pt x="1308" y="515"/>
                  <a:pt x="1246" y="958"/>
                  <a:pt x="1051" y="1236"/>
                </a:cubicBezTo>
                <a:cubicBezTo>
                  <a:pt x="938" y="1401"/>
                  <a:pt x="690" y="1524"/>
                  <a:pt x="680" y="1524"/>
                </a:cubicBezTo>
                <a:lnTo>
                  <a:pt x="670" y="1535"/>
                </a:lnTo>
                <a:close/>
                <a:moveTo>
                  <a:pt x="649" y="1452"/>
                </a:moveTo>
                <a:lnTo>
                  <a:pt x="649" y="1452"/>
                </a:lnTo>
                <a:close/>
                <a:moveTo>
                  <a:pt x="670" y="93"/>
                </a:moveTo>
                <a:lnTo>
                  <a:pt x="670" y="93"/>
                </a:lnTo>
                <a:cubicBezTo>
                  <a:pt x="659" y="93"/>
                  <a:pt x="649" y="93"/>
                  <a:pt x="639" y="103"/>
                </a:cubicBezTo>
                <a:cubicBezTo>
                  <a:pt x="567" y="154"/>
                  <a:pt x="392" y="258"/>
                  <a:pt x="124" y="278"/>
                </a:cubicBezTo>
                <a:cubicBezTo>
                  <a:pt x="114" y="278"/>
                  <a:pt x="103" y="289"/>
                  <a:pt x="103" y="299"/>
                </a:cubicBezTo>
                <a:cubicBezTo>
                  <a:pt x="93" y="299"/>
                  <a:pt x="93" y="309"/>
                  <a:pt x="93" y="330"/>
                </a:cubicBezTo>
                <a:cubicBezTo>
                  <a:pt x="103" y="495"/>
                  <a:pt x="165" y="927"/>
                  <a:pt x="351" y="1195"/>
                </a:cubicBezTo>
                <a:cubicBezTo>
                  <a:pt x="433" y="1318"/>
                  <a:pt x="608" y="1411"/>
                  <a:pt x="670" y="1442"/>
                </a:cubicBezTo>
                <a:cubicBezTo>
                  <a:pt x="721" y="1411"/>
                  <a:pt x="896" y="1318"/>
                  <a:pt x="989" y="1195"/>
                </a:cubicBezTo>
                <a:cubicBezTo>
                  <a:pt x="1164" y="927"/>
                  <a:pt x="1226" y="495"/>
                  <a:pt x="1246" y="319"/>
                </a:cubicBezTo>
                <a:cubicBezTo>
                  <a:pt x="1246" y="309"/>
                  <a:pt x="1236" y="299"/>
                  <a:pt x="1236" y="289"/>
                </a:cubicBezTo>
                <a:cubicBezTo>
                  <a:pt x="1226" y="289"/>
                  <a:pt x="1216" y="278"/>
                  <a:pt x="1205" y="278"/>
                </a:cubicBezTo>
                <a:cubicBezTo>
                  <a:pt x="938" y="258"/>
                  <a:pt x="773" y="154"/>
                  <a:pt x="690" y="103"/>
                </a:cubicBezTo>
                <a:cubicBezTo>
                  <a:pt x="680" y="93"/>
                  <a:pt x="680" y="93"/>
                  <a:pt x="670" y="9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323">
            <a:extLst>
              <a:ext uri="{FF2B5EF4-FFF2-40B4-BE49-F238E27FC236}">
                <a16:creationId xmlns:a16="http://schemas.microsoft.com/office/drawing/2014/main" id="{23D5F847-97E8-1D41-A6F8-CCC17B2AF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3273" y="4858485"/>
            <a:ext cx="475468" cy="348111"/>
          </a:xfrm>
          <a:custGeom>
            <a:avLst/>
            <a:gdLst>
              <a:gd name="T0" fmla="*/ 433 w 496"/>
              <a:gd name="T1" fmla="*/ 361 h 362"/>
              <a:gd name="T2" fmla="*/ 433 w 496"/>
              <a:gd name="T3" fmla="*/ 361 h 362"/>
              <a:gd name="T4" fmla="*/ 62 w 496"/>
              <a:gd name="T5" fmla="*/ 361 h 362"/>
              <a:gd name="T6" fmla="*/ 0 w 496"/>
              <a:gd name="T7" fmla="*/ 299 h 362"/>
              <a:gd name="T8" fmla="*/ 0 w 496"/>
              <a:gd name="T9" fmla="*/ 62 h 362"/>
              <a:gd name="T10" fmla="*/ 62 w 496"/>
              <a:gd name="T11" fmla="*/ 0 h 362"/>
              <a:gd name="T12" fmla="*/ 433 w 496"/>
              <a:gd name="T13" fmla="*/ 0 h 362"/>
              <a:gd name="T14" fmla="*/ 495 w 496"/>
              <a:gd name="T15" fmla="*/ 62 h 362"/>
              <a:gd name="T16" fmla="*/ 495 w 496"/>
              <a:gd name="T17" fmla="*/ 299 h 362"/>
              <a:gd name="T18" fmla="*/ 433 w 496"/>
              <a:gd name="T19" fmla="*/ 361 h 362"/>
              <a:gd name="T20" fmla="*/ 73 w 496"/>
              <a:gd name="T21" fmla="*/ 278 h 362"/>
              <a:gd name="T22" fmla="*/ 73 w 496"/>
              <a:gd name="T23" fmla="*/ 278 h 362"/>
              <a:gd name="T24" fmla="*/ 412 w 496"/>
              <a:gd name="T25" fmla="*/ 278 h 362"/>
              <a:gd name="T26" fmla="*/ 412 w 496"/>
              <a:gd name="T27" fmla="*/ 83 h 362"/>
              <a:gd name="T28" fmla="*/ 73 w 496"/>
              <a:gd name="T29" fmla="*/ 83 h 362"/>
              <a:gd name="T30" fmla="*/ 73 w 496"/>
              <a:gd name="T31" fmla="*/ 278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6" h="362">
                <a:moveTo>
                  <a:pt x="433" y="361"/>
                </a:moveTo>
                <a:lnTo>
                  <a:pt x="433" y="361"/>
                </a:lnTo>
                <a:cubicBezTo>
                  <a:pt x="62" y="361"/>
                  <a:pt x="62" y="361"/>
                  <a:pt x="62" y="361"/>
                </a:cubicBezTo>
                <a:cubicBezTo>
                  <a:pt x="21" y="361"/>
                  <a:pt x="0" y="330"/>
                  <a:pt x="0" y="299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31"/>
                  <a:pt x="21" y="0"/>
                  <a:pt x="62" y="0"/>
                </a:cubicBezTo>
                <a:cubicBezTo>
                  <a:pt x="433" y="0"/>
                  <a:pt x="433" y="0"/>
                  <a:pt x="433" y="0"/>
                </a:cubicBezTo>
                <a:cubicBezTo>
                  <a:pt x="464" y="0"/>
                  <a:pt x="495" y="31"/>
                  <a:pt x="495" y="62"/>
                </a:cubicBezTo>
                <a:cubicBezTo>
                  <a:pt x="495" y="299"/>
                  <a:pt x="495" y="299"/>
                  <a:pt x="495" y="299"/>
                </a:cubicBezTo>
                <a:cubicBezTo>
                  <a:pt x="495" y="330"/>
                  <a:pt x="464" y="361"/>
                  <a:pt x="433" y="361"/>
                </a:cubicBezTo>
                <a:close/>
                <a:moveTo>
                  <a:pt x="73" y="278"/>
                </a:moveTo>
                <a:lnTo>
                  <a:pt x="73" y="278"/>
                </a:lnTo>
                <a:cubicBezTo>
                  <a:pt x="412" y="278"/>
                  <a:pt x="412" y="278"/>
                  <a:pt x="412" y="278"/>
                </a:cubicBezTo>
                <a:cubicBezTo>
                  <a:pt x="412" y="83"/>
                  <a:pt x="412" y="83"/>
                  <a:pt x="412" y="83"/>
                </a:cubicBezTo>
                <a:cubicBezTo>
                  <a:pt x="73" y="83"/>
                  <a:pt x="73" y="83"/>
                  <a:pt x="73" y="83"/>
                </a:cubicBezTo>
                <a:lnTo>
                  <a:pt x="73" y="27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324">
            <a:extLst>
              <a:ext uri="{FF2B5EF4-FFF2-40B4-BE49-F238E27FC236}">
                <a16:creationId xmlns:a16="http://schemas.microsoft.com/office/drawing/2014/main" id="{41FD6260-9EF6-DF4C-909E-664DF7C7D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2991" y="4586789"/>
            <a:ext cx="407544" cy="348111"/>
          </a:xfrm>
          <a:custGeom>
            <a:avLst/>
            <a:gdLst>
              <a:gd name="T0" fmla="*/ 381 w 424"/>
              <a:gd name="T1" fmla="*/ 361 h 362"/>
              <a:gd name="T2" fmla="*/ 381 w 424"/>
              <a:gd name="T3" fmla="*/ 361 h 362"/>
              <a:gd name="T4" fmla="*/ 340 w 424"/>
              <a:gd name="T5" fmla="*/ 319 h 362"/>
              <a:gd name="T6" fmla="*/ 340 w 424"/>
              <a:gd name="T7" fmla="*/ 206 h 362"/>
              <a:gd name="T8" fmla="*/ 217 w 424"/>
              <a:gd name="T9" fmla="*/ 83 h 362"/>
              <a:gd name="T10" fmla="*/ 83 w 424"/>
              <a:gd name="T11" fmla="*/ 206 h 362"/>
              <a:gd name="T12" fmla="*/ 83 w 424"/>
              <a:gd name="T13" fmla="*/ 319 h 362"/>
              <a:gd name="T14" fmla="*/ 42 w 424"/>
              <a:gd name="T15" fmla="*/ 361 h 362"/>
              <a:gd name="T16" fmla="*/ 42 w 424"/>
              <a:gd name="T17" fmla="*/ 361 h 362"/>
              <a:gd name="T18" fmla="*/ 0 w 424"/>
              <a:gd name="T19" fmla="*/ 319 h 362"/>
              <a:gd name="T20" fmla="*/ 0 w 424"/>
              <a:gd name="T21" fmla="*/ 206 h 362"/>
              <a:gd name="T22" fmla="*/ 217 w 424"/>
              <a:gd name="T23" fmla="*/ 0 h 362"/>
              <a:gd name="T24" fmla="*/ 423 w 424"/>
              <a:gd name="T25" fmla="*/ 206 h 362"/>
              <a:gd name="T26" fmla="*/ 423 w 424"/>
              <a:gd name="T27" fmla="*/ 319 h 362"/>
              <a:gd name="T28" fmla="*/ 381 w 424"/>
              <a:gd name="T29" fmla="*/ 36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24" h="362">
                <a:moveTo>
                  <a:pt x="381" y="361"/>
                </a:moveTo>
                <a:lnTo>
                  <a:pt x="381" y="361"/>
                </a:lnTo>
                <a:cubicBezTo>
                  <a:pt x="361" y="361"/>
                  <a:pt x="340" y="340"/>
                  <a:pt x="340" y="319"/>
                </a:cubicBezTo>
                <a:cubicBezTo>
                  <a:pt x="340" y="206"/>
                  <a:pt x="340" y="206"/>
                  <a:pt x="340" y="206"/>
                </a:cubicBezTo>
                <a:cubicBezTo>
                  <a:pt x="340" y="134"/>
                  <a:pt x="279" y="83"/>
                  <a:pt x="217" y="83"/>
                </a:cubicBezTo>
                <a:cubicBezTo>
                  <a:pt x="145" y="83"/>
                  <a:pt x="83" y="134"/>
                  <a:pt x="83" y="206"/>
                </a:cubicBezTo>
                <a:cubicBezTo>
                  <a:pt x="83" y="319"/>
                  <a:pt x="83" y="319"/>
                  <a:pt x="83" y="319"/>
                </a:cubicBezTo>
                <a:cubicBezTo>
                  <a:pt x="83" y="340"/>
                  <a:pt x="62" y="361"/>
                  <a:pt x="42" y="361"/>
                </a:cubicBezTo>
                <a:lnTo>
                  <a:pt x="42" y="361"/>
                </a:lnTo>
                <a:cubicBezTo>
                  <a:pt x="21" y="361"/>
                  <a:pt x="0" y="340"/>
                  <a:pt x="0" y="319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93"/>
                  <a:pt x="93" y="0"/>
                  <a:pt x="217" y="0"/>
                </a:cubicBezTo>
                <a:cubicBezTo>
                  <a:pt x="330" y="0"/>
                  <a:pt x="423" y="93"/>
                  <a:pt x="423" y="206"/>
                </a:cubicBezTo>
                <a:cubicBezTo>
                  <a:pt x="423" y="319"/>
                  <a:pt x="423" y="319"/>
                  <a:pt x="423" y="319"/>
                </a:cubicBezTo>
                <a:cubicBezTo>
                  <a:pt x="423" y="340"/>
                  <a:pt x="402" y="361"/>
                  <a:pt x="381" y="3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325">
            <a:extLst>
              <a:ext uri="{FF2B5EF4-FFF2-40B4-BE49-F238E27FC236}">
                <a16:creationId xmlns:a16="http://schemas.microsoft.com/office/drawing/2014/main" id="{E18F8E32-4633-4646-A8F5-BAEA5B8A6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2840" y="8178274"/>
            <a:ext cx="1358481" cy="89152"/>
          </a:xfrm>
          <a:custGeom>
            <a:avLst/>
            <a:gdLst>
              <a:gd name="T0" fmla="*/ 1370 w 1412"/>
              <a:gd name="T1" fmla="*/ 93 h 94"/>
              <a:gd name="T2" fmla="*/ 1370 w 1412"/>
              <a:gd name="T3" fmla="*/ 93 h 94"/>
              <a:gd name="T4" fmla="*/ 51 w 1412"/>
              <a:gd name="T5" fmla="*/ 93 h 94"/>
              <a:gd name="T6" fmla="*/ 0 w 1412"/>
              <a:gd name="T7" fmla="*/ 52 h 94"/>
              <a:gd name="T8" fmla="*/ 51 w 1412"/>
              <a:gd name="T9" fmla="*/ 0 h 94"/>
              <a:gd name="T10" fmla="*/ 1370 w 1412"/>
              <a:gd name="T11" fmla="*/ 0 h 94"/>
              <a:gd name="T12" fmla="*/ 1411 w 1412"/>
              <a:gd name="T13" fmla="*/ 52 h 94"/>
              <a:gd name="T14" fmla="*/ 1370 w 1412"/>
              <a:gd name="T15" fmla="*/ 9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2" h="94">
                <a:moveTo>
                  <a:pt x="1370" y="93"/>
                </a:moveTo>
                <a:lnTo>
                  <a:pt x="1370" y="93"/>
                </a:lnTo>
                <a:cubicBezTo>
                  <a:pt x="51" y="93"/>
                  <a:pt x="51" y="93"/>
                  <a:pt x="51" y="93"/>
                </a:cubicBezTo>
                <a:cubicBezTo>
                  <a:pt x="20" y="93"/>
                  <a:pt x="0" y="72"/>
                  <a:pt x="0" y="52"/>
                </a:cubicBezTo>
                <a:cubicBezTo>
                  <a:pt x="0" y="21"/>
                  <a:pt x="20" y="0"/>
                  <a:pt x="51" y="0"/>
                </a:cubicBezTo>
                <a:cubicBezTo>
                  <a:pt x="1370" y="0"/>
                  <a:pt x="1370" y="0"/>
                  <a:pt x="1370" y="0"/>
                </a:cubicBezTo>
                <a:cubicBezTo>
                  <a:pt x="1390" y="0"/>
                  <a:pt x="1411" y="21"/>
                  <a:pt x="1411" y="52"/>
                </a:cubicBezTo>
                <a:cubicBezTo>
                  <a:pt x="1411" y="72"/>
                  <a:pt x="1390" y="93"/>
                  <a:pt x="1370" y="9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326">
            <a:extLst>
              <a:ext uri="{FF2B5EF4-FFF2-40B4-BE49-F238E27FC236}">
                <a16:creationId xmlns:a16="http://schemas.microsoft.com/office/drawing/2014/main" id="{1AC3BE6B-E860-1F44-9DF8-A29212942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4160" y="8021201"/>
            <a:ext cx="1040086" cy="89149"/>
          </a:xfrm>
          <a:custGeom>
            <a:avLst/>
            <a:gdLst>
              <a:gd name="T0" fmla="*/ 1030 w 1082"/>
              <a:gd name="T1" fmla="*/ 92 h 93"/>
              <a:gd name="T2" fmla="*/ 1030 w 1082"/>
              <a:gd name="T3" fmla="*/ 92 h 93"/>
              <a:gd name="T4" fmla="*/ 41 w 1082"/>
              <a:gd name="T5" fmla="*/ 92 h 93"/>
              <a:gd name="T6" fmla="*/ 0 w 1082"/>
              <a:gd name="T7" fmla="*/ 51 h 93"/>
              <a:gd name="T8" fmla="*/ 41 w 1082"/>
              <a:gd name="T9" fmla="*/ 0 h 93"/>
              <a:gd name="T10" fmla="*/ 1030 w 1082"/>
              <a:gd name="T11" fmla="*/ 0 h 93"/>
              <a:gd name="T12" fmla="*/ 1081 w 1082"/>
              <a:gd name="T13" fmla="*/ 51 h 93"/>
              <a:gd name="T14" fmla="*/ 1030 w 1082"/>
              <a:gd name="T15" fmla="*/ 9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82" h="93">
                <a:moveTo>
                  <a:pt x="1030" y="92"/>
                </a:moveTo>
                <a:lnTo>
                  <a:pt x="1030" y="92"/>
                </a:lnTo>
                <a:cubicBezTo>
                  <a:pt x="41" y="92"/>
                  <a:pt x="41" y="92"/>
                  <a:pt x="41" y="92"/>
                </a:cubicBezTo>
                <a:cubicBezTo>
                  <a:pt x="20" y="92"/>
                  <a:pt x="0" y="72"/>
                  <a:pt x="0" y="51"/>
                </a:cubicBezTo>
                <a:cubicBezTo>
                  <a:pt x="0" y="20"/>
                  <a:pt x="20" y="0"/>
                  <a:pt x="41" y="0"/>
                </a:cubicBezTo>
                <a:cubicBezTo>
                  <a:pt x="1030" y="0"/>
                  <a:pt x="1030" y="0"/>
                  <a:pt x="1030" y="0"/>
                </a:cubicBezTo>
                <a:cubicBezTo>
                  <a:pt x="1061" y="0"/>
                  <a:pt x="1081" y="20"/>
                  <a:pt x="1081" y="51"/>
                </a:cubicBezTo>
                <a:cubicBezTo>
                  <a:pt x="1081" y="72"/>
                  <a:pt x="1061" y="92"/>
                  <a:pt x="1030" y="9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327">
            <a:extLst>
              <a:ext uri="{FF2B5EF4-FFF2-40B4-BE49-F238E27FC236}">
                <a16:creationId xmlns:a16="http://schemas.microsoft.com/office/drawing/2014/main" id="{38AEAF46-E6E0-B24A-A044-CEC67879D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4160" y="7227337"/>
            <a:ext cx="1040086" cy="89152"/>
          </a:xfrm>
          <a:custGeom>
            <a:avLst/>
            <a:gdLst>
              <a:gd name="T0" fmla="*/ 1040 w 1082"/>
              <a:gd name="T1" fmla="*/ 92 h 93"/>
              <a:gd name="T2" fmla="*/ 1040 w 1082"/>
              <a:gd name="T3" fmla="*/ 92 h 93"/>
              <a:gd name="T4" fmla="*/ 41 w 1082"/>
              <a:gd name="T5" fmla="*/ 92 h 93"/>
              <a:gd name="T6" fmla="*/ 0 w 1082"/>
              <a:gd name="T7" fmla="*/ 41 h 93"/>
              <a:gd name="T8" fmla="*/ 41 w 1082"/>
              <a:gd name="T9" fmla="*/ 0 h 93"/>
              <a:gd name="T10" fmla="*/ 1040 w 1082"/>
              <a:gd name="T11" fmla="*/ 0 h 93"/>
              <a:gd name="T12" fmla="*/ 1081 w 1082"/>
              <a:gd name="T13" fmla="*/ 41 h 93"/>
              <a:gd name="T14" fmla="*/ 1040 w 1082"/>
              <a:gd name="T15" fmla="*/ 9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82" h="93">
                <a:moveTo>
                  <a:pt x="1040" y="92"/>
                </a:moveTo>
                <a:lnTo>
                  <a:pt x="1040" y="92"/>
                </a:lnTo>
                <a:cubicBezTo>
                  <a:pt x="41" y="92"/>
                  <a:pt x="41" y="92"/>
                  <a:pt x="41" y="92"/>
                </a:cubicBezTo>
                <a:cubicBezTo>
                  <a:pt x="20" y="92"/>
                  <a:pt x="0" y="72"/>
                  <a:pt x="0" y="41"/>
                </a:cubicBezTo>
                <a:cubicBezTo>
                  <a:pt x="0" y="20"/>
                  <a:pt x="20" y="0"/>
                  <a:pt x="41" y="0"/>
                </a:cubicBezTo>
                <a:cubicBezTo>
                  <a:pt x="1040" y="0"/>
                  <a:pt x="1040" y="0"/>
                  <a:pt x="1040" y="0"/>
                </a:cubicBezTo>
                <a:cubicBezTo>
                  <a:pt x="1061" y="0"/>
                  <a:pt x="1081" y="20"/>
                  <a:pt x="1081" y="41"/>
                </a:cubicBezTo>
                <a:cubicBezTo>
                  <a:pt x="1081" y="72"/>
                  <a:pt x="1061" y="92"/>
                  <a:pt x="1040" y="9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328">
            <a:extLst>
              <a:ext uri="{FF2B5EF4-FFF2-40B4-BE49-F238E27FC236}">
                <a16:creationId xmlns:a16="http://schemas.microsoft.com/office/drawing/2014/main" id="{77F7C761-7BFD-FD4C-923E-A628B2DCD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1233" y="7384413"/>
            <a:ext cx="89152" cy="564618"/>
          </a:xfrm>
          <a:custGeom>
            <a:avLst/>
            <a:gdLst>
              <a:gd name="T0" fmla="*/ 42 w 94"/>
              <a:gd name="T1" fmla="*/ 587 h 588"/>
              <a:gd name="T2" fmla="*/ 42 w 94"/>
              <a:gd name="T3" fmla="*/ 587 h 588"/>
              <a:gd name="T4" fmla="*/ 42 w 94"/>
              <a:gd name="T5" fmla="*/ 587 h 588"/>
              <a:gd name="T6" fmla="*/ 0 w 94"/>
              <a:gd name="T7" fmla="*/ 546 h 588"/>
              <a:gd name="T8" fmla="*/ 0 w 94"/>
              <a:gd name="T9" fmla="*/ 52 h 588"/>
              <a:gd name="T10" fmla="*/ 42 w 94"/>
              <a:gd name="T11" fmla="*/ 0 h 588"/>
              <a:gd name="T12" fmla="*/ 42 w 94"/>
              <a:gd name="T13" fmla="*/ 0 h 588"/>
              <a:gd name="T14" fmla="*/ 93 w 94"/>
              <a:gd name="T15" fmla="*/ 52 h 588"/>
              <a:gd name="T16" fmla="*/ 93 w 94"/>
              <a:gd name="T17" fmla="*/ 546 h 588"/>
              <a:gd name="T18" fmla="*/ 42 w 94"/>
              <a:gd name="T19" fmla="*/ 587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588">
                <a:moveTo>
                  <a:pt x="42" y="587"/>
                </a:moveTo>
                <a:lnTo>
                  <a:pt x="42" y="587"/>
                </a:lnTo>
                <a:lnTo>
                  <a:pt x="42" y="587"/>
                </a:lnTo>
                <a:cubicBezTo>
                  <a:pt x="21" y="587"/>
                  <a:pt x="0" y="567"/>
                  <a:pt x="0" y="546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1"/>
                  <a:pt x="21" y="0"/>
                  <a:pt x="42" y="0"/>
                </a:cubicBezTo>
                <a:lnTo>
                  <a:pt x="42" y="0"/>
                </a:lnTo>
                <a:cubicBezTo>
                  <a:pt x="73" y="0"/>
                  <a:pt x="93" y="21"/>
                  <a:pt x="93" y="52"/>
                </a:cubicBezTo>
                <a:cubicBezTo>
                  <a:pt x="93" y="546"/>
                  <a:pt x="93" y="546"/>
                  <a:pt x="93" y="546"/>
                </a:cubicBezTo>
                <a:cubicBezTo>
                  <a:pt x="93" y="567"/>
                  <a:pt x="73" y="587"/>
                  <a:pt x="42" y="58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329">
            <a:extLst>
              <a:ext uri="{FF2B5EF4-FFF2-40B4-BE49-F238E27FC236}">
                <a16:creationId xmlns:a16="http://schemas.microsoft.com/office/drawing/2014/main" id="{E13BCE64-8ECB-6144-AF3A-A6296B33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9629" y="7384413"/>
            <a:ext cx="89149" cy="564618"/>
          </a:xfrm>
          <a:custGeom>
            <a:avLst/>
            <a:gdLst>
              <a:gd name="T0" fmla="*/ 41 w 94"/>
              <a:gd name="T1" fmla="*/ 587 h 588"/>
              <a:gd name="T2" fmla="*/ 41 w 94"/>
              <a:gd name="T3" fmla="*/ 587 h 588"/>
              <a:gd name="T4" fmla="*/ 41 w 94"/>
              <a:gd name="T5" fmla="*/ 587 h 588"/>
              <a:gd name="T6" fmla="*/ 0 w 94"/>
              <a:gd name="T7" fmla="*/ 546 h 588"/>
              <a:gd name="T8" fmla="*/ 0 w 94"/>
              <a:gd name="T9" fmla="*/ 52 h 588"/>
              <a:gd name="T10" fmla="*/ 41 w 94"/>
              <a:gd name="T11" fmla="*/ 0 h 588"/>
              <a:gd name="T12" fmla="*/ 41 w 94"/>
              <a:gd name="T13" fmla="*/ 0 h 588"/>
              <a:gd name="T14" fmla="*/ 93 w 94"/>
              <a:gd name="T15" fmla="*/ 52 h 588"/>
              <a:gd name="T16" fmla="*/ 93 w 94"/>
              <a:gd name="T17" fmla="*/ 546 h 588"/>
              <a:gd name="T18" fmla="*/ 41 w 94"/>
              <a:gd name="T19" fmla="*/ 587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588">
                <a:moveTo>
                  <a:pt x="41" y="587"/>
                </a:moveTo>
                <a:lnTo>
                  <a:pt x="41" y="587"/>
                </a:lnTo>
                <a:lnTo>
                  <a:pt x="41" y="587"/>
                </a:lnTo>
                <a:cubicBezTo>
                  <a:pt x="20" y="587"/>
                  <a:pt x="0" y="567"/>
                  <a:pt x="0" y="546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1"/>
                  <a:pt x="20" y="0"/>
                  <a:pt x="41" y="0"/>
                </a:cubicBezTo>
                <a:lnTo>
                  <a:pt x="41" y="0"/>
                </a:lnTo>
                <a:cubicBezTo>
                  <a:pt x="72" y="0"/>
                  <a:pt x="93" y="21"/>
                  <a:pt x="93" y="52"/>
                </a:cubicBezTo>
                <a:cubicBezTo>
                  <a:pt x="93" y="546"/>
                  <a:pt x="93" y="546"/>
                  <a:pt x="93" y="546"/>
                </a:cubicBezTo>
                <a:cubicBezTo>
                  <a:pt x="93" y="567"/>
                  <a:pt x="72" y="587"/>
                  <a:pt x="41" y="58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330">
            <a:extLst>
              <a:ext uri="{FF2B5EF4-FFF2-40B4-BE49-F238E27FC236}">
                <a16:creationId xmlns:a16="http://schemas.microsoft.com/office/drawing/2014/main" id="{EC995E19-61CA-DD49-B6E7-A435B1E34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3777" y="7384413"/>
            <a:ext cx="89149" cy="564618"/>
          </a:xfrm>
          <a:custGeom>
            <a:avLst/>
            <a:gdLst>
              <a:gd name="T0" fmla="*/ 51 w 93"/>
              <a:gd name="T1" fmla="*/ 587 h 588"/>
              <a:gd name="T2" fmla="*/ 51 w 93"/>
              <a:gd name="T3" fmla="*/ 587 h 588"/>
              <a:gd name="T4" fmla="*/ 51 w 93"/>
              <a:gd name="T5" fmla="*/ 587 h 588"/>
              <a:gd name="T6" fmla="*/ 0 w 93"/>
              <a:gd name="T7" fmla="*/ 546 h 588"/>
              <a:gd name="T8" fmla="*/ 0 w 93"/>
              <a:gd name="T9" fmla="*/ 52 h 588"/>
              <a:gd name="T10" fmla="*/ 51 w 93"/>
              <a:gd name="T11" fmla="*/ 0 h 588"/>
              <a:gd name="T12" fmla="*/ 51 w 93"/>
              <a:gd name="T13" fmla="*/ 0 h 588"/>
              <a:gd name="T14" fmla="*/ 92 w 93"/>
              <a:gd name="T15" fmla="*/ 52 h 588"/>
              <a:gd name="T16" fmla="*/ 92 w 93"/>
              <a:gd name="T17" fmla="*/ 546 h 588"/>
              <a:gd name="T18" fmla="*/ 51 w 93"/>
              <a:gd name="T19" fmla="*/ 587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588">
                <a:moveTo>
                  <a:pt x="51" y="587"/>
                </a:moveTo>
                <a:lnTo>
                  <a:pt x="51" y="587"/>
                </a:lnTo>
                <a:lnTo>
                  <a:pt x="51" y="587"/>
                </a:lnTo>
                <a:cubicBezTo>
                  <a:pt x="20" y="587"/>
                  <a:pt x="0" y="567"/>
                  <a:pt x="0" y="546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1"/>
                  <a:pt x="20" y="0"/>
                  <a:pt x="51" y="0"/>
                </a:cubicBezTo>
                <a:lnTo>
                  <a:pt x="51" y="0"/>
                </a:lnTo>
                <a:cubicBezTo>
                  <a:pt x="72" y="0"/>
                  <a:pt x="92" y="21"/>
                  <a:pt x="92" y="52"/>
                </a:cubicBezTo>
                <a:cubicBezTo>
                  <a:pt x="92" y="546"/>
                  <a:pt x="92" y="546"/>
                  <a:pt x="92" y="546"/>
                </a:cubicBezTo>
                <a:cubicBezTo>
                  <a:pt x="92" y="567"/>
                  <a:pt x="72" y="587"/>
                  <a:pt x="51" y="58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331">
            <a:extLst>
              <a:ext uri="{FF2B5EF4-FFF2-40B4-BE49-F238E27FC236}">
                <a16:creationId xmlns:a16="http://schemas.microsoft.com/office/drawing/2014/main" id="{F8153B1E-62FA-C949-B509-D3E647FFF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4350" y="6959887"/>
            <a:ext cx="1379706" cy="280187"/>
          </a:xfrm>
          <a:custGeom>
            <a:avLst/>
            <a:gdLst>
              <a:gd name="T0" fmla="*/ 51 w 1432"/>
              <a:gd name="T1" fmla="*/ 289 h 290"/>
              <a:gd name="T2" fmla="*/ 51 w 1432"/>
              <a:gd name="T3" fmla="*/ 289 h 290"/>
              <a:gd name="T4" fmla="*/ 10 w 1432"/>
              <a:gd name="T5" fmla="*/ 258 h 290"/>
              <a:gd name="T6" fmla="*/ 41 w 1432"/>
              <a:gd name="T7" fmla="*/ 196 h 290"/>
              <a:gd name="T8" fmla="*/ 710 w 1432"/>
              <a:gd name="T9" fmla="*/ 0 h 290"/>
              <a:gd name="T10" fmla="*/ 731 w 1432"/>
              <a:gd name="T11" fmla="*/ 0 h 290"/>
              <a:gd name="T12" fmla="*/ 1390 w 1432"/>
              <a:gd name="T13" fmla="*/ 196 h 290"/>
              <a:gd name="T14" fmla="*/ 1421 w 1432"/>
              <a:gd name="T15" fmla="*/ 248 h 290"/>
              <a:gd name="T16" fmla="*/ 1359 w 1432"/>
              <a:gd name="T17" fmla="*/ 279 h 290"/>
              <a:gd name="T18" fmla="*/ 720 w 1432"/>
              <a:gd name="T19" fmla="*/ 93 h 290"/>
              <a:gd name="T20" fmla="*/ 72 w 1432"/>
              <a:gd name="T21" fmla="*/ 289 h 290"/>
              <a:gd name="T22" fmla="*/ 51 w 1432"/>
              <a:gd name="T23" fmla="*/ 28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32" h="290">
                <a:moveTo>
                  <a:pt x="51" y="289"/>
                </a:moveTo>
                <a:lnTo>
                  <a:pt x="51" y="289"/>
                </a:lnTo>
                <a:cubicBezTo>
                  <a:pt x="30" y="289"/>
                  <a:pt x="20" y="268"/>
                  <a:pt x="10" y="258"/>
                </a:cubicBezTo>
                <a:cubicBezTo>
                  <a:pt x="0" y="227"/>
                  <a:pt x="20" y="206"/>
                  <a:pt x="41" y="196"/>
                </a:cubicBezTo>
                <a:cubicBezTo>
                  <a:pt x="710" y="0"/>
                  <a:pt x="710" y="0"/>
                  <a:pt x="710" y="0"/>
                </a:cubicBezTo>
                <a:cubicBezTo>
                  <a:pt x="710" y="0"/>
                  <a:pt x="720" y="0"/>
                  <a:pt x="731" y="0"/>
                </a:cubicBezTo>
                <a:cubicBezTo>
                  <a:pt x="1390" y="196"/>
                  <a:pt x="1390" y="196"/>
                  <a:pt x="1390" y="196"/>
                </a:cubicBezTo>
                <a:cubicBezTo>
                  <a:pt x="1411" y="196"/>
                  <a:pt x="1431" y="227"/>
                  <a:pt x="1421" y="248"/>
                </a:cubicBezTo>
                <a:cubicBezTo>
                  <a:pt x="1411" y="279"/>
                  <a:pt x="1390" y="289"/>
                  <a:pt x="1359" y="279"/>
                </a:cubicBezTo>
                <a:cubicBezTo>
                  <a:pt x="720" y="93"/>
                  <a:pt x="720" y="93"/>
                  <a:pt x="720" y="93"/>
                </a:cubicBezTo>
                <a:cubicBezTo>
                  <a:pt x="72" y="289"/>
                  <a:pt x="72" y="289"/>
                  <a:pt x="72" y="289"/>
                </a:cubicBezTo>
                <a:cubicBezTo>
                  <a:pt x="61" y="289"/>
                  <a:pt x="61" y="289"/>
                  <a:pt x="51" y="2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332">
            <a:extLst>
              <a:ext uri="{FF2B5EF4-FFF2-40B4-BE49-F238E27FC236}">
                <a16:creationId xmlns:a16="http://schemas.microsoft.com/office/drawing/2014/main" id="{2C026F28-E767-DD4B-82AE-AD36A3E99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188" y="4769336"/>
            <a:ext cx="874522" cy="326883"/>
          </a:xfrm>
          <a:custGeom>
            <a:avLst/>
            <a:gdLst>
              <a:gd name="T0" fmla="*/ 453 w 907"/>
              <a:gd name="T1" fmla="*/ 339 h 340"/>
              <a:gd name="T2" fmla="*/ 453 w 907"/>
              <a:gd name="T3" fmla="*/ 339 h 340"/>
              <a:gd name="T4" fmla="*/ 154 w 907"/>
              <a:gd name="T5" fmla="*/ 319 h 340"/>
              <a:gd name="T6" fmla="*/ 51 w 907"/>
              <a:gd name="T7" fmla="*/ 288 h 340"/>
              <a:gd name="T8" fmla="*/ 0 w 907"/>
              <a:gd name="T9" fmla="*/ 216 h 340"/>
              <a:gd name="T10" fmla="*/ 0 w 907"/>
              <a:gd name="T11" fmla="*/ 41 h 340"/>
              <a:gd name="T12" fmla="*/ 41 w 907"/>
              <a:gd name="T13" fmla="*/ 0 h 340"/>
              <a:gd name="T14" fmla="*/ 41 w 907"/>
              <a:gd name="T15" fmla="*/ 0 h 340"/>
              <a:gd name="T16" fmla="*/ 82 w 907"/>
              <a:gd name="T17" fmla="*/ 41 h 340"/>
              <a:gd name="T18" fmla="*/ 185 w 907"/>
              <a:gd name="T19" fmla="*/ 72 h 340"/>
              <a:gd name="T20" fmla="*/ 422 w 907"/>
              <a:gd name="T21" fmla="*/ 92 h 340"/>
              <a:gd name="T22" fmla="*/ 484 w 907"/>
              <a:gd name="T23" fmla="*/ 92 h 340"/>
              <a:gd name="T24" fmla="*/ 721 w 907"/>
              <a:gd name="T25" fmla="*/ 72 h 340"/>
              <a:gd name="T26" fmla="*/ 834 w 907"/>
              <a:gd name="T27" fmla="*/ 41 h 340"/>
              <a:gd name="T28" fmla="*/ 875 w 907"/>
              <a:gd name="T29" fmla="*/ 0 h 340"/>
              <a:gd name="T30" fmla="*/ 875 w 907"/>
              <a:gd name="T31" fmla="*/ 0 h 340"/>
              <a:gd name="T32" fmla="*/ 906 w 907"/>
              <a:gd name="T33" fmla="*/ 41 h 340"/>
              <a:gd name="T34" fmla="*/ 906 w 907"/>
              <a:gd name="T35" fmla="*/ 41 h 340"/>
              <a:gd name="T36" fmla="*/ 906 w 907"/>
              <a:gd name="T37" fmla="*/ 41 h 340"/>
              <a:gd name="T38" fmla="*/ 906 w 907"/>
              <a:gd name="T39" fmla="*/ 41 h 340"/>
              <a:gd name="T40" fmla="*/ 906 w 907"/>
              <a:gd name="T41" fmla="*/ 216 h 340"/>
              <a:gd name="T42" fmla="*/ 751 w 907"/>
              <a:gd name="T43" fmla="*/ 319 h 340"/>
              <a:gd name="T44" fmla="*/ 453 w 907"/>
              <a:gd name="T45" fmla="*/ 339 h 340"/>
              <a:gd name="T46" fmla="*/ 82 w 907"/>
              <a:gd name="T47" fmla="*/ 206 h 340"/>
              <a:gd name="T48" fmla="*/ 82 w 907"/>
              <a:gd name="T49" fmla="*/ 206 h 340"/>
              <a:gd name="T50" fmla="*/ 195 w 907"/>
              <a:gd name="T51" fmla="*/ 236 h 340"/>
              <a:gd name="T52" fmla="*/ 453 w 907"/>
              <a:gd name="T53" fmla="*/ 257 h 340"/>
              <a:gd name="T54" fmla="*/ 710 w 907"/>
              <a:gd name="T55" fmla="*/ 236 h 340"/>
              <a:gd name="T56" fmla="*/ 834 w 907"/>
              <a:gd name="T57" fmla="*/ 206 h 340"/>
              <a:gd name="T58" fmla="*/ 834 w 907"/>
              <a:gd name="T59" fmla="*/ 123 h 340"/>
              <a:gd name="T60" fmla="*/ 772 w 907"/>
              <a:gd name="T61" fmla="*/ 144 h 340"/>
              <a:gd name="T62" fmla="*/ 484 w 907"/>
              <a:gd name="T63" fmla="*/ 175 h 340"/>
              <a:gd name="T64" fmla="*/ 422 w 907"/>
              <a:gd name="T65" fmla="*/ 175 h 340"/>
              <a:gd name="T66" fmla="*/ 144 w 907"/>
              <a:gd name="T67" fmla="*/ 144 h 340"/>
              <a:gd name="T68" fmla="*/ 82 w 907"/>
              <a:gd name="T69" fmla="*/ 123 h 340"/>
              <a:gd name="T70" fmla="*/ 82 w 907"/>
              <a:gd name="T71" fmla="*/ 206 h 340"/>
              <a:gd name="T72" fmla="*/ 834 w 907"/>
              <a:gd name="T73" fmla="*/ 216 h 340"/>
              <a:gd name="T74" fmla="*/ 834 w 907"/>
              <a:gd name="T75" fmla="*/ 216 h 340"/>
              <a:gd name="T76" fmla="*/ 82 w 907"/>
              <a:gd name="T77" fmla="*/ 41 h 340"/>
              <a:gd name="T78" fmla="*/ 82 w 907"/>
              <a:gd name="T79" fmla="*/ 41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07" h="340">
                <a:moveTo>
                  <a:pt x="453" y="339"/>
                </a:moveTo>
                <a:lnTo>
                  <a:pt x="453" y="339"/>
                </a:lnTo>
                <a:cubicBezTo>
                  <a:pt x="339" y="339"/>
                  <a:pt x="237" y="329"/>
                  <a:pt x="154" y="319"/>
                </a:cubicBezTo>
                <a:cubicBezTo>
                  <a:pt x="113" y="309"/>
                  <a:pt x="82" y="298"/>
                  <a:pt x="51" y="288"/>
                </a:cubicBezTo>
                <a:cubicBezTo>
                  <a:pt x="20" y="267"/>
                  <a:pt x="0" y="247"/>
                  <a:pt x="0" y="216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20"/>
                  <a:pt x="20" y="0"/>
                  <a:pt x="41" y="0"/>
                </a:cubicBezTo>
                <a:lnTo>
                  <a:pt x="41" y="0"/>
                </a:lnTo>
                <a:cubicBezTo>
                  <a:pt x="61" y="0"/>
                  <a:pt x="82" y="20"/>
                  <a:pt x="82" y="41"/>
                </a:cubicBezTo>
                <a:cubicBezTo>
                  <a:pt x="92" y="41"/>
                  <a:pt x="113" y="51"/>
                  <a:pt x="185" y="72"/>
                </a:cubicBezTo>
                <a:cubicBezTo>
                  <a:pt x="257" y="82"/>
                  <a:pt x="339" y="92"/>
                  <a:pt x="422" y="92"/>
                </a:cubicBezTo>
                <a:cubicBezTo>
                  <a:pt x="442" y="92"/>
                  <a:pt x="463" y="92"/>
                  <a:pt x="484" y="92"/>
                </a:cubicBezTo>
                <a:cubicBezTo>
                  <a:pt x="576" y="92"/>
                  <a:pt x="659" y="82"/>
                  <a:pt x="721" y="72"/>
                </a:cubicBezTo>
                <a:cubicBezTo>
                  <a:pt x="803" y="51"/>
                  <a:pt x="823" y="41"/>
                  <a:pt x="834" y="41"/>
                </a:cubicBezTo>
                <a:cubicBezTo>
                  <a:pt x="834" y="20"/>
                  <a:pt x="854" y="0"/>
                  <a:pt x="875" y="0"/>
                </a:cubicBezTo>
                <a:lnTo>
                  <a:pt x="875" y="0"/>
                </a:lnTo>
                <a:cubicBezTo>
                  <a:pt x="896" y="0"/>
                  <a:pt x="906" y="20"/>
                  <a:pt x="906" y="41"/>
                </a:cubicBezTo>
                <a:lnTo>
                  <a:pt x="906" y="41"/>
                </a:lnTo>
                <a:lnTo>
                  <a:pt x="906" y="41"/>
                </a:lnTo>
                <a:lnTo>
                  <a:pt x="906" y="41"/>
                </a:lnTo>
                <a:cubicBezTo>
                  <a:pt x="906" y="216"/>
                  <a:pt x="906" y="216"/>
                  <a:pt x="906" y="216"/>
                </a:cubicBezTo>
                <a:cubicBezTo>
                  <a:pt x="906" y="278"/>
                  <a:pt x="823" y="298"/>
                  <a:pt x="751" y="319"/>
                </a:cubicBezTo>
                <a:cubicBezTo>
                  <a:pt x="679" y="329"/>
                  <a:pt x="566" y="339"/>
                  <a:pt x="453" y="339"/>
                </a:cubicBezTo>
                <a:close/>
                <a:moveTo>
                  <a:pt x="82" y="206"/>
                </a:moveTo>
                <a:lnTo>
                  <a:pt x="82" y="206"/>
                </a:lnTo>
                <a:cubicBezTo>
                  <a:pt x="92" y="216"/>
                  <a:pt x="123" y="226"/>
                  <a:pt x="195" y="236"/>
                </a:cubicBezTo>
                <a:cubicBezTo>
                  <a:pt x="267" y="257"/>
                  <a:pt x="360" y="257"/>
                  <a:pt x="453" y="257"/>
                </a:cubicBezTo>
                <a:cubicBezTo>
                  <a:pt x="545" y="257"/>
                  <a:pt x="638" y="257"/>
                  <a:pt x="710" y="236"/>
                </a:cubicBezTo>
                <a:cubicBezTo>
                  <a:pt x="793" y="226"/>
                  <a:pt x="823" y="216"/>
                  <a:pt x="834" y="206"/>
                </a:cubicBezTo>
                <a:cubicBezTo>
                  <a:pt x="834" y="123"/>
                  <a:pt x="834" y="123"/>
                  <a:pt x="834" y="123"/>
                </a:cubicBezTo>
                <a:cubicBezTo>
                  <a:pt x="813" y="133"/>
                  <a:pt x="782" y="144"/>
                  <a:pt x="772" y="144"/>
                </a:cubicBezTo>
                <a:cubicBezTo>
                  <a:pt x="690" y="164"/>
                  <a:pt x="597" y="175"/>
                  <a:pt x="484" y="175"/>
                </a:cubicBezTo>
                <a:cubicBezTo>
                  <a:pt x="463" y="175"/>
                  <a:pt x="442" y="175"/>
                  <a:pt x="422" y="175"/>
                </a:cubicBezTo>
                <a:cubicBezTo>
                  <a:pt x="319" y="164"/>
                  <a:pt x="216" y="164"/>
                  <a:pt x="144" y="144"/>
                </a:cubicBezTo>
                <a:cubicBezTo>
                  <a:pt x="123" y="144"/>
                  <a:pt x="103" y="133"/>
                  <a:pt x="82" y="123"/>
                </a:cubicBezTo>
                <a:lnTo>
                  <a:pt x="82" y="206"/>
                </a:lnTo>
                <a:close/>
                <a:moveTo>
                  <a:pt x="834" y="216"/>
                </a:moveTo>
                <a:lnTo>
                  <a:pt x="834" y="216"/>
                </a:lnTo>
                <a:close/>
                <a:moveTo>
                  <a:pt x="82" y="41"/>
                </a:moveTo>
                <a:lnTo>
                  <a:pt x="82" y="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333">
            <a:extLst>
              <a:ext uri="{FF2B5EF4-FFF2-40B4-BE49-F238E27FC236}">
                <a16:creationId xmlns:a16="http://schemas.microsoft.com/office/drawing/2014/main" id="{DDF6772E-2BEB-3048-AA62-5E494B7D3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188" y="4934900"/>
            <a:ext cx="874522" cy="326886"/>
          </a:xfrm>
          <a:custGeom>
            <a:avLst/>
            <a:gdLst>
              <a:gd name="T0" fmla="*/ 453 w 907"/>
              <a:gd name="T1" fmla="*/ 340 h 341"/>
              <a:gd name="T2" fmla="*/ 453 w 907"/>
              <a:gd name="T3" fmla="*/ 340 h 341"/>
              <a:gd name="T4" fmla="*/ 154 w 907"/>
              <a:gd name="T5" fmla="*/ 309 h 341"/>
              <a:gd name="T6" fmla="*/ 51 w 907"/>
              <a:gd name="T7" fmla="*/ 278 h 341"/>
              <a:gd name="T8" fmla="*/ 0 w 907"/>
              <a:gd name="T9" fmla="*/ 216 h 341"/>
              <a:gd name="T10" fmla="*/ 0 w 907"/>
              <a:gd name="T11" fmla="*/ 41 h 341"/>
              <a:gd name="T12" fmla="*/ 41 w 907"/>
              <a:gd name="T13" fmla="*/ 0 h 341"/>
              <a:gd name="T14" fmla="*/ 41 w 907"/>
              <a:gd name="T15" fmla="*/ 0 h 341"/>
              <a:gd name="T16" fmla="*/ 82 w 907"/>
              <a:gd name="T17" fmla="*/ 31 h 341"/>
              <a:gd name="T18" fmla="*/ 185 w 907"/>
              <a:gd name="T19" fmla="*/ 61 h 341"/>
              <a:gd name="T20" fmla="*/ 422 w 907"/>
              <a:gd name="T21" fmla="*/ 82 h 341"/>
              <a:gd name="T22" fmla="*/ 484 w 907"/>
              <a:gd name="T23" fmla="*/ 82 h 341"/>
              <a:gd name="T24" fmla="*/ 721 w 907"/>
              <a:gd name="T25" fmla="*/ 61 h 341"/>
              <a:gd name="T26" fmla="*/ 834 w 907"/>
              <a:gd name="T27" fmla="*/ 31 h 341"/>
              <a:gd name="T28" fmla="*/ 875 w 907"/>
              <a:gd name="T29" fmla="*/ 0 h 341"/>
              <a:gd name="T30" fmla="*/ 875 w 907"/>
              <a:gd name="T31" fmla="*/ 0 h 341"/>
              <a:gd name="T32" fmla="*/ 906 w 907"/>
              <a:gd name="T33" fmla="*/ 41 h 341"/>
              <a:gd name="T34" fmla="*/ 906 w 907"/>
              <a:gd name="T35" fmla="*/ 41 h 341"/>
              <a:gd name="T36" fmla="*/ 906 w 907"/>
              <a:gd name="T37" fmla="*/ 41 h 341"/>
              <a:gd name="T38" fmla="*/ 906 w 907"/>
              <a:gd name="T39" fmla="*/ 41 h 341"/>
              <a:gd name="T40" fmla="*/ 906 w 907"/>
              <a:gd name="T41" fmla="*/ 216 h 341"/>
              <a:gd name="T42" fmla="*/ 751 w 907"/>
              <a:gd name="T43" fmla="*/ 309 h 341"/>
              <a:gd name="T44" fmla="*/ 453 w 907"/>
              <a:gd name="T45" fmla="*/ 340 h 341"/>
              <a:gd name="T46" fmla="*/ 82 w 907"/>
              <a:gd name="T47" fmla="*/ 206 h 341"/>
              <a:gd name="T48" fmla="*/ 82 w 907"/>
              <a:gd name="T49" fmla="*/ 206 h 341"/>
              <a:gd name="T50" fmla="*/ 195 w 907"/>
              <a:gd name="T51" fmla="*/ 236 h 341"/>
              <a:gd name="T52" fmla="*/ 453 w 907"/>
              <a:gd name="T53" fmla="*/ 257 h 341"/>
              <a:gd name="T54" fmla="*/ 710 w 907"/>
              <a:gd name="T55" fmla="*/ 236 h 341"/>
              <a:gd name="T56" fmla="*/ 834 w 907"/>
              <a:gd name="T57" fmla="*/ 206 h 341"/>
              <a:gd name="T58" fmla="*/ 834 w 907"/>
              <a:gd name="T59" fmla="*/ 123 h 341"/>
              <a:gd name="T60" fmla="*/ 772 w 907"/>
              <a:gd name="T61" fmla="*/ 144 h 341"/>
              <a:gd name="T62" fmla="*/ 484 w 907"/>
              <a:gd name="T63" fmla="*/ 164 h 341"/>
              <a:gd name="T64" fmla="*/ 422 w 907"/>
              <a:gd name="T65" fmla="*/ 164 h 341"/>
              <a:gd name="T66" fmla="*/ 144 w 907"/>
              <a:gd name="T67" fmla="*/ 144 h 341"/>
              <a:gd name="T68" fmla="*/ 82 w 907"/>
              <a:gd name="T69" fmla="*/ 123 h 341"/>
              <a:gd name="T70" fmla="*/ 82 w 907"/>
              <a:gd name="T71" fmla="*/ 206 h 341"/>
              <a:gd name="T72" fmla="*/ 834 w 907"/>
              <a:gd name="T73" fmla="*/ 216 h 341"/>
              <a:gd name="T74" fmla="*/ 834 w 907"/>
              <a:gd name="T75" fmla="*/ 216 h 341"/>
              <a:gd name="T76" fmla="*/ 82 w 907"/>
              <a:gd name="T77" fmla="*/ 41 h 341"/>
              <a:gd name="T78" fmla="*/ 82 w 907"/>
              <a:gd name="T79" fmla="*/ 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07" h="341">
                <a:moveTo>
                  <a:pt x="453" y="340"/>
                </a:moveTo>
                <a:lnTo>
                  <a:pt x="453" y="340"/>
                </a:lnTo>
                <a:cubicBezTo>
                  <a:pt x="339" y="340"/>
                  <a:pt x="237" y="329"/>
                  <a:pt x="154" y="309"/>
                </a:cubicBezTo>
                <a:cubicBezTo>
                  <a:pt x="113" y="309"/>
                  <a:pt x="82" y="298"/>
                  <a:pt x="51" y="278"/>
                </a:cubicBezTo>
                <a:cubicBezTo>
                  <a:pt x="20" y="267"/>
                  <a:pt x="0" y="236"/>
                  <a:pt x="0" y="216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20"/>
                  <a:pt x="20" y="0"/>
                  <a:pt x="41" y="0"/>
                </a:cubicBezTo>
                <a:lnTo>
                  <a:pt x="41" y="0"/>
                </a:lnTo>
                <a:cubicBezTo>
                  <a:pt x="61" y="0"/>
                  <a:pt x="82" y="10"/>
                  <a:pt x="82" y="31"/>
                </a:cubicBezTo>
                <a:cubicBezTo>
                  <a:pt x="92" y="41"/>
                  <a:pt x="113" y="51"/>
                  <a:pt x="185" y="61"/>
                </a:cubicBezTo>
                <a:cubicBezTo>
                  <a:pt x="257" y="82"/>
                  <a:pt x="339" y="82"/>
                  <a:pt x="422" y="82"/>
                </a:cubicBezTo>
                <a:cubicBezTo>
                  <a:pt x="442" y="92"/>
                  <a:pt x="463" y="92"/>
                  <a:pt x="484" y="82"/>
                </a:cubicBezTo>
                <a:cubicBezTo>
                  <a:pt x="576" y="82"/>
                  <a:pt x="659" y="82"/>
                  <a:pt x="721" y="61"/>
                </a:cubicBezTo>
                <a:cubicBezTo>
                  <a:pt x="803" y="51"/>
                  <a:pt x="823" y="41"/>
                  <a:pt x="834" y="31"/>
                </a:cubicBezTo>
                <a:cubicBezTo>
                  <a:pt x="834" y="10"/>
                  <a:pt x="854" y="0"/>
                  <a:pt x="875" y="0"/>
                </a:cubicBezTo>
                <a:lnTo>
                  <a:pt x="875" y="0"/>
                </a:lnTo>
                <a:cubicBezTo>
                  <a:pt x="896" y="0"/>
                  <a:pt x="906" y="20"/>
                  <a:pt x="906" y="41"/>
                </a:cubicBezTo>
                <a:lnTo>
                  <a:pt x="906" y="41"/>
                </a:lnTo>
                <a:lnTo>
                  <a:pt x="906" y="41"/>
                </a:lnTo>
                <a:lnTo>
                  <a:pt x="906" y="41"/>
                </a:lnTo>
                <a:cubicBezTo>
                  <a:pt x="906" y="216"/>
                  <a:pt x="906" y="216"/>
                  <a:pt x="906" y="216"/>
                </a:cubicBezTo>
                <a:cubicBezTo>
                  <a:pt x="906" y="278"/>
                  <a:pt x="823" y="298"/>
                  <a:pt x="751" y="309"/>
                </a:cubicBezTo>
                <a:cubicBezTo>
                  <a:pt x="679" y="329"/>
                  <a:pt x="566" y="340"/>
                  <a:pt x="453" y="340"/>
                </a:cubicBezTo>
                <a:close/>
                <a:moveTo>
                  <a:pt x="82" y="206"/>
                </a:moveTo>
                <a:lnTo>
                  <a:pt x="82" y="206"/>
                </a:lnTo>
                <a:cubicBezTo>
                  <a:pt x="92" y="206"/>
                  <a:pt x="123" y="226"/>
                  <a:pt x="195" y="236"/>
                </a:cubicBezTo>
                <a:cubicBezTo>
                  <a:pt x="267" y="247"/>
                  <a:pt x="360" y="257"/>
                  <a:pt x="453" y="257"/>
                </a:cubicBezTo>
                <a:cubicBezTo>
                  <a:pt x="545" y="257"/>
                  <a:pt x="638" y="247"/>
                  <a:pt x="710" y="236"/>
                </a:cubicBezTo>
                <a:cubicBezTo>
                  <a:pt x="793" y="226"/>
                  <a:pt x="823" y="206"/>
                  <a:pt x="834" y="206"/>
                </a:cubicBezTo>
                <a:cubicBezTo>
                  <a:pt x="834" y="123"/>
                  <a:pt x="834" y="123"/>
                  <a:pt x="834" y="123"/>
                </a:cubicBezTo>
                <a:cubicBezTo>
                  <a:pt x="813" y="134"/>
                  <a:pt x="782" y="134"/>
                  <a:pt x="772" y="144"/>
                </a:cubicBezTo>
                <a:cubicBezTo>
                  <a:pt x="690" y="154"/>
                  <a:pt x="597" y="164"/>
                  <a:pt x="484" y="164"/>
                </a:cubicBezTo>
                <a:cubicBezTo>
                  <a:pt x="463" y="164"/>
                  <a:pt x="442" y="164"/>
                  <a:pt x="422" y="164"/>
                </a:cubicBezTo>
                <a:cubicBezTo>
                  <a:pt x="319" y="164"/>
                  <a:pt x="216" y="154"/>
                  <a:pt x="144" y="144"/>
                </a:cubicBezTo>
                <a:cubicBezTo>
                  <a:pt x="123" y="134"/>
                  <a:pt x="103" y="134"/>
                  <a:pt x="82" y="123"/>
                </a:cubicBezTo>
                <a:lnTo>
                  <a:pt x="82" y="206"/>
                </a:lnTo>
                <a:close/>
                <a:moveTo>
                  <a:pt x="834" y="216"/>
                </a:moveTo>
                <a:lnTo>
                  <a:pt x="834" y="216"/>
                </a:lnTo>
                <a:close/>
                <a:moveTo>
                  <a:pt x="82" y="41"/>
                </a:moveTo>
                <a:lnTo>
                  <a:pt x="82" y="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334">
            <a:extLst>
              <a:ext uri="{FF2B5EF4-FFF2-40B4-BE49-F238E27FC236}">
                <a16:creationId xmlns:a16="http://schemas.microsoft.com/office/drawing/2014/main" id="{21C6EDDB-EA0B-3A41-A500-4814CC111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188" y="5104710"/>
            <a:ext cx="874522" cy="326886"/>
          </a:xfrm>
          <a:custGeom>
            <a:avLst/>
            <a:gdLst>
              <a:gd name="T0" fmla="*/ 453 w 907"/>
              <a:gd name="T1" fmla="*/ 340 h 341"/>
              <a:gd name="T2" fmla="*/ 453 w 907"/>
              <a:gd name="T3" fmla="*/ 340 h 341"/>
              <a:gd name="T4" fmla="*/ 154 w 907"/>
              <a:gd name="T5" fmla="*/ 309 h 341"/>
              <a:gd name="T6" fmla="*/ 51 w 907"/>
              <a:gd name="T7" fmla="*/ 278 h 341"/>
              <a:gd name="T8" fmla="*/ 0 w 907"/>
              <a:gd name="T9" fmla="*/ 206 h 341"/>
              <a:gd name="T10" fmla="*/ 0 w 907"/>
              <a:gd name="T11" fmla="*/ 41 h 341"/>
              <a:gd name="T12" fmla="*/ 41 w 907"/>
              <a:gd name="T13" fmla="*/ 0 h 341"/>
              <a:gd name="T14" fmla="*/ 41 w 907"/>
              <a:gd name="T15" fmla="*/ 0 h 341"/>
              <a:gd name="T16" fmla="*/ 82 w 907"/>
              <a:gd name="T17" fmla="*/ 31 h 341"/>
              <a:gd name="T18" fmla="*/ 185 w 907"/>
              <a:gd name="T19" fmla="*/ 61 h 341"/>
              <a:gd name="T20" fmla="*/ 422 w 907"/>
              <a:gd name="T21" fmla="*/ 82 h 341"/>
              <a:gd name="T22" fmla="*/ 484 w 907"/>
              <a:gd name="T23" fmla="*/ 82 h 341"/>
              <a:gd name="T24" fmla="*/ 721 w 907"/>
              <a:gd name="T25" fmla="*/ 61 h 341"/>
              <a:gd name="T26" fmla="*/ 834 w 907"/>
              <a:gd name="T27" fmla="*/ 31 h 341"/>
              <a:gd name="T28" fmla="*/ 875 w 907"/>
              <a:gd name="T29" fmla="*/ 0 h 341"/>
              <a:gd name="T30" fmla="*/ 875 w 907"/>
              <a:gd name="T31" fmla="*/ 0 h 341"/>
              <a:gd name="T32" fmla="*/ 906 w 907"/>
              <a:gd name="T33" fmla="*/ 41 h 341"/>
              <a:gd name="T34" fmla="*/ 906 w 907"/>
              <a:gd name="T35" fmla="*/ 41 h 341"/>
              <a:gd name="T36" fmla="*/ 906 w 907"/>
              <a:gd name="T37" fmla="*/ 41 h 341"/>
              <a:gd name="T38" fmla="*/ 906 w 907"/>
              <a:gd name="T39" fmla="*/ 41 h 341"/>
              <a:gd name="T40" fmla="*/ 906 w 907"/>
              <a:gd name="T41" fmla="*/ 206 h 341"/>
              <a:gd name="T42" fmla="*/ 751 w 907"/>
              <a:gd name="T43" fmla="*/ 309 h 341"/>
              <a:gd name="T44" fmla="*/ 453 w 907"/>
              <a:gd name="T45" fmla="*/ 340 h 341"/>
              <a:gd name="T46" fmla="*/ 82 w 907"/>
              <a:gd name="T47" fmla="*/ 206 h 341"/>
              <a:gd name="T48" fmla="*/ 82 w 907"/>
              <a:gd name="T49" fmla="*/ 206 h 341"/>
              <a:gd name="T50" fmla="*/ 195 w 907"/>
              <a:gd name="T51" fmla="*/ 236 h 341"/>
              <a:gd name="T52" fmla="*/ 453 w 907"/>
              <a:gd name="T53" fmla="*/ 257 h 341"/>
              <a:gd name="T54" fmla="*/ 710 w 907"/>
              <a:gd name="T55" fmla="*/ 236 h 341"/>
              <a:gd name="T56" fmla="*/ 834 w 907"/>
              <a:gd name="T57" fmla="*/ 206 h 341"/>
              <a:gd name="T58" fmla="*/ 834 w 907"/>
              <a:gd name="T59" fmla="*/ 123 h 341"/>
              <a:gd name="T60" fmla="*/ 772 w 907"/>
              <a:gd name="T61" fmla="*/ 134 h 341"/>
              <a:gd name="T62" fmla="*/ 484 w 907"/>
              <a:gd name="T63" fmla="*/ 165 h 341"/>
              <a:gd name="T64" fmla="*/ 422 w 907"/>
              <a:gd name="T65" fmla="*/ 165 h 341"/>
              <a:gd name="T66" fmla="*/ 144 w 907"/>
              <a:gd name="T67" fmla="*/ 134 h 341"/>
              <a:gd name="T68" fmla="*/ 82 w 907"/>
              <a:gd name="T69" fmla="*/ 123 h 341"/>
              <a:gd name="T70" fmla="*/ 82 w 907"/>
              <a:gd name="T71" fmla="*/ 206 h 341"/>
              <a:gd name="T72" fmla="*/ 834 w 907"/>
              <a:gd name="T73" fmla="*/ 206 h 341"/>
              <a:gd name="T74" fmla="*/ 834 w 907"/>
              <a:gd name="T75" fmla="*/ 206 h 341"/>
              <a:gd name="T76" fmla="*/ 82 w 907"/>
              <a:gd name="T77" fmla="*/ 41 h 341"/>
              <a:gd name="T78" fmla="*/ 82 w 907"/>
              <a:gd name="T79" fmla="*/ 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07" h="341">
                <a:moveTo>
                  <a:pt x="453" y="340"/>
                </a:moveTo>
                <a:lnTo>
                  <a:pt x="453" y="340"/>
                </a:lnTo>
                <a:cubicBezTo>
                  <a:pt x="339" y="340"/>
                  <a:pt x="237" y="329"/>
                  <a:pt x="154" y="309"/>
                </a:cubicBezTo>
                <a:cubicBezTo>
                  <a:pt x="113" y="298"/>
                  <a:pt x="82" y="288"/>
                  <a:pt x="51" y="278"/>
                </a:cubicBezTo>
                <a:cubicBezTo>
                  <a:pt x="20" y="257"/>
                  <a:pt x="0" y="236"/>
                  <a:pt x="0" y="206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20"/>
                  <a:pt x="20" y="0"/>
                  <a:pt x="41" y="0"/>
                </a:cubicBezTo>
                <a:lnTo>
                  <a:pt x="41" y="0"/>
                </a:lnTo>
                <a:cubicBezTo>
                  <a:pt x="61" y="0"/>
                  <a:pt x="82" y="10"/>
                  <a:pt x="82" y="31"/>
                </a:cubicBezTo>
                <a:cubicBezTo>
                  <a:pt x="92" y="31"/>
                  <a:pt x="113" y="51"/>
                  <a:pt x="185" y="61"/>
                </a:cubicBezTo>
                <a:cubicBezTo>
                  <a:pt x="257" y="72"/>
                  <a:pt x="339" y="82"/>
                  <a:pt x="422" y="82"/>
                </a:cubicBezTo>
                <a:cubicBezTo>
                  <a:pt x="442" y="82"/>
                  <a:pt x="463" y="82"/>
                  <a:pt x="484" y="82"/>
                </a:cubicBezTo>
                <a:cubicBezTo>
                  <a:pt x="576" y="82"/>
                  <a:pt x="659" y="72"/>
                  <a:pt x="721" y="61"/>
                </a:cubicBezTo>
                <a:cubicBezTo>
                  <a:pt x="803" y="51"/>
                  <a:pt x="823" y="31"/>
                  <a:pt x="834" y="31"/>
                </a:cubicBezTo>
                <a:cubicBezTo>
                  <a:pt x="834" y="10"/>
                  <a:pt x="854" y="0"/>
                  <a:pt x="875" y="0"/>
                </a:cubicBezTo>
                <a:lnTo>
                  <a:pt x="875" y="0"/>
                </a:lnTo>
                <a:cubicBezTo>
                  <a:pt x="896" y="0"/>
                  <a:pt x="906" y="20"/>
                  <a:pt x="906" y="41"/>
                </a:cubicBezTo>
                <a:lnTo>
                  <a:pt x="906" y="41"/>
                </a:lnTo>
                <a:lnTo>
                  <a:pt x="906" y="41"/>
                </a:lnTo>
                <a:lnTo>
                  <a:pt x="906" y="41"/>
                </a:lnTo>
                <a:cubicBezTo>
                  <a:pt x="906" y="206"/>
                  <a:pt x="906" y="206"/>
                  <a:pt x="906" y="206"/>
                </a:cubicBezTo>
                <a:cubicBezTo>
                  <a:pt x="906" y="267"/>
                  <a:pt x="823" y="298"/>
                  <a:pt x="751" y="309"/>
                </a:cubicBezTo>
                <a:cubicBezTo>
                  <a:pt x="679" y="329"/>
                  <a:pt x="566" y="340"/>
                  <a:pt x="453" y="340"/>
                </a:cubicBezTo>
                <a:close/>
                <a:moveTo>
                  <a:pt x="82" y="206"/>
                </a:moveTo>
                <a:lnTo>
                  <a:pt x="82" y="206"/>
                </a:lnTo>
                <a:cubicBezTo>
                  <a:pt x="92" y="206"/>
                  <a:pt x="123" y="226"/>
                  <a:pt x="195" y="236"/>
                </a:cubicBezTo>
                <a:cubicBezTo>
                  <a:pt x="267" y="247"/>
                  <a:pt x="360" y="257"/>
                  <a:pt x="453" y="257"/>
                </a:cubicBezTo>
                <a:cubicBezTo>
                  <a:pt x="545" y="257"/>
                  <a:pt x="638" y="247"/>
                  <a:pt x="710" y="236"/>
                </a:cubicBezTo>
                <a:cubicBezTo>
                  <a:pt x="793" y="226"/>
                  <a:pt x="823" y="206"/>
                  <a:pt x="834" y="206"/>
                </a:cubicBezTo>
                <a:cubicBezTo>
                  <a:pt x="834" y="123"/>
                  <a:pt x="834" y="123"/>
                  <a:pt x="834" y="123"/>
                </a:cubicBezTo>
                <a:cubicBezTo>
                  <a:pt x="813" y="123"/>
                  <a:pt x="782" y="134"/>
                  <a:pt x="772" y="134"/>
                </a:cubicBezTo>
                <a:cubicBezTo>
                  <a:pt x="690" y="154"/>
                  <a:pt x="597" y="165"/>
                  <a:pt x="484" y="165"/>
                </a:cubicBezTo>
                <a:cubicBezTo>
                  <a:pt x="463" y="165"/>
                  <a:pt x="442" y="165"/>
                  <a:pt x="422" y="165"/>
                </a:cubicBezTo>
                <a:cubicBezTo>
                  <a:pt x="319" y="165"/>
                  <a:pt x="216" y="154"/>
                  <a:pt x="144" y="134"/>
                </a:cubicBezTo>
                <a:cubicBezTo>
                  <a:pt x="123" y="134"/>
                  <a:pt x="103" y="123"/>
                  <a:pt x="82" y="123"/>
                </a:cubicBezTo>
                <a:lnTo>
                  <a:pt x="82" y="206"/>
                </a:lnTo>
                <a:close/>
                <a:moveTo>
                  <a:pt x="834" y="206"/>
                </a:moveTo>
                <a:lnTo>
                  <a:pt x="834" y="206"/>
                </a:lnTo>
                <a:close/>
                <a:moveTo>
                  <a:pt x="82" y="41"/>
                </a:moveTo>
                <a:lnTo>
                  <a:pt x="82" y="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335">
            <a:extLst>
              <a:ext uri="{FF2B5EF4-FFF2-40B4-BE49-F238E27FC236}">
                <a16:creationId xmlns:a16="http://schemas.microsoft.com/office/drawing/2014/main" id="{5CE705FE-16E9-034E-8455-9601590A7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188" y="4608016"/>
            <a:ext cx="874522" cy="326883"/>
          </a:xfrm>
          <a:custGeom>
            <a:avLst/>
            <a:gdLst>
              <a:gd name="T0" fmla="*/ 453 w 907"/>
              <a:gd name="T1" fmla="*/ 340 h 341"/>
              <a:gd name="T2" fmla="*/ 453 w 907"/>
              <a:gd name="T3" fmla="*/ 340 h 341"/>
              <a:gd name="T4" fmla="*/ 154 w 907"/>
              <a:gd name="T5" fmla="*/ 309 h 341"/>
              <a:gd name="T6" fmla="*/ 51 w 907"/>
              <a:gd name="T7" fmla="*/ 278 h 341"/>
              <a:gd name="T8" fmla="*/ 0 w 907"/>
              <a:gd name="T9" fmla="*/ 206 h 341"/>
              <a:gd name="T10" fmla="*/ 0 w 907"/>
              <a:gd name="T11" fmla="*/ 41 h 341"/>
              <a:gd name="T12" fmla="*/ 41 w 907"/>
              <a:gd name="T13" fmla="*/ 0 h 341"/>
              <a:gd name="T14" fmla="*/ 41 w 907"/>
              <a:gd name="T15" fmla="*/ 0 h 341"/>
              <a:gd name="T16" fmla="*/ 82 w 907"/>
              <a:gd name="T17" fmla="*/ 31 h 341"/>
              <a:gd name="T18" fmla="*/ 185 w 907"/>
              <a:gd name="T19" fmla="*/ 62 h 341"/>
              <a:gd name="T20" fmla="*/ 422 w 907"/>
              <a:gd name="T21" fmla="*/ 82 h 341"/>
              <a:gd name="T22" fmla="*/ 484 w 907"/>
              <a:gd name="T23" fmla="*/ 82 h 341"/>
              <a:gd name="T24" fmla="*/ 721 w 907"/>
              <a:gd name="T25" fmla="*/ 62 h 341"/>
              <a:gd name="T26" fmla="*/ 834 w 907"/>
              <a:gd name="T27" fmla="*/ 31 h 341"/>
              <a:gd name="T28" fmla="*/ 875 w 907"/>
              <a:gd name="T29" fmla="*/ 0 h 341"/>
              <a:gd name="T30" fmla="*/ 875 w 907"/>
              <a:gd name="T31" fmla="*/ 0 h 341"/>
              <a:gd name="T32" fmla="*/ 906 w 907"/>
              <a:gd name="T33" fmla="*/ 41 h 341"/>
              <a:gd name="T34" fmla="*/ 906 w 907"/>
              <a:gd name="T35" fmla="*/ 41 h 341"/>
              <a:gd name="T36" fmla="*/ 906 w 907"/>
              <a:gd name="T37" fmla="*/ 41 h 341"/>
              <a:gd name="T38" fmla="*/ 906 w 907"/>
              <a:gd name="T39" fmla="*/ 41 h 341"/>
              <a:gd name="T40" fmla="*/ 906 w 907"/>
              <a:gd name="T41" fmla="*/ 206 h 341"/>
              <a:gd name="T42" fmla="*/ 751 w 907"/>
              <a:gd name="T43" fmla="*/ 309 h 341"/>
              <a:gd name="T44" fmla="*/ 453 w 907"/>
              <a:gd name="T45" fmla="*/ 340 h 341"/>
              <a:gd name="T46" fmla="*/ 82 w 907"/>
              <a:gd name="T47" fmla="*/ 206 h 341"/>
              <a:gd name="T48" fmla="*/ 82 w 907"/>
              <a:gd name="T49" fmla="*/ 206 h 341"/>
              <a:gd name="T50" fmla="*/ 195 w 907"/>
              <a:gd name="T51" fmla="*/ 237 h 341"/>
              <a:gd name="T52" fmla="*/ 453 w 907"/>
              <a:gd name="T53" fmla="*/ 257 h 341"/>
              <a:gd name="T54" fmla="*/ 710 w 907"/>
              <a:gd name="T55" fmla="*/ 237 h 341"/>
              <a:gd name="T56" fmla="*/ 834 w 907"/>
              <a:gd name="T57" fmla="*/ 206 h 341"/>
              <a:gd name="T58" fmla="*/ 834 w 907"/>
              <a:gd name="T59" fmla="*/ 123 h 341"/>
              <a:gd name="T60" fmla="*/ 772 w 907"/>
              <a:gd name="T61" fmla="*/ 134 h 341"/>
              <a:gd name="T62" fmla="*/ 484 w 907"/>
              <a:gd name="T63" fmla="*/ 165 h 341"/>
              <a:gd name="T64" fmla="*/ 422 w 907"/>
              <a:gd name="T65" fmla="*/ 165 h 341"/>
              <a:gd name="T66" fmla="*/ 144 w 907"/>
              <a:gd name="T67" fmla="*/ 134 h 341"/>
              <a:gd name="T68" fmla="*/ 82 w 907"/>
              <a:gd name="T69" fmla="*/ 123 h 341"/>
              <a:gd name="T70" fmla="*/ 82 w 907"/>
              <a:gd name="T71" fmla="*/ 206 h 341"/>
              <a:gd name="T72" fmla="*/ 834 w 907"/>
              <a:gd name="T73" fmla="*/ 206 h 341"/>
              <a:gd name="T74" fmla="*/ 834 w 907"/>
              <a:gd name="T75" fmla="*/ 206 h 341"/>
              <a:gd name="T76" fmla="*/ 82 w 907"/>
              <a:gd name="T77" fmla="*/ 41 h 341"/>
              <a:gd name="T78" fmla="*/ 82 w 907"/>
              <a:gd name="T79" fmla="*/ 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07" h="341">
                <a:moveTo>
                  <a:pt x="453" y="340"/>
                </a:moveTo>
                <a:lnTo>
                  <a:pt x="453" y="340"/>
                </a:lnTo>
                <a:cubicBezTo>
                  <a:pt x="339" y="340"/>
                  <a:pt x="237" y="329"/>
                  <a:pt x="154" y="309"/>
                </a:cubicBezTo>
                <a:cubicBezTo>
                  <a:pt x="113" y="298"/>
                  <a:pt x="82" y="288"/>
                  <a:pt x="51" y="278"/>
                </a:cubicBezTo>
                <a:cubicBezTo>
                  <a:pt x="20" y="257"/>
                  <a:pt x="0" y="237"/>
                  <a:pt x="0" y="206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21"/>
                  <a:pt x="20" y="0"/>
                  <a:pt x="41" y="0"/>
                </a:cubicBezTo>
                <a:lnTo>
                  <a:pt x="41" y="0"/>
                </a:lnTo>
                <a:cubicBezTo>
                  <a:pt x="61" y="0"/>
                  <a:pt x="82" y="10"/>
                  <a:pt x="82" y="31"/>
                </a:cubicBezTo>
                <a:cubicBezTo>
                  <a:pt x="92" y="31"/>
                  <a:pt x="113" y="51"/>
                  <a:pt x="185" y="62"/>
                </a:cubicBezTo>
                <a:cubicBezTo>
                  <a:pt x="257" y="72"/>
                  <a:pt x="339" y="82"/>
                  <a:pt x="422" y="82"/>
                </a:cubicBezTo>
                <a:cubicBezTo>
                  <a:pt x="442" y="82"/>
                  <a:pt x="463" y="82"/>
                  <a:pt x="484" y="82"/>
                </a:cubicBezTo>
                <a:cubicBezTo>
                  <a:pt x="576" y="82"/>
                  <a:pt x="659" y="72"/>
                  <a:pt x="721" y="62"/>
                </a:cubicBezTo>
                <a:cubicBezTo>
                  <a:pt x="803" y="51"/>
                  <a:pt x="823" y="31"/>
                  <a:pt x="834" y="31"/>
                </a:cubicBezTo>
                <a:cubicBezTo>
                  <a:pt x="834" y="10"/>
                  <a:pt x="854" y="0"/>
                  <a:pt x="875" y="0"/>
                </a:cubicBezTo>
                <a:lnTo>
                  <a:pt x="875" y="0"/>
                </a:lnTo>
                <a:cubicBezTo>
                  <a:pt x="896" y="0"/>
                  <a:pt x="906" y="21"/>
                  <a:pt x="906" y="41"/>
                </a:cubicBezTo>
                <a:lnTo>
                  <a:pt x="906" y="41"/>
                </a:lnTo>
                <a:lnTo>
                  <a:pt x="906" y="41"/>
                </a:lnTo>
                <a:lnTo>
                  <a:pt x="906" y="41"/>
                </a:lnTo>
                <a:cubicBezTo>
                  <a:pt x="906" y="206"/>
                  <a:pt x="906" y="206"/>
                  <a:pt x="906" y="206"/>
                </a:cubicBezTo>
                <a:cubicBezTo>
                  <a:pt x="906" y="268"/>
                  <a:pt x="823" y="298"/>
                  <a:pt x="751" y="309"/>
                </a:cubicBezTo>
                <a:cubicBezTo>
                  <a:pt x="679" y="329"/>
                  <a:pt x="566" y="340"/>
                  <a:pt x="453" y="340"/>
                </a:cubicBezTo>
                <a:close/>
                <a:moveTo>
                  <a:pt x="82" y="206"/>
                </a:moveTo>
                <a:lnTo>
                  <a:pt x="82" y="206"/>
                </a:lnTo>
                <a:cubicBezTo>
                  <a:pt x="92" y="206"/>
                  <a:pt x="123" y="226"/>
                  <a:pt x="195" y="237"/>
                </a:cubicBezTo>
                <a:cubicBezTo>
                  <a:pt x="267" y="247"/>
                  <a:pt x="360" y="257"/>
                  <a:pt x="453" y="257"/>
                </a:cubicBezTo>
                <a:cubicBezTo>
                  <a:pt x="545" y="257"/>
                  <a:pt x="638" y="247"/>
                  <a:pt x="710" y="237"/>
                </a:cubicBezTo>
                <a:cubicBezTo>
                  <a:pt x="793" y="226"/>
                  <a:pt x="823" y="206"/>
                  <a:pt x="834" y="206"/>
                </a:cubicBezTo>
                <a:cubicBezTo>
                  <a:pt x="834" y="123"/>
                  <a:pt x="834" y="123"/>
                  <a:pt x="834" y="123"/>
                </a:cubicBezTo>
                <a:cubicBezTo>
                  <a:pt x="813" y="123"/>
                  <a:pt x="782" y="134"/>
                  <a:pt x="772" y="134"/>
                </a:cubicBezTo>
                <a:cubicBezTo>
                  <a:pt x="690" y="154"/>
                  <a:pt x="597" y="165"/>
                  <a:pt x="484" y="165"/>
                </a:cubicBezTo>
                <a:cubicBezTo>
                  <a:pt x="463" y="165"/>
                  <a:pt x="442" y="165"/>
                  <a:pt x="422" y="165"/>
                </a:cubicBezTo>
                <a:cubicBezTo>
                  <a:pt x="319" y="165"/>
                  <a:pt x="216" y="154"/>
                  <a:pt x="144" y="134"/>
                </a:cubicBezTo>
                <a:cubicBezTo>
                  <a:pt x="123" y="134"/>
                  <a:pt x="103" y="123"/>
                  <a:pt x="82" y="123"/>
                </a:cubicBezTo>
                <a:lnTo>
                  <a:pt x="82" y="206"/>
                </a:lnTo>
                <a:close/>
                <a:moveTo>
                  <a:pt x="834" y="206"/>
                </a:moveTo>
                <a:lnTo>
                  <a:pt x="834" y="206"/>
                </a:lnTo>
                <a:close/>
                <a:moveTo>
                  <a:pt x="82" y="41"/>
                </a:moveTo>
                <a:lnTo>
                  <a:pt x="82" y="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336">
            <a:extLst>
              <a:ext uri="{FF2B5EF4-FFF2-40B4-BE49-F238E27FC236}">
                <a16:creationId xmlns:a16="http://schemas.microsoft.com/office/drawing/2014/main" id="{B2F86094-4D0C-A347-8ECC-D2C7CC33F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188" y="4361792"/>
            <a:ext cx="874522" cy="237734"/>
          </a:xfrm>
          <a:custGeom>
            <a:avLst/>
            <a:gdLst>
              <a:gd name="T0" fmla="*/ 453 w 907"/>
              <a:gd name="T1" fmla="*/ 248 h 249"/>
              <a:gd name="T2" fmla="*/ 453 w 907"/>
              <a:gd name="T3" fmla="*/ 248 h 249"/>
              <a:gd name="T4" fmla="*/ 422 w 907"/>
              <a:gd name="T5" fmla="*/ 248 h 249"/>
              <a:gd name="T6" fmla="*/ 144 w 907"/>
              <a:gd name="T7" fmla="*/ 227 h 249"/>
              <a:gd name="T8" fmla="*/ 0 w 907"/>
              <a:gd name="T9" fmla="*/ 124 h 249"/>
              <a:gd name="T10" fmla="*/ 154 w 907"/>
              <a:gd name="T11" fmla="*/ 21 h 249"/>
              <a:gd name="T12" fmla="*/ 453 w 907"/>
              <a:gd name="T13" fmla="*/ 0 h 249"/>
              <a:gd name="T14" fmla="*/ 762 w 907"/>
              <a:gd name="T15" fmla="*/ 21 h 249"/>
              <a:gd name="T16" fmla="*/ 854 w 907"/>
              <a:gd name="T17" fmla="*/ 52 h 249"/>
              <a:gd name="T18" fmla="*/ 906 w 907"/>
              <a:gd name="T19" fmla="*/ 124 h 249"/>
              <a:gd name="T20" fmla="*/ 772 w 907"/>
              <a:gd name="T21" fmla="*/ 227 h 249"/>
              <a:gd name="T22" fmla="*/ 484 w 907"/>
              <a:gd name="T23" fmla="*/ 248 h 249"/>
              <a:gd name="T24" fmla="*/ 453 w 907"/>
              <a:gd name="T25" fmla="*/ 248 h 249"/>
              <a:gd name="T26" fmla="*/ 103 w 907"/>
              <a:gd name="T27" fmla="*/ 124 h 249"/>
              <a:gd name="T28" fmla="*/ 103 w 907"/>
              <a:gd name="T29" fmla="*/ 124 h 249"/>
              <a:gd name="T30" fmla="*/ 185 w 907"/>
              <a:gd name="T31" fmla="*/ 155 h 249"/>
              <a:gd name="T32" fmla="*/ 422 w 907"/>
              <a:gd name="T33" fmla="*/ 175 h 249"/>
              <a:gd name="T34" fmla="*/ 484 w 907"/>
              <a:gd name="T35" fmla="*/ 175 h 249"/>
              <a:gd name="T36" fmla="*/ 721 w 907"/>
              <a:gd name="T37" fmla="*/ 155 h 249"/>
              <a:gd name="T38" fmla="*/ 813 w 907"/>
              <a:gd name="T39" fmla="*/ 124 h 249"/>
              <a:gd name="T40" fmla="*/ 710 w 907"/>
              <a:gd name="T41" fmla="*/ 103 h 249"/>
              <a:gd name="T42" fmla="*/ 453 w 907"/>
              <a:gd name="T43" fmla="*/ 83 h 249"/>
              <a:gd name="T44" fmla="*/ 195 w 907"/>
              <a:gd name="T45" fmla="*/ 103 h 249"/>
              <a:gd name="T46" fmla="*/ 103 w 907"/>
              <a:gd name="T47" fmla="*/ 124 h 249"/>
              <a:gd name="T48" fmla="*/ 834 w 907"/>
              <a:gd name="T49" fmla="*/ 134 h 249"/>
              <a:gd name="T50" fmla="*/ 834 w 907"/>
              <a:gd name="T51" fmla="*/ 134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07" h="249">
                <a:moveTo>
                  <a:pt x="453" y="248"/>
                </a:moveTo>
                <a:lnTo>
                  <a:pt x="453" y="248"/>
                </a:lnTo>
                <a:cubicBezTo>
                  <a:pt x="442" y="248"/>
                  <a:pt x="432" y="248"/>
                  <a:pt x="422" y="248"/>
                </a:cubicBezTo>
                <a:cubicBezTo>
                  <a:pt x="319" y="248"/>
                  <a:pt x="216" y="237"/>
                  <a:pt x="144" y="227"/>
                </a:cubicBezTo>
                <a:cubicBezTo>
                  <a:pt x="82" y="206"/>
                  <a:pt x="0" y="186"/>
                  <a:pt x="0" y="124"/>
                </a:cubicBezTo>
                <a:cubicBezTo>
                  <a:pt x="0" y="62"/>
                  <a:pt x="92" y="42"/>
                  <a:pt x="154" y="21"/>
                </a:cubicBezTo>
                <a:cubicBezTo>
                  <a:pt x="237" y="11"/>
                  <a:pt x="339" y="0"/>
                  <a:pt x="453" y="0"/>
                </a:cubicBezTo>
                <a:cubicBezTo>
                  <a:pt x="566" y="0"/>
                  <a:pt x="679" y="11"/>
                  <a:pt x="762" y="21"/>
                </a:cubicBezTo>
                <a:cubicBezTo>
                  <a:pt x="803" y="31"/>
                  <a:pt x="834" y="42"/>
                  <a:pt x="854" y="52"/>
                </a:cubicBezTo>
                <a:cubicBezTo>
                  <a:pt x="896" y="73"/>
                  <a:pt x="906" y="93"/>
                  <a:pt x="906" y="124"/>
                </a:cubicBezTo>
                <a:cubicBezTo>
                  <a:pt x="906" y="186"/>
                  <a:pt x="834" y="206"/>
                  <a:pt x="772" y="227"/>
                </a:cubicBezTo>
                <a:cubicBezTo>
                  <a:pt x="690" y="237"/>
                  <a:pt x="597" y="248"/>
                  <a:pt x="484" y="248"/>
                </a:cubicBezTo>
                <a:cubicBezTo>
                  <a:pt x="473" y="248"/>
                  <a:pt x="463" y="248"/>
                  <a:pt x="453" y="248"/>
                </a:cubicBezTo>
                <a:close/>
                <a:moveTo>
                  <a:pt x="103" y="124"/>
                </a:moveTo>
                <a:lnTo>
                  <a:pt x="103" y="124"/>
                </a:lnTo>
                <a:cubicBezTo>
                  <a:pt x="113" y="134"/>
                  <a:pt x="144" y="144"/>
                  <a:pt x="185" y="155"/>
                </a:cubicBezTo>
                <a:cubicBezTo>
                  <a:pt x="257" y="165"/>
                  <a:pt x="339" y="165"/>
                  <a:pt x="422" y="175"/>
                </a:cubicBezTo>
                <a:cubicBezTo>
                  <a:pt x="442" y="175"/>
                  <a:pt x="463" y="175"/>
                  <a:pt x="484" y="175"/>
                </a:cubicBezTo>
                <a:cubicBezTo>
                  <a:pt x="576" y="165"/>
                  <a:pt x="659" y="165"/>
                  <a:pt x="721" y="155"/>
                </a:cubicBezTo>
                <a:cubicBezTo>
                  <a:pt x="772" y="144"/>
                  <a:pt x="793" y="134"/>
                  <a:pt x="813" y="124"/>
                </a:cubicBezTo>
                <a:cubicBezTo>
                  <a:pt x="793" y="124"/>
                  <a:pt x="762" y="114"/>
                  <a:pt x="710" y="103"/>
                </a:cubicBezTo>
                <a:cubicBezTo>
                  <a:pt x="638" y="93"/>
                  <a:pt x="556" y="83"/>
                  <a:pt x="453" y="83"/>
                </a:cubicBezTo>
                <a:cubicBezTo>
                  <a:pt x="360" y="83"/>
                  <a:pt x="267" y="93"/>
                  <a:pt x="195" y="103"/>
                </a:cubicBezTo>
                <a:cubicBezTo>
                  <a:pt x="144" y="114"/>
                  <a:pt x="113" y="124"/>
                  <a:pt x="103" y="124"/>
                </a:cubicBezTo>
                <a:close/>
                <a:moveTo>
                  <a:pt x="834" y="134"/>
                </a:moveTo>
                <a:lnTo>
                  <a:pt x="834" y="1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337">
            <a:extLst>
              <a:ext uri="{FF2B5EF4-FFF2-40B4-BE49-F238E27FC236}">
                <a16:creationId xmlns:a16="http://schemas.microsoft.com/office/drawing/2014/main" id="{4EEAD4B2-5A3B-6046-AFD6-036486D97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188" y="4442450"/>
            <a:ext cx="874522" cy="326886"/>
          </a:xfrm>
          <a:custGeom>
            <a:avLst/>
            <a:gdLst>
              <a:gd name="T0" fmla="*/ 453 w 907"/>
              <a:gd name="T1" fmla="*/ 340 h 341"/>
              <a:gd name="T2" fmla="*/ 453 w 907"/>
              <a:gd name="T3" fmla="*/ 340 h 341"/>
              <a:gd name="T4" fmla="*/ 154 w 907"/>
              <a:gd name="T5" fmla="*/ 319 h 341"/>
              <a:gd name="T6" fmla="*/ 51 w 907"/>
              <a:gd name="T7" fmla="*/ 288 h 341"/>
              <a:gd name="T8" fmla="*/ 0 w 907"/>
              <a:gd name="T9" fmla="*/ 216 h 341"/>
              <a:gd name="T10" fmla="*/ 0 w 907"/>
              <a:gd name="T11" fmla="*/ 41 h 341"/>
              <a:gd name="T12" fmla="*/ 41 w 907"/>
              <a:gd name="T13" fmla="*/ 0 h 341"/>
              <a:gd name="T14" fmla="*/ 41 w 907"/>
              <a:gd name="T15" fmla="*/ 0 h 341"/>
              <a:gd name="T16" fmla="*/ 82 w 907"/>
              <a:gd name="T17" fmla="*/ 31 h 341"/>
              <a:gd name="T18" fmla="*/ 185 w 907"/>
              <a:gd name="T19" fmla="*/ 72 h 341"/>
              <a:gd name="T20" fmla="*/ 422 w 907"/>
              <a:gd name="T21" fmla="*/ 92 h 341"/>
              <a:gd name="T22" fmla="*/ 484 w 907"/>
              <a:gd name="T23" fmla="*/ 92 h 341"/>
              <a:gd name="T24" fmla="*/ 721 w 907"/>
              <a:gd name="T25" fmla="*/ 72 h 341"/>
              <a:gd name="T26" fmla="*/ 834 w 907"/>
              <a:gd name="T27" fmla="*/ 31 h 341"/>
              <a:gd name="T28" fmla="*/ 875 w 907"/>
              <a:gd name="T29" fmla="*/ 0 h 341"/>
              <a:gd name="T30" fmla="*/ 875 w 907"/>
              <a:gd name="T31" fmla="*/ 0 h 341"/>
              <a:gd name="T32" fmla="*/ 906 w 907"/>
              <a:gd name="T33" fmla="*/ 41 h 341"/>
              <a:gd name="T34" fmla="*/ 906 w 907"/>
              <a:gd name="T35" fmla="*/ 41 h 341"/>
              <a:gd name="T36" fmla="*/ 906 w 907"/>
              <a:gd name="T37" fmla="*/ 41 h 341"/>
              <a:gd name="T38" fmla="*/ 906 w 907"/>
              <a:gd name="T39" fmla="*/ 41 h 341"/>
              <a:gd name="T40" fmla="*/ 906 w 907"/>
              <a:gd name="T41" fmla="*/ 216 h 341"/>
              <a:gd name="T42" fmla="*/ 751 w 907"/>
              <a:gd name="T43" fmla="*/ 319 h 341"/>
              <a:gd name="T44" fmla="*/ 453 w 907"/>
              <a:gd name="T45" fmla="*/ 340 h 341"/>
              <a:gd name="T46" fmla="*/ 82 w 907"/>
              <a:gd name="T47" fmla="*/ 206 h 341"/>
              <a:gd name="T48" fmla="*/ 82 w 907"/>
              <a:gd name="T49" fmla="*/ 206 h 341"/>
              <a:gd name="T50" fmla="*/ 195 w 907"/>
              <a:gd name="T51" fmla="*/ 237 h 341"/>
              <a:gd name="T52" fmla="*/ 453 w 907"/>
              <a:gd name="T53" fmla="*/ 257 h 341"/>
              <a:gd name="T54" fmla="*/ 710 w 907"/>
              <a:gd name="T55" fmla="*/ 237 h 341"/>
              <a:gd name="T56" fmla="*/ 834 w 907"/>
              <a:gd name="T57" fmla="*/ 206 h 341"/>
              <a:gd name="T58" fmla="*/ 834 w 907"/>
              <a:gd name="T59" fmla="*/ 123 h 341"/>
              <a:gd name="T60" fmla="*/ 772 w 907"/>
              <a:gd name="T61" fmla="*/ 144 h 341"/>
              <a:gd name="T62" fmla="*/ 484 w 907"/>
              <a:gd name="T63" fmla="*/ 165 h 341"/>
              <a:gd name="T64" fmla="*/ 422 w 907"/>
              <a:gd name="T65" fmla="*/ 165 h 341"/>
              <a:gd name="T66" fmla="*/ 144 w 907"/>
              <a:gd name="T67" fmla="*/ 144 h 341"/>
              <a:gd name="T68" fmla="*/ 82 w 907"/>
              <a:gd name="T69" fmla="*/ 123 h 341"/>
              <a:gd name="T70" fmla="*/ 82 w 907"/>
              <a:gd name="T71" fmla="*/ 206 h 341"/>
              <a:gd name="T72" fmla="*/ 834 w 907"/>
              <a:gd name="T73" fmla="*/ 216 h 341"/>
              <a:gd name="T74" fmla="*/ 834 w 907"/>
              <a:gd name="T75" fmla="*/ 216 h 341"/>
              <a:gd name="T76" fmla="*/ 82 w 907"/>
              <a:gd name="T77" fmla="*/ 41 h 341"/>
              <a:gd name="T78" fmla="*/ 82 w 907"/>
              <a:gd name="T79" fmla="*/ 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07" h="341">
                <a:moveTo>
                  <a:pt x="453" y="340"/>
                </a:moveTo>
                <a:lnTo>
                  <a:pt x="453" y="340"/>
                </a:lnTo>
                <a:cubicBezTo>
                  <a:pt x="339" y="340"/>
                  <a:pt x="237" y="329"/>
                  <a:pt x="154" y="319"/>
                </a:cubicBezTo>
                <a:cubicBezTo>
                  <a:pt x="113" y="309"/>
                  <a:pt x="82" y="298"/>
                  <a:pt x="51" y="288"/>
                </a:cubicBezTo>
                <a:cubicBezTo>
                  <a:pt x="20" y="267"/>
                  <a:pt x="0" y="247"/>
                  <a:pt x="0" y="216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20"/>
                  <a:pt x="20" y="0"/>
                  <a:pt x="41" y="0"/>
                </a:cubicBezTo>
                <a:lnTo>
                  <a:pt x="41" y="0"/>
                </a:lnTo>
                <a:cubicBezTo>
                  <a:pt x="61" y="0"/>
                  <a:pt x="82" y="20"/>
                  <a:pt x="82" y="31"/>
                </a:cubicBezTo>
                <a:cubicBezTo>
                  <a:pt x="92" y="41"/>
                  <a:pt x="113" y="51"/>
                  <a:pt x="185" y="72"/>
                </a:cubicBezTo>
                <a:cubicBezTo>
                  <a:pt x="257" y="82"/>
                  <a:pt x="339" y="82"/>
                  <a:pt x="422" y="92"/>
                </a:cubicBezTo>
                <a:cubicBezTo>
                  <a:pt x="442" y="92"/>
                  <a:pt x="463" y="92"/>
                  <a:pt x="484" y="92"/>
                </a:cubicBezTo>
                <a:cubicBezTo>
                  <a:pt x="576" y="82"/>
                  <a:pt x="659" y="82"/>
                  <a:pt x="721" y="72"/>
                </a:cubicBezTo>
                <a:cubicBezTo>
                  <a:pt x="803" y="51"/>
                  <a:pt x="823" y="41"/>
                  <a:pt x="834" y="31"/>
                </a:cubicBezTo>
                <a:cubicBezTo>
                  <a:pt x="834" y="20"/>
                  <a:pt x="854" y="0"/>
                  <a:pt x="875" y="0"/>
                </a:cubicBezTo>
                <a:lnTo>
                  <a:pt x="875" y="0"/>
                </a:lnTo>
                <a:cubicBezTo>
                  <a:pt x="896" y="0"/>
                  <a:pt x="906" y="20"/>
                  <a:pt x="906" y="41"/>
                </a:cubicBezTo>
                <a:lnTo>
                  <a:pt x="906" y="41"/>
                </a:lnTo>
                <a:lnTo>
                  <a:pt x="906" y="41"/>
                </a:lnTo>
                <a:lnTo>
                  <a:pt x="906" y="41"/>
                </a:lnTo>
                <a:cubicBezTo>
                  <a:pt x="906" y="216"/>
                  <a:pt x="906" y="216"/>
                  <a:pt x="906" y="216"/>
                </a:cubicBezTo>
                <a:cubicBezTo>
                  <a:pt x="906" y="278"/>
                  <a:pt x="823" y="298"/>
                  <a:pt x="751" y="319"/>
                </a:cubicBezTo>
                <a:cubicBezTo>
                  <a:pt x="679" y="329"/>
                  <a:pt x="566" y="340"/>
                  <a:pt x="453" y="340"/>
                </a:cubicBezTo>
                <a:close/>
                <a:moveTo>
                  <a:pt x="82" y="206"/>
                </a:moveTo>
                <a:lnTo>
                  <a:pt x="82" y="206"/>
                </a:lnTo>
                <a:cubicBezTo>
                  <a:pt x="92" y="216"/>
                  <a:pt x="123" y="226"/>
                  <a:pt x="195" y="237"/>
                </a:cubicBezTo>
                <a:cubicBezTo>
                  <a:pt x="267" y="247"/>
                  <a:pt x="360" y="257"/>
                  <a:pt x="453" y="257"/>
                </a:cubicBezTo>
                <a:cubicBezTo>
                  <a:pt x="545" y="257"/>
                  <a:pt x="638" y="247"/>
                  <a:pt x="710" y="237"/>
                </a:cubicBezTo>
                <a:cubicBezTo>
                  <a:pt x="793" y="226"/>
                  <a:pt x="823" y="216"/>
                  <a:pt x="834" y="206"/>
                </a:cubicBezTo>
                <a:cubicBezTo>
                  <a:pt x="834" y="123"/>
                  <a:pt x="834" y="123"/>
                  <a:pt x="834" y="123"/>
                </a:cubicBezTo>
                <a:cubicBezTo>
                  <a:pt x="813" y="134"/>
                  <a:pt x="782" y="134"/>
                  <a:pt x="772" y="144"/>
                </a:cubicBezTo>
                <a:cubicBezTo>
                  <a:pt x="690" y="154"/>
                  <a:pt x="597" y="165"/>
                  <a:pt x="484" y="165"/>
                </a:cubicBezTo>
                <a:cubicBezTo>
                  <a:pt x="463" y="165"/>
                  <a:pt x="442" y="165"/>
                  <a:pt x="422" y="165"/>
                </a:cubicBezTo>
                <a:cubicBezTo>
                  <a:pt x="319" y="165"/>
                  <a:pt x="216" y="154"/>
                  <a:pt x="144" y="144"/>
                </a:cubicBezTo>
                <a:cubicBezTo>
                  <a:pt x="123" y="134"/>
                  <a:pt x="103" y="134"/>
                  <a:pt x="82" y="123"/>
                </a:cubicBezTo>
                <a:lnTo>
                  <a:pt x="82" y="206"/>
                </a:lnTo>
                <a:close/>
                <a:moveTo>
                  <a:pt x="834" y="216"/>
                </a:moveTo>
                <a:lnTo>
                  <a:pt x="834" y="216"/>
                </a:lnTo>
                <a:close/>
                <a:moveTo>
                  <a:pt x="82" y="41"/>
                </a:moveTo>
                <a:lnTo>
                  <a:pt x="82" y="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338">
            <a:extLst>
              <a:ext uri="{FF2B5EF4-FFF2-40B4-BE49-F238E27FC236}">
                <a16:creationId xmlns:a16="http://schemas.microsoft.com/office/drawing/2014/main" id="{B710F8C7-C1AA-6B41-9F01-B24F5F8F2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308" y="5104710"/>
            <a:ext cx="874522" cy="318395"/>
          </a:xfrm>
          <a:custGeom>
            <a:avLst/>
            <a:gdLst>
              <a:gd name="T0" fmla="*/ 454 w 908"/>
              <a:gd name="T1" fmla="*/ 329 h 330"/>
              <a:gd name="T2" fmla="*/ 454 w 908"/>
              <a:gd name="T3" fmla="*/ 329 h 330"/>
              <a:gd name="T4" fmla="*/ 144 w 908"/>
              <a:gd name="T5" fmla="*/ 309 h 330"/>
              <a:gd name="T6" fmla="*/ 52 w 908"/>
              <a:gd name="T7" fmla="*/ 278 h 330"/>
              <a:gd name="T8" fmla="*/ 0 w 908"/>
              <a:gd name="T9" fmla="*/ 206 h 330"/>
              <a:gd name="T10" fmla="*/ 0 w 908"/>
              <a:gd name="T11" fmla="*/ 41 h 330"/>
              <a:gd name="T12" fmla="*/ 42 w 908"/>
              <a:gd name="T13" fmla="*/ 0 h 330"/>
              <a:gd name="T14" fmla="*/ 42 w 908"/>
              <a:gd name="T15" fmla="*/ 0 h 330"/>
              <a:gd name="T16" fmla="*/ 73 w 908"/>
              <a:gd name="T17" fmla="*/ 31 h 330"/>
              <a:gd name="T18" fmla="*/ 186 w 908"/>
              <a:gd name="T19" fmla="*/ 61 h 330"/>
              <a:gd name="T20" fmla="*/ 423 w 908"/>
              <a:gd name="T21" fmla="*/ 82 h 330"/>
              <a:gd name="T22" fmla="*/ 485 w 908"/>
              <a:gd name="T23" fmla="*/ 82 h 330"/>
              <a:gd name="T24" fmla="*/ 721 w 908"/>
              <a:gd name="T25" fmla="*/ 61 h 330"/>
              <a:gd name="T26" fmla="*/ 824 w 908"/>
              <a:gd name="T27" fmla="*/ 31 h 330"/>
              <a:gd name="T28" fmla="*/ 866 w 908"/>
              <a:gd name="T29" fmla="*/ 0 h 330"/>
              <a:gd name="T30" fmla="*/ 866 w 908"/>
              <a:gd name="T31" fmla="*/ 0 h 330"/>
              <a:gd name="T32" fmla="*/ 907 w 908"/>
              <a:gd name="T33" fmla="*/ 41 h 330"/>
              <a:gd name="T34" fmla="*/ 907 w 908"/>
              <a:gd name="T35" fmla="*/ 41 h 330"/>
              <a:gd name="T36" fmla="*/ 907 w 908"/>
              <a:gd name="T37" fmla="*/ 41 h 330"/>
              <a:gd name="T38" fmla="*/ 907 w 908"/>
              <a:gd name="T39" fmla="*/ 41 h 330"/>
              <a:gd name="T40" fmla="*/ 907 w 908"/>
              <a:gd name="T41" fmla="*/ 206 h 330"/>
              <a:gd name="T42" fmla="*/ 752 w 908"/>
              <a:gd name="T43" fmla="*/ 309 h 330"/>
              <a:gd name="T44" fmla="*/ 454 w 908"/>
              <a:gd name="T45" fmla="*/ 329 h 330"/>
              <a:gd name="T46" fmla="*/ 73 w 908"/>
              <a:gd name="T47" fmla="*/ 195 h 330"/>
              <a:gd name="T48" fmla="*/ 73 w 908"/>
              <a:gd name="T49" fmla="*/ 195 h 330"/>
              <a:gd name="T50" fmla="*/ 186 w 908"/>
              <a:gd name="T51" fmla="*/ 236 h 330"/>
              <a:gd name="T52" fmla="*/ 454 w 908"/>
              <a:gd name="T53" fmla="*/ 257 h 330"/>
              <a:gd name="T54" fmla="*/ 711 w 908"/>
              <a:gd name="T55" fmla="*/ 236 h 330"/>
              <a:gd name="T56" fmla="*/ 824 w 908"/>
              <a:gd name="T57" fmla="*/ 195 h 330"/>
              <a:gd name="T58" fmla="*/ 824 w 908"/>
              <a:gd name="T59" fmla="*/ 113 h 330"/>
              <a:gd name="T60" fmla="*/ 762 w 908"/>
              <a:gd name="T61" fmla="*/ 134 h 330"/>
              <a:gd name="T62" fmla="*/ 485 w 908"/>
              <a:gd name="T63" fmla="*/ 165 h 330"/>
              <a:gd name="T64" fmla="*/ 423 w 908"/>
              <a:gd name="T65" fmla="*/ 165 h 330"/>
              <a:gd name="T66" fmla="*/ 134 w 908"/>
              <a:gd name="T67" fmla="*/ 134 h 330"/>
              <a:gd name="T68" fmla="*/ 73 w 908"/>
              <a:gd name="T69" fmla="*/ 113 h 330"/>
              <a:gd name="T70" fmla="*/ 73 w 908"/>
              <a:gd name="T71" fmla="*/ 195 h 330"/>
              <a:gd name="T72" fmla="*/ 824 w 908"/>
              <a:gd name="T73" fmla="*/ 206 h 330"/>
              <a:gd name="T74" fmla="*/ 824 w 908"/>
              <a:gd name="T75" fmla="*/ 206 h 330"/>
              <a:gd name="T76" fmla="*/ 73 w 908"/>
              <a:gd name="T77" fmla="*/ 41 h 330"/>
              <a:gd name="T78" fmla="*/ 73 w 908"/>
              <a:gd name="T79" fmla="*/ 41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08" h="330">
                <a:moveTo>
                  <a:pt x="454" y="329"/>
                </a:moveTo>
                <a:lnTo>
                  <a:pt x="454" y="329"/>
                </a:lnTo>
                <a:cubicBezTo>
                  <a:pt x="340" y="329"/>
                  <a:pt x="227" y="329"/>
                  <a:pt x="144" y="309"/>
                </a:cubicBezTo>
                <a:cubicBezTo>
                  <a:pt x="103" y="298"/>
                  <a:pt x="73" y="288"/>
                  <a:pt x="52" y="278"/>
                </a:cubicBezTo>
                <a:cubicBezTo>
                  <a:pt x="11" y="257"/>
                  <a:pt x="0" y="236"/>
                  <a:pt x="0" y="206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0"/>
                  <a:pt x="11" y="0"/>
                  <a:pt x="42" y="0"/>
                </a:cubicBezTo>
                <a:lnTo>
                  <a:pt x="42" y="0"/>
                </a:lnTo>
                <a:cubicBezTo>
                  <a:pt x="52" y="0"/>
                  <a:pt x="73" y="10"/>
                  <a:pt x="73" y="31"/>
                </a:cubicBezTo>
                <a:cubicBezTo>
                  <a:pt x="83" y="31"/>
                  <a:pt x="103" y="51"/>
                  <a:pt x="186" y="61"/>
                </a:cubicBezTo>
                <a:cubicBezTo>
                  <a:pt x="248" y="72"/>
                  <a:pt x="330" y="82"/>
                  <a:pt x="423" y="82"/>
                </a:cubicBezTo>
                <a:cubicBezTo>
                  <a:pt x="443" y="82"/>
                  <a:pt x="464" y="82"/>
                  <a:pt x="485" y="82"/>
                </a:cubicBezTo>
                <a:cubicBezTo>
                  <a:pt x="567" y="82"/>
                  <a:pt x="649" y="72"/>
                  <a:pt x="721" y="61"/>
                </a:cubicBezTo>
                <a:cubicBezTo>
                  <a:pt x="793" y="51"/>
                  <a:pt x="814" y="31"/>
                  <a:pt x="824" y="31"/>
                </a:cubicBezTo>
                <a:cubicBezTo>
                  <a:pt x="835" y="10"/>
                  <a:pt x="845" y="0"/>
                  <a:pt x="866" y="0"/>
                </a:cubicBezTo>
                <a:lnTo>
                  <a:pt x="866" y="0"/>
                </a:lnTo>
                <a:cubicBezTo>
                  <a:pt x="886" y="0"/>
                  <a:pt x="907" y="10"/>
                  <a:pt x="907" y="41"/>
                </a:cubicBezTo>
                <a:lnTo>
                  <a:pt x="907" y="41"/>
                </a:lnTo>
                <a:lnTo>
                  <a:pt x="907" y="41"/>
                </a:lnTo>
                <a:lnTo>
                  <a:pt x="907" y="41"/>
                </a:lnTo>
                <a:cubicBezTo>
                  <a:pt x="907" y="206"/>
                  <a:pt x="907" y="206"/>
                  <a:pt x="907" y="206"/>
                </a:cubicBezTo>
                <a:cubicBezTo>
                  <a:pt x="907" y="267"/>
                  <a:pt x="814" y="298"/>
                  <a:pt x="752" y="309"/>
                </a:cubicBezTo>
                <a:cubicBezTo>
                  <a:pt x="670" y="329"/>
                  <a:pt x="567" y="329"/>
                  <a:pt x="454" y="329"/>
                </a:cubicBezTo>
                <a:close/>
                <a:moveTo>
                  <a:pt x="73" y="195"/>
                </a:moveTo>
                <a:lnTo>
                  <a:pt x="73" y="195"/>
                </a:lnTo>
                <a:cubicBezTo>
                  <a:pt x="83" y="206"/>
                  <a:pt x="114" y="216"/>
                  <a:pt x="186" y="236"/>
                </a:cubicBezTo>
                <a:cubicBezTo>
                  <a:pt x="258" y="247"/>
                  <a:pt x="350" y="257"/>
                  <a:pt x="454" y="257"/>
                </a:cubicBezTo>
                <a:cubicBezTo>
                  <a:pt x="546" y="257"/>
                  <a:pt x="639" y="247"/>
                  <a:pt x="711" y="236"/>
                </a:cubicBezTo>
                <a:cubicBezTo>
                  <a:pt x="783" y="216"/>
                  <a:pt x="814" y="206"/>
                  <a:pt x="824" y="195"/>
                </a:cubicBezTo>
                <a:cubicBezTo>
                  <a:pt x="824" y="113"/>
                  <a:pt x="824" y="113"/>
                  <a:pt x="824" y="113"/>
                </a:cubicBezTo>
                <a:cubicBezTo>
                  <a:pt x="804" y="123"/>
                  <a:pt x="783" y="134"/>
                  <a:pt x="762" y="134"/>
                </a:cubicBezTo>
                <a:cubicBezTo>
                  <a:pt x="691" y="154"/>
                  <a:pt x="587" y="165"/>
                  <a:pt x="485" y="165"/>
                </a:cubicBezTo>
                <a:cubicBezTo>
                  <a:pt x="464" y="165"/>
                  <a:pt x="443" y="165"/>
                  <a:pt x="423" y="165"/>
                </a:cubicBezTo>
                <a:cubicBezTo>
                  <a:pt x="309" y="165"/>
                  <a:pt x="217" y="154"/>
                  <a:pt x="134" y="134"/>
                </a:cubicBezTo>
                <a:cubicBezTo>
                  <a:pt x="124" y="134"/>
                  <a:pt x="93" y="123"/>
                  <a:pt x="73" y="113"/>
                </a:cubicBezTo>
                <a:lnTo>
                  <a:pt x="73" y="195"/>
                </a:lnTo>
                <a:close/>
                <a:moveTo>
                  <a:pt x="824" y="206"/>
                </a:moveTo>
                <a:lnTo>
                  <a:pt x="824" y="206"/>
                </a:lnTo>
                <a:close/>
                <a:moveTo>
                  <a:pt x="73" y="41"/>
                </a:moveTo>
                <a:lnTo>
                  <a:pt x="73" y="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339">
            <a:extLst>
              <a:ext uri="{FF2B5EF4-FFF2-40B4-BE49-F238E27FC236}">
                <a16:creationId xmlns:a16="http://schemas.microsoft.com/office/drawing/2014/main" id="{D97A1E39-0C47-B948-9DB4-FBC625207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308" y="4934900"/>
            <a:ext cx="874522" cy="326886"/>
          </a:xfrm>
          <a:custGeom>
            <a:avLst/>
            <a:gdLst>
              <a:gd name="T0" fmla="*/ 454 w 908"/>
              <a:gd name="T1" fmla="*/ 340 h 341"/>
              <a:gd name="T2" fmla="*/ 454 w 908"/>
              <a:gd name="T3" fmla="*/ 340 h 341"/>
              <a:gd name="T4" fmla="*/ 144 w 908"/>
              <a:gd name="T5" fmla="*/ 309 h 341"/>
              <a:gd name="T6" fmla="*/ 52 w 908"/>
              <a:gd name="T7" fmla="*/ 278 h 341"/>
              <a:gd name="T8" fmla="*/ 0 w 908"/>
              <a:gd name="T9" fmla="*/ 216 h 341"/>
              <a:gd name="T10" fmla="*/ 0 w 908"/>
              <a:gd name="T11" fmla="*/ 41 h 341"/>
              <a:gd name="T12" fmla="*/ 42 w 908"/>
              <a:gd name="T13" fmla="*/ 0 h 341"/>
              <a:gd name="T14" fmla="*/ 42 w 908"/>
              <a:gd name="T15" fmla="*/ 0 h 341"/>
              <a:gd name="T16" fmla="*/ 73 w 908"/>
              <a:gd name="T17" fmla="*/ 31 h 341"/>
              <a:gd name="T18" fmla="*/ 186 w 908"/>
              <a:gd name="T19" fmla="*/ 61 h 341"/>
              <a:gd name="T20" fmla="*/ 423 w 908"/>
              <a:gd name="T21" fmla="*/ 82 h 341"/>
              <a:gd name="T22" fmla="*/ 485 w 908"/>
              <a:gd name="T23" fmla="*/ 82 h 341"/>
              <a:gd name="T24" fmla="*/ 721 w 908"/>
              <a:gd name="T25" fmla="*/ 61 h 341"/>
              <a:gd name="T26" fmla="*/ 824 w 908"/>
              <a:gd name="T27" fmla="*/ 31 h 341"/>
              <a:gd name="T28" fmla="*/ 866 w 908"/>
              <a:gd name="T29" fmla="*/ 0 h 341"/>
              <a:gd name="T30" fmla="*/ 866 w 908"/>
              <a:gd name="T31" fmla="*/ 0 h 341"/>
              <a:gd name="T32" fmla="*/ 907 w 908"/>
              <a:gd name="T33" fmla="*/ 41 h 341"/>
              <a:gd name="T34" fmla="*/ 907 w 908"/>
              <a:gd name="T35" fmla="*/ 41 h 341"/>
              <a:gd name="T36" fmla="*/ 907 w 908"/>
              <a:gd name="T37" fmla="*/ 41 h 341"/>
              <a:gd name="T38" fmla="*/ 907 w 908"/>
              <a:gd name="T39" fmla="*/ 41 h 341"/>
              <a:gd name="T40" fmla="*/ 907 w 908"/>
              <a:gd name="T41" fmla="*/ 216 h 341"/>
              <a:gd name="T42" fmla="*/ 752 w 908"/>
              <a:gd name="T43" fmla="*/ 309 h 341"/>
              <a:gd name="T44" fmla="*/ 454 w 908"/>
              <a:gd name="T45" fmla="*/ 340 h 341"/>
              <a:gd name="T46" fmla="*/ 73 w 908"/>
              <a:gd name="T47" fmla="*/ 206 h 341"/>
              <a:gd name="T48" fmla="*/ 73 w 908"/>
              <a:gd name="T49" fmla="*/ 206 h 341"/>
              <a:gd name="T50" fmla="*/ 186 w 908"/>
              <a:gd name="T51" fmla="*/ 236 h 341"/>
              <a:gd name="T52" fmla="*/ 454 w 908"/>
              <a:gd name="T53" fmla="*/ 257 h 341"/>
              <a:gd name="T54" fmla="*/ 711 w 908"/>
              <a:gd name="T55" fmla="*/ 236 h 341"/>
              <a:gd name="T56" fmla="*/ 824 w 908"/>
              <a:gd name="T57" fmla="*/ 206 h 341"/>
              <a:gd name="T58" fmla="*/ 824 w 908"/>
              <a:gd name="T59" fmla="*/ 123 h 341"/>
              <a:gd name="T60" fmla="*/ 762 w 908"/>
              <a:gd name="T61" fmla="*/ 144 h 341"/>
              <a:gd name="T62" fmla="*/ 485 w 908"/>
              <a:gd name="T63" fmla="*/ 164 h 341"/>
              <a:gd name="T64" fmla="*/ 423 w 908"/>
              <a:gd name="T65" fmla="*/ 164 h 341"/>
              <a:gd name="T66" fmla="*/ 134 w 908"/>
              <a:gd name="T67" fmla="*/ 144 h 341"/>
              <a:gd name="T68" fmla="*/ 73 w 908"/>
              <a:gd name="T69" fmla="*/ 123 h 341"/>
              <a:gd name="T70" fmla="*/ 73 w 908"/>
              <a:gd name="T71" fmla="*/ 206 h 341"/>
              <a:gd name="T72" fmla="*/ 824 w 908"/>
              <a:gd name="T73" fmla="*/ 216 h 341"/>
              <a:gd name="T74" fmla="*/ 824 w 908"/>
              <a:gd name="T75" fmla="*/ 216 h 341"/>
              <a:gd name="T76" fmla="*/ 73 w 908"/>
              <a:gd name="T77" fmla="*/ 41 h 341"/>
              <a:gd name="T78" fmla="*/ 73 w 908"/>
              <a:gd name="T79" fmla="*/ 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08" h="341">
                <a:moveTo>
                  <a:pt x="454" y="340"/>
                </a:moveTo>
                <a:lnTo>
                  <a:pt x="454" y="340"/>
                </a:lnTo>
                <a:cubicBezTo>
                  <a:pt x="340" y="340"/>
                  <a:pt x="227" y="329"/>
                  <a:pt x="144" y="309"/>
                </a:cubicBezTo>
                <a:cubicBezTo>
                  <a:pt x="103" y="309"/>
                  <a:pt x="73" y="298"/>
                  <a:pt x="52" y="278"/>
                </a:cubicBezTo>
                <a:cubicBezTo>
                  <a:pt x="11" y="267"/>
                  <a:pt x="0" y="236"/>
                  <a:pt x="0" y="216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20"/>
                  <a:pt x="11" y="0"/>
                  <a:pt x="42" y="0"/>
                </a:cubicBezTo>
                <a:lnTo>
                  <a:pt x="42" y="0"/>
                </a:lnTo>
                <a:cubicBezTo>
                  <a:pt x="52" y="0"/>
                  <a:pt x="73" y="10"/>
                  <a:pt x="73" y="31"/>
                </a:cubicBezTo>
                <a:cubicBezTo>
                  <a:pt x="83" y="41"/>
                  <a:pt x="103" y="51"/>
                  <a:pt x="186" y="61"/>
                </a:cubicBezTo>
                <a:cubicBezTo>
                  <a:pt x="248" y="82"/>
                  <a:pt x="330" y="82"/>
                  <a:pt x="423" y="82"/>
                </a:cubicBezTo>
                <a:cubicBezTo>
                  <a:pt x="443" y="82"/>
                  <a:pt x="464" y="82"/>
                  <a:pt x="485" y="82"/>
                </a:cubicBezTo>
                <a:cubicBezTo>
                  <a:pt x="567" y="82"/>
                  <a:pt x="649" y="82"/>
                  <a:pt x="721" y="61"/>
                </a:cubicBezTo>
                <a:cubicBezTo>
                  <a:pt x="793" y="51"/>
                  <a:pt x="814" y="41"/>
                  <a:pt x="824" y="31"/>
                </a:cubicBezTo>
                <a:cubicBezTo>
                  <a:pt x="835" y="10"/>
                  <a:pt x="845" y="0"/>
                  <a:pt x="866" y="0"/>
                </a:cubicBezTo>
                <a:lnTo>
                  <a:pt x="866" y="0"/>
                </a:lnTo>
                <a:cubicBezTo>
                  <a:pt x="886" y="0"/>
                  <a:pt x="907" y="20"/>
                  <a:pt x="907" y="41"/>
                </a:cubicBezTo>
                <a:lnTo>
                  <a:pt x="907" y="41"/>
                </a:lnTo>
                <a:lnTo>
                  <a:pt x="907" y="41"/>
                </a:lnTo>
                <a:lnTo>
                  <a:pt x="907" y="41"/>
                </a:lnTo>
                <a:cubicBezTo>
                  <a:pt x="907" y="216"/>
                  <a:pt x="907" y="216"/>
                  <a:pt x="907" y="216"/>
                </a:cubicBezTo>
                <a:cubicBezTo>
                  <a:pt x="907" y="278"/>
                  <a:pt x="814" y="298"/>
                  <a:pt x="752" y="309"/>
                </a:cubicBezTo>
                <a:cubicBezTo>
                  <a:pt x="670" y="329"/>
                  <a:pt x="567" y="340"/>
                  <a:pt x="454" y="340"/>
                </a:cubicBezTo>
                <a:close/>
                <a:moveTo>
                  <a:pt x="73" y="206"/>
                </a:moveTo>
                <a:lnTo>
                  <a:pt x="73" y="206"/>
                </a:lnTo>
                <a:cubicBezTo>
                  <a:pt x="83" y="206"/>
                  <a:pt x="114" y="226"/>
                  <a:pt x="186" y="236"/>
                </a:cubicBezTo>
                <a:cubicBezTo>
                  <a:pt x="258" y="247"/>
                  <a:pt x="350" y="257"/>
                  <a:pt x="454" y="257"/>
                </a:cubicBezTo>
                <a:cubicBezTo>
                  <a:pt x="546" y="257"/>
                  <a:pt x="639" y="247"/>
                  <a:pt x="711" y="236"/>
                </a:cubicBezTo>
                <a:cubicBezTo>
                  <a:pt x="783" y="226"/>
                  <a:pt x="814" y="206"/>
                  <a:pt x="824" y="206"/>
                </a:cubicBezTo>
                <a:cubicBezTo>
                  <a:pt x="824" y="123"/>
                  <a:pt x="824" y="123"/>
                  <a:pt x="824" y="123"/>
                </a:cubicBezTo>
                <a:cubicBezTo>
                  <a:pt x="804" y="134"/>
                  <a:pt x="783" y="134"/>
                  <a:pt x="762" y="144"/>
                </a:cubicBezTo>
                <a:cubicBezTo>
                  <a:pt x="691" y="154"/>
                  <a:pt x="587" y="164"/>
                  <a:pt x="485" y="164"/>
                </a:cubicBezTo>
                <a:cubicBezTo>
                  <a:pt x="464" y="164"/>
                  <a:pt x="443" y="164"/>
                  <a:pt x="423" y="164"/>
                </a:cubicBezTo>
                <a:cubicBezTo>
                  <a:pt x="309" y="164"/>
                  <a:pt x="217" y="154"/>
                  <a:pt x="134" y="144"/>
                </a:cubicBezTo>
                <a:cubicBezTo>
                  <a:pt x="124" y="134"/>
                  <a:pt x="93" y="134"/>
                  <a:pt x="73" y="123"/>
                </a:cubicBezTo>
                <a:lnTo>
                  <a:pt x="73" y="206"/>
                </a:lnTo>
                <a:close/>
                <a:moveTo>
                  <a:pt x="824" y="216"/>
                </a:moveTo>
                <a:lnTo>
                  <a:pt x="824" y="216"/>
                </a:lnTo>
                <a:close/>
                <a:moveTo>
                  <a:pt x="73" y="41"/>
                </a:moveTo>
                <a:lnTo>
                  <a:pt x="73" y="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340">
            <a:extLst>
              <a:ext uri="{FF2B5EF4-FFF2-40B4-BE49-F238E27FC236}">
                <a16:creationId xmlns:a16="http://schemas.microsoft.com/office/drawing/2014/main" id="{F8F86ACC-B746-2547-99B5-E334D47CD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308" y="4688675"/>
            <a:ext cx="874522" cy="250471"/>
          </a:xfrm>
          <a:custGeom>
            <a:avLst/>
            <a:gdLst>
              <a:gd name="T0" fmla="*/ 454 w 908"/>
              <a:gd name="T1" fmla="*/ 258 h 259"/>
              <a:gd name="T2" fmla="*/ 454 w 908"/>
              <a:gd name="T3" fmla="*/ 258 h 259"/>
              <a:gd name="T4" fmla="*/ 423 w 908"/>
              <a:gd name="T5" fmla="*/ 258 h 259"/>
              <a:gd name="T6" fmla="*/ 134 w 908"/>
              <a:gd name="T7" fmla="*/ 227 h 259"/>
              <a:gd name="T8" fmla="*/ 0 w 908"/>
              <a:gd name="T9" fmla="*/ 124 h 259"/>
              <a:gd name="T10" fmla="*/ 155 w 908"/>
              <a:gd name="T11" fmla="*/ 31 h 259"/>
              <a:gd name="T12" fmla="*/ 454 w 908"/>
              <a:gd name="T13" fmla="*/ 0 h 259"/>
              <a:gd name="T14" fmla="*/ 752 w 908"/>
              <a:gd name="T15" fmla="*/ 31 h 259"/>
              <a:gd name="T16" fmla="*/ 855 w 908"/>
              <a:gd name="T17" fmla="*/ 62 h 259"/>
              <a:gd name="T18" fmla="*/ 907 w 908"/>
              <a:gd name="T19" fmla="*/ 124 h 259"/>
              <a:gd name="T20" fmla="*/ 762 w 908"/>
              <a:gd name="T21" fmla="*/ 227 h 259"/>
              <a:gd name="T22" fmla="*/ 485 w 908"/>
              <a:gd name="T23" fmla="*/ 258 h 259"/>
              <a:gd name="T24" fmla="*/ 454 w 908"/>
              <a:gd name="T25" fmla="*/ 258 h 259"/>
              <a:gd name="T26" fmla="*/ 93 w 908"/>
              <a:gd name="T27" fmla="*/ 124 h 259"/>
              <a:gd name="T28" fmla="*/ 93 w 908"/>
              <a:gd name="T29" fmla="*/ 124 h 259"/>
              <a:gd name="T30" fmla="*/ 186 w 908"/>
              <a:gd name="T31" fmla="*/ 155 h 259"/>
              <a:gd name="T32" fmla="*/ 423 w 908"/>
              <a:gd name="T33" fmla="*/ 175 h 259"/>
              <a:gd name="T34" fmla="*/ 485 w 908"/>
              <a:gd name="T35" fmla="*/ 175 h 259"/>
              <a:gd name="T36" fmla="*/ 721 w 908"/>
              <a:gd name="T37" fmla="*/ 155 h 259"/>
              <a:gd name="T38" fmla="*/ 804 w 908"/>
              <a:gd name="T39" fmla="*/ 124 h 259"/>
              <a:gd name="T40" fmla="*/ 711 w 908"/>
              <a:gd name="T41" fmla="*/ 103 h 259"/>
              <a:gd name="T42" fmla="*/ 454 w 908"/>
              <a:gd name="T43" fmla="*/ 83 h 259"/>
              <a:gd name="T44" fmla="*/ 196 w 908"/>
              <a:gd name="T45" fmla="*/ 103 h 259"/>
              <a:gd name="T46" fmla="*/ 93 w 908"/>
              <a:gd name="T47" fmla="*/ 124 h 259"/>
              <a:gd name="T48" fmla="*/ 824 w 908"/>
              <a:gd name="T49" fmla="*/ 144 h 259"/>
              <a:gd name="T50" fmla="*/ 824 w 908"/>
              <a:gd name="T51" fmla="*/ 144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08" h="259">
                <a:moveTo>
                  <a:pt x="454" y="258"/>
                </a:moveTo>
                <a:lnTo>
                  <a:pt x="454" y="258"/>
                </a:lnTo>
                <a:cubicBezTo>
                  <a:pt x="443" y="258"/>
                  <a:pt x="433" y="258"/>
                  <a:pt x="423" y="258"/>
                </a:cubicBezTo>
                <a:cubicBezTo>
                  <a:pt x="309" y="247"/>
                  <a:pt x="217" y="247"/>
                  <a:pt x="134" y="227"/>
                </a:cubicBezTo>
                <a:cubicBezTo>
                  <a:pt x="83" y="216"/>
                  <a:pt x="0" y="186"/>
                  <a:pt x="0" y="124"/>
                </a:cubicBezTo>
                <a:cubicBezTo>
                  <a:pt x="0" y="62"/>
                  <a:pt x="83" y="41"/>
                  <a:pt x="155" y="31"/>
                </a:cubicBezTo>
                <a:cubicBezTo>
                  <a:pt x="227" y="10"/>
                  <a:pt x="340" y="0"/>
                  <a:pt x="454" y="0"/>
                </a:cubicBezTo>
                <a:cubicBezTo>
                  <a:pt x="567" y="0"/>
                  <a:pt x="670" y="10"/>
                  <a:pt x="752" y="31"/>
                </a:cubicBezTo>
                <a:cubicBezTo>
                  <a:pt x="793" y="41"/>
                  <a:pt x="824" y="52"/>
                  <a:pt x="855" y="62"/>
                </a:cubicBezTo>
                <a:cubicBezTo>
                  <a:pt x="886" y="72"/>
                  <a:pt x="907" y="103"/>
                  <a:pt x="907" y="124"/>
                </a:cubicBezTo>
                <a:cubicBezTo>
                  <a:pt x="907" y="186"/>
                  <a:pt x="824" y="216"/>
                  <a:pt x="762" y="227"/>
                </a:cubicBezTo>
                <a:cubicBezTo>
                  <a:pt x="691" y="247"/>
                  <a:pt x="587" y="258"/>
                  <a:pt x="485" y="258"/>
                </a:cubicBezTo>
                <a:cubicBezTo>
                  <a:pt x="474" y="258"/>
                  <a:pt x="464" y="258"/>
                  <a:pt x="454" y="258"/>
                </a:cubicBezTo>
                <a:close/>
                <a:moveTo>
                  <a:pt x="93" y="124"/>
                </a:moveTo>
                <a:lnTo>
                  <a:pt x="93" y="124"/>
                </a:lnTo>
                <a:cubicBezTo>
                  <a:pt x="114" y="134"/>
                  <a:pt x="134" y="144"/>
                  <a:pt x="186" y="155"/>
                </a:cubicBezTo>
                <a:cubicBezTo>
                  <a:pt x="248" y="165"/>
                  <a:pt x="330" y="175"/>
                  <a:pt x="423" y="175"/>
                </a:cubicBezTo>
                <a:cubicBezTo>
                  <a:pt x="443" y="175"/>
                  <a:pt x="464" y="175"/>
                  <a:pt x="485" y="175"/>
                </a:cubicBezTo>
                <a:cubicBezTo>
                  <a:pt x="567" y="175"/>
                  <a:pt x="649" y="165"/>
                  <a:pt x="721" y="155"/>
                </a:cubicBezTo>
                <a:cubicBezTo>
                  <a:pt x="762" y="144"/>
                  <a:pt x="793" y="134"/>
                  <a:pt x="804" y="124"/>
                </a:cubicBezTo>
                <a:cubicBezTo>
                  <a:pt x="793" y="124"/>
                  <a:pt x="762" y="114"/>
                  <a:pt x="711" y="103"/>
                </a:cubicBezTo>
                <a:cubicBezTo>
                  <a:pt x="639" y="93"/>
                  <a:pt x="546" y="83"/>
                  <a:pt x="454" y="83"/>
                </a:cubicBezTo>
                <a:cubicBezTo>
                  <a:pt x="361" y="83"/>
                  <a:pt x="268" y="93"/>
                  <a:pt x="196" y="103"/>
                </a:cubicBezTo>
                <a:cubicBezTo>
                  <a:pt x="144" y="114"/>
                  <a:pt x="114" y="124"/>
                  <a:pt x="93" y="124"/>
                </a:cubicBezTo>
                <a:close/>
                <a:moveTo>
                  <a:pt x="824" y="144"/>
                </a:moveTo>
                <a:lnTo>
                  <a:pt x="824" y="1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341">
            <a:extLst>
              <a:ext uri="{FF2B5EF4-FFF2-40B4-BE49-F238E27FC236}">
                <a16:creationId xmlns:a16="http://schemas.microsoft.com/office/drawing/2014/main" id="{B410F963-ED80-0043-A7BB-0FE1ED5A7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308" y="4769336"/>
            <a:ext cx="874522" cy="326883"/>
          </a:xfrm>
          <a:custGeom>
            <a:avLst/>
            <a:gdLst>
              <a:gd name="T0" fmla="*/ 454 w 908"/>
              <a:gd name="T1" fmla="*/ 339 h 340"/>
              <a:gd name="T2" fmla="*/ 454 w 908"/>
              <a:gd name="T3" fmla="*/ 339 h 340"/>
              <a:gd name="T4" fmla="*/ 144 w 908"/>
              <a:gd name="T5" fmla="*/ 319 h 340"/>
              <a:gd name="T6" fmla="*/ 52 w 908"/>
              <a:gd name="T7" fmla="*/ 288 h 340"/>
              <a:gd name="T8" fmla="*/ 0 w 908"/>
              <a:gd name="T9" fmla="*/ 216 h 340"/>
              <a:gd name="T10" fmla="*/ 0 w 908"/>
              <a:gd name="T11" fmla="*/ 41 h 340"/>
              <a:gd name="T12" fmla="*/ 42 w 908"/>
              <a:gd name="T13" fmla="*/ 0 h 340"/>
              <a:gd name="T14" fmla="*/ 42 w 908"/>
              <a:gd name="T15" fmla="*/ 0 h 340"/>
              <a:gd name="T16" fmla="*/ 73 w 908"/>
              <a:gd name="T17" fmla="*/ 41 h 340"/>
              <a:gd name="T18" fmla="*/ 186 w 908"/>
              <a:gd name="T19" fmla="*/ 72 h 340"/>
              <a:gd name="T20" fmla="*/ 423 w 908"/>
              <a:gd name="T21" fmla="*/ 92 h 340"/>
              <a:gd name="T22" fmla="*/ 485 w 908"/>
              <a:gd name="T23" fmla="*/ 92 h 340"/>
              <a:gd name="T24" fmla="*/ 721 w 908"/>
              <a:gd name="T25" fmla="*/ 72 h 340"/>
              <a:gd name="T26" fmla="*/ 824 w 908"/>
              <a:gd name="T27" fmla="*/ 41 h 340"/>
              <a:gd name="T28" fmla="*/ 866 w 908"/>
              <a:gd name="T29" fmla="*/ 0 h 340"/>
              <a:gd name="T30" fmla="*/ 866 w 908"/>
              <a:gd name="T31" fmla="*/ 0 h 340"/>
              <a:gd name="T32" fmla="*/ 907 w 908"/>
              <a:gd name="T33" fmla="*/ 41 h 340"/>
              <a:gd name="T34" fmla="*/ 907 w 908"/>
              <a:gd name="T35" fmla="*/ 41 h 340"/>
              <a:gd name="T36" fmla="*/ 907 w 908"/>
              <a:gd name="T37" fmla="*/ 41 h 340"/>
              <a:gd name="T38" fmla="*/ 907 w 908"/>
              <a:gd name="T39" fmla="*/ 41 h 340"/>
              <a:gd name="T40" fmla="*/ 907 w 908"/>
              <a:gd name="T41" fmla="*/ 216 h 340"/>
              <a:gd name="T42" fmla="*/ 752 w 908"/>
              <a:gd name="T43" fmla="*/ 319 h 340"/>
              <a:gd name="T44" fmla="*/ 454 w 908"/>
              <a:gd name="T45" fmla="*/ 339 h 340"/>
              <a:gd name="T46" fmla="*/ 73 w 908"/>
              <a:gd name="T47" fmla="*/ 206 h 340"/>
              <a:gd name="T48" fmla="*/ 73 w 908"/>
              <a:gd name="T49" fmla="*/ 206 h 340"/>
              <a:gd name="T50" fmla="*/ 186 w 908"/>
              <a:gd name="T51" fmla="*/ 236 h 340"/>
              <a:gd name="T52" fmla="*/ 454 w 908"/>
              <a:gd name="T53" fmla="*/ 257 h 340"/>
              <a:gd name="T54" fmla="*/ 711 w 908"/>
              <a:gd name="T55" fmla="*/ 236 h 340"/>
              <a:gd name="T56" fmla="*/ 824 w 908"/>
              <a:gd name="T57" fmla="*/ 206 h 340"/>
              <a:gd name="T58" fmla="*/ 824 w 908"/>
              <a:gd name="T59" fmla="*/ 123 h 340"/>
              <a:gd name="T60" fmla="*/ 762 w 908"/>
              <a:gd name="T61" fmla="*/ 144 h 340"/>
              <a:gd name="T62" fmla="*/ 485 w 908"/>
              <a:gd name="T63" fmla="*/ 175 h 340"/>
              <a:gd name="T64" fmla="*/ 423 w 908"/>
              <a:gd name="T65" fmla="*/ 175 h 340"/>
              <a:gd name="T66" fmla="*/ 134 w 908"/>
              <a:gd name="T67" fmla="*/ 144 h 340"/>
              <a:gd name="T68" fmla="*/ 73 w 908"/>
              <a:gd name="T69" fmla="*/ 123 h 340"/>
              <a:gd name="T70" fmla="*/ 73 w 908"/>
              <a:gd name="T71" fmla="*/ 206 h 340"/>
              <a:gd name="T72" fmla="*/ 824 w 908"/>
              <a:gd name="T73" fmla="*/ 216 h 340"/>
              <a:gd name="T74" fmla="*/ 824 w 908"/>
              <a:gd name="T75" fmla="*/ 216 h 340"/>
              <a:gd name="T76" fmla="*/ 73 w 908"/>
              <a:gd name="T77" fmla="*/ 41 h 340"/>
              <a:gd name="T78" fmla="*/ 73 w 908"/>
              <a:gd name="T79" fmla="*/ 41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08" h="340">
                <a:moveTo>
                  <a:pt x="454" y="339"/>
                </a:moveTo>
                <a:lnTo>
                  <a:pt x="454" y="339"/>
                </a:lnTo>
                <a:cubicBezTo>
                  <a:pt x="340" y="339"/>
                  <a:pt x="227" y="329"/>
                  <a:pt x="144" y="319"/>
                </a:cubicBezTo>
                <a:cubicBezTo>
                  <a:pt x="103" y="309"/>
                  <a:pt x="73" y="298"/>
                  <a:pt x="52" y="288"/>
                </a:cubicBezTo>
                <a:cubicBezTo>
                  <a:pt x="11" y="267"/>
                  <a:pt x="0" y="247"/>
                  <a:pt x="0" y="216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20"/>
                  <a:pt x="11" y="0"/>
                  <a:pt x="42" y="0"/>
                </a:cubicBezTo>
                <a:lnTo>
                  <a:pt x="42" y="0"/>
                </a:lnTo>
                <a:cubicBezTo>
                  <a:pt x="52" y="0"/>
                  <a:pt x="73" y="20"/>
                  <a:pt x="73" y="41"/>
                </a:cubicBezTo>
                <a:cubicBezTo>
                  <a:pt x="83" y="41"/>
                  <a:pt x="103" y="51"/>
                  <a:pt x="186" y="72"/>
                </a:cubicBezTo>
                <a:cubicBezTo>
                  <a:pt x="248" y="82"/>
                  <a:pt x="330" y="92"/>
                  <a:pt x="423" y="92"/>
                </a:cubicBezTo>
                <a:cubicBezTo>
                  <a:pt x="443" y="92"/>
                  <a:pt x="464" y="92"/>
                  <a:pt x="485" y="92"/>
                </a:cubicBezTo>
                <a:cubicBezTo>
                  <a:pt x="567" y="92"/>
                  <a:pt x="649" y="82"/>
                  <a:pt x="721" y="72"/>
                </a:cubicBezTo>
                <a:cubicBezTo>
                  <a:pt x="793" y="51"/>
                  <a:pt x="814" y="41"/>
                  <a:pt x="824" y="41"/>
                </a:cubicBezTo>
                <a:cubicBezTo>
                  <a:pt x="835" y="20"/>
                  <a:pt x="845" y="0"/>
                  <a:pt x="866" y="0"/>
                </a:cubicBezTo>
                <a:lnTo>
                  <a:pt x="866" y="0"/>
                </a:lnTo>
                <a:cubicBezTo>
                  <a:pt x="886" y="0"/>
                  <a:pt x="907" y="20"/>
                  <a:pt x="907" y="41"/>
                </a:cubicBezTo>
                <a:lnTo>
                  <a:pt x="907" y="41"/>
                </a:lnTo>
                <a:lnTo>
                  <a:pt x="907" y="41"/>
                </a:lnTo>
                <a:lnTo>
                  <a:pt x="907" y="41"/>
                </a:lnTo>
                <a:cubicBezTo>
                  <a:pt x="907" y="216"/>
                  <a:pt x="907" y="216"/>
                  <a:pt x="907" y="216"/>
                </a:cubicBezTo>
                <a:cubicBezTo>
                  <a:pt x="907" y="278"/>
                  <a:pt x="814" y="298"/>
                  <a:pt x="752" y="319"/>
                </a:cubicBezTo>
                <a:cubicBezTo>
                  <a:pt x="670" y="329"/>
                  <a:pt x="567" y="339"/>
                  <a:pt x="454" y="339"/>
                </a:cubicBezTo>
                <a:close/>
                <a:moveTo>
                  <a:pt x="73" y="206"/>
                </a:moveTo>
                <a:lnTo>
                  <a:pt x="73" y="206"/>
                </a:lnTo>
                <a:cubicBezTo>
                  <a:pt x="83" y="216"/>
                  <a:pt x="114" y="226"/>
                  <a:pt x="186" y="236"/>
                </a:cubicBezTo>
                <a:cubicBezTo>
                  <a:pt x="258" y="257"/>
                  <a:pt x="350" y="257"/>
                  <a:pt x="454" y="257"/>
                </a:cubicBezTo>
                <a:cubicBezTo>
                  <a:pt x="546" y="257"/>
                  <a:pt x="639" y="257"/>
                  <a:pt x="711" y="236"/>
                </a:cubicBezTo>
                <a:cubicBezTo>
                  <a:pt x="783" y="226"/>
                  <a:pt x="814" y="216"/>
                  <a:pt x="824" y="206"/>
                </a:cubicBezTo>
                <a:cubicBezTo>
                  <a:pt x="824" y="123"/>
                  <a:pt x="824" y="123"/>
                  <a:pt x="824" y="123"/>
                </a:cubicBezTo>
                <a:cubicBezTo>
                  <a:pt x="804" y="133"/>
                  <a:pt x="783" y="144"/>
                  <a:pt x="762" y="144"/>
                </a:cubicBezTo>
                <a:cubicBezTo>
                  <a:pt x="691" y="164"/>
                  <a:pt x="587" y="175"/>
                  <a:pt x="485" y="175"/>
                </a:cubicBezTo>
                <a:cubicBezTo>
                  <a:pt x="464" y="175"/>
                  <a:pt x="443" y="175"/>
                  <a:pt x="423" y="175"/>
                </a:cubicBezTo>
                <a:cubicBezTo>
                  <a:pt x="309" y="164"/>
                  <a:pt x="217" y="164"/>
                  <a:pt x="134" y="144"/>
                </a:cubicBezTo>
                <a:cubicBezTo>
                  <a:pt x="124" y="144"/>
                  <a:pt x="93" y="133"/>
                  <a:pt x="73" y="123"/>
                </a:cubicBezTo>
                <a:lnTo>
                  <a:pt x="73" y="206"/>
                </a:lnTo>
                <a:close/>
                <a:moveTo>
                  <a:pt x="824" y="216"/>
                </a:moveTo>
                <a:lnTo>
                  <a:pt x="824" y="216"/>
                </a:lnTo>
                <a:close/>
                <a:moveTo>
                  <a:pt x="73" y="41"/>
                </a:moveTo>
                <a:lnTo>
                  <a:pt x="73" y="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342">
            <a:extLst>
              <a:ext uri="{FF2B5EF4-FFF2-40B4-BE49-F238E27FC236}">
                <a16:creationId xmlns:a16="http://schemas.microsoft.com/office/drawing/2014/main" id="{BFE98C30-67BD-6C45-9D4E-EBAA0B2BC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383" y="10619297"/>
            <a:ext cx="1282067" cy="861785"/>
          </a:xfrm>
          <a:custGeom>
            <a:avLst/>
            <a:gdLst>
              <a:gd name="T0" fmla="*/ 1267 w 1330"/>
              <a:gd name="T1" fmla="*/ 896 h 897"/>
              <a:gd name="T2" fmla="*/ 1267 w 1330"/>
              <a:gd name="T3" fmla="*/ 896 h 897"/>
              <a:gd name="T4" fmla="*/ 62 w 1330"/>
              <a:gd name="T5" fmla="*/ 896 h 897"/>
              <a:gd name="T6" fmla="*/ 0 w 1330"/>
              <a:gd name="T7" fmla="*/ 834 h 897"/>
              <a:gd name="T8" fmla="*/ 0 w 1330"/>
              <a:gd name="T9" fmla="*/ 62 h 897"/>
              <a:gd name="T10" fmla="*/ 62 w 1330"/>
              <a:gd name="T11" fmla="*/ 0 h 897"/>
              <a:gd name="T12" fmla="*/ 1267 w 1330"/>
              <a:gd name="T13" fmla="*/ 0 h 897"/>
              <a:gd name="T14" fmla="*/ 1329 w 1330"/>
              <a:gd name="T15" fmla="*/ 62 h 897"/>
              <a:gd name="T16" fmla="*/ 1329 w 1330"/>
              <a:gd name="T17" fmla="*/ 834 h 897"/>
              <a:gd name="T18" fmla="*/ 1267 w 1330"/>
              <a:gd name="T19" fmla="*/ 896 h 897"/>
              <a:gd name="T20" fmla="*/ 83 w 1330"/>
              <a:gd name="T21" fmla="*/ 824 h 897"/>
              <a:gd name="T22" fmla="*/ 83 w 1330"/>
              <a:gd name="T23" fmla="*/ 824 h 897"/>
              <a:gd name="T24" fmla="*/ 1246 w 1330"/>
              <a:gd name="T25" fmla="*/ 824 h 897"/>
              <a:gd name="T26" fmla="*/ 1246 w 1330"/>
              <a:gd name="T27" fmla="*/ 82 h 897"/>
              <a:gd name="T28" fmla="*/ 83 w 1330"/>
              <a:gd name="T29" fmla="*/ 82 h 897"/>
              <a:gd name="T30" fmla="*/ 83 w 1330"/>
              <a:gd name="T31" fmla="*/ 824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30" h="897">
                <a:moveTo>
                  <a:pt x="1267" y="896"/>
                </a:moveTo>
                <a:lnTo>
                  <a:pt x="1267" y="896"/>
                </a:lnTo>
                <a:cubicBezTo>
                  <a:pt x="62" y="896"/>
                  <a:pt x="62" y="896"/>
                  <a:pt x="62" y="896"/>
                </a:cubicBezTo>
                <a:cubicBezTo>
                  <a:pt x="31" y="896"/>
                  <a:pt x="0" y="875"/>
                  <a:pt x="0" y="834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20"/>
                  <a:pt x="31" y="0"/>
                  <a:pt x="62" y="0"/>
                </a:cubicBezTo>
                <a:cubicBezTo>
                  <a:pt x="1267" y="0"/>
                  <a:pt x="1267" y="0"/>
                  <a:pt x="1267" y="0"/>
                </a:cubicBezTo>
                <a:cubicBezTo>
                  <a:pt x="1298" y="0"/>
                  <a:pt x="1329" y="20"/>
                  <a:pt x="1329" y="62"/>
                </a:cubicBezTo>
                <a:cubicBezTo>
                  <a:pt x="1329" y="834"/>
                  <a:pt x="1329" y="834"/>
                  <a:pt x="1329" y="834"/>
                </a:cubicBezTo>
                <a:cubicBezTo>
                  <a:pt x="1329" y="875"/>
                  <a:pt x="1298" y="896"/>
                  <a:pt x="1267" y="896"/>
                </a:cubicBezTo>
                <a:close/>
                <a:moveTo>
                  <a:pt x="83" y="824"/>
                </a:moveTo>
                <a:lnTo>
                  <a:pt x="83" y="824"/>
                </a:lnTo>
                <a:cubicBezTo>
                  <a:pt x="1246" y="824"/>
                  <a:pt x="1246" y="824"/>
                  <a:pt x="1246" y="824"/>
                </a:cubicBezTo>
                <a:cubicBezTo>
                  <a:pt x="1246" y="82"/>
                  <a:pt x="1246" y="82"/>
                  <a:pt x="1246" y="82"/>
                </a:cubicBezTo>
                <a:cubicBezTo>
                  <a:pt x="83" y="82"/>
                  <a:pt x="83" y="82"/>
                  <a:pt x="83" y="82"/>
                </a:cubicBezTo>
                <a:lnTo>
                  <a:pt x="83" y="82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343">
            <a:extLst>
              <a:ext uri="{FF2B5EF4-FFF2-40B4-BE49-F238E27FC236}">
                <a16:creationId xmlns:a16="http://schemas.microsoft.com/office/drawing/2014/main" id="{59415CF7-29CC-8E4C-8098-0F273EC86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383" y="11281556"/>
            <a:ext cx="1282067" cy="80658"/>
          </a:xfrm>
          <a:custGeom>
            <a:avLst/>
            <a:gdLst>
              <a:gd name="T0" fmla="*/ 1288 w 1330"/>
              <a:gd name="T1" fmla="*/ 82 h 83"/>
              <a:gd name="T2" fmla="*/ 1288 w 1330"/>
              <a:gd name="T3" fmla="*/ 82 h 83"/>
              <a:gd name="T4" fmla="*/ 41 w 1330"/>
              <a:gd name="T5" fmla="*/ 82 h 83"/>
              <a:gd name="T6" fmla="*/ 0 w 1330"/>
              <a:gd name="T7" fmla="*/ 41 h 83"/>
              <a:gd name="T8" fmla="*/ 41 w 1330"/>
              <a:gd name="T9" fmla="*/ 0 h 83"/>
              <a:gd name="T10" fmla="*/ 1288 w 1330"/>
              <a:gd name="T11" fmla="*/ 0 h 83"/>
              <a:gd name="T12" fmla="*/ 1329 w 1330"/>
              <a:gd name="T13" fmla="*/ 41 h 83"/>
              <a:gd name="T14" fmla="*/ 1288 w 1330"/>
              <a:gd name="T15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0" h="83">
                <a:moveTo>
                  <a:pt x="1288" y="82"/>
                </a:moveTo>
                <a:lnTo>
                  <a:pt x="1288" y="82"/>
                </a:lnTo>
                <a:cubicBezTo>
                  <a:pt x="41" y="82"/>
                  <a:pt x="41" y="82"/>
                  <a:pt x="41" y="82"/>
                </a:cubicBezTo>
                <a:cubicBezTo>
                  <a:pt x="21" y="82"/>
                  <a:pt x="0" y="62"/>
                  <a:pt x="0" y="41"/>
                </a:cubicBezTo>
                <a:cubicBezTo>
                  <a:pt x="0" y="20"/>
                  <a:pt x="21" y="0"/>
                  <a:pt x="41" y="0"/>
                </a:cubicBezTo>
                <a:cubicBezTo>
                  <a:pt x="1288" y="0"/>
                  <a:pt x="1288" y="0"/>
                  <a:pt x="1288" y="0"/>
                </a:cubicBezTo>
                <a:cubicBezTo>
                  <a:pt x="1308" y="0"/>
                  <a:pt x="1329" y="20"/>
                  <a:pt x="1329" y="41"/>
                </a:cubicBezTo>
                <a:cubicBezTo>
                  <a:pt x="1329" y="62"/>
                  <a:pt x="1308" y="82"/>
                  <a:pt x="1288" y="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344">
            <a:extLst>
              <a:ext uri="{FF2B5EF4-FFF2-40B4-BE49-F238E27FC236}">
                <a16:creationId xmlns:a16="http://schemas.microsoft.com/office/drawing/2014/main" id="{B978DFEA-A7A6-5B43-B54D-0D716FECA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4286" y="11629667"/>
            <a:ext cx="662260" cy="59434"/>
          </a:xfrm>
          <a:custGeom>
            <a:avLst/>
            <a:gdLst>
              <a:gd name="T0" fmla="*/ 659 w 690"/>
              <a:gd name="T1" fmla="*/ 62 h 63"/>
              <a:gd name="T2" fmla="*/ 659 w 690"/>
              <a:gd name="T3" fmla="*/ 62 h 63"/>
              <a:gd name="T4" fmla="*/ 30 w 690"/>
              <a:gd name="T5" fmla="*/ 62 h 63"/>
              <a:gd name="T6" fmla="*/ 0 w 690"/>
              <a:gd name="T7" fmla="*/ 31 h 63"/>
              <a:gd name="T8" fmla="*/ 30 w 690"/>
              <a:gd name="T9" fmla="*/ 0 h 63"/>
              <a:gd name="T10" fmla="*/ 659 w 690"/>
              <a:gd name="T11" fmla="*/ 0 h 63"/>
              <a:gd name="T12" fmla="*/ 689 w 690"/>
              <a:gd name="T13" fmla="*/ 31 h 63"/>
              <a:gd name="T14" fmla="*/ 659 w 690"/>
              <a:gd name="T15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0" h="63">
                <a:moveTo>
                  <a:pt x="659" y="62"/>
                </a:moveTo>
                <a:lnTo>
                  <a:pt x="659" y="62"/>
                </a:lnTo>
                <a:cubicBezTo>
                  <a:pt x="30" y="62"/>
                  <a:pt x="30" y="62"/>
                  <a:pt x="30" y="62"/>
                </a:cubicBezTo>
                <a:cubicBezTo>
                  <a:pt x="10" y="62"/>
                  <a:pt x="0" y="52"/>
                  <a:pt x="0" y="31"/>
                </a:cubicBezTo>
                <a:cubicBezTo>
                  <a:pt x="0" y="21"/>
                  <a:pt x="10" y="0"/>
                  <a:pt x="30" y="0"/>
                </a:cubicBezTo>
                <a:cubicBezTo>
                  <a:pt x="659" y="0"/>
                  <a:pt x="659" y="0"/>
                  <a:pt x="659" y="0"/>
                </a:cubicBezTo>
                <a:cubicBezTo>
                  <a:pt x="669" y="0"/>
                  <a:pt x="689" y="21"/>
                  <a:pt x="689" y="31"/>
                </a:cubicBezTo>
                <a:cubicBezTo>
                  <a:pt x="689" y="52"/>
                  <a:pt x="669" y="62"/>
                  <a:pt x="659" y="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345">
            <a:extLst>
              <a:ext uri="{FF2B5EF4-FFF2-40B4-BE49-F238E27FC236}">
                <a16:creationId xmlns:a16="http://schemas.microsoft.com/office/drawing/2014/main" id="{3AEF45CE-93E1-E14A-ADE3-7EFF6DF6C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1928" y="11421649"/>
            <a:ext cx="466978" cy="267452"/>
          </a:xfrm>
          <a:custGeom>
            <a:avLst/>
            <a:gdLst>
              <a:gd name="T0" fmla="*/ 454 w 486"/>
              <a:gd name="T1" fmla="*/ 278 h 279"/>
              <a:gd name="T2" fmla="*/ 454 w 486"/>
              <a:gd name="T3" fmla="*/ 278 h 279"/>
              <a:gd name="T4" fmla="*/ 31 w 486"/>
              <a:gd name="T5" fmla="*/ 278 h 279"/>
              <a:gd name="T6" fmla="*/ 0 w 486"/>
              <a:gd name="T7" fmla="*/ 268 h 279"/>
              <a:gd name="T8" fmla="*/ 0 w 486"/>
              <a:gd name="T9" fmla="*/ 237 h 279"/>
              <a:gd name="T10" fmla="*/ 83 w 486"/>
              <a:gd name="T11" fmla="*/ 10 h 279"/>
              <a:gd name="T12" fmla="*/ 114 w 486"/>
              <a:gd name="T13" fmla="*/ 0 h 279"/>
              <a:gd name="T14" fmla="*/ 371 w 486"/>
              <a:gd name="T15" fmla="*/ 0 h 279"/>
              <a:gd name="T16" fmla="*/ 402 w 486"/>
              <a:gd name="T17" fmla="*/ 10 h 279"/>
              <a:gd name="T18" fmla="*/ 485 w 486"/>
              <a:gd name="T19" fmla="*/ 237 h 279"/>
              <a:gd name="T20" fmla="*/ 474 w 486"/>
              <a:gd name="T21" fmla="*/ 268 h 279"/>
              <a:gd name="T22" fmla="*/ 454 w 486"/>
              <a:gd name="T23" fmla="*/ 278 h 279"/>
              <a:gd name="T24" fmla="*/ 73 w 486"/>
              <a:gd name="T25" fmla="*/ 216 h 279"/>
              <a:gd name="T26" fmla="*/ 73 w 486"/>
              <a:gd name="T27" fmla="*/ 216 h 279"/>
              <a:gd name="T28" fmla="*/ 412 w 486"/>
              <a:gd name="T29" fmla="*/ 216 h 279"/>
              <a:gd name="T30" fmla="*/ 351 w 486"/>
              <a:gd name="T31" fmla="*/ 51 h 279"/>
              <a:gd name="T32" fmla="*/ 134 w 486"/>
              <a:gd name="T33" fmla="*/ 51 h 279"/>
              <a:gd name="T34" fmla="*/ 73 w 486"/>
              <a:gd name="T35" fmla="*/ 216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86" h="279">
                <a:moveTo>
                  <a:pt x="454" y="278"/>
                </a:moveTo>
                <a:lnTo>
                  <a:pt x="454" y="278"/>
                </a:lnTo>
                <a:cubicBezTo>
                  <a:pt x="31" y="278"/>
                  <a:pt x="31" y="278"/>
                  <a:pt x="31" y="278"/>
                </a:cubicBezTo>
                <a:cubicBezTo>
                  <a:pt x="21" y="278"/>
                  <a:pt x="11" y="278"/>
                  <a:pt x="0" y="268"/>
                </a:cubicBezTo>
                <a:cubicBezTo>
                  <a:pt x="0" y="257"/>
                  <a:pt x="0" y="247"/>
                  <a:pt x="0" y="237"/>
                </a:cubicBezTo>
                <a:cubicBezTo>
                  <a:pt x="83" y="10"/>
                  <a:pt x="83" y="10"/>
                  <a:pt x="83" y="10"/>
                </a:cubicBezTo>
                <a:cubicBezTo>
                  <a:pt x="93" y="0"/>
                  <a:pt x="104" y="0"/>
                  <a:pt x="114" y="0"/>
                </a:cubicBezTo>
                <a:cubicBezTo>
                  <a:pt x="371" y="0"/>
                  <a:pt x="371" y="0"/>
                  <a:pt x="371" y="0"/>
                </a:cubicBezTo>
                <a:cubicBezTo>
                  <a:pt x="381" y="0"/>
                  <a:pt x="392" y="0"/>
                  <a:pt x="402" y="10"/>
                </a:cubicBezTo>
                <a:cubicBezTo>
                  <a:pt x="485" y="237"/>
                  <a:pt x="485" y="237"/>
                  <a:pt x="485" y="237"/>
                </a:cubicBezTo>
                <a:cubicBezTo>
                  <a:pt x="485" y="247"/>
                  <a:pt x="485" y="257"/>
                  <a:pt x="474" y="268"/>
                </a:cubicBezTo>
                <a:cubicBezTo>
                  <a:pt x="474" y="278"/>
                  <a:pt x="464" y="278"/>
                  <a:pt x="454" y="278"/>
                </a:cubicBezTo>
                <a:close/>
                <a:moveTo>
                  <a:pt x="73" y="216"/>
                </a:moveTo>
                <a:lnTo>
                  <a:pt x="73" y="216"/>
                </a:lnTo>
                <a:cubicBezTo>
                  <a:pt x="412" y="216"/>
                  <a:pt x="412" y="216"/>
                  <a:pt x="412" y="216"/>
                </a:cubicBezTo>
                <a:cubicBezTo>
                  <a:pt x="351" y="51"/>
                  <a:pt x="351" y="51"/>
                  <a:pt x="351" y="51"/>
                </a:cubicBezTo>
                <a:cubicBezTo>
                  <a:pt x="134" y="51"/>
                  <a:pt x="134" y="51"/>
                  <a:pt x="134" y="51"/>
                </a:cubicBezTo>
                <a:lnTo>
                  <a:pt x="73" y="2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346">
            <a:extLst>
              <a:ext uri="{FF2B5EF4-FFF2-40B4-BE49-F238E27FC236}">
                <a16:creationId xmlns:a16="http://schemas.microsoft.com/office/drawing/2014/main" id="{C94A31A8-0CF1-1941-B20C-A73FBCF37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1643" y="11052313"/>
            <a:ext cx="110377" cy="178301"/>
          </a:xfrm>
          <a:custGeom>
            <a:avLst/>
            <a:gdLst>
              <a:gd name="T0" fmla="*/ 93 w 115"/>
              <a:gd name="T1" fmla="*/ 185 h 186"/>
              <a:gd name="T2" fmla="*/ 93 w 115"/>
              <a:gd name="T3" fmla="*/ 185 h 186"/>
              <a:gd name="T4" fmla="*/ 21 w 115"/>
              <a:gd name="T5" fmla="*/ 185 h 186"/>
              <a:gd name="T6" fmla="*/ 0 w 115"/>
              <a:gd name="T7" fmla="*/ 175 h 186"/>
              <a:gd name="T8" fmla="*/ 0 w 115"/>
              <a:gd name="T9" fmla="*/ 10 h 186"/>
              <a:gd name="T10" fmla="*/ 21 w 115"/>
              <a:gd name="T11" fmla="*/ 0 h 186"/>
              <a:gd name="T12" fmla="*/ 93 w 115"/>
              <a:gd name="T13" fmla="*/ 0 h 186"/>
              <a:gd name="T14" fmla="*/ 114 w 115"/>
              <a:gd name="T15" fmla="*/ 10 h 186"/>
              <a:gd name="T16" fmla="*/ 114 w 115"/>
              <a:gd name="T17" fmla="*/ 175 h 186"/>
              <a:gd name="T18" fmla="*/ 93 w 115"/>
              <a:gd name="T19" fmla="*/ 185 h 186"/>
              <a:gd name="T20" fmla="*/ 31 w 115"/>
              <a:gd name="T21" fmla="*/ 154 h 186"/>
              <a:gd name="T22" fmla="*/ 31 w 115"/>
              <a:gd name="T23" fmla="*/ 154 h 186"/>
              <a:gd name="T24" fmla="*/ 83 w 115"/>
              <a:gd name="T25" fmla="*/ 154 h 186"/>
              <a:gd name="T26" fmla="*/ 83 w 115"/>
              <a:gd name="T27" fmla="*/ 31 h 186"/>
              <a:gd name="T28" fmla="*/ 31 w 115"/>
              <a:gd name="T29" fmla="*/ 31 h 186"/>
              <a:gd name="T30" fmla="*/ 31 w 115"/>
              <a:gd name="T31" fmla="*/ 154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5" h="186">
                <a:moveTo>
                  <a:pt x="93" y="185"/>
                </a:moveTo>
                <a:lnTo>
                  <a:pt x="93" y="185"/>
                </a:lnTo>
                <a:cubicBezTo>
                  <a:pt x="21" y="185"/>
                  <a:pt x="21" y="185"/>
                  <a:pt x="21" y="185"/>
                </a:cubicBezTo>
                <a:cubicBezTo>
                  <a:pt x="11" y="185"/>
                  <a:pt x="0" y="175"/>
                  <a:pt x="0" y="17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11" y="0"/>
                  <a:pt x="21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103" y="0"/>
                  <a:pt x="114" y="10"/>
                  <a:pt x="114" y="10"/>
                </a:cubicBezTo>
                <a:cubicBezTo>
                  <a:pt x="114" y="175"/>
                  <a:pt x="114" y="175"/>
                  <a:pt x="114" y="175"/>
                </a:cubicBezTo>
                <a:cubicBezTo>
                  <a:pt x="114" y="175"/>
                  <a:pt x="103" y="185"/>
                  <a:pt x="93" y="185"/>
                </a:cubicBezTo>
                <a:close/>
                <a:moveTo>
                  <a:pt x="31" y="154"/>
                </a:moveTo>
                <a:lnTo>
                  <a:pt x="31" y="154"/>
                </a:lnTo>
                <a:cubicBezTo>
                  <a:pt x="83" y="154"/>
                  <a:pt x="83" y="154"/>
                  <a:pt x="83" y="154"/>
                </a:cubicBezTo>
                <a:cubicBezTo>
                  <a:pt x="83" y="31"/>
                  <a:pt x="83" y="31"/>
                  <a:pt x="83" y="31"/>
                </a:cubicBezTo>
                <a:cubicBezTo>
                  <a:pt x="31" y="31"/>
                  <a:pt x="31" y="31"/>
                  <a:pt x="31" y="31"/>
                </a:cubicBezTo>
                <a:lnTo>
                  <a:pt x="31" y="1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347">
            <a:extLst>
              <a:ext uri="{FF2B5EF4-FFF2-40B4-BE49-F238E27FC236}">
                <a16:creationId xmlns:a16="http://schemas.microsoft.com/office/drawing/2014/main" id="{F2B5AB84-7B85-FE47-985A-F150EAF6E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0228" y="10895237"/>
            <a:ext cx="110377" cy="339620"/>
          </a:xfrm>
          <a:custGeom>
            <a:avLst/>
            <a:gdLst>
              <a:gd name="T0" fmla="*/ 93 w 114"/>
              <a:gd name="T1" fmla="*/ 350 h 351"/>
              <a:gd name="T2" fmla="*/ 93 w 114"/>
              <a:gd name="T3" fmla="*/ 350 h 351"/>
              <a:gd name="T4" fmla="*/ 20 w 114"/>
              <a:gd name="T5" fmla="*/ 350 h 351"/>
              <a:gd name="T6" fmla="*/ 0 w 114"/>
              <a:gd name="T7" fmla="*/ 340 h 351"/>
              <a:gd name="T8" fmla="*/ 0 w 114"/>
              <a:gd name="T9" fmla="*/ 21 h 351"/>
              <a:gd name="T10" fmla="*/ 20 w 114"/>
              <a:gd name="T11" fmla="*/ 0 h 351"/>
              <a:gd name="T12" fmla="*/ 93 w 114"/>
              <a:gd name="T13" fmla="*/ 0 h 351"/>
              <a:gd name="T14" fmla="*/ 113 w 114"/>
              <a:gd name="T15" fmla="*/ 21 h 351"/>
              <a:gd name="T16" fmla="*/ 113 w 114"/>
              <a:gd name="T17" fmla="*/ 340 h 351"/>
              <a:gd name="T18" fmla="*/ 93 w 114"/>
              <a:gd name="T19" fmla="*/ 350 h 351"/>
              <a:gd name="T20" fmla="*/ 31 w 114"/>
              <a:gd name="T21" fmla="*/ 319 h 351"/>
              <a:gd name="T22" fmla="*/ 31 w 114"/>
              <a:gd name="T23" fmla="*/ 319 h 351"/>
              <a:gd name="T24" fmla="*/ 82 w 114"/>
              <a:gd name="T25" fmla="*/ 319 h 351"/>
              <a:gd name="T26" fmla="*/ 82 w 114"/>
              <a:gd name="T27" fmla="*/ 31 h 351"/>
              <a:gd name="T28" fmla="*/ 31 w 114"/>
              <a:gd name="T29" fmla="*/ 31 h 351"/>
              <a:gd name="T30" fmla="*/ 31 w 114"/>
              <a:gd name="T31" fmla="*/ 319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4" h="351">
                <a:moveTo>
                  <a:pt x="93" y="350"/>
                </a:moveTo>
                <a:lnTo>
                  <a:pt x="93" y="350"/>
                </a:lnTo>
                <a:cubicBezTo>
                  <a:pt x="20" y="350"/>
                  <a:pt x="20" y="350"/>
                  <a:pt x="20" y="350"/>
                </a:cubicBezTo>
                <a:cubicBezTo>
                  <a:pt x="10" y="350"/>
                  <a:pt x="0" y="340"/>
                  <a:pt x="0" y="340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1"/>
                  <a:pt x="10" y="0"/>
                  <a:pt x="2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103" y="0"/>
                  <a:pt x="113" y="11"/>
                  <a:pt x="113" y="21"/>
                </a:cubicBezTo>
                <a:cubicBezTo>
                  <a:pt x="113" y="340"/>
                  <a:pt x="113" y="340"/>
                  <a:pt x="113" y="340"/>
                </a:cubicBezTo>
                <a:cubicBezTo>
                  <a:pt x="113" y="340"/>
                  <a:pt x="103" y="350"/>
                  <a:pt x="93" y="350"/>
                </a:cubicBezTo>
                <a:close/>
                <a:moveTo>
                  <a:pt x="31" y="319"/>
                </a:moveTo>
                <a:lnTo>
                  <a:pt x="31" y="319"/>
                </a:lnTo>
                <a:cubicBezTo>
                  <a:pt x="82" y="319"/>
                  <a:pt x="82" y="319"/>
                  <a:pt x="82" y="319"/>
                </a:cubicBezTo>
                <a:cubicBezTo>
                  <a:pt x="82" y="31"/>
                  <a:pt x="82" y="31"/>
                  <a:pt x="82" y="31"/>
                </a:cubicBezTo>
                <a:cubicBezTo>
                  <a:pt x="31" y="31"/>
                  <a:pt x="31" y="31"/>
                  <a:pt x="31" y="31"/>
                </a:cubicBezTo>
                <a:lnTo>
                  <a:pt x="31" y="3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348">
            <a:extLst>
              <a:ext uri="{FF2B5EF4-FFF2-40B4-BE49-F238E27FC236}">
                <a16:creationId xmlns:a16="http://schemas.microsoft.com/office/drawing/2014/main" id="{1E5ECE3E-56A9-F345-B2D7-2689A53BF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8811" y="10746654"/>
            <a:ext cx="110377" cy="488203"/>
          </a:xfrm>
          <a:custGeom>
            <a:avLst/>
            <a:gdLst>
              <a:gd name="T0" fmla="*/ 103 w 115"/>
              <a:gd name="T1" fmla="*/ 504 h 505"/>
              <a:gd name="T2" fmla="*/ 103 w 115"/>
              <a:gd name="T3" fmla="*/ 504 h 505"/>
              <a:gd name="T4" fmla="*/ 21 w 115"/>
              <a:gd name="T5" fmla="*/ 504 h 505"/>
              <a:gd name="T6" fmla="*/ 0 w 115"/>
              <a:gd name="T7" fmla="*/ 494 h 505"/>
              <a:gd name="T8" fmla="*/ 0 w 115"/>
              <a:gd name="T9" fmla="*/ 20 h 505"/>
              <a:gd name="T10" fmla="*/ 21 w 115"/>
              <a:gd name="T11" fmla="*/ 0 h 505"/>
              <a:gd name="T12" fmla="*/ 103 w 115"/>
              <a:gd name="T13" fmla="*/ 0 h 505"/>
              <a:gd name="T14" fmla="*/ 114 w 115"/>
              <a:gd name="T15" fmla="*/ 20 h 505"/>
              <a:gd name="T16" fmla="*/ 114 w 115"/>
              <a:gd name="T17" fmla="*/ 494 h 505"/>
              <a:gd name="T18" fmla="*/ 103 w 115"/>
              <a:gd name="T19" fmla="*/ 504 h 505"/>
              <a:gd name="T20" fmla="*/ 31 w 115"/>
              <a:gd name="T21" fmla="*/ 473 h 505"/>
              <a:gd name="T22" fmla="*/ 31 w 115"/>
              <a:gd name="T23" fmla="*/ 473 h 505"/>
              <a:gd name="T24" fmla="*/ 83 w 115"/>
              <a:gd name="T25" fmla="*/ 473 h 505"/>
              <a:gd name="T26" fmla="*/ 83 w 115"/>
              <a:gd name="T27" fmla="*/ 31 h 505"/>
              <a:gd name="T28" fmla="*/ 31 w 115"/>
              <a:gd name="T29" fmla="*/ 31 h 505"/>
              <a:gd name="T30" fmla="*/ 31 w 115"/>
              <a:gd name="T31" fmla="*/ 473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5" h="505">
                <a:moveTo>
                  <a:pt x="103" y="504"/>
                </a:moveTo>
                <a:lnTo>
                  <a:pt x="103" y="504"/>
                </a:lnTo>
                <a:cubicBezTo>
                  <a:pt x="21" y="504"/>
                  <a:pt x="21" y="504"/>
                  <a:pt x="21" y="504"/>
                </a:cubicBezTo>
                <a:cubicBezTo>
                  <a:pt x="11" y="504"/>
                  <a:pt x="0" y="494"/>
                  <a:pt x="0" y="494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1" y="0"/>
                  <a:pt x="21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14" y="0"/>
                  <a:pt x="114" y="10"/>
                  <a:pt x="114" y="20"/>
                </a:cubicBezTo>
                <a:cubicBezTo>
                  <a:pt x="114" y="494"/>
                  <a:pt x="114" y="494"/>
                  <a:pt x="114" y="494"/>
                </a:cubicBezTo>
                <a:cubicBezTo>
                  <a:pt x="114" y="494"/>
                  <a:pt x="114" y="504"/>
                  <a:pt x="103" y="504"/>
                </a:cubicBezTo>
                <a:close/>
                <a:moveTo>
                  <a:pt x="31" y="473"/>
                </a:moveTo>
                <a:lnTo>
                  <a:pt x="31" y="473"/>
                </a:lnTo>
                <a:cubicBezTo>
                  <a:pt x="83" y="473"/>
                  <a:pt x="83" y="473"/>
                  <a:pt x="83" y="473"/>
                </a:cubicBezTo>
                <a:cubicBezTo>
                  <a:pt x="83" y="31"/>
                  <a:pt x="83" y="31"/>
                  <a:pt x="83" y="31"/>
                </a:cubicBezTo>
                <a:cubicBezTo>
                  <a:pt x="31" y="31"/>
                  <a:pt x="31" y="31"/>
                  <a:pt x="31" y="31"/>
                </a:cubicBezTo>
                <a:lnTo>
                  <a:pt x="31" y="47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349">
            <a:extLst>
              <a:ext uri="{FF2B5EF4-FFF2-40B4-BE49-F238E27FC236}">
                <a16:creationId xmlns:a16="http://schemas.microsoft.com/office/drawing/2014/main" id="{DBE77C5C-34F7-A34E-A524-679557C1D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0165" y="10619297"/>
            <a:ext cx="1282067" cy="874522"/>
          </a:xfrm>
          <a:custGeom>
            <a:avLst/>
            <a:gdLst>
              <a:gd name="T0" fmla="*/ 1267 w 1330"/>
              <a:gd name="T1" fmla="*/ 906 h 907"/>
              <a:gd name="T2" fmla="*/ 1267 w 1330"/>
              <a:gd name="T3" fmla="*/ 906 h 907"/>
              <a:gd name="T4" fmla="*/ 62 w 1330"/>
              <a:gd name="T5" fmla="*/ 906 h 907"/>
              <a:gd name="T6" fmla="*/ 0 w 1330"/>
              <a:gd name="T7" fmla="*/ 844 h 907"/>
              <a:gd name="T8" fmla="*/ 0 w 1330"/>
              <a:gd name="T9" fmla="*/ 62 h 907"/>
              <a:gd name="T10" fmla="*/ 62 w 1330"/>
              <a:gd name="T11" fmla="*/ 0 h 907"/>
              <a:gd name="T12" fmla="*/ 1267 w 1330"/>
              <a:gd name="T13" fmla="*/ 0 h 907"/>
              <a:gd name="T14" fmla="*/ 1329 w 1330"/>
              <a:gd name="T15" fmla="*/ 62 h 907"/>
              <a:gd name="T16" fmla="*/ 1329 w 1330"/>
              <a:gd name="T17" fmla="*/ 844 h 907"/>
              <a:gd name="T18" fmla="*/ 1267 w 1330"/>
              <a:gd name="T19" fmla="*/ 906 h 907"/>
              <a:gd name="T20" fmla="*/ 72 w 1330"/>
              <a:gd name="T21" fmla="*/ 824 h 907"/>
              <a:gd name="T22" fmla="*/ 72 w 1330"/>
              <a:gd name="T23" fmla="*/ 824 h 907"/>
              <a:gd name="T24" fmla="*/ 1246 w 1330"/>
              <a:gd name="T25" fmla="*/ 824 h 907"/>
              <a:gd name="T26" fmla="*/ 1246 w 1330"/>
              <a:gd name="T27" fmla="*/ 82 h 907"/>
              <a:gd name="T28" fmla="*/ 72 w 1330"/>
              <a:gd name="T29" fmla="*/ 82 h 907"/>
              <a:gd name="T30" fmla="*/ 72 w 1330"/>
              <a:gd name="T31" fmla="*/ 824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30" h="907">
                <a:moveTo>
                  <a:pt x="1267" y="906"/>
                </a:moveTo>
                <a:lnTo>
                  <a:pt x="1267" y="906"/>
                </a:lnTo>
                <a:cubicBezTo>
                  <a:pt x="62" y="906"/>
                  <a:pt x="62" y="906"/>
                  <a:pt x="62" y="906"/>
                </a:cubicBezTo>
                <a:cubicBezTo>
                  <a:pt x="21" y="906"/>
                  <a:pt x="0" y="875"/>
                  <a:pt x="0" y="844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31"/>
                  <a:pt x="21" y="0"/>
                  <a:pt x="62" y="0"/>
                </a:cubicBezTo>
                <a:cubicBezTo>
                  <a:pt x="1267" y="0"/>
                  <a:pt x="1267" y="0"/>
                  <a:pt x="1267" y="0"/>
                </a:cubicBezTo>
                <a:cubicBezTo>
                  <a:pt x="1298" y="0"/>
                  <a:pt x="1329" y="31"/>
                  <a:pt x="1329" y="62"/>
                </a:cubicBezTo>
                <a:cubicBezTo>
                  <a:pt x="1329" y="844"/>
                  <a:pt x="1329" y="844"/>
                  <a:pt x="1329" y="844"/>
                </a:cubicBezTo>
                <a:cubicBezTo>
                  <a:pt x="1329" y="875"/>
                  <a:pt x="1298" y="906"/>
                  <a:pt x="1267" y="906"/>
                </a:cubicBezTo>
                <a:close/>
                <a:moveTo>
                  <a:pt x="72" y="824"/>
                </a:moveTo>
                <a:lnTo>
                  <a:pt x="72" y="824"/>
                </a:lnTo>
                <a:cubicBezTo>
                  <a:pt x="1246" y="824"/>
                  <a:pt x="1246" y="824"/>
                  <a:pt x="1246" y="824"/>
                </a:cubicBezTo>
                <a:cubicBezTo>
                  <a:pt x="1246" y="82"/>
                  <a:pt x="1246" y="82"/>
                  <a:pt x="1246" y="82"/>
                </a:cubicBezTo>
                <a:cubicBezTo>
                  <a:pt x="72" y="82"/>
                  <a:pt x="72" y="82"/>
                  <a:pt x="72" y="82"/>
                </a:cubicBezTo>
                <a:lnTo>
                  <a:pt x="72" y="82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350">
            <a:extLst>
              <a:ext uri="{FF2B5EF4-FFF2-40B4-BE49-F238E27FC236}">
                <a16:creationId xmlns:a16="http://schemas.microsoft.com/office/drawing/2014/main" id="{C30CDE41-2F93-8C4C-8889-D84A9F79E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0636" y="11549006"/>
            <a:ext cx="1685367" cy="59434"/>
          </a:xfrm>
          <a:custGeom>
            <a:avLst/>
            <a:gdLst>
              <a:gd name="T0" fmla="*/ 1720 w 1752"/>
              <a:gd name="T1" fmla="*/ 62 h 63"/>
              <a:gd name="T2" fmla="*/ 1720 w 1752"/>
              <a:gd name="T3" fmla="*/ 62 h 63"/>
              <a:gd name="T4" fmla="*/ 31 w 1752"/>
              <a:gd name="T5" fmla="*/ 62 h 63"/>
              <a:gd name="T6" fmla="*/ 0 w 1752"/>
              <a:gd name="T7" fmla="*/ 31 h 63"/>
              <a:gd name="T8" fmla="*/ 31 w 1752"/>
              <a:gd name="T9" fmla="*/ 0 h 63"/>
              <a:gd name="T10" fmla="*/ 1720 w 1752"/>
              <a:gd name="T11" fmla="*/ 0 h 63"/>
              <a:gd name="T12" fmla="*/ 1751 w 1752"/>
              <a:gd name="T13" fmla="*/ 31 h 63"/>
              <a:gd name="T14" fmla="*/ 1720 w 1752"/>
              <a:gd name="T15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52" h="63">
                <a:moveTo>
                  <a:pt x="1720" y="62"/>
                </a:moveTo>
                <a:lnTo>
                  <a:pt x="1720" y="62"/>
                </a:lnTo>
                <a:cubicBezTo>
                  <a:pt x="31" y="62"/>
                  <a:pt x="31" y="62"/>
                  <a:pt x="31" y="62"/>
                </a:cubicBezTo>
                <a:cubicBezTo>
                  <a:pt x="10" y="62"/>
                  <a:pt x="0" y="51"/>
                  <a:pt x="0" y="31"/>
                </a:cubicBezTo>
                <a:cubicBezTo>
                  <a:pt x="0" y="21"/>
                  <a:pt x="10" y="0"/>
                  <a:pt x="31" y="0"/>
                </a:cubicBezTo>
                <a:cubicBezTo>
                  <a:pt x="1720" y="0"/>
                  <a:pt x="1720" y="0"/>
                  <a:pt x="1720" y="0"/>
                </a:cubicBezTo>
                <a:cubicBezTo>
                  <a:pt x="1731" y="0"/>
                  <a:pt x="1751" y="21"/>
                  <a:pt x="1751" y="31"/>
                </a:cubicBezTo>
                <a:cubicBezTo>
                  <a:pt x="1751" y="51"/>
                  <a:pt x="1731" y="62"/>
                  <a:pt x="1720" y="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351">
            <a:extLst>
              <a:ext uri="{FF2B5EF4-FFF2-40B4-BE49-F238E27FC236}">
                <a16:creationId xmlns:a16="http://schemas.microsoft.com/office/drawing/2014/main" id="{A236A8C2-F89D-4948-BC78-0725584B4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4403" y="11154199"/>
            <a:ext cx="157076" cy="169810"/>
          </a:xfrm>
          <a:custGeom>
            <a:avLst/>
            <a:gdLst>
              <a:gd name="T0" fmla="*/ 61 w 165"/>
              <a:gd name="T1" fmla="*/ 175 h 176"/>
              <a:gd name="T2" fmla="*/ 61 w 165"/>
              <a:gd name="T3" fmla="*/ 175 h 176"/>
              <a:gd name="T4" fmla="*/ 61 w 165"/>
              <a:gd name="T5" fmla="*/ 175 h 176"/>
              <a:gd name="T6" fmla="*/ 51 w 165"/>
              <a:gd name="T7" fmla="*/ 165 h 176"/>
              <a:gd name="T8" fmla="*/ 0 w 165"/>
              <a:gd name="T9" fmla="*/ 10 h 176"/>
              <a:gd name="T10" fmla="*/ 10 w 165"/>
              <a:gd name="T11" fmla="*/ 0 h 176"/>
              <a:gd name="T12" fmla="*/ 20 w 165"/>
              <a:gd name="T13" fmla="*/ 0 h 176"/>
              <a:gd name="T14" fmla="*/ 154 w 165"/>
              <a:gd name="T15" fmla="*/ 72 h 176"/>
              <a:gd name="T16" fmla="*/ 164 w 165"/>
              <a:gd name="T17" fmla="*/ 82 h 176"/>
              <a:gd name="T18" fmla="*/ 154 w 165"/>
              <a:gd name="T19" fmla="*/ 93 h 176"/>
              <a:gd name="T20" fmla="*/ 92 w 165"/>
              <a:gd name="T21" fmla="*/ 103 h 176"/>
              <a:gd name="T22" fmla="*/ 71 w 165"/>
              <a:gd name="T23" fmla="*/ 165 h 176"/>
              <a:gd name="T24" fmla="*/ 61 w 165"/>
              <a:gd name="T25" fmla="*/ 175 h 176"/>
              <a:gd name="T26" fmla="*/ 30 w 165"/>
              <a:gd name="T27" fmla="*/ 31 h 176"/>
              <a:gd name="T28" fmla="*/ 30 w 165"/>
              <a:gd name="T29" fmla="*/ 31 h 176"/>
              <a:gd name="T30" fmla="*/ 61 w 165"/>
              <a:gd name="T31" fmla="*/ 124 h 176"/>
              <a:gd name="T32" fmla="*/ 71 w 165"/>
              <a:gd name="T33" fmla="*/ 93 h 176"/>
              <a:gd name="T34" fmla="*/ 82 w 165"/>
              <a:gd name="T35" fmla="*/ 82 h 176"/>
              <a:gd name="T36" fmla="*/ 113 w 165"/>
              <a:gd name="T37" fmla="*/ 82 h 176"/>
              <a:gd name="T38" fmla="*/ 30 w 165"/>
              <a:gd name="T39" fmla="*/ 3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5" h="176">
                <a:moveTo>
                  <a:pt x="61" y="175"/>
                </a:moveTo>
                <a:lnTo>
                  <a:pt x="61" y="175"/>
                </a:lnTo>
                <a:lnTo>
                  <a:pt x="61" y="175"/>
                </a:lnTo>
                <a:lnTo>
                  <a:pt x="51" y="165"/>
                </a:ln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0"/>
                  <a:pt x="10" y="0"/>
                </a:cubicBezTo>
                <a:lnTo>
                  <a:pt x="20" y="0"/>
                </a:lnTo>
                <a:cubicBezTo>
                  <a:pt x="154" y="72"/>
                  <a:pt x="154" y="72"/>
                  <a:pt x="154" y="72"/>
                </a:cubicBezTo>
                <a:cubicBezTo>
                  <a:pt x="164" y="82"/>
                  <a:pt x="164" y="82"/>
                  <a:pt x="164" y="82"/>
                </a:cubicBezTo>
                <a:cubicBezTo>
                  <a:pt x="164" y="93"/>
                  <a:pt x="154" y="93"/>
                  <a:pt x="154" y="93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71" y="165"/>
                  <a:pt x="71" y="165"/>
                  <a:pt x="71" y="165"/>
                </a:cubicBezTo>
                <a:cubicBezTo>
                  <a:pt x="71" y="165"/>
                  <a:pt x="71" y="175"/>
                  <a:pt x="61" y="175"/>
                </a:cubicBezTo>
                <a:close/>
                <a:moveTo>
                  <a:pt x="30" y="31"/>
                </a:moveTo>
                <a:lnTo>
                  <a:pt x="30" y="31"/>
                </a:lnTo>
                <a:cubicBezTo>
                  <a:pt x="61" y="124"/>
                  <a:pt x="61" y="124"/>
                  <a:pt x="61" y="124"/>
                </a:cubicBezTo>
                <a:cubicBezTo>
                  <a:pt x="71" y="93"/>
                  <a:pt x="71" y="93"/>
                  <a:pt x="71" y="93"/>
                </a:cubicBezTo>
                <a:cubicBezTo>
                  <a:pt x="82" y="93"/>
                  <a:pt x="82" y="82"/>
                  <a:pt x="82" y="82"/>
                </a:cubicBezTo>
                <a:cubicBezTo>
                  <a:pt x="113" y="82"/>
                  <a:pt x="113" y="82"/>
                  <a:pt x="113" y="82"/>
                </a:cubicBezTo>
                <a:lnTo>
                  <a:pt x="30" y="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352">
            <a:extLst>
              <a:ext uri="{FF2B5EF4-FFF2-40B4-BE49-F238E27FC236}">
                <a16:creationId xmlns:a16="http://schemas.microsoft.com/office/drawing/2014/main" id="{6A4AE238-A731-5840-8E9B-27BF53000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2327" y="11230613"/>
            <a:ext cx="80661" cy="80658"/>
          </a:xfrm>
          <a:custGeom>
            <a:avLst/>
            <a:gdLst>
              <a:gd name="T0" fmla="*/ 62 w 84"/>
              <a:gd name="T1" fmla="*/ 83 h 84"/>
              <a:gd name="T2" fmla="*/ 62 w 84"/>
              <a:gd name="T3" fmla="*/ 83 h 84"/>
              <a:gd name="T4" fmla="*/ 62 w 84"/>
              <a:gd name="T5" fmla="*/ 83 h 84"/>
              <a:gd name="T6" fmla="*/ 11 w 84"/>
              <a:gd name="T7" fmla="*/ 21 h 84"/>
              <a:gd name="T8" fmla="*/ 11 w 84"/>
              <a:gd name="T9" fmla="*/ 11 h 84"/>
              <a:gd name="T10" fmla="*/ 21 w 84"/>
              <a:gd name="T11" fmla="*/ 11 h 84"/>
              <a:gd name="T12" fmla="*/ 73 w 84"/>
              <a:gd name="T13" fmla="*/ 62 h 84"/>
              <a:gd name="T14" fmla="*/ 73 w 84"/>
              <a:gd name="T15" fmla="*/ 83 h 84"/>
              <a:gd name="T16" fmla="*/ 62 w 84"/>
              <a:gd name="T17" fmla="*/ 83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" h="84">
                <a:moveTo>
                  <a:pt x="62" y="83"/>
                </a:moveTo>
                <a:lnTo>
                  <a:pt x="62" y="83"/>
                </a:lnTo>
                <a:lnTo>
                  <a:pt x="62" y="83"/>
                </a:lnTo>
                <a:cubicBezTo>
                  <a:pt x="11" y="21"/>
                  <a:pt x="11" y="21"/>
                  <a:pt x="11" y="21"/>
                </a:cubicBezTo>
                <a:cubicBezTo>
                  <a:pt x="0" y="21"/>
                  <a:pt x="0" y="11"/>
                  <a:pt x="11" y="11"/>
                </a:cubicBezTo>
                <a:cubicBezTo>
                  <a:pt x="11" y="0"/>
                  <a:pt x="21" y="0"/>
                  <a:pt x="21" y="11"/>
                </a:cubicBezTo>
                <a:cubicBezTo>
                  <a:pt x="73" y="62"/>
                  <a:pt x="73" y="62"/>
                  <a:pt x="73" y="62"/>
                </a:cubicBezTo>
                <a:cubicBezTo>
                  <a:pt x="83" y="72"/>
                  <a:pt x="83" y="83"/>
                  <a:pt x="73" y="83"/>
                </a:cubicBezTo>
                <a:cubicBezTo>
                  <a:pt x="73" y="83"/>
                  <a:pt x="73" y="83"/>
                  <a:pt x="62" y="8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353">
            <a:extLst>
              <a:ext uri="{FF2B5EF4-FFF2-40B4-BE49-F238E27FC236}">
                <a16:creationId xmlns:a16="http://schemas.microsoft.com/office/drawing/2014/main" id="{CD47BA7A-C41C-7440-9120-6ABD3DABD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5257" y="10738164"/>
            <a:ext cx="539146" cy="624051"/>
          </a:xfrm>
          <a:custGeom>
            <a:avLst/>
            <a:gdLst>
              <a:gd name="T0" fmla="*/ 278 w 558"/>
              <a:gd name="T1" fmla="*/ 648 h 649"/>
              <a:gd name="T2" fmla="*/ 278 w 558"/>
              <a:gd name="T3" fmla="*/ 648 h 649"/>
              <a:gd name="T4" fmla="*/ 268 w 558"/>
              <a:gd name="T5" fmla="*/ 648 h 649"/>
              <a:gd name="T6" fmla="*/ 114 w 558"/>
              <a:gd name="T7" fmla="*/ 525 h 649"/>
              <a:gd name="T8" fmla="*/ 0 w 558"/>
              <a:gd name="T9" fmla="*/ 154 h 649"/>
              <a:gd name="T10" fmla="*/ 10 w 558"/>
              <a:gd name="T11" fmla="*/ 102 h 649"/>
              <a:gd name="T12" fmla="*/ 52 w 558"/>
              <a:gd name="T13" fmla="*/ 82 h 649"/>
              <a:gd name="T14" fmla="*/ 247 w 558"/>
              <a:gd name="T15" fmla="*/ 20 h 649"/>
              <a:gd name="T16" fmla="*/ 320 w 558"/>
              <a:gd name="T17" fmla="*/ 20 h 649"/>
              <a:gd name="T18" fmla="*/ 505 w 558"/>
              <a:gd name="T19" fmla="*/ 82 h 649"/>
              <a:gd name="T20" fmla="*/ 546 w 558"/>
              <a:gd name="T21" fmla="*/ 102 h 649"/>
              <a:gd name="T22" fmla="*/ 557 w 558"/>
              <a:gd name="T23" fmla="*/ 144 h 649"/>
              <a:gd name="T24" fmla="*/ 443 w 558"/>
              <a:gd name="T25" fmla="*/ 525 h 649"/>
              <a:gd name="T26" fmla="*/ 289 w 558"/>
              <a:gd name="T27" fmla="*/ 648 h 649"/>
              <a:gd name="T28" fmla="*/ 278 w 558"/>
              <a:gd name="T29" fmla="*/ 648 h 649"/>
              <a:gd name="T30" fmla="*/ 278 w 558"/>
              <a:gd name="T31" fmla="*/ 61 h 649"/>
              <a:gd name="T32" fmla="*/ 278 w 558"/>
              <a:gd name="T33" fmla="*/ 61 h 649"/>
              <a:gd name="T34" fmla="*/ 278 w 558"/>
              <a:gd name="T35" fmla="*/ 61 h 649"/>
              <a:gd name="T36" fmla="*/ 62 w 558"/>
              <a:gd name="T37" fmla="*/ 133 h 649"/>
              <a:gd name="T38" fmla="*/ 52 w 558"/>
              <a:gd name="T39" fmla="*/ 133 h 649"/>
              <a:gd name="T40" fmla="*/ 52 w 558"/>
              <a:gd name="T41" fmla="*/ 144 h 649"/>
              <a:gd name="T42" fmla="*/ 155 w 558"/>
              <a:gd name="T43" fmla="*/ 494 h 649"/>
              <a:gd name="T44" fmla="*/ 278 w 558"/>
              <a:gd name="T45" fmla="*/ 597 h 649"/>
              <a:gd name="T46" fmla="*/ 402 w 558"/>
              <a:gd name="T47" fmla="*/ 494 h 649"/>
              <a:gd name="T48" fmla="*/ 505 w 558"/>
              <a:gd name="T49" fmla="*/ 144 h 649"/>
              <a:gd name="T50" fmla="*/ 505 w 558"/>
              <a:gd name="T51" fmla="*/ 133 h 649"/>
              <a:gd name="T52" fmla="*/ 505 w 558"/>
              <a:gd name="T53" fmla="*/ 133 h 649"/>
              <a:gd name="T54" fmla="*/ 289 w 558"/>
              <a:gd name="T55" fmla="*/ 61 h 649"/>
              <a:gd name="T56" fmla="*/ 278 w 558"/>
              <a:gd name="T57" fmla="*/ 61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58" h="649">
                <a:moveTo>
                  <a:pt x="278" y="648"/>
                </a:moveTo>
                <a:lnTo>
                  <a:pt x="278" y="648"/>
                </a:lnTo>
                <a:lnTo>
                  <a:pt x="268" y="648"/>
                </a:lnTo>
                <a:cubicBezTo>
                  <a:pt x="268" y="648"/>
                  <a:pt x="165" y="597"/>
                  <a:pt x="114" y="525"/>
                </a:cubicBezTo>
                <a:cubicBezTo>
                  <a:pt x="31" y="411"/>
                  <a:pt x="10" y="226"/>
                  <a:pt x="0" y="154"/>
                </a:cubicBezTo>
                <a:cubicBezTo>
                  <a:pt x="0" y="133"/>
                  <a:pt x="0" y="113"/>
                  <a:pt x="10" y="102"/>
                </a:cubicBezTo>
                <a:cubicBezTo>
                  <a:pt x="21" y="92"/>
                  <a:pt x="41" y="82"/>
                  <a:pt x="52" y="82"/>
                </a:cubicBezTo>
                <a:cubicBezTo>
                  <a:pt x="155" y="71"/>
                  <a:pt x="216" y="41"/>
                  <a:pt x="247" y="20"/>
                </a:cubicBezTo>
                <a:cubicBezTo>
                  <a:pt x="268" y="0"/>
                  <a:pt x="299" y="0"/>
                  <a:pt x="320" y="20"/>
                </a:cubicBezTo>
                <a:cubicBezTo>
                  <a:pt x="340" y="41"/>
                  <a:pt x="412" y="71"/>
                  <a:pt x="505" y="82"/>
                </a:cubicBezTo>
                <a:cubicBezTo>
                  <a:pt x="526" y="82"/>
                  <a:pt x="536" y="92"/>
                  <a:pt x="546" y="102"/>
                </a:cubicBezTo>
                <a:cubicBezTo>
                  <a:pt x="557" y="113"/>
                  <a:pt x="557" y="133"/>
                  <a:pt x="557" y="144"/>
                </a:cubicBezTo>
                <a:cubicBezTo>
                  <a:pt x="557" y="226"/>
                  <a:pt x="526" y="411"/>
                  <a:pt x="443" y="525"/>
                </a:cubicBezTo>
                <a:cubicBezTo>
                  <a:pt x="402" y="597"/>
                  <a:pt x="299" y="648"/>
                  <a:pt x="289" y="648"/>
                </a:cubicBezTo>
                <a:cubicBezTo>
                  <a:pt x="289" y="648"/>
                  <a:pt x="289" y="648"/>
                  <a:pt x="278" y="648"/>
                </a:cubicBezTo>
                <a:close/>
                <a:moveTo>
                  <a:pt x="278" y="61"/>
                </a:moveTo>
                <a:lnTo>
                  <a:pt x="278" y="61"/>
                </a:lnTo>
                <a:lnTo>
                  <a:pt x="278" y="61"/>
                </a:lnTo>
                <a:cubicBezTo>
                  <a:pt x="247" y="82"/>
                  <a:pt x="165" y="123"/>
                  <a:pt x="62" y="133"/>
                </a:cubicBezTo>
                <a:cubicBezTo>
                  <a:pt x="52" y="133"/>
                  <a:pt x="52" y="133"/>
                  <a:pt x="52" y="133"/>
                </a:cubicBezTo>
                <a:cubicBezTo>
                  <a:pt x="52" y="144"/>
                  <a:pt x="52" y="144"/>
                  <a:pt x="52" y="144"/>
                </a:cubicBezTo>
                <a:cubicBezTo>
                  <a:pt x="62" y="216"/>
                  <a:pt x="83" y="391"/>
                  <a:pt x="155" y="494"/>
                </a:cubicBezTo>
                <a:cubicBezTo>
                  <a:pt x="186" y="545"/>
                  <a:pt x="258" y="576"/>
                  <a:pt x="278" y="597"/>
                </a:cubicBezTo>
                <a:cubicBezTo>
                  <a:pt x="309" y="576"/>
                  <a:pt x="371" y="545"/>
                  <a:pt x="402" y="494"/>
                </a:cubicBezTo>
                <a:cubicBezTo>
                  <a:pt x="474" y="391"/>
                  <a:pt x="505" y="216"/>
                  <a:pt x="505" y="144"/>
                </a:cubicBezTo>
                <a:lnTo>
                  <a:pt x="505" y="133"/>
                </a:lnTo>
                <a:lnTo>
                  <a:pt x="505" y="133"/>
                </a:lnTo>
                <a:cubicBezTo>
                  <a:pt x="392" y="123"/>
                  <a:pt x="320" y="82"/>
                  <a:pt x="289" y="61"/>
                </a:cubicBezTo>
                <a:cubicBezTo>
                  <a:pt x="278" y="61"/>
                  <a:pt x="278" y="61"/>
                  <a:pt x="278" y="6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354">
            <a:extLst>
              <a:ext uri="{FF2B5EF4-FFF2-40B4-BE49-F238E27FC236}">
                <a16:creationId xmlns:a16="http://schemas.microsoft.com/office/drawing/2014/main" id="{52693125-D8A3-EE41-8FA1-F34E56FB1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6576" y="11022595"/>
            <a:ext cx="220753" cy="169810"/>
          </a:xfrm>
          <a:custGeom>
            <a:avLst/>
            <a:gdLst>
              <a:gd name="T0" fmla="*/ 175 w 228"/>
              <a:gd name="T1" fmla="*/ 175 h 176"/>
              <a:gd name="T2" fmla="*/ 175 w 228"/>
              <a:gd name="T3" fmla="*/ 175 h 176"/>
              <a:gd name="T4" fmla="*/ 51 w 228"/>
              <a:gd name="T5" fmla="*/ 175 h 176"/>
              <a:gd name="T6" fmla="*/ 0 w 228"/>
              <a:gd name="T7" fmla="*/ 124 h 176"/>
              <a:gd name="T8" fmla="*/ 0 w 228"/>
              <a:gd name="T9" fmla="*/ 52 h 176"/>
              <a:gd name="T10" fmla="*/ 51 w 228"/>
              <a:gd name="T11" fmla="*/ 0 h 176"/>
              <a:gd name="T12" fmla="*/ 175 w 228"/>
              <a:gd name="T13" fmla="*/ 0 h 176"/>
              <a:gd name="T14" fmla="*/ 227 w 228"/>
              <a:gd name="T15" fmla="*/ 52 h 176"/>
              <a:gd name="T16" fmla="*/ 227 w 228"/>
              <a:gd name="T17" fmla="*/ 124 h 176"/>
              <a:gd name="T18" fmla="*/ 175 w 228"/>
              <a:gd name="T19" fmla="*/ 175 h 176"/>
              <a:gd name="T20" fmla="*/ 51 w 228"/>
              <a:gd name="T21" fmla="*/ 113 h 176"/>
              <a:gd name="T22" fmla="*/ 51 w 228"/>
              <a:gd name="T23" fmla="*/ 113 h 176"/>
              <a:gd name="T24" fmla="*/ 175 w 228"/>
              <a:gd name="T25" fmla="*/ 113 h 176"/>
              <a:gd name="T26" fmla="*/ 175 w 228"/>
              <a:gd name="T27" fmla="*/ 52 h 176"/>
              <a:gd name="T28" fmla="*/ 51 w 228"/>
              <a:gd name="T29" fmla="*/ 52 h 176"/>
              <a:gd name="T30" fmla="*/ 51 w 228"/>
              <a:gd name="T31" fmla="*/ 11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8" h="176">
                <a:moveTo>
                  <a:pt x="175" y="175"/>
                </a:moveTo>
                <a:lnTo>
                  <a:pt x="175" y="175"/>
                </a:lnTo>
                <a:cubicBezTo>
                  <a:pt x="51" y="175"/>
                  <a:pt x="51" y="175"/>
                  <a:pt x="51" y="175"/>
                </a:cubicBezTo>
                <a:cubicBezTo>
                  <a:pt x="21" y="175"/>
                  <a:pt x="0" y="144"/>
                  <a:pt x="0" y="124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31"/>
                  <a:pt x="21" y="0"/>
                  <a:pt x="51" y="0"/>
                </a:cubicBezTo>
                <a:cubicBezTo>
                  <a:pt x="175" y="0"/>
                  <a:pt x="175" y="0"/>
                  <a:pt x="175" y="0"/>
                </a:cubicBezTo>
                <a:cubicBezTo>
                  <a:pt x="206" y="0"/>
                  <a:pt x="227" y="31"/>
                  <a:pt x="227" y="52"/>
                </a:cubicBezTo>
                <a:cubicBezTo>
                  <a:pt x="227" y="124"/>
                  <a:pt x="227" y="124"/>
                  <a:pt x="227" y="124"/>
                </a:cubicBezTo>
                <a:cubicBezTo>
                  <a:pt x="227" y="144"/>
                  <a:pt x="206" y="175"/>
                  <a:pt x="175" y="175"/>
                </a:cubicBezTo>
                <a:close/>
                <a:moveTo>
                  <a:pt x="51" y="113"/>
                </a:moveTo>
                <a:lnTo>
                  <a:pt x="51" y="113"/>
                </a:lnTo>
                <a:cubicBezTo>
                  <a:pt x="175" y="113"/>
                  <a:pt x="175" y="113"/>
                  <a:pt x="175" y="113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51" y="52"/>
                  <a:pt x="51" y="52"/>
                  <a:pt x="51" y="52"/>
                </a:cubicBezTo>
                <a:lnTo>
                  <a:pt x="51" y="11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355">
            <a:extLst>
              <a:ext uri="{FF2B5EF4-FFF2-40B4-BE49-F238E27FC236}">
                <a16:creationId xmlns:a16="http://schemas.microsoft.com/office/drawing/2014/main" id="{44D372F1-AE6B-F04B-B049-667A62C9C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7801" y="10916465"/>
            <a:ext cx="178301" cy="161320"/>
          </a:xfrm>
          <a:custGeom>
            <a:avLst/>
            <a:gdLst>
              <a:gd name="T0" fmla="*/ 165 w 186"/>
              <a:gd name="T1" fmla="*/ 165 h 166"/>
              <a:gd name="T2" fmla="*/ 165 w 186"/>
              <a:gd name="T3" fmla="*/ 165 h 166"/>
              <a:gd name="T4" fmla="*/ 134 w 186"/>
              <a:gd name="T5" fmla="*/ 144 h 166"/>
              <a:gd name="T6" fmla="*/ 134 w 186"/>
              <a:gd name="T7" fmla="*/ 103 h 166"/>
              <a:gd name="T8" fmla="*/ 92 w 186"/>
              <a:gd name="T9" fmla="*/ 51 h 166"/>
              <a:gd name="T10" fmla="*/ 51 w 186"/>
              <a:gd name="T11" fmla="*/ 103 h 166"/>
              <a:gd name="T12" fmla="*/ 51 w 186"/>
              <a:gd name="T13" fmla="*/ 144 h 166"/>
              <a:gd name="T14" fmla="*/ 20 w 186"/>
              <a:gd name="T15" fmla="*/ 165 h 166"/>
              <a:gd name="T16" fmla="*/ 20 w 186"/>
              <a:gd name="T17" fmla="*/ 165 h 166"/>
              <a:gd name="T18" fmla="*/ 0 w 186"/>
              <a:gd name="T19" fmla="*/ 144 h 166"/>
              <a:gd name="T20" fmla="*/ 0 w 186"/>
              <a:gd name="T21" fmla="*/ 103 h 166"/>
              <a:gd name="T22" fmla="*/ 92 w 186"/>
              <a:gd name="T23" fmla="*/ 0 h 166"/>
              <a:gd name="T24" fmla="*/ 185 w 186"/>
              <a:gd name="T25" fmla="*/ 103 h 166"/>
              <a:gd name="T26" fmla="*/ 185 w 186"/>
              <a:gd name="T27" fmla="*/ 144 h 166"/>
              <a:gd name="T28" fmla="*/ 165 w 186"/>
              <a:gd name="T29" fmla="*/ 165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6" h="166">
                <a:moveTo>
                  <a:pt x="165" y="165"/>
                </a:moveTo>
                <a:lnTo>
                  <a:pt x="165" y="165"/>
                </a:lnTo>
                <a:cubicBezTo>
                  <a:pt x="144" y="165"/>
                  <a:pt x="134" y="154"/>
                  <a:pt x="134" y="144"/>
                </a:cubicBezTo>
                <a:cubicBezTo>
                  <a:pt x="134" y="103"/>
                  <a:pt x="134" y="103"/>
                  <a:pt x="134" y="103"/>
                </a:cubicBezTo>
                <a:cubicBezTo>
                  <a:pt x="134" y="72"/>
                  <a:pt x="113" y="51"/>
                  <a:pt x="92" y="51"/>
                </a:cubicBezTo>
                <a:cubicBezTo>
                  <a:pt x="72" y="51"/>
                  <a:pt x="51" y="72"/>
                  <a:pt x="51" y="103"/>
                </a:cubicBezTo>
                <a:cubicBezTo>
                  <a:pt x="51" y="144"/>
                  <a:pt x="51" y="144"/>
                  <a:pt x="51" y="144"/>
                </a:cubicBezTo>
                <a:cubicBezTo>
                  <a:pt x="51" y="154"/>
                  <a:pt x="41" y="165"/>
                  <a:pt x="20" y="165"/>
                </a:cubicBezTo>
                <a:lnTo>
                  <a:pt x="20" y="165"/>
                </a:lnTo>
                <a:cubicBezTo>
                  <a:pt x="10" y="165"/>
                  <a:pt x="0" y="154"/>
                  <a:pt x="0" y="144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41"/>
                  <a:pt x="41" y="0"/>
                  <a:pt x="92" y="0"/>
                </a:cubicBezTo>
                <a:cubicBezTo>
                  <a:pt x="144" y="0"/>
                  <a:pt x="185" y="41"/>
                  <a:pt x="185" y="103"/>
                </a:cubicBezTo>
                <a:cubicBezTo>
                  <a:pt x="185" y="144"/>
                  <a:pt x="185" y="144"/>
                  <a:pt x="185" y="144"/>
                </a:cubicBezTo>
                <a:cubicBezTo>
                  <a:pt x="185" y="154"/>
                  <a:pt x="175" y="165"/>
                  <a:pt x="165" y="1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356">
            <a:extLst>
              <a:ext uri="{FF2B5EF4-FFF2-40B4-BE49-F238E27FC236}">
                <a16:creationId xmlns:a16="http://schemas.microsoft.com/office/drawing/2014/main" id="{FFF86150-F332-794A-AA2B-F9CB288D7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4972" y="8021201"/>
            <a:ext cx="258962" cy="416035"/>
          </a:xfrm>
          <a:custGeom>
            <a:avLst/>
            <a:gdLst>
              <a:gd name="T0" fmla="*/ 124 w 269"/>
              <a:gd name="T1" fmla="*/ 432 h 433"/>
              <a:gd name="T2" fmla="*/ 124 w 269"/>
              <a:gd name="T3" fmla="*/ 432 h 433"/>
              <a:gd name="T4" fmla="*/ 21 w 269"/>
              <a:gd name="T5" fmla="*/ 411 h 433"/>
              <a:gd name="T6" fmla="*/ 10 w 269"/>
              <a:gd name="T7" fmla="*/ 370 h 433"/>
              <a:gd name="T8" fmla="*/ 41 w 269"/>
              <a:gd name="T9" fmla="*/ 360 h 433"/>
              <a:gd name="T10" fmla="*/ 185 w 269"/>
              <a:gd name="T11" fmla="*/ 360 h 433"/>
              <a:gd name="T12" fmla="*/ 206 w 269"/>
              <a:gd name="T13" fmla="*/ 309 h 433"/>
              <a:gd name="T14" fmla="*/ 124 w 269"/>
              <a:gd name="T15" fmla="*/ 247 h 433"/>
              <a:gd name="T16" fmla="*/ 52 w 269"/>
              <a:gd name="T17" fmla="*/ 205 h 433"/>
              <a:gd name="T18" fmla="*/ 10 w 269"/>
              <a:gd name="T19" fmla="*/ 133 h 433"/>
              <a:gd name="T20" fmla="*/ 62 w 269"/>
              <a:gd name="T21" fmla="*/ 41 h 433"/>
              <a:gd name="T22" fmla="*/ 247 w 269"/>
              <a:gd name="T23" fmla="*/ 30 h 433"/>
              <a:gd name="T24" fmla="*/ 258 w 269"/>
              <a:gd name="T25" fmla="*/ 61 h 433"/>
              <a:gd name="T26" fmla="*/ 227 w 269"/>
              <a:gd name="T27" fmla="*/ 82 h 433"/>
              <a:gd name="T28" fmla="*/ 83 w 269"/>
              <a:gd name="T29" fmla="*/ 82 h 433"/>
              <a:gd name="T30" fmla="*/ 62 w 269"/>
              <a:gd name="T31" fmla="*/ 133 h 433"/>
              <a:gd name="T32" fmla="*/ 144 w 269"/>
              <a:gd name="T33" fmla="*/ 195 h 433"/>
              <a:gd name="T34" fmla="*/ 216 w 269"/>
              <a:gd name="T35" fmla="*/ 236 h 433"/>
              <a:gd name="T36" fmla="*/ 268 w 269"/>
              <a:gd name="T37" fmla="*/ 309 h 433"/>
              <a:gd name="T38" fmla="*/ 216 w 269"/>
              <a:gd name="T39" fmla="*/ 401 h 433"/>
              <a:gd name="T40" fmla="*/ 124 w 269"/>
              <a:gd name="T41" fmla="*/ 432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69" h="433">
                <a:moveTo>
                  <a:pt x="124" y="432"/>
                </a:moveTo>
                <a:lnTo>
                  <a:pt x="124" y="432"/>
                </a:lnTo>
                <a:cubicBezTo>
                  <a:pt x="93" y="432"/>
                  <a:pt x="62" y="422"/>
                  <a:pt x="21" y="411"/>
                </a:cubicBezTo>
                <a:cubicBezTo>
                  <a:pt x="10" y="401"/>
                  <a:pt x="0" y="391"/>
                  <a:pt x="10" y="370"/>
                </a:cubicBezTo>
                <a:cubicBezTo>
                  <a:pt x="10" y="360"/>
                  <a:pt x="31" y="350"/>
                  <a:pt x="41" y="360"/>
                </a:cubicBezTo>
                <a:cubicBezTo>
                  <a:pt x="93" y="380"/>
                  <a:pt x="155" y="380"/>
                  <a:pt x="185" y="360"/>
                </a:cubicBezTo>
                <a:cubicBezTo>
                  <a:pt x="206" y="350"/>
                  <a:pt x="206" y="329"/>
                  <a:pt x="206" y="309"/>
                </a:cubicBezTo>
                <a:cubicBezTo>
                  <a:pt x="206" y="288"/>
                  <a:pt x="165" y="267"/>
                  <a:pt x="124" y="247"/>
                </a:cubicBezTo>
                <a:cubicBezTo>
                  <a:pt x="93" y="226"/>
                  <a:pt x="72" y="216"/>
                  <a:pt x="52" y="205"/>
                </a:cubicBezTo>
                <a:cubicBezTo>
                  <a:pt x="21" y="185"/>
                  <a:pt x="10" y="154"/>
                  <a:pt x="10" y="133"/>
                </a:cubicBezTo>
                <a:cubicBezTo>
                  <a:pt x="10" y="92"/>
                  <a:pt x="21" y="61"/>
                  <a:pt x="62" y="41"/>
                </a:cubicBezTo>
                <a:cubicBezTo>
                  <a:pt x="103" y="0"/>
                  <a:pt x="175" y="0"/>
                  <a:pt x="247" y="30"/>
                </a:cubicBezTo>
                <a:cubicBezTo>
                  <a:pt x="258" y="41"/>
                  <a:pt x="268" y="51"/>
                  <a:pt x="258" y="61"/>
                </a:cubicBezTo>
                <a:cubicBezTo>
                  <a:pt x="258" y="82"/>
                  <a:pt x="237" y="82"/>
                  <a:pt x="227" y="82"/>
                </a:cubicBezTo>
                <a:cubicBezTo>
                  <a:pt x="175" y="61"/>
                  <a:pt x="124" y="61"/>
                  <a:pt x="83" y="82"/>
                </a:cubicBezTo>
                <a:cubicBezTo>
                  <a:pt x="72" y="92"/>
                  <a:pt x="62" y="113"/>
                  <a:pt x="62" y="133"/>
                </a:cubicBezTo>
                <a:cubicBezTo>
                  <a:pt x="62" y="154"/>
                  <a:pt x="103" y="175"/>
                  <a:pt x="144" y="195"/>
                </a:cubicBezTo>
                <a:cubicBezTo>
                  <a:pt x="175" y="205"/>
                  <a:pt x="196" y="226"/>
                  <a:pt x="216" y="236"/>
                </a:cubicBezTo>
                <a:cubicBezTo>
                  <a:pt x="247" y="257"/>
                  <a:pt x="268" y="288"/>
                  <a:pt x="268" y="309"/>
                </a:cubicBezTo>
                <a:cubicBezTo>
                  <a:pt x="268" y="350"/>
                  <a:pt x="247" y="380"/>
                  <a:pt x="216" y="401"/>
                </a:cubicBezTo>
                <a:cubicBezTo>
                  <a:pt x="185" y="422"/>
                  <a:pt x="155" y="432"/>
                  <a:pt x="124" y="4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357">
            <a:extLst>
              <a:ext uri="{FF2B5EF4-FFF2-40B4-BE49-F238E27FC236}">
                <a16:creationId xmlns:a16="http://schemas.microsoft.com/office/drawing/2014/main" id="{22AAA220-04B2-534A-B681-D33DC568A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6858" y="7932049"/>
            <a:ext cx="59434" cy="89152"/>
          </a:xfrm>
          <a:custGeom>
            <a:avLst/>
            <a:gdLst>
              <a:gd name="T0" fmla="*/ 31 w 63"/>
              <a:gd name="T1" fmla="*/ 93 h 94"/>
              <a:gd name="T2" fmla="*/ 31 w 63"/>
              <a:gd name="T3" fmla="*/ 93 h 94"/>
              <a:gd name="T4" fmla="*/ 0 w 63"/>
              <a:gd name="T5" fmla="*/ 72 h 94"/>
              <a:gd name="T6" fmla="*/ 0 w 63"/>
              <a:gd name="T7" fmla="*/ 31 h 94"/>
              <a:gd name="T8" fmla="*/ 31 w 63"/>
              <a:gd name="T9" fmla="*/ 0 h 94"/>
              <a:gd name="T10" fmla="*/ 62 w 63"/>
              <a:gd name="T11" fmla="*/ 31 h 94"/>
              <a:gd name="T12" fmla="*/ 62 w 63"/>
              <a:gd name="T13" fmla="*/ 72 h 94"/>
              <a:gd name="T14" fmla="*/ 31 w 63"/>
              <a:gd name="T15" fmla="*/ 9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" h="94">
                <a:moveTo>
                  <a:pt x="31" y="93"/>
                </a:moveTo>
                <a:lnTo>
                  <a:pt x="31" y="93"/>
                </a:lnTo>
                <a:cubicBezTo>
                  <a:pt x="21" y="93"/>
                  <a:pt x="0" y="82"/>
                  <a:pt x="0" y="7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0"/>
                  <a:pt x="21" y="0"/>
                  <a:pt x="31" y="0"/>
                </a:cubicBezTo>
                <a:cubicBezTo>
                  <a:pt x="41" y="0"/>
                  <a:pt x="62" y="10"/>
                  <a:pt x="62" y="31"/>
                </a:cubicBezTo>
                <a:cubicBezTo>
                  <a:pt x="62" y="72"/>
                  <a:pt x="62" y="72"/>
                  <a:pt x="62" y="72"/>
                </a:cubicBezTo>
                <a:cubicBezTo>
                  <a:pt x="62" y="82"/>
                  <a:pt x="41" y="93"/>
                  <a:pt x="31" y="9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358">
            <a:extLst>
              <a:ext uri="{FF2B5EF4-FFF2-40B4-BE49-F238E27FC236}">
                <a16:creationId xmlns:a16="http://schemas.microsoft.com/office/drawing/2014/main" id="{9A00D858-38CB-5B41-A131-125ACCFD4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6858" y="8445727"/>
            <a:ext cx="59434" cy="89149"/>
          </a:xfrm>
          <a:custGeom>
            <a:avLst/>
            <a:gdLst>
              <a:gd name="T0" fmla="*/ 31 w 63"/>
              <a:gd name="T1" fmla="*/ 93 h 94"/>
              <a:gd name="T2" fmla="*/ 31 w 63"/>
              <a:gd name="T3" fmla="*/ 93 h 94"/>
              <a:gd name="T4" fmla="*/ 0 w 63"/>
              <a:gd name="T5" fmla="*/ 62 h 94"/>
              <a:gd name="T6" fmla="*/ 0 w 63"/>
              <a:gd name="T7" fmla="*/ 21 h 94"/>
              <a:gd name="T8" fmla="*/ 31 w 63"/>
              <a:gd name="T9" fmla="*/ 0 h 94"/>
              <a:gd name="T10" fmla="*/ 62 w 63"/>
              <a:gd name="T11" fmla="*/ 21 h 94"/>
              <a:gd name="T12" fmla="*/ 62 w 63"/>
              <a:gd name="T13" fmla="*/ 62 h 94"/>
              <a:gd name="T14" fmla="*/ 31 w 63"/>
              <a:gd name="T15" fmla="*/ 9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" h="94">
                <a:moveTo>
                  <a:pt x="31" y="93"/>
                </a:moveTo>
                <a:lnTo>
                  <a:pt x="31" y="93"/>
                </a:lnTo>
                <a:cubicBezTo>
                  <a:pt x="21" y="93"/>
                  <a:pt x="0" y="83"/>
                  <a:pt x="0" y="6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1"/>
                  <a:pt x="21" y="0"/>
                  <a:pt x="31" y="0"/>
                </a:cubicBezTo>
                <a:cubicBezTo>
                  <a:pt x="41" y="0"/>
                  <a:pt x="62" y="11"/>
                  <a:pt x="62" y="21"/>
                </a:cubicBezTo>
                <a:cubicBezTo>
                  <a:pt x="62" y="62"/>
                  <a:pt x="62" y="62"/>
                  <a:pt x="62" y="62"/>
                </a:cubicBezTo>
                <a:cubicBezTo>
                  <a:pt x="62" y="83"/>
                  <a:pt x="41" y="93"/>
                  <a:pt x="31" y="9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359">
            <a:extLst>
              <a:ext uri="{FF2B5EF4-FFF2-40B4-BE49-F238E27FC236}">
                <a16:creationId xmlns:a16="http://schemas.microsoft.com/office/drawing/2014/main" id="{D6BEBB9B-3650-1449-B40B-B558D98B1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2020" y="8029692"/>
            <a:ext cx="424525" cy="428769"/>
          </a:xfrm>
          <a:custGeom>
            <a:avLst/>
            <a:gdLst>
              <a:gd name="T0" fmla="*/ 30 w 443"/>
              <a:gd name="T1" fmla="*/ 443 h 444"/>
              <a:gd name="T2" fmla="*/ 30 w 443"/>
              <a:gd name="T3" fmla="*/ 443 h 444"/>
              <a:gd name="T4" fmla="*/ 10 w 443"/>
              <a:gd name="T5" fmla="*/ 432 h 444"/>
              <a:gd name="T6" fmla="*/ 10 w 443"/>
              <a:gd name="T7" fmla="*/ 391 h 444"/>
              <a:gd name="T8" fmla="*/ 391 w 443"/>
              <a:gd name="T9" fmla="*/ 10 h 444"/>
              <a:gd name="T10" fmla="*/ 432 w 443"/>
              <a:gd name="T11" fmla="*/ 10 h 444"/>
              <a:gd name="T12" fmla="*/ 432 w 443"/>
              <a:gd name="T13" fmla="*/ 51 h 444"/>
              <a:gd name="T14" fmla="*/ 51 w 443"/>
              <a:gd name="T15" fmla="*/ 432 h 444"/>
              <a:gd name="T16" fmla="*/ 30 w 443"/>
              <a:gd name="T17" fmla="*/ 443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3" h="444">
                <a:moveTo>
                  <a:pt x="30" y="443"/>
                </a:moveTo>
                <a:lnTo>
                  <a:pt x="30" y="443"/>
                </a:lnTo>
                <a:cubicBezTo>
                  <a:pt x="20" y="443"/>
                  <a:pt x="20" y="432"/>
                  <a:pt x="10" y="432"/>
                </a:cubicBezTo>
                <a:cubicBezTo>
                  <a:pt x="0" y="422"/>
                  <a:pt x="0" y="401"/>
                  <a:pt x="10" y="391"/>
                </a:cubicBezTo>
                <a:cubicBezTo>
                  <a:pt x="391" y="10"/>
                  <a:pt x="391" y="10"/>
                  <a:pt x="391" y="10"/>
                </a:cubicBezTo>
                <a:cubicBezTo>
                  <a:pt x="401" y="0"/>
                  <a:pt x="422" y="0"/>
                  <a:pt x="432" y="10"/>
                </a:cubicBezTo>
                <a:cubicBezTo>
                  <a:pt x="442" y="20"/>
                  <a:pt x="442" y="41"/>
                  <a:pt x="432" y="51"/>
                </a:cubicBezTo>
                <a:cubicBezTo>
                  <a:pt x="51" y="432"/>
                  <a:pt x="51" y="432"/>
                  <a:pt x="51" y="432"/>
                </a:cubicBezTo>
                <a:cubicBezTo>
                  <a:pt x="41" y="432"/>
                  <a:pt x="41" y="443"/>
                  <a:pt x="30" y="4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360">
            <a:extLst>
              <a:ext uri="{FF2B5EF4-FFF2-40B4-BE49-F238E27FC236}">
                <a16:creationId xmlns:a16="http://schemas.microsoft.com/office/drawing/2014/main" id="{1781D67A-8B6F-A74C-9C91-951C4F35B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2020" y="8021201"/>
            <a:ext cx="161320" cy="169810"/>
          </a:xfrm>
          <a:custGeom>
            <a:avLst/>
            <a:gdLst>
              <a:gd name="T0" fmla="*/ 82 w 166"/>
              <a:gd name="T1" fmla="*/ 41 h 176"/>
              <a:gd name="T2" fmla="*/ 82 w 166"/>
              <a:gd name="T3" fmla="*/ 41 h 176"/>
              <a:gd name="T4" fmla="*/ 123 w 166"/>
              <a:gd name="T5" fmla="*/ 92 h 176"/>
              <a:gd name="T6" fmla="*/ 82 w 166"/>
              <a:gd name="T7" fmla="*/ 133 h 176"/>
              <a:gd name="T8" fmla="*/ 30 w 166"/>
              <a:gd name="T9" fmla="*/ 92 h 176"/>
              <a:gd name="T10" fmla="*/ 82 w 166"/>
              <a:gd name="T11" fmla="*/ 41 h 176"/>
              <a:gd name="T12" fmla="*/ 82 w 166"/>
              <a:gd name="T13" fmla="*/ 0 h 176"/>
              <a:gd name="T14" fmla="*/ 82 w 166"/>
              <a:gd name="T15" fmla="*/ 0 h 176"/>
              <a:gd name="T16" fmla="*/ 0 w 166"/>
              <a:gd name="T17" fmla="*/ 92 h 176"/>
              <a:gd name="T18" fmla="*/ 82 w 166"/>
              <a:gd name="T19" fmla="*/ 175 h 176"/>
              <a:gd name="T20" fmla="*/ 165 w 166"/>
              <a:gd name="T21" fmla="*/ 92 h 176"/>
              <a:gd name="T22" fmla="*/ 82 w 166"/>
              <a:gd name="T23" fmla="*/ 0 h 176"/>
              <a:gd name="T24" fmla="*/ 82 w 166"/>
              <a:gd name="T25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6" h="176">
                <a:moveTo>
                  <a:pt x="82" y="41"/>
                </a:moveTo>
                <a:lnTo>
                  <a:pt x="82" y="41"/>
                </a:lnTo>
                <a:cubicBezTo>
                  <a:pt x="103" y="41"/>
                  <a:pt x="123" y="61"/>
                  <a:pt x="123" y="92"/>
                </a:cubicBezTo>
                <a:cubicBezTo>
                  <a:pt x="123" y="113"/>
                  <a:pt x="103" y="133"/>
                  <a:pt x="82" y="133"/>
                </a:cubicBezTo>
                <a:cubicBezTo>
                  <a:pt x="51" y="133"/>
                  <a:pt x="30" y="113"/>
                  <a:pt x="30" y="92"/>
                </a:cubicBezTo>
                <a:cubicBezTo>
                  <a:pt x="30" y="61"/>
                  <a:pt x="51" y="41"/>
                  <a:pt x="82" y="41"/>
                </a:cubicBezTo>
                <a:lnTo>
                  <a:pt x="82" y="0"/>
                </a:lnTo>
                <a:lnTo>
                  <a:pt x="82" y="0"/>
                </a:lnTo>
                <a:cubicBezTo>
                  <a:pt x="30" y="0"/>
                  <a:pt x="0" y="41"/>
                  <a:pt x="0" y="92"/>
                </a:cubicBezTo>
                <a:cubicBezTo>
                  <a:pt x="0" y="133"/>
                  <a:pt x="30" y="175"/>
                  <a:pt x="82" y="175"/>
                </a:cubicBezTo>
                <a:cubicBezTo>
                  <a:pt x="123" y="175"/>
                  <a:pt x="165" y="133"/>
                  <a:pt x="165" y="92"/>
                </a:cubicBezTo>
                <a:cubicBezTo>
                  <a:pt x="165" y="41"/>
                  <a:pt x="123" y="0"/>
                  <a:pt x="82" y="0"/>
                </a:cubicBezTo>
                <a:lnTo>
                  <a:pt x="82" y="4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361">
            <a:extLst>
              <a:ext uri="{FF2B5EF4-FFF2-40B4-BE49-F238E27FC236}">
                <a16:creationId xmlns:a16="http://schemas.microsoft.com/office/drawing/2014/main" id="{6761392F-928C-474A-95DB-D77BE5756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9472" y="8297141"/>
            <a:ext cx="169810" cy="169810"/>
          </a:xfrm>
          <a:custGeom>
            <a:avLst/>
            <a:gdLst>
              <a:gd name="T0" fmla="*/ 82 w 176"/>
              <a:gd name="T1" fmla="*/ 41 h 176"/>
              <a:gd name="T2" fmla="*/ 82 w 176"/>
              <a:gd name="T3" fmla="*/ 41 h 176"/>
              <a:gd name="T4" fmla="*/ 134 w 176"/>
              <a:gd name="T5" fmla="*/ 82 h 176"/>
              <a:gd name="T6" fmla="*/ 82 w 176"/>
              <a:gd name="T7" fmla="*/ 134 h 176"/>
              <a:gd name="T8" fmla="*/ 41 w 176"/>
              <a:gd name="T9" fmla="*/ 82 h 176"/>
              <a:gd name="T10" fmla="*/ 82 w 176"/>
              <a:gd name="T11" fmla="*/ 41 h 176"/>
              <a:gd name="T12" fmla="*/ 82 w 176"/>
              <a:gd name="T13" fmla="*/ 0 h 176"/>
              <a:gd name="T14" fmla="*/ 82 w 176"/>
              <a:gd name="T15" fmla="*/ 0 h 176"/>
              <a:gd name="T16" fmla="*/ 0 w 176"/>
              <a:gd name="T17" fmla="*/ 82 h 176"/>
              <a:gd name="T18" fmla="*/ 82 w 176"/>
              <a:gd name="T19" fmla="*/ 175 h 176"/>
              <a:gd name="T20" fmla="*/ 175 w 176"/>
              <a:gd name="T21" fmla="*/ 82 h 176"/>
              <a:gd name="T22" fmla="*/ 82 w 176"/>
              <a:gd name="T23" fmla="*/ 0 h 176"/>
              <a:gd name="T24" fmla="*/ 82 w 176"/>
              <a:gd name="T25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6" h="176">
                <a:moveTo>
                  <a:pt x="82" y="41"/>
                </a:moveTo>
                <a:lnTo>
                  <a:pt x="82" y="41"/>
                </a:lnTo>
                <a:cubicBezTo>
                  <a:pt x="113" y="41"/>
                  <a:pt x="134" y="62"/>
                  <a:pt x="134" y="82"/>
                </a:cubicBezTo>
                <a:cubicBezTo>
                  <a:pt x="134" y="113"/>
                  <a:pt x="113" y="134"/>
                  <a:pt x="82" y="134"/>
                </a:cubicBezTo>
                <a:cubicBezTo>
                  <a:pt x="62" y="134"/>
                  <a:pt x="41" y="113"/>
                  <a:pt x="41" y="82"/>
                </a:cubicBezTo>
                <a:cubicBezTo>
                  <a:pt x="41" y="62"/>
                  <a:pt x="62" y="41"/>
                  <a:pt x="82" y="41"/>
                </a:cubicBezTo>
                <a:lnTo>
                  <a:pt x="82" y="0"/>
                </a:lnTo>
                <a:lnTo>
                  <a:pt x="82" y="0"/>
                </a:lnTo>
                <a:cubicBezTo>
                  <a:pt x="41" y="0"/>
                  <a:pt x="0" y="41"/>
                  <a:pt x="0" y="82"/>
                </a:cubicBezTo>
                <a:cubicBezTo>
                  <a:pt x="0" y="134"/>
                  <a:pt x="41" y="175"/>
                  <a:pt x="82" y="175"/>
                </a:cubicBezTo>
                <a:cubicBezTo>
                  <a:pt x="134" y="175"/>
                  <a:pt x="175" y="134"/>
                  <a:pt x="175" y="82"/>
                </a:cubicBezTo>
                <a:cubicBezTo>
                  <a:pt x="175" y="41"/>
                  <a:pt x="134" y="0"/>
                  <a:pt x="82" y="0"/>
                </a:cubicBezTo>
                <a:lnTo>
                  <a:pt x="82" y="4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CuadroTexto 496">
            <a:extLst>
              <a:ext uri="{FF2B5EF4-FFF2-40B4-BE49-F238E27FC236}">
                <a16:creationId xmlns:a16="http://schemas.microsoft.com/office/drawing/2014/main" id="{41593D91-34FD-1E47-8122-AB07C1274EFA}"/>
              </a:ext>
            </a:extLst>
          </p:cNvPr>
          <p:cNvSpPr txBox="1"/>
          <p:nvPr/>
        </p:nvSpPr>
        <p:spPr>
          <a:xfrm>
            <a:off x="9903584" y="1105295"/>
            <a:ext cx="45704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Mindmap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grpSp>
        <p:nvGrpSpPr>
          <p:cNvPr id="498" name="Group 38">
            <a:extLst>
              <a:ext uri="{FF2B5EF4-FFF2-40B4-BE49-F238E27FC236}">
                <a16:creationId xmlns:a16="http://schemas.microsoft.com/office/drawing/2014/main" id="{9012D9C2-40F7-CE45-B79E-AD929DCF80BE}"/>
              </a:ext>
            </a:extLst>
          </p:cNvPr>
          <p:cNvGrpSpPr/>
          <p:nvPr/>
        </p:nvGrpSpPr>
        <p:grpSpPr>
          <a:xfrm>
            <a:off x="18183124" y="4370000"/>
            <a:ext cx="2939466" cy="1117063"/>
            <a:chOff x="6713403" y="11244651"/>
            <a:chExt cx="2939466" cy="1117063"/>
          </a:xfrm>
        </p:grpSpPr>
        <p:sp>
          <p:nvSpPr>
            <p:cNvPr id="499" name="CuadroTexto 395">
              <a:extLst>
                <a:ext uri="{FF2B5EF4-FFF2-40B4-BE49-F238E27FC236}">
                  <a16:creationId xmlns:a16="http://schemas.microsoft.com/office/drawing/2014/main" id="{AD12E2D3-5DAA-9447-863B-F0E52043BCCC}"/>
                </a:ext>
              </a:extLst>
            </p:cNvPr>
            <p:cNvSpPr txBox="1"/>
            <p:nvPr/>
          </p:nvSpPr>
          <p:spPr>
            <a:xfrm>
              <a:off x="6722125" y="112446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00" name="Rectangle 40">
              <a:extLst>
                <a:ext uri="{FF2B5EF4-FFF2-40B4-BE49-F238E27FC236}">
                  <a16:creationId xmlns:a16="http://schemas.microsoft.com/office/drawing/2014/main" id="{1DF4DB62-B08E-7D43-B42A-099A7767D43F}"/>
                </a:ext>
              </a:extLst>
            </p:cNvPr>
            <p:cNvSpPr/>
            <p:nvPr/>
          </p:nvSpPr>
          <p:spPr>
            <a:xfrm>
              <a:off x="6713403" y="11653828"/>
              <a:ext cx="29394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01" name="Group 38">
            <a:extLst>
              <a:ext uri="{FF2B5EF4-FFF2-40B4-BE49-F238E27FC236}">
                <a16:creationId xmlns:a16="http://schemas.microsoft.com/office/drawing/2014/main" id="{474B0F19-F0E6-CE41-AAC2-AB14C4A94125}"/>
              </a:ext>
            </a:extLst>
          </p:cNvPr>
          <p:cNvGrpSpPr/>
          <p:nvPr/>
        </p:nvGrpSpPr>
        <p:grpSpPr>
          <a:xfrm>
            <a:off x="18183124" y="10525901"/>
            <a:ext cx="2939466" cy="1117063"/>
            <a:chOff x="6713403" y="11244651"/>
            <a:chExt cx="2939466" cy="1117063"/>
          </a:xfrm>
        </p:grpSpPr>
        <p:sp>
          <p:nvSpPr>
            <p:cNvPr id="502" name="CuadroTexto 395">
              <a:extLst>
                <a:ext uri="{FF2B5EF4-FFF2-40B4-BE49-F238E27FC236}">
                  <a16:creationId xmlns:a16="http://schemas.microsoft.com/office/drawing/2014/main" id="{84D17B0A-F6D0-A644-9AE6-CC73B4B3F719}"/>
                </a:ext>
              </a:extLst>
            </p:cNvPr>
            <p:cNvSpPr txBox="1"/>
            <p:nvPr/>
          </p:nvSpPr>
          <p:spPr>
            <a:xfrm>
              <a:off x="6722125" y="112446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03" name="Rectangle 40">
              <a:extLst>
                <a:ext uri="{FF2B5EF4-FFF2-40B4-BE49-F238E27FC236}">
                  <a16:creationId xmlns:a16="http://schemas.microsoft.com/office/drawing/2014/main" id="{FBBC63C7-B09E-EA4A-B64F-341A28C7CD09}"/>
                </a:ext>
              </a:extLst>
            </p:cNvPr>
            <p:cNvSpPr/>
            <p:nvPr/>
          </p:nvSpPr>
          <p:spPr>
            <a:xfrm>
              <a:off x="6713403" y="11653828"/>
              <a:ext cx="29394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04" name="Group 38">
            <a:extLst>
              <a:ext uri="{FF2B5EF4-FFF2-40B4-BE49-F238E27FC236}">
                <a16:creationId xmlns:a16="http://schemas.microsoft.com/office/drawing/2014/main" id="{4B67B366-5E35-764B-B327-6B24A45BFC17}"/>
              </a:ext>
            </a:extLst>
          </p:cNvPr>
          <p:cNvGrpSpPr/>
          <p:nvPr/>
        </p:nvGrpSpPr>
        <p:grpSpPr>
          <a:xfrm>
            <a:off x="17943267" y="7701728"/>
            <a:ext cx="2660958" cy="995548"/>
            <a:chOff x="6713403" y="11304611"/>
            <a:chExt cx="2660958" cy="995548"/>
          </a:xfrm>
        </p:grpSpPr>
        <p:sp>
          <p:nvSpPr>
            <p:cNvPr id="505" name="CuadroTexto 395">
              <a:extLst>
                <a:ext uri="{FF2B5EF4-FFF2-40B4-BE49-F238E27FC236}">
                  <a16:creationId xmlns:a16="http://schemas.microsoft.com/office/drawing/2014/main" id="{60B622B9-15CA-4E43-AB2F-4B8DF7036E66}"/>
                </a:ext>
              </a:extLst>
            </p:cNvPr>
            <p:cNvSpPr txBox="1"/>
            <p:nvPr/>
          </p:nvSpPr>
          <p:spPr>
            <a:xfrm>
              <a:off x="6722125" y="113046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06" name="Rectangle 40">
              <a:extLst>
                <a:ext uri="{FF2B5EF4-FFF2-40B4-BE49-F238E27FC236}">
                  <a16:creationId xmlns:a16="http://schemas.microsoft.com/office/drawing/2014/main" id="{FC1816FD-29F4-E54B-AEA9-FEF7606602BD}"/>
                </a:ext>
              </a:extLst>
            </p:cNvPr>
            <p:cNvSpPr/>
            <p:nvPr/>
          </p:nvSpPr>
          <p:spPr>
            <a:xfrm>
              <a:off x="6713403" y="11653828"/>
              <a:ext cx="26609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07" name="Group 38">
            <a:extLst>
              <a:ext uri="{FF2B5EF4-FFF2-40B4-BE49-F238E27FC236}">
                <a16:creationId xmlns:a16="http://schemas.microsoft.com/office/drawing/2014/main" id="{A21501F0-8D93-764D-9490-F80C0F3A705B}"/>
              </a:ext>
            </a:extLst>
          </p:cNvPr>
          <p:cNvGrpSpPr/>
          <p:nvPr/>
        </p:nvGrpSpPr>
        <p:grpSpPr>
          <a:xfrm>
            <a:off x="3134658" y="4376367"/>
            <a:ext cx="2940037" cy="1117063"/>
            <a:chOff x="6713403" y="11244651"/>
            <a:chExt cx="2940037" cy="1117063"/>
          </a:xfrm>
        </p:grpSpPr>
        <p:sp>
          <p:nvSpPr>
            <p:cNvPr id="508" name="CuadroTexto 395">
              <a:extLst>
                <a:ext uri="{FF2B5EF4-FFF2-40B4-BE49-F238E27FC236}">
                  <a16:creationId xmlns:a16="http://schemas.microsoft.com/office/drawing/2014/main" id="{EC3BE0B3-8AF7-AB44-A4EF-80BAC670283B}"/>
                </a:ext>
              </a:extLst>
            </p:cNvPr>
            <p:cNvSpPr txBox="1"/>
            <p:nvPr/>
          </p:nvSpPr>
          <p:spPr>
            <a:xfrm>
              <a:off x="7270765" y="112446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09" name="Rectangle 40">
              <a:extLst>
                <a:ext uri="{FF2B5EF4-FFF2-40B4-BE49-F238E27FC236}">
                  <a16:creationId xmlns:a16="http://schemas.microsoft.com/office/drawing/2014/main" id="{19D0468D-5043-E946-8196-62C6F491E58B}"/>
                </a:ext>
              </a:extLst>
            </p:cNvPr>
            <p:cNvSpPr/>
            <p:nvPr/>
          </p:nvSpPr>
          <p:spPr>
            <a:xfrm>
              <a:off x="6713403" y="11653828"/>
              <a:ext cx="29394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10" name="Group 38">
            <a:extLst>
              <a:ext uri="{FF2B5EF4-FFF2-40B4-BE49-F238E27FC236}">
                <a16:creationId xmlns:a16="http://schemas.microsoft.com/office/drawing/2014/main" id="{A7A67056-7FEE-754D-82FB-449EAAC53940}"/>
              </a:ext>
            </a:extLst>
          </p:cNvPr>
          <p:cNvGrpSpPr/>
          <p:nvPr/>
        </p:nvGrpSpPr>
        <p:grpSpPr>
          <a:xfrm>
            <a:off x="3150420" y="10542321"/>
            <a:ext cx="2940037" cy="1117063"/>
            <a:chOff x="6713403" y="11244651"/>
            <a:chExt cx="2940037" cy="1117063"/>
          </a:xfrm>
        </p:grpSpPr>
        <p:sp>
          <p:nvSpPr>
            <p:cNvPr id="511" name="CuadroTexto 395">
              <a:extLst>
                <a:ext uri="{FF2B5EF4-FFF2-40B4-BE49-F238E27FC236}">
                  <a16:creationId xmlns:a16="http://schemas.microsoft.com/office/drawing/2014/main" id="{7126BC81-8332-354F-A27E-2A99402E1327}"/>
                </a:ext>
              </a:extLst>
            </p:cNvPr>
            <p:cNvSpPr txBox="1"/>
            <p:nvPr/>
          </p:nvSpPr>
          <p:spPr>
            <a:xfrm>
              <a:off x="7270765" y="112446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12" name="Rectangle 40">
              <a:extLst>
                <a:ext uri="{FF2B5EF4-FFF2-40B4-BE49-F238E27FC236}">
                  <a16:creationId xmlns:a16="http://schemas.microsoft.com/office/drawing/2014/main" id="{EEF778B4-A174-5641-A1CB-EC7E08571C63}"/>
                </a:ext>
              </a:extLst>
            </p:cNvPr>
            <p:cNvSpPr/>
            <p:nvPr/>
          </p:nvSpPr>
          <p:spPr>
            <a:xfrm>
              <a:off x="6713403" y="11653828"/>
              <a:ext cx="29394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13" name="Group 38">
            <a:extLst>
              <a:ext uri="{FF2B5EF4-FFF2-40B4-BE49-F238E27FC236}">
                <a16:creationId xmlns:a16="http://schemas.microsoft.com/office/drawing/2014/main" id="{980437FC-E101-B042-9999-A0B57E5FE2A9}"/>
              </a:ext>
            </a:extLst>
          </p:cNvPr>
          <p:cNvGrpSpPr/>
          <p:nvPr/>
        </p:nvGrpSpPr>
        <p:grpSpPr>
          <a:xfrm>
            <a:off x="3397375" y="7680230"/>
            <a:ext cx="2940037" cy="1055508"/>
            <a:chOff x="6713403" y="11244651"/>
            <a:chExt cx="2940037" cy="1055508"/>
          </a:xfrm>
        </p:grpSpPr>
        <p:sp>
          <p:nvSpPr>
            <p:cNvPr id="514" name="CuadroTexto 395">
              <a:extLst>
                <a:ext uri="{FF2B5EF4-FFF2-40B4-BE49-F238E27FC236}">
                  <a16:creationId xmlns:a16="http://schemas.microsoft.com/office/drawing/2014/main" id="{A995F025-F37A-944D-ABCC-30E0957C4DFD}"/>
                </a:ext>
              </a:extLst>
            </p:cNvPr>
            <p:cNvSpPr txBox="1"/>
            <p:nvPr/>
          </p:nvSpPr>
          <p:spPr>
            <a:xfrm>
              <a:off x="7270765" y="1124465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515" name="Rectangle 40">
              <a:extLst>
                <a:ext uri="{FF2B5EF4-FFF2-40B4-BE49-F238E27FC236}">
                  <a16:creationId xmlns:a16="http://schemas.microsoft.com/office/drawing/2014/main" id="{F62C639F-5DD6-CD43-A912-9E6F8676DA02}"/>
                </a:ext>
              </a:extLst>
            </p:cNvPr>
            <p:cNvSpPr/>
            <p:nvPr/>
          </p:nvSpPr>
          <p:spPr>
            <a:xfrm>
              <a:off x="6713403" y="11653828"/>
              <a:ext cx="293946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16" name="Group 38">
            <a:extLst>
              <a:ext uri="{FF2B5EF4-FFF2-40B4-BE49-F238E27FC236}">
                <a16:creationId xmlns:a16="http://schemas.microsoft.com/office/drawing/2014/main" id="{5547B7E7-1E97-084F-8310-123857B3F40A}"/>
              </a:ext>
            </a:extLst>
          </p:cNvPr>
          <p:cNvGrpSpPr/>
          <p:nvPr/>
        </p:nvGrpSpPr>
        <p:grpSpPr>
          <a:xfrm>
            <a:off x="10734193" y="8458461"/>
            <a:ext cx="2621158" cy="1042483"/>
            <a:chOff x="5999600" y="11104223"/>
            <a:chExt cx="2621158" cy="1042483"/>
          </a:xfrm>
        </p:grpSpPr>
        <p:sp>
          <p:nvSpPr>
            <p:cNvPr id="517" name="CuadroTexto 395">
              <a:extLst>
                <a:ext uri="{FF2B5EF4-FFF2-40B4-BE49-F238E27FC236}">
                  <a16:creationId xmlns:a16="http://schemas.microsoft.com/office/drawing/2014/main" id="{D8BA4C63-7AE5-8E48-9568-F28925F0CC65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518" name="Rectangle 40">
              <a:extLst>
                <a:ext uri="{FF2B5EF4-FFF2-40B4-BE49-F238E27FC236}">
                  <a16:creationId xmlns:a16="http://schemas.microsoft.com/office/drawing/2014/main" id="{59802FB9-2E54-9942-AD9C-00FF249540EC}"/>
                </a:ext>
              </a:extLst>
            </p:cNvPr>
            <p:cNvSpPr/>
            <p:nvPr/>
          </p:nvSpPr>
          <p:spPr>
            <a:xfrm>
              <a:off x="5999600" y="11500375"/>
              <a:ext cx="26211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06577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reeform 1">
            <a:extLst>
              <a:ext uri="{FF2B5EF4-FFF2-40B4-BE49-F238E27FC236}">
                <a16:creationId xmlns:a16="http://schemas.microsoft.com/office/drawing/2014/main" id="{6B76AD93-2747-8849-B57E-245700D07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5516" y="2415979"/>
            <a:ext cx="2266338" cy="8941733"/>
          </a:xfrm>
          <a:custGeom>
            <a:avLst/>
            <a:gdLst>
              <a:gd name="T0" fmla="*/ 0 w 2424"/>
              <a:gd name="T1" fmla="*/ 9567 h 9568"/>
              <a:gd name="T2" fmla="*/ 2423 w 2424"/>
              <a:gd name="T3" fmla="*/ 9567 h 9568"/>
              <a:gd name="T4" fmla="*/ 2423 w 2424"/>
              <a:gd name="T5" fmla="*/ 0 h 9568"/>
              <a:gd name="T6" fmla="*/ 0 w 2424"/>
              <a:gd name="T7" fmla="*/ 0 h 9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24" h="9568">
                <a:moveTo>
                  <a:pt x="0" y="9567"/>
                </a:moveTo>
                <a:lnTo>
                  <a:pt x="2423" y="9567"/>
                </a:lnTo>
                <a:lnTo>
                  <a:pt x="2423" y="0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8" name="Freeform 2">
            <a:extLst>
              <a:ext uri="{FF2B5EF4-FFF2-40B4-BE49-F238E27FC236}">
                <a16:creationId xmlns:a16="http://schemas.microsoft.com/office/drawing/2014/main" id="{136CA388-5D6C-5F46-BC4F-12C6A9259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507" y="6149256"/>
            <a:ext cx="1755382" cy="1850155"/>
          </a:xfrm>
          <a:custGeom>
            <a:avLst/>
            <a:gdLst>
              <a:gd name="T0" fmla="*/ 0 w 1880"/>
              <a:gd name="T1" fmla="*/ 0 h 1982"/>
              <a:gd name="T2" fmla="*/ 1879 w 1880"/>
              <a:gd name="T3" fmla="*/ 913 h 1982"/>
              <a:gd name="T4" fmla="*/ 42 w 1880"/>
              <a:gd name="T5" fmla="*/ 198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80" h="1982">
                <a:moveTo>
                  <a:pt x="0" y="0"/>
                </a:moveTo>
                <a:lnTo>
                  <a:pt x="1879" y="913"/>
                </a:lnTo>
                <a:lnTo>
                  <a:pt x="42" y="1981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" name="Line 3">
            <a:extLst>
              <a:ext uri="{FF2B5EF4-FFF2-40B4-BE49-F238E27FC236}">
                <a16:creationId xmlns:a16="http://schemas.microsoft.com/office/drawing/2014/main" id="{C61A1CAC-8D47-4947-8D31-734B07E624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59410" y="2387134"/>
            <a:ext cx="7079216" cy="412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0" name="Line 4">
            <a:extLst>
              <a:ext uri="{FF2B5EF4-FFF2-40B4-BE49-F238E27FC236}">
                <a16:creationId xmlns:a16="http://schemas.microsoft.com/office/drawing/2014/main" id="{BFF18F62-E4FF-5B4F-A533-83F7A1144D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59410" y="11291783"/>
            <a:ext cx="7079216" cy="411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1" name="Line 5">
            <a:extLst>
              <a:ext uri="{FF2B5EF4-FFF2-40B4-BE49-F238E27FC236}">
                <a16:creationId xmlns:a16="http://schemas.microsoft.com/office/drawing/2014/main" id="{F27929C2-99D3-4543-AA4E-BCCB17CEC9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692292" y="6923932"/>
            <a:ext cx="7614896" cy="411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2" name="Freeform 6">
            <a:extLst>
              <a:ext uri="{FF2B5EF4-FFF2-40B4-BE49-F238E27FC236}">
                <a16:creationId xmlns:a16="http://schemas.microsoft.com/office/drawing/2014/main" id="{2EF0D41D-7A7D-0047-87AB-2AE6E8DC6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5344" y="1274568"/>
            <a:ext cx="4376093" cy="2225132"/>
          </a:xfrm>
          <a:custGeom>
            <a:avLst/>
            <a:gdLst>
              <a:gd name="T0" fmla="*/ 4056 w 4683"/>
              <a:gd name="T1" fmla="*/ 2382 h 2383"/>
              <a:gd name="T2" fmla="*/ 4056 w 4683"/>
              <a:gd name="T3" fmla="*/ 2382 h 2383"/>
              <a:gd name="T4" fmla="*/ 637 w 4683"/>
              <a:gd name="T5" fmla="*/ 2382 h 2383"/>
              <a:gd name="T6" fmla="*/ 0 w 4683"/>
              <a:gd name="T7" fmla="*/ 1745 h 2383"/>
              <a:gd name="T8" fmla="*/ 0 w 4683"/>
              <a:gd name="T9" fmla="*/ 637 h 2383"/>
              <a:gd name="T10" fmla="*/ 637 w 4683"/>
              <a:gd name="T11" fmla="*/ 0 h 2383"/>
              <a:gd name="T12" fmla="*/ 4056 w 4683"/>
              <a:gd name="T13" fmla="*/ 0 h 2383"/>
              <a:gd name="T14" fmla="*/ 4682 w 4683"/>
              <a:gd name="T15" fmla="*/ 637 h 2383"/>
              <a:gd name="T16" fmla="*/ 4682 w 4683"/>
              <a:gd name="T17" fmla="*/ 1745 h 2383"/>
              <a:gd name="T18" fmla="*/ 4056 w 4683"/>
              <a:gd name="T19" fmla="*/ 2382 h 2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83" h="2383">
                <a:moveTo>
                  <a:pt x="4056" y="2382"/>
                </a:moveTo>
                <a:lnTo>
                  <a:pt x="4056" y="2382"/>
                </a:lnTo>
                <a:cubicBezTo>
                  <a:pt x="637" y="2382"/>
                  <a:pt x="637" y="2382"/>
                  <a:pt x="637" y="2382"/>
                </a:cubicBezTo>
                <a:cubicBezTo>
                  <a:pt x="288" y="2382"/>
                  <a:pt x="0" y="2094"/>
                  <a:pt x="0" y="1745"/>
                </a:cubicBezTo>
                <a:cubicBezTo>
                  <a:pt x="0" y="637"/>
                  <a:pt x="0" y="637"/>
                  <a:pt x="0" y="637"/>
                </a:cubicBezTo>
                <a:cubicBezTo>
                  <a:pt x="0" y="287"/>
                  <a:pt x="288" y="0"/>
                  <a:pt x="637" y="0"/>
                </a:cubicBezTo>
                <a:cubicBezTo>
                  <a:pt x="4056" y="0"/>
                  <a:pt x="4056" y="0"/>
                  <a:pt x="4056" y="0"/>
                </a:cubicBezTo>
                <a:cubicBezTo>
                  <a:pt x="4405" y="0"/>
                  <a:pt x="4682" y="287"/>
                  <a:pt x="4682" y="637"/>
                </a:cubicBezTo>
                <a:cubicBezTo>
                  <a:pt x="4682" y="1745"/>
                  <a:pt x="4682" y="1745"/>
                  <a:pt x="4682" y="1745"/>
                </a:cubicBezTo>
                <a:cubicBezTo>
                  <a:pt x="4682" y="2094"/>
                  <a:pt x="4405" y="2382"/>
                  <a:pt x="4056" y="23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48">
            <a:extLst>
              <a:ext uri="{FF2B5EF4-FFF2-40B4-BE49-F238E27FC236}">
                <a16:creationId xmlns:a16="http://schemas.microsoft.com/office/drawing/2014/main" id="{B252CD2B-91EE-DF45-BDC2-9D0EA1371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2739" y="2073967"/>
            <a:ext cx="1162013" cy="712868"/>
          </a:xfrm>
          <a:custGeom>
            <a:avLst/>
            <a:gdLst>
              <a:gd name="T0" fmla="*/ 1212 w 1244"/>
              <a:gd name="T1" fmla="*/ 760 h 761"/>
              <a:gd name="T2" fmla="*/ 1212 w 1244"/>
              <a:gd name="T3" fmla="*/ 760 h 761"/>
              <a:gd name="T4" fmla="*/ 41 w 1244"/>
              <a:gd name="T5" fmla="*/ 760 h 761"/>
              <a:gd name="T6" fmla="*/ 0 w 1244"/>
              <a:gd name="T7" fmla="*/ 729 h 761"/>
              <a:gd name="T8" fmla="*/ 0 w 1244"/>
              <a:gd name="T9" fmla="*/ 31 h 761"/>
              <a:gd name="T10" fmla="*/ 41 w 1244"/>
              <a:gd name="T11" fmla="*/ 0 h 761"/>
              <a:gd name="T12" fmla="*/ 1212 w 1244"/>
              <a:gd name="T13" fmla="*/ 0 h 761"/>
              <a:gd name="T14" fmla="*/ 1243 w 1244"/>
              <a:gd name="T15" fmla="*/ 31 h 761"/>
              <a:gd name="T16" fmla="*/ 1243 w 1244"/>
              <a:gd name="T17" fmla="*/ 729 h 761"/>
              <a:gd name="T18" fmla="*/ 1212 w 1244"/>
              <a:gd name="T19" fmla="*/ 760 h 761"/>
              <a:gd name="T20" fmla="*/ 52 w 1244"/>
              <a:gd name="T21" fmla="*/ 719 h 761"/>
              <a:gd name="T22" fmla="*/ 52 w 1244"/>
              <a:gd name="T23" fmla="*/ 719 h 761"/>
              <a:gd name="T24" fmla="*/ 1202 w 1244"/>
              <a:gd name="T25" fmla="*/ 719 h 761"/>
              <a:gd name="T26" fmla="*/ 1202 w 1244"/>
              <a:gd name="T27" fmla="*/ 41 h 761"/>
              <a:gd name="T28" fmla="*/ 52 w 1244"/>
              <a:gd name="T29" fmla="*/ 41 h 761"/>
              <a:gd name="T30" fmla="*/ 52 w 1244"/>
              <a:gd name="T31" fmla="*/ 719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44" h="761">
                <a:moveTo>
                  <a:pt x="1212" y="760"/>
                </a:moveTo>
                <a:lnTo>
                  <a:pt x="1212" y="760"/>
                </a:lnTo>
                <a:cubicBezTo>
                  <a:pt x="41" y="760"/>
                  <a:pt x="41" y="760"/>
                  <a:pt x="41" y="760"/>
                </a:cubicBezTo>
                <a:cubicBezTo>
                  <a:pt x="21" y="760"/>
                  <a:pt x="0" y="749"/>
                  <a:pt x="0" y="729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0"/>
                  <a:pt x="21" y="0"/>
                  <a:pt x="41" y="0"/>
                </a:cubicBezTo>
                <a:cubicBezTo>
                  <a:pt x="1212" y="0"/>
                  <a:pt x="1212" y="0"/>
                  <a:pt x="1212" y="0"/>
                </a:cubicBezTo>
                <a:cubicBezTo>
                  <a:pt x="1232" y="0"/>
                  <a:pt x="1243" y="10"/>
                  <a:pt x="1243" y="31"/>
                </a:cubicBezTo>
                <a:cubicBezTo>
                  <a:pt x="1243" y="729"/>
                  <a:pt x="1243" y="729"/>
                  <a:pt x="1243" y="729"/>
                </a:cubicBezTo>
                <a:cubicBezTo>
                  <a:pt x="1243" y="749"/>
                  <a:pt x="1232" y="760"/>
                  <a:pt x="1212" y="760"/>
                </a:cubicBezTo>
                <a:close/>
                <a:moveTo>
                  <a:pt x="52" y="719"/>
                </a:moveTo>
                <a:lnTo>
                  <a:pt x="52" y="719"/>
                </a:lnTo>
                <a:cubicBezTo>
                  <a:pt x="1202" y="719"/>
                  <a:pt x="1202" y="719"/>
                  <a:pt x="1202" y="719"/>
                </a:cubicBezTo>
                <a:cubicBezTo>
                  <a:pt x="1202" y="41"/>
                  <a:pt x="1202" y="41"/>
                  <a:pt x="1202" y="41"/>
                </a:cubicBezTo>
                <a:cubicBezTo>
                  <a:pt x="52" y="41"/>
                  <a:pt x="52" y="41"/>
                  <a:pt x="52" y="41"/>
                </a:cubicBezTo>
                <a:lnTo>
                  <a:pt x="52" y="7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49">
            <a:extLst>
              <a:ext uri="{FF2B5EF4-FFF2-40B4-BE49-F238E27FC236}">
                <a16:creationId xmlns:a16="http://schemas.microsoft.com/office/drawing/2014/main" id="{3052D82C-AC09-744F-96F9-97D02AD35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8116" y="2176984"/>
            <a:ext cx="490352" cy="49447"/>
          </a:xfrm>
          <a:custGeom>
            <a:avLst/>
            <a:gdLst>
              <a:gd name="T0" fmla="*/ 503 w 524"/>
              <a:gd name="T1" fmla="*/ 51 h 52"/>
              <a:gd name="T2" fmla="*/ 503 w 524"/>
              <a:gd name="T3" fmla="*/ 51 h 52"/>
              <a:gd name="T4" fmla="*/ 20 w 524"/>
              <a:gd name="T5" fmla="*/ 51 h 52"/>
              <a:gd name="T6" fmla="*/ 0 w 524"/>
              <a:gd name="T7" fmla="*/ 31 h 52"/>
              <a:gd name="T8" fmla="*/ 20 w 524"/>
              <a:gd name="T9" fmla="*/ 0 h 52"/>
              <a:gd name="T10" fmla="*/ 503 w 524"/>
              <a:gd name="T11" fmla="*/ 0 h 52"/>
              <a:gd name="T12" fmla="*/ 523 w 524"/>
              <a:gd name="T13" fmla="*/ 31 h 52"/>
              <a:gd name="T14" fmla="*/ 503 w 524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4" h="52">
                <a:moveTo>
                  <a:pt x="503" y="51"/>
                </a:moveTo>
                <a:lnTo>
                  <a:pt x="503" y="51"/>
                </a:lnTo>
                <a:cubicBezTo>
                  <a:pt x="20" y="51"/>
                  <a:pt x="20" y="51"/>
                  <a:pt x="20" y="51"/>
                </a:cubicBezTo>
                <a:cubicBezTo>
                  <a:pt x="10" y="51"/>
                  <a:pt x="0" y="41"/>
                  <a:pt x="0" y="31"/>
                </a:cubicBezTo>
                <a:cubicBezTo>
                  <a:pt x="0" y="10"/>
                  <a:pt x="10" y="0"/>
                  <a:pt x="20" y="0"/>
                </a:cubicBezTo>
                <a:cubicBezTo>
                  <a:pt x="503" y="0"/>
                  <a:pt x="503" y="0"/>
                  <a:pt x="503" y="0"/>
                </a:cubicBezTo>
                <a:cubicBezTo>
                  <a:pt x="513" y="0"/>
                  <a:pt x="523" y="10"/>
                  <a:pt x="523" y="31"/>
                </a:cubicBezTo>
                <a:cubicBezTo>
                  <a:pt x="523" y="41"/>
                  <a:pt x="513" y="51"/>
                  <a:pt x="503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50">
            <a:extLst>
              <a:ext uri="{FF2B5EF4-FFF2-40B4-BE49-F238E27FC236}">
                <a16:creationId xmlns:a16="http://schemas.microsoft.com/office/drawing/2014/main" id="{4E6825AD-FCD6-944B-9257-EC6DAE093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8116" y="2292361"/>
            <a:ext cx="374975" cy="49447"/>
          </a:xfrm>
          <a:custGeom>
            <a:avLst/>
            <a:gdLst>
              <a:gd name="T0" fmla="*/ 379 w 401"/>
              <a:gd name="T1" fmla="*/ 52 h 53"/>
              <a:gd name="T2" fmla="*/ 379 w 401"/>
              <a:gd name="T3" fmla="*/ 52 h 53"/>
              <a:gd name="T4" fmla="*/ 20 w 401"/>
              <a:gd name="T5" fmla="*/ 52 h 53"/>
              <a:gd name="T6" fmla="*/ 0 w 401"/>
              <a:gd name="T7" fmla="*/ 21 h 53"/>
              <a:gd name="T8" fmla="*/ 20 w 401"/>
              <a:gd name="T9" fmla="*/ 0 h 53"/>
              <a:gd name="T10" fmla="*/ 379 w 401"/>
              <a:gd name="T11" fmla="*/ 0 h 53"/>
              <a:gd name="T12" fmla="*/ 400 w 401"/>
              <a:gd name="T13" fmla="*/ 21 h 53"/>
              <a:gd name="T14" fmla="*/ 379 w 401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1" h="53">
                <a:moveTo>
                  <a:pt x="379" y="52"/>
                </a:moveTo>
                <a:lnTo>
                  <a:pt x="379" y="52"/>
                </a:lnTo>
                <a:cubicBezTo>
                  <a:pt x="20" y="52"/>
                  <a:pt x="20" y="52"/>
                  <a:pt x="20" y="52"/>
                </a:cubicBezTo>
                <a:cubicBezTo>
                  <a:pt x="10" y="52"/>
                  <a:pt x="0" y="31"/>
                  <a:pt x="0" y="21"/>
                </a:cubicBezTo>
                <a:cubicBezTo>
                  <a:pt x="0" y="10"/>
                  <a:pt x="10" y="0"/>
                  <a:pt x="20" y="0"/>
                </a:cubicBezTo>
                <a:cubicBezTo>
                  <a:pt x="379" y="0"/>
                  <a:pt x="379" y="0"/>
                  <a:pt x="379" y="0"/>
                </a:cubicBezTo>
                <a:cubicBezTo>
                  <a:pt x="390" y="0"/>
                  <a:pt x="400" y="10"/>
                  <a:pt x="400" y="21"/>
                </a:cubicBezTo>
                <a:cubicBezTo>
                  <a:pt x="400" y="31"/>
                  <a:pt x="390" y="52"/>
                  <a:pt x="379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51">
            <a:extLst>
              <a:ext uri="{FF2B5EF4-FFF2-40B4-BE49-F238E27FC236}">
                <a16:creationId xmlns:a16="http://schemas.microsoft.com/office/drawing/2014/main" id="{DC0E64C6-3765-D746-95FE-2A52798AF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169" y="2630251"/>
            <a:ext cx="49447" cy="49447"/>
          </a:xfrm>
          <a:custGeom>
            <a:avLst/>
            <a:gdLst>
              <a:gd name="T0" fmla="*/ 31 w 53"/>
              <a:gd name="T1" fmla="*/ 51 h 52"/>
              <a:gd name="T2" fmla="*/ 31 w 53"/>
              <a:gd name="T3" fmla="*/ 51 h 52"/>
              <a:gd name="T4" fmla="*/ 31 w 53"/>
              <a:gd name="T5" fmla="*/ 51 h 52"/>
              <a:gd name="T6" fmla="*/ 0 w 53"/>
              <a:gd name="T7" fmla="*/ 20 h 52"/>
              <a:gd name="T8" fmla="*/ 31 w 53"/>
              <a:gd name="T9" fmla="*/ 0 h 52"/>
              <a:gd name="T10" fmla="*/ 31 w 53"/>
              <a:gd name="T11" fmla="*/ 0 h 52"/>
              <a:gd name="T12" fmla="*/ 52 w 53"/>
              <a:gd name="T13" fmla="*/ 20 h 52"/>
              <a:gd name="T14" fmla="*/ 31 w 53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" h="52">
                <a:moveTo>
                  <a:pt x="31" y="51"/>
                </a:moveTo>
                <a:lnTo>
                  <a:pt x="31" y="51"/>
                </a:lnTo>
                <a:lnTo>
                  <a:pt x="31" y="51"/>
                </a:lnTo>
                <a:cubicBezTo>
                  <a:pt x="11" y="51"/>
                  <a:pt x="0" y="41"/>
                  <a:pt x="0" y="20"/>
                </a:cubicBezTo>
                <a:cubicBezTo>
                  <a:pt x="0" y="10"/>
                  <a:pt x="11" y="0"/>
                  <a:pt x="31" y="0"/>
                </a:cubicBezTo>
                <a:lnTo>
                  <a:pt x="31" y="0"/>
                </a:lnTo>
                <a:cubicBezTo>
                  <a:pt x="41" y="0"/>
                  <a:pt x="52" y="10"/>
                  <a:pt x="52" y="20"/>
                </a:cubicBezTo>
                <a:cubicBezTo>
                  <a:pt x="52" y="41"/>
                  <a:pt x="41" y="51"/>
                  <a:pt x="31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52">
            <a:extLst>
              <a:ext uri="{FF2B5EF4-FFF2-40B4-BE49-F238E27FC236}">
                <a16:creationId xmlns:a16="http://schemas.microsoft.com/office/drawing/2014/main" id="{E02E48E8-7C25-5545-B19A-3B62449E0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0327" y="2630251"/>
            <a:ext cx="251359" cy="49447"/>
          </a:xfrm>
          <a:custGeom>
            <a:avLst/>
            <a:gdLst>
              <a:gd name="T0" fmla="*/ 246 w 268"/>
              <a:gd name="T1" fmla="*/ 51 h 52"/>
              <a:gd name="T2" fmla="*/ 246 w 268"/>
              <a:gd name="T3" fmla="*/ 51 h 52"/>
              <a:gd name="T4" fmla="*/ 246 w 268"/>
              <a:gd name="T5" fmla="*/ 51 h 52"/>
              <a:gd name="T6" fmla="*/ 216 w 268"/>
              <a:gd name="T7" fmla="*/ 20 h 52"/>
              <a:gd name="T8" fmla="*/ 246 w 268"/>
              <a:gd name="T9" fmla="*/ 0 h 52"/>
              <a:gd name="T10" fmla="*/ 246 w 268"/>
              <a:gd name="T11" fmla="*/ 0 h 52"/>
              <a:gd name="T12" fmla="*/ 267 w 268"/>
              <a:gd name="T13" fmla="*/ 20 h 52"/>
              <a:gd name="T14" fmla="*/ 246 w 268"/>
              <a:gd name="T15" fmla="*/ 51 h 52"/>
              <a:gd name="T16" fmla="*/ 175 w 268"/>
              <a:gd name="T17" fmla="*/ 51 h 52"/>
              <a:gd name="T18" fmla="*/ 175 w 268"/>
              <a:gd name="T19" fmla="*/ 51 h 52"/>
              <a:gd name="T20" fmla="*/ 175 w 268"/>
              <a:gd name="T21" fmla="*/ 51 h 52"/>
              <a:gd name="T22" fmla="*/ 144 w 268"/>
              <a:gd name="T23" fmla="*/ 20 h 52"/>
              <a:gd name="T24" fmla="*/ 175 w 268"/>
              <a:gd name="T25" fmla="*/ 0 h 52"/>
              <a:gd name="T26" fmla="*/ 175 w 268"/>
              <a:gd name="T27" fmla="*/ 0 h 52"/>
              <a:gd name="T28" fmla="*/ 195 w 268"/>
              <a:gd name="T29" fmla="*/ 20 h 52"/>
              <a:gd name="T30" fmla="*/ 175 w 268"/>
              <a:gd name="T31" fmla="*/ 51 h 52"/>
              <a:gd name="T32" fmla="*/ 103 w 268"/>
              <a:gd name="T33" fmla="*/ 51 h 52"/>
              <a:gd name="T34" fmla="*/ 103 w 268"/>
              <a:gd name="T35" fmla="*/ 51 h 52"/>
              <a:gd name="T36" fmla="*/ 103 w 268"/>
              <a:gd name="T37" fmla="*/ 51 h 52"/>
              <a:gd name="T38" fmla="*/ 72 w 268"/>
              <a:gd name="T39" fmla="*/ 20 h 52"/>
              <a:gd name="T40" fmla="*/ 103 w 268"/>
              <a:gd name="T41" fmla="*/ 0 h 52"/>
              <a:gd name="T42" fmla="*/ 103 w 268"/>
              <a:gd name="T43" fmla="*/ 0 h 52"/>
              <a:gd name="T44" fmla="*/ 123 w 268"/>
              <a:gd name="T45" fmla="*/ 20 h 52"/>
              <a:gd name="T46" fmla="*/ 103 w 268"/>
              <a:gd name="T47" fmla="*/ 51 h 52"/>
              <a:gd name="T48" fmla="*/ 31 w 268"/>
              <a:gd name="T49" fmla="*/ 51 h 52"/>
              <a:gd name="T50" fmla="*/ 31 w 268"/>
              <a:gd name="T51" fmla="*/ 51 h 52"/>
              <a:gd name="T52" fmla="*/ 31 w 268"/>
              <a:gd name="T53" fmla="*/ 51 h 52"/>
              <a:gd name="T54" fmla="*/ 0 w 268"/>
              <a:gd name="T55" fmla="*/ 20 h 52"/>
              <a:gd name="T56" fmla="*/ 31 w 268"/>
              <a:gd name="T57" fmla="*/ 0 h 52"/>
              <a:gd name="T58" fmla="*/ 31 w 268"/>
              <a:gd name="T59" fmla="*/ 0 h 52"/>
              <a:gd name="T60" fmla="*/ 51 w 268"/>
              <a:gd name="T61" fmla="*/ 20 h 52"/>
              <a:gd name="T62" fmla="*/ 31 w 268"/>
              <a:gd name="T63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68" h="52">
                <a:moveTo>
                  <a:pt x="246" y="51"/>
                </a:moveTo>
                <a:lnTo>
                  <a:pt x="246" y="51"/>
                </a:lnTo>
                <a:lnTo>
                  <a:pt x="246" y="51"/>
                </a:lnTo>
                <a:cubicBezTo>
                  <a:pt x="226" y="51"/>
                  <a:pt x="216" y="41"/>
                  <a:pt x="216" y="20"/>
                </a:cubicBezTo>
                <a:cubicBezTo>
                  <a:pt x="216" y="10"/>
                  <a:pt x="226" y="0"/>
                  <a:pt x="246" y="0"/>
                </a:cubicBezTo>
                <a:lnTo>
                  <a:pt x="246" y="0"/>
                </a:lnTo>
                <a:cubicBezTo>
                  <a:pt x="257" y="0"/>
                  <a:pt x="267" y="10"/>
                  <a:pt x="267" y="20"/>
                </a:cubicBezTo>
                <a:cubicBezTo>
                  <a:pt x="267" y="41"/>
                  <a:pt x="257" y="51"/>
                  <a:pt x="246" y="51"/>
                </a:cubicBezTo>
                <a:close/>
                <a:moveTo>
                  <a:pt x="175" y="51"/>
                </a:moveTo>
                <a:lnTo>
                  <a:pt x="175" y="51"/>
                </a:lnTo>
                <a:lnTo>
                  <a:pt x="175" y="51"/>
                </a:lnTo>
                <a:cubicBezTo>
                  <a:pt x="154" y="51"/>
                  <a:pt x="144" y="41"/>
                  <a:pt x="144" y="20"/>
                </a:cubicBezTo>
                <a:cubicBezTo>
                  <a:pt x="144" y="10"/>
                  <a:pt x="154" y="0"/>
                  <a:pt x="175" y="0"/>
                </a:cubicBezTo>
                <a:lnTo>
                  <a:pt x="175" y="0"/>
                </a:lnTo>
                <a:cubicBezTo>
                  <a:pt x="185" y="0"/>
                  <a:pt x="195" y="10"/>
                  <a:pt x="195" y="20"/>
                </a:cubicBezTo>
                <a:cubicBezTo>
                  <a:pt x="195" y="41"/>
                  <a:pt x="185" y="51"/>
                  <a:pt x="175" y="51"/>
                </a:cubicBezTo>
                <a:close/>
                <a:moveTo>
                  <a:pt x="103" y="51"/>
                </a:moveTo>
                <a:lnTo>
                  <a:pt x="103" y="51"/>
                </a:lnTo>
                <a:lnTo>
                  <a:pt x="103" y="51"/>
                </a:lnTo>
                <a:cubicBezTo>
                  <a:pt x="82" y="51"/>
                  <a:pt x="72" y="41"/>
                  <a:pt x="72" y="20"/>
                </a:cubicBezTo>
                <a:cubicBezTo>
                  <a:pt x="72" y="10"/>
                  <a:pt x="82" y="0"/>
                  <a:pt x="103" y="0"/>
                </a:cubicBezTo>
                <a:lnTo>
                  <a:pt x="103" y="0"/>
                </a:lnTo>
                <a:cubicBezTo>
                  <a:pt x="113" y="0"/>
                  <a:pt x="123" y="10"/>
                  <a:pt x="123" y="20"/>
                </a:cubicBezTo>
                <a:cubicBezTo>
                  <a:pt x="123" y="41"/>
                  <a:pt x="113" y="51"/>
                  <a:pt x="103" y="51"/>
                </a:cubicBezTo>
                <a:close/>
                <a:moveTo>
                  <a:pt x="31" y="51"/>
                </a:moveTo>
                <a:lnTo>
                  <a:pt x="31" y="51"/>
                </a:lnTo>
                <a:lnTo>
                  <a:pt x="31" y="51"/>
                </a:lnTo>
                <a:cubicBezTo>
                  <a:pt x="21" y="51"/>
                  <a:pt x="0" y="41"/>
                  <a:pt x="0" y="20"/>
                </a:cubicBezTo>
                <a:cubicBezTo>
                  <a:pt x="0" y="10"/>
                  <a:pt x="21" y="0"/>
                  <a:pt x="31" y="0"/>
                </a:cubicBezTo>
                <a:lnTo>
                  <a:pt x="31" y="0"/>
                </a:lnTo>
                <a:cubicBezTo>
                  <a:pt x="41" y="0"/>
                  <a:pt x="51" y="10"/>
                  <a:pt x="51" y="20"/>
                </a:cubicBezTo>
                <a:cubicBezTo>
                  <a:pt x="51" y="41"/>
                  <a:pt x="41" y="51"/>
                  <a:pt x="31" y="5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53">
            <a:extLst>
              <a:ext uri="{FF2B5EF4-FFF2-40B4-BE49-F238E27FC236}">
                <a16:creationId xmlns:a16="http://schemas.microsoft.com/office/drawing/2014/main" id="{F133EB0E-7848-1E46-9124-20FDAA683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2639" y="2630251"/>
            <a:ext cx="41206" cy="49447"/>
          </a:xfrm>
          <a:custGeom>
            <a:avLst/>
            <a:gdLst>
              <a:gd name="T0" fmla="*/ 21 w 42"/>
              <a:gd name="T1" fmla="*/ 51 h 52"/>
              <a:gd name="T2" fmla="*/ 21 w 42"/>
              <a:gd name="T3" fmla="*/ 51 h 52"/>
              <a:gd name="T4" fmla="*/ 21 w 42"/>
              <a:gd name="T5" fmla="*/ 51 h 52"/>
              <a:gd name="T6" fmla="*/ 0 w 42"/>
              <a:gd name="T7" fmla="*/ 20 h 52"/>
              <a:gd name="T8" fmla="*/ 21 w 42"/>
              <a:gd name="T9" fmla="*/ 0 h 52"/>
              <a:gd name="T10" fmla="*/ 21 w 42"/>
              <a:gd name="T11" fmla="*/ 0 h 52"/>
              <a:gd name="T12" fmla="*/ 41 w 42"/>
              <a:gd name="T13" fmla="*/ 20 h 52"/>
              <a:gd name="T14" fmla="*/ 21 w 42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52">
                <a:moveTo>
                  <a:pt x="21" y="51"/>
                </a:moveTo>
                <a:lnTo>
                  <a:pt x="21" y="51"/>
                </a:lnTo>
                <a:lnTo>
                  <a:pt x="21" y="51"/>
                </a:lnTo>
                <a:cubicBezTo>
                  <a:pt x="11" y="51"/>
                  <a:pt x="0" y="41"/>
                  <a:pt x="0" y="20"/>
                </a:cubicBezTo>
                <a:cubicBezTo>
                  <a:pt x="0" y="10"/>
                  <a:pt x="11" y="0"/>
                  <a:pt x="21" y="0"/>
                </a:cubicBezTo>
                <a:lnTo>
                  <a:pt x="21" y="0"/>
                </a:lnTo>
                <a:cubicBezTo>
                  <a:pt x="31" y="0"/>
                  <a:pt x="41" y="10"/>
                  <a:pt x="41" y="20"/>
                </a:cubicBezTo>
                <a:cubicBezTo>
                  <a:pt x="41" y="41"/>
                  <a:pt x="31" y="51"/>
                  <a:pt x="21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54">
            <a:extLst>
              <a:ext uri="{FF2B5EF4-FFF2-40B4-BE49-F238E27FC236}">
                <a16:creationId xmlns:a16="http://schemas.microsoft.com/office/drawing/2014/main" id="{A4809B77-364C-9A4D-BF16-E87A2AFF0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4398" y="2514874"/>
            <a:ext cx="383218" cy="49447"/>
          </a:xfrm>
          <a:custGeom>
            <a:avLst/>
            <a:gdLst>
              <a:gd name="T0" fmla="*/ 390 w 412"/>
              <a:gd name="T1" fmla="*/ 51 h 52"/>
              <a:gd name="T2" fmla="*/ 390 w 412"/>
              <a:gd name="T3" fmla="*/ 51 h 52"/>
              <a:gd name="T4" fmla="*/ 21 w 412"/>
              <a:gd name="T5" fmla="*/ 51 h 52"/>
              <a:gd name="T6" fmla="*/ 0 w 412"/>
              <a:gd name="T7" fmla="*/ 20 h 52"/>
              <a:gd name="T8" fmla="*/ 21 w 412"/>
              <a:gd name="T9" fmla="*/ 0 h 52"/>
              <a:gd name="T10" fmla="*/ 390 w 412"/>
              <a:gd name="T11" fmla="*/ 0 h 52"/>
              <a:gd name="T12" fmla="*/ 411 w 412"/>
              <a:gd name="T13" fmla="*/ 20 h 52"/>
              <a:gd name="T14" fmla="*/ 390 w 412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2" h="52">
                <a:moveTo>
                  <a:pt x="390" y="51"/>
                </a:moveTo>
                <a:lnTo>
                  <a:pt x="390" y="51"/>
                </a:lnTo>
                <a:cubicBezTo>
                  <a:pt x="21" y="51"/>
                  <a:pt x="21" y="51"/>
                  <a:pt x="21" y="51"/>
                </a:cubicBezTo>
                <a:cubicBezTo>
                  <a:pt x="10" y="51"/>
                  <a:pt x="0" y="41"/>
                  <a:pt x="0" y="20"/>
                </a:cubicBezTo>
                <a:cubicBezTo>
                  <a:pt x="0" y="10"/>
                  <a:pt x="10" y="0"/>
                  <a:pt x="21" y="0"/>
                </a:cubicBezTo>
                <a:cubicBezTo>
                  <a:pt x="390" y="0"/>
                  <a:pt x="390" y="0"/>
                  <a:pt x="390" y="0"/>
                </a:cubicBezTo>
                <a:cubicBezTo>
                  <a:pt x="400" y="0"/>
                  <a:pt x="411" y="10"/>
                  <a:pt x="411" y="20"/>
                </a:cubicBezTo>
                <a:cubicBezTo>
                  <a:pt x="411" y="41"/>
                  <a:pt x="400" y="51"/>
                  <a:pt x="390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55">
            <a:extLst>
              <a:ext uri="{FF2B5EF4-FFF2-40B4-BE49-F238E27FC236}">
                <a16:creationId xmlns:a16="http://schemas.microsoft.com/office/drawing/2014/main" id="{249CA6D0-9530-C54A-A31A-73752AE9F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8116" y="2514874"/>
            <a:ext cx="210150" cy="152461"/>
          </a:xfrm>
          <a:custGeom>
            <a:avLst/>
            <a:gdLst>
              <a:gd name="T0" fmla="*/ 205 w 227"/>
              <a:gd name="T1" fmla="*/ 164 h 165"/>
              <a:gd name="T2" fmla="*/ 205 w 227"/>
              <a:gd name="T3" fmla="*/ 164 h 165"/>
              <a:gd name="T4" fmla="*/ 20 w 227"/>
              <a:gd name="T5" fmla="*/ 164 h 165"/>
              <a:gd name="T6" fmla="*/ 0 w 227"/>
              <a:gd name="T7" fmla="*/ 143 h 165"/>
              <a:gd name="T8" fmla="*/ 0 w 227"/>
              <a:gd name="T9" fmla="*/ 20 h 165"/>
              <a:gd name="T10" fmla="*/ 20 w 227"/>
              <a:gd name="T11" fmla="*/ 0 h 165"/>
              <a:gd name="T12" fmla="*/ 205 w 227"/>
              <a:gd name="T13" fmla="*/ 0 h 165"/>
              <a:gd name="T14" fmla="*/ 226 w 227"/>
              <a:gd name="T15" fmla="*/ 20 h 165"/>
              <a:gd name="T16" fmla="*/ 226 w 227"/>
              <a:gd name="T17" fmla="*/ 143 h 165"/>
              <a:gd name="T18" fmla="*/ 205 w 227"/>
              <a:gd name="T19" fmla="*/ 164 h 165"/>
              <a:gd name="T20" fmla="*/ 41 w 227"/>
              <a:gd name="T21" fmla="*/ 123 h 165"/>
              <a:gd name="T22" fmla="*/ 41 w 227"/>
              <a:gd name="T23" fmla="*/ 123 h 165"/>
              <a:gd name="T24" fmla="*/ 174 w 227"/>
              <a:gd name="T25" fmla="*/ 123 h 165"/>
              <a:gd name="T26" fmla="*/ 174 w 227"/>
              <a:gd name="T27" fmla="*/ 51 h 165"/>
              <a:gd name="T28" fmla="*/ 41 w 227"/>
              <a:gd name="T29" fmla="*/ 51 h 165"/>
              <a:gd name="T30" fmla="*/ 41 w 227"/>
              <a:gd name="T31" fmla="*/ 123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7" h="165">
                <a:moveTo>
                  <a:pt x="205" y="164"/>
                </a:moveTo>
                <a:lnTo>
                  <a:pt x="205" y="164"/>
                </a:lnTo>
                <a:cubicBezTo>
                  <a:pt x="20" y="164"/>
                  <a:pt x="20" y="164"/>
                  <a:pt x="20" y="164"/>
                </a:cubicBezTo>
                <a:cubicBezTo>
                  <a:pt x="10" y="164"/>
                  <a:pt x="0" y="153"/>
                  <a:pt x="0" y="143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15" y="0"/>
                  <a:pt x="226" y="10"/>
                  <a:pt x="226" y="20"/>
                </a:cubicBezTo>
                <a:cubicBezTo>
                  <a:pt x="226" y="143"/>
                  <a:pt x="226" y="143"/>
                  <a:pt x="226" y="143"/>
                </a:cubicBezTo>
                <a:cubicBezTo>
                  <a:pt x="226" y="153"/>
                  <a:pt x="215" y="164"/>
                  <a:pt x="205" y="164"/>
                </a:cubicBezTo>
                <a:close/>
                <a:moveTo>
                  <a:pt x="41" y="123"/>
                </a:moveTo>
                <a:lnTo>
                  <a:pt x="41" y="123"/>
                </a:lnTo>
                <a:cubicBezTo>
                  <a:pt x="174" y="123"/>
                  <a:pt x="174" y="123"/>
                  <a:pt x="174" y="123"/>
                </a:cubicBezTo>
                <a:cubicBezTo>
                  <a:pt x="174" y="51"/>
                  <a:pt x="174" y="51"/>
                  <a:pt x="174" y="51"/>
                </a:cubicBezTo>
                <a:cubicBezTo>
                  <a:pt x="41" y="51"/>
                  <a:pt x="41" y="51"/>
                  <a:pt x="41" y="51"/>
                </a:cubicBezTo>
                <a:lnTo>
                  <a:pt x="41" y="1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56">
            <a:extLst>
              <a:ext uri="{FF2B5EF4-FFF2-40B4-BE49-F238E27FC236}">
                <a16:creationId xmlns:a16="http://schemas.microsoft.com/office/drawing/2014/main" id="{0D534240-1CD6-B945-9653-D7438AF3D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5152" y="2176984"/>
            <a:ext cx="152464" cy="49447"/>
          </a:xfrm>
          <a:custGeom>
            <a:avLst/>
            <a:gdLst>
              <a:gd name="T0" fmla="*/ 143 w 165"/>
              <a:gd name="T1" fmla="*/ 51 h 52"/>
              <a:gd name="T2" fmla="*/ 143 w 165"/>
              <a:gd name="T3" fmla="*/ 51 h 52"/>
              <a:gd name="T4" fmla="*/ 20 w 165"/>
              <a:gd name="T5" fmla="*/ 51 h 52"/>
              <a:gd name="T6" fmla="*/ 0 w 165"/>
              <a:gd name="T7" fmla="*/ 31 h 52"/>
              <a:gd name="T8" fmla="*/ 20 w 165"/>
              <a:gd name="T9" fmla="*/ 0 h 52"/>
              <a:gd name="T10" fmla="*/ 143 w 165"/>
              <a:gd name="T11" fmla="*/ 0 h 52"/>
              <a:gd name="T12" fmla="*/ 164 w 165"/>
              <a:gd name="T13" fmla="*/ 31 h 52"/>
              <a:gd name="T14" fmla="*/ 143 w 165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5" h="52">
                <a:moveTo>
                  <a:pt x="143" y="51"/>
                </a:moveTo>
                <a:lnTo>
                  <a:pt x="143" y="51"/>
                </a:lnTo>
                <a:cubicBezTo>
                  <a:pt x="20" y="51"/>
                  <a:pt x="20" y="51"/>
                  <a:pt x="20" y="51"/>
                </a:cubicBezTo>
                <a:cubicBezTo>
                  <a:pt x="10" y="51"/>
                  <a:pt x="0" y="41"/>
                  <a:pt x="0" y="31"/>
                </a:cubicBezTo>
                <a:cubicBezTo>
                  <a:pt x="0" y="10"/>
                  <a:pt x="10" y="0"/>
                  <a:pt x="20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53" y="0"/>
                  <a:pt x="164" y="10"/>
                  <a:pt x="164" y="31"/>
                </a:cubicBezTo>
                <a:cubicBezTo>
                  <a:pt x="164" y="41"/>
                  <a:pt x="153" y="51"/>
                  <a:pt x="143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57">
            <a:extLst>
              <a:ext uri="{FF2B5EF4-FFF2-40B4-BE49-F238E27FC236}">
                <a16:creationId xmlns:a16="http://schemas.microsoft.com/office/drawing/2014/main" id="{FB06B4A2-22C0-B94A-880F-1343044C0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103" y="10208060"/>
            <a:ext cx="4376093" cy="2225132"/>
          </a:xfrm>
          <a:custGeom>
            <a:avLst/>
            <a:gdLst>
              <a:gd name="T0" fmla="*/ 4045 w 4683"/>
              <a:gd name="T1" fmla="*/ 2382 h 2383"/>
              <a:gd name="T2" fmla="*/ 4045 w 4683"/>
              <a:gd name="T3" fmla="*/ 2382 h 2383"/>
              <a:gd name="T4" fmla="*/ 626 w 4683"/>
              <a:gd name="T5" fmla="*/ 2382 h 2383"/>
              <a:gd name="T6" fmla="*/ 0 w 4683"/>
              <a:gd name="T7" fmla="*/ 1756 h 2383"/>
              <a:gd name="T8" fmla="*/ 0 w 4683"/>
              <a:gd name="T9" fmla="*/ 637 h 2383"/>
              <a:gd name="T10" fmla="*/ 626 w 4683"/>
              <a:gd name="T11" fmla="*/ 0 h 2383"/>
              <a:gd name="T12" fmla="*/ 4045 w 4683"/>
              <a:gd name="T13" fmla="*/ 0 h 2383"/>
              <a:gd name="T14" fmla="*/ 4682 w 4683"/>
              <a:gd name="T15" fmla="*/ 637 h 2383"/>
              <a:gd name="T16" fmla="*/ 4682 w 4683"/>
              <a:gd name="T17" fmla="*/ 1756 h 2383"/>
              <a:gd name="T18" fmla="*/ 4045 w 4683"/>
              <a:gd name="T19" fmla="*/ 2382 h 2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83" h="2383">
                <a:moveTo>
                  <a:pt x="4045" y="2382"/>
                </a:moveTo>
                <a:lnTo>
                  <a:pt x="4045" y="2382"/>
                </a:lnTo>
                <a:cubicBezTo>
                  <a:pt x="626" y="2382"/>
                  <a:pt x="626" y="2382"/>
                  <a:pt x="626" y="2382"/>
                </a:cubicBezTo>
                <a:cubicBezTo>
                  <a:pt x="287" y="2382"/>
                  <a:pt x="0" y="2105"/>
                  <a:pt x="0" y="1756"/>
                </a:cubicBezTo>
                <a:cubicBezTo>
                  <a:pt x="0" y="637"/>
                  <a:pt x="0" y="637"/>
                  <a:pt x="0" y="637"/>
                </a:cubicBezTo>
                <a:cubicBezTo>
                  <a:pt x="0" y="288"/>
                  <a:pt x="287" y="0"/>
                  <a:pt x="626" y="0"/>
                </a:cubicBezTo>
                <a:cubicBezTo>
                  <a:pt x="4045" y="0"/>
                  <a:pt x="4045" y="0"/>
                  <a:pt x="4045" y="0"/>
                </a:cubicBezTo>
                <a:cubicBezTo>
                  <a:pt x="4394" y="0"/>
                  <a:pt x="4682" y="288"/>
                  <a:pt x="4682" y="637"/>
                </a:cubicBezTo>
                <a:cubicBezTo>
                  <a:pt x="4682" y="1756"/>
                  <a:pt x="4682" y="1756"/>
                  <a:pt x="4682" y="1756"/>
                </a:cubicBezTo>
                <a:cubicBezTo>
                  <a:pt x="4682" y="2105"/>
                  <a:pt x="4394" y="2382"/>
                  <a:pt x="4045" y="238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00">
            <a:extLst>
              <a:ext uri="{FF2B5EF4-FFF2-40B4-BE49-F238E27FC236}">
                <a16:creationId xmlns:a16="http://schemas.microsoft.com/office/drawing/2014/main" id="{A37300CD-7E42-F04F-8667-2DBD96480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4498" y="11003340"/>
            <a:ext cx="1162013" cy="708746"/>
          </a:xfrm>
          <a:custGeom>
            <a:avLst/>
            <a:gdLst>
              <a:gd name="T0" fmla="*/ 1212 w 1243"/>
              <a:gd name="T1" fmla="*/ 759 h 760"/>
              <a:gd name="T2" fmla="*/ 1212 w 1243"/>
              <a:gd name="T3" fmla="*/ 759 h 760"/>
              <a:gd name="T4" fmla="*/ 31 w 1243"/>
              <a:gd name="T5" fmla="*/ 759 h 760"/>
              <a:gd name="T6" fmla="*/ 0 w 1243"/>
              <a:gd name="T7" fmla="*/ 729 h 760"/>
              <a:gd name="T8" fmla="*/ 0 w 1243"/>
              <a:gd name="T9" fmla="*/ 31 h 760"/>
              <a:gd name="T10" fmla="*/ 31 w 1243"/>
              <a:gd name="T11" fmla="*/ 0 h 760"/>
              <a:gd name="T12" fmla="*/ 1212 w 1243"/>
              <a:gd name="T13" fmla="*/ 0 h 760"/>
              <a:gd name="T14" fmla="*/ 1242 w 1243"/>
              <a:gd name="T15" fmla="*/ 31 h 760"/>
              <a:gd name="T16" fmla="*/ 1242 w 1243"/>
              <a:gd name="T17" fmla="*/ 729 h 760"/>
              <a:gd name="T18" fmla="*/ 1212 w 1243"/>
              <a:gd name="T19" fmla="*/ 759 h 760"/>
              <a:gd name="T20" fmla="*/ 41 w 1243"/>
              <a:gd name="T21" fmla="*/ 718 h 760"/>
              <a:gd name="T22" fmla="*/ 41 w 1243"/>
              <a:gd name="T23" fmla="*/ 718 h 760"/>
              <a:gd name="T24" fmla="*/ 1201 w 1243"/>
              <a:gd name="T25" fmla="*/ 718 h 760"/>
              <a:gd name="T26" fmla="*/ 1201 w 1243"/>
              <a:gd name="T27" fmla="*/ 41 h 760"/>
              <a:gd name="T28" fmla="*/ 41 w 1243"/>
              <a:gd name="T29" fmla="*/ 41 h 760"/>
              <a:gd name="T30" fmla="*/ 41 w 1243"/>
              <a:gd name="T31" fmla="*/ 718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43" h="760">
                <a:moveTo>
                  <a:pt x="1212" y="759"/>
                </a:moveTo>
                <a:lnTo>
                  <a:pt x="1212" y="759"/>
                </a:lnTo>
                <a:cubicBezTo>
                  <a:pt x="31" y="759"/>
                  <a:pt x="31" y="759"/>
                  <a:pt x="31" y="759"/>
                </a:cubicBezTo>
                <a:cubicBezTo>
                  <a:pt x="10" y="759"/>
                  <a:pt x="0" y="749"/>
                  <a:pt x="0" y="729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0"/>
                  <a:pt x="10" y="0"/>
                  <a:pt x="31" y="0"/>
                </a:cubicBezTo>
                <a:cubicBezTo>
                  <a:pt x="1212" y="0"/>
                  <a:pt x="1212" y="0"/>
                  <a:pt x="1212" y="0"/>
                </a:cubicBezTo>
                <a:cubicBezTo>
                  <a:pt x="1232" y="0"/>
                  <a:pt x="1242" y="20"/>
                  <a:pt x="1242" y="31"/>
                </a:cubicBezTo>
                <a:cubicBezTo>
                  <a:pt x="1242" y="729"/>
                  <a:pt x="1242" y="729"/>
                  <a:pt x="1242" y="729"/>
                </a:cubicBezTo>
                <a:cubicBezTo>
                  <a:pt x="1242" y="749"/>
                  <a:pt x="1232" y="759"/>
                  <a:pt x="1212" y="759"/>
                </a:cubicBezTo>
                <a:close/>
                <a:moveTo>
                  <a:pt x="41" y="718"/>
                </a:moveTo>
                <a:lnTo>
                  <a:pt x="41" y="718"/>
                </a:lnTo>
                <a:cubicBezTo>
                  <a:pt x="1201" y="718"/>
                  <a:pt x="1201" y="718"/>
                  <a:pt x="1201" y="718"/>
                </a:cubicBezTo>
                <a:cubicBezTo>
                  <a:pt x="1201" y="41"/>
                  <a:pt x="1201" y="41"/>
                  <a:pt x="1201" y="41"/>
                </a:cubicBezTo>
                <a:cubicBezTo>
                  <a:pt x="41" y="41"/>
                  <a:pt x="41" y="41"/>
                  <a:pt x="41" y="41"/>
                </a:cubicBezTo>
                <a:lnTo>
                  <a:pt x="41" y="7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01">
            <a:extLst>
              <a:ext uri="{FF2B5EF4-FFF2-40B4-BE49-F238E27FC236}">
                <a16:creationId xmlns:a16="http://schemas.microsoft.com/office/drawing/2014/main" id="{29C842C9-4B14-7A45-BF6F-EE53DADB7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875" y="11118717"/>
            <a:ext cx="490352" cy="41206"/>
          </a:xfrm>
          <a:custGeom>
            <a:avLst/>
            <a:gdLst>
              <a:gd name="T0" fmla="*/ 503 w 525"/>
              <a:gd name="T1" fmla="*/ 41 h 42"/>
              <a:gd name="T2" fmla="*/ 503 w 525"/>
              <a:gd name="T3" fmla="*/ 41 h 42"/>
              <a:gd name="T4" fmla="*/ 21 w 525"/>
              <a:gd name="T5" fmla="*/ 41 h 42"/>
              <a:gd name="T6" fmla="*/ 0 w 525"/>
              <a:gd name="T7" fmla="*/ 20 h 42"/>
              <a:gd name="T8" fmla="*/ 21 w 525"/>
              <a:gd name="T9" fmla="*/ 0 h 42"/>
              <a:gd name="T10" fmla="*/ 503 w 525"/>
              <a:gd name="T11" fmla="*/ 0 h 42"/>
              <a:gd name="T12" fmla="*/ 524 w 525"/>
              <a:gd name="T13" fmla="*/ 20 h 42"/>
              <a:gd name="T14" fmla="*/ 503 w 525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5" h="42">
                <a:moveTo>
                  <a:pt x="503" y="41"/>
                </a:moveTo>
                <a:lnTo>
                  <a:pt x="503" y="41"/>
                </a:lnTo>
                <a:cubicBezTo>
                  <a:pt x="21" y="41"/>
                  <a:pt x="21" y="41"/>
                  <a:pt x="21" y="41"/>
                </a:cubicBezTo>
                <a:cubicBezTo>
                  <a:pt x="11" y="41"/>
                  <a:pt x="0" y="31"/>
                  <a:pt x="0" y="20"/>
                </a:cubicBezTo>
                <a:cubicBezTo>
                  <a:pt x="0" y="10"/>
                  <a:pt x="11" y="0"/>
                  <a:pt x="21" y="0"/>
                </a:cubicBezTo>
                <a:cubicBezTo>
                  <a:pt x="503" y="0"/>
                  <a:pt x="503" y="0"/>
                  <a:pt x="503" y="0"/>
                </a:cubicBezTo>
                <a:cubicBezTo>
                  <a:pt x="514" y="0"/>
                  <a:pt x="524" y="10"/>
                  <a:pt x="524" y="20"/>
                </a:cubicBezTo>
                <a:cubicBezTo>
                  <a:pt x="524" y="31"/>
                  <a:pt x="514" y="41"/>
                  <a:pt x="503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02">
            <a:extLst>
              <a:ext uri="{FF2B5EF4-FFF2-40B4-BE49-F238E27FC236}">
                <a16:creationId xmlns:a16="http://schemas.microsoft.com/office/drawing/2014/main" id="{1A7357A2-0ED9-CF4B-8DE6-0E147C0F6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875" y="11225853"/>
            <a:ext cx="374975" cy="49447"/>
          </a:xfrm>
          <a:custGeom>
            <a:avLst/>
            <a:gdLst>
              <a:gd name="T0" fmla="*/ 380 w 402"/>
              <a:gd name="T1" fmla="*/ 51 h 52"/>
              <a:gd name="T2" fmla="*/ 380 w 402"/>
              <a:gd name="T3" fmla="*/ 51 h 52"/>
              <a:gd name="T4" fmla="*/ 21 w 402"/>
              <a:gd name="T5" fmla="*/ 51 h 52"/>
              <a:gd name="T6" fmla="*/ 0 w 402"/>
              <a:gd name="T7" fmla="*/ 20 h 52"/>
              <a:gd name="T8" fmla="*/ 21 w 402"/>
              <a:gd name="T9" fmla="*/ 0 h 52"/>
              <a:gd name="T10" fmla="*/ 380 w 402"/>
              <a:gd name="T11" fmla="*/ 0 h 52"/>
              <a:gd name="T12" fmla="*/ 401 w 402"/>
              <a:gd name="T13" fmla="*/ 20 h 52"/>
              <a:gd name="T14" fmla="*/ 380 w 402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2" h="52">
                <a:moveTo>
                  <a:pt x="380" y="51"/>
                </a:moveTo>
                <a:lnTo>
                  <a:pt x="380" y="51"/>
                </a:lnTo>
                <a:cubicBezTo>
                  <a:pt x="21" y="51"/>
                  <a:pt x="21" y="51"/>
                  <a:pt x="21" y="51"/>
                </a:cubicBezTo>
                <a:cubicBezTo>
                  <a:pt x="11" y="51"/>
                  <a:pt x="0" y="41"/>
                  <a:pt x="0" y="20"/>
                </a:cubicBezTo>
                <a:cubicBezTo>
                  <a:pt x="0" y="10"/>
                  <a:pt x="11" y="0"/>
                  <a:pt x="21" y="0"/>
                </a:cubicBezTo>
                <a:cubicBezTo>
                  <a:pt x="380" y="0"/>
                  <a:pt x="380" y="0"/>
                  <a:pt x="380" y="0"/>
                </a:cubicBezTo>
                <a:cubicBezTo>
                  <a:pt x="390" y="0"/>
                  <a:pt x="401" y="10"/>
                  <a:pt x="401" y="20"/>
                </a:cubicBezTo>
                <a:cubicBezTo>
                  <a:pt x="401" y="41"/>
                  <a:pt x="390" y="51"/>
                  <a:pt x="380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03">
            <a:extLst>
              <a:ext uri="{FF2B5EF4-FFF2-40B4-BE49-F238E27FC236}">
                <a16:creationId xmlns:a16="http://schemas.microsoft.com/office/drawing/2014/main" id="{E316C6FD-F97C-0544-BA9B-92E3211B7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9927" y="11559622"/>
            <a:ext cx="49447" cy="49447"/>
          </a:xfrm>
          <a:custGeom>
            <a:avLst/>
            <a:gdLst>
              <a:gd name="T0" fmla="*/ 31 w 52"/>
              <a:gd name="T1" fmla="*/ 52 h 53"/>
              <a:gd name="T2" fmla="*/ 31 w 52"/>
              <a:gd name="T3" fmla="*/ 52 h 53"/>
              <a:gd name="T4" fmla="*/ 21 w 52"/>
              <a:gd name="T5" fmla="*/ 52 h 53"/>
              <a:gd name="T6" fmla="*/ 0 w 52"/>
              <a:gd name="T7" fmla="*/ 31 h 53"/>
              <a:gd name="T8" fmla="*/ 21 w 52"/>
              <a:gd name="T9" fmla="*/ 0 h 53"/>
              <a:gd name="T10" fmla="*/ 31 w 52"/>
              <a:gd name="T11" fmla="*/ 0 h 53"/>
              <a:gd name="T12" fmla="*/ 51 w 52"/>
              <a:gd name="T13" fmla="*/ 31 h 53"/>
              <a:gd name="T14" fmla="*/ 31 w 52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53">
                <a:moveTo>
                  <a:pt x="31" y="52"/>
                </a:moveTo>
                <a:lnTo>
                  <a:pt x="31" y="52"/>
                </a:lnTo>
                <a:cubicBezTo>
                  <a:pt x="21" y="52"/>
                  <a:pt x="21" y="52"/>
                  <a:pt x="21" y="52"/>
                </a:cubicBezTo>
                <a:cubicBezTo>
                  <a:pt x="10" y="52"/>
                  <a:pt x="0" y="41"/>
                  <a:pt x="0" y="31"/>
                </a:cubicBezTo>
                <a:cubicBezTo>
                  <a:pt x="0" y="10"/>
                  <a:pt x="10" y="0"/>
                  <a:pt x="2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41" y="0"/>
                  <a:pt x="51" y="10"/>
                  <a:pt x="51" y="31"/>
                </a:cubicBezTo>
                <a:cubicBezTo>
                  <a:pt x="51" y="41"/>
                  <a:pt x="41" y="52"/>
                  <a:pt x="31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04">
            <a:extLst>
              <a:ext uri="{FF2B5EF4-FFF2-40B4-BE49-F238E27FC236}">
                <a16:creationId xmlns:a16="http://schemas.microsoft.com/office/drawing/2014/main" id="{93D159D7-F1B2-1A48-BC17-90088D2FB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2086" y="11559622"/>
            <a:ext cx="251359" cy="49447"/>
          </a:xfrm>
          <a:custGeom>
            <a:avLst/>
            <a:gdLst>
              <a:gd name="T0" fmla="*/ 246 w 268"/>
              <a:gd name="T1" fmla="*/ 52 h 53"/>
              <a:gd name="T2" fmla="*/ 246 w 268"/>
              <a:gd name="T3" fmla="*/ 52 h 53"/>
              <a:gd name="T4" fmla="*/ 236 w 268"/>
              <a:gd name="T5" fmla="*/ 52 h 53"/>
              <a:gd name="T6" fmla="*/ 215 w 268"/>
              <a:gd name="T7" fmla="*/ 31 h 53"/>
              <a:gd name="T8" fmla="*/ 236 w 268"/>
              <a:gd name="T9" fmla="*/ 0 h 53"/>
              <a:gd name="T10" fmla="*/ 246 w 268"/>
              <a:gd name="T11" fmla="*/ 0 h 53"/>
              <a:gd name="T12" fmla="*/ 267 w 268"/>
              <a:gd name="T13" fmla="*/ 31 h 53"/>
              <a:gd name="T14" fmla="*/ 246 w 268"/>
              <a:gd name="T15" fmla="*/ 52 h 53"/>
              <a:gd name="T16" fmla="*/ 174 w 268"/>
              <a:gd name="T17" fmla="*/ 52 h 53"/>
              <a:gd name="T18" fmla="*/ 174 w 268"/>
              <a:gd name="T19" fmla="*/ 52 h 53"/>
              <a:gd name="T20" fmla="*/ 164 w 268"/>
              <a:gd name="T21" fmla="*/ 52 h 53"/>
              <a:gd name="T22" fmla="*/ 144 w 268"/>
              <a:gd name="T23" fmla="*/ 31 h 53"/>
              <a:gd name="T24" fmla="*/ 164 w 268"/>
              <a:gd name="T25" fmla="*/ 0 h 53"/>
              <a:gd name="T26" fmla="*/ 174 w 268"/>
              <a:gd name="T27" fmla="*/ 0 h 53"/>
              <a:gd name="T28" fmla="*/ 195 w 268"/>
              <a:gd name="T29" fmla="*/ 31 h 53"/>
              <a:gd name="T30" fmla="*/ 174 w 268"/>
              <a:gd name="T31" fmla="*/ 52 h 53"/>
              <a:gd name="T32" fmla="*/ 103 w 268"/>
              <a:gd name="T33" fmla="*/ 52 h 53"/>
              <a:gd name="T34" fmla="*/ 103 w 268"/>
              <a:gd name="T35" fmla="*/ 52 h 53"/>
              <a:gd name="T36" fmla="*/ 92 w 268"/>
              <a:gd name="T37" fmla="*/ 52 h 53"/>
              <a:gd name="T38" fmla="*/ 72 w 268"/>
              <a:gd name="T39" fmla="*/ 31 h 53"/>
              <a:gd name="T40" fmla="*/ 92 w 268"/>
              <a:gd name="T41" fmla="*/ 0 h 53"/>
              <a:gd name="T42" fmla="*/ 103 w 268"/>
              <a:gd name="T43" fmla="*/ 0 h 53"/>
              <a:gd name="T44" fmla="*/ 123 w 268"/>
              <a:gd name="T45" fmla="*/ 31 h 53"/>
              <a:gd name="T46" fmla="*/ 103 w 268"/>
              <a:gd name="T47" fmla="*/ 52 h 53"/>
              <a:gd name="T48" fmla="*/ 31 w 268"/>
              <a:gd name="T49" fmla="*/ 52 h 53"/>
              <a:gd name="T50" fmla="*/ 31 w 268"/>
              <a:gd name="T51" fmla="*/ 52 h 53"/>
              <a:gd name="T52" fmla="*/ 31 w 268"/>
              <a:gd name="T53" fmla="*/ 52 h 53"/>
              <a:gd name="T54" fmla="*/ 0 w 268"/>
              <a:gd name="T55" fmla="*/ 31 h 53"/>
              <a:gd name="T56" fmla="*/ 31 w 268"/>
              <a:gd name="T57" fmla="*/ 0 h 53"/>
              <a:gd name="T58" fmla="*/ 31 w 268"/>
              <a:gd name="T59" fmla="*/ 0 h 53"/>
              <a:gd name="T60" fmla="*/ 51 w 268"/>
              <a:gd name="T61" fmla="*/ 31 h 53"/>
              <a:gd name="T62" fmla="*/ 31 w 268"/>
              <a:gd name="T63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68" h="53">
                <a:moveTo>
                  <a:pt x="246" y="52"/>
                </a:moveTo>
                <a:lnTo>
                  <a:pt x="246" y="52"/>
                </a:lnTo>
                <a:cubicBezTo>
                  <a:pt x="236" y="52"/>
                  <a:pt x="236" y="52"/>
                  <a:pt x="236" y="52"/>
                </a:cubicBezTo>
                <a:cubicBezTo>
                  <a:pt x="226" y="52"/>
                  <a:pt x="215" y="41"/>
                  <a:pt x="215" y="31"/>
                </a:cubicBezTo>
                <a:cubicBezTo>
                  <a:pt x="215" y="10"/>
                  <a:pt x="226" y="0"/>
                  <a:pt x="236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56" y="0"/>
                  <a:pt x="267" y="10"/>
                  <a:pt x="267" y="31"/>
                </a:cubicBezTo>
                <a:cubicBezTo>
                  <a:pt x="267" y="41"/>
                  <a:pt x="256" y="52"/>
                  <a:pt x="246" y="52"/>
                </a:cubicBezTo>
                <a:close/>
                <a:moveTo>
                  <a:pt x="174" y="52"/>
                </a:moveTo>
                <a:lnTo>
                  <a:pt x="174" y="52"/>
                </a:lnTo>
                <a:cubicBezTo>
                  <a:pt x="164" y="52"/>
                  <a:pt x="164" y="52"/>
                  <a:pt x="164" y="52"/>
                </a:cubicBezTo>
                <a:cubicBezTo>
                  <a:pt x="154" y="52"/>
                  <a:pt x="144" y="41"/>
                  <a:pt x="144" y="31"/>
                </a:cubicBezTo>
                <a:cubicBezTo>
                  <a:pt x="144" y="10"/>
                  <a:pt x="154" y="0"/>
                  <a:pt x="164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185" y="0"/>
                  <a:pt x="195" y="10"/>
                  <a:pt x="195" y="31"/>
                </a:cubicBezTo>
                <a:cubicBezTo>
                  <a:pt x="195" y="41"/>
                  <a:pt x="185" y="52"/>
                  <a:pt x="174" y="52"/>
                </a:cubicBezTo>
                <a:close/>
                <a:moveTo>
                  <a:pt x="103" y="52"/>
                </a:moveTo>
                <a:lnTo>
                  <a:pt x="103" y="52"/>
                </a:lnTo>
                <a:cubicBezTo>
                  <a:pt x="92" y="52"/>
                  <a:pt x="92" y="52"/>
                  <a:pt x="92" y="52"/>
                </a:cubicBezTo>
                <a:cubicBezTo>
                  <a:pt x="82" y="52"/>
                  <a:pt x="72" y="41"/>
                  <a:pt x="72" y="31"/>
                </a:cubicBezTo>
                <a:cubicBezTo>
                  <a:pt x="72" y="10"/>
                  <a:pt x="82" y="0"/>
                  <a:pt x="92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13" y="0"/>
                  <a:pt x="123" y="10"/>
                  <a:pt x="123" y="31"/>
                </a:cubicBezTo>
                <a:cubicBezTo>
                  <a:pt x="123" y="41"/>
                  <a:pt x="113" y="52"/>
                  <a:pt x="103" y="52"/>
                </a:cubicBezTo>
                <a:close/>
                <a:moveTo>
                  <a:pt x="31" y="52"/>
                </a:moveTo>
                <a:lnTo>
                  <a:pt x="31" y="52"/>
                </a:lnTo>
                <a:lnTo>
                  <a:pt x="31" y="52"/>
                </a:lnTo>
                <a:cubicBezTo>
                  <a:pt x="10" y="52"/>
                  <a:pt x="0" y="41"/>
                  <a:pt x="0" y="31"/>
                </a:cubicBezTo>
                <a:cubicBezTo>
                  <a:pt x="0" y="10"/>
                  <a:pt x="10" y="0"/>
                  <a:pt x="31" y="0"/>
                </a:cubicBezTo>
                <a:lnTo>
                  <a:pt x="31" y="0"/>
                </a:lnTo>
                <a:cubicBezTo>
                  <a:pt x="41" y="0"/>
                  <a:pt x="51" y="10"/>
                  <a:pt x="51" y="31"/>
                </a:cubicBezTo>
                <a:cubicBezTo>
                  <a:pt x="51" y="41"/>
                  <a:pt x="41" y="52"/>
                  <a:pt x="31" y="5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05">
            <a:extLst>
              <a:ext uri="{FF2B5EF4-FFF2-40B4-BE49-F238E27FC236}">
                <a16:creationId xmlns:a16="http://schemas.microsoft.com/office/drawing/2014/main" id="{09B1D266-6CB3-3641-BF38-123143912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6156" y="11559622"/>
            <a:ext cx="49447" cy="49447"/>
          </a:xfrm>
          <a:custGeom>
            <a:avLst/>
            <a:gdLst>
              <a:gd name="T0" fmla="*/ 31 w 52"/>
              <a:gd name="T1" fmla="*/ 52 h 53"/>
              <a:gd name="T2" fmla="*/ 31 w 52"/>
              <a:gd name="T3" fmla="*/ 52 h 53"/>
              <a:gd name="T4" fmla="*/ 31 w 52"/>
              <a:gd name="T5" fmla="*/ 52 h 53"/>
              <a:gd name="T6" fmla="*/ 0 w 52"/>
              <a:gd name="T7" fmla="*/ 31 h 53"/>
              <a:gd name="T8" fmla="*/ 31 w 52"/>
              <a:gd name="T9" fmla="*/ 0 h 53"/>
              <a:gd name="T10" fmla="*/ 31 w 52"/>
              <a:gd name="T11" fmla="*/ 0 h 53"/>
              <a:gd name="T12" fmla="*/ 51 w 52"/>
              <a:gd name="T13" fmla="*/ 31 h 53"/>
              <a:gd name="T14" fmla="*/ 31 w 52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53">
                <a:moveTo>
                  <a:pt x="31" y="52"/>
                </a:moveTo>
                <a:lnTo>
                  <a:pt x="31" y="52"/>
                </a:lnTo>
                <a:lnTo>
                  <a:pt x="31" y="52"/>
                </a:lnTo>
                <a:cubicBezTo>
                  <a:pt x="10" y="52"/>
                  <a:pt x="0" y="41"/>
                  <a:pt x="0" y="31"/>
                </a:cubicBezTo>
                <a:cubicBezTo>
                  <a:pt x="0" y="10"/>
                  <a:pt x="10" y="0"/>
                  <a:pt x="31" y="0"/>
                </a:cubicBezTo>
                <a:lnTo>
                  <a:pt x="31" y="0"/>
                </a:lnTo>
                <a:cubicBezTo>
                  <a:pt x="41" y="0"/>
                  <a:pt x="51" y="10"/>
                  <a:pt x="51" y="31"/>
                </a:cubicBezTo>
                <a:cubicBezTo>
                  <a:pt x="51" y="41"/>
                  <a:pt x="41" y="52"/>
                  <a:pt x="31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06">
            <a:extLst>
              <a:ext uri="{FF2B5EF4-FFF2-40B4-BE49-F238E27FC236}">
                <a16:creationId xmlns:a16="http://schemas.microsoft.com/office/drawing/2014/main" id="{B06D593F-B7B8-CB4A-ABA6-55592489D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6156" y="11444244"/>
            <a:ext cx="383218" cy="49447"/>
          </a:xfrm>
          <a:custGeom>
            <a:avLst/>
            <a:gdLst>
              <a:gd name="T0" fmla="*/ 390 w 411"/>
              <a:gd name="T1" fmla="*/ 51 h 52"/>
              <a:gd name="T2" fmla="*/ 390 w 411"/>
              <a:gd name="T3" fmla="*/ 51 h 52"/>
              <a:gd name="T4" fmla="*/ 20 w 411"/>
              <a:gd name="T5" fmla="*/ 51 h 52"/>
              <a:gd name="T6" fmla="*/ 0 w 411"/>
              <a:gd name="T7" fmla="*/ 31 h 52"/>
              <a:gd name="T8" fmla="*/ 20 w 411"/>
              <a:gd name="T9" fmla="*/ 0 h 52"/>
              <a:gd name="T10" fmla="*/ 390 w 411"/>
              <a:gd name="T11" fmla="*/ 0 h 52"/>
              <a:gd name="T12" fmla="*/ 410 w 411"/>
              <a:gd name="T13" fmla="*/ 31 h 52"/>
              <a:gd name="T14" fmla="*/ 390 w 411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1" h="52">
                <a:moveTo>
                  <a:pt x="390" y="51"/>
                </a:moveTo>
                <a:lnTo>
                  <a:pt x="390" y="51"/>
                </a:lnTo>
                <a:cubicBezTo>
                  <a:pt x="20" y="51"/>
                  <a:pt x="20" y="51"/>
                  <a:pt x="20" y="51"/>
                </a:cubicBezTo>
                <a:cubicBezTo>
                  <a:pt x="10" y="51"/>
                  <a:pt x="0" y="41"/>
                  <a:pt x="0" y="31"/>
                </a:cubicBezTo>
                <a:cubicBezTo>
                  <a:pt x="0" y="10"/>
                  <a:pt x="10" y="0"/>
                  <a:pt x="20" y="0"/>
                </a:cubicBezTo>
                <a:cubicBezTo>
                  <a:pt x="390" y="0"/>
                  <a:pt x="390" y="0"/>
                  <a:pt x="390" y="0"/>
                </a:cubicBezTo>
                <a:cubicBezTo>
                  <a:pt x="400" y="0"/>
                  <a:pt x="410" y="10"/>
                  <a:pt x="410" y="31"/>
                </a:cubicBezTo>
                <a:cubicBezTo>
                  <a:pt x="410" y="41"/>
                  <a:pt x="400" y="51"/>
                  <a:pt x="390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07">
            <a:extLst>
              <a:ext uri="{FF2B5EF4-FFF2-40B4-BE49-F238E27FC236}">
                <a16:creationId xmlns:a16="http://schemas.microsoft.com/office/drawing/2014/main" id="{485226F4-AF22-F54F-A409-7E8A39B9A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875" y="11444244"/>
            <a:ext cx="210150" cy="152464"/>
          </a:xfrm>
          <a:custGeom>
            <a:avLst/>
            <a:gdLst>
              <a:gd name="T0" fmla="*/ 196 w 227"/>
              <a:gd name="T1" fmla="*/ 164 h 165"/>
              <a:gd name="T2" fmla="*/ 196 w 227"/>
              <a:gd name="T3" fmla="*/ 164 h 165"/>
              <a:gd name="T4" fmla="*/ 21 w 227"/>
              <a:gd name="T5" fmla="*/ 164 h 165"/>
              <a:gd name="T6" fmla="*/ 0 w 227"/>
              <a:gd name="T7" fmla="*/ 144 h 165"/>
              <a:gd name="T8" fmla="*/ 0 w 227"/>
              <a:gd name="T9" fmla="*/ 31 h 165"/>
              <a:gd name="T10" fmla="*/ 21 w 227"/>
              <a:gd name="T11" fmla="*/ 0 h 165"/>
              <a:gd name="T12" fmla="*/ 196 w 227"/>
              <a:gd name="T13" fmla="*/ 0 h 165"/>
              <a:gd name="T14" fmla="*/ 226 w 227"/>
              <a:gd name="T15" fmla="*/ 31 h 165"/>
              <a:gd name="T16" fmla="*/ 226 w 227"/>
              <a:gd name="T17" fmla="*/ 144 h 165"/>
              <a:gd name="T18" fmla="*/ 196 w 227"/>
              <a:gd name="T19" fmla="*/ 164 h 165"/>
              <a:gd name="T20" fmla="*/ 41 w 227"/>
              <a:gd name="T21" fmla="*/ 123 h 165"/>
              <a:gd name="T22" fmla="*/ 41 w 227"/>
              <a:gd name="T23" fmla="*/ 123 h 165"/>
              <a:gd name="T24" fmla="*/ 175 w 227"/>
              <a:gd name="T25" fmla="*/ 123 h 165"/>
              <a:gd name="T26" fmla="*/ 175 w 227"/>
              <a:gd name="T27" fmla="*/ 51 h 165"/>
              <a:gd name="T28" fmla="*/ 41 w 227"/>
              <a:gd name="T29" fmla="*/ 51 h 165"/>
              <a:gd name="T30" fmla="*/ 41 w 227"/>
              <a:gd name="T31" fmla="*/ 123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7" h="165">
                <a:moveTo>
                  <a:pt x="196" y="164"/>
                </a:moveTo>
                <a:lnTo>
                  <a:pt x="196" y="164"/>
                </a:lnTo>
                <a:cubicBezTo>
                  <a:pt x="21" y="164"/>
                  <a:pt x="21" y="164"/>
                  <a:pt x="21" y="164"/>
                </a:cubicBezTo>
                <a:cubicBezTo>
                  <a:pt x="11" y="164"/>
                  <a:pt x="0" y="154"/>
                  <a:pt x="0" y="1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0"/>
                  <a:pt x="11" y="0"/>
                  <a:pt x="21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216" y="0"/>
                  <a:pt x="226" y="10"/>
                  <a:pt x="226" y="31"/>
                </a:cubicBezTo>
                <a:cubicBezTo>
                  <a:pt x="226" y="144"/>
                  <a:pt x="226" y="144"/>
                  <a:pt x="226" y="144"/>
                </a:cubicBezTo>
                <a:cubicBezTo>
                  <a:pt x="226" y="154"/>
                  <a:pt x="216" y="164"/>
                  <a:pt x="196" y="164"/>
                </a:cubicBezTo>
                <a:close/>
                <a:moveTo>
                  <a:pt x="41" y="123"/>
                </a:moveTo>
                <a:lnTo>
                  <a:pt x="41" y="123"/>
                </a:lnTo>
                <a:cubicBezTo>
                  <a:pt x="175" y="123"/>
                  <a:pt x="175" y="123"/>
                  <a:pt x="175" y="123"/>
                </a:cubicBezTo>
                <a:cubicBezTo>
                  <a:pt x="175" y="51"/>
                  <a:pt x="175" y="51"/>
                  <a:pt x="175" y="51"/>
                </a:cubicBezTo>
                <a:cubicBezTo>
                  <a:pt x="41" y="51"/>
                  <a:pt x="41" y="51"/>
                  <a:pt x="41" y="51"/>
                </a:cubicBezTo>
                <a:lnTo>
                  <a:pt x="41" y="1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08">
            <a:extLst>
              <a:ext uri="{FF2B5EF4-FFF2-40B4-BE49-F238E27FC236}">
                <a16:creationId xmlns:a16="http://schemas.microsoft.com/office/drawing/2014/main" id="{7173C6C9-B94A-8F48-A72C-D0FAE40C6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4550" y="11118717"/>
            <a:ext cx="164825" cy="41206"/>
          </a:xfrm>
          <a:custGeom>
            <a:avLst/>
            <a:gdLst>
              <a:gd name="T0" fmla="*/ 154 w 175"/>
              <a:gd name="T1" fmla="*/ 41 h 42"/>
              <a:gd name="T2" fmla="*/ 154 w 175"/>
              <a:gd name="T3" fmla="*/ 41 h 42"/>
              <a:gd name="T4" fmla="*/ 31 w 175"/>
              <a:gd name="T5" fmla="*/ 41 h 42"/>
              <a:gd name="T6" fmla="*/ 0 w 175"/>
              <a:gd name="T7" fmla="*/ 20 h 42"/>
              <a:gd name="T8" fmla="*/ 31 w 175"/>
              <a:gd name="T9" fmla="*/ 0 h 42"/>
              <a:gd name="T10" fmla="*/ 154 w 175"/>
              <a:gd name="T11" fmla="*/ 0 h 42"/>
              <a:gd name="T12" fmla="*/ 174 w 175"/>
              <a:gd name="T13" fmla="*/ 20 h 42"/>
              <a:gd name="T14" fmla="*/ 154 w 175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5" h="42">
                <a:moveTo>
                  <a:pt x="154" y="41"/>
                </a:moveTo>
                <a:lnTo>
                  <a:pt x="154" y="41"/>
                </a:lnTo>
                <a:cubicBezTo>
                  <a:pt x="31" y="41"/>
                  <a:pt x="31" y="41"/>
                  <a:pt x="31" y="41"/>
                </a:cubicBezTo>
                <a:cubicBezTo>
                  <a:pt x="10" y="41"/>
                  <a:pt x="0" y="31"/>
                  <a:pt x="0" y="20"/>
                </a:cubicBezTo>
                <a:cubicBezTo>
                  <a:pt x="0" y="10"/>
                  <a:pt x="10" y="0"/>
                  <a:pt x="31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64" y="0"/>
                  <a:pt x="174" y="10"/>
                  <a:pt x="174" y="20"/>
                </a:cubicBezTo>
                <a:cubicBezTo>
                  <a:pt x="174" y="31"/>
                  <a:pt x="164" y="41"/>
                  <a:pt x="154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09">
            <a:extLst>
              <a:ext uri="{FF2B5EF4-FFF2-40B4-BE49-F238E27FC236}">
                <a16:creationId xmlns:a16="http://schemas.microsoft.com/office/drawing/2014/main" id="{44F31F82-C49F-9E47-B7DB-0873EE3D6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5450" y="5815485"/>
            <a:ext cx="4363732" cy="2216891"/>
          </a:xfrm>
          <a:custGeom>
            <a:avLst/>
            <a:gdLst>
              <a:gd name="T0" fmla="*/ 4044 w 4671"/>
              <a:gd name="T1" fmla="*/ 2371 h 2372"/>
              <a:gd name="T2" fmla="*/ 4044 w 4671"/>
              <a:gd name="T3" fmla="*/ 2371 h 2372"/>
              <a:gd name="T4" fmla="*/ 626 w 4671"/>
              <a:gd name="T5" fmla="*/ 2371 h 2372"/>
              <a:gd name="T6" fmla="*/ 0 w 4671"/>
              <a:gd name="T7" fmla="*/ 1745 h 2372"/>
              <a:gd name="T8" fmla="*/ 0 w 4671"/>
              <a:gd name="T9" fmla="*/ 627 h 2372"/>
              <a:gd name="T10" fmla="*/ 626 w 4671"/>
              <a:gd name="T11" fmla="*/ 0 h 2372"/>
              <a:gd name="T12" fmla="*/ 4044 w 4671"/>
              <a:gd name="T13" fmla="*/ 0 h 2372"/>
              <a:gd name="T14" fmla="*/ 4670 w 4671"/>
              <a:gd name="T15" fmla="*/ 627 h 2372"/>
              <a:gd name="T16" fmla="*/ 4670 w 4671"/>
              <a:gd name="T17" fmla="*/ 1745 h 2372"/>
              <a:gd name="T18" fmla="*/ 4044 w 4671"/>
              <a:gd name="T19" fmla="*/ 2371 h 2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71" h="2372">
                <a:moveTo>
                  <a:pt x="4044" y="2371"/>
                </a:moveTo>
                <a:lnTo>
                  <a:pt x="4044" y="2371"/>
                </a:lnTo>
                <a:cubicBezTo>
                  <a:pt x="626" y="2371"/>
                  <a:pt x="626" y="2371"/>
                  <a:pt x="626" y="2371"/>
                </a:cubicBezTo>
                <a:cubicBezTo>
                  <a:pt x="277" y="2371"/>
                  <a:pt x="0" y="2094"/>
                  <a:pt x="0" y="1745"/>
                </a:cubicBezTo>
                <a:cubicBezTo>
                  <a:pt x="0" y="627"/>
                  <a:pt x="0" y="627"/>
                  <a:pt x="0" y="627"/>
                </a:cubicBezTo>
                <a:cubicBezTo>
                  <a:pt x="0" y="277"/>
                  <a:pt x="277" y="0"/>
                  <a:pt x="626" y="0"/>
                </a:cubicBezTo>
                <a:cubicBezTo>
                  <a:pt x="4044" y="0"/>
                  <a:pt x="4044" y="0"/>
                  <a:pt x="4044" y="0"/>
                </a:cubicBezTo>
                <a:cubicBezTo>
                  <a:pt x="4393" y="0"/>
                  <a:pt x="4670" y="277"/>
                  <a:pt x="4670" y="627"/>
                </a:cubicBezTo>
                <a:cubicBezTo>
                  <a:pt x="4670" y="1745"/>
                  <a:pt x="4670" y="1745"/>
                  <a:pt x="4670" y="1745"/>
                </a:cubicBezTo>
                <a:cubicBezTo>
                  <a:pt x="4670" y="2094"/>
                  <a:pt x="4393" y="2371"/>
                  <a:pt x="4044" y="23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152">
            <a:extLst>
              <a:ext uri="{FF2B5EF4-FFF2-40B4-BE49-F238E27FC236}">
                <a16:creationId xmlns:a16="http://schemas.microsoft.com/office/drawing/2014/main" id="{4FED7EB2-5D5F-724D-8347-34C51A7C0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4604" y="6598402"/>
            <a:ext cx="1170255" cy="721109"/>
          </a:xfrm>
          <a:custGeom>
            <a:avLst/>
            <a:gdLst>
              <a:gd name="T0" fmla="*/ 1211 w 1253"/>
              <a:gd name="T1" fmla="*/ 769 h 770"/>
              <a:gd name="T2" fmla="*/ 1211 w 1253"/>
              <a:gd name="T3" fmla="*/ 769 h 770"/>
              <a:gd name="T4" fmla="*/ 41 w 1253"/>
              <a:gd name="T5" fmla="*/ 769 h 770"/>
              <a:gd name="T6" fmla="*/ 0 w 1253"/>
              <a:gd name="T7" fmla="*/ 728 h 770"/>
              <a:gd name="T8" fmla="*/ 0 w 1253"/>
              <a:gd name="T9" fmla="*/ 41 h 770"/>
              <a:gd name="T10" fmla="*/ 41 w 1253"/>
              <a:gd name="T11" fmla="*/ 0 h 770"/>
              <a:gd name="T12" fmla="*/ 1211 w 1253"/>
              <a:gd name="T13" fmla="*/ 0 h 770"/>
              <a:gd name="T14" fmla="*/ 1252 w 1253"/>
              <a:gd name="T15" fmla="*/ 41 h 770"/>
              <a:gd name="T16" fmla="*/ 1252 w 1253"/>
              <a:gd name="T17" fmla="*/ 728 h 770"/>
              <a:gd name="T18" fmla="*/ 1211 w 1253"/>
              <a:gd name="T19" fmla="*/ 769 h 770"/>
              <a:gd name="T20" fmla="*/ 51 w 1253"/>
              <a:gd name="T21" fmla="*/ 718 h 770"/>
              <a:gd name="T22" fmla="*/ 51 w 1253"/>
              <a:gd name="T23" fmla="*/ 718 h 770"/>
              <a:gd name="T24" fmla="*/ 1201 w 1253"/>
              <a:gd name="T25" fmla="*/ 718 h 770"/>
              <a:gd name="T26" fmla="*/ 1201 w 1253"/>
              <a:gd name="T27" fmla="*/ 51 h 770"/>
              <a:gd name="T28" fmla="*/ 51 w 1253"/>
              <a:gd name="T29" fmla="*/ 51 h 770"/>
              <a:gd name="T30" fmla="*/ 51 w 1253"/>
              <a:gd name="T31" fmla="*/ 718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53" h="770">
                <a:moveTo>
                  <a:pt x="1211" y="769"/>
                </a:moveTo>
                <a:lnTo>
                  <a:pt x="1211" y="769"/>
                </a:lnTo>
                <a:cubicBezTo>
                  <a:pt x="41" y="769"/>
                  <a:pt x="41" y="769"/>
                  <a:pt x="41" y="769"/>
                </a:cubicBezTo>
                <a:cubicBezTo>
                  <a:pt x="20" y="769"/>
                  <a:pt x="0" y="748"/>
                  <a:pt x="0" y="728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21"/>
                  <a:pt x="20" y="0"/>
                  <a:pt x="41" y="0"/>
                </a:cubicBezTo>
                <a:cubicBezTo>
                  <a:pt x="1211" y="0"/>
                  <a:pt x="1211" y="0"/>
                  <a:pt x="1211" y="0"/>
                </a:cubicBezTo>
                <a:cubicBezTo>
                  <a:pt x="1232" y="0"/>
                  <a:pt x="1252" y="21"/>
                  <a:pt x="1252" y="41"/>
                </a:cubicBezTo>
                <a:cubicBezTo>
                  <a:pt x="1252" y="728"/>
                  <a:pt x="1252" y="728"/>
                  <a:pt x="1252" y="728"/>
                </a:cubicBezTo>
                <a:cubicBezTo>
                  <a:pt x="1252" y="748"/>
                  <a:pt x="1232" y="769"/>
                  <a:pt x="1211" y="769"/>
                </a:cubicBezTo>
                <a:close/>
                <a:moveTo>
                  <a:pt x="51" y="718"/>
                </a:moveTo>
                <a:lnTo>
                  <a:pt x="51" y="718"/>
                </a:lnTo>
                <a:cubicBezTo>
                  <a:pt x="1201" y="718"/>
                  <a:pt x="1201" y="718"/>
                  <a:pt x="1201" y="718"/>
                </a:cubicBezTo>
                <a:cubicBezTo>
                  <a:pt x="1201" y="51"/>
                  <a:pt x="1201" y="51"/>
                  <a:pt x="1201" y="51"/>
                </a:cubicBezTo>
                <a:cubicBezTo>
                  <a:pt x="51" y="51"/>
                  <a:pt x="51" y="51"/>
                  <a:pt x="51" y="51"/>
                </a:cubicBezTo>
                <a:lnTo>
                  <a:pt x="51" y="7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153">
            <a:extLst>
              <a:ext uri="{FF2B5EF4-FFF2-40B4-BE49-F238E27FC236}">
                <a16:creationId xmlns:a16="http://schemas.microsoft.com/office/drawing/2014/main" id="{AF18B0E8-84A0-5543-B738-473D14AB7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9981" y="6713779"/>
            <a:ext cx="498596" cy="41206"/>
          </a:xfrm>
          <a:custGeom>
            <a:avLst/>
            <a:gdLst>
              <a:gd name="T0" fmla="*/ 503 w 535"/>
              <a:gd name="T1" fmla="*/ 41 h 42"/>
              <a:gd name="T2" fmla="*/ 503 w 535"/>
              <a:gd name="T3" fmla="*/ 41 h 42"/>
              <a:gd name="T4" fmla="*/ 20 w 535"/>
              <a:gd name="T5" fmla="*/ 41 h 42"/>
              <a:gd name="T6" fmla="*/ 0 w 535"/>
              <a:gd name="T7" fmla="*/ 21 h 42"/>
              <a:gd name="T8" fmla="*/ 20 w 535"/>
              <a:gd name="T9" fmla="*/ 0 h 42"/>
              <a:gd name="T10" fmla="*/ 503 w 535"/>
              <a:gd name="T11" fmla="*/ 0 h 42"/>
              <a:gd name="T12" fmla="*/ 534 w 535"/>
              <a:gd name="T13" fmla="*/ 21 h 42"/>
              <a:gd name="T14" fmla="*/ 503 w 535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5" h="42">
                <a:moveTo>
                  <a:pt x="503" y="41"/>
                </a:moveTo>
                <a:lnTo>
                  <a:pt x="503" y="41"/>
                </a:lnTo>
                <a:cubicBezTo>
                  <a:pt x="20" y="41"/>
                  <a:pt x="20" y="41"/>
                  <a:pt x="20" y="41"/>
                </a:cubicBezTo>
                <a:cubicBezTo>
                  <a:pt x="10" y="41"/>
                  <a:pt x="0" y="31"/>
                  <a:pt x="0" y="21"/>
                </a:cubicBezTo>
                <a:cubicBezTo>
                  <a:pt x="0" y="10"/>
                  <a:pt x="10" y="0"/>
                  <a:pt x="20" y="0"/>
                </a:cubicBezTo>
                <a:cubicBezTo>
                  <a:pt x="503" y="0"/>
                  <a:pt x="503" y="0"/>
                  <a:pt x="503" y="0"/>
                </a:cubicBezTo>
                <a:cubicBezTo>
                  <a:pt x="513" y="0"/>
                  <a:pt x="534" y="10"/>
                  <a:pt x="534" y="21"/>
                </a:cubicBezTo>
                <a:cubicBezTo>
                  <a:pt x="534" y="31"/>
                  <a:pt x="513" y="41"/>
                  <a:pt x="503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154">
            <a:extLst>
              <a:ext uri="{FF2B5EF4-FFF2-40B4-BE49-F238E27FC236}">
                <a16:creationId xmlns:a16="http://schemas.microsoft.com/office/drawing/2014/main" id="{E60C580A-AB82-DE41-B2E2-0BA6D0F0E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9981" y="6820915"/>
            <a:ext cx="383218" cy="49447"/>
          </a:xfrm>
          <a:custGeom>
            <a:avLst/>
            <a:gdLst>
              <a:gd name="T0" fmla="*/ 380 w 412"/>
              <a:gd name="T1" fmla="*/ 51 h 52"/>
              <a:gd name="T2" fmla="*/ 380 w 412"/>
              <a:gd name="T3" fmla="*/ 51 h 52"/>
              <a:gd name="T4" fmla="*/ 20 w 412"/>
              <a:gd name="T5" fmla="*/ 51 h 52"/>
              <a:gd name="T6" fmla="*/ 0 w 412"/>
              <a:gd name="T7" fmla="*/ 31 h 52"/>
              <a:gd name="T8" fmla="*/ 20 w 412"/>
              <a:gd name="T9" fmla="*/ 0 h 52"/>
              <a:gd name="T10" fmla="*/ 380 w 412"/>
              <a:gd name="T11" fmla="*/ 0 h 52"/>
              <a:gd name="T12" fmla="*/ 411 w 412"/>
              <a:gd name="T13" fmla="*/ 31 h 52"/>
              <a:gd name="T14" fmla="*/ 380 w 412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2" h="52">
                <a:moveTo>
                  <a:pt x="380" y="51"/>
                </a:moveTo>
                <a:lnTo>
                  <a:pt x="380" y="51"/>
                </a:lnTo>
                <a:cubicBezTo>
                  <a:pt x="20" y="51"/>
                  <a:pt x="20" y="51"/>
                  <a:pt x="20" y="51"/>
                </a:cubicBezTo>
                <a:cubicBezTo>
                  <a:pt x="10" y="51"/>
                  <a:pt x="0" y="41"/>
                  <a:pt x="0" y="31"/>
                </a:cubicBezTo>
                <a:cubicBezTo>
                  <a:pt x="0" y="10"/>
                  <a:pt x="10" y="0"/>
                  <a:pt x="20" y="0"/>
                </a:cubicBezTo>
                <a:cubicBezTo>
                  <a:pt x="380" y="0"/>
                  <a:pt x="380" y="0"/>
                  <a:pt x="380" y="0"/>
                </a:cubicBezTo>
                <a:cubicBezTo>
                  <a:pt x="400" y="0"/>
                  <a:pt x="411" y="10"/>
                  <a:pt x="411" y="31"/>
                </a:cubicBezTo>
                <a:cubicBezTo>
                  <a:pt x="411" y="41"/>
                  <a:pt x="400" y="51"/>
                  <a:pt x="380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155">
            <a:extLst>
              <a:ext uri="{FF2B5EF4-FFF2-40B4-BE49-F238E27FC236}">
                <a16:creationId xmlns:a16="http://schemas.microsoft.com/office/drawing/2014/main" id="{27E5463D-54D7-4F40-BBA7-FD4047711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8275" y="7167047"/>
            <a:ext cx="41206" cy="41206"/>
          </a:xfrm>
          <a:custGeom>
            <a:avLst/>
            <a:gdLst>
              <a:gd name="T0" fmla="*/ 21 w 42"/>
              <a:gd name="T1" fmla="*/ 41 h 42"/>
              <a:gd name="T2" fmla="*/ 21 w 42"/>
              <a:gd name="T3" fmla="*/ 41 h 42"/>
              <a:gd name="T4" fmla="*/ 21 w 42"/>
              <a:gd name="T5" fmla="*/ 41 h 42"/>
              <a:gd name="T6" fmla="*/ 0 w 42"/>
              <a:gd name="T7" fmla="*/ 20 h 42"/>
              <a:gd name="T8" fmla="*/ 21 w 42"/>
              <a:gd name="T9" fmla="*/ 0 h 42"/>
              <a:gd name="T10" fmla="*/ 21 w 42"/>
              <a:gd name="T11" fmla="*/ 0 h 42"/>
              <a:gd name="T12" fmla="*/ 41 w 42"/>
              <a:gd name="T13" fmla="*/ 20 h 42"/>
              <a:gd name="T14" fmla="*/ 21 w 42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42">
                <a:moveTo>
                  <a:pt x="21" y="41"/>
                </a:moveTo>
                <a:lnTo>
                  <a:pt x="21" y="41"/>
                </a:lnTo>
                <a:lnTo>
                  <a:pt x="21" y="41"/>
                </a:lnTo>
                <a:cubicBezTo>
                  <a:pt x="10" y="41"/>
                  <a:pt x="0" y="31"/>
                  <a:pt x="0" y="20"/>
                </a:cubicBezTo>
                <a:cubicBezTo>
                  <a:pt x="0" y="10"/>
                  <a:pt x="10" y="0"/>
                  <a:pt x="21" y="0"/>
                </a:cubicBezTo>
                <a:lnTo>
                  <a:pt x="21" y="0"/>
                </a:lnTo>
                <a:cubicBezTo>
                  <a:pt x="31" y="0"/>
                  <a:pt x="41" y="10"/>
                  <a:pt x="41" y="20"/>
                </a:cubicBezTo>
                <a:cubicBezTo>
                  <a:pt x="41" y="31"/>
                  <a:pt x="31" y="41"/>
                  <a:pt x="21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156">
            <a:extLst>
              <a:ext uri="{FF2B5EF4-FFF2-40B4-BE49-F238E27FC236}">
                <a16:creationId xmlns:a16="http://schemas.microsoft.com/office/drawing/2014/main" id="{B9A38352-9FAB-1443-84A4-ED87598C0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0437" y="7167047"/>
            <a:ext cx="243115" cy="41206"/>
          </a:xfrm>
          <a:custGeom>
            <a:avLst/>
            <a:gdLst>
              <a:gd name="T0" fmla="*/ 237 w 258"/>
              <a:gd name="T1" fmla="*/ 41 h 42"/>
              <a:gd name="T2" fmla="*/ 237 w 258"/>
              <a:gd name="T3" fmla="*/ 41 h 42"/>
              <a:gd name="T4" fmla="*/ 237 w 258"/>
              <a:gd name="T5" fmla="*/ 41 h 42"/>
              <a:gd name="T6" fmla="*/ 216 w 258"/>
              <a:gd name="T7" fmla="*/ 20 h 42"/>
              <a:gd name="T8" fmla="*/ 237 w 258"/>
              <a:gd name="T9" fmla="*/ 0 h 42"/>
              <a:gd name="T10" fmla="*/ 237 w 258"/>
              <a:gd name="T11" fmla="*/ 0 h 42"/>
              <a:gd name="T12" fmla="*/ 257 w 258"/>
              <a:gd name="T13" fmla="*/ 20 h 42"/>
              <a:gd name="T14" fmla="*/ 237 w 258"/>
              <a:gd name="T15" fmla="*/ 41 h 42"/>
              <a:gd name="T16" fmla="*/ 165 w 258"/>
              <a:gd name="T17" fmla="*/ 41 h 42"/>
              <a:gd name="T18" fmla="*/ 165 w 258"/>
              <a:gd name="T19" fmla="*/ 41 h 42"/>
              <a:gd name="T20" fmla="*/ 165 w 258"/>
              <a:gd name="T21" fmla="*/ 41 h 42"/>
              <a:gd name="T22" fmla="*/ 144 w 258"/>
              <a:gd name="T23" fmla="*/ 20 h 42"/>
              <a:gd name="T24" fmla="*/ 165 w 258"/>
              <a:gd name="T25" fmla="*/ 0 h 42"/>
              <a:gd name="T26" fmla="*/ 165 w 258"/>
              <a:gd name="T27" fmla="*/ 0 h 42"/>
              <a:gd name="T28" fmla="*/ 185 w 258"/>
              <a:gd name="T29" fmla="*/ 20 h 42"/>
              <a:gd name="T30" fmla="*/ 165 w 258"/>
              <a:gd name="T31" fmla="*/ 41 h 42"/>
              <a:gd name="T32" fmla="*/ 93 w 258"/>
              <a:gd name="T33" fmla="*/ 41 h 42"/>
              <a:gd name="T34" fmla="*/ 93 w 258"/>
              <a:gd name="T35" fmla="*/ 41 h 42"/>
              <a:gd name="T36" fmla="*/ 93 w 258"/>
              <a:gd name="T37" fmla="*/ 41 h 42"/>
              <a:gd name="T38" fmla="*/ 72 w 258"/>
              <a:gd name="T39" fmla="*/ 20 h 42"/>
              <a:gd name="T40" fmla="*/ 93 w 258"/>
              <a:gd name="T41" fmla="*/ 0 h 42"/>
              <a:gd name="T42" fmla="*/ 93 w 258"/>
              <a:gd name="T43" fmla="*/ 0 h 42"/>
              <a:gd name="T44" fmla="*/ 113 w 258"/>
              <a:gd name="T45" fmla="*/ 20 h 42"/>
              <a:gd name="T46" fmla="*/ 93 w 258"/>
              <a:gd name="T47" fmla="*/ 41 h 42"/>
              <a:gd name="T48" fmla="*/ 21 w 258"/>
              <a:gd name="T49" fmla="*/ 41 h 42"/>
              <a:gd name="T50" fmla="*/ 21 w 258"/>
              <a:gd name="T51" fmla="*/ 41 h 42"/>
              <a:gd name="T52" fmla="*/ 21 w 258"/>
              <a:gd name="T53" fmla="*/ 41 h 42"/>
              <a:gd name="T54" fmla="*/ 0 w 258"/>
              <a:gd name="T55" fmla="*/ 20 h 42"/>
              <a:gd name="T56" fmla="*/ 21 w 258"/>
              <a:gd name="T57" fmla="*/ 0 h 42"/>
              <a:gd name="T58" fmla="*/ 21 w 258"/>
              <a:gd name="T59" fmla="*/ 0 h 42"/>
              <a:gd name="T60" fmla="*/ 52 w 258"/>
              <a:gd name="T61" fmla="*/ 20 h 42"/>
              <a:gd name="T62" fmla="*/ 21 w 258"/>
              <a:gd name="T63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58" h="42">
                <a:moveTo>
                  <a:pt x="237" y="41"/>
                </a:moveTo>
                <a:lnTo>
                  <a:pt x="237" y="41"/>
                </a:lnTo>
                <a:lnTo>
                  <a:pt x="237" y="41"/>
                </a:lnTo>
                <a:cubicBezTo>
                  <a:pt x="226" y="41"/>
                  <a:pt x="216" y="31"/>
                  <a:pt x="216" y="20"/>
                </a:cubicBezTo>
                <a:cubicBezTo>
                  <a:pt x="216" y="10"/>
                  <a:pt x="226" y="0"/>
                  <a:pt x="237" y="0"/>
                </a:cubicBezTo>
                <a:lnTo>
                  <a:pt x="237" y="0"/>
                </a:lnTo>
                <a:cubicBezTo>
                  <a:pt x="247" y="0"/>
                  <a:pt x="257" y="10"/>
                  <a:pt x="257" y="20"/>
                </a:cubicBezTo>
                <a:cubicBezTo>
                  <a:pt x="257" y="31"/>
                  <a:pt x="247" y="41"/>
                  <a:pt x="237" y="41"/>
                </a:cubicBezTo>
                <a:close/>
                <a:moveTo>
                  <a:pt x="165" y="41"/>
                </a:moveTo>
                <a:lnTo>
                  <a:pt x="165" y="41"/>
                </a:lnTo>
                <a:lnTo>
                  <a:pt x="165" y="41"/>
                </a:lnTo>
                <a:cubicBezTo>
                  <a:pt x="154" y="41"/>
                  <a:pt x="144" y="31"/>
                  <a:pt x="144" y="20"/>
                </a:cubicBezTo>
                <a:cubicBezTo>
                  <a:pt x="144" y="10"/>
                  <a:pt x="154" y="0"/>
                  <a:pt x="165" y="0"/>
                </a:cubicBezTo>
                <a:lnTo>
                  <a:pt x="165" y="0"/>
                </a:lnTo>
                <a:cubicBezTo>
                  <a:pt x="175" y="0"/>
                  <a:pt x="185" y="10"/>
                  <a:pt x="185" y="20"/>
                </a:cubicBezTo>
                <a:cubicBezTo>
                  <a:pt x="185" y="31"/>
                  <a:pt x="175" y="41"/>
                  <a:pt x="165" y="41"/>
                </a:cubicBezTo>
                <a:close/>
                <a:moveTo>
                  <a:pt x="93" y="41"/>
                </a:moveTo>
                <a:lnTo>
                  <a:pt x="93" y="41"/>
                </a:lnTo>
                <a:lnTo>
                  <a:pt x="93" y="41"/>
                </a:lnTo>
                <a:cubicBezTo>
                  <a:pt x="82" y="41"/>
                  <a:pt x="72" y="31"/>
                  <a:pt x="72" y="20"/>
                </a:cubicBezTo>
                <a:cubicBezTo>
                  <a:pt x="72" y="10"/>
                  <a:pt x="82" y="0"/>
                  <a:pt x="93" y="0"/>
                </a:cubicBezTo>
                <a:lnTo>
                  <a:pt x="93" y="0"/>
                </a:lnTo>
                <a:cubicBezTo>
                  <a:pt x="103" y="0"/>
                  <a:pt x="113" y="10"/>
                  <a:pt x="113" y="20"/>
                </a:cubicBezTo>
                <a:cubicBezTo>
                  <a:pt x="113" y="31"/>
                  <a:pt x="103" y="41"/>
                  <a:pt x="93" y="41"/>
                </a:cubicBezTo>
                <a:close/>
                <a:moveTo>
                  <a:pt x="21" y="41"/>
                </a:moveTo>
                <a:lnTo>
                  <a:pt x="21" y="41"/>
                </a:lnTo>
                <a:lnTo>
                  <a:pt x="21" y="41"/>
                </a:lnTo>
                <a:cubicBezTo>
                  <a:pt x="11" y="41"/>
                  <a:pt x="0" y="31"/>
                  <a:pt x="0" y="20"/>
                </a:cubicBezTo>
                <a:cubicBezTo>
                  <a:pt x="0" y="10"/>
                  <a:pt x="11" y="0"/>
                  <a:pt x="21" y="0"/>
                </a:cubicBezTo>
                <a:lnTo>
                  <a:pt x="21" y="0"/>
                </a:lnTo>
                <a:cubicBezTo>
                  <a:pt x="31" y="0"/>
                  <a:pt x="52" y="10"/>
                  <a:pt x="52" y="20"/>
                </a:cubicBezTo>
                <a:cubicBezTo>
                  <a:pt x="52" y="31"/>
                  <a:pt x="31" y="41"/>
                  <a:pt x="21" y="4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157">
            <a:extLst>
              <a:ext uri="{FF2B5EF4-FFF2-40B4-BE49-F238E27FC236}">
                <a16:creationId xmlns:a16="http://schemas.microsoft.com/office/drawing/2014/main" id="{C85E91CE-AE13-CC4A-8CCE-5EB26011E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4507" y="7167047"/>
            <a:ext cx="49447" cy="41206"/>
          </a:xfrm>
          <a:custGeom>
            <a:avLst/>
            <a:gdLst>
              <a:gd name="T0" fmla="*/ 21 w 53"/>
              <a:gd name="T1" fmla="*/ 41 h 42"/>
              <a:gd name="T2" fmla="*/ 21 w 53"/>
              <a:gd name="T3" fmla="*/ 41 h 42"/>
              <a:gd name="T4" fmla="*/ 21 w 53"/>
              <a:gd name="T5" fmla="*/ 41 h 42"/>
              <a:gd name="T6" fmla="*/ 0 w 53"/>
              <a:gd name="T7" fmla="*/ 20 h 42"/>
              <a:gd name="T8" fmla="*/ 21 w 53"/>
              <a:gd name="T9" fmla="*/ 0 h 42"/>
              <a:gd name="T10" fmla="*/ 21 w 53"/>
              <a:gd name="T11" fmla="*/ 0 h 42"/>
              <a:gd name="T12" fmla="*/ 52 w 53"/>
              <a:gd name="T13" fmla="*/ 20 h 42"/>
              <a:gd name="T14" fmla="*/ 21 w 53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" h="42">
                <a:moveTo>
                  <a:pt x="21" y="41"/>
                </a:moveTo>
                <a:lnTo>
                  <a:pt x="21" y="41"/>
                </a:lnTo>
                <a:lnTo>
                  <a:pt x="21" y="41"/>
                </a:lnTo>
                <a:cubicBezTo>
                  <a:pt x="11" y="41"/>
                  <a:pt x="0" y="31"/>
                  <a:pt x="0" y="20"/>
                </a:cubicBezTo>
                <a:cubicBezTo>
                  <a:pt x="0" y="10"/>
                  <a:pt x="11" y="0"/>
                  <a:pt x="21" y="0"/>
                </a:cubicBezTo>
                <a:lnTo>
                  <a:pt x="21" y="0"/>
                </a:lnTo>
                <a:cubicBezTo>
                  <a:pt x="41" y="0"/>
                  <a:pt x="52" y="10"/>
                  <a:pt x="52" y="20"/>
                </a:cubicBezTo>
                <a:cubicBezTo>
                  <a:pt x="52" y="31"/>
                  <a:pt x="41" y="41"/>
                  <a:pt x="21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158">
            <a:extLst>
              <a:ext uri="{FF2B5EF4-FFF2-40B4-BE49-F238E27FC236}">
                <a16:creationId xmlns:a16="http://schemas.microsoft.com/office/drawing/2014/main" id="{AAEEC114-919A-2C49-967D-55ED770E2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2144" y="7039309"/>
            <a:ext cx="383218" cy="49447"/>
          </a:xfrm>
          <a:custGeom>
            <a:avLst/>
            <a:gdLst>
              <a:gd name="T0" fmla="*/ 391 w 412"/>
              <a:gd name="T1" fmla="*/ 52 h 53"/>
              <a:gd name="T2" fmla="*/ 391 w 412"/>
              <a:gd name="T3" fmla="*/ 52 h 53"/>
              <a:gd name="T4" fmla="*/ 31 w 412"/>
              <a:gd name="T5" fmla="*/ 52 h 53"/>
              <a:gd name="T6" fmla="*/ 0 w 412"/>
              <a:gd name="T7" fmla="*/ 31 h 53"/>
              <a:gd name="T8" fmla="*/ 31 w 412"/>
              <a:gd name="T9" fmla="*/ 0 h 53"/>
              <a:gd name="T10" fmla="*/ 391 w 412"/>
              <a:gd name="T11" fmla="*/ 0 h 53"/>
              <a:gd name="T12" fmla="*/ 411 w 412"/>
              <a:gd name="T13" fmla="*/ 31 h 53"/>
              <a:gd name="T14" fmla="*/ 391 w 412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2" h="53">
                <a:moveTo>
                  <a:pt x="391" y="52"/>
                </a:moveTo>
                <a:lnTo>
                  <a:pt x="391" y="52"/>
                </a:lnTo>
                <a:cubicBezTo>
                  <a:pt x="31" y="52"/>
                  <a:pt x="31" y="52"/>
                  <a:pt x="31" y="52"/>
                </a:cubicBezTo>
                <a:cubicBezTo>
                  <a:pt x="10" y="52"/>
                  <a:pt x="0" y="42"/>
                  <a:pt x="0" y="31"/>
                </a:cubicBezTo>
                <a:cubicBezTo>
                  <a:pt x="0" y="21"/>
                  <a:pt x="10" y="0"/>
                  <a:pt x="31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01" y="0"/>
                  <a:pt x="411" y="21"/>
                  <a:pt x="411" y="31"/>
                </a:cubicBezTo>
                <a:cubicBezTo>
                  <a:pt x="411" y="42"/>
                  <a:pt x="401" y="52"/>
                  <a:pt x="391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159">
            <a:extLst>
              <a:ext uri="{FF2B5EF4-FFF2-40B4-BE49-F238E27FC236}">
                <a16:creationId xmlns:a16="http://schemas.microsoft.com/office/drawing/2014/main" id="{5BD31E6E-7D8A-BA4C-AE07-1B5428805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9981" y="7039309"/>
            <a:ext cx="210153" cy="164825"/>
          </a:xfrm>
          <a:custGeom>
            <a:avLst/>
            <a:gdLst>
              <a:gd name="T0" fmla="*/ 205 w 227"/>
              <a:gd name="T1" fmla="*/ 175 h 176"/>
              <a:gd name="T2" fmla="*/ 205 w 227"/>
              <a:gd name="T3" fmla="*/ 175 h 176"/>
              <a:gd name="T4" fmla="*/ 20 w 227"/>
              <a:gd name="T5" fmla="*/ 175 h 176"/>
              <a:gd name="T6" fmla="*/ 0 w 227"/>
              <a:gd name="T7" fmla="*/ 144 h 176"/>
              <a:gd name="T8" fmla="*/ 0 w 227"/>
              <a:gd name="T9" fmla="*/ 31 h 176"/>
              <a:gd name="T10" fmla="*/ 20 w 227"/>
              <a:gd name="T11" fmla="*/ 0 h 176"/>
              <a:gd name="T12" fmla="*/ 205 w 227"/>
              <a:gd name="T13" fmla="*/ 0 h 176"/>
              <a:gd name="T14" fmla="*/ 226 w 227"/>
              <a:gd name="T15" fmla="*/ 31 h 176"/>
              <a:gd name="T16" fmla="*/ 226 w 227"/>
              <a:gd name="T17" fmla="*/ 144 h 176"/>
              <a:gd name="T18" fmla="*/ 205 w 227"/>
              <a:gd name="T19" fmla="*/ 175 h 176"/>
              <a:gd name="T20" fmla="*/ 51 w 227"/>
              <a:gd name="T21" fmla="*/ 124 h 176"/>
              <a:gd name="T22" fmla="*/ 51 w 227"/>
              <a:gd name="T23" fmla="*/ 124 h 176"/>
              <a:gd name="T24" fmla="*/ 185 w 227"/>
              <a:gd name="T25" fmla="*/ 124 h 176"/>
              <a:gd name="T26" fmla="*/ 185 w 227"/>
              <a:gd name="T27" fmla="*/ 52 h 176"/>
              <a:gd name="T28" fmla="*/ 51 w 227"/>
              <a:gd name="T29" fmla="*/ 52 h 176"/>
              <a:gd name="T30" fmla="*/ 51 w 227"/>
              <a:gd name="T3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7" h="176">
                <a:moveTo>
                  <a:pt x="205" y="175"/>
                </a:moveTo>
                <a:lnTo>
                  <a:pt x="205" y="175"/>
                </a:lnTo>
                <a:cubicBezTo>
                  <a:pt x="20" y="175"/>
                  <a:pt x="20" y="175"/>
                  <a:pt x="20" y="175"/>
                </a:cubicBezTo>
                <a:cubicBezTo>
                  <a:pt x="10" y="175"/>
                  <a:pt x="0" y="165"/>
                  <a:pt x="0" y="1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1"/>
                  <a:pt x="10" y="0"/>
                  <a:pt x="20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15" y="0"/>
                  <a:pt x="226" y="21"/>
                  <a:pt x="226" y="31"/>
                </a:cubicBezTo>
                <a:cubicBezTo>
                  <a:pt x="226" y="144"/>
                  <a:pt x="226" y="144"/>
                  <a:pt x="226" y="144"/>
                </a:cubicBezTo>
                <a:cubicBezTo>
                  <a:pt x="226" y="165"/>
                  <a:pt x="215" y="175"/>
                  <a:pt x="205" y="175"/>
                </a:cubicBezTo>
                <a:close/>
                <a:moveTo>
                  <a:pt x="51" y="124"/>
                </a:moveTo>
                <a:lnTo>
                  <a:pt x="51" y="124"/>
                </a:lnTo>
                <a:cubicBezTo>
                  <a:pt x="185" y="124"/>
                  <a:pt x="185" y="124"/>
                  <a:pt x="185" y="124"/>
                </a:cubicBezTo>
                <a:cubicBezTo>
                  <a:pt x="185" y="52"/>
                  <a:pt x="185" y="52"/>
                  <a:pt x="185" y="52"/>
                </a:cubicBezTo>
                <a:cubicBezTo>
                  <a:pt x="51" y="52"/>
                  <a:pt x="51" y="52"/>
                  <a:pt x="51" y="52"/>
                </a:cubicBezTo>
                <a:lnTo>
                  <a:pt x="51" y="12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160">
            <a:extLst>
              <a:ext uri="{FF2B5EF4-FFF2-40B4-BE49-F238E27FC236}">
                <a16:creationId xmlns:a16="http://schemas.microsoft.com/office/drawing/2014/main" id="{3F432CCD-4D26-EF43-AFF0-86790728D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2898" y="6713779"/>
            <a:ext cx="152464" cy="41206"/>
          </a:xfrm>
          <a:custGeom>
            <a:avLst/>
            <a:gdLst>
              <a:gd name="T0" fmla="*/ 144 w 165"/>
              <a:gd name="T1" fmla="*/ 41 h 42"/>
              <a:gd name="T2" fmla="*/ 144 w 165"/>
              <a:gd name="T3" fmla="*/ 41 h 42"/>
              <a:gd name="T4" fmla="*/ 20 w 165"/>
              <a:gd name="T5" fmla="*/ 41 h 42"/>
              <a:gd name="T6" fmla="*/ 0 w 165"/>
              <a:gd name="T7" fmla="*/ 21 h 42"/>
              <a:gd name="T8" fmla="*/ 20 w 165"/>
              <a:gd name="T9" fmla="*/ 0 h 42"/>
              <a:gd name="T10" fmla="*/ 144 w 165"/>
              <a:gd name="T11" fmla="*/ 0 h 42"/>
              <a:gd name="T12" fmla="*/ 164 w 165"/>
              <a:gd name="T13" fmla="*/ 21 h 42"/>
              <a:gd name="T14" fmla="*/ 144 w 165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5" h="42">
                <a:moveTo>
                  <a:pt x="144" y="41"/>
                </a:moveTo>
                <a:lnTo>
                  <a:pt x="144" y="41"/>
                </a:lnTo>
                <a:cubicBezTo>
                  <a:pt x="20" y="41"/>
                  <a:pt x="20" y="41"/>
                  <a:pt x="20" y="41"/>
                </a:cubicBezTo>
                <a:cubicBezTo>
                  <a:pt x="10" y="41"/>
                  <a:pt x="0" y="31"/>
                  <a:pt x="0" y="21"/>
                </a:cubicBezTo>
                <a:cubicBezTo>
                  <a:pt x="0" y="10"/>
                  <a:pt x="10" y="0"/>
                  <a:pt x="20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4" y="0"/>
                  <a:pt x="164" y="10"/>
                  <a:pt x="164" y="21"/>
                </a:cubicBezTo>
                <a:cubicBezTo>
                  <a:pt x="164" y="31"/>
                  <a:pt x="154" y="41"/>
                  <a:pt x="144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161">
            <a:extLst>
              <a:ext uri="{FF2B5EF4-FFF2-40B4-BE49-F238E27FC236}">
                <a16:creationId xmlns:a16="http://schemas.microsoft.com/office/drawing/2014/main" id="{681B8CC3-2CEB-F243-96B6-675F3DDA9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1052" y="5485836"/>
            <a:ext cx="3205838" cy="2867948"/>
          </a:xfrm>
          <a:custGeom>
            <a:avLst/>
            <a:gdLst>
              <a:gd name="T0" fmla="*/ 2290 w 3430"/>
              <a:gd name="T1" fmla="*/ 0 h 3070"/>
              <a:gd name="T2" fmla="*/ 2290 w 3430"/>
              <a:gd name="T3" fmla="*/ 0 h 3070"/>
              <a:gd name="T4" fmla="*/ 1140 w 3430"/>
              <a:gd name="T5" fmla="*/ 0 h 3070"/>
              <a:gd name="T6" fmla="*/ 677 w 3430"/>
              <a:gd name="T7" fmla="*/ 267 h 3070"/>
              <a:gd name="T8" fmla="*/ 102 w 3430"/>
              <a:gd name="T9" fmla="*/ 1263 h 3070"/>
              <a:gd name="T10" fmla="*/ 102 w 3430"/>
              <a:gd name="T11" fmla="*/ 1806 h 3070"/>
              <a:gd name="T12" fmla="*/ 677 w 3430"/>
              <a:gd name="T13" fmla="*/ 2802 h 3070"/>
              <a:gd name="T14" fmla="*/ 1140 w 3430"/>
              <a:gd name="T15" fmla="*/ 3069 h 3070"/>
              <a:gd name="T16" fmla="*/ 2290 w 3430"/>
              <a:gd name="T17" fmla="*/ 3069 h 3070"/>
              <a:gd name="T18" fmla="*/ 2762 w 3430"/>
              <a:gd name="T19" fmla="*/ 2802 h 3070"/>
              <a:gd name="T20" fmla="*/ 3337 w 3430"/>
              <a:gd name="T21" fmla="*/ 1806 h 3070"/>
              <a:gd name="T22" fmla="*/ 3337 w 3430"/>
              <a:gd name="T23" fmla="*/ 1263 h 3070"/>
              <a:gd name="T24" fmla="*/ 2762 w 3430"/>
              <a:gd name="T25" fmla="*/ 267 h 3070"/>
              <a:gd name="T26" fmla="*/ 2290 w 3430"/>
              <a:gd name="T27" fmla="*/ 0 h 3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30" h="3070">
                <a:moveTo>
                  <a:pt x="2290" y="0"/>
                </a:moveTo>
                <a:lnTo>
                  <a:pt x="2290" y="0"/>
                </a:lnTo>
                <a:cubicBezTo>
                  <a:pt x="1140" y="0"/>
                  <a:pt x="1140" y="0"/>
                  <a:pt x="1140" y="0"/>
                </a:cubicBezTo>
                <a:cubicBezTo>
                  <a:pt x="955" y="0"/>
                  <a:pt x="770" y="103"/>
                  <a:pt x="677" y="267"/>
                </a:cubicBezTo>
                <a:cubicBezTo>
                  <a:pt x="102" y="1263"/>
                  <a:pt x="102" y="1263"/>
                  <a:pt x="102" y="1263"/>
                </a:cubicBezTo>
                <a:cubicBezTo>
                  <a:pt x="0" y="1427"/>
                  <a:pt x="0" y="1642"/>
                  <a:pt x="102" y="1806"/>
                </a:cubicBezTo>
                <a:cubicBezTo>
                  <a:pt x="677" y="2802"/>
                  <a:pt x="677" y="2802"/>
                  <a:pt x="677" y="2802"/>
                </a:cubicBezTo>
                <a:cubicBezTo>
                  <a:pt x="770" y="2966"/>
                  <a:pt x="955" y="3069"/>
                  <a:pt x="1140" y="3069"/>
                </a:cubicBezTo>
                <a:cubicBezTo>
                  <a:pt x="2290" y="3069"/>
                  <a:pt x="2290" y="3069"/>
                  <a:pt x="2290" y="3069"/>
                </a:cubicBezTo>
                <a:cubicBezTo>
                  <a:pt x="2484" y="3069"/>
                  <a:pt x="2659" y="2966"/>
                  <a:pt x="2762" y="2802"/>
                </a:cubicBezTo>
                <a:cubicBezTo>
                  <a:pt x="3337" y="1806"/>
                  <a:pt x="3337" y="1806"/>
                  <a:pt x="3337" y="1806"/>
                </a:cubicBezTo>
                <a:cubicBezTo>
                  <a:pt x="3429" y="1642"/>
                  <a:pt x="3429" y="1427"/>
                  <a:pt x="3337" y="1263"/>
                </a:cubicBezTo>
                <a:cubicBezTo>
                  <a:pt x="2762" y="267"/>
                  <a:pt x="2762" y="267"/>
                  <a:pt x="2762" y="267"/>
                </a:cubicBezTo>
                <a:cubicBezTo>
                  <a:pt x="2659" y="103"/>
                  <a:pt x="2484" y="0"/>
                  <a:pt x="229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207">
            <a:extLst>
              <a:ext uri="{FF2B5EF4-FFF2-40B4-BE49-F238E27FC236}">
                <a16:creationId xmlns:a16="http://schemas.microsoft.com/office/drawing/2014/main" id="{D571EB78-C035-7D4F-8B80-54AFA6571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3618" y="6005033"/>
            <a:ext cx="988947" cy="749952"/>
          </a:xfrm>
          <a:custGeom>
            <a:avLst/>
            <a:gdLst>
              <a:gd name="T0" fmla="*/ 986 w 1059"/>
              <a:gd name="T1" fmla="*/ 801 h 802"/>
              <a:gd name="T2" fmla="*/ 986 w 1059"/>
              <a:gd name="T3" fmla="*/ 801 h 802"/>
              <a:gd name="T4" fmla="*/ 72 w 1059"/>
              <a:gd name="T5" fmla="*/ 801 h 802"/>
              <a:gd name="T6" fmla="*/ 0 w 1059"/>
              <a:gd name="T7" fmla="*/ 729 h 802"/>
              <a:gd name="T8" fmla="*/ 0 w 1059"/>
              <a:gd name="T9" fmla="*/ 83 h 802"/>
              <a:gd name="T10" fmla="*/ 72 w 1059"/>
              <a:gd name="T11" fmla="*/ 0 h 802"/>
              <a:gd name="T12" fmla="*/ 986 w 1059"/>
              <a:gd name="T13" fmla="*/ 0 h 802"/>
              <a:gd name="T14" fmla="*/ 1058 w 1059"/>
              <a:gd name="T15" fmla="*/ 83 h 802"/>
              <a:gd name="T16" fmla="*/ 1058 w 1059"/>
              <a:gd name="T17" fmla="*/ 729 h 802"/>
              <a:gd name="T18" fmla="*/ 986 w 1059"/>
              <a:gd name="T19" fmla="*/ 801 h 802"/>
              <a:gd name="T20" fmla="*/ 72 w 1059"/>
              <a:gd name="T21" fmla="*/ 52 h 802"/>
              <a:gd name="T22" fmla="*/ 72 w 1059"/>
              <a:gd name="T23" fmla="*/ 52 h 802"/>
              <a:gd name="T24" fmla="*/ 51 w 1059"/>
              <a:gd name="T25" fmla="*/ 83 h 802"/>
              <a:gd name="T26" fmla="*/ 51 w 1059"/>
              <a:gd name="T27" fmla="*/ 729 h 802"/>
              <a:gd name="T28" fmla="*/ 72 w 1059"/>
              <a:gd name="T29" fmla="*/ 760 h 802"/>
              <a:gd name="T30" fmla="*/ 986 w 1059"/>
              <a:gd name="T31" fmla="*/ 760 h 802"/>
              <a:gd name="T32" fmla="*/ 1006 w 1059"/>
              <a:gd name="T33" fmla="*/ 729 h 802"/>
              <a:gd name="T34" fmla="*/ 1006 w 1059"/>
              <a:gd name="T35" fmla="*/ 83 h 802"/>
              <a:gd name="T36" fmla="*/ 986 w 1059"/>
              <a:gd name="T37" fmla="*/ 52 h 802"/>
              <a:gd name="T38" fmla="*/ 72 w 1059"/>
              <a:gd name="T39" fmla="*/ 52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59" h="802">
                <a:moveTo>
                  <a:pt x="986" y="801"/>
                </a:moveTo>
                <a:lnTo>
                  <a:pt x="986" y="801"/>
                </a:lnTo>
                <a:cubicBezTo>
                  <a:pt x="72" y="801"/>
                  <a:pt x="72" y="801"/>
                  <a:pt x="72" y="801"/>
                </a:cubicBezTo>
                <a:cubicBezTo>
                  <a:pt x="31" y="801"/>
                  <a:pt x="0" y="770"/>
                  <a:pt x="0" y="729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42"/>
                  <a:pt x="31" y="0"/>
                  <a:pt x="72" y="0"/>
                </a:cubicBezTo>
                <a:cubicBezTo>
                  <a:pt x="986" y="0"/>
                  <a:pt x="986" y="0"/>
                  <a:pt x="986" y="0"/>
                </a:cubicBezTo>
                <a:cubicBezTo>
                  <a:pt x="1027" y="0"/>
                  <a:pt x="1058" y="42"/>
                  <a:pt x="1058" y="83"/>
                </a:cubicBezTo>
                <a:cubicBezTo>
                  <a:pt x="1058" y="729"/>
                  <a:pt x="1058" y="729"/>
                  <a:pt x="1058" y="729"/>
                </a:cubicBezTo>
                <a:cubicBezTo>
                  <a:pt x="1058" y="770"/>
                  <a:pt x="1027" y="801"/>
                  <a:pt x="986" y="801"/>
                </a:cubicBezTo>
                <a:close/>
                <a:moveTo>
                  <a:pt x="72" y="52"/>
                </a:moveTo>
                <a:lnTo>
                  <a:pt x="72" y="52"/>
                </a:lnTo>
                <a:cubicBezTo>
                  <a:pt x="61" y="52"/>
                  <a:pt x="51" y="62"/>
                  <a:pt x="51" y="83"/>
                </a:cubicBezTo>
                <a:cubicBezTo>
                  <a:pt x="51" y="729"/>
                  <a:pt x="51" y="729"/>
                  <a:pt x="51" y="729"/>
                </a:cubicBezTo>
                <a:cubicBezTo>
                  <a:pt x="51" y="750"/>
                  <a:pt x="61" y="760"/>
                  <a:pt x="72" y="760"/>
                </a:cubicBezTo>
                <a:cubicBezTo>
                  <a:pt x="986" y="760"/>
                  <a:pt x="986" y="760"/>
                  <a:pt x="986" y="760"/>
                </a:cubicBezTo>
                <a:cubicBezTo>
                  <a:pt x="996" y="760"/>
                  <a:pt x="1006" y="750"/>
                  <a:pt x="1006" y="729"/>
                </a:cubicBezTo>
                <a:cubicBezTo>
                  <a:pt x="1006" y="83"/>
                  <a:pt x="1006" y="83"/>
                  <a:pt x="1006" y="83"/>
                </a:cubicBezTo>
                <a:cubicBezTo>
                  <a:pt x="1006" y="62"/>
                  <a:pt x="996" y="52"/>
                  <a:pt x="986" y="52"/>
                </a:cubicBezTo>
                <a:lnTo>
                  <a:pt x="72" y="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208">
            <a:extLst>
              <a:ext uri="{FF2B5EF4-FFF2-40B4-BE49-F238E27FC236}">
                <a16:creationId xmlns:a16="http://schemas.microsoft.com/office/drawing/2014/main" id="{B78C89D9-0E49-9C43-98C2-D2F3851B7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6434" y="6474783"/>
            <a:ext cx="222513" cy="164825"/>
          </a:xfrm>
          <a:custGeom>
            <a:avLst/>
            <a:gdLst>
              <a:gd name="T0" fmla="*/ 215 w 237"/>
              <a:gd name="T1" fmla="*/ 174 h 175"/>
              <a:gd name="T2" fmla="*/ 215 w 237"/>
              <a:gd name="T3" fmla="*/ 174 h 175"/>
              <a:gd name="T4" fmla="*/ 31 w 237"/>
              <a:gd name="T5" fmla="*/ 174 h 175"/>
              <a:gd name="T6" fmla="*/ 0 w 237"/>
              <a:gd name="T7" fmla="*/ 154 h 175"/>
              <a:gd name="T8" fmla="*/ 0 w 237"/>
              <a:gd name="T9" fmla="*/ 31 h 175"/>
              <a:gd name="T10" fmla="*/ 31 w 237"/>
              <a:gd name="T11" fmla="*/ 0 h 175"/>
              <a:gd name="T12" fmla="*/ 215 w 237"/>
              <a:gd name="T13" fmla="*/ 0 h 175"/>
              <a:gd name="T14" fmla="*/ 236 w 237"/>
              <a:gd name="T15" fmla="*/ 31 h 175"/>
              <a:gd name="T16" fmla="*/ 236 w 237"/>
              <a:gd name="T17" fmla="*/ 154 h 175"/>
              <a:gd name="T18" fmla="*/ 215 w 237"/>
              <a:gd name="T19" fmla="*/ 174 h 175"/>
              <a:gd name="T20" fmla="*/ 51 w 237"/>
              <a:gd name="T21" fmla="*/ 123 h 175"/>
              <a:gd name="T22" fmla="*/ 51 w 237"/>
              <a:gd name="T23" fmla="*/ 123 h 175"/>
              <a:gd name="T24" fmla="*/ 195 w 237"/>
              <a:gd name="T25" fmla="*/ 123 h 175"/>
              <a:gd name="T26" fmla="*/ 195 w 237"/>
              <a:gd name="T27" fmla="*/ 51 h 175"/>
              <a:gd name="T28" fmla="*/ 51 w 237"/>
              <a:gd name="T29" fmla="*/ 51 h 175"/>
              <a:gd name="T30" fmla="*/ 51 w 237"/>
              <a:gd name="T31" fmla="*/ 123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7" h="175">
                <a:moveTo>
                  <a:pt x="215" y="174"/>
                </a:moveTo>
                <a:lnTo>
                  <a:pt x="215" y="174"/>
                </a:lnTo>
                <a:cubicBezTo>
                  <a:pt x="31" y="174"/>
                  <a:pt x="31" y="174"/>
                  <a:pt x="31" y="174"/>
                </a:cubicBezTo>
                <a:cubicBezTo>
                  <a:pt x="10" y="174"/>
                  <a:pt x="0" y="164"/>
                  <a:pt x="0" y="15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0"/>
                  <a:pt x="10" y="0"/>
                  <a:pt x="31" y="0"/>
                </a:cubicBezTo>
                <a:cubicBezTo>
                  <a:pt x="215" y="0"/>
                  <a:pt x="215" y="0"/>
                  <a:pt x="215" y="0"/>
                </a:cubicBezTo>
                <a:cubicBezTo>
                  <a:pt x="226" y="0"/>
                  <a:pt x="236" y="10"/>
                  <a:pt x="236" y="31"/>
                </a:cubicBezTo>
                <a:cubicBezTo>
                  <a:pt x="236" y="154"/>
                  <a:pt x="236" y="154"/>
                  <a:pt x="236" y="154"/>
                </a:cubicBezTo>
                <a:cubicBezTo>
                  <a:pt x="236" y="164"/>
                  <a:pt x="226" y="174"/>
                  <a:pt x="215" y="174"/>
                </a:cubicBezTo>
                <a:close/>
                <a:moveTo>
                  <a:pt x="51" y="123"/>
                </a:moveTo>
                <a:lnTo>
                  <a:pt x="51" y="123"/>
                </a:lnTo>
                <a:cubicBezTo>
                  <a:pt x="195" y="123"/>
                  <a:pt x="195" y="123"/>
                  <a:pt x="195" y="123"/>
                </a:cubicBezTo>
                <a:cubicBezTo>
                  <a:pt x="195" y="51"/>
                  <a:pt x="195" y="51"/>
                  <a:pt x="195" y="51"/>
                </a:cubicBezTo>
                <a:cubicBezTo>
                  <a:pt x="51" y="51"/>
                  <a:pt x="51" y="51"/>
                  <a:pt x="51" y="51"/>
                </a:cubicBezTo>
                <a:lnTo>
                  <a:pt x="51" y="1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209">
            <a:extLst>
              <a:ext uri="{FF2B5EF4-FFF2-40B4-BE49-F238E27FC236}">
                <a16:creationId xmlns:a16="http://schemas.microsoft.com/office/drawing/2014/main" id="{8B3FF2C3-BE13-3B42-B88A-7FDC8F80F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8995" y="5774279"/>
            <a:ext cx="778797" cy="222513"/>
          </a:xfrm>
          <a:custGeom>
            <a:avLst/>
            <a:gdLst>
              <a:gd name="T0" fmla="*/ 31 w 833"/>
              <a:gd name="T1" fmla="*/ 236 h 237"/>
              <a:gd name="T2" fmla="*/ 31 w 833"/>
              <a:gd name="T3" fmla="*/ 236 h 237"/>
              <a:gd name="T4" fmla="*/ 0 w 833"/>
              <a:gd name="T5" fmla="*/ 226 h 237"/>
              <a:gd name="T6" fmla="*/ 21 w 833"/>
              <a:gd name="T7" fmla="*/ 195 h 237"/>
              <a:gd name="T8" fmla="*/ 739 w 833"/>
              <a:gd name="T9" fmla="*/ 0 h 237"/>
              <a:gd name="T10" fmla="*/ 780 w 833"/>
              <a:gd name="T11" fmla="*/ 31 h 237"/>
              <a:gd name="T12" fmla="*/ 832 w 833"/>
              <a:gd name="T13" fmla="*/ 206 h 237"/>
              <a:gd name="T14" fmla="*/ 811 w 833"/>
              <a:gd name="T15" fmla="*/ 236 h 237"/>
              <a:gd name="T16" fmla="*/ 780 w 833"/>
              <a:gd name="T17" fmla="*/ 216 h 237"/>
              <a:gd name="T18" fmla="*/ 739 w 833"/>
              <a:gd name="T19" fmla="*/ 52 h 237"/>
              <a:gd name="T20" fmla="*/ 31 w 833"/>
              <a:gd name="T21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33" h="237">
                <a:moveTo>
                  <a:pt x="31" y="236"/>
                </a:moveTo>
                <a:lnTo>
                  <a:pt x="31" y="236"/>
                </a:lnTo>
                <a:cubicBezTo>
                  <a:pt x="21" y="236"/>
                  <a:pt x="10" y="236"/>
                  <a:pt x="0" y="226"/>
                </a:cubicBezTo>
                <a:cubicBezTo>
                  <a:pt x="0" y="206"/>
                  <a:pt x="10" y="195"/>
                  <a:pt x="21" y="195"/>
                </a:cubicBezTo>
                <a:cubicBezTo>
                  <a:pt x="739" y="0"/>
                  <a:pt x="739" y="0"/>
                  <a:pt x="739" y="0"/>
                </a:cubicBezTo>
                <a:cubicBezTo>
                  <a:pt x="760" y="0"/>
                  <a:pt x="780" y="10"/>
                  <a:pt x="780" y="31"/>
                </a:cubicBezTo>
                <a:cubicBezTo>
                  <a:pt x="832" y="206"/>
                  <a:pt x="832" y="206"/>
                  <a:pt x="832" y="206"/>
                </a:cubicBezTo>
                <a:cubicBezTo>
                  <a:pt x="832" y="216"/>
                  <a:pt x="822" y="236"/>
                  <a:pt x="811" y="236"/>
                </a:cubicBezTo>
                <a:cubicBezTo>
                  <a:pt x="801" y="236"/>
                  <a:pt x="780" y="236"/>
                  <a:pt x="780" y="216"/>
                </a:cubicBezTo>
                <a:cubicBezTo>
                  <a:pt x="739" y="52"/>
                  <a:pt x="739" y="52"/>
                  <a:pt x="739" y="52"/>
                </a:cubicBezTo>
                <a:cubicBezTo>
                  <a:pt x="31" y="236"/>
                  <a:pt x="31" y="236"/>
                  <a:pt x="31" y="2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210">
            <a:extLst>
              <a:ext uri="{FF2B5EF4-FFF2-40B4-BE49-F238E27FC236}">
                <a16:creationId xmlns:a16="http://schemas.microsoft.com/office/drawing/2014/main" id="{BC0ADBF1-F83A-7F4F-A70F-612D8247D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6284" y="5881415"/>
            <a:ext cx="374975" cy="115377"/>
          </a:xfrm>
          <a:custGeom>
            <a:avLst/>
            <a:gdLst>
              <a:gd name="T0" fmla="*/ 31 w 401"/>
              <a:gd name="T1" fmla="*/ 123 h 124"/>
              <a:gd name="T2" fmla="*/ 31 w 401"/>
              <a:gd name="T3" fmla="*/ 123 h 124"/>
              <a:gd name="T4" fmla="*/ 0 w 401"/>
              <a:gd name="T5" fmla="*/ 113 h 124"/>
              <a:gd name="T6" fmla="*/ 21 w 401"/>
              <a:gd name="T7" fmla="*/ 82 h 124"/>
              <a:gd name="T8" fmla="*/ 298 w 401"/>
              <a:gd name="T9" fmla="*/ 0 h 124"/>
              <a:gd name="T10" fmla="*/ 318 w 401"/>
              <a:gd name="T11" fmla="*/ 10 h 124"/>
              <a:gd name="T12" fmla="*/ 328 w 401"/>
              <a:gd name="T13" fmla="*/ 21 h 124"/>
              <a:gd name="T14" fmla="*/ 349 w 401"/>
              <a:gd name="T15" fmla="*/ 41 h 124"/>
              <a:gd name="T16" fmla="*/ 380 w 401"/>
              <a:gd name="T17" fmla="*/ 52 h 124"/>
              <a:gd name="T18" fmla="*/ 390 w 401"/>
              <a:gd name="T19" fmla="*/ 93 h 124"/>
              <a:gd name="T20" fmla="*/ 380 w 401"/>
              <a:gd name="T21" fmla="*/ 123 h 124"/>
              <a:gd name="T22" fmla="*/ 349 w 401"/>
              <a:gd name="T23" fmla="*/ 103 h 124"/>
              <a:gd name="T24" fmla="*/ 339 w 401"/>
              <a:gd name="T25" fmla="*/ 82 h 124"/>
              <a:gd name="T26" fmla="*/ 287 w 401"/>
              <a:gd name="T27" fmla="*/ 62 h 124"/>
              <a:gd name="T28" fmla="*/ 31 w 401"/>
              <a:gd name="T29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01" h="124">
                <a:moveTo>
                  <a:pt x="31" y="123"/>
                </a:moveTo>
                <a:lnTo>
                  <a:pt x="31" y="123"/>
                </a:lnTo>
                <a:cubicBezTo>
                  <a:pt x="10" y="123"/>
                  <a:pt x="10" y="123"/>
                  <a:pt x="0" y="113"/>
                </a:cubicBezTo>
                <a:cubicBezTo>
                  <a:pt x="0" y="93"/>
                  <a:pt x="10" y="82"/>
                  <a:pt x="21" y="82"/>
                </a:cubicBezTo>
                <a:cubicBezTo>
                  <a:pt x="298" y="0"/>
                  <a:pt x="298" y="0"/>
                  <a:pt x="298" y="0"/>
                </a:cubicBezTo>
                <a:cubicBezTo>
                  <a:pt x="308" y="0"/>
                  <a:pt x="308" y="0"/>
                  <a:pt x="318" y="10"/>
                </a:cubicBezTo>
                <a:cubicBezTo>
                  <a:pt x="318" y="10"/>
                  <a:pt x="328" y="10"/>
                  <a:pt x="328" y="21"/>
                </a:cubicBezTo>
                <a:cubicBezTo>
                  <a:pt x="328" y="31"/>
                  <a:pt x="339" y="41"/>
                  <a:pt x="349" y="41"/>
                </a:cubicBezTo>
                <a:cubicBezTo>
                  <a:pt x="370" y="31"/>
                  <a:pt x="380" y="41"/>
                  <a:pt x="380" y="52"/>
                </a:cubicBezTo>
                <a:cubicBezTo>
                  <a:pt x="390" y="93"/>
                  <a:pt x="390" y="93"/>
                  <a:pt x="390" y="93"/>
                </a:cubicBezTo>
                <a:cubicBezTo>
                  <a:pt x="400" y="103"/>
                  <a:pt x="390" y="123"/>
                  <a:pt x="380" y="123"/>
                </a:cubicBezTo>
                <a:cubicBezTo>
                  <a:pt x="359" y="123"/>
                  <a:pt x="349" y="123"/>
                  <a:pt x="349" y="103"/>
                </a:cubicBezTo>
                <a:cubicBezTo>
                  <a:pt x="339" y="82"/>
                  <a:pt x="339" y="82"/>
                  <a:pt x="339" y="82"/>
                </a:cubicBezTo>
                <a:cubicBezTo>
                  <a:pt x="318" y="82"/>
                  <a:pt x="298" y="72"/>
                  <a:pt x="287" y="62"/>
                </a:cubicBezTo>
                <a:cubicBezTo>
                  <a:pt x="31" y="123"/>
                  <a:pt x="31" y="123"/>
                  <a:pt x="31" y="1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211">
            <a:extLst>
              <a:ext uri="{FF2B5EF4-FFF2-40B4-BE49-F238E27FC236}">
                <a16:creationId xmlns:a16="http://schemas.microsoft.com/office/drawing/2014/main" id="{A2CC3A49-3690-8D41-8616-50E7B383B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7236" y="6017396"/>
            <a:ext cx="4122" cy="411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212">
            <a:extLst>
              <a:ext uri="{FF2B5EF4-FFF2-40B4-BE49-F238E27FC236}">
                <a16:creationId xmlns:a16="http://schemas.microsoft.com/office/drawing/2014/main" id="{B35D5300-23B2-D14B-9C2D-2D823FA7E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7236" y="6017396"/>
            <a:ext cx="4122" cy="411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213">
            <a:extLst>
              <a:ext uri="{FF2B5EF4-FFF2-40B4-BE49-F238E27FC236}">
                <a16:creationId xmlns:a16="http://schemas.microsoft.com/office/drawing/2014/main" id="{489BF855-8430-5F4A-824D-F8BA5A759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1863" y="6017396"/>
            <a:ext cx="4119" cy="411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214">
            <a:extLst>
              <a:ext uri="{FF2B5EF4-FFF2-40B4-BE49-F238E27FC236}">
                <a16:creationId xmlns:a16="http://schemas.microsoft.com/office/drawing/2014/main" id="{CAB15E6E-FD99-F54B-BF7D-E9C900807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1863" y="6017396"/>
            <a:ext cx="4119" cy="411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215">
            <a:extLst>
              <a:ext uri="{FF2B5EF4-FFF2-40B4-BE49-F238E27FC236}">
                <a16:creationId xmlns:a16="http://schemas.microsoft.com/office/drawing/2014/main" id="{839A764F-7D88-FC4B-BF39-E44A81690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7568" y="986125"/>
            <a:ext cx="3205838" cy="2867948"/>
          </a:xfrm>
          <a:custGeom>
            <a:avLst/>
            <a:gdLst>
              <a:gd name="T0" fmla="*/ 2288 w 3429"/>
              <a:gd name="T1" fmla="*/ 0 h 3071"/>
              <a:gd name="T2" fmla="*/ 2288 w 3429"/>
              <a:gd name="T3" fmla="*/ 0 h 3071"/>
              <a:gd name="T4" fmla="*/ 1138 w 3429"/>
              <a:gd name="T5" fmla="*/ 0 h 3071"/>
              <a:gd name="T6" fmla="*/ 676 w 3429"/>
              <a:gd name="T7" fmla="*/ 277 h 3071"/>
              <a:gd name="T8" fmla="*/ 102 w 3429"/>
              <a:gd name="T9" fmla="*/ 1263 h 3071"/>
              <a:gd name="T10" fmla="*/ 102 w 3429"/>
              <a:gd name="T11" fmla="*/ 1807 h 3071"/>
              <a:gd name="T12" fmla="*/ 676 w 3429"/>
              <a:gd name="T13" fmla="*/ 2803 h 3071"/>
              <a:gd name="T14" fmla="*/ 1138 w 3429"/>
              <a:gd name="T15" fmla="*/ 3070 h 3071"/>
              <a:gd name="T16" fmla="*/ 2288 w 3429"/>
              <a:gd name="T17" fmla="*/ 3070 h 3071"/>
              <a:gd name="T18" fmla="*/ 2760 w 3429"/>
              <a:gd name="T19" fmla="*/ 2803 h 3071"/>
              <a:gd name="T20" fmla="*/ 3335 w 3429"/>
              <a:gd name="T21" fmla="*/ 1807 h 3071"/>
              <a:gd name="T22" fmla="*/ 3335 w 3429"/>
              <a:gd name="T23" fmla="*/ 1263 h 3071"/>
              <a:gd name="T24" fmla="*/ 2760 w 3429"/>
              <a:gd name="T25" fmla="*/ 277 h 3071"/>
              <a:gd name="T26" fmla="*/ 2288 w 3429"/>
              <a:gd name="T27" fmla="*/ 0 h 3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29" h="3071">
                <a:moveTo>
                  <a:pt x="2288" y="0"/>
                </a:moveTo>
                <a:lnTo>
                  <a:pt x="2288" y="0"/>
                </a:lnTo>
                <a:cubicBezTo>
                  <a:pt x="1138" y="0"/>
                  <a:pt x="1138" y="0"/>
                  <a:pt x="1138" y="0"/>
                </a:cubicBezTo>
                <a:cubicBezTo>
                  <a:pt x="943" y="0"/>
                  <a:pt x="769" y="103"/>
                  <a:pt x="676" y="277"/>
                </a:cubicBezTo>
                <a:cubicBezTo>
                  <a:pt x="102" y="1263"/>
                  <a:pt x="102" y="1263"/>
                  <a:pt x="102" y="1263"/>
                </a:cubicBezTo>
                <a:cubicBezTo>
                  <a:pt x="0" y="1437"/>
                  <a:pt x="0" y="1643"/>
                  <a:pt x="102" y="1807"/>
                </a:cubicBezTo>
                <a:cubicBezTo>
                  <a:pt x="676" y="2803"/>
                  <a:pt x="676" y="2803"/>
                  <a:pt x="676" y="2803"/>
                </a:cubicBezTo>
                <a:cubicBezTo>
                  <a:pt x="769" y="2967"/>
                  <a:pt x="943" y="3070"/>
                  <a:pt x="1138" y="3070"/>
                </a:cubicBezTo>
                <a:cubicBezTo>
                  <a:pt x="2288" y="3070"/>
                  <a:pt x="2288" y="3070"/>
                  <a:pt x="2288" y="3070"/>
                </a:cubicBezTo>
                <a:cubicBezTo>
                  <a:pt x="2483" y="3070"/>
                  <a:pt x="2658" y="2967"/>
                  <a:pt x="2760" y="2803"/>
                </a:cubicBezTo>
                <a:cubicBezTo>
                  <a:pt x="3335" y="1807"/>
                  <a:pt x="3335" y="1807"/>
                  <a:pt x="3335" y="1807"/>
                </a:cubicBezTo>
                <a:cubicBezTo>
                  <a:pt x="3428" y="1643"/>
                  <a:pt x="3428" y="1437"/>
                  <a:pt x="3335" y="1263"/>
                </a:cubicBezTo>
                <a:cubicBezTo>
                  <a:pt x="2760" y="277"/>
                  <a:pt x="2760" y="277"/>
                  <a:pt x="2760" y="277"/>
                </a:cubicBezTo>
                <a:cubicBezTo>
                  <a:pt x="2658" y="103"/>
                  <a:pt x="2483" y="0"/>
                  <a:pt x="2288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259">
            <a:extLst>
              <a:ext uri="{FF2B5EF4-FFF2-40B4-BE49-F238E27FC236}">
                <a16:creationId xmlns:a16="http://schemas.microsoft.com/office/drawing/2014/main" id="{6B2562BF-946F-004B-B091-168093C86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0134" y="1517686"/>
            <a:ext cx="988947" cy="749952"/>
          </a:xfrm>
          <a:custGeom>
            <a:avLst/>
            <a:gdLst>
              <a:gd name="T0" fmla="*/ 975 w 1058"/>
              <a:gd name="T1" fmla="*/ 800 h 801"/>
              <a:gd name="T2" fmla="*/ 975 w 1058"/>
              <a:gd name="T3" fmla="*/ 800 h 801"/>
              <a:gd name="T4" fmla="*/ 72 w 1058"/>
              <a:gd name="T5" fmla="*/ 800 h 801"/>
              <a:gd name="T6" fmla="*/ 0 w 1058"/>
              <a:gd name="T7" fmla="*/ 728 h 801"/>
              <a:gd name="T8" fmla="*/ 0 w 1058"/>
              <a:gd name="T9" fmla="*/ 71 h 801"/>
              <a:gd name="T10" fmla="*/ 72 w 1058"/>
              <a:gd name="T11" fmla="*/ 0 h 801"/>
              <a:gd name="T12" fmla="*/ 975 w 1058"/>
              <a:gd name="T13" fmla="*/ 0 h 801"/>
              <a:gd name="T14" fmla="*/ 1057 w 1058"/>
              <a:gd name="T15" fmla="*/ 71 h 801"/>
              <a:gd name="T16" fmla="*/ 1057 w 1058"/>
              <a:gd name="T17" fmla="*/ 728 h 801"/>
              <a:gd name="T18" fmla="*/ 975 w 1058"/>
              <a:gd name="T19" fmla="*/ 800 h 801"/>
              <a:gd name="T20" fmla="*/ 72 w 1058"/>
              <a:gd name="T21" fmla="*/ 41 h 801"/>
              <a:gd name="T22" fmla="*/ 72 w 1058"/>
              <a:gd name="T23" fmla="*/ 41 h 801"/>
              <a:gd name="T24" fmla="*/ 41 w 1058"/>
              <a:gd name="T25" fmla="*/ 71 h 801"/>
              <a:gd name="T26" fmla="*/ 41 w 1058"/>
              <a:gd name="T27" fmla="*/ 728 h 801"/>
              <a:gd name="T28" fmla="*/ 72 w 1058"/>
              <a:gd name="T29" fmla="*/ 749 h 801"/>
              <a:gd name="T30" fmla="*/ 975 w 1058"/>
              <a:gd name="T31" fmla="*/ 749 h 801"/>
              <a:gd name="T32" fmla="*/ 1006 w 1058"/>
              <a:gd name="T33" fmla="*/ 728 h 801"/>
              <a:gd name="T34" fmla="*/ 1006 w 1058"/>
              <a:gd name="T35" fmla="*/ 71 h 801"/>
              <a:gd name="T36" fmla="*/ 975 w 1058"/>
              <a:gd name="T37" fmla="*/ 41 h 801"/>
              <a:gd name="T38" fmla="*/ 72 w 1058"/>
              <a:gd name="T39" fmla="*/ 41 h 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58" h="801">
                <a:moveTo>
                  <a:pt x="975" y="800"/>
                </a:moveTo>
                <a:lnTo>
                  <a:pt x="975" y="800"/>
                </a:lnTo>
                <a:cubicBezTo>
                  <a:pt x="72" y="800"/>
                  <a:pt x="72" y="800"/>
                  <a:pt x="72" y="800"/>
                </a:cubicBezTo>
                <a:cubicBezTo>
                  <a:pt x="30" y="800"/>
                  <a:pt x="0" y="770"/>
                  <a:pt x="0" y="728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30"/>
                  <a:pt x="30" y="0"/>
                  <a:pt x="72" y="0"/>
                </a:cubicBezTo>
                <a:cubicBezTo>
                  <a:pt x="975" y="0"/>
                  <a:pt x="975" y="0"/>
                  <a:pt x="975" y="0"/>
                </a:cubicBezTo>
                <a:cubicBezTo>
                  <a:pt x="1016" y="0"/>
                  <a:pt x="1057" y="30"/>
                  <a:pt x="1057" y="71"/>
                </a:cubicBezTo>
                <a:cubicBezTo>
                  <a:pt x="1057" y="728"/>
                  <a:pt x="1057" y="728"/>
                  <a:pt x="1057" y="728"/>
                </a:cubicBezTo>
                <a:cubicBezTo>
                  <a:pt x="1057" y="770"/>
                  <a:pt x="1016" y="800"/>
                  <a:pt x="975" y="800"/>
                </a:cubicBezTo>
                <a:close/>
                <a:moveTo>
                  <a:pt x="72" y="41"/>
                </a:moveTo>
                <a:lnTo>
                  <a:pt x="72" y="41"/>
                </a:lnTo>
                <a:cubicBezTo>
                  <a:pt x="61" y="41"/>
                  <a:pt x="41" y="61"/>
                  <a:pt x="41" y="71"/>
                </a:cubicBezTo>
                <a:cubicBezTo>
                  <a:pt x="41" y="728"/>
                  <a:pt x="41" y="728"/>
                  <a:pt x="41" y="728"/>
                </a:cubicBezTo>
                <a:cubicBezTo>
                  <a:pt x="41" y="739"/>
                  <a:pt x="61" y="749"/>
                  <a:pt x="72" y="749"/>
                </a:cubicBezTo>
                <a:cubicBezTo>
                  <a:pt x="975" y="749"/>
                  <a:pt x="975" y="749"/>
                  <a:pt x="975" y="749"/>
                </a:cubicBezTo>
                <a:cubicBezTo>
                  <a:pt x="995" y="749"/>
                  <a:pt x="1006" y="739"/>
                  <a:pt x="1006" y="728"/>
                </a:cubicBezTo>
                <a:cubicBezTo>
                  <a:pt x="1006" y="71"/>
                  <a:pt x="1006" y="71"/>
                  <a:pt x="1006" y="71"/>
                </a:cubicBezTo>
                <a:cubicBezTo>
                  <a:pt x="1006" y="61"/>
                  <a:pt x="995" y="41"/>
                  <a:pt x="975" y="41"/>
                </a:cubicBezTo>
                <a:lnTo>
                  <a:pt x="72" y="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260">
            <a:extLst>
              <a:ext uri="{FF2B5EF4-FFF2-40B4-BE49-F238E27FC236}">
                <a16:creationId xmlns:a16="http://schemas.microsoft.com/office/drawing/2014/main" id="{5D046AA6-5A2E-AB47-B422-9FDEDF326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2950" y="1987436"/>
            <a:ext cx="222513" cy="164825"/>
          </a:xfrm>
          <a:custGeom>
            <a:avLst/>
            <a:gdLst>
              <a:gd name="T0" fmla="*/ 215 w 237"/>
              <a:gd name="T1" fmla="*/ 174 h 175"/>
              <a:gd name="T2" fmla="*/ 215 w 237"/>
              <a:gd name="T3" fmla="*/ 174 h 175"/>
              <a:gd name="T4" fmla="*/ 20 w 237"/>
              <a:gd name="T5" fmla="*/ 174 h 175"/>
              <a:gd name="T6" fmla="*/ 0 w 237"/>
              <a:gd name="T7" fmla="*/ 143 h 175"/>
              <a:gd name="T8" fmla="*/ 0 w 237"/>
              <a:gd name="T9" fmla="*/ 20 h 175"/>
              <a:gd name="T10" fmla="*/ 20 w 237"/>
              <a:gd name="T11" fmla="*/ 0 h 175"/>
              <a:gd name="T12" fmla="*/ 215 w 237"/>
              <a:gd name="T13" fmla="*/ 0 h 175"/>
              <a:gd name="T14" fmla="*/ 236 w 237"/>
              <a:gd name="T15" fmla="*/ 20 h 175"/>
              <a:gd name="T16" fmla="*/ 236 w 237"/>
              <a:gd name="T17" fmla="*/ 143 h 175"/>
              <a:gd name="T18" fmla="*/ 215 w 237"/>
              <a:gd name="T19" fmla="*/ 174 h 175"/>
              <a:gd name="T20" fmla="*/ 51 w 237"/>
              <a:gd name="T21" fmla="*/ 123 h 175"/>
              <a:gd name="T22" fmla="*/ 51 w 237"/>
              <a:gd name="T23" fmla="*/ 123 h 175"/>
              <a:gd name="T24" fmla="*/ 184 w 237"/>
              <a:gd name="T25" fmla="*/ 123 h 175"/>
              <a:gd name="T26" fmla="*/ 184 w 237"/>
              <a:gd name="T27" fmla="*/ 41 h 175"/>
              <a:gd name="T28" fmla="*/ 51 w 237"/>
              <a:gd name="T29" fmla="*/ 41 h 175"/>
              <a:gd name="T30" fmla="*/ 51 w 237"/>
              <a:gd name="T31" fmla="*/ 123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7" h="175">
                <a:moveTo>
                  <a:pt x="215" y="174"/>
                </a:moveTo>
                <a:lnTo>
                  <a:pt x="215" y="174"/>
                </a:lnTo>
                <a:cubicBezTo>
                  <a:pt x="20" y="174"/>
                  <a:pt x="20" y="174"/>
                  <a:pt x="20" y="174"/>
                </a:cubicBezTo>
                <a:cubicBezTo>
                  <a:pt x="10" y="174"/>
                  <a:pt x="0" y="154"/>
                  <a:pt x="0" y="143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215" y="0"/>
                  <a:pt x="215" y="0"/>
                  <a:pt x="215" y="0"/>
                </a:cubicBezTo>
                <a:cubicBezTo>
                  <a:pt x="225" y="0"/>
                  <a:pt x="236" y="10"/>
                  <a:pt x="236" y="20"/>
                </a:cubicBezTo>
                <a:cubicBezTo>
                  <a:pt x="236" y="143"/>
                  <a:pt x="236" y="143"/>
                  <a:pt x="236" y="143"/>
                </a:cubicBezTo>
                <a:cubicBezTo>
                  <a:pt x="236" y="154"/>
                  <a:pt x="225" y="174"/>
                  <a:pt x="215" y="174"/>
                </a:cubicBezTo>
                <a:close/>
                <a:moveTo>
                  <a:pt x="51" y="123"/>
                </a:moveTo>
                <a:lnTo>
                  <a:pt x="51" y="123"/>
                </a:lnTo>
                <a:cubicBezTo>
                  <a:pt x="184" y="123"/>
                  <a:pt x="184" y="123"/>
                  <a:pt x="184" y="123"/>
                </a:cubicBezTo>
                <a:cubicBezTo>
                  <a:pt x="184" y="41"/>
                  <a:pt x="184" y="41"/>
                  <a:pt x="184" y="41"/>
                </a:cubicBezTo>
                <a:cubicBezTo>
                  <a:pt x="51" y="41"/>
                  <a:pt x="51" y="41"/>
                  <a:pt x="51" y="41"/>
                </a:cubicBezTo>
                <a:lnTo>
                  <a:pt x="51" y="1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261">
            <a:extLst>
              <a:ext uri="{FF2B5EF4-FFF2-40B4-BE49-F238E27FC236}">
                <a16:creationId xmlns:a16="http://schemas.microsoft.com/office/drawing/2014/main" id="{0B89EA05-AF11-2848-BDC5-020B0B695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5511" y="1274568"/>
            <a:ext cx="778795" cy="230754"/>
          </a:xfrm>
          <a:custGeom>
            <a:avLst/>
            <a:gdLst>
              <a:gd name="T0" fmla="*/ 31 w 832"/>
              <a:gd name="T1" fmla="*/ 246 h 247"/>
              <a:gd name="T2" fmla="*/ 31 w 832"/>
              <a:gd name="T3" fmla="*/ 246 h 247"/>
              <a:gd name="T4" fmla="*/ 0 w 832"/>
              <a:gd name="T5" fmla="*/ 226 h 247"/>
              <a:gd name="T6" fmla="*/ 20 w 832"/>
              <a:gd name="T7" fmla="*/ 195 h 247"/>
              <a:gd name="T8" fmla="*/ 729 w 832"/>
              <a:gd name="T9" fmla="*/ 0 h 247"/>
              <a:gd name="T10" fmla="*/ 780 w 832"/>
              <a:gd name="T11" fmla="*/ 31 h 247"/>
              <a:gd name="T12" fmla="*/ 831 w 832"/>
              <a:gd name="T13" fmla="*/ 205 h 247"/>
              <a:gd name="T14" fmla="*/ 811 w 832"/>
              <a:gd name="T15" fmla="*/ 236 h 247"/>
              <a:gd name="T16" fmla="*/ 780 w 832"/>
              <a:gd name="T17" fmla="*/ 226 h 247"/>
              <a:gd name="T18" fmla="*/ 739 w 832"/>
              <a:gd name="T19" fmla="*/ 51 h 247"/>
              <a:gd name="T20" fmla="*/ 31 w 832"/>
              <a:gd name="T21" fmla="*/ 246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32" h="247">
                <a:moveTo>
                  <a:pt x="31" y="246"/>
                </a:moveTo>
                <a:lnTo>
                  <a:pt x="31" y="246"/>
                </a:lnTo>
                <a:cubicBezTo>
                  <a:pt x="20" y="246"/>
                  <a:pt x="10" y="236"/>
                  <a:pt x="0" y="226"/>
                </a:cubicBezTo>
                <a:cubicBezTo>
                  <a:pt x="0" y="216"/>
                  <a:pt x="10" y="195"/>
                  <a:pt x="20" y="195"/>
                </a:cubicBezTo>
                <a:cubicBezTo>
                  <a:pt x="729" y="0"/>
                  <a:pt x="729" y="0"/>
                  <a:pt x="729" y="0"/>
                </a:cubicBezTo>
                <a:cubicBezTo>
                  <a:pt x="749" y="0"/>
                  <a:pt x="770" y="10"/>
                  <a:pt x="780" y="31"/>
                </a:cubicBezTo>
                <a:cubicBezTo>
                  <a:pt x="831" y="205"/>
                  <a:pt x="831" y="205"/>
                  <a:pt x="831" y="205"/>
                </a:cubicBezTo>
                <a:cubicBezTo>
                  <a:pt x="831" y="226"/>
                  <a:pt x="821" y="236"/>
                  <a:pt x="811" y="236"/>
                </a:cubicBezTo>
                <a:cubicBezTo>
                  <a:pt x="801" y="246"/>
                  <a:pt x="780" y="236"/>
                  <a:pt x="780" y="226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31" y="246"/>
                  <a:pt x="31" y="246"/>
                  <a:pt x="31" y="2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262">
            <a:extLst>
              <a:ext uri="{FF2B5EF4-FFF2-40B4-BE49-F238E27FC236}">
                <a16:creationId xmlns:a16="http://schemas.microsoft.com/office/drawing/2014/main" id="{99F94C26-054D-0344-A9DB-6CC02B146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2797" y="1389945"/>
            <a:ext cx="374977" cy="115377"/>
          </a:xfrm>
          <a:custGeom>
            <a:avLst/>
            <a:gdLst>
              <a:gd name="T0" fmla="*/ 20 w 401"/>
              <a:gd name="T1" fmla="*/ 123 h 124"/>
              <a:gd name="T2" fmla="*/ 20 w 401"/>
              <a:gd name="T3" fmla="*/ 123 h 124"/>
              <a:gd name="T4" fmla="*/ 0 w 401"/>
              <a:gd name="T5" fmla="*/ 103 h 124"/>
              <a:gd name="T6" fmla="*/ 20 w 401"/>
              <a:gd name="T7" fmla="*/ 72 h 124"/>
              <a:gd name="T8" fmla="*/ 298 w 401"/>
              <a:gd name="T9" fmla="*/ 0 h 124"/>
              <a:gd name="T10" fmla="*/ 318 w 401"/>
              <a:gd name="T11" fmla="*/ 0 h 124"/>
              <a:gd name="T12" fmla="*/ 328 w 401"/>
              <a:gd name="T13" fmla="*/ 11 h 124"/>
              <a:gd name="T14" fmla="*/ 349 w 401"/>
              <a:gd name="T15" fmla="*/ 31 h 124"/>
              <a:gd name="T16" fmla="*/ 380 w 401"/>
              <a:gd name="T17" fmla="*/ 52 h 124"/>
              <a:gd name="T18" fmla="*/ 390 w 401"/>
              <a:gd name="T19" fmla="*/ 82 h 124"/>
              <a:gd name="T20" fmla="*/ 369 w 401"/>
              <a:gd name="T21" fmla="*/ 113 h 124"/>
              <a:gd name="T22" fmla="*/ 349 w 401"/>
              <a:gd name="T23" fmla="*/ 103 h 124"/>
              <a:gd name="T24" fmla="*/ 339 w 401"/>
              <a:gd name="T25" fmla="*/ 82 h 124"/>
              <a:gd name="T26" fmla="*/ 287 w 401"/>
              <a:gd name="T27" fmla="*/ 52 h 124"/>
              <a:gd name="T28" fmla="*/ 30 w 401"/>
              <a:gd name="T29" fmla="*/ 123 h 124"/>
              <a:gd name="T30" fmla="*/ 20 w 401"/>
              <a:gd name="T31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1" h="124">
                <a:moveTo>
                  <a:pt x="20" y="123"/>
                </a:moveTo>
                <a:lnTo>
                  <a:pt x="20" y="123"/>
                </a:lnTo>
                <a:cubicBezTo>
                  <a:pt x="10" y="123"/>
                  <a:pt x="0" y="113"/>
                  <a:pt x="0" y="103"/>
                </a:cubicBezTo>
                <a:cubicBezTo>
                  <a:pt x="0" y="93"/>
                  <a:pt x="0" y="72"/>
                  <a:pt x="20" y="72"/>
                </a:cubicBezTo>
                <a:cubicBezTo>
                  <a:pt x="298" y="0"/>
                  <a:pt x="298" y="0"/>
                  <a:pt x="298" y="0"/>
                </a:cubicBezTo>
                <a:cubicBezTo>
                  <a:pt x="298" y="0"/>
                  <a:pt x="308" y="0"/>
                  <a:pt x="318" y="0"/>
                </a:cubicBezTo>
                <a:lnTo>
                  <a:pt x="328" y="11"/>
                </a:lnTo>
                <a:cubicBezTo>
                  <a:pt x="328" y="21"/>
                  <a:pt x="339" y="31"/>
                  <a:pt x="349" y="31"/>
                </a:cubicBezTo>
                <a:cubicBezTo>
                  <a:pt x="359" y="31"/>
                  <a:pt x="380" y="31"/>
                  <a:pt x="380" y="52"/>
                </a:cubicBezTo>
                <a:cubicBezTo>
                  <a:pt x="390" y="82"/>
                  <a:pt x="390" y="82"/>
                  <a:pt x="390" y="82"/>
                </a:cubicBezTo>
                <a:cubicBezTo>
                  <a:pt x="400" y="103"/>
                  <a:pt x="390" y="113"/>
                  <a:pt x="369" y="113"/>
                </a:cubicBezTo>
                <a:cubicBezTo>
                  <a:pt x="359" y="123"/>
                  <a:pt x="349" y="113"/>
                  <a:pt x="349" y="103"/>
                </a:cubicBezTo>
                <a:cubicBezTo>
                  <a:pt x="339" y="82"/>
                  <a:pt x="339" y="82"/>
                  <a:pt x="339" y="82"/>
                </a:cubicBezTo>
                <a:cubicBezTo>
                  <a:pt x="318" y="72"/>
                  <a:pt x="298" y="62"/>
                  <a:pt x="287" y="52"/>
                </a:cubicBezTo>
                <a:cubicBezTo>
                  <a:pt x="30" y="123"/>
                  <a:pt x="30" y="123"/>
                  <a:pt x="30" y="123"/>
                </a:cubicBezTo>
                <a:cubicBezTo>
                  <a:pt x="30" y="123"/>
                  <a:pt x="30" y="123"/>
                  <a:pt x="20" y="1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263">
            <a:extLst>
              <a:ext uri="{FF2B5EF4-FFF2-40B4-BE49-F238E27FC236}">
                <a16:creationId xmlns:a16="http://schemas.microsoft.com/office/drawing/2014/main" id="{9A5413DC-90E0-3B43-91DA-A80A22B58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3752" y="1517686"/>
            <a:ext cx="4119" cy="411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264">
            <a:extLst>
              <a:ext uri="{FF2B5EF4-FFF2-40B4-BE49-F238E27FC236}">
                <a16:creationId xmlns:a16="http://schemas.microsoft.com/office/drawing/2014/main" id="{5DC125B3-4D9F-4C46-936C-B2E3213A9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3752" y="1517686"/>
            <a:ext cx="4119" cy="411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265">
            <a:extLst>
              <a:ext uri="{FF2B5EF4-FFF2-40B4-BE49-F238E27FC236}">
                <a16:creationId xmlns:a16="http://schemas.microsoft.com/office/drawing/2014/main" id="{54B7C3F5-F34F-9442-AE2B-4A9EF6BB5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4257" y="1517686"/>
            <a:ext cx="4119" cy="411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266">
            <a:extLst>
              <a:ext uri="{FF2B5EF4-FFF2-40B4-BE49-F238E27FC236}">
                <a16:creationId xmlns:a16="http://schemas.microsoft.com/office/drawing/2014/main" id="{4C660ECD-3213-C048-BD3D-80B30BEC9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4257" y="1517686"/>
            <a:ext cx="4119" cy="411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267">
            <a:extLst>
              <a:ext uri="{FF2B5EF4-FFF2-40B4-BE49-F238E27FC236}">
                <a16:creationId xmlns:a16="http://schemas.microsoft.com/office/drawing/2014/main" id="{B8282264-F7F8-384A-A131-C0865CB5D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7568" y="9861928"/>
            <a:ext cx="3205838" cy="2867948"/>
          </a:xfrm>
          <a:custGeom>
            <a:avLst/>
            <a:gdLst>
              <a:gd name="T0" fmla="*/ 2288 w 3429"/>
              <a:gd name="T1" fmla="*/ 0 h 3071"/>
              <a:gd name="T2" fmla="*/ 2288 w 3429"/>
              <a:gd name="T3" fmla="*/ 0 h 3071"/>
              <a:gd name="T4" fmla="*/ 1138 w 3429"/>
              <a:gd name="T5" fmla="*/ 0 h 3071"/>
              <a:gd name="T6" fmla="*/ 676 w 3429"/>
              <a:gd name="T7" fmla="*/ 267 h 3071"/>
              <a:gd name="T8" fmla="*/ 102 w 3429"/>
              <a:gd name="T9" fmla="*/ 1263 h 3071"/>
              <a:gd name="T10" fmla="*/ 102 w 3429"/>
              <a:gd name="T11" fmla="*/ 1807 h 3071"/>
              <a:gd name="T12" fmla="*/ 676 w 3429"/>
              <a:gd name="T13" fmla="*/ 2803 h 3071"/>
              <a:gd name="T14" fmla="*/ 1138 w 3429"/>
              <a:gd name="T15" fmla="*/ 3070 h 3071"/>
              <a:gd name="T16" fmla="*/ 2288 w 3429"/>
              <a:gd name="T17" fmla="*/ 3070 h 3071"/>
              <a:gd name="T18" fmla="*/ 2760 w 3429"/>
              <a:gd name="T19" fmla="*/ 2803 h 3071"/>
              <a:gd name="T20" fmla="*/ 3335 w 3429"/>
              <a:gd name="T21" fmla="*/ 1807 h 3071"/>
              <a:gd name="T22" fmla="*/ 3335 w 3429"/>
              <a:gd name="T23" fmla="*/ 1263 h 3071"/>
              <a:gd name="T24" fmla="*/ 2760 w 3429"/>
              <a:gd name="T25" fmla="*/ 267 h 3071"/>
              <a:gd name="T26" fmla="*/ 2288 w 3429"/>
              <a:gd name="T27" fmla="*/ 0 h 3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29" h="3071">
                <a:moveTo>
                  <a:pt x="2288" y="0"/>
                </a:moveTo>
                <a:lnTo>
                  <a:pt x="2288" y="0"/>
                </a:lnTo>
                <a:cubicBezTo>
                  <a:pt x="1138" y="0"/>
                  <a:pt x="1138" y="0"/>
                  <a:pt x="1138" y="0"/>
                </a:cubicBezTo>
                <a:cubicBezTo>
                  <a:pt x="943" y="0"/>
                  <a:pt x="769" y="103"/>
                  <a:pt x="676" y="267"/>
                </a:cubicBezTo>
                <a:cubicBezTo>
                  <a:pt x="102" y="1263"/>
                  <a:pt x="102" y="1263"/>
                  <a:pt x="102" y="1263"/>
                </a:cubicBezTo>
                <a:cubicBezTo>
                  <a:pt x="0" y="1427"/>
                  <a:pt x="0" y="1642"/>
                  <a:pt x="102" y="1807"/>
                </a:cubicBezTo>
                <a:cubicBezTo>
                  <a:pt x="676" y="2803"/>
                  <a:pt x="676" y="2803"/>
                  <a:pt x="676" y="2803"/>
                </a:cubicBezTo>
                <a:cubicBezTo>
                  <a:pt x="769" y="2967"/>
                  <a:pt x="943" y="3070"/>
                  <a:pt x="1138" y="3070"/>
                </a:cubicBezTo>
                <a:cubicBezTo>
                  <a:pt x="2288" y="3070"/>
                  <a:pt x="2288" y="3070"/>
                  <a:pt x="2288" y="3070"/>
                </a:cubicBezTo>
                <a:cubicBezTo>
                  <a:pt x="2483" y="3070"/>
                  <a:pt x="2658" y="2967"/>
                  <a:pt x="2760" y="2803"/>
                </a:cubicBezTo>
                <a:cubicBezTo>
                  <a:pt x="3335" y="1807"/>
                  <a:pt x="3335" y="1807"/>
                  <a:pt x="3335" y="1807"/>
                </a:cubicBezTo>
                <a:cubicBezTo>
                  <a:pt x="3428" y="1642"/>
                  <a:pt x="3428" y="1427"/>
                  <a:pt x="3335" y="1263"/>
                </a:cubicBezTo>
                <a:cubicBezTo>
                  <a:pt x="2760" y="267"/>
                  <a:pt x="2760" y="267"/>
                  <a:pt x="2760" y="267"/>
                </a:cubicBezTo>
                <a:cubicBezTo>
                  <a:pt x="2658" y="103"/>
                  <a:pt x="2483" y="0"/>
                  <a:pt x="228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313">
            <a:extLst>
              <a:ext uri="{FF2B5EF4-FFF2-40B4-BE49-F238E27FC236}">
                <a16:creationId xmlns:a16="http://schemas.microsoft.com/office/drawing/2014/main" id="{B7E0A5A4-32D6-6049-8DE2-2A001CDE4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0134" y="10381126"/>
            <a:ext cx="988947" cy="749952"/>
          </a:xfrm>
          <a:custGeom>
            <a:avLst/>
            <a:gdLst>
              <a:gd name="T0" fmla="*/ 975 w 1058"/>
              <a:gd name="T1" fmla="*/ 801 h 802"/>
              <a:gd name="T2" fmla="*/ 975 w 1058"/>
              <a:gd name="T3" fmla="*/ 801 h 802"/>
              <a:gd name="T4" fmla="*/ 72 w 1058"/>
              <a:gd name="T5" fmla="*/ 801 h 802"/>
              <a:gd name="T6" fmla="*/ 0 w 1058"/>
              <a:gd name="T7" fmla="*/ 729 h 802"/>
              <a:gd name="T8" fmla="*/ 0 w 1058"/>
              <a:gd name="T9" fmla="*/ 72 h 802"/>
              <a:gd name="T10" fmla="*/ 72 w 1058"/>
              <a:gd name="T11" fmla="*/ 0 h 802"/>
              <a:gd name="T12" fmla="*/ 975 w 1058"/>
              <a:gd name="T13" fmla="*/ 0 h 802"/>
              <a:gd name="T14" fmla="*/ 1057 w 1058"/>
              <a:gd name="T15" fmla="*/ 72 h 802"/>
              <a:gd name="T16" fmla="*/ 1057 w 1058"/>
              <a:gd name="T17" fmla="*/ 729 h 802"/>
              <a:gd name="T18" fmla="*/ 975 w 1058"/>
              <a:gd name="T19" fmla="*/ 801 h 802"/>
              <a:gd name="T20" fmla="*/ 72 w 1058"/>
              <a:gd name="T21" fmla="*/ 52 h 802"/>
              <a:gd name="T22" fmla="*/ 72 w 1058"/>
              <a:gd name="T23" fmla="*/ 52 h 802"/>
              <a:gd name="T24" fmla="*/ 41 w 1058"/>
              <a:gd name="T25" fmla="*/ 72 h 802"/>
              <a:gd name="T26" fmla="*/ 41 w 1058"/>
              <a:gd name="T27" fmla="*/ 729 h 802"/>
              <a:gd name="T28" fmla="*/ 72 w 1058"/>
              <a:gd name="T29" fmla="*/ 760 h 802"/>
              <a:gd name="T30" fmla="*/ 975 w 1058"/>
              <a:gd name="T31" fmla="*/ 760 h 802"/>
              <a:gd name="T32" fmla="*/ 1006 w 1058"/>
              <a:gd name="T33" fmla="*/ 729 h 802"/>
              <a:gd name="T34" fmla="*/ 1006 w 1058"/>
              <a:gd name="T35" fmla="*/ 72 h 802"/>
              <a:gd name="T36" fmla="*/ 975 w 1058"/>
              <a:gd name="T37" fmla="*/ 52 h 802"/>
              <a:gd name="T38" fmla="*/ 72 w 1058"/>
              <a:gd name="T39" fmla="*/ 52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58" h="802">
                <a:moveTo>
                  <a:pt x="975" y="801"/>
                </a:moveTo>
                <a:lnTo>
                  <a:pt x="975" y="801"/>
                </a:lnTo>
                <a:cubicBezTo>
                  <a:pt x="72" y="801"/>
                  <a:pt x="72" y="801"/>
                  <a:pt x="72" y="801"/>
                </a:cubicBezTo>
                <a:cubicBezTo>
                  <a:pt x="30" y="801"/>
                  <a:pt x="0" y="770"/>
                  <a:pt x="0" y="729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41"/>
                  <a:pt x="30" y="0"/>
                  <a:pt x="72" y="0"/>
                </a:cubicBezTo>
                <a:cubicBezTo>
                  <a:pt x="975" y="0"/>
                  <a:pt x="975" y="0"/>
                  <a:pt x="975" y="0"/>
                </a:cubicBezTo>
                <a:cubicBezTo>
                  <a:pt x="1016" y="0"/>
                  <a:pt x="1057" y="41"/>
                  <a:pt x="1057" y="72"/>
                </a:cubicBezTo>
                <a:cubicBezTo>
                  <a:pt x="1057" y="729"/>
                  <a:pt x="1057" y="729"/>
                  <a:pt x="1057" y="729"/>
                </a:cubicBezTo>
                <a:cubicBezTo>
                  <a:pt x="1057" y="770"/>
                  <a:pt x="1016" y="801"/>
                  <a:pt x="975" y="801"/>
                </a:cubicBezTo>
                <a:close/>
                <a:moveTo>
                  <a:pt x="72" y="52"/>
                </a:moveTo>
                <a:lnTo>
                  <a:pt x="72" y="52"/>
                </a:lnTo>
                <a:cubicBezTo>
                  <a:pt x="61" y="52"/>
                  <a:pt x="41" y="62"/>
                  <a:pt x="41" y="72"/>
                </a:cubicBezTo>
                <a:cubicBezTo>
                  <a:pt x="41" y="729"/>
                  <a:pt x="41" y="729"/>
                  <a:pt x="41" y="729"/>
                </a:cubicBezTo>
                <a:cubicBezTo>
                  <a:pt x="41" y="750"/>
                  <a:pt x="61" y="760"/>
                  <a:pt x="72" y="760"/>
                </a:cubicBezTo>
                <a:cubicBezTo>
                  <a:pt x="975" y="760"/>
                  <a:pt x="975" y="760"/>
                  <a:pt x="975" y="760"/>
                </a:cubicBezTo>
                <a:cubicBezTo>
                  <a:pt x="995" y="760"/>
                  <a:pt x="1006" y="750"/>
                  <a:pt x="1006" y="729"/>
                </a:cubicBezTo>
                <a:cubicBezTo>
                  <a:pt x="1006" y="72"/>
                  <a:pt x="1006" y="72"/>
                  <a:pt x="1006" y="72"/>
                </a:cubicBezTo>
                <a:cubicBezTo>
                  <a:pt x="1006" y="62"/>
                  <a:pt x="995" y="52"/>
                  <a:pt x="975" y="52"/>
                </a:cubicBezTo>
                <a:lnTo>
                  <a:pt x="72" y="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314">
            <a:extLst>
              <a:ext uri="{FF2B5EF4-FFF2-40B4-BE49-F238E27FC236}">
                <a16:creationId xmlns:a16="http://schemas.microsoft.com/office/drawing/2014/main" id="{1393BA0E-CF3A-D349-AB7F-60656847D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2950" y="10850876"/>
            <a:ext cx="222513" cy="164825"/>
          </a:xfrm>
          <a:custGeom>
            <a:avLst/>
            <a:gdLst>
              <a:gd name="T0" fmla="*/ 215 w 237"/>
              <a:gd name="T1" fmla="*/ 175 h 176"/>
              <a:gd name="T2" fmla="*/ 215 w 237"/>
              <a:gd name="T3" fmla="*/ 175 h 176"/>
              <a:gd name="T4" fmla="*/ 20 w 237"/>
              <a:gd name="T5" fmla="*/ 175 h 176"/>
              <a:gd name="T6" fmla="*/ 0 w 237"/>
              <a:gd name="T7" fmla="*/ 154 h 176"/>
              <a:gd name="T8" fmla="*/ 0 w 237"/>
              <a:gd name="T9" fmla="*/ 31 h 176"/>
              <a:gd name="T10" fmla="*/ 20 w 237"/>
              <a:gd name="T11" fmla="*/ 0 h 176"/>
              <a:gd name="T12" fmla="*/ 215 w 237"/>
              <a:gd name="T13" fmla="*/ 0 h 176"/>
              <a:gd name="T14" fmla="*/ 236 w 237"/>
              <a:gd name="T15" fmla="*/ 31 h 176"/>
              <a:gd name="T16" fmla="*/ 236 w 237"/>
              <a:gd name="T17" fmla="*/ 154 h 176"/>
              <a:gd name="T18" fmla="*/ 215 w 237"/>
              <a:gd name="T19" fmla="*/ 175 h 176"/>
              <a:gd name="T20" fmla="*/ 51 w 237"/>
              <a:gd name="T21" fmla="*/ 124 h 176"/>
              <a:gd name="T22" fmla="*/ 51 w 237"/>
              <a:gd name="T23" fmla="*/ 124 h 176"/>
              <a:gd name="T24" fmla="*/ 184 w 237"/>
              <a:gd name="T25" fmla="*/ 124 h 176"/>
              <a:gd name="T26" fmla="*/ 184 w 237"/>
              <a:gd name="T27" fmla="*/ 52 h 176"/>
              <a:gd name="T28" fmla="*/ 51 w 237"/>
              <a:gd name="T29" fmla="*/ 52 h 176"/>
              <a:gd name="T30" fmla="*/ 51 w 237"/>
              <a:gd name="T3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7" h="176">
                <a:moveTo>
                  <a:pt x="215" y="175"/>
                </a:moveTo>
                <a:lnTo>
                  <a:pt x="215" y="175"/>
                </a:lnTo>
                <a:cubicBezTo>
                  <a:pt x="20" y="175"/>
                  <a:pt x="20" y="175"/>
                  <a:pt x="20" y="175"/>
                </a:cubicBezTo>
                <a:cubicBezTo>
                  <a:pt x="10" y="175"/>
                  <a:pt x="0" y="165"/>
                  <a:pt x="0" y="15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1"/>
                  <a:pt x="10" y="0"/>
                  <a:pt x="20" y="0"/>
                </a:cubicBezTo>
                <a:cubicBezTo>
                  <a:pt x="215" y="0"/>
                  <a:pt x="215" y="0"/>
                  <a:pt x="215" y="0"/>
                </a:cubicBezTo>
                <a:cubicBezTo>
                  <a:pt x="225" y="0"/>
                  <a:pt x="236" y="11"/>
                  <a:pt x="236" y="31"/>
                </a:cubicBezTo>
                <a:cubicBezTo>
                  <a:pt x="236" y="154"/>
                  <a:pt x="236" y="154"/>
                  <a:pt x="236" y="154"/>
                </a:cubicBezTo>
                <a:cubicBezTo>
                  <a:pt x="236" y="165"/>
                  <a:pt x="225" y="175"/>
                  <a:pt x="215" y="175"/>
                </a:cubicBezTo>
                <a:close/>
                <a:moveTo>
                  <a:pt x="51" y="124"/>
                </a:moveTo>
                <a:lnTo>
                  <a:pt x="51" y="124"/>
                </a:lnTo>
                <a:cubicBezTo>
                  <a:pt x="184" y="124"/>
                  <a:pt x="184" y="124"/>
                  <a:pt x="184" y="124"/>
                </a:cubicBezTo>
                <a:cubicBezTo>
                  <a:pt x="184" y="52"/>
                  <a:pt x="184" y="52"/>
                  <a:pt x="184" y="52"/>
                </a:cubicBezTo>
                <a:cubicBezTo>
                  <a:pt x="51" y="52"/>
                  <a:pt x="51" y="52"/>
                  <a:pt x="51" y="52"/>
                </a:cubicBezTo>
                <a:lnTo>
                  <a:pt x="51" y="12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315">
            <a:extLst>
              <a:ext uri="{FF2B5EF4-FFF2-40B4-BE49-F238E27FC236}">
                <a16:creationId xmlns:a16="http://schemas.microsoft.com/office/drawing/2014/main" id="{92A5D7A5-924D-924C-8639-9DA416053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5511" y="10138011"/>
            <a:ext cx="778795" cy="230754"/>
          </a:xfrm>
          <a:custGeom>
            <a:avLst/>
            <a:gdLst>
              <a:gd name="T0" fmla="*/ 31 w 832"/>
              <a:gd name="T1" fmla="*/ 247 h 248"/>
              <a:gd name="T2" fmla="*/ 31 w 832"/>
              <a:gd name="T3" fmla="*/ 247 h 248"/>
              <a:gd name="T4" fmla="*/ 0 w 832"/>
              <a:gd name="T5" fmla="*/ 237 h 248"/>
              <a:gd name="T6" fmla="*/ 20 w 832"/>
              <a:gd name="T7" fmla="*/ 206 h 248"/>
              <a:gd name="T8" fmla="*/ 729 w 832"/>
              <a:gd name="T9" fmla="*/ 11 h 248"/>
              <a:gd name="T10" fmla="*/ 780 w 832"/>
              <a:gd name="T11" fmla="*/ 42 h 248"/>
              <a:gd name="T12" fmla="*/ 831 w 832"/>
              <a:gd name="T13" fmla="*/ 216 h 248"/>
              <a:gd name="T14" fmla="*/ 811 w 832"/>
              <a:gd name="T15" fmla="*/ 247 h 248"/>
              <a:gd name="T16" fmla="*/ 780 w 832"/>
              <a:gd name="T17" fmla="*/ 226 h 248"/>
              <a:gd name="T18" fmla="*/ 739 w 832"/>
              <a:gd name="T19" fmla="*/ 62 h 248"/>
              <a:gd name="T20" fmla="*/ 31 w 832"/>
              <a:gd name="T21" fmla="*/ 247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32" h="248">
                <a:moveTo>
                  <a:pt x="31" y="247"/>
                </a:moveTo>
                <a:lnTo>
                  <a:pt x="31" y="247"/>
                </a:lnTo>
                <a:cubicBezTo>
                  <a:pt x="20" y="247"/>
                  <a:pt x="10" y="247"/>
                  <a:pt x="0" y="237"/>
                </a:cubicBezTo>
                <a:cubicBezTo>
                  <a:pt x="0" y="216"/>
                  <a:pt x="10" y="206"/>
                  <a:pt x="20" y="206"/>
                </a:cubicBezTo>
                <a:cubicBezTo>
                  <a:pt x="729" y="11"/>
                  <a:pt x="729" y="11"/>
                  <a:pt x="729" y="11"/>
                </a:cubicBezTo>
                <a:cubicBezTo>
                  <a:pt x="749" y="0"/>
                  <a:pt x="770" y="21"/>
                  <a:pt x="780" y="42"/>
                </a:cubicBezTo>
                <a:cubicBezTo>
                  <a:pt x="831" y="216"/>
                  <a:pt x="831" y="216"/>
                  <a:pt x="831" y="216"/>
                </a:cubicBezTo>
                <a:cubicBezTo>
                  <a:pt x="831" y="226"/>
                  <a:pt x="821" y="247"/>
                  <a:pt x="811" y="247"/>
                </a:cubicBezTo>
                <a:cubicBezTo>
                  <a:pt x="801" y="247"/>
                  <a:pt x="780" y="247"/>
                  <a:pt x="780" y="226"/>
                </a:cubicBezTo>
                <a:cubicBezTo>
                  <a:pt x="739" y="62"/>
                  <a:pt x="739" y="62"/>
                  <a:pt x="739" y="62"/>
                </a:cubicBezTo>
                <a:cubicBezTo>
                  <a:pt x="31" y="247"/>
                  <a:pt x="31" y="247"/>
                  <a:pt x="31" y="2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316">
            <a:extLst>
              <a:ext uri="{FF2B5EF4-FFF2-40B4-BE49-F238E27FC236}">
                <a16:creationId xmlns:a16="http://schemas.microsoft.com/office/drawing/2014/main" id="{4924E8BA-DB3B-F842-9D79-B26D62154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2797" y="10253388"/>
            <a:ext cx="374977" cy="115377"/>
          </a:xfrm>
          <a:custGeom>
            <a:avLst/>
            <a:gdLst>
              <a:gd name="T0" fmla="*/ 20 w 401"/>
              <a:gd name="T1" fmla="*/ 123 h 124"/>
              <a:gd name="T2" fmla="*/ 20 w 401"/>
              <a:gd name="T3" fmla="*/ 123 h 124"/>
              <a:gd name="T4" fmla="*/ 0 w 401"/>
              <a:gd name="T5" fmla="*/ 113 h 124"/>
              <a:gd name="T6" fmla="*/ 20 w 401"/>
              <a:gd name="T7" fmla="*/ 82 h 124"/>
              <a:gd name="T8" fmla="*/ 298 w 401"/>
              <a:gd name="T9" fmla="*/ 0 h 124"/>
              <a:gd name="T10" fmla="*/ 318 w 401"/>
              <a:gd name="T11" fmla="*/ 10 h 124"/>
              <a:gd name="T12" fmla="*/ 328 w 401"/>
              <a:gd name="T13" fmla="*/ 20 h 124"/>
              <a:gd name="T14" fmla="*/ 349 w 401"/>
              <a:gd name="T15" fmla="*/ 31 h 124"/>
              <a:gd name="T16" fmla="*/ 380 w 401"/>
              <a:gd name="T17" fmla="*/ 51 h 124"/>
              <a:gd name="T18" fmla="*/ 390 w 401"/>
              <a:gd name="T19" fmla="*/ 92 h 124"/>
              <a:gd name="T20" fmla="*/ 369 w 401"/>
              <a:gd name="T21" fmla="*/ 123 h 124"/>
              <a:gd name="T22" fmla="*/ 349 w 401"/>
              <a:gd name="T23" fmla="*/ 102 h 124"/>
              <a:gd name="T24" fmla="*/ 339 w 401"/>
              <a:gd name="T25" fmla="*/ 82 h 124"/>
              <a:gd name="T26" fmla="*/ 287 w 401"/>
              <a:gd name="T27" fmla="*/ 51 h 124"/>
              <a:gd name="T28" fmla="*/ 30 w 401"/>
              <a:gd name="T29" fmla="*/ 123 h 124"/>
              <a:gd name="T30" fmla="*/ 20 w 401"/>
              <a:gd name="T31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1" h="124">
                <a:moveTo>
                  <a:pt x="20" y="123"/>
                </a:moveTo>
                <a:lnTo>
                  <a:pt x="20" y="123"/>
                </a:lnTo>
                <a:cubicBezTo>
                  <a:pt x="10" y="123"/>
                  <a:pt x="0" y="123"/>
                  <a:pt x="0" y="113"/>
                </a:cubicBezTo>
                <a:cubicBezTo>
                  <a:pt x="0" y="92"/>
                  <a:pt x="0" y="82"/>
                  <a:pt x="20" y="82"/>
                </a:cubicBezTo>
                <a:cubicBezTo>
                  <a:pt x="298" y="0"/>
                  <a:pt x="298" y="0"/>
                  <a:pt x="298" y="0"/>
                </a:cubicBezTo>
                <a:cubicBezTo>
                  <a:pt x="298" y="0"/>
                  <a:pt x="308" y="0"/>
                  <a:pt x="318" y="10"/>
                </a:cubicBezTo>
                <a:cubicBezTo>
                  <a:pt x="318" y="10"/>
                  <a:pt x="328" y="10"/>
                  <a:pt x="328" y="20"/>
                </a:cubicBezTo>
                <a:cubicBezTo>
                  <a:pt x="328" y="31"/>
                  <a:pt x="339" y="41"/>
                  <a:pt x="349" y="31"/>
                </a:cubicBezTo>
                <a:cubicBezTo>
                  <a:pt x="359" y="31"/>
                  <a:pt x="380" y="41"/>
                  <a:pt x="380" y="51"/>
                </a:cubicBezTo>
                <a:cubicBezTo>
                  <a:pt x="390" y="92"/>
                  <a:pt x="390" y="92"/>
                  <a:pt x="390" y="92"/>
                </a:cubicBezTo>
                <a:cubicBezTo>
                  <a:pt x="400" y="102"/>
                  <a:pt x="390" y="123"/>
                  <a:pt x="369" y="123"/>
                </a:cubicBezTo>
                <a:cubicBezTo>
                  <a:pt x="359" y="123"/>
                  <a:pt x="349" y="123"/>
                  <a:pt x="349" y="102"/>
                </a:cubicBezTo>
                <a:cubicBezTo>
                  <a:pt x="339" y="82"/>
                  <a:pt x="339" y="82"/>
                  <a:pt x="339" y="82"/>
                </a:cubicBezTo>
                <a:cubicBezTo>
                  <a:pt x="318" y="82"/>
                  <a:pt x="298" y="72"/>
                  <a:pt x="287" y="51"/>
                </a:cubicBezTo>
                <a:cubicBezTo>
                  <a:pt x="30" y="123"/>
                  <a:pt x="30" y="123"/>
                  <a:pt x="30" y="123"/>
                </a:cubicBezTo>
                <a:cubicBezTo>
                  <a:pt x="30" y="123"/>
                  <a:pt x="30" y="123"/>
                  <a:pt x="20" y="1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317">
            <a:extLst>
              <a:ext uri="{FF2B5EF4-FFF2-40B4-BE49-F238E27FC236}">
                <a16:creationId xmlns:a16="http://schemas.microsoft.com/office/drawing/2014/main" id="{0B41A43C-A153-A444-B26A-A43FCFC1D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3752" y="10389367"/>
            <a:ext cx="4119" cy="412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318">
            <a:extLst>
              <a:ext uri="{FF2B5EF4-FFF2-40B4-BE49-F238E27FC236}">
                <a16:creationId xmlns:a16="http://schemas.microsoft.com/office/drawing/2014/main" id="{6E99B4D7-EBFA-E742-A851-A3BD2A6A2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3752" y="10389367"/>
            <a:ext cx="4119" cy="412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319">
            <a:extLst>
              <a:ext uri="{FF2B5EF4-FFF2-40B4-BE49-F238E27FC236}">
                <a16:creationId xmlns:a16="http://schemas.microsoft.com/office/drawing/2014/main" id="{F9000904-7AC0-7749-BDDA-F3024EA3F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4257" y="10389367"/>
            <a:ext cx="4119" cy="412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320">
            <a:extLst>
              <a:ext uri="{FF2B5EF4-FFF2-40B4-BE49-F238E27FC236}">
                <a16:creationId xmlns:a16="http://schemas.microsoft.com/office/drawing/2014/main" id="{06278D63-1D56-CA45-8039-30781D1BB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4257" y="10389367"/>
            <a:ext cx="4119" cy="412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364">
            <a:extLst>
              <a:ext uri="{FF2B5EF4-FFF2-40B4-BE49-F238E27FC236}">
                <a16:creationId xmlns:a16="http://schemas.microsoft.com/office/drawing/2014/main" id="{0B211B41-7E6A-2244-81F7-EC043357D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225" y="5592972"/>
            <a:ext cx="1104325" cy="1112566"/>
          </a:xfrm>
          <a:custGeom>
            <a:avLst/>
            <a:gdLst>
              <a:gd name="T0" fmla="*/ 1181 w 1182"/>
              <a:gd name="T1" fmla="*/ 595 h 1192"/>
              <a:gd name="T2" fmla="*/ 1181 w 1182"/>
              <a:gd name="T3" fmla="*/ 595 h 1192"/>
              <a:gd name="T4" fmla="*/ 595 w 1182"/>
              <a:gd name="T5" fmla="*/ 1191 h 1192"/>
              <a:gd name="T6" fmla="*/ 0 w 1182"/>
              <a:gd name="T7" fmla="*/ 595 h 1192"/>
              <a:gd name="T8" fmla="*/ 595 w 1182"/>
              <a:gd name="T9" fmla="*/ 0 h 1192"/>
              <a:gd name="T10" fmla="*/ 1181 w 1182"/>
              <a:gd name="T11" fmla="*/ 595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2" h="1192">
                <a:moveTo>
                  <a:pt x="1181" y="595"/>
                </a:moveTo>
                <a:lnTo>
                  <a:pt x="1181" y="595"/>
                </a:lnTo>
                <a:cubicBezTo>
                  <a:pt x="1181" y="924"/>
                  <a:pt x="924" y="1191"/>
                  <a:pt x="595" y="1191"/>
                </a:cubicBezTo>
                <a:cubicBezTo>
                  <a:pt x="267" y="1191"/>
                  <a:pt x="0" y="924"/>
                  <a:pt x="0" y="595"/>
                </a:cubicBezTo>
                <a:cubicBezTo>
                  <a:pt x="0" y="267"/>
                  <a:pt x="267" y="0"/>
                  <a:pt x="595" y="0"/>
                </a:cubicBezTo>
                <a:cubicBezTo>
                  <a:pt x="924" y="0"/>
                  <a:pt x="1181" y="267"/>
                  <a:pt x="1181" y="59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365">
            <a:extLst>
              <a:ext uri="{FF2B5EF4-FFF2-40B4-BE49-F238E27FC236}">
                <a16:creationId xmlns:a16="http://schemas.microsoft.com/office/drawing/2014/main" id="{2466C51E-1448-0846-886B-642B6F116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5598" y="5955586"/>
            <a:ext cx="403820" cy="403820"/>
          </a:xfrm>
          <a:custGeom>
            <a:avLst/>
            <a:gdLst>
              <a:gd name="T0" fmla="*/ 30 w 432"/>
              <a:gd name="T1" fmla="*/ 431 h 432"/>
              <a:gd name="T2" fmla="*/ 30 w 432"/>
              <a:gd name="T3" fmla="*/ 431 h 432"/>
              <a:gd name="T4" fmla="*/ 10 w 432"/>
              <a:gd name="T5" fmla="*/ 421 h 432"/>
              <a:gd name="T6" fmla="*/ 10 w 432"/>
              <a:gd name="T7" fmla="*/ 390 h 432"/>
              <a:gd name="T8" fmla="*/ 390 w 432"/>
              <a:gd name="T9" fmla="*/ 11 h 432"/>
              <a:gd name="T10" fmla="*/ 421 w 432"/>
              <a:gd name="T11" fmla="*/ 11 h 432"/>
              <a:gd name="T12" fmla="*/ 421 w 432"/>
              <a:gd name="T13" fmla="*/ 51 h 432"/>
              <a:gd name="T14" fmla="*/ 41 w 432"/>
              <a:gd name="T15" fmla="*/ 421 h 432"/>
              <a:gd name="T16" fmla="*/ 30 w 432"/>
              <a:gd name="T17" fmla="*/ 431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2" h="432">
                <a:moveTo>
                  <a:pt x="30" y="431"/>
                </a:moveTo>
                <a:lnTo>
                  <a:pt x="30" y="431"/>
                </a:lnTo>
                <a:cubicBezTo>
                  <a:pt x="20" y="431"/>
                  <a:pt x="10" y="431"/>
                  <a:pt x="10" y="421"/>
                </a:cubicBezTo>
                <a:cubicBezTo>
                  <a:pt x="0" y="411"/>
                  <a:pt x="0" y="401"/>
                  <a:pt x="10" y="390"/>
                </a:cubicBezTo>
                <a:cubicBezTo>
                  <a:pt x="390" y="11"/>
                  <a:pt x="390" y="11"/>
                  <a:pt x="390" y="11"/>
                </a:cubicBezTo>
                <a:cubicBezTo>
                  <a:pt x="400" y="0"/>
                  <a:pt x="411" y="0"/>
                  <a:pt x="421" y="11"/>
                </a:cubicBezTo>
                <a:cubicBezTo>
                  <a:pt x="431" y="21"/>
                  <a:pt x="431" y="41"/>
                  <a:pt x="421" y="51"/>
                </a:cubicBezTo>
                <a:cubicBezTo>
                  <a:pt x="41" y="421"/>
                  <a:pt x="41" y="421"/>
                  <a:pt x="41" y="421"/>
                </a:cubicBezTo>
                <a:cubicBezTo>
                  <a:pt x="41" y="431"/>
                  <a:pt x="30" y="431"/>
                  <a:pt x="30" y="4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366">
            <a:extLst>
              <a:ext uri="{FF2B5EF4-FFF2-40B4-BE49-F238E27FC236}">
                <a16:creationId xmlns:a16="http://schemas.microsoft.com/office/drawing/2014/main" id="{42C06C55-1CBF-AC46-B2F4-7E97A149B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357" y="5947345"/>
            <a:ext cx="156583" cy="164825"/>
          </a:xfrm>
          <a:custGeom>
            <a:avLst/>
            <a:gdLst>
              <a:gd name="T0" fmla="*/ 83 w 166"/>
              <a:gd name="T1" fmla="*/ 41 h 175"/>
              <a:gd name="T2" fmla="*/ 83 w 166"/>
              <a:gd name="T3" fmla="*/ 41 h 175"/>
              <a:gd name="T4" fmla="*/ 134 w 166"/>
              <a:gd name="T5" fmla="*/ 82 h 175"/>
              <a:gd name="T6" fmla="*/ 83 w 166"/>
              <a:gd name="T7" fmla="*/ 133 h 175"/>
              <a:gd name="T8" fmla="*/ 41 w 166"/>
              <a:gd name="T9" fmla="*/ 82 h 175"/>
              <a:gd name="T10" fmla="*/ 83 w 166"/>
              <a:gd name="T11" fmla="*/ 41 h 175"/>
              <a:gd name="T12" fmla="*/ 83 w 166"/>
              <a:gd name="T13" fmla="*/ 0 h 175"/>
              <a:gd name="T14" fmla="*/ 83 w 166"/>
              <a:gd name="T15" fmla="*/ 0 h 175"/>
              <a:gd name="T16" fmla="*/ 0 w 166"/>
              <a:gd name="T17" fmla="*/ 82 h 175"/>
              <a:gd name="T18" fmla="*/ 83 w 166"/>
              <a:gd name="T19" fmla="*/ 174 h 175"/>
              <a:gd name="T20" fmla="*/ 165 w 166"/>
              <a:gd name="T21" fmla="*/ 82 h 175"/>
              <a:gd name="T22" fmla="*/ 83 w 166"/>
              <a:gd name="T23" fmla="*/ 0 h 175"/>
              <a:gd name="T24" fmla="*/ 83 w 166"/>
              <a:gd name="T25" fmla="*/ 41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6" h="175">
                <a:moveTo>
                  <a:pt x="83" y="41"/>
                </a:moveTo>
                <a:lnTo>
                  <a:pt x="83" y="41"/>
                </a:lnTo>
                <a:cubicBezTo>
                  <a:pt x="113" y="41"/>
                  <a:pt x="134" y="61"/>
                  <a:pt x="134" y="82"/>
                </a:cubicBezTo>
                <a:cubicBezTo>
                  <a:pt x="134" y="113"/>
                  <a:pt x="113" y="133"/>
                  <a:pt x="83" y="133"/>
                </a:cubicBezTo>
                <a:cubicBezTo>
                  <a:pt x="62" y="133"/>
                  <a:pt x="41" y="113"/>
                  <a:pt x="41" y="82"/>
                </a:cubicBezTo>
                <a:cubicBezTo>
                  <a:pt x="41" y="61"/>
                  <a:pt x="62" y="41"/>
                  <a:pt x="83" y="41"/>
                </a:cubicBezTo>
                <a:lnTo>
                  <a:pt x="83" y="0"/>
                </a:lnTo>
                <a:lnTo>
                  <a:pt x="83" y="0"/>
                </a:lnTo>
                <a:cubicBezTo>
                  <a:pt x="41" y="0"/>
                  <a:pt x="0" y="41"/>
                  <a:pt x="0" y="82"/>
                </a:cubicBezTo>
                <a:cubicBezTo>
                  <a:pt x="0" y="133"/>
                  <a:pt x="41" y="174"/>
                  <a:pt x="83" y="174"/>
                </a:cubicBezTo>
                <a:cubicBezTo>
                  <a:pt x="134" y="174"/>
                  <a:pt x="165" y="133"/>
                  <a:pt x="165" y="82"/>
                </a:cubicBezTo>
                <a:cubicBezTo>
                  <a:pt x="165" y="41"/>
                  <a:pt x="134" y="0"/>
                  <a:pt x="83" y="0"/>
                </a:cubicBezTo>
                <a:lnTo>
                  <a:pt x="83" y="4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367">
            <a:extLst>
              <a:ext uri="{FF2B5EF4-FFF2-40B4-BE49-F238E27FC236}">
                <a16:creationId xmlns:a16="http://schemas.microsoft.com/office/drawing/2014/main" id="{297C8A73-0F59-0744-BF2F-D95AAFE1A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196" y="6215186"/>
            <a:ext cx="152464" cy="156583"/>
          </a:xfrm>
          <a:custGeom>
            <a:avLst/>
            <a:gdLst>
              <a:gd name="T0" fmla="*/ 82 w 165"/>
              <a:gd name="T1" fmla="*/ 31 h 166"/>
              <a:gd name="T2" fmla="*/ 82 w 165"/>
              <a:gd name="T3" fmla="*/ 31 h 166"/>
              <a:gd name="T4" fmla="*/ 134 w 165"/>
              <a:gd name="T5" fmla="*/ 83 h 166"/>
              <a:gd name="T6" fmla="*/ 82 w 165"/>
              <a:gd name="T7" fmla="*/ 134 h 166"/>
              <a:gd name="T8" fmla="*/ 31 w 165"/>
              <a:gd name="T9" fmla="*/ 83 h 166"/>
              <a:gd name="T10" fmla="*/ 82 w 165"/>
              <a:gd name="T11" fmla="*/ 31 h 166"/>
              <a:gd name="T12" fmla="*/ 82 w 165"/>
              <a:gd name="T13" fmla="*/ 0 h 166"/>
              <a:gd name="T14" fmla="*/ 82 w 165"/>
              <a:gd name="T15" fmla="*/ 0 h 166"/>
              <a:gd name="T16" fmla="*/ 0 w 165"/>
              <a:gd name="T17" fmla="*/ 83 h 166"/>
              <a:gd name="T18" fmla="*/ 82 w 165"/>
              <a:gd name="T19" fmla="*/ 165 h 166"/>
              <a:gd name="T20" fmla="*/ 164 w 165"/>
              <a:gd name="T21" fmla="*/ 83 h 166"/>
              <a:gd name="T22" fmla="*/ 82 w 165"/>
              <a:gd name="T23" fmla="*/ 0 h 166"/>
              <a:gd name="T24" fmla="*/ 82 w 165"/>
              <a:gd name="T25" fmla="*/ 31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5" h="166">
                <a:moveTo>
                  <a:pt x="82" y="31"/>
                </a:moveTo>
                <a:lnTo>
                  <a:pt x="82" y="31"/>
                </a:lnTo>
                <a:cubicBezTo>
                  <a:pt x="103" y="31"/>
                  <a:pt x="134" y="62"/>
                  <a:pt x="134" y="83"/>
                </a:cubicBezTo>
                <a:cubicBezTo>
                  <a:pt x="134" y="113"/>
                  <a:pt x="103" y="134"/>
                  <a:pt x="82" y="134"/>
                </a:cubicBezTo>
                <a:cubicBezTo>
                  <a:pt x="51" y="134"/>
                  <a:pt x="31" y="113"/>
                  <a:pt x="31" y="83"/>
                </a:cubicBezTo>
                <a:cubicBezTo>
                  <a:pt x="31" y="62"/>
                  <a:pt x="51" y="31"/>
                  <a:pt x="82" y="31"/>
                </a:cubicBezTo>
                <a:lnTo>
                  <a:pt x="82" y="0"/>
                </a:lnTo>
                <a:lnTo>
                  <a:pt x="82" y="0"/>
                </a:lnTo>
                <a:cubicBezTo>
                  <a:pt x="31" y="0"/>
                  <a:pt x="0" y="41"/>
                  <a:pt x="0" y="83"/>
                </a:cubicBezTo>
                <a:cubicBezTo>
                  <a:pt x="0" y="134"/>
                  <a:pt x="31" y="165"/>
                  <a:pt x="82" y="165"/>
                </a:cubicBezTo>
                <a:cubicBezTo>
                  <a:pt x="123" y="165"/>
                  <a:pt x="164" y="134"/>
                  <a:pt x="164" y="83"/>
                </a:cubicBezTo>
                <a:cubicBezTo>
                  <a:pt x="164" y="41"/>
                  <a:pt x="123" y="0"/>
                  <a:pt x="82" y="0"/>
                </a:cubicBezTo>
                <a:lnTo>
                  <a:pt x="82" y="3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411">
            <a:extLst>
              <a:ext uri="{FF2B5EF4-FFF2-40B4-BE49-F238E27FC236}">
                <a16:creationId xmlns:a16="http://schemas.microsoft.com/office/drawing/2014/main" id="{C82D8C36-64B7-7843-A261-9065946CE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225" y="7434888"/>
            <a:ext cx="1104325" cy="1112566"/>
          </a:xfrm>
          <a:custGeom>
            <a:avLst/>
            <a:gdLst>
              <a:gd name="T0" fmla="*/ 1181 w 1182"/>
              <a:gd name="T1" fmla="*/ 596 h 1192"/>
              <a:gd name="T2" fmla="*/ 1181 w 1182"/>
              <a:gd name="T3" fmla="*/ 596 h 1192"/>
              <a:gd name="T4" fmla="*/ 595 w 1182"/>
              <a:gd name="T5" fmla="*/ 1191 h 1192"/>
              <a:gd name="T6" fmla="*/ 0 w 1182"/>
              <a:gd name="T7" fmla="*/ 596 h 1192"/>
              <a:gd name="T8" fmla="*/ 595 w 1182"/>
              <a:gd name="T9" fmla="*/ 0 h 1192"/>
              <a:gd name="T10" fmla="*/ 1181 w 1182"/>
              <a:gd name="T11" fmla="*/ 596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2" h="1192">
                <a:moveTo>
                  <a:pt x="1181" y="596"/>
                </a:moveTo>
                <a:lnTo>
                  <a:pt x="1181" y="596"/>
                </a:lnTo>
                <a:cubicBezTo>
                  <a:pt x="1181" y="924"/>
                  <a:pt x="924" y="1191"/>
                  <a:pt x="595" y="1191"/>
                </a:cubicBezTo>
                <a:cubicBezTo>
                  <a:pt x="267" y="1191"/>
                  <a:pt x="0" y="924"/>
                  <a:pt x="0" y="596"/>
                </a:cubicBezTo>
                <a:cubicBezTo>
                  <a:pt x="0" y="267"/>
                  <a:pt x="267" y="0"/>
                  <a:pt x="595" y="0"/>
                </a:cubicBezTo>
                <a:cubicBezTo>
                  <a:pt x="924" y="0"/>
                  <a:pt x="1181" y="267"/>
                  <a:pt x="1181" y="59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412">
            <a:extLst>
              <a:ext uri="{FF2B5EF4-FFF2-40B4-BE49-F238E27FC236}">
                <a16:creationId xmlns:a16="http://schemas.microsoft.com/office/drawing/2014/main" id="{B7078420-1A4F-E04D-AAC0-B7D5C3120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5598" y="7797502"/>
            <a:ext cx="403820" cy="403820"/>
          </a:xfrm>
          <a:custGeom>
            <a:avLst/>
            <a:gdLst>
              <a:gd name="T0" fmla="*/ 30 w 432"/>
              <a:gd name="T1" fmla="*/ 432 h 433"/>
              <a:gd name="T2" fmla="*/ 30 w 432"/>
              <a:gd name="T3" fmla="*/ 432 h 433"/>
              <a:gd name="T4" fmla="*/ 10 w 432"/>
              <a:gd name="T5" fmla="*/ 432 h 433"/>
              <a:gd name="T6" fmla="*/ 10 w 432"/>
              <a:gd name="T7" fmla="*/ 391 h 433"/>
              <a:gd name="T8" fmla="*/ 390 w 432"/>
              <a:gd name="T9" fmla="*/ 11 h 433"/>
              <a:gd name="T10" fmla="*/ 421 w 432"/>
              <a:gd name="T11" fmla="*/ 11 h 433"/>
              <a:gd name="T12" fmla="*/ 421 w 432"/>
              <a:gd name="T13" fmla="*/ 52 h 433"/>
              <a:gd name="T14" fmla="*/ 41 w 432"/>
              <a:gd name="T15" fmla="*/ 432 h 433"/>
              <a:gd name="T16" fmla="*/ 30 w 432"/>
              <a:gd name="T17" fmla="*/ 432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2" h="433">
                <a:moveTo>
                  <a:pt x="30" y="432"/>
                </a:moveTo>
                <a:lnTo>
                  <a:pt x="30" y="432"/>
                </a:lnTo>
                <a:cubicBezTo>
                  <a:pt x="20" y="432"/>
                  <a:pt x="10" y="432"/>
                  <a:pt x="10" y="432"/>
                </a:cubicBezTo>
                <a:cubicBezTo>
                  <a:pt x="0" y="421"/>
                  <a:pt x="0" y="401"/>
                  <a:pt x="10" y="391"/>
                </a:cubicBezTo>
                <a:cubicBezTo>
                  <a:pt x="390" y="11"/>
                  <a:pt x="390" y="11"/>
                  <a:pt x="390" y="11"/>
                </a:cubicBezTo>
                <a:cubicBezTo>
                  <a:pt x="400" y="0"/>
                  <a:pt x="411" y="0"/>
                  <a:pt x="421" y="11"/>
                </a:cubicBezTo>
                <a:cubicBezTo>
                  <a:pt x="431" y="21"/>
                  <a:pt x="431" y="41"/>
                  <a:pt x="421" y="52"/>
                </a:cubicBezTo>
                <a:cubicBezTo>
                  <a:pt x="41" y="432"/>
                  <a:pt x="41" y="432"/>
                  <a:pt x="41" y="432"/>
                </a:cubicBezTo>
                <a:lnTo>
                  <a:pt x="30" y="43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413">
            <a:extLst>
              <a:ext uri="{FF2B5EF4-FFF2-40B4-BE49-F238E27FC236}">
                <a16:creationId xmlns:a16="http://schemas.microsoft.com/office/drawing/2014/main" id="{F5558296-00EF-D54C-B14E-60701A5E9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357" y="7789261"/>
            <a:ext cx="156583" cy="164825"/>
          </a:xfrm>
          <a:custGeom>
            <a:avLst/>
            <a:gdLst>
              <a:gd name="T0" fmla="*/ 83 w 166"/>
              <a:gd name="T1" fmla="*/ 41 h 176"/>
              <a:gd name="T2" fmla="*/ 83 w 166"/>
              <a:gd name="T3" fmla="*/ 41 h 176"/>
              <a:gd name="T4" fmla="*/ 134 w 166"/>
              <a:gd name="T5" fmla="*/ 82 h 176"/>
              <a:gd name="T6" fmla="*/ 83 w 166"/>
              <a:gd name="T7" fmla="*/ 134 h 176"/>
              <a:gd name="T8" fmla="*/ 41 w 166"/>
              <a:gd name="T9" fmla="*/ 82 h 176"/>
              <a:gd name="T10" fmla="*/ 83 w 166"/>
              <a:gd name="T11" fmla="*/ 41 h 176"/>
              <a:gd name="T12" fmla="*/ 83 w 166"/>
              <a:gd name="T13" fmla="*/ 0 h 176"/>
              <a:gd name="T14" fmla="*/ 83 w 166"/>
              <a:gd name="T15" fmla="*/ 0 h 176"/>
              <a:gd name="T16" fmla="*/ 0 w 166"/>
              <a:gd name="T17" fmla="*/ 82 h 176"/>
              <a:gd name="T18" fmla="*/ 83 w 166"/>
              <a:gd name="T19" fmla="*/ 175 h 176"/>
              <a:gd name="T20" fmla="*/ 165 w 166"/>
              <a:gd name="T21" fmla="*/ 82 h 176"/>
              <a:gd name="T22" fmla="*/ 83 w 166"/>
              <a:gd name="T23" fmla="*/ 0 h 176"/>
              <a:gd name="T24" fmla="*/ 83 w 166"/>
              <a:gd name="T25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6" h="176">
                <a:moveTo>
                  <a:pt x="83" y="41"/>
                </a:moveTo>
                <a:lnTo>
                  <a:pt x="83" y="41"/>
                </a:lnTo>
                <a:cubicBezTo>
                  <a:pt x="113" y="41"/>
                  <a:pt x="134" y="62"/>
                  <a:pt x="134" y="82"/>
                </a:cubicBezTo>
                <a:cubicBezTo>
                  <a:pt x="134" y="113"/>
                  <a:pt x="113" y="134"/>
                  <a:pt x="83" y="134"/>
                </a:cubicBezTo>
                <a:cubicBezTo>
                  <a:pt x="62" y="134"/>
                  <a:pt x="41" y="113"/>
                  <a:pt x="41" y="82"/>
                </a:cubicBezTo>
                <a:cubicBezTo>
                  <a:pt x="41" y="62"/>
                  <a:pt x="62" y="41"/>
                  <a:pt x="83" y="41"/>
                </a:cubicBezTo>
                <a:lnTo>
                  <a:pt x="83" y="0"/>
                </a:lnTo>
                <a:lnTo>
                  <a:pt x="83" y="0"/>
                </a:lnTo>
                <a:cubicBezTo>
                  <a:pt x="41" y="0"/>
                  <a:pt x="0" y="41"/>
                  <a:pt x="0" y="82"/>
                </a:cubicBezTo>
                <a:cubicBezTo>
                  <a:pt x="0" y="134"/>
                  <a:pt x="41" y="175"/>
                  <a:pt x="83" y="175"/>
                </a:cubicBezTo>
                <a:cubicBezTo>
                  <a:pt x="134" y="175"/>
                  <a:pt x="165" y="134"/>
                  <a:pt x="165" y="82"/>
                </a:cubicBezTo>
                <a:cubicBezTo>
                  <a:pt x="165" y="41"/>
                  <a:pt x="134" y="0"/>
                  <a:pt x="83" y="0"/>
                </a:cubicBezTo>
                <a:lnTo>
                  <a:pt x="83" y="4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414">
            <a:extLst>
              <a:ext uri="{FF2B5EF4-FFF2-40B4-BE49-F238E27FC236}">
                <a16:creationId xmlns:a16="http://schemas.microsoft.com/office/drawing/2014/main" id="{15F84C4E-A862-9F41-B4F2-6DAB6DC76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196" y="8057099"/>
            <a:ext cx="152464" cy="152464"/>
          </a:xfrm>
          <a:custGeom>
            <a:avLst/>
            <a:gdLst>
              <a:gd name="T0" fmla="*/ 82 w 165"/>
              <a:gd name="T1" fmla="*/ 41 h 165"/>
              <a:gd name="T2" fmla="*/ 82 w 165"/>
              <a:gd name="T3" fmla="*/ 41 h 165"/>
              <a:gd name="T4" fmla="*/ 134 w 165"/>
              <a:gd name="T5" fmla="*/ 82 h 165"/>
              <a:gd name="T6" fmla="*/ 82 w 165"/>
              <a:gd name="T7" fmla="*/ 133 h 165"/>
              <a:gd name="T8" fmla="*/ 31 w 165"/>
              <a:gd name="T9" fmla="*/ 82 h 165"/>
              <a:gd name="T10" fmla="*/ 82 w 165"/>
              <a:gd name="T11" fmla="*/ 41 h 165"/>
              <a:gd name="T12" fmla="*/ 82 w 165"/>
              <a:gd name="T13" fmla="*/ 0 h 165"/>
              <a:gd name="T14" fmla="*/ 82 w 165"/>
              <a:gd name="T15" fmla="*/ 0 h 165"/>
              <a:gd name="T16" fmla="*/ 0 w 165"/>
              <a:gd name="T17" fmla="*/ 82 h 165"/>
              <a:gd name="T18" fmla="*/ 82 w 165"/>
              <a:gd name="T19" fmla="*/ 164 h 165"/>
              <a:gd name="T20" fmla="*/ 164 w 165"/>
              <a:gd name="T21" fmla="*/ 82 h 165"/>
              <a:gd name="T22" fmla="*/ 82 w 165"/>
              <a:gd name="T23" fmla="*/ 0 h 165"/>
              <a:gd name="T24" fmla="*/ 82 w 165"/>
              <a:gd name="T25" fmla="*/ 4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5" h="165">
                <a:moveTo>
                  <a:pt x="82" y="41"/>
                </a:moveTo>
                <a:lnTo>
                  <a:pt x="82" y="41"/>
                </a:lnTo>
                <a:cubicBezTo>
                  <a:pt x="103" y="41"/>
                  <a:pt x="134" y="61"/>
                  <a:pt x="134" y="82"/>
                </a:cubicBezTo>
                <a:cubicBezTo>
                  <a:pt x="134" y="113"/>
                  <a:pt x="103" y="133"/>
                  <a:pt x="82" y="133"/>
                </a:cubicBezTo>
                <a:cubicBezTo>
                  <a:pt x="51" y="133"/>
                  <a:pt x="31" y="113"/>
                  <a:pt x="31" y="82"/>
                </a:cubicBezTo>
                <a:cubicBezTo>
                  <a:pt x="31" y="61"/>
                  <a:pt x="51" y="41"/>
                  <a:pt x="82" y="41"/>
                </a:cubicBezTo>
                <a:lnTo>
                  <a:pt x="82" y="0"/>
                </a:lnTo>
                <a:lnTo>
                  <a:pt x="82" y="0"/>
                </a:lnTo>
                <a:cubicBezTo>
                  <a:pt x="31" y="0"/>
                  <a:pt x="0" y="41"/>
                  <a:pt x="0" y="82"/>
                </a:cubicBezTo>
                <a:cubicBezTo>
                  <a:pt x="0" y="133"/>
                  <a:pt x="31" y="164"/>
                  <a:pt x="82" y="164"/>
                </a:cubicBezTo>
                <a:cubicBezTo>
                  <a:pt x="123" y="164"/>
                  <a:pt x="164" y="133"/>
                  <a:pt x="164" y="82"/>
                </a:cubicBezTo>
                <a:cubicBezTo>
                  <a:pt x="164" y="41"/>
                  <a:pt x="123" y="0"/>
                  <a:pt x="82" y="0"/>
                </a:cubicBezTo>
                <a:lnTo>
                  <a:pt x="82" y="4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457">
            <a:extLst>
              <a:ext uri="{FF2B5EF4-FFF2-40B4-BE49-F238E27FC236}">
                <a16:creationId xmlns:a16="http://schemas.microsoft.com/office/drawing/2014/main" id="{7A846B7C-5FDE-284E-9B6C-7D4ECA47C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559" y="10743740"/>
            <a:ext cx="1104325" cy="1104325"/>
          </a:xfrm>
          <a:custGeom>
            <a:avLst/>
            <a:gdLst>
              <a:gd name="T0" fmla="*/ 1180 w 1181"/>
              <a:gd name="T1" fmla="*/ 596 h 1182"/>
              <a:gd name="T2" fmla="*/ 1180 w 1181"/>
              <a:gd name="T3" fmla="*/ 596 h 1182"/>
              <a:gd name="T4" fmla="*/ 585 w 1181"/>
              <a:gd name="T5" fmla="*/ 1181 h 1182"/>
              <a:gd name="T6" fmla="*/ 0 w 1181"/>
              <a:gd name="T7" fmla="*/ 596 h 1182"/>
              <a:gd name="T8" fmla="*/ 585 w 1181"/>
              <a:gd name="T9" fmla="*/ 0 h 1182"/>
              <a:gd name="T10" fmla="*/ 1180 w 1181"/>
              <a:gd name="T11" fmla="*/ 596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1" h="1182">
                <a:moveTo>
                  <a:pt x="1180" y="596"/>
                </a:moveTo>
                <a:lnTo>
                  <a:pt x="1180" y="596"/>
                </a:lnTo>
                <a:cubicBezTo>
                  <a:pt x="1180" y="925"/>
                  <a:pt x="913" y="1181"/>
                  <a:pt x="585" y="1181"/>
                </a:cubicBezTo>
                <a:cubicBezTo>
                  <a:pt x="256" y="1181"/>
                  <a:pt x="0" y="925"/>
                  <a:pt x="0" y="596"/>
                </a:cubicBezTo>
                <a:cubicBezTo>
                  <a:pt x="0" y="267"/>
                  <a:pt x="256" y="0"/>
                  <a:pt x="585" y="0"/>
                </a:cubicBezTo>
                <a:cubicBezTo>
                  <a:pt x="913" y="0"/>
                  <a:pt x="1180" y="267"/>
                  <a:pt x="1180" y="59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458">
            <a:extLst>
              <a:ext uri="{FF2B5EF4-FFF2-40B4-BE49-F238E27FC236}">
                <a16:creationId xmlns:a16="http://schemas.microsoft.com/office/drawing/2014/main" id="{D444DFBC-71E5-BA4B-A79C-DB86ED974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691" y="11098113"/>
            <a:ext cx="412061" cy="412061"/>
          </a:xfrm>
          <a:custGeom>
            <a:avLst/>
            <a:gdLst>
              <a:gd name="T0" fmla="*/ 31 w 443"/>
              <a:gd name="T1" fmla="*/ 442 h 443"/>
              <a:gd name="T2" fmla="*/ 31 w 443"/>
              <a:gd name="T3" fmla="*/ 442 h 443"/>
              <a:gd name="T4" fmla="*/ 10 w 443"/>
              <a:gd name="T5" fmla="*/ 432 h 443"/>
              <a:gd name="T6" fmla="*/ 10 w 443"/>
              <a:gd name="T7" fmla="*/ 390 h 443"/>
              <a:gd name="T8" fmla="*/ 390 w 443"/>
              <a:gd name="T9" fmla="*/ 11 h 443"/>
              <a:gd name="T10" fmla="*/ 431 w 443"/>
              <a:gd name="T11" fmla="*/ 11 h 443"/>
              <a:gd name="T12" fmla="*/ 431 w 443"/>
              <a:gd name="T13" fmla="*/ 52 h 443"/>
              <a:gd name="T14" fmla="*/ 51 w 443"/>
              <a:gd name="T15" fmla="*/ 432 h 443"/>
              <a:gd name="T16" fmla="*/ 31 w 443"/>
              <a:gd name="T17" fmla="*/ 442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3" h="443">
                <a:moveTo>
                  <a:pt x="31" y="442"/>
                </a:moveTo>
                <a:lnTo>
                  <a:pt x="31" y="442"/>
                </a:lnTo>
                <a:cubicBezTo>
                  <a:pt x="31" y="442"/>
                  <a:pt x="21" y="432"/>
                  <a:pt x="10" y="432"/>
                </a:cubicBezTo>
                <a:cubicBezTo>
                  <a:pt x="0" y="421"/>
                  <a:pt x="0" y="401"/>
                  <a:pt x="10" y="390"/>
                </a:cubicBezTo>
                <a:cubicBezTo>
                  <a:pt x="390" y="11"/>
                  <a:pt x="390" y="11"/>
                  <a:pt x="390" y="11"/>
                </a:cubicBezTo>
                <a:cubicBezTo>
                  <a:pt x="401" y="0"/>
                  <a:pt x="421" y="0"/>
                  <a:pt x="431" y="11"/>
                </a:cubicBezTo>
                <a:cubicBezTo>
                  <a:pt x="442" y="21"/>
                  <a:pt x="442" y="41"/>
                  <a:pt x="431" y="52"/>
                </a:cubicBezTo>
                <a:cubicBezTo>
                  <a:pt x="51" y="432"/>
                  <a:pt x="51" y="432"/>
                  <a:pt x="51" y="432"/>
                </a:cubicBezTo>
                <a:cubicBezTo>
                  <a:pt x="51" y="432"/>
                  <a:pt x="41" y="442"/>
                  <a:pt x="31" y="4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459">
            <a:extLst>
              <a:ext uri="{FF2B5EF4-FFF2-40B4-BE49-F238E27FC236}">
                <a16:creationId xmlns:a16="http://schemas.microsoft.com/office/drawing/2014/main" id="{1B229274-96E6-8C4B-8DD0-7991A704B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691" y="11098113"/>
            <a:ext cx="152464" cy="152464"/>
          </a:xfrm>
          <a:custGeom>
            <a:avLst/>
            <a:gdLst>
              <a:gd name="T0" fmla="*/ 82 w 165"/>
              <a:gd name="T1" fmla="*/ 31 h 165"/>
              <a:gd name="T2" fmla="*/ 82 w 165"/>
              <a:gd name="T3" fmla="*/ 31 h 165"/>
              <a:gd name="T4" fmla="*/ 134 w 165"/>
              <a:gd name="T5" fmla="*/ 82 h 165"/>
              <a:gd name="T6" fmla="*/ 82 w 165"/>
              <a:gd name="T7" fmla="*/ 123 h 165"/>
              <a:gd name="T8" fmla="*/ 31 w 165"/>
              <a:gd name="T9" fmla="*/ 82 h 165"/>
              <a:gd name="T10" fmla="*/ 82 w 165"/>
              <a:gd name="T11" fmla="*/ 31 h 165"/>
              <a:gd name="T12" fmla="*/ 82 w 165"/>
              <a:gd name="T13" fmla="*/ 0 h 165"/>
              <a:gd name="T14" fmla="*/ 82 w 165"/>
              <a:gd name="T15" fmla="*/ 0 h 165"/>
              <a:gd name="T16" fmla="*/ 0 w 165"/>
              <a:gd name="T17" fmla="*/ 82 h 165"/>
              <a:gd name="T18" fmla="*/ 82 w 165"/>
              <a:gd name="T19" fmla="*/ 164 h 165"/>
              <a:gd name="T20" fmla="*/ 164 w 165"/>
              <a:gd name="T21" fmla="*/ 82 h 165"/>
              <a:gd name="T22" fmla="*/ 82 w 165"/>
              <a:gd name="T23" fmla="*/ 0 h 165"/>
              <a:gd name="T24" fmla="*/ 82 w 165"/>
              <a:gd name="T25" fmla="*/ 3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5" h="165">
                <a:moveTo>
                  <a:pt x="82" y="31"/>
                </a:moveTo>
                <a:lnTo>
                  <a:pt x="82" y="31"/>
                </a:lnTo>
                <a:cubicBezTo>
                  <a:pt x="103" y="31"/>
                  <a:pt x="134" y="52"/>
                  <a:pt x="134" y="82"/>
                </a:cubicBezTo>
                <a:cubicBezTo>
                  <a:pt x="134" y="103"/>
                  <a:pt x="103" y="123"/>
                  <a:pt x="82" y="123"/>
                </a:cubicBezTo>
                <a:cubicBezTo>
                  <a:pt x="51" y="123"/>
                  <a:pt x="31" y="103"/>
                  <a:pt x="31" y="82"/>
                </a:cubicBezTo>
                <a:cubicBezTo>
                  <a:pt x="31" y="52"/>
                  <a:pt x="51" y="31"/>
                  <a:pt x="82" y="31"/>
                </a:cubicBezTo>
                <a:lnTo>
                  <a:pt x="82" y="0"/>
                </a:lnTo>
                <a:lnTo>
                  <a:pt x="82" y="0"/>
                </a:lnTo>
                <a:cubicBezTo>
                  <a:pt x="31" y="0"/>
                  <a:pt x="0" y="31"/>
                  <a:pt x="0" y="82"/>
                </a:cubicBezTo>
                <a:cubicBezTo>
                  <a:pt x="0" y="123"/>
                  <a:pt x="31" y="164"/>
                  <a:pt x="82" y="164"/>
                </a:cubicBezTo>
                <a:cubicBezTo>
                  <a:pt x="123" y="164"/>
                  <a:pt x="164" y="123"/>
                  <a:pt x="164" y="82"/>
                </a:cubicBezTo>
                <a:cubicBezTo>
                  <a:pt x="164" y="31"/>
                  <a:pt x="123" y="0"/>
                  <a:pt x="82" y="0"/>
                </a:cubicBezTo>
                <a:lnTo>
                  <a:pt x="82" y="3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460">
            <a:extLst>
              <a:ext uri="{FF2B5EF4-FFF2-40B4-BE49-F238E27FC236}">
                <a16:creationId xmlns:a16="http://schemas.microsoft.com/office/drawing/2014/main" id="{21422E11-2848-6149-8280-70E925A8B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3532" y="11357713"/>
            <a:ext cx="152461" cy="164825"/>
          </a:xfrm>
          <a:custGeom>
            <a:avLst/>
            <a:gdLst>
              <a:gd name="T0" fmla="*/ 82 w 165"/>
              <a:gd name="T1" fmla="*/ 41 h 176"/>
              <a:gd name="T2" fmla="*/ 82 w 165"/>
              <a:gd name="T3" fmla="*/ 41 h 176"/>
              <a:gd name="T4" fmla="*/ 123 w 165"/>
              <a:gd name="T5" fmla="*/ 93 h 176"/>
              <a:gd name="T6" fmla="*/ 82 w 165"/>
              <a:gd name="T7" fmla="*/ 134 h 176"/>
              <a:gd name="T8" fmla="*/ 30 w 165"/>
              <a:gd name="T9" fmla="*/ 93 h 176"/>
              <a:gd name="T10" fmla="*/ 82 w 165"/>
              <a:gd name="T11" fmla="*/ 41 h 176"/>
              <a:gd name="T12" fmla="*/ 82 w 165"/>
              <a:gd name="T13" fmla="*/ 0 h 176"/>
              <a:gd name="T14" fmla="*/ 82 w 165"/>
              <a:gd name="T15" fmla="*/ 0 h 176"/>
              <a:gd name="T16" fmla="*/ 0 w 165"/>
              <a:gd name="T17" fmla="*/ 93 h 176"/>
              <a:gd name="T18" fmla="*/ 82 w 165"/>
              <a:gd name="T19" fmla="*/ 175 h 176"/>
              <a:gd name="T20" fmla="*/ 164 w 165"/>
              <a:gd name="T21" fmla="*/ 93 h 176"/>
              <a:gd name="T22" fmla="*/ 82 w 165"/>
              <a:gd name="T23" fmla="*/ 0 h 176"/>
              <a:gd name="T24" fmla="*/ 82 w 165"/>
              <a:gd name="T25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5" h="176">
                <a:moveTo>
                  <a:pt x="82" y="41"/>
                </a:moveTo>
                <a:lnTo>
                  <a:pt x="82" y="41"/>
                </a:lnTo>
                <a:cubicBezTo>
                  <a:pt x="102" y="41"/>
                  <a:pt x="123" y="62"/>
                  <a:pt x="123" y="93"/>
                </a:cubicBezTo>
                <a:cubicBezTo>
                  <a:pt x="123" y="113"/>
                  <a:pt x="102" y="134"/>
                  <a:pt x="82" y="134"/>
                </a:cubicBezTo>
                <a:cubicBezTo>
                  <a:pt x="51" y="134"/>
                  <a:pt x="30" y="113"/>
                  <a:pt x="30" y="93"/>
                </a:cubicBezTo>
                <a:cubicBezTo>
                  <a:pt x="30" y="62"/>
                  <a:pt x="51" y="41"/>
                  <a:pt x="82" y="41"/>
                </a:cubicBezTo>
                <a:lnTo>
                  <a:pt x="82" y="0"/>
                </a:lnTo>
                <a:lnTo>
                  <a:pt x="82" y="0"/>
                </a:lnTo>
                <a:cubicBezTo>
                  <a:pt x="30" y="0"/>
                  <a:pt x="0" y="41"/>
                  <a:pt x="0" y="93"/>
                </a:cubicBezTo>
                <a:cubicBezTo>
                  <a:pt x="0" y="134"/>
                  <a:pt x="30" y="175"/>
                  <a:pt x="82" y="175"/>
                </a:cubicBezTo>
                <a:cubicBezTo>
                  <a:pt x="123" y="175"/>
                  <a:pt x="164" y="134"/>
                  <a:pt x="164" y="93"/>
                </a:cubicBezTo>
                <a:cubicBezTo>
                  <a:pt x="164" y="41"/>
                  <a:pt x="123" y="0"/>
                  <a:pt x="82" y="0"/>
                </a:cubicBezTo>
                <a:lnTo>
                  <a:pt x="82" y="4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7" name="Freeform 506">
            <a:extLst>
              <a:ext uri="{FF2B5EF4-FFF2-40B4-BE49-F238E27FC236}">
                <a16:creationId xmlns:a16="http://schemas.microsoft.com/office/drawing/2014/main" id="{BF12B2FC-69FD-8C42-920C-C92029455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559" y="1756681"/>
            <a:ext cx="1104325" cy="1112566"/>
          </a:xfrm>
          <a:custGeom>
            <a:avLst/>
            <a:gdLst>
              <a:gd name="T0" fmla="*/ 1180 w 1181"/>
              <a:gd name="T1" fmla="*/ 596 h 1192"/>
              <a:gd name="T2" fmla="*/ 1180 w 1181"/>
              <a:gd name="T3" fmla="*/ 596 h 1192"/>
              <a:gd name="T4" fmla="*/ 585 w 1181"/>
              <a:gd name="T5" fmla="*/ 1191 h 1192"/>
              <a:gd name="T6" fmla="*/ 0 w 1181"/>
              <a:gd name="T7" fmla="*/ 596 h 1192"/>
              <a:gd name="T8" fmla="*/ 585 w 1181"/>
              <a:gd name="T9" fmla="*/ 0 h 1192"/>
              <a:gd name="T10" fmla="*/ 1180 w 1181"/>
              <a:gd name="T11" fmla="*/ 596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1" h="1192">
                <a:moveTo>
                  <a:pt x="1180" y="596"/>
                </a:moveTo>
                <a:lnTo>
                  <a:pt x="1180" y="596"/>
                </a:lnTo>
                <a:cubicBezTo>
                  <a:pt x="1180" y="924"/>
                  <a:pt x="913" y="1191"/>
                  <a:pt x="585" y="1191"/>
                </a:cubicBezTo>
                <a:cubicBezTo>
                  <a:pt x="256" y="1191"/>
                  <a:pt x="0" y="924"/>
                  <a:pt x="0" y="596"/>
                </a:cubicBezTo>
                <a:cubicBezTo>
                  <a:pt x="0" y="267"/>
                  <a:pt x="256" y="0"/>
                  <a:pt x="585" y="0"/>
                </a:cubicBezTo>
                <a:cubicBezTo>
                  <a:pt x="913" y="0"/>
                  <a:pt x="1180" y="267"/>
                  <a:pt x="1180" y="5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8" name="Freeform 507">
            <a:extLst>
              <a:ext uri="{FF2B5EF4-FFF2-40B4-BE49-F238E27FC236}">
                <a16:creationId xmlns:a16="http://schemas.microsoft.com/office/drawing/2014/main" id="{B9F82222-85AD-1749-9BFB-39D524F09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691" y="2119295"/>
            <a:ext cx="412061" cy="403820"/>
          </a:xfrm>
          <a:custGeom>
            <a:avLst/>
            <a:gdLst>
              <a:gd name="T0" fmla="*/ 31 w 443"/>
              <a:gd name="T1" fmla="*/ 432 h 433"/>
              <a:gd name="T2" fmla="*/ 31 w 443"/>
              <a:gd name="T3" fmla="*/ 432 h 433"/>
              <a:gd name="T4" fmla="*/ 10 w 443"/>
              <a:gd name="T5" fmla="*/ 432 h 433"/>
              <a:gd name="T6" fmla="*/ 10 w 443"/>
              <a:gd name="T7" fmla="*/ 391 h 433"/>
              <a:gd name="T8" fmla="*/ 390 w 443"/>
              <a:gd name="T9" fmla="*/ 11 h 433"/>
              <a:gd name="T10" fmla="*/ 431 w 443"/>
              <a:gd name="T11" fmla="*/ 11 h 433"/>
              <a:gd name="T12" fmla="*/ 431 w 443"/>
              <a:gd name="T13" fmla="*/ 52 h 433"/>
              <a:gd name="T14" fmla="*/ 51 w 443"/>
              <a:gd name="T15" fmla="*/ 432 h 433"/>
              <a:gd name="T16" fmla="*/ 31 w 443"/>
              <a:gd name="T17" fmla="*/ 432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3" h="433">
                <a:moveTo>
                  <a:pt x="31" y="432"/>
                </a:moveTo>
                <a:lnTo>
                  <a:pt x="31" y="432"/>
                </a:lnTo>
                <a:cubicBezTo>
                  <a:pt x="31" y="432"/>
                  <a:pt x="21" y="432"/>
                  <a:pt x="10" y="432"/>
                </a:cubicBezTo>
                <a:cubicBezTo>
                  <a:pt x="0" y="422"/>
                  <a:pt x="0" y="401"/>
                  <a:pt x="10" y="391"/>
                </a:cubicBezTo>
                <a:cubicBezTo>
                  <a:pt x="390" y="11"/>
                  <a:pt x="390" y="11"/>
                  <a:pt x="390" y="11"/>
                </a:cubicBezTo>
                <a:cubicBezTo>
                  <a:pt x="401" y="0"/>
                  <a:pt x="421" y="0"/>
                  <a:pt x="431" y="11"/>
                </a:cubicBezTo>
                <a:cubicBezTo>
                  <a:pt x="442" y="21"/>
                  <a:pt x="442" y="41"/>
                  <a:pt x="431" y="52"/>
                </a:cubicBezTo>
                <a:cubicBezTo>
                  <a:pt x="51" y="432"/>
                  <a:pt x="51" y="432"/>
                  <a:pt x="51" y="432"/>
                </a:cubicBezTo>
                <a:cubicBezTo>
                  <a:pt x="51" y="432"/>
                  <a:pt x="41" y="432"/>
                  <a:pt x="31" y="4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9" name="Freeform 508">
            <a:extLst>
              <a:ext uri="{FF2B5EF4-FFF2-40B4-BE49-F238E27FC236}">
                <a16:creationId xmlns:a16="http://schemas.microsoft.com/office/drawing/2014/main" id="{FE6FE43F-FF7F-B045-909D-0746F333E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691" y="2111054"/>
            <a:ext cx="152464" cy="164825"/>
          </a:xfrm>
          <a:custGeom>
            <a:avLst/>
            <a:gdLst>
              <a:gd name="T0" fmla="*/ 82 w 165"/>
              <a:gd name="T1" fmla="*/ 41 h 176"/>
              <a:gd name="T2" fmla="*/ 82 w 165"/>
              <a:gd name="T3" fmla="*/ 41 h 176"/>
              <a:gd name="T4" fmla="*/ 134 w 165"/>
              <a:gd name="T5" fmla="*/ 82 h 176"/>
              <a:gd name="T6" fmla="*/ 82 w 165"/>
              <a:gd name="T7" fmla="*/ 134 h 176"/>
              <a:gd name="T8" fmla="*/ 31 w 165"/>
              <a:gd name="T9" fmla="*/ 82 h 176"/>
              <a:gd name="T10" fmla="*/ 82 w 165"/>
              <a:gd name="T11" fmla="*/ 41 h 176"/>
              <a:gd name="T12" fmla="*/ 82 w 165"/>
              <a:gd name="T13" fmla="*/ 0 h 176"/>
              <a:gd name="T14" fmla="*/ 82 w 165"/>
              <a:gd name="T15" fmla="*/ 0 h 176"/>
              <a:gd name="T16" fmla="*/ 0 w 165"/>
              <a:gd name="T17" fmla="*/ 82 h 176"/>
              <a:gd name="T18" fmla="*/ 82 w 165"/>
              <a:gd name="T19" fmla="*/ 175 h 176"/>
              <a:gd name="T20" fmla="*/ 164 w 165"/>
              <a:gd name="T21" fmla="*/ 82 h 176"/>
              <a:gd name="T22" fmla="*/ 82 w 165"/>
              <a:gd name="T23" fmla="*/ 0 h 176"/>
              <a:gd name="T24" fmla="*/ 82 w 165"/>
              <a:gd name="T25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5" h="176">
                <a:moveTo>
                  <a:pt x="82" y="41"/>
                </a:moveTo>
                <a:lnTo>
                  <a:pt x="82" y="41"/>
                </a:lnTo>
                <a:cubicBezTo>
                  <a:pt x="103" y="41"/>
                  <a:pt x="134" y="62"/>
                  <a:pt x="134" y="82"/>
                </a:cubicBezTo>
                <a:cubicBezTo>
                  <a:pt x="134" y="113"/>
                  <a:pt x="103" y="134"/>
                  <a:pt x="82" y="134"/>
                </a:cubicBezTo>
                <a:cubicBezTo>
                  <a:pt x="51" y="134"/>
                  <a:pt x="31" y="113"/>
                  <a:pt x="31" y="82"/>
                </a:cubicBezTo>
                <a:cubicBezTo>
                  <a:pt x="31" y="62"/>
                  <a:pt x="51" y="41"/>
                  <a:pt x="82" y="41"/>
                </a:cubicBezTo>
                <a:lnTo>
                  <a:pt x="82" y="0"/>
                </a:lnTo>
                <a:lnTo>
                  <a:pt x="82" y="0"/>
                </a:lnTo>
                <a:cubicBezTo>
                  <a:pt x="31" y="0"/>
                  <a:pt x="0" y="41"/>
                  <a:pt x="0" y="82"/>
                </a:cubicBezTo>
                <a:cubicBezTo>
                  <a:pt x="0" y="134"/>
                  <a:pt x="31" y="175"/>
                  <a:pt x="82" y="175"/>
                </a:cubicBezTo>
                <a:cubicBezTo>
                  <a:pt x="123" y="175"/>
                  <a:pt x="164" y="134"/>
                  <a:pt x="164" y="82"/>
                </a:cubicBezTo>
                <a:cubicBezTo>
                  <a:pt x="164" y="41"/>
                  <a:pt x="123" y="0"/>
                  <a:pt x="82" y="0"/>
                </a:cubicBezTo>
                <a:lnTo>
                  <a:pt x="82" y="4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0" name="Freeform 509">
            <a:extLst>
              <a:ext uri="{FF2B5EF4-FFF2-40B4-BE49-F238E27FC236}">
                <a16:creationId xmlns:a16="http://schemas.microsoft.com/office/drawing/2014/main" id="{9E49D828-C238-5543-8AB5-44CF438C6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3532" y="2378893"/>
            <a:ext cx="152461" cy="152464"/>
          </a:xfrm>
          <a:custGeom>
            <a:avLst/>
            <a:gdLst>
              <a:gd name="T0" fmla="*/ 82 w 165"/>
              <a:gd name="T1" fmla="*/ 41 h 165"/>
              <a:gd name="T2" fmla="*/ 82 w 165"/>
              <a:gd name="T3" fmla="*/ 41 h 165"/>
              <a:gd name="T4" fmla="*/ 123 w 165"/>
              <a:gd name="T5" fmla="*/ 82 h 165"/>
              <a:gd name="T6" fmla="*/ 82 w 165"/>
              <a:gd name="T7" fmla="*/ 133 h 165"/>
              <a:gd name="T8" fmla="*/ 30 w 165"/>
              <a:gd name="T9" fmla="*/ 82 h 165"/>
              <a:gd name="T10" fmla="*/ 82 w 165"/>
              <a:gd name="T11" fmla="*/ 41 h 165"/>
              <a:gd name="T12" fmla="*/ 82 w 165"/>
              <a:gd name="T13" fmla="*/ 0 h 165"/>
              <a:gd name="T14" fmla="*/ 82 w 165"/>
              <a:gd name="T15" fmla="*/ 0 h 165"/>
              <a:gd name="T16" fmla="*/ 0 w 165"/>
              <a:gd name="T17" fmla="*/ 82 h 165"/>
              <a:gd name="T18" fmla="*/ 82 w 165"/>
              <a:gd name="T19" fmla="*/ 164 h 165"/>
              <a:gd name="T20" fmla="*/ 164 w 165"/>
              <a:gd name="T21" fmla="*/ 82 h 165"/>
              <a:gd name="T22" fmla="*/ 82 w 165"/>
              <a:gd name="T23" fmla="*/ 0 h 165"/>
              <a:gd name="T24" fmla="*/ 82 w 165"/>
              <a:gd name="T25" fmla="*/ 4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5" h="165">
                <a:moveTo>
                  <a:pt x="82" y="41"/>
                </a:moveTo>
                <a:lnTo>
                  <a:pt x="82" y="41"/>
                </a:lnTo>
                <a:cubicBezTo>
                  <a:pt x="102" y="41"/>
                  <a:pt x="123" y="61"/>
                  <a:pt x="123" y="82"/>
                </a:cubicBezTo>
                <a:cubicBezTo>
                  <a:pt x="123" y="113"/>
                  <a:pt x="102" y="133"/>
                  <a:pt x="82" y="133"/>
                </a:cubicBezTo>
                <a:cubicBezTo>
                  <a:pt x="51" y="133"/>
                  <a:pt x="30" y="113"/>
                  <a:pt x="30" y="82"/>
                </a:cubicBezTo>
                <a:cubicBezTo>
                  <a:pt x="30" y="61"/>
                  <a:pt x="51" y="41"/>
                  <a:pt x="82" y="41"/>
                </a:cubicBezTo>
                <a:lnTo>
                  <a:pt x="82" y="0"/>
                </a:lnTo>
                <a:lnTo>
                  <a:pt x="82" y="0"/>
                </a:lnTo>
                <a:cubicBezTo>
                  <a:pt x="30" y="0"/>
                  <a:pt x="0" y="41"/>
                  <a:pt x="0" y="82"/>
                </a:cubicBezTo>
                <a:cubicBezTo>
                  <a:pt x="0" y="133"/>
                  <a:pt x="30" y="164"/>
                  <a:pt x="82" y="164"/>
                </a:cubicBezTo>
                <a:cubicBezTo>
                  <a:pt x="123" y="164"/>
                  <a:pt x="164" y="133"/>
                  <a:pt x="164" y="82"/>
                </a:cubicBezTo>
                <a:cubicBezTo>
                  <a:pt x="164" y="41"/>
                  <a:pt x="123" y="0"/>
                  <a:pt x="82" y="0"/>
                </a:cubicBezTo>
                <a:lnTo>
                  <a:pt x="82" y="4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21" name="Group 38">
            <a:extLst>
              <a:ext uri="{FF2B5EF4-FFF2-40B4-BE49-F238E27FC236}">
                <a16:creationId xmlns:a16="http://schemas.microsoft.com/office/drawing/2014/main" id="{83C2331B-9C7D-4642-A520-7DBA2DD46988}"/>
              </a:ext>
            </a:extLst>
          </p:cNvPr>
          <p:cNvGrpSpPr/>
          <p:nvPr/>
        </p:nvGrpSpPr>
        <p:grpSpPr>
          <a:xfrm>
            <a:off x="2401368" y="1855260"/>
            <a:ext cx="2940037" cy="1055508"/>
            <a:chOff x="6713403" y="11244651"/>
            <a:chExt cx="2940037" cy="1055508"/>
          </a:xfrm>
        </p:grpSpPr>
        <p:sp>
          <p:nvSpPr>
            <p:cNvPr id="722" name="CuadroTexto 395">
              <a:extLst>
                <a:ext uri="{FF2B5EF4-FFF2-40B4-BE49-F238E27FC236}">
                  <a16:creationId xmlns:a16="http://schemas.microsoft.com/office/drawing/2014/main" id="{6C7BBAEB-DC89-C049-8652-F59F30FEFAE3}"/>
                </a:ext>
              </a:extLst>
            </p:cNvPr>
            <p:cNvSpPr txBox="1"/>
            <p:nvPr/>
          </p:nvSpPr>
          <p:spPr>
            <a:xfrm>
              <a:off x="7270765" y="1124465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23" name="Rectangle 40">
              <a:extLst>
                <a:ext uri="{FF2B5EF4-FFF2-40B4-BE49-F238E27FC236}">
                  <a16:creationId xmlns:a16="http://schemas.microsoft.com/office/drawing/2014/main" id="{DBE34EAA-910A-D74A-8853-80080BF0382F}"/>
                </a:ext>
              </a:extLst>
            </p:cNvPr>
            <p:cNvSpPr/>
            <p:nvPr/>
          </p:nvSpPr>
          <p:spPr>
            <a:xfrm>
              <a:off x="6713403" y="11653828"/>
              <a:ext cx="293946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24" name="Group 38">
            <a:extLst>
              <a:ext uri="{FF2B5EF4-FFF2-40B4-BE49-F238E27FC236}">
                <a16:creationId xmlns:a16="http://schemas.microsoft.com/office/drawing/2014/main" id="{C6EBA688-BDB2-084D-85A6-E4C34DF305B8}"/>
              </a:ext>
            </a:extLst>
          </p:cNvPr>
          <p:cNvGrpSpPr/>
          <p:nvPr/>
        </p:nvGrpSpPr>
        <p:grpSpPr>
          <a:xfrm>
            <a:off x="2365820" y="10796994"/>
            <a:ext cx="2940037" cy="1055508"/>
            <a:chOff x="6713403" y="11244651"/>
            <a:chExt cx="2940037" cy="1055508"/>
          </a:xfrm>
        </p:grpSpPr>
        <p:sp>
          <p:nvSpPr>
            <p:cNvPr id="725" name="CuadroTexto 395">
              <a:extLst>
                <a:ext uri="{FF2B5EF4-FFF2-40B4-BE49-F238E27FC236}">
                  <a16:creationId xmlns:a16="http://schemas.microsoft.com/office/drawing/2014/main" id="{A782E9B0-084E-A447-8638-28201A9450B6}"/>
                </a:ext>
              </a:extLst>
            </p:cNvPr>
            <p:cNvSpPr txBox="1"/>
            <p:nvPr/>
          </p:nvSpPr>
          <p:spPr>
            <a:xfrm>
              <a:off x="7270765" y="1124465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26" name="Rectangle 40">
              <a:extLst>
                <a:ext uri="{FF2B5EF4-FFF2-40B4-BE49-F238E27FC236}">
                  <a16:creationId xmlns:a16="http://schemas.microsoft.com/office/drawing/2014/main" id="{026F7536-C442-E64B-B066-20F9C91494EB}"/>
                </a:ext>
              </a:extLst>
            </p:cNvPr>
            <p:cNvSpPr/>
            <p:nvPr/>
          </p:nvSpPr>
          <p:spPr>
            <a:xfrm>
              <a:off x="6713403" y="11653828"/>
              <a:ext cx="293946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27" name="Group 38">
            <a:extLst>
              <a:ext uri="{FF2B5EF4-FFF2-40B4-BE49-F238E27FC236}">
                <a16:creationId xmlns:a16="http://schemas.microsoft.com/office/drawing/2014/main" id="{BAB9E967-040A-5940-94D1-46192C9AD0F6}"/>
              </a:ext>
            </a:extLst>
          </p:cNvPr>
          <p:cNvGrpSpPr/>
          <p:nvPr/>
        </p:nvGrpSpPr>
        <p:grpSpPr>
          <a:xfrm>
            <a:off x="4701689" y="7471657"/>
            <a:ext cx="2940037" cy="1055508"/>
            <a:chOff x="6713403" y="11244651"/>
            <a:chExt cx="2940037" cy="1055508"/>
          </a:xfrm>
        </p:grpSpPr>
        <p:sp>
          <p:nvSpPr>
            <p:cNvPr id="728" name="CuadroTexto 395">
              <a:extLst>
                <a:ext uri="{FF2B5EF4-FFF2-40B4-BE49-F238E27FC236}">
                  <a16:creationId xmlns:a16="http://schemas.microsoft.com/office/drawing/2014/main" id="{C1CFEDCD-62BA-6E43-AB44-D6231810D424}"/>
                </a:ext>
              </a:extLst>
            </p:cNvPr>
            <p:cNvSpPr txBox="1"/>
            <p:nvPr/>
          </p:nvSpPr>
          <p:spPr>
            <a:xfrm>
              <a:off x="7270765" y="1124465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729" name="Rectangle 40">
              <a:extLst>
                <a:ext uri="{FF2B5EF4-FFF2-40B4-BE49-F238E27FC236}">
                  <a16:creationId xmlns:a16="http://schemas.microsoft.com/office/drawing/2014/main" id="{BD9AD748-E148-3241-97AF-24F166D35A28}"/>
                </a:ext>
              </a:extLst>
            </p:cNvPr>
            <p:cNvSpPr/>
            <p:nvPr/>
          </p:nvSpPr>
          <p:spPr>
            <a:xfrm>
              <a:off x="6713403" y="11653828"/>
              <a:ext cx="293946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30" name="Group 38">
            <a:extLst>
              <a:ext uri="{FF2B5EF4-FFF2-40B4-BE49-F238E27FC236}">
                <a16:creationId xmlns:a16="http://schemas.microsoft.com/office/drawing/2014/main" id="{430C190A-EAD6-2749-B27C-B788C7981F46}"/>
              </a:ext>
            </a:extLst>
          </p:cNvPr>
          <p:cNvGrpSpPr/>
          <p:nvPr/>
        </p:nvGrpSpPr>
        <p:grpSpPr>
          <a:xfrm>
            <a:off x="4693558" y="5608824"/>
            <a:ext cx="2940037" cy="1055508"/>
            <a:chOff x="6713403" y="11244651"/>
            <a:chExt cx="2940037" cy="1055508"/>
          </a:xfrm>
        </p:grpSpPr>
        <p:sp>
          <p:nvSpPr>
            <p:cNvPr id="731" name="CuadroTexto 395">
              <a:extLst>
                <a:ext uri="{FF2B5EF4-FFF2-40B4-BE49-F238E27FC236}">
                  <a16:creationId xmlns:a16="http://schemas.microsoft.com/office/drawing/2014/main" id="{46D19E21-D613-2C41-A3AF-D5BDE3C6D8A1}"/>
                </a:ext>
              </a:extLst>
            </p:cNvPr>
            <p:cNvSpPr txBox="1"/>
            <p:nvPr/>
          </p:nvSpPr>
          <p:spPr>
            <a:xfrm>
              <a:off x="7270765" y="1124465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32" name="Rectangle 40">
              <a:extLst>
                <a:ext uri="{FF2B5EF4-FFF2-40B4-BE49-F238E27FC236}">
                  <a16:creationId xmlns:a16="http://schemas.microsoft.com/office/drawing/2014/main" id="{B895972A-9498-7742-BA65-56B6124AE1A4}"/>
                </a:ext>
              </a:extLst>
            </p:cNvPr>
            <p:cNvSpPr/>
            <p:nvPr/>
          </p:nvSpPr>
          <p:spPr>
            <a:xfrm>
              <a:off x="6713403" y="11653828"/>
              <a:ext cx="293946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33" name="Group 38">
            <a:extLst>
              <a:ext uri="{FF2B5EF4-FFF2-40B4-BE49-F238E27FC236}">
                <a16:creationId xmlns:a16="http://schemas.microsoft.com/office/drawing/2014/main" id="{B6389DDE-D0A4-1F40-AD44-8ABA44E59994}"/>
              </a:ext>
            </a:extLst>
          </p:cNvPr>
          <p:cNvGrpSpPr/>
          <p:nvPr/>
        </p:nvGrpSpPr>
        <p:grpSpPr>
          <a:xfrm>
            <a:off x="6746285" y="1902647"/>
            <a:ext cx="2940037" cy="1055508"/>
            <a:chOff x="6713403" y="11244651"/>
            <a:chExt cx="2940037" cy="1055508"/>
          </a:xfrm>
        </p:grpSpPr>
        <p:sp>
          <p:nvSpPr>
            <p:cNvPr id="734" name="CuadroTexto 395">
              <a:extLst>
                <a:ext uri="{FF2B5EF4-FFF2-40B4-BE49-F238E27FC236}">
                  <a16:creationId xmlns:a16="http://schemas.microsoft.com/office/drawing/2014/main" id="{CA9C1FF1-E1CF-5545-A93A-9EAD7AEF1E32}"/>
                </a:ext>
              </a:extLst>
            </p:cNvPr>
            <p:cNvSpPr txBox="1"/>
            <p:nvPr/>
          </p:nvSpPr>
          <p:spPr>
            <a:xfrm>
              <a:off x="7270765" y="1124465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735" name="Rectangle 40">
              <a:extLst>
                <a:ext uri="{FF2B5EF4-FFF2-40B4-BE49-F238E27FC236}">
                  <a16:creationId xmlns:a16="http://schemas.microsoft.com/office/drawing/2014/main" id="{AFAACC5E-8C4E-774F-94EF-F0734838811D}"/>
                </a:ext>
              </a:extLst>
            </p:cNvPr>
            <p:cNvSpPr/>
            <p:nvPr/>
          </p:nvSpPr>
          <p:spPr>
            <a:xfrm>
              <a:off x="6713403" y="11653828"/>
              <a:ext cx="293946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36" name="Group 38">
            <a:extLst>
              <a:ext uri="{FF2B5EF4-FFF2-40B4-BE49-F238E27FC236}">
                <a16:creationId xmlns:a16="http://schemas.microsoft.com/office/drawing/2014/main" id="{AF8BC6A9-27E4-3F43-AE3F-B62B44248B0F}"/>
              </a:ext>
            </a:extLst>
          </p:cNvPr>
          <p:cNvGrpSpPr/>
          <p:nvPr/>
        </p:nvGrpSpPr>
        <p:grpSpPr>
          <a:xfrm>
            <a:off x="9401230" y="6435656"/>
            <a:ext cx="2940037" cy="1055508"/>
            <a:chOff x="6713403" y="11244651"/>
            <a:chExt cx="2940037" cy="1055508"/>
          </a:xfrm>
        </p:grpSpPr>
        <p:sp>
          <p:nvSpPr>
            <p:cNvPr id="737" name="CuadroTexto 395">
              <a:extLst>
                <a:ext uri="{FF2B5EF4-FFF2-40B4-BE49-F238E27FC236}">
                  <a16:creationId xmlns:a16="http://schemas.microsoft.com/office/drawing/2014/main" id="{4D72D447-9740-894F-AD9C-5EEB4D849D30}"/>
                </a:ext>
              </a:extLst>
            </p:cNvPr>
            <p:cNvSpPr txBox="1"/>
            <p:nvPr/>
          </p:nvSpPr>
          <p:spPr>
            <a:xfrm>
              <a:off x="7270765" y="1124465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38" name="Rectangle 40">
              <a:extLst>
                <a:ext uri="{FF2B5EF4-FFF2-40B4-BE49-F238E27FC236}">
                  <a16:creationId xmlns:a16="http://schemas.microsoft.com/office/drawing/2014/main" id="{35B0D53D-F3B8-C943-8868-31FB7C8FC31B}"/>
                </a:ext>
              </a:extLst>
            </p:cNvPr>
            <p:cNvSpPr/>
            <p:nvPr/>
          </p:nvSpPr>
          <p:spPr>
            <a:xfrm>
              <a:off x="6713403" y="11653828"/>
              <a:ext cx="293946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39" name="Group 38">
            <a:extLst>
              <a:ext uri="{FF2B5EF4-FFF2-40B4-BE49-F238E27FC236}">
                <a16:creationId xmlns:a16="http://schemas.microsoft.com/office/drawing/2014/main" id="{8F9D4FFF-ADBB-664C-B299-EF7ED84D35DA}"/>
              </a:ext>
            </a:extLst>
          </p:cNvPr>
          <p:cNvGrpSpPr/>
          <p:nvPr/>
        </p:nvGrpSpPr>
        <p:grpSpPr>
          <a:xfrm>
            <a:off x="6794963" y="10788750"/>
            <a:ext cx="2940037" cy="1055508"/>
            <a:chOff x="6713403" y="11244651"/>
            <a:chExt cx="2940037" cy="1055508"/>
          </a:xfrm>
        </p:grpSpPr>
        <p:sp>
          <p:nvSpPr>
            <p:cNvPr id="740" name="CuadroTexto 395">
              <a:extLst>
                <a:ext uri="{FF2B5EF4-FFF2-40B4-BE49-F238E27FC236}">
                  <a16:creationId xmlns:a16="http://schemas.microsoft.com/office/drawing/2014/main" id="{AE0ABE13-F113-5942-BEED-4511402C8E69}"/>
                </a:ext>
              </a:extLst>
            </p:cNvPr>
            <p:cNvSpPr txBox="1"/>
            <p:nvPr/>
          </p:nvSpPr>
          <p:spPr>
            <a:xfrm>
              <a:off x="7270765" y="1124465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741" name="Rectangle 40">
              <a:extLst>
                <a:ext uri="{FF2B5EF4-FFF2-40B4-BE49-F238E27FC236}">
                  <a16:creationId xmlns:a16="http://schemas.microsoft.com/office/drawing/2014/main" id="{E073F559-DA88-E64E-A350-EA4030557B7E}"/>
                </a:ext>
              </a:extLst>
            </p:cNvPr>
            <p:cNvSpPr/>
            <p:nvPr/>
          </p:nvSpPr>
          <p:spPr>
            <a:xfrm>
              <a:off x="6713403" y="11653828"/>
              <a:ext cx="293946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42" name="Group 38">
            <a:extLst>
              <a:ext uri="{FF2B5EF4-FFF2-40B4-BE49-F238E27FC236}">
                <a16:creationId xmlns:a16="http://schemas.microsoft.com/office/drawing/2014/main" id="{80827D8B-0A39-1746-BBE3-5A1484FB6C4A}"/>
              </a:ext>
            </a:extLst>
          </p:cNvPr>
          <p:cNvGrpSpPr/>
          <p:nvPr/>
        </p:nvGrpSpPr>
        <p:grpSpPr>
          <a:xfrm>
            <a:off x="12083269" y="2445036"/>
            <a:ext cx="2382675" cy="828103"/>
            <a:chOff x="6164441" y="11104223"/>
            <a:chExt cx="2382675" cy="828103"/>
          </a:xfrm>
        </p:grpSpPr>
        <p:sp>
          <p:nvSpPr>
            <p:cNvPr id="743" name="CuadroTexto 395">
              <a:extLst>
                <a:ext uri="{FF2B5EF4-FFF2-40B4-BE49-F238E27FC236}">
                  <a16:creationId xmlns:a16="http://schemas.microsoft.com/office/drawing/2014/main" id="{605A08B8-5809-CB45-8B71-CF13160082E5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44" name="Rectangle 40">
              <a:extLst>
                <a:ext uri="{FF2B5EF4-FFF2-40B4-BE49-F238E27FC236}">
                  <a16:creationId xmlns:a16="http://schemas.microsoft.com/office/drawing/2014/main" id="{E15C4ED2-357A-E444-AE8D-EBA865CF2F3B}"/>
                </a:ext>
              </a:extLst>
            </p:cNvPr>
            <p:cNvSpPr/>
            <p:nvPr/>
          </p:nvSpPr>
          <p:spPr>
            <a:xfrm>
              <a:off x="6300389" y="11409106"/>
              <a:ext cx="216829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45" name="Group 38">
            <a:extLst>
              <a:ext uri="{FF2B5EF4-FFF2-40B4-BE49-F238E27FC236}">
                <a16:creationId xmlns:a16="http://schemas.microsoft.com/office/drawing/2014/main" id="{2B10ED96-FE64-C949-9328-A95C69934CC6}"/>
              </a:ext>
            </a:extLst>
          </p:cNvPr>
          <p:cNvGrpSpPr/>
          <p:nvPr/>
        </p:nvGrpSpPr>
        <p:grpSpPr>
          <a:xfrm>
            <a:off x="18552633" y="6954662"/>
            <a:ext cx="2382675" cy="828103"/>
            <a:chOff x="6164441" y="11104223"/>
            <a:chExt cx="2382675" cy="828103"/>
          </a:xfrm>
        </p:grpSpPr>
        <p:sp>
          <p:nvSpPr>
            <p:cNvPr id="746" name="CuadroTexto 395">
              <a:extLst>
                <a:ext uri="{FF2B5EF4-FFF2-40B4-BE49-F238E27FC236}">
                  <a16:creationId xmlns:a16="http://schemas.microsoft.com/office/drawing/2014/main" id="{3F3A026B-9455-4A48-9C78-87F7BFCADC79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47" name="Rectangle 40">
              <a:extLst>
                <a:ext uri="{FF2B5EF4-FFF2-40B4-BE49-F238E27FC236}">
                  <a16:creationId xmlns:a16="http://schemas.microsoft.com/office/drawing/2014/main" id="{5BBC36E8-BA83-9B47-8C60-F8E3AC66BE86}"/>
                </a:ext>
              </a:extLst>
            </p:cNvPr>
            <p:cNvSpPr/>
            <p:nvPr/>
          </p:nvSpPr>
          <p:spPr>
            <a:xfrm>
              <a:off x="6300389" y="11409106"/>
              <a:ext cx="216829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48" name="Group 38">
            <a:extLst>
              <a:ext uri="{FF2B5EF4-FFF2-40B4-BE49-F238E27FC236}">
                <a16:creationId xmlns:a16="http://schemas.microsoft.com/office/drawing/2014/main" id="{61B58821-C061-354B-81E9-5686540DA7D1}"/>
              </a:ext>
            </a:extLst>
          </p:cNvPr>
          <p:cNvGrpSpPr/>
          <p:nvPr/>
        </p:nvGrpSpPr>
        <p:grpSpPr>
          <a:xfrm>
            <a:off x="12093490" y="11327547"/>
            <a:ext cx="2382675" cy="828103"/>
            <a:chOff x="6164441" y="11104223"/>
            <a:chExt cx="2382675" cy="828103"/>
          </a:xfrm>
        </p:grpSpPr>
        <p:sp>
          <p:nvSpPr>
            <p:cNvPr id="749" name="CuadroTexto 395">
              <a:extLst>
                <a:ext uri="{FF2B5EF4-FFF2-40B4-BE49-F238E27FC236}">
                  <a16:creationId xmlns:a16="http://schemas.microsoft.com/office/drawing/2014/main" id="{BE0B9EF9-8682-7D4B-B775-D28BB1E3A6A9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50" name="Rectangle 40">
              <a:extLst>
                <a:ext uri="{FF2B5EF4-FFF2-40B4-BE49-F238E27FC236}">
                  <a16:creationId xmlns:a16="http://schemas.microsoft.com/office/drawing/2014/main" id="{1D1A7BCC-C714-4647-AA29-D3BCC030FCBB}"/>
                </a:ext>
              </a:extLst>
            </p:cNvPr>
            <p:cNvSpPr/>
            <p:nvPr/>
          </p:nvSpPr>
          <p:spPr>
            <a:xfrm>
              <a:off x="6300389" y="11409106"/>
              <a:ext cx="216829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7483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Freeform 1">
            <a:extLst>
              <a:ext uri="{FF2B5EF4-FFF2-40B4-BE49-F238E27FC236}">
                <a16:creationId xmlns:a16="http://schemas.microsoft.com/office/drawing/2014/main" id="{8AF79DDA-E918-A149-925B-9EF9ADCDB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466" y="8131716"/>
            <a:ext cx="5068135" cy="4493626"/>
          </a:xfrm>
          <a:custGeom>
            <a:avLst/>
            <a:gdLst>
              <a:gd name="T0" fmla="*/ 5017 w 5018"/>
              <a:gd name="T1" fmla="*/ 2110 h 4451"/>
              <a:gd name="T2" fmla="*/ 5017 w 5018"/>
              <a:gd name="T3" fmla="*/ 2110 h 4451"/>
              <a:gd name="T4" fmla="*/ 2484 w 5018"/>
              <a:gd name="T5" fmla="*/ 1378 h 4451"/>
              <a:gd name="T6" fmla="*/ 2292 w 5018"/>
              <a:gd name="T7" fmla="*/ 1310 h 4451"/>
              <a:gd name="T8" fmla="*/ 1993 w 5018"/>
              <a:gd name="T9" fmla="*/ 925 h 4451"/>
              <a:gd name="T10" fmla="*/ 1733 w 5018"/>
              <a:gd name="T11" fmla="*/ 376 h 4451"/>
              <a:gd name="T12" fmla="*/ 394 w 5018"/>
              <a:gd name="T13" fmla="*/ 367 h 4451"/>
              <a:gd name="T14" fmla="*/ 385 w 5018"/>
              <a:gd name="T15" fmla="*/ 1696 h 4451"/>
              <a:gd name="T16" fmla="*/ 1714 w 5018"/>
              <a:gd name="T17" fmla="*/ 1715 h 4451"/>
              <a:gd name="T18" fmla="*/ 1772 w 5018"/>
              <a:gd name="T19" fmla="*/ 1657 h 4451"/>
              <a:gd name="T20" fmla="*/ 2244 w 5018"/>
              <a:gd name="T21" fmla="*/ 1513 h 4451"/>
              <a:gd name="T22" fmla="*/ 2398 w 5018"/>
              <a:gd name="T23" fmla="*/ 1561 h 4451"/>
              <a:gd name="T24" fmla="*/ 4083 w 5018"/>
              <a:gd name="T25" fmla="*/ 2148 h 4451"/>
              <a:gd name="T26" fmla="*/ 2417 w 5018"/>
              <a:gd name="T27" fmla="*/ 2919 h 4451"/>
              <a:gd name="T28" fmla="*/ 2302 w 5018"/>
              <a:gd name="T29" fmla="*/ 2957 h 4451"/>
              <a:gd name="T30" fmla="*/ 1762 w 5018"/>
              <a:gd name="T31" fmla="*/ 2823 h 4451"/>
              <a:gd name="T32" fmla="*/ 1704 w 5018"/>
              <a:gd name="T33" fmla="*/ 2746 h 4451"/>
              <a:gd name="T34" fmla="*/ 356 w 5018"/>
              <a:gd name="T35" fmla="*/ 2746 h 4451"/>
              <a:gd name="T36" fmla="*/ 337 w 5018"/>
              <a:gd name="T37" fmla="*/ 4045 h 4451"/>
              <a:gd name="T38" fmla="*/ 1685 w 5018"/>
              <a:gd name="T39" fmla="*/ 4084 h 4451"/>
              <a:gd name="T40" fmla="*/ 1955 w 5018"/>
              <a:gd name="T41" fmla="*/ 3564 h 4451"/>
              <a:gd name="T42" fmla="*/ 2215 w 5018"/>
              <a:gd name="T43" fmla="*/ 3208 h 4451"/>
              <a:gd name="T44" fmla="*/ 2484 w 5018"/>
              <a:gd name="T45" fmla="*/ 3082 h 4451"/>
              <a:gd name="T46" fmla="*/ 5017 w 5018"/>
              <a:gd name="T47" fmla="*/ 2110 h 4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018" h="4451">
                <a:moveTo>
                  <a:pt x="5017" y="2110"/>
                </a:moveTo>
                <a:lnTo>
                  <a:pt x="5017" y="2110"/>
                </a:lnTo>
                <a:cubicBezTo>
                  <a:pt x="4218" y="1917"/>
                  <a:pt x="3370" y="1686"/>
                  <a:pt x="2484" y="1378"/>
                </a:cubicBezTo>
                <a:cubicBezTo>
                  <a:pt x="2417" y="1349"/>
                  <a:pt x="2359" y="1330"/>
                  <a:pt x="2292" y="1310"/>
                </a:cubicBezTo>
                <a:cubicBezTo>
                  <a:pt x="2128" y="1253"/>
                  <a:pt x="2012" y="1099"/>
                  <a:pt x="1993" y="925"/>
                </a:cubicBezTo>
                <a:cubicBezTo>
                  <a:pt x="1964" y="723"/>
                  <a:pt x="1878" y="530"/>
                  <a:pt x="1733" y="376"/>
                </a:cubicBezTo>
                <a:cubicBezTo>
                  <a:pt x="1367" y="10"/>
                  <a:pt x="770" y="0"/>
                  <a:pt x="394" y="367"/>
                </a:cubicBezTo>
                <a:cubicBezTo>
                  <a:pt x="19" y="732"/>
                  <a:pt x="19" y="1330"/>
                  <a:pt x="385" y="1696"/>
                </a:cubicBezTo>
                <a:cubicBezTo>
                  <a:pt x="741" y="2071"/>
                  <a:pt x="1338" y="2081"/>
                  <a:pt x="1714" y="1715"/>
                </a:cubicBezTo>
                <a:cubicBezTo>
                  <a:pt x="1733" y="1696"/>
                  <a:pt x="1752" y="1676"/>
                  <a:pt x="1772" y="1657"/>
                </a:cubicBezTo>
                <a:cubicBezTo>
                  <a:pt x="1887" y="1522"/>
                  <a:pt x="2070" y="1464"/>
                  <a:pt x="2244" y="1513"/>
                </a:cubicBezTo>
                <a:cubicBezTo>
                  <a:pt x="2302" y="1532"/>
                  <a:pt x="2350" y="1541"/>
                  <a:pt x="2398" y="1561"/>
                </a:cubicBezTo>
                <a:cubicBezTo>
                  <a:pt x="3014" y="1734"/>
                  <a:pt x="3573" y="1946"/>
                  <a:pt x="4083" y="2148"/>
                </a:cubicBezTo>
                <a:cubicBezTo>
                  <a:pt x="3582" y="2408"/>
                  <a:pt x="3024" y="2668"/>
                  <a:pt x="2417" y="2919"/>
                </a:cubicBezTo>
                <a:cubicBezTo>
                  <a:pt x="2379" y="2928"/>
                  <a:pt x="2340" y="2948"/>
                  <a:pt x="2302" y="2957"/>
                </a:cubicBezTo>
                <a:cubicBezTo>
                  <a:pt x="2109" y="3034"/>
                  <a:pt x="1897" y="2977"/>
                  <a:pt x="1762" y="2823"/>
                </a:cubicBezTo>
                <a:cubicBezTo>
                  <a:pt x="1743" y="2794"/>
                  <a:pt x="1724" y="2765"/>
                  <a:pt x="1704" y="2746"/>
                </a:cubicBezTo>
                <a:cubicBezTo>
                  <a:pt x="1329" y="2370"/>
                  <a:pt x="722" y="2370"/>
                  <a:pt x="356" y="2746"/>
                </a:cubicBezTo>
                <a:cubicBezTo>
                  <a:pt x="0" y="3102"/>
                  <a:pt x="0" y="3680"/>
                  <a:pt x="337" y="4045"/>
                </a:cubicBezTo>
                <a:cubicBezTo>
                  <a:pt x="703" y="4441"/>
                  <a:pt x="1309" y="4450"/>
                  <a:pt x="1685" y="4084"/>
                </a:cubicBezTo>
                <a:cubicBezTo>
                  <a:pt x="1839" y="3940"/>
                  <a:pt x="1926" y="3757"/>
                  <a:pt x="1955" y="3564"/>
                </a:cubicBezTo>
                <a:cubicBezTo>
                  <a:pt x="1984" y="3410"/>
                  <a:pt x="2080" y="3275"/>
                  <a:pt x="2215" y="3208"/>
                </a:cubicBezTo>
                <a:cubicBezTo>
                  <a:pt x="2311" y="3169"/>
                  <a:pt x="2398" y="3131"/>
                  <a:pt x="2484" y="3082"/>
                </a:cubicBezTo>
                <a:cubicBezTo>
                  <a:pt x="3370" y="2678"/>
                  <a:pt x="4218" y="2360"/>
                  <a:pt x="5017" y="211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358">
            <a:extLst>
              <a:ext uri="{FF2B5EF4-FFF2-40B4-BE49-F238E27FC236}">
                <a16:creationId xmlns:a16="http://schemas.microsoft.com/office/drawing/2014/main" id="{D41FCD28-54C2-7B47-B5C4-E624DF776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1757" y="7597290"/>
            <a:ext cx="4658408" cy="4658409"/>
          </a:xfrm>
          <a:custGeom>
            <a:avLst/>
            <a:gdLst>
              <a:gd name="T0" fmla="*/ 4612 w 4613"/>
              <a:gd name="T1" fmla="*/ 135 h 4614"/>
              <a:gd name="T2" fmla="*/ 4612 w 4613"/>
              <a:gd name="T3" fmla="*/ 135 h 4614"/>
              <a:gd name="T4" fmla="*/ 4479 w 4613"/>
              <a:gd name="T5" fmla="*/ 0 h 4614"/>
              <a:gd name="T6" fmla="*/ 3198 w 4613"/>
              <a:gd name="T7" fmla="*/ 1281 h 4614"/>
              <a:gd name="T8" fmla="*/ 2736 w 4613"/>
              <a:gd name="T9" fmla="*/ 1329 h 4614"/>
              <a:gd name="T10" fmla="*/ 655 w 4613"/>
              <a:gd name="T11" fmla="*/ 1570 h 4614"/>
              <a:gd name="T12" fmla="*/ 655 w 4613"/>
              <a:gd name="T13" fmla="*/ 3958 h 4614"/>
              <a:gd name="T14" fmla="*/ 3044 w 4613"/>
              <a:gd name="T15" fmla="*/ 3958 h 4614"/>
              <a:gd name="T16" fmla="*/ 3284 w 4613"/>
              <a:gd name="T17" fmla="*/ 1868 h 4614"/>
              <a:gd name="T18" fmla="*/ 3333 w 4613"/>
              <a:gd name="T19" fmla="*/ 1416 h 4614"/>
              <a:gd name="T20" fmla="*/ 4612 w 4613"/>
              <a:gd name="T21" fmla="*/ 135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13" h="4614">
                <a:moveTo>
                  <a:pt x="4612" y="135"/>
                </a:moveTo>
                <a:lnTo>
                  <a:pt x="4612" y="135"/>
                </a:lnTo>
                <a:cubicBezTo>
                  <a:pt x="4479" y="0"/>
                  <a:pt x="4479" y="0"/>
                  <a:pt x="4479" y="0"/>
                </a:cubicBezTo>
                <a:cubicBezTo>
                  <a:pt x="3198" y="1281"/>
                  <a:pt x="3198" y="1281"/>
                  <a:pt x="3198" y="1281"/>
                </a:cubicBezTo>
                <a:cubicBezTo>
                  <a:pt x="3072" y="1396"/>
                  <a:pt x="2890" y="1416"/>
                  <a:pt x="2736" y="1329"/>
                </a:cubicBezTo>
                <a:cubicBezTo>
                  <a:pt x="2090" y="925"/>
                  <a:pt x="1223" y="1002"/>
                  <a:pt x="655" y="1570"/>
                </a:cubicBezTo>
                <a:cubicBezTo>
                  <a:pt x="0" y="2225"/>
                  <a:pt x="0" y="3294"/>
                  <a:pt x="655" y="3958"/>
                </a:cubicBezTo>
                <a:cubicBezTo>
                  <a:pt x="1310" y="4613"/>
                  <a:pt x="2379" y="4613"/>
                  <a:pt x="3044" y="3958"/>
                </a:cubicBezTo>
                <a:cubicBezTo>
                  <a:pt x="3612" y="3390"/>
                  <a:pt x="3689" y="2523"/>
                  <a:pt x="3284" y="1868"/>
                </a:cubicBezTo>
                <a:cubicBezTo>
                  <a:pt x="3188" y="1724"/>
                  <a:pt x="3207" y="1531"/>
                  <a:pt x="3333" y="1416"/>
                </a:cubicBezTo>
                <a:lnTo>
                  <a:pt x="4612" y="13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359">
            <a:extLst>
              <a:ext uri="{FF2B5EF4-FFF2-40B4-BE49-F238E27FC236}">
                <a16:creationId xmlns:a16="http://schemas.microsoft.com/office/drawing/2014/main" id="{FD2B4410-05FB-8B41-A882-B2B05008F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6855" y="8100540"/>
            <a:ext cx="5059228" cy="4493629"/>
          </a:xfrm>
          <a:custGeom>
            <a:avLst/>
            <a:gdLst>
              <a:gd name="T0" fmla="*/ 3284 w 5009"/>
              <a:gd name="T1" fmla="*/ 2764 h 4450"/>
              <a:gd name="T2" fmla="*/ 3284 w 5009"/>
              <a:gd name="T3" fmla="*/ 2764 h 4450"/>
              <a:gd name="T4" fmla="*/ 3159 w 5009"/>
              <a:gd name="T5" fmla="*/ 2918 h 4450"/>
              <a:gd name="T6" fmla="*/ 2802 w 5009"/>
              <a:gd name="T7" fmla="*/ 3072 h 4450"/>
              <a:gd name="T8" fmla="*/ 2590 w 5009"/>
              <a:gd name="T9" fmla="*/ 3024 h 4450"/>
              <a:gd name="T10" fmla="*/ 924 w 5009"/>
              <a:gd name="T11" fmla="*/ 2494 h 4450"/>
              <a:gd name="T12" fmla="*/ 2600 w 5009"/>
              <a:gd name="T13" fmla="*/ 1637 h 4450"/>
              <a:gd name="T14" fmla="*/ 2793 w 5009"/>
              <a:gd name="T15" fmla="*/ 1560 h 4450"/>
              <a:gd name="T16" fmla="*/ 3178 w 5009"/>
              <a:gd name="T17" fmla="*/ 1646 h 4450"/>
              <a:gd name="T18" fmla="*/ 3255 w 5009"/>
              <a:gd name="T19" fmla="*/ 1733 h 4450"/>
              <a:gd name="T20" fmla="*/ 4584 w 5009"/>
              <a:gd name="T21" fmla="*/ 1695 h 4450"/>
              <a:gd name="T22" fmla="*/ 4546 w 5009"/>
              <a:gd name="T23" fmla="*/ 356 h 4450"/>
              <a:gd name="T24" fmla="*/ 3216 w 5009"/>
              <a:gd name="T25" fmla="*/ 395 h 4450"/>
              <a:gd name="T26" fmla="*/ 2956 w 5009"/>
              <a:gd name="T27" fmla="*/ 1050 h 4450"/>
              <a:gd name="T28" fmla="*/ 2783 w 5009"/>
              <a:gd name="T29" fmla="*/ 1348 h 4450"/>
              <a:gd name="T30" fmla="*/ 2523 w 5009"/>
              <a:gd name="T31" fmla="*/ 1483 h 4450"/>
              <a:gd name="T32" fmla="*/ 0 w 5009"/>
              <a:gd name="T33" fmla="*/ 2571 h 4450"/>
              <a:gd name="T34" fmla="*/ 2523 w 5009"/>
              <a:gd name="T35" fmla="*/ 3197 h 4450"/>
              <a:gd name="T36" fmla="*/ 2802 w 5009"/>
              <a:gd name="T37" fmla="*/ 3284 h 4450"/>
              <a:gd name="T38" fmla="*/ 3033 w 5009"/>
              <a:gd name="T39" fmla="*/ 3554 h 4450"/>
              <a:gd name="T40" fmla="*/ 3322 w 5009"/>
              <a:gd name="T41" fmla="*/ 4093 h 4450"/>
              <a:gd name="T42" fmla="*/ 4651 w 5009"/>
              <a:gd name="T43" fmla="*/ 4054 h 4450"/>
              <a:gd name="T44" fmla="*/ 4613 w 5009"/>
              <a:gd name="T45" fmla="*/ 2725 h 4450"/>
              <a:gd name="T46" fmla="*/ 3284 w 5009"/>
              <a:gd name="T47" fmla="*/ 2764 h 4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009" h="4450">
                <a:moveTo>
                  <a:pt x="3284" y="2764"/>
                </a:moveTo>
                <a:lnTo>
                  <a:pt x="3284" y="2764"/>
                </a:lnTo>
                <a:cubicBezTo>
                  <a:pt x="3236" y="2812"/>
                  <a:pt x="3197" y="2860"/>
                  <a:pt x="3159" y="2918"/>
                </a:cubicBezTo>
                <a:cubicBezTo>
                  <a:pt x="3082" y="3043"/>
                  <a:pt x="2937" y="3110"/>
                  <a:pt x="2802" y="3072"/>
                </a:cubicBezTo>
                <a:cubicBezTo>
                  <a:pt x="2735" y="3062"/>
                  <a:pt x="2667" y="3043"/>
                  <a:pt x="2590" y="3024"/>
                </a:cubicBezTo>
                <a:cubicBezTo>
                  <a:pt x="1974" y="2870"/>
                  <a:pt x="1415" y="2687"/>
                  <a:pt x="924" y="2494"/>
                </a:cubicBezTo>
                <a:cubicBezTo>
                  <a:pt x="1425" y="2205"/>
                  <a:pt x="1984" y="1916"/>
                  <a:pt x="2600" y="1637"/>
                </a:cubicBezTo>
                <a:cubicBezTo>
                  <a:pt x="2667" y="1608"/>
                  <a:pt x="2735" y="1579"/>
                  <a:pt x="2793" y="1560"/>
                </a:cubicBezTo>
                <a:cubicBezTo>
                  <a:pt x="2928" y="1502"/>
                  <a:pt x="3082" y="1531"/>
                  <a:pt x="3178" y="1646"/>
                </a:cubicBezTo>
                <a:cubicBezTo>
                  <a:pt x="3197" y="1675"/>
                  <a:pt x="3226" y="1704"/>
                  <a:pt x="3255" y="1733"/>
                </a:cubicBezTo>
                <a:cubicBezTo>
                  <a:pt x="3631" y="2090"/>
                  <a:pt x="4228" y="2070"/>
                  <a:pt x="4584" y="1695"/>
                </a:cubicBezTo>
                <a:cubicBezTo>
                  <a:pt x="4940" y="1310"/>
                  <a:pt x="4931" y="712"/>
                  <a:pt x="4546" y="356"/>
                </a:cubicBezTo>
                <a:cubicBezTo>
                  <a:pt x="4170" y="0"/>
                  <a:pt x="3573" y="19"/>
                  <a:pt x="3216" y="395"/>
                </a:cubicBezTo>
                <a:cubicBezTo>
                  <a:pt x="3043" y="578"/>
                  <a:pt x="2956" y="809"/>
                  <a:pt x="2956" y="1050"/>
                </a:cubicBezTo>
                <a:cubicBezTo>
                  <a:pt x="2956" y="1175"/>
                  <a:pt x="2889" y="1290"/>
                  <a:pt x="2783" y="1348"/>
                </a:cubicBezTo>
                <a:cubicBezTo>
                  <a:pt x="2696" y="1387"/>
                  <a:pt x="2610" y="1435"/>
                  <a:pt x="2523" y="1483"/>
                </a:cubicBezTo>
                <a:cubicBezTo>
                  <a:pt x="1637" y="1926"/>
                  <a:pt x="789" y="2292"/>
                  <a:pt x="0" y="2571"/>
                </a:cubicBezTo>
                <a:cubicBezTo>
                  <a:pt x="789" y="2725"/>
                  <a:pt x="1637" y="2928"/>
                  <a:pt x="2523" y="3197"/>
                </a:cubicBezTo>
                <a:cubicBezTo>
                  <a:pt x="2619" y="3226"/>
                  <a:pt x="2716" y="3255"/>
                  <a:pt x="2802" y="3284"/>
                </a:cubicBezTo>
                <a:cubicBezTo>
                  <a:pt x="2928" y="3322"/>
                  <a:pt x="3014" y="3428"/>
                  <a:pt x="3033" y="3554"/>
                </a:cubicBezTo>
                <a:cubicBezTo>
                  <a:pt x="3062" y="3756"/>
                  <a:pt x="3159" y="3948"/>
                  <a:pt x="3322" y="4093"/>
                </a:cubicBezTo>
                <a:cubicBezTo>
                  <a:pt x="3698" y="4449"/>
                  <a:pt x="4295" y="4440"/>
                  <a:pt x="4651" y="4054"/>
                </a:cubicBezTo>
                <a:cubicBezTo>
                  <a:pt x="5008" y="3679"/>
                  <a:pt x="4998" y="3082"/>
                  <a:pt x="4613" y="2725"/>
                </a:cubicBezTo>
                <a:cubicBezTo>
                  <a:pt x="4237" y="2369"/>
                  <a:pt x="3640" y="2378"/>
                  <a:pt x="3284" y="276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360">
            <a:extLst>
              <a:ext uri="{FF2B5EF4-FFF2-40B4-BE49-F238E27FC236}">
                <a16:creationId xmlns:a16="http://schemas.microsoft.com/office/drawing/2014/main" id="{B64905A3-E96A-A847-911F-BA8FEBCD1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197" y="2774099"/>
            <a:ext cx="5077042" cy="4502536"/>
          </a:xfrm>
          <a:custGeom>
            <a:avLst/>
            <a:gdLst>
              <a:gd name="T0" fmla="*/ 5028 w 5029"/>
              <a:gd name="T1" fmla="*/ 1984 h 4459"/>
              <a:gd name="T2" fmla="*/ 5028 w 5029"/>
              <a:gd name="T3" fmla="*/ 1984 h 4459"/>
              <a:gd name="T4" fmla="*/ 2514 w 5029"/>
              <a:gd name="T5" fmla="*/ 1348 h 4459"/>
              <a:gd name="T6" fmla="*/ 2235 w 5029"/>
              <a:gd name="T7" fmla="*/ 1261 h 4459"/>
              <a:gd name="T8" fmla="*/ 1975 w 5029"/>
              <a:gd name="T9" fmla="*/ 934 h 4459"/>
              <a:gd name="T10" fmla="*/ 1686 w 5029"/>
              <a:gd name="T11" fmla="*/ 366 h 4459"/>
              <a:gd name="T12" fmla="*/ 337 w 5029"/>
              <a:gd name="T13" fmla="*/ 414 h 4459"/>
              <a:gd name="T14" fmla="*/ 366 w 5029"/>
              <a:gd name="T15" fmla="*/ 1714 h 4459"/>
              <a:gd name="T16" fmla="*/ 1715 w 5029"/>
              <a:gd name="T17" fmla="*/ 1695 h 4459"/>
              <a:gd name="T18" fmla="*/ 1792 w 5029"/>
              <a:gd name="T19" fmla="*/ 1608 h 4459"/>
              <a:gd name="T20" fmla="*/ 2196 w 5029"/>
              <a:gd name="T21" fmla="*/ 1464 h 4459"/>
              <a:gd name="T22" fmla="*/ 2447 w 5029"/>
              <a:gd name="T23" fmla="*/ 1531 h 4459"/>
              <a:gd name="T24" fmla="*/ 4094 w 5029"/>
              <a:gd name="T25" fmla="*/ 2051 h 4459"/>
              <a:gd name="T26" fmla="*/ 2418 w 5029"/>
              <a:gd name="T27" fmla="*/ 2899 h 4459"/>
              <a:gd name="T28" fmla="*/ 2293 w 5029"/>
              <a:gd name="T29" fmla="*/ 2957 h 4459"/>
              <a:gd name="T30" fmla="*/ 1830 w 5029"/>
              <a:gd name="T31" fmla="*/ 2831 h 4459"/>
              <a:gd name="T32" fmla="*/ 1724 w 5029"/>
              <a:gd name="T33" fmla="*/ 2716 h 4459"/>
              <a:gd name="T34" fmla="*/ 424 w 5029"/>
              <a:gd name="T35" fmla="*/ 2745 h 4459"/>
              <a:gd name="T36" fmla="*/ 434 w 5029"/>
              <a:gd name="T37" fmla="*/ 4092 h 4459"/>
              <a:gd name="T38" fmla="*/ 1772 w 5029"/>
              <a:gd name="T39" fmla="*/ 4063 h 4459"/>
              <a:gd name="T40" fmla="*/ 2023 w 5029"/>
              <a:gd name="T41" fmla="*/ 3506 h 4459"/>
              <a:gd name="T42" fmla="*/ 2235 w 5029"/>
              <a:gd name="T43" fmla="*/ 3197 h 4459"/>
              <a:gd name="T44" fmla="*/ 2495 w 5029"/>
              <a:gd name="T45" fmla="*/ 3063 h 4459"/>
              <a:gd name="T46" fmla="*/ 5028 w 5029"/>
              <a:gd name="T47" fmla="*/ 1984 h 4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029" h="4459">
                <a:moveTo>
                  <a:pt x="5028" y="1984"/>
                </a:moveTo>
                <a:lnTo>
                  <a:pt x="5028" y="1984"/>
                </a:lnTo>
                <a:cubicBezTo>
                  <a:pt x="4238" y="1830"/>
                  <a:pt x="3400" y="1628"/>
                  <a:pt x="2514" y="1348"/>
                </a:cubicBezTo>
                <a:cubicBezTo>
                  <a:pt x="2418" y="1319"/>
                  <a:pt x="2331" y="1290"/>
                  <a:pt x="2235" y="1261"/>
                </a:cubicBezTo>
                <a:cubicBezTo>
                  <a:pt x="2090" y="1213"/>
                  <a:pt x="1994" y="1088"/>
                  <a:pt x="1975" y="934"/>
                </a:cubicBezTo>
                <a:cubicBezTo>
                  <a:pt x="1946" y="732"/>
                  <a:pt x="1849" y="520"/>
                  <a:pt x="1686" y="366"/>
                </a:cubicBezTo>
                <a:cubicBezTo>
                  <a:pt x="1310" y="0"/>
                  <a:pt x="694" y="19"/>
                  <a:pt x="337" y="414"/>
                </a:cubicBezTo>
                <a:cubicBezTo>
                  <a:pt x="0" y="780"/>
                  <a:pt x="10" y="1358"/>
                  <a:pt x="366" y="1714"/>
                </a:cubicBezTo>
                <a:cubicBezTo>
                  <a:pt x="742" y="2090"/>
                  <a:pt x="1349" y="2080"/>
                  <a:pt x="1715" y="1695"/>
                </a:cubicBezTo>
                <a:cubicBezTo>
                  <a:pt x="1744" y="1666"/>
                  <a:pt x="1772" y="1637"/>
                  <a:pt x="1792" y="1608"/>
                </a:cubicBezTo>
                <a:cubicBezTo>
                  <a:pt x="1888" y="1483"/>
                  <a:pt x="2042" y="1435"/>
                  <a:pt x="2196" y="1464"/>
                </a:cubicBezTo>
                <a:cubicBezTo>
                  <a:pt x="2283" y="1483"/>
                  <a:pt x="2360" y="1512"/>
                  <a:pt x="2447" y="1531"/>
                </a:cubicBezTo>
                <a:cubicBezTo>
                  <a:pt x="3054" y="1685"/>
                  <a:pt x="3602" y="1868"/>
                  <a:pt x="4094" y="2051"/>
                </a:cubicBezTo>
                <a:cubicBezTo>
                  <a:pt x="3602" y="2340"/>
                  <a:pt x="3044" y="2629"/>
                  <a:pt x="2418" y="2899"/>
                </a:cubicBezTo>
                <a:cubicBezTo>
                  <a:pt x="2379" y="2918"/>
                  <a:pt x="2331" y="2937"/>
                  <a:pt x="2293" y="2957"/>
                </a:cubicBezTo>
                <a:cubicBezTo>
                  <a:pt x="2129" y="3024"/>
                  <a:pt x="1946" y="2976"/>
                  <a:pt x="1830" y="2831"/>
                </a:cubicBezTo>
                <a:cubicBezTo>
                  <a:pt x="1801" y="2793"/>
                  <a:pt x="1763" y="2754"/>
                  <a:pt x="1724" y="2716"/>
                </a:cubicBezTo>
                <a:cubicBezTo>
                  <a:pt x="1349" y="2379"/>
                  <a:pt x="771" y="2389"/>
                  <a:pt x="424" y="2745"/>
                </a:cubicBezTo>
                <a:cubicBezTo>
                  <a:pt x="49" y="3120"/>
                  <a:pt x="58" y="3727"/>
                  <a:pt x="434" y="4092"/>
                </a:cubicBezTo>
                <a:cubicBezTo>
                  <a:pt x="809" y="4458"/>
                  <a:pt x="1407" y="4439"/>
                  <a:pt x="1772" y="4063"/>
                </a:cubicBezTo>
                <a:cubicBezTo>
                  <a:pt x="1917" y="3910"/>
                  <a:pt x="2004" y="3708"/>
                  <a:pt x="2023" y="3506"/>
                </a:cubicBezTo>
                <a:cubicBezTo>
                  <a:pt x="2042" y="3371"/>
                  <a:pt x="2119" y="3255"/>
                  <a:pt x="2235" y="3197"/>
                </a:cubicBezTo>
                <a:cubicBezTo>
                  <a:pt x="2322" y="3149"/>
                  <a:pt x="2408" y="3111"/>
                  <a:pt x="2495" y="3063"/>
                </a:cubicBezTo>
                <a:cubicBezTo>
                  <a:pt x="3381" y="2620"/>
                  <a:pt x="4228" y="2263"/>
                  <a:pt x="5028" y="198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361">
            <a:extLst>
              <a:ext uri="{FF2B5EF4-FFF2-40B4-BE49-F238E27FC236}">
                <a16:creationId xmlns:a16="http://schemas.microsoft.com/office/drawing/2014/main" id="{A72EC08A-20BB-4446-9024-3E4B3D94C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2104" y="7597290"/>
            <a:ext cx="4707399" cy="4707396"/>
          </a:xfrm>
          <a:custGeom>
            <a:avLst/>
            <a:gdLst>
              <a:gd name="T0" fmla="*/ 3996 w 4661"/>
              <a:gd name="T1" fmla="*/ 1618 h 4662"/>
              <a:gd name="T2" fmla="*/ 3996 w 4661"/>
              <a:gd name="T3" fmla="*/ 1618 h 4662"/>
              <a:gd name="T4" fmla="*/ 1944 w 4661"/>
              <a:gd name="T5" fmla="*/ 1358 h 4662"/>
              <a:gd name="T6" fmla="*/ 1415 w 4661"/>
              <a:gd name="T7" fmla="*/ 1290 h 4662"/>
              <a:gd name="T8" fmla="*/ 133 w 4661"/>
              <a:gd name="T9" fmla="*/ 0 h 4662"/>
              <a:gd name="T10" fmla="*/ 0 w 4661"/>
              <a:gd name="T11" fmla="*/ 135 h 4662"/>
              <a:gd name="T12" fmla="*/ 1280 w 4661"/>
              <a:gd name="T13" fmla="*/ 1425 h 4662"/>
              <a:gd name="T14" fmla="*/ 1347 w 4661"/>
              <a:gd name="T15" fmla="*/ 1955 h 4662"/>
              <a:gd name="T16" fmla="*/ 1617 w 4661"/>
              <a:gd name="T17" fmla="*/ 4006 h 4662"/>
              <a:gd name="T18" fmla="*/ 3996 w 4661"/>
              <a:gd name="T19" fmla="*/ 4006 h 4662"/>
              <a:gd name="T20" fmla="*/ 3996 w 4661"/>
              <a:gd name="T21" fmla="*/ 1618 h 4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61" h="4662">
                <a:moveTo>
                  <a:pt x="3996" y="1618"/>
                </a:moveTo>
                <a:lnTo>
                  <a:pt x="3996" y="1618"/>
                </a:lnTo>
                <a:cubicBezTo>
                  <a:pt x="3447" y="1059"/>
                  <a:pt x="2599" y="973"/>
                  <a:pt x="1944" y="1358"/>
                </a:cubicBezTo>
                <a:cubicBezTo>
                  <a:pt x="1780" y="1454"/>
                  <a:pt x="1559" y="1425"/>
                  <a:pt x="1415" y="1290"/>
                </a:cubicBezTo>
                <a:cubicBezTo>
                  <a:pt x="133" y="0"/>
                  <a:pt x="133" y="0"/>
                  <a:pt x="133" y="0"/>
                </a:cubicBezTo>
                <a:cubicBezTo>
                  <a:pt x="0" y="135"/>
                  <a:pt x="0" y="135"/>
                  <a:pt x="0" y="135"/>
                </a:cubicBezTo>
                <a:cubicBezTo>
                  <a:pt x="1280" y="1425"/>
                  <a:pt x="1280" y="1425"/>
                  <a:pt x="1280" y="1425"/>
                </a:cubicBezTo>
                <a:cubicBezTo>
                  <a:pt x="1424" y="1560"/>
                  <a:pt x="1453" y="1782"/>
                  <a:pt x="1347" y="1955"/>
                </a:cubicBezTo>
                <a:cubicBezTo>
                  <a:pt x="971" y="2600"/>
                  <a:pt x="1058" y="3448"/>
                  <a:pt x="1617" y="4006"/>
                </a:cubicBezTo>
                <a:cubicBezTo>
                  <a:pt x="2272" y="4661"/>
                  <a:pt x="3341" y="4661"/>
                  <a:pt x="3996" y="4006"/>
                </a:cubicBezTo>
                <a:cubicBezTo>
                  <a:pt x="4660" y="3342"/>
                  <a:pt x="4660" y="2273"/>
                  <a:pt x="3996" y="161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362">
            <a:extLst>
              <a:ext uri="{FF2B5EF4-FFF2-40B4-BE49-F238E27FC236}">
                <a16:creationId xmlns:a16="http://schemas.microsoft.com/office/drawing/2014/main" id="{8DAD1D8E-9B99-C24B-B2BB-0F98C5202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860" y="3023498"/>
            <a:ext cx="4716306" cy="4707399"/>
          </a:xfrm>
          <a:custGeom>
            <a:avLst/>
            <a:gdLst>
              <a:gd name="T0" fmla="*/ 4670 w 4671"/>
              <a:gd name="T1" fmla="*/ 4526 h 4662"/>
              <a:gd name="T2" fmla="*/ 4670 w 4671"/>
              <a:gd name="T3" fmla="*/ 4526 h 4662"/>
              <a:gd name="T4" fmla="*/ 3352 w 4671"/>
              <a:gd name="T5" fmla="*/ 3207 h 4662"/>
              <a:gd name="T6" fmla="*/ 3294 w 4671"/>
              <a:gd name="T7" fmla="*/ 2745 h 4662"/>
              <a:gd name="T8" fmla="*/ 3053 w 4671"/>
              <a:gd name="T9" fmla="*/ 655 h 4662"/>
              <a:gd name="T10" fmla="*/ 665 w 4671"/>
              <a:gd name="T11" fmla="*/ 655 h 4662"/>
              <a:gd name="T12" fmla="*/ 665 w 4671"/>
              <a:gd name="T13" fmla="*/ 3044 h 4662"/>
              <a:gd name="T14" fmla="*/ 2745 w 4671"/>
              <a:gd name="T15" fmla="*/ 3284 h 4662"/>
              <a:gd name="T16" fmla="*/ 3217 w 4671"/>
              <a:gd name="T17" fmla="*/ 3342 h 4662"/>
              <a:gd name="T18" fmla="*/ 4537 w 4671"/>
              <a:gd name="T19" fmla="*/ 4661 h 4662"/>
              <a:gd name="T20" fmla="*/ 4670 w 4671"/>
              <a:gd name="T21" fmla="*/ 4526 h 4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71" h="4662">
                <a:moveTo>
                  <a:pt x="4670" y="4526"/>
                </a:moveTo>
                <a:lnTo>
                  <a:pt x="4670" y="4526"/>
                </a:lnTo>
                <a:cubicBezTo>
                  <a:pt x="3352" y="3207"/>
                  <a:pt x="3352" y="3207"/>
                  <a:pt x="3352" y="3207"/>
                </a:cubicBezTo>
                <a:cubicBezTo>
                  <a:pt x="3227" y="3082"/>
                  <a:pt x="3198" y="2890"/>
                  <a:pt x="3294" y="2745"/>
                </a:cubicBezTo>
                <a:cubicBezTo>
                  <a:pt x="3699" y="2090"/>
                  <a:pt x="3622" y="1223"/>
                  <a:pt x="3053" y="655"/>
                </a:cubicBezTo>
                <a:cubicBezTo>
                  <a:pt x="2389" y="0"/>
                  <a:pt x="1320" y="0"/>
                  <a:pt x="665" y="655"/>
                </a:cubicBezTo>
                <a:cubicBezTo>
                  <a:pt x="0" y="1320"/>
                  <a:pt x="0" y="2389"/>
                  <a:pt x="665" y="3044"/>
                </a:cubicBezTo>
                <a:cubicBezTo>
                  <a:pt x="1233" y="3612"/>
                  <a:pt x="2100" y="3689"/>
                  <a:pt x="2745" y="3284"/>
                </a:cubicBezTo>
                <a:cubicBezTo>
                  <a:pt x="2899" y="3198"/>
                  <a:pt x="3092" y="3217"/>
                  <a:pt x="3217" y="3342"/>
                </a:cubicBezTo>
                <a:cubicBezTo>
                  <a:pt x="4537" y="4661"/>
                  <a:pt x="4537" y="4661"/>
                  <a:pt x="4537" y="4661"/>
                </a:cubicBezTo>
                <a:lnTo>
                  <a:pt x="4670" y="452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363">
            <a:extLst>
              <a:ext uri="{FF2B5EF4-FFF2-40B4-BE49-F238E27FC236}">
                <a16:creationId xmlns:a16="http://schemas.microsoft.com/office/drawing/2014/main" id="{B91B1561-5E9B-9F44-ADB9-00BDB6B5B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2104" y="3072488"/>
            <a:ext cx="4658408" cy="4658409"/>
          </a:xfrm>
          <a:custGeom>
            <a:avLst/>
            <a:gdLst>
              <a:gd name="T0" fmla="*/ 3947 w 4613"/>
              <a:gd name="T1" fmla="*/ 655 h 4614"/>
              <a:gd name="T2" fmla="*/ 3947 w 4613"/>
              <a:gd name="T3" fmla="*/ 655 h 4614"/>
              <a:gd name="T4" fmla="*/ 1559 w 4613"/>
              <a:gd name="T5" fmla="*/ 655 h 4614"/>
              <a:gd name="T6" fmla="*/ 1309 w 4613"/>
              <a:gd name="T7" fmla="*/ 2726 h 4614"/>
              <a:gd name="T8" fmla="*/ 1251 w 4613"/>
              <a:gd name="T9" fmla="*/ 3227 h 4614"/>
              <a:gd name="T10" fmla="*/ 0 w 4613"/>
              <a:gd name="T11" fmla="*/ 4478 h 4614"/>
              <a:gd name="T12" fmla="*/ 133 w 4613"/>
              <a:gd name="T13" fmla="*/ 4613 h 4614"/>
              <a:gd name="T14" fmla="*/ 1386 w 4613"/>
              <a:gd name="T15" fmla="*/ 3362 h 4614"/>
              <a:gd name="T16" fmla="*/ 1886 w 4613"/>
              <a:gd name="T17" fmla="*/ 3294 h 4614"/>
              <a:gd name="T18" fmla="*/ 3947 w 4613"/>
              <a:gd name="T19" fmla="*/ 3044 h 4614"/>
              <a:gd name="T20" fmla="*/ 3947 w 4613"/>
              <a:gd name="T21" fmla="*/ 655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13" h="4614">
                <a:moveTo>
                  <a:pt x="3947" y="655"/>
                </a:moveTo>
                <a:lnTo>
                  <a:pt x="3947" y="655"/>
                </a:lnTo>
                <a:cubicBezTo>
                  <a:pt x="3292" y="0"/>
                  <a:pt x="2224" y="0"/>
                  <a:pt x="1559" y="655"/>
                </a:cubicBezTo>
                <a:cubicBezTo>
                  <a:pt x="1000" y="1214"/>
                  <a:pt x="923" y="2071"/>
                  <a:pt x="1309" y="2726"/>
                </a:cubicBezTo>
                <a:cubicBezTo>
                  <a:pt x="1405" y="2880"/>
                  <a:pt x="1386" y="3092"/>
                  <a:pt x="1251" y="3227"/>
                </a:cubicBezTo>
                <a:cubicBezTo>
                  <a:pt x="0" y="4478"/>
                  <a:pt x="0" y="4478"/>
                  <a:pt x="0" y="4478"/>
                </a:cubicBezTo>
                <a:cubicBezTo>
                  <a:pt x="133" y="4613"/>
                  <a:pt x="133" y="4613"/>
                  <a:pt x="133" y="4613"/>
                </a:cubicBezTo>
                <a:cubicBezTo>
                  <a:pt x="1386" y="3362"/>
                  <a:pt x="1386" y="3362"/>
                  <a:pt x="1386" y="3362"/>
                </a:cubicBezTo>
                <a:cubicBezTo>
                  <a:pt x="1520" y="3227"/>
                  <a:pt x="1723" y="3198"/>
                  <a:pt x="1886" y="3294"/>
                </a:cubicBezTo>
                <a:cubicBezTo>
                  <a:pt x="2532" y="3688"/>
                  <a:pt x="3389" y="3603"/>
                  <a:pt x="3947" y="3044"/>
                </a:cubicBezTo>
                <a:cubicBezTo>
                  <a:pt x="4612" y="2389"/>
                  <a:pt x="4612" y="1320"/>
                  <a:pt x="3947" y="65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364">
            <a:extLst>
              <a:ext uri="{FF2B5EF4-FFF2-40B4-BE49-F238E27FC236}">
                <a16:creationId xmlns:a16="http://schemas.microsoft.com/office/drawing/2014/main" id="{A88F51CD-6A11-AA4E-B540-F1830C288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6855" y="2560329"/>
            <a:ext cx="5068135" cy="4502536"/>
          </a:xfrm>
          <a:custGeom>
            <a:avLst/>
            <a:gdLst>
              <a:gd name="T0" fmla="*/ 3284 w 5018"/>
              <a:gd name="T1" fmla="*/ 2764 h 4459"/>
              <a:gd name="T2" fmla="*/ 3284 w 5018"/>
              <a:gd name="T3" fmla="*/ 2764 h 4459"/>
              <a:gd name="T4" fmla="*/ 3187 w 5018"/>
              <a:gd name="T5" fmla="*/ 2880 h 4459"/>
              <a:gd name="T6" fmla="*/ 2764 w 5018"/>
              <a:gd name="T7" fmla="*/ 3043 h 4459"/>
              <a:gd name="T8" fmla="*/ 2629 w 5018"/>
              <a:gd name="T9" fmla="*/ 3014 h 4459"/>
              <a:gd name="T10" fmla="*/ 934 w 5018"/>
              <a:gd name="T11" fmla="*/ 2514 h 4459"/>
              <a:gd name="T12" fmla="*/ 2532 w 5018"/>
              <a:gd name="T13" fmla="*/ 1705 h 4459"/>
              <a:gd name="T14" fmla="*/ 2754 w 5018"/>
              <a:gd name="T15" fmla="*/ 1599 h 4459"/>
              <a:gd name="T16" fmla="*/ 3207 w 5018"/>
              <a:gd name="T17" fmla="*/ 1695 h 4459"/>
              <a:gd name="T18" fmla="*/ 3255 w 5018"/>
              <a:gd name="T19" fmla="*/ 1734 h 4459"/>
              <a:gd name="T20" fmla="*/ 4584 w 5018"/>
              <a:gd name="T21" fmla="*/ 1695 h 4459"/>
              <a:gd name="T22" fmla="*/ 4546 w 5018"/>
              <a:gd name="T23" fmla="*/ 356 h 4459"/>
              <a:gd name="T24" fmla="*/ 3207 w 5018"/>
              <a:gd name="T25" fmla="*/ 405 h 4459"/>
              <a:gd name="T26" fmla="*/ 2956 w 5018"/>
              <a:gd name="T27" fmla="*/ 1011 h 4459"/>
              <a:gd name="T28" fmla="*/ 2735 w 5018"/>
              <a:gd name="T29" fmla="*/ 1348 h 4459"/>
              <a:gd name="T30" fmla="*/ 2417 w 5018"/>
              <a:gd name="T31" fmla="*/ 1512 h 4459"/>
              <a:gd name="T32" fmla="*/ 0 w 5018"/>
              <a:gd name="T33" fmla="*/ 2601 h 4459"/>
              <a:gd name="T34" fmla="*/ 2561 w 5018"/>
              <a:gd name="T35" fmla="*/ 3236 h 4459"/>
              <a:gd name="T36" fmla="*/ 2764 w 5018"/>
              <a:gd name="T37" fmla="*/ 3294 h 4459"/>
              <a:gd name="T38" fmla="*/ 3043 w 5018"/>
              <a:gd name="T39" fmla="*/ 3602 h 4459"/>
              <a:gd name="T40" fmla="*/ 3322 w 5018"/>
              <a:gd name="T41" fmla="*/ 4103 h 4459"/>
              <a:gd name="T42" fmla="*/ 4661 w 5018"/>
              <a:gd name="T43" fmla="*/ 4055 h 4459"/>
              <a:gd name="T44" fmla="*/ 4613 w 5018"/>
              <a:gd name="T45" fmla="*/ 2726 h 4459"/>
              <a:gd name="T46" fmla="*/ 3284 w 5018"/>
              <a:gd name="T47" fmla="*/ 2764 h 4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018" h="4459">
                <a:moveTo>
                  <a:pt x="3284" y="2764"/>
                </a:moveTo>
                <a:lnTo>
                  <a:pt x="3284" y="2764"/>
                </a:lnTo>
                <a:cubicBezTo>
                  <a:pt x="3245" y="2803"/>
                  <a:pt x="3216" y="2841"/>
                  <a:pt x="3187" y="2880"/>
                </a:cubicBezTo>
                <a:cubicBezTo>
                  <a:pt x="3101" y="3024"/>
                  <a:pt x="2928" y="3082"/>
                  <a:pt x="2764" y="3043"/>
                </a:cubicBezTo>
                <a:cubicBezTo>
                  <a:pt x="2716" y="3034"/>
                  <a:pt x="2677" y="3024"/>
                  <a:pt x="2629" y="3014"/>
                </a:cubicBezTo>
                <a:cubicBezTo>
                  <a:pt x="2022" y="2860"/>
                  <a:pt x="1454" y="2687"/>
                  <a:pt x="934" y="2514"/>
                </a:cubicBezTo>
                <a:cubicBezTo>
                  <a:pt x="1425" y="2244"/>
                  <a:pt x="1955" y="1965"/>
                  <a:pt x="2532" y="1705"/>
                </a:cubicBezTo>
                <a:cubicBezTo>
                  <a:pt x="2610" y="1666"/>
                  <a:pt x="2677" y="1637"/>
                  <a:pt x="2754" y="1599"/>
                </a:cubicBezTo>
                <a:cubicBezTo>
                  <a:pt x="2908" y="1531"/>
                  <a:pt x="3091" y="1570"/>
                  <a:pt x="3207" y="1695"/>
                </a:cubicBezTo>
                <a:cubicBezTo>
                  <a:pt x="3226" y="1714"/>
                  <a:pt x="3236" y="1724"/>
                  <a:pt x="3255" y="1734"/>
                </a:cubicBezTo>
                <a:cubicBezTo>
                  <a:pt x="3631" y="2090"/>
                  <a:pt x="4228" y="2071"/>
                  <a:pt x="4584" y="1695"/>
                </a:cubicBezTo>
                <a:cubicBezTo>
                  <a:pt x="4940" y="1310"/>
                  <a:pt x="4921" y="713"/>
                  <a:pt x="4546" y="356"/>
                </a:cubicBezTo>
                <a:cubicBezTo>
                  <a:pt x="4160" y="0"/>
                  <a:pt x="3563" y="19"/>
                  <a:pt x="3207" y="405"/>
                </a:cubicBezTo>
                <a:cubicBezTo>
                  <a:pt x="3043" y="578"/>
                  <a:pt x="2966" y="790"/>
                  <a:pt x="2956" y="1011"/>
                </a:cubicBezTo>
                <a:cubicBezTo>
                  <a:pt x="2947" y="1156"/>
                  <a:pt x="2860" y="1291"/>
                  <a:pt x="2735" y="1348"/>
                </a:cubicBezTo>
                <a:cubicBezTo>
                  <a:pt x="2629" y="1406"/>
                  <a:pt x="2523" y="1454"/>
                  <a:pt x="2417" y="1512"/>
                </a:cubicBezTo>
                <a:cubicBezTo>
                  <a:pt x="1589" y="1926"/>
                  <a:pt x="780" y="2282"/>
                  <a:pt x="0" y="2601"/>
                </a:cubicBezTo>
                <a:cubicBezTo>
                  <a:pt x="818" y="2774"/>
                  <a:pt x="1675" y="2986"/>
                  <a:pt x="2561" y="3236"/>
                </a:cubicBezTo>
                <a:cubicBezTo>
                  <a:pt x="2629" y="3255"/>
                  <a:pt x="2696" y="3275"/>
                  <a:pt x="2764" y="3294"/>
                </a:cubicBezTo>
                <a:cubicBezTo>
                  <a:pt x="2908" y="3342"/>
                  <a:pt x="3014" y="3458"/>
                  <a:pt x="3043" y="3602"/>
                </a:cubicBezTo>
                <a:cubicBezTo>
                  <a:pt x="3082" y="3785"/>
                  <a:pt x="3178" y="3958"/>
                  <a:pt x="3322" y="4103"/>
                </a:cubicBezTo>
                <a:cubicBezTo>
                  <a:pt x="3708" y="4458"/>
                  <a:pt x="4305" y="4439"/>
                  <a:pt x="4661" y="4055"/>
                </a:cubicBezTo>
                <a:cubicBezTo>
                  <a:pt x="5017" y="3679"/>
                  <a:pt x="4998" y="3082"/>
                  <a:pt x="4613" y="2726"/>
                </a:cubicBezTo>
                <a:cubicBezTo>
                  <a:pt x="4237" y="2369"/>
                  <a:pt x="3640" y="2388"/>
                  <a:pt x="3284" y="276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8" name="Freeform 539">
            <a:extLst>
              <a:ext uri="{FF2B5EF4-FFF2-40B4-BE49-F238E27FC236}">
                <a16:creationId xmlns:a16="http://schemas.microsoft.com/office/drawing/2014/main" id="{E230AF44-E511-114A-92A4-6F72160C5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3965" y="5798058"/>
            <a:ext cx="3745433" cy="3736523"/>
          </a:xfrm>
          <a:custGeom>
            <a:avLst/>
            <a:gdLst>
              <a:gd name="T0" fmla="*/ 3053 w 3708"/>
              <a:gd name="T1" fmla="*/ 3042 h 3698"/>
              <a:gd name="T2" fmla="*/ 3053 w 3708"/>
              <a:gd name="T3" fmla="*/ 3042 h 3698"/>
              <a:gd name="T4" fmla="*/ 665 w 3708"/>
              <a:gd name="T5" fmla="*/ 3042 h 3698"/>
              <a:gd name="T6" fmla="*/ 665 w 3708"/>
              <a:gd name="T7" fmla="*/ 655 h 3698"/>
              <a:gd name="T8" fmla="*/ 3053 w 3708"/>
              <a:gd name="T9" fmla="*/ 655 h 3698"/>
              <a:gd name="T10" fmla="*/ 3053 w 3708"/>
              <a:gd name="T11" fmla="*/ 3042 h 3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08" h="3698">
                <a:moveTo>
                  <a:pt x="3053" y="3042"/>
                </a:moveTo>
                <a:lnTo>
                  <a:pt x="3053" y="3042"/>
                </a:lnTo>
                <a:cubicBezTo>
                  <a:pt x="2388" y="3697"/>
                  <a:pt x="1320" y="3697"/>
                  <a:pt x="665" y="3042"/>
                </a:cubicBezTo>
                <a:cubicBezTo>
                  <a:pt x="0" y="2388"/>
                  <a:pt x="0" y="1319"/>
                  <a:pt x="665" y="655"/>
                </a:cubicBezTo>
                <a:cubicBezTo>
                  <a:pt x="1320" y="0"/>
                  <a:pt x="2388" y="0"/>
                  <a:pt x="3053" y="655"/>
                </a:cubicBezTo>
                <a:cubicBezTo>
                  <a:pt x="3707" y="1319"/>
                  <a:pt x="3707" y="2388"/>
                  <a:pt x="3053" y="304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1" name="Freeform 581">
            <a:extLst>
              <a:ext uri="{FF2B5EF4-FFF2-40B4-BE49-F238E27FC236}">
                <a16:creationId xmlns:a16="http://schemas.microsoft.com/office/drawing/2014/main" id="{B20A9A8F-E402-354A-BDF9-31E5783A4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8853" y="8550349"/>
            <a:ext cx="31173" cy="31173"/>
          </a:xfrm>
          <a:custGeom>
            <a:avLst/>
            <a:gdLst>
              <a:gd name="T0" fmla="*/ 0 w 30"/>
              <a:gd name="T1" fmla="*/ 19 h 30"/>
              <a:gd name="T2" fmla="*/ 0 w 30"/>
              <a:gd name="T3" fmla="*/ 19 h 30"/>
              <a:gd name="T4" fmla="*/ 0 w 30"/>
              <a:gd name="T5" fmla="*/ 29 h 30"/>
              <a:gd name="T6" fmla="*/ 10 w 30"/>
              <a:gd name="T7" fmla="*/ 29 h 30"/>
              <a:gd name="T8" fmla="*/ 19 w 30"/>
              <a:gd name="T9" fmla="*/ 29 h 30"/>
              <a:gd name="T10" fmla="*/ 19 w 30"/>
              <a:gd name="T11" fmla="*/ 29 h 30"/>
              <a:gd name="T12" fmla="*/ 29 w 30"/>
              <a:gd name="T13" fmla="*/ 29 h 30"/>
              <a:gd name="T14" fmla="*/ 29 w 30"/>
              <a:gd name="T15" fmla="*/ 19 h 30"/>
              <a:gd name="T16" fmla="*/ 29 w 30"/>
              <a:gd name="T17" fmla="*/ 19 h 30"/>
              <a:gd name="T18" fmla="*/ 29 w 30"/>
              <a:gd name="T19" fmla="*/ 9 h 30"/>
              <a:gd name="T20" fmla="*/ 29 w 30"/>
              <a:gd name="T21" fmla="*/ 9 h 30"/>
              <a:gd name="T22" fmla="*/ 19 w 30"/>
              <a:gd name="T23" fmla="*/ 0 h 30"/>
              <a:gd name="T24" fmla="*/ 19 w 30"/>
              <a:gd name="T25" fmla="*/ 0 h 30"/>
              <a:gd name="T26" fmla="*/ 10 w 30"/>
              <a:gd name="T27" fmla="*/ 0 h 30"/>
              <a:gd name="T28" fmla="*/ 0 w 30"/>
              <a:gd name="T29" fmla="*/ 9 h 30"/>
              <a:gd name="T30" fmla="*/ 0 w 30"/>
              <a:gd name="T31" fmla="*/ 9 h 30"/>
              <a:gd name="T32" fmla="*/ 0 w 30"/>
              <a:gd name="T33" fmla="*/ 1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" h="30">
                <a:moveTo>
                  <a:pt x="0" y="19"/>
                </a:moveTo>
                <a:lnTo>
                  <a:pt x="0" y="19"/>
                </a:lnTo>
                <a:cubicBezTo>
                  <a:pt x="0" y="29"/>
                  <a:pt x="0" y="29"/>
                  <a:pt x="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10" y="29"/>
                  <a:pt x="19" y="29"/>
                </a:cubicBezTo>
                <a:lnTo>
                  <a:pt x="19" y="29"/>
                </a:lnTo>
                <a:cubicBezTo>
                  <a:pt x="19" y="29"/>
                  <a:pt x="19" y="29"/>
                  <a:pt x="29" y="29"/>
                </a:cubicBezTo>
                <a:cubicBezTo>
                  <a:pt x="29" y="29"/>
                  <a:pt x="29" y="29"/>
                  <a:pt x="29" y="19"/>
                </a:cubicBezTo>
                <a:lnTo>
                  <a:pt x="29" y="19"/>
                </a:lnTo>
                <a:lnTo>
                  <a:pt x="29" y="9"/>
                </a:lnTo>
                <a:lnTo>
                  <a:pt x="29" y="9"/>
                </a:lnTo>
                <a:cubicBezTo>
                  <a:pt x="19" y="9"/>
                  <a:pt x="19" y="0"/>
                  <a:pt x="19" y="0"/>
                </a:cubicBezTo>
                <a:lnTo>
                  <a:pt x="19" y="0"/>
                </a:ln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9"/>
                  <a:pt x="0" y="9"/>
                </a:cubicBezTo>
                <a:lnTo>
                  <a:pt x="0" y="9"/>
                </a:lnTo>
                <a:lnTo>
                  <a:pt x="0" y="1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2" name="Freeform 582">
            <a:extLst>
              <a:ext uri="{FF2B5EF4-FFF2-40B4-BE49-F238E27FC236}">
                <a16:creationId xmlns:a16="http://schemas.microsoft.com/office/drawing/2014/main" id="{C3A739E5-B318-C249-91EF-5ADE4BAD8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8865" y="3045767"/>
            <a:ext cx="1576555" cy="1576555"/>
          </a:xfrm>
          <a:custGeom>
            <a:avLst/>
            <a:gdLst>
              <a:gd name="T0" fmla="*/ 1560 w 1561"/>
              <a:gd name="T1" fmla="*/ 781 h 1562"/>
              <a:gd name="T2" fmla="*/ 1560 w 1561"/>
              <a:gd name="T3" fmla="*/ 781 h 1562"/>
              <a:gd name="T4" fmla="*/ 780 w 1561"/>
              <a:gd name="T5" fmla="*/ 1561 h 1562"/>
              <a:gd name="T6" fmla="*/ 0 w 1561"/>
              <a:gd name="T7" fmla="*/ 781 h 1562"/>
              <a:gd name="T8" fmla="*/ 780 w 1561"/>
              <a:gd name="T9" fmla="*/ 0 h 1562"/>
              <a:gd name="T10" fmla="*/ 1560 w 1561"/>
              <a:gd name="T11" fmla="*/ 781 h 1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1" h="1562">
                <a:moveTo>
                  <a:pt x="1560" y="781"/>
                </a:moveTo>
                <a:lnTo>
                  <a:pt x="1560" y="781"/>
                </a:lnTo>
                <a:cubicBezTo>
                  <a:pt x="1560" y="1214"/>
                  <a:pt x="1214" y="1561"/>
                  <a:pt x="780" y="1561"/>
                </a:cubicBezTo>
                <a:cubicBezTo>
                  <a:pt x="347" y="1561"/>
                  <a:pt x="0" y="1214"/>
                  <a:pt x="0" y="781"/>
                </a:cubicBezTo>
                <a:cubicBezTo>
                  <a:pt x="0" y="347"/>
                  <a:pt x="347" y="0"/>
                  <a:pt x="780" y="0"/>
                </a:cubicBezTo>
                <a:cubicBezTo>
                  <a:pt x="1214" y="0"/>
                  <a:pt x="1560" y="347"/>
                  <a:pt x="1560" y="7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3" name="Freeform 583">
            <a:extLst>
              <a:ext uri="{FF2B5EF4-FFF2-40B4-BE49-F238E27FC236}">
                <a16:creationId xmlns:a16="http://schemas.microsoft.com/office/drawing/2014/main" id="{9424285F-1E2E-5C4C-8F65-03E050A1A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8945" y="5428412"/>
            <a:ext cx="1576555" cy="1576555"/>
          </a:xfrm>
          <a:custGeom>
            <a:avLst/>
            <a:gdLst>
              <a:gd name="T0" fmla="*/ 1561 w 1562"/>
              <a:gd name="T1" fmla="*/ 780 h 1560"/>
              <a:gd name="T2" fmla="*/ 1561 w 1562"/>
              <a:gd name="T3" fmla="*/ 780 h 1560"/>
              <a:gd name="T4" fmla="*/ 781 w 1562"/>
              <a:gd name="T5" fmla="*/ 1559 h 1560"/>
              <a:gd name="T6" fmla="*/ 0 w 1562"/>
              <a:gd name="T7" fmla="*/ 780 h 1560"/>
              <a:gd name="T8" fmla="*/ 781 w 1562"/>
              <a:gd name="T9" fmla="*/ 0 h 1560"/>
              <a:gd name="T10" fmla="*/ 1561 w 1562"/>
              <a:gd name="T11" fmla="*/ 780 h 1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2" h="1560">
                <a:moveTo>
                  <a:pt x="1561" y="780"/>
                </a:moveTo>
                <a:lnTo>
                  <a:pt x="1561" y="780"/>
                </a:lnTo>
                <a:cubicBezTo>
                  <a:pt x="1561" y="1214"/>
                  <a:pt x="1214" y="1559"/>
                  <a:pt x="781" y="1559"/>
                </a:cubicBezTo>
                <a:cubicBezTo>
                  <a:pt x="347" y="1559"/>
                  <a:pt x="0" y="1214"/>
                  <a:pt x="0" y="780"/>
                </a:cubicBezTo>
                <a:cubicBezTo>
                  <a:pt x="0" y="347"/>
                  <a:pt x="347" y="0"/>
                  <a:pt x="781" y="0"/>
                </a:cubicBezTo>
                <a:cubicBezTo>
                  <a:pt x="1214" y="0"/>
                  <a:pt x="1561" y="347"/>
                  <a:pt x="1561" y="7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4" name="Freeform 584">
            <a:extLst>
              <a:ext uri="{FF2B5EF4-FFF2-40B4-BE49-F238E27FC236}">
                <a16:creationId xmlns:a16="http://schemas.microsoft.com/office/drawing/2014/main" id="{51811E38-C352-5B4E-B865-E7AB003DC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8865" y="8394474"/>
            <a:ext cx="1576555" cy="1576555"/>
          </a:xfrm>
          <a:custGeom>
            <a:avLst/>
            <a:gdLst>
              <a:gd name="T0" fmla="*/ 1560 w 1561"/>
              <a:gd name="T1" fmla="*/ 780 h 1561"/>
              <a:gd name="T2" fmla="*/ 1560 w 1561"/>
              <a:gd name="T3" fmla="*/ 780 h 1561"/>
              <a:gd name="T4" fmla="*/ 780 w 1561"/>
              <a:gd name="T5" fmla="*/ 1560 h 1561"/>
              <a:gd name="T6" fmla="*/ 0 w 1561"/>
              <a:gd name="T7" fmla="*/ 780 h 1561"/>
              <a:gd name="T8" fmla="*/ 780 w 1561"/>
              <a:gd name="T9" fmla="*/ 0 h 1561"/>
              <a:gd name="T10" fmla="*/ 1560 w 1561"/>
              <a:gd name="T11" fmla="*/ 780 h 1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1" h="1561">
                <a:moveTo>
                  <a:pt x="1560" y="780"/>
                </a:moveTo>
                <a:lnTo>
                  <a:pt x="1560" y="780"/>
                </a:lnTo>
                <a:cubicBezTo>
                  <a:pt x="1560" y="1213"/>
                  <a:pt x="1214" y="1560"/>
                  <a:pt x="780" y="1560"/>
                </a:cubicBezTo>
                <a:cubicBezTo>
                  <a:pt x="347" y="1560"/>
                  <a:pt x="0" y="1213"/>
                  <a:pt x="0" y="780"/>
                </a:cubicBezTo>
                <a:cubicBezTo>
                  <a:pt x="0" y="346"/>
                  <a:pt x="347" y="0"/>
                  <a:pt x="780" y="0"/>
                </a:cubicBezTo>
                <a:cubicBezTo>
                  <a:pt x="1214" y="0"/>
                  <a:pt x="1560" y="346"/>
                  <a:pt x="1560" y="7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5" name="Freeform 585">
            <a:extLst>
              <a:ext uri="{FF2B5EF4-FFF2-40B4-BE49-F238E27FC236}">
                <a16:creationId xmlns:a16="http://schemas.microsoft.com/office/drawing/2014/main" id="{E0E52F2F-A71E-F740-A7EA-6953A76D6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2143" y="10786029"/>
            <a:ext cx="1576555" cy="1585462"/>
          </a:xfrm>
          <a:custGeom>
            <a:avLst/>
            <a:gdLst>
              <a:gd name="T0" fmla="*/ 1560 w 1561"/>
              <a:gd name="T1" fmla="*/ 790 h 1571"/>
              <a:gd name="T2" fmla="*/ 1560 w 1561"/>
              <a:gd name="T3" fmla="*/ 790 h 1571"/>
              <a:gd name="T4" fmla="*/ 780 w 1561"/>
              <a:gd name="T5" fmla="*/ 1570 h 1571"/>
              <a:gd name="T6" fmla="*/ 0 w 1561"/>
              <a:gd name="T7" fmla="*/ 790 h 1571"/>
              <a:gd name="T8" fmla="*/ 780 w 1561"/>
              <a:gd name="T9" fmla="*/ 0 h 1571"/>
              <a:gd name="T10" fmla="*/ 1560 w 1561"/>
              <a:gd name="T11" fmla="*/ 790 h 1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1" h="1571">
                <a:moveTo>
                  <a:pt x="1560" y="790"/>
                </a:moveTo>
                <a:lnTo>
                  <a:pt x="1560" y="790"/>
                </a:lnTo>
                <a:cubicBezTo>
                  <a:pt x="1560" y="1213"/>
                  <a:pt x="1214" y="1570"/>
                  <a:pt x="780" y="1570"/>
                </a:cubicBezTo>
                <a:cubicBezTo>
                  <a:pt x="347" y="1570"/>
                  <a:pt x="0" y="1213"/>
                  <a:pt x="0" y="790"/>
                </a:cubicBezTo>
                <a:cubicBezTo>
                  <a:pt x="0" y="356"/>
                  <a:pt x="347" y="0"/>
                  <a:pt x="780" y="0"/>
                </a:cubicBezTo>
                <a:cubicBezTo>
                  <a:pt x="1214" y="0"/>
                  <a:pt x="1560" y="356"/>
                  <a:pt x="1560" y="7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6" name="Freeform 586">
            <a:extLst>
              <a:ext uri="{FF2B5EF4-FFF2-40B4-BE49-F238E27FC236}">
                <a16:creationId xmlns:a16="http://schemas.microsoft.com/office/drawing/2014/main" id="{215C6328-4817-6743-B718-B133098E4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9965" y="2809728"/>
            <a:ext cx="1576555" cy="1576555"/>
          </a:xfrm>
          <a:custGeom>
            <a:avLst/>
            <a:gdLst>
              <a:gd name="T0" fmla="*/ 1560 w 1561"/>
              <a:gd name="T1" fmla="*/ 780 h 1561"/>
              <a:gd name="T2" fmla="*/ 1560 w 1561"/>
              <a:gd name="T3" fmla="*/ 780 h 1561"/>
              <a:gd name="T4" fmla="*/ 780 w 1561"/>
              <a:gd name="T5" fmla="*/ 1560 h 1561"/>
              <a:gd name="T6" fmla="*/ 0 w 1561"/>
              <a:gd name="T7" fmla="*/ 780 h 1561"/>
              <a:gd name="T8" fmla="*/ 780 w 1561"/>
              <a:gd name="T9" fmla="*/ 0 h 1561"/>
              <a:gd name="T10" fmla="*/ 1560 w 1561"/>
              <a:gd name="T11" fmla="*/ 780 h 1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1" h="1561">
                <a:moveTo>
                  <a:pt x="1560" y="780"/>
                </a:moveTo>
                <a:lnTo>
                  <a:pt x="1560" y="780"/>
                </a:lnTo>
                <a:cubicBezTo>
                  <a:pt x="1560" y="1213"/>
                  <a:pt x="1214" y="1560"/>
                  <a:pt x="780" y="1560"/>
                </a:cubicBezTo>
                <a:cubicBezTo>
                  <a:pt x="356" y="1560"/>
                  <a:pt x="0" y="1213"/>
                  <a:pt x="0" y="780"/>
                </a:cubicBezTo>
                <a:cubicBezTo>
                  <a:pt x="0" y="346"/>
                  <a:pt x="356" y="0"/>
                  <a:pt x="780" y="0"/>
                </a:cubicBezTo>
                <a:cubicBezTo>
                  <a:pt x="1214" y="0"/>
                  <a:pt x="1560" y="346"/>
                  <a:pt x="1560" y="7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7" name="Freeform 587">
            <a:extLst>
              <a:ext uri="{FF2B5EF4-FFF2-40B4-BE49-F238E27FC236}">
                <a16:creationId xmlns:a16="http://schemas.microsoft.com/office/drawing/2014/main" id="{110DC002-CF9B-6F42-8CEF-638016EA8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5677" y="5214642"/>
            <a:ext cx="1576555" cy="1585462"/>
          </a:xfrm>
          <a:custGeom>
            <a:avLst/>
            <a:gdLst>
              <a:gd name="T0" fmla="*/ 1560 w 1561"/>
              <a:gd name="T1" fmla="*/ 780 h 1570"/>
              <a:gd name="T2" fmla="*/ 1560 w 1561"/>
              <a:gd name="T3" fmla="*/ 780 h 1570"/>
              <a:gd name="T4" fmla="*/ 780 w 1561"/>
              <a:gd name="T5" fmla="*/ 1569 h 1570"/>
              <a:gd name="T6" fmla="*/ 0 w 1561"/>
              <a:gd name="T7" fmla="*/ 780 h 1570"/>
              <a:gd name="T8" fmla="*/ 780 w 1561"/>
              <a:gd name="T9" fmla="*/ 0 h 1570"/>
              <a:gd name="T10" fmla="*/ 1560 w 1561"/>
              <a:gd name="T11" fmla="*/ 780 h 1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1" h="1570">
                <a:moveTo>
                  <a:pt x="1560" y="780"/>
                </a:moveTo>
                <a:lnTo>
                  <a:pt x="1560" y="780"/>
                </a:lnTo>
                <a:cubicBezTo>
                  <a:pt x="1560" y="1214"/>
                  <a:pt x="1214" y="1569"/>
                  <a:pt x="780" y="1569"/>
                </a:cubicBezTo>
                <a:cubicBezTo>
                  <a:pt x="357" y="1569"/>
                  <a:pt x="0" y="1214"/>
                  <a:pt x="0" y="780"/>
                </a:cubicBezTo>
                <a:cubicBezTo>
                  <a:pt x="0" y="357"/>
                  <a:pt x="357" y="0"/>
                  <a:pt x="780" y="0"/>
                </a:cubicBezTo>
                <a:cubicBezTo>
                  <a:pt x="1214" y="0"/>
                  <a:pt x="1560" y="357"/>
                  <a:pt x="1560" y="7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8" name="Freeform 588">
            <a:extLst>
              <a:ext uri="{FF2B5EF4-FFF2-40B4-BE49-F238E27FC236}">
                <a16:creationId xmlns:a16="http://schemas.microsoft.com/office/drawing/2014/main" id="{3AF201D3-30EF-A648-B936-8F2B8AB09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9965" y="8385567"/>
            <a:ext cx="1576555" cy="1576555"/>
          </a:xfrm>
          <a:custGeom>
            <a:avLst/>
            <a:gdLst>
              <a:gd name="T0" fmla="*/ 1560 w 1561"/>
              <a:gd name="T1" fmla="*/ 780 h 1561"/>
              <a:gd name="T2" fmla="*/ 1560 w 1561"/>
              <a:gd name="T3" fmla="*/ 780 h 1561"/>
              <a:gd name="T4" fmla="*/ 780 w 1561"/>
              <a:gd name="T5" fmla="*/ 1560 h 1561"/>
              <a:gd name="T6" fmla="*/ 0 w 1561"/>
              <a:gd name="T7" fmla="*/ 780 h 1561"/>
              <a:gd name="T8" fmla="*/ 780 w 1561"/>
              <a:gd name="T9" fmla="*/ 0 h 1561"/>
              <a:gd name="T10" fmla="*/ 1560 w 1561"/>
              <a:gd name="T11" fmla="*/ 780 h 1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1" h="1561">
                <a:moveTo>
                  <a:pt x="1560" y="780"/>
                </a:moveTo>
                <a:lnTo>
                  <a:pt x="1560" y="780"/>
                </a:lnTo>
                <a:cubicBezTo>
                  <a:pt x="1560" y="1213"/>
                  <a:pt x="1214" y="1560"/>
                  <a:pt x="780" y="1560"/>
                </a:cubicBezTo>
                <a:cubicBezTo>
                  <a:pt x="356" y="1560"/>
                  <a:pt x="0" y="1213"/>
                  <a:pt x="0" y="780"/>
                </a:cubicBezTo>
                <a:cubicBezTo>
                  <a:pt x="0" y="347"/>
                  <a:pt x="356" y="0"/>
                  <a:pt x="780" y="0"/>
                </a:cubicBezTo>
                <a:cubicBezTo>
                  <a:pt x="1214" y="0"/>
                  <a:pt x="1560" y="347"/>
                  <a:pt x="1560" y="7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9" name="Freeform 589">
            <a:extLst>
              <a:ext uri="{FF2B5EF4-FFF2-40B4-BE49-F238E27FC236}">
                <a16:creationId xmlns:a16="http://schemas.microsoft.com/office/drawing/2014/main" id="{CD99E195-25E9-824B-8C8A-A7C301B0B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7863" y="10768215"/>
            <a:ext cx="1576555" cy="1576555"/>
          </a:xfrm>
          <a:custGeom>
            <a:avLst/>
            <a:gdLst>
              <a:gd name="T0" fmla="*/ 1560 w 1561"/>
              <a:gd name="T1" fmla="*/ 780 h 1561"/>
              <a:gd name="T2" fmla="*/ 1560 w 1561"/>
              <a:gd name="T3" fmla="*/ 780 h 1561"/>
              <a:gd name="T4" fmla="*/ 780 w 1561"/>
              <a:gd name="T5" fmla="*/ 1560 h 1561"/>
              <a:gd name="T6" fmla="*/ 0 w 1561"/>
              <a:gd name="T7" fmla="*/ 780 h 1561"/>
              <a:gd name="T8" fmla="*/ 780 w 1561"/>
              <a:gd name="T9" fmla="*/ 0 h 1561"/>
              <a:gd name="T10" fmla="*/ 1560 w 1561"/>
              <a:gd name="T11" fmla="*/ 780 h 1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1" h="1561">
                <a:moveTo>
                  <a:pt x="1560" y="780"/>
                </a:moveTo>
                <a:lnTo>
                  <a:pt x="1560" y="780"/>
                </a:lnTo>
                <a:cubicBezTo>
                  <a:pt x="1560" y="1213"/>
                  <a:pt x="1204" y="1560"/>
                  <a:pt x="780" y="1560"/>
                </a:cubicBezTo>
                <a:cubicBezTo>
                  <a:pt x="347" y="1560"/>
                  <a:pt x="0" y="1213"/>
                  <a:pt x="0" y="780"/>
                </a:cubicBezTo>
                <a:cubicBezTo>
                  <a:pt x="0" y="346"/>
                  <a:pt x="347" y="0"/>
                  <a:pt x="780" y="0"/>
                </a:cubicBezTo>
                <a:cubicBezTo>
                  <a:pt x="1204" y="0"/>
                  <a:pt x="1560" y="346"/>
                  <a:pt x="1560" y="7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0" name="Freeform 590">
            <a:extLst>
              <a:ext uri="{FF2B5EF4-FFF2-40B4-BE49-F238E27FC236}">
                <a16:creationId xmlns:a16="http://schemas.microsoft.com/office/drawing/2014/main" id="{56D67E9B-6DC6-714F-A641-F8D4AFE5A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454" y="8888819"/>
            <a:ext cx="351829" cy="583413"/>
          </a:xfrm>
          <a:custGeom>
            <a:avLst/>
            <a:gdLst>
              <a:gd name="T0" fmla="*/ 154 w 347"/>
              <a:gd name="T1" fmla="*/ 578 h 579"/>
              <a:gd name="T2" fmla="*/ 154 w 347"/>
              <a:gd name="T3" fmla="*/ 578 h 579"/>
              <a:gd name="T4" fmla="*/ 19 w 347"/>
              <a:gd name="T5" fmla="*/ 539 h 579"/>
              <a:gd name="T6" fmla="*/ 0 w 347"/>
              <a:gd name="T7" fmla="*/ 501 h 579"/>
              <a:gd name="T8" fmla="*/ 48 w 347"/>
              <a:gd name="T9" fmla="*/ 481 h 579"/>
              <a:gd name="T10" fmla="*/ 240 w 347"/>
              <a:gd name="T11" fmla="*/ 481 h 579"/>
              <a:gd name="T12" fmla="*/ 269 w 347"/>
              <a:gd name="T13" fmla="*/ 414 h 579"/>
              <a:gd name="T14" fmla="*/ 154 w 347"/>
              <a:gd name="T15" fmla="*/ 327 h 579"/>
              <a:gd name="T16" fmla="*/ 58 w 347"/>
              <a:gd name="T17" fmla="*/ 270 h 579"/>
              <a:gd name="T18" fmla="*/ 0 w 347"/>
              <a:gd name="T19" fmla="*/ 173 h 579"/>
              <a:gd name="T20" fmla="*/ 67 w 347"/>
              <a:gd name="T21" fmla="*/ 48 h 579"/>
              <a:gd name="T22" fmla="*/ 317 w 347"/>
              <a:gd name="T23" fmla="*/ 38 h 579"/>
              <a:gd name="T24" fmla="*/ 337 w 347"/>
              <a:gd name="T25" fmla="*/ 86 h 579"/>
              <a:gd name="T26" fmla="*/ 289 w 347"/>
              <a:gd name="T27" fmla="*/ 106 h 579"/>
              <a:gd name="T28" fmla="*/ 106 w 347"/>
              <a:gd name="T29" fmla="*/ 106 h 579"/>
              <a:gd name="T30" fmla="*/ 67 w 347"/>
              <a:gd name="T31" fmla="*/ 173 h 579"/>
              <a:gd name="T32" fmla="*/ 183 w 347"/>
              <a:gd name="T33" fmla="*/ 260 h 579"/>
              <a:gd name="T34" fmla="*/ 289 w 347"/>
              <a:gd name="T35" fmla="*/ 318 h 579"/>
              <a:gd name="T36" fmla="*/ 346 w 347"/>
              <a:gd name="T37" fmla="*/ 414 h 579"/>
              <a:gd name="T38" fmla="*/ 279 w 347"/>
              <a:gd name="T39" fmla="*/ 539 h 579"/>
              <a:gd name="T40" fmla="*/ 154 w 347"/>
              <a:gd name="T41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47" h="579">
                <a:moveTo>
                  <a:pt x="154" y="578"/>
                </a:moveTo>
                <a:lnTo>
                  <a:pt x="154" y="578"/>
                </a:lnTo>
                <a:cubicBezTo>
                  <a:pt x="115" y="578"/>
                  <a:pt x="67" y="558"/>
                  <a:pt x="19" y="539"/>
                </a:cubicBezTo>
                <a:cubicBezTo>
                  <a:pt x="0" y="539"/>
                  <a:pt x="0" y="510"/>
                  <a:pt x="0" y="501"/>
                </a:cubicBezTo>
                <a:cubicBezTo>
                  <a:pt x="9" y="481"/>
                  <a:pt x="29" y="472"/>
                  <a:pt x="48" y="481"/>
                </a:cubicBezTo>
                <a:cubicBezTo>
                  <a:pt x="125" y="510"/>
                  <a:pt x="192" y="510"/>
                  <a:pt x="240" y="481"/>
                </a:cubicBezTo>
                <a:cubicBezTo>
                  <a:pt x="260" y="462"/>
                  <a:pt x="269" y="443"/>
                  <a:pt x="269" y="414"/>
                </a:cubicBezTo>
                <a:cubicBezTo>
                  <a:pt x="269" y="385"/>
                  <a:pt x="212" y="347"/>
                  <a:pt x="154" y="327"/>
                </a:cubicBezTo>
                <a:cubicBezTo>
                  <a:pt x="125" y="308"/>
                  <a:pt x="86" y="289"/>
                  <a:pt x="58" y="270"/>
                </a:cubicBezTo>
                <a:cubicBezTo>
                  <a:pt x="19" y="241"/>
                  <a:pt x="0" y="202"/>
                  <a:pt x="0" y="173"/>
                </a:cubicBezTo>
                <a:cubicBezTo>
                  <a:pt x="0" y="115"/>
                  <a:pt x="29" y="67"/>
                  <a:pt x="67" y="48"/>
                </a:cubicBezTo>
                <a:cubicBezTo>
                  <a:pt x="135" y="0"/>
                  <a:pt x="231" y="0"/>
                  <a:pt x="317" y="38"/>
                </a:cubicBezTo>
                <a:cubicBezTo>
                  <a:pt x="337" y="48"/>
                  <a:pt x="346" y="67"/>
                  <a:pt x="337" y="86"/>
                </a:cubicBezTo>
                <a:cubicBezTo>
                  <a:pt x="327" y="106"/>
                  <a:pt x="308" y="115"/>
                  <a:pt x="289" y="106"/>
                </a:cubicBezTo>
                <a:cubicBezTo>
                  <a:pt x="221" y="77"/>
                  <a:pt x="154" y="77"/>
                  <a:pt x="106" y="106"/>
                </a:cubicBezTo>
                <a:cubicBezTo>
                  <a:pt x="86" y="115"/>
                  <a:pt x="67" y="144"/>
                  <a:pt x="67" y="173"/>
                </a:cubicBezTo>
                <a:cubicBezTo>
                  <a:pt x="67" y="202"/>
                  <a:pt x="135" y="231"/>
                  <a:pt x="183" y="260"/>
                </a:cubicBezTo>
                <a:cubicBezTo>
                  <a:pt x="221" y="279"/>
                  <a:pt x="260" y="298"/>
                  <a:pt x="289" y="318"/>
                </a:cubicBezTo>
                <a:cubicBezTo>
                  <a:pt x="327" y="347"/>
                  <a:pt x="346" y="376"/>
                  <a:pt x="346" y="414"/>
                </a:cubicBezTo>
                <a:cubicBezTo>
                  <a:pt x="346" y="472"/>
                  <a:pt x="317" y="510"/>
                  <a:pt x="279" y="539"/>
                </a:cubicBezTo>
                <a:cubicBezTo>
                  <a:pt x="240" y="558"/>
                  <a:pt x="202" y="578"/>
                  <a:pt x="154" y="57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1" name="Freeform 591">
            <a:extLst>
              <a:ext uri="{FF2B5EF4-FFF2-40B4-BE49-F238E27FC236}">
                <a16:creationId xmlns:a16="http://schemas.microsoft.com/office/drawing/2014/main" id="{E51CB62B-9A8B-2449-B043-5290E08B0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1512" y="8755212"/>
            <a:ext cx="66805" cy="138059"/>
          </a:xfrm>
          <a:custGeom>
            <a:avLst/>
            <a:gdLst>
              <a:gd name="T0" fmla="*/ 38 w 68"/>
              <a:gd name="T1" fmla="*/ 135 h 136"/>
              <a:gd name="T2" fmla="*/ 38 w 68"/>
              <a:gd name="T3" fmla="*/ 135 h 136"/>
              <a:gd name="T4" fmla="*/ 0 w 68"/>
              <a:gd name="T5" fmla="*/ 96 h 136"/>
              <a:gd name="T6" fmla="*/ 0 w 68"/>
              <a:gd name="T7" fmla="*/ 38 h 136"/>
              <a:gd name="T8" fmla="*/ 38 w 68"/>
              <a:gd name="T9" fmla="*/ 0 h 136"/>
              <a:gd name="T10" fmla="*/ 67 w 68"/>
              <a:gd name="T11" fmla="*/ 38 h 136"/>
              <a:gd name="T12" fmla="*/ 67 w 68"/>
              <a:gd name="T13" fmla="*/ 96 h 136"/>
              <a:gd name="T14" fmla="*/ 38 w 68"/>
              <a:gd name="T15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" h="136">
                <a:moveTo>
                  <a:pt x="38" y="135"/>
                </a:moveTo>
                <a:lnTo>
                  <a:pt x="38" y="135"/>
                </a:lnTo>
                <a:cubicBezTo>
                  <a:pt x="19" y="135"/>
                  <a:pt x="0" y="115"/>
                  <a:pt x="0" y="96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9"/>
                  <a:pt x="19" y="0"/>
                  <a:pt x="38" y="0"/>
                </a:cubicBezTo>
                <a:cubicBezTo>
                  <a:pt x="57" y="0"/>
                  <a:pt x="67" y="19"/>
                  <a:pt x="67" y="38"/>
                </a:cubicBezTo>
                <a:cubicBezTo>
                  <a:pt x="67" y="96"/>
                  <a:pt x="67" y="96"/>
                  <a:pt x="67" y="96"/>
                </a:cubicBezTo>
                <a:cubicBezTo>
                  <a:pt x="67" y="115"/>
                  <a:pt x="57" y="135"/>
                  <a:pt x="38" y="13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2" name="Freeform 592">
            <a:extLst>
              <a:ext uri="{FF2B5EF4-FFF2-40B4-BE49-F238E27FC236}">
                <a16:creationId xmlns:a16="http://schemas.microsoft.com/office/drawing/2014/main" id="{8CA04E2F-0CF1-6740-B838-8F169A56A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1512" y="9481139"/>
            <a:ext cx="66805" cy="129154"/>
          </a:xfrm>
          <a:custGeom>
            <a:avLst/>
            <a:gdLst>
              <a:gd name="T0" fmla="*/ 38 w 68"/>
              <a:gd name="T1" fmla="*/ 125 h 126"/>
              <a:gd name="T2" fmla="*/ 38 w 68"/>
              <a:gd name="T3" fmla="*/ 125 h 126"/>
              <a:gd name="T4" fmla="*/ 0 w 68"/>
              <a:gd name="T5" fmla="*/ 87 h 126"/>
              <a:gd name="T6" fmla="*/ 0 w 68"/>
              <a:gd name="T7" fmla="*/ 39 h 126"/>
              <a:gd name="T8" fmla="*/ 38 w 68"/>
              <a:gd name="T9" fmla="*/ 0 h 126"/>
              <a:gd name="T10" fmla="*/ 67 w 68"/>
              <a:gd name="T11" fmla="*/ 39 h 126"/>
              <a:gd name="T12" fmla="*/ 67 w 68"/>
              <a:gd name="T13" fmla="*/ 87 h 126"/>
              <a:gd name="T14" fmla="*/ 38 w 68"/>
              <a:gd name="T15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" h="126">
                <a:moveTo>
                  <a:pt x="38" y="125"/>
                </a:moveTo>
                <a:lnTo>
                  <a:pt x="38" y="125"/>
                </a:lnTo>
                <a:cubicBezTo>
                  <a:pt x="19" y="125"/>
                  <a:pt x="0" y="106"/>
                  <a:pt x="0" y="87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20"/>
                  <a:pt x="19" y="0"/>
                  <a:pt x="38" y="0"/>
                </a:cubicBezTo>
                <a:cubicBezTo>
                  <a:pt x="57" y="0"/>
                  <a:pt x="67" y="20"/>
                  <a:pt x="67" y="39"/>
                </a:cubicBezTo>
                <a:cubicBezTo>
                  <a:pt x="67" y="87"/>
                  <a:pt x="67" y="87"/>
                  <a:pt x="67" y="87"/>
                </a:cubicBezTo>
                <a:cubicBezTo>
                  <a:pt x="67" y="106"/>
                  <a:pt x="57" y="125"/>
                  <a:pt x="38" y="12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3" name="Freeform 593">
            <a:extLst>
              <a:ext uri="{FF2B5EF4-FFF2-40B4-BE49-F238E27FC236}">
                <a16:creationId xmlns:a16="http://schemas.microsoft.com/office/drawing/2014/main" id="{22E132A7-06B9-E644-9883-68C3F69CA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3891" y="5922757"/>
            <a:ext cx="1091117" cy="574506"/>
          </a:xfrm>
          <a:custGeom>
            <a:avLst/>
            <a:gdLst>
              <a:gd name="T0" fmla="*/ 1041 w 1080"/>
              <a:gd name="T1" fmla="*/ 568 h 569"/>
              <a:gd name="T2" fmla="*/ 1041 w 1080"/>
              <a:gd name="T3" fmla="*/ 568 h 569"/>
              <a:gd name="T4" fmla="*/ 39 w 1080"/>
              <a:gd name="T5" fmla="*/ 568 h 569"/>
              <a:gd name="T6" fmla="*/ 0 w 1080"/>
              <a:gd name="T7" fmla="*/ 530 h 569"/>
              <a:gd name="T8" fmla="*/ 0 w 1080"/>
              <a:gd name="T9" fmla="*/ 49 h 569"/>
              <a:gd name="T10" fmla="*/ 39 w 1080"/>
              <a:gd name="T11" fmla="*/ 0 h 569"/>
              <a:gd name="T12" fmla="*/ 1041 w 1080"/>
              <a:gd name="T13" fmla="*/ 0 h 569"/>
              <a:gd name="T14" fmla="*/ 1079 w 1080"/>
              <a:gd name="T15" fmla="*/ 49 h 569"/>
              <a:gd name="T16" fmla="*/ 1079 w 1080"/>
              <a:gd name="T17" fmla="*/ 530 h 569"/>
              <a:gd name="T18" fmla="*/ 1041 w 1080"/>
              <a:gd name="T19" fmla="*/ 568 h 569"/>
              <a:gd name="T20" fmla="*/ 49 w 1080"/>
              <a:gd name="T21" fmla="*/ 520 h 569"/>
              <a:gd name="T22" fmla="*/ 49 w 1080"/>
              <a:gd name="T23" fmla="*/ 520 h 569"/>
              <a:gd name="T24" fmla="*/ 1031 w 1080"/>
              <a:gd name="T25" fmla="*/ 520 h 569"/>
              <a:gd name="T26" fmla="*/ 1031 w 1080"/>
              <a:gd name="T27" fmla="*/ 58 h 569"/>
              <a:gd name="T28" fmla="*/ 49 w 1080"/>
              <a:gd name="T29" fmla="*/ 58 h 569"/>
              <a:gd name="T30" fmla="*/ 49 w 1080"/>
              <a:gd name="T31" fmla="*/ 520 h 569"/>
              <a:gd name="T32" fmla="*/ 1041 w 1080"/>
              <a:gd name="T33" fmla="*/ 58 h 569"/>
              <a:gd name="T34" fmla="*/ 1041 w 1080"/>
              <a:gd name="T35" fmla="*/ 58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80" h="569">
                <a:moveTo>
                  <a:pt x="1041" y="568"/>
                </a:moveTo>
                <a:lnTo>
                  <a:pt x="1041" y="568"/>
                </a:lnTo>
                <a:cubicBezTo>
                  <a:pt x="39" y="568"/>
                  <a:pt x="39" y="568"/>
                  <a:pt x="39" y="568"/>
                </a:cubicBezTo>
                <a:cubicBezTo>
                  <a:pt x="20" y="568"/>
                  <a:pt x="0" y="549"/>
                  <a:pt x="0" y="530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20"/>
                  <a:pt x="20" y="0"/>
                  <a:pt x="39" y="0"/>
                </a:cubicBezTo>
                <a:cubicBezTo>
                  <a:pt x="1041" y="0"/>
                  <a:pt x="1041" y="0"/>
                  <a:pt x="1041" y="0"/>
                </a:cubicBezTo>
                <a:cubicBezTo>
                  <a:pt x="1060" y="0"/>
                  <a:pt x="1079" y="20"/>
                  <a:pt x="1079" y="49"/>
                </a:cubicBezTo>
                <a:cubicBezTo>
                  <a:pt x="1079" y="530"/>
                  <a:pt x="1079" y="530"/>
                  <a:pt x="1079" y="530"/>
                </a:cubicBezTo>
                <a:cubicBezTo>
                  <a:pt x="1079" y="549"/>
                  <a:pt x="1060" y="568"/>
                  <a:pt x="1041" y="568"/>
                </a:cubicBezTo>
                <a:close/>
                <a:moveTo>
                  <a:pt x="49" y="520"/>
                </a:moveTo>
                <a:lnTo>
                  <a:pt x="49" y="520"/>
                </a:lnTo>
                <a:cubicBezTo>
                  <a:pt x="1031" y="520"/>
                  <a:pt x="1031" y="520"/>
                  <a:pt x="1031" y="520"/>
                </a:cubicBezTo>
                <a:cubicBezTo>
                  <a:pt x="1031" y="58"/>
                  <a:pt x="1031" y="58"/>
                  <a:pt x="1031" y="58"/>
                </a:cubicBezTo>
                <a:cubicBezTo>
                  <a:pt x="49" y="58"/>
                  <a:pt x="49" y="58"/>
                  <a:pt x="49" y="58"/>
                </a:cubicBezTo>
                <a:lnTo>
                  <a:pt x="49" y="520"/>
                </a:lnTo>
                <a:close/>
                <a:moveTo>
                  <a:pt x="1041" y="58"/>
                </a:moveTo>
                <a:lnTo>
                  <a:pt x="1041" y="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4" name="Freeform 594">
            <a:extLst>
              <a:ext uri="{FF2B5EF4-FFF2-40B4-BE49-F238E27FC236}">
                <a16:creationId xmlns:a16="http://schemas.microsoft.com/office/drawing/2014/main" id="{AA5A821B-A26B-C949-9EE3-05BAC8E22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1432" y="6100899"/>
            <a:ext cx="236037" cy="236037"/>
          </a:xfrm>
          <a:custGeom>
            <a:avLst/>
            <a:gdLst>
              <a:gd name="T0" fmla="*/ 116 w 232"/>
              <a:gd name="T1" fmla="*/ 48 h 232"/>
              <a:gd name="T2" fmla="*/ 116 w 232"/>
              <a:gd name="T3" fmla="*/ 48 h 232"/>
              <a:gd name="T4" fmla="*/ 173 w 232"/>
              <a:gd name="T5" fmla="*/ 115 h 232"/>
              <a:gd name="T6" fmla="*/ 116 w 232"/>
              <a:gd name="T7" fmla="*/ 173 h 232"/>
              <a:gd name="T8" fmla="*/ 48 w 232"/>
              <a:gd name="T9" fmla="*/ 115 h 232"/>
              <a:gd name="T10" fmla="*/ 116 w 232"/>
              <a:gd name="T11" fmla="*/ 48 h 232"/>
              <a:gd name="T12" fmla="*/ 116 w 232"/>
              <a:gd name="T13" fmla="*/ 0 h 232"/>
              <a:gd name="T14" fmla="*/ 116 w 232"/>
              <a:gd name="T15" fmla="*/ 0 h 232"/>
              <a:gd name="T16" fmla="*/ 0 w 232"/>
              <a:gd name="T17" fmla="*/ 115 h 232"/>
              <a:gd name="T18" fmla="*/ 116 w 232"/>
              <a:gd name="T19" fmla="*/ 231 h 232"/>
              <a:gd name="T20" fmla="*/ 231 w 232"/>
              <a:gd name="T21" fmla="*/ 115 h 232"/>
              <a:gd name="T22" fmla="*/ 116 w 232"/>
              <a:gd name="T23" fmla="*/ 0 h 232"/>
              <a:gd name="T24" fmla="*/ 116 w 232"/>
              <a:gd name="T25" fmla="*/ 4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2" h="232">
                <a:moveTo>
                  <a:pt x="116" y="48"/>
                </a:moveTo>
                <a:lnTo>
                  <a:pt x="116" y="48"/>
                </a:lnTo>
                <a:cubicBezTo>
                  <a:pt x="144" y="48"/>
                  <a:pt x="173" y="77"/>
                  <a:pt x="173" y="115"/>
                </a:cubicBezTo>
                <a:cubicBezTo>
                  <a:pt x="173" y="144"/>
                  <a:pt x="144" y="173"/>
                  <a:pt x="116" y="173"/>
                </a:cubicBezTo>
                <a:cubicBezTo>
                  <a:pt x="77" y="173"/>
                  <a:pt x="48" y="144"/>
                  <a:pt x="48" y="115"/>
                </a:cubicBezTo>
                <a:cubicBezTo>
                  <a:pt x="48" y="77"/>
                  <a:pt x="77" y="48"/>
                  <a:pt x="116" y="48"/>
                </a:cubicBezTo>
                <a:lnTo>
                  <a:pt x="116" y="0"/>
                </a:lnTo>
                <a:lnTo>
                  <a:pt x="116" y="0"/>
                </a:lnTo>
                <a:cubicBezTo>
                  <a:pt x="48" y="0"/>
                  <a:pt x="0" y="48"/>
                  <a:pt x="0" y="115"/>
                </a:cubicBezTo>
                <a:cubicBezTo>
                  <a:pt x="0" y="173"/>
                  <a:pt x="48" y="231"/>
                  <a:pt x="116" y="231"/>
                </a:cubicBezTo>
                <a:cubicBezTo>
                  <a:pt x="173" y="231"/>
                  <a:pt x="231" y="173"/>
                  <a:pt x="231" y="115"/>
                </a:cubicBezTo>
                <a:cubicBezTo>
                  <a:pt x="231" y="48"/>
                  <a:pt x="173" y="0"/>
                  <a:pt x="116" y="0"/>
                </a:cubicBezTo>
                <a:lnTo>
                  <a:pt x="116" y="4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5" name="Freeform 595">
            <a:extLst>
              <a:ext uri="{FF2B5EF4-FFF2-40B4-BE49-F238E27FC236}">
                <a16:creationId xmlns:a16="http://schemas.microsoft.com/office/drawing/2014/main" id="{70ADB2AF-49DD-084E-ADCA-735340AC0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0693" y="6002921"/>
            <a:ext cx="944152" cy="427540"/>
          </a:xfrm>
          <a:custGeom>
            <a:avLst/>
            <a:gdLst>
              <a:gd name="T0" fmla="*/ 838 w 935"/>
              <a:gd name="T1" fmla="*/ 49 h 425"/>
              <a:gd name="T2" fmla="*/ 838 w 935"/>
              <a:gd name="T3" fmla="*/ 49 h 425"/>
              <a:gd name="T4" fmla="*/ 886 w 935"/>
              <a:gd name="T5" fmla="*/ 97 h 425"/>
              <a:gd name="T6" fmla="*/ 886 w 935"/>
              <a:gd name="T7" fmla="*/ 318 h 425"/>
              <a:gd name="T8" fmla="*/ 838 w 935"/>
              <a:gd name="T9" fmla="*/ 376 h 425"/>
              <a:gd name="T10" fmla="*/ 106 w 935"/>
              <a:gd name="T11" fmla="*/ 376 h 425"/>
              <a:gd name="T12" fmla="*/ 48 w 935"/>
              <a:gd name="T13" fmla="*/ 318 h 425"/>
              <a:gd name="T14" fmla="*/ 48 w 935"/>
              <a:gd name="T15" fmla="*/ 97 h 425"/>
              <a:gd name="T16" fmla="*/ 106 w 935"/>
              <a:gd name="T17" fmla="*/ 49 h 425"/>
              <a:gd name="T18" fmla="*/ 838 w 935"/>
              <a:gd name="T19" fmla="*/ 49 h 425"/>
              <a:gd name="T20" fmla="*/ 838 w 935"/>
              <a:gd name="T21" fmla="*/ 0 h 425"/>
              <a:gd name="T22" fmla="*/ 838 w 935"/>
              <a:gd name="T23" fmla="*/ 0 h 425"/>
              <a:gd name="T24" fmla="*/ 106 w 935"/>
              <a:gd name="T25" fmla="*/ 0 h 425"/>
              <a:gd name="T26" fmla="*/ 48 w 935"/>
              <a:gd name="T27" fmla="*/ 49 h 425"/>
              <a:gd name="T28" fmla="*/ 0 w 935"/>
              <a:gd name="T29" fmla="*/ 97 h 425"/>
              <a:gd name="T30" fmla="*/ 0 w 935"/>
              <a:gd name="T31" fmla="*/ 318 h 425"/>
              <a:gd name="T32" fmla="*/ 48 w 935"/>
              <a:gd name="T33" fmla="*/ 376 h 425"/>
              <a:gd name="T34" fmla="*/ 106 w 935"/>
              <a:gd name="T35" fmla="*/ 424 h 425"/>
              <a:gd name="T36" fmla="*/ 838 w 935"/>
              <a:gd name="T37" fmla="*/ 424 h 425"/>
              <a:gd name="T38" fmla="*/ 886 w 935"/>
              <a:gd name="T39" fmla="*/ 376 h 425"/>
              <a:gd name="T40" fmla="*/ 934 w 935"/>
              <a:gd name="T41" fmla="*/ 318 h 425"/>
              <a:gd name="T42" fmla="*/ 934 w 935"/>
              <a:gd name="T43" fmla="*/ 97 h 425"/>
              <a:gd name="T44" fmla="*/ 886 w 935"/>
              <a:gd name="T45" fmla="*/ 49 h 425"/>
              <a:gd name="T46" fmla="*/ 838 w 935"/>
              <a:gd name="T47" fmla="*/ 0 h 425"/>
              <a:gd name="T48" fmla="*/ 838 w 935"/>
              <a:gd name="T49" fmla="*/ 49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35" h="425">
                <a:moveTo>
                  <a:pt x="838" y="49"/>
                </a:moveTo>
                <a:lnTo>
                  <a:pt x="838" y="49"/>
                </a:lnTo>
                <a:cubicBezTo>
                  <a:pt x="838" y="78"/>
                  <a:pt x="857" y="97"/>
                  <a:pt x="886" y="97"/>
                </a:cubicBezTo>
                <a:cubicBezTo>
                  <a:pt x="886" y="318"/>
                  <a:pt x="886" y="318"/>
                  <a:pt x="886" y="318"/>
                </a:cubicBezTo>
                <a:cubicBezTo>
                  <a:pt x="857" y="318"/>
                  <a:pt x="838" y="347"/>
                  <a:pt x="838" y="376"/>
                </a:cubicBezTo>
                <a:cubicBezTo>
                  <a:pt x="106" y="376"/>
                  <a:pt x="106" y="376"/>
                  <a:pt x="106" y="376"/>
                </a:cubicBezTo>
                <a:cubicBezTo>
                  <a:pt x="106" y="347"/>
                  <a:pt x="77" y="318"/>
                  <a:pt x="48" y="318"/>
                </a:cubicBezTo>
                <a:cubicBezTo>
                  <a:pt x="48" y="97"/>
                  <a:pt x="48" y="97"/>
                  <a:pt x="48" y="97"/>
                </a:cubicBezTo>
                <a:cubicBezTo>
                  <a:pt x="77" y="97"/>
                  <a:pt x="106" y="78"/>
                  <a:pt x="106" y="49"/>
                </a:cubicBezTo>
                <a:cubicBezTo>
                  <a:pt x="838" y="49"/>
                  <a:pt x="838" y="49"/>
                  <a:pt x="838" y="49"/>
                </a:cubicBezTo>
                <a:lnTo>
                  <a:pt x="838" y="0"/>
                </a:lnTo>
                <a:lnTo>
                  <a:pt x="838" y="0"/>
                </a:lnTo>
                <a:cubicBezTo>
                  <a:pt x="106" y="0"/>
                  <a:pt x="106" y="0"/>
                  <a:pt x="106" y="0"/>
                </a:cubicBezTo>
                <a:cubicBezTo>
                  <a:pt x="77" y="0"/>
                  <a:pt x="48" y="20"/>
                  <a:pt x="48" y="49"/>
                </a:cubicBezTo>
                <a:cubicBezTo>
                  <a:pt x="29" y="49"/>
                  <a:pt x="0" y="68"/>
                  <a:pt x="0" y="97"/>
                </a:cubicBezTo>
                <a:cubicBezTo>
                  <a:pt x="0" y="318"/>
                  <a:pt x="0" y="318"/>
                  <a:pt x="0" y="318"/>
                </a:cubicBezTo>
                <a:cubicBezTo>
                  <a:pt x="0" y="347"/>
                  <a:pt x="29" y="376"/>
                  <a:pt x="48" y="376"/>
                </a:cubicBezTo>
                <a:cubicBezTo>
                  <a:pt x="48" y="405"/>
                  <a:pt x="77" y="424"/>
                  <a:pt x="106" y="424"/>
                </a:cubicBezTo>
                <a:cubicBezTo>
                  <a:pt x="838" y="424"/>
                  <a:pt x="838" y="424"/>
                  <a:pt x="838" y="424"/>
                </a:cubicBezTo>
                <a:cubicBezTo>
                  <a:pt x="857" y="424"/>
                  <a:pt x="886" y="405"/>
                  <a:pt x="886" y="376"/>
                </a:cubicBezTo>
                <a:cubicBezTo>
                  <a:pt x="915" y="376"/>
                  <a:pt x="934" y="347"/>
                  <a:pt x="934" y="318"/>
                </a:cubicBezTo>
                <a:cubicBezTo>
                  <a:pt x="934" y="97"/>
                  <a:pt x="934" y="97"/>
                  <a:pt x="934" y="97"/>
                </a:cubicBezTo>
                <a:cubicBezTo>
                  <a:pt x="934" y="68"/>
                  <a:pt x="915" y="49"/>
                  <a:pt x="886" y="49"/>
                </a:cubicBezTo>
                <a:cubicBezTo>
                  <a:pt x="886" y="20"/>
                  <a:pt x="857" y="0"/>
                  <a:pt x="838" y="0"/>
                </a:cubicBezTo>
                <a:lnTo>
                  <a:pt x="838" y="4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6" name="Freeform 596">
            <a:extLst>
              <a:ext uri="{FF2B5EF4-FFF2-40B4-BE49-F238E27FC236}">
                <a16:creationId xmlns:a16="http://schemas.microsoft.com/office/drawing/2014/main" id="{7CFEAD14-FC87-A443-9EBD-F6C838315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0457" y="8764119"/>
            <a:ext cx="1091120" cy="819452"/>
          </a:xfrm>
          <a:custGeom>
            <a:avLst/>
            <a:gdLst>
              <a:gd name="T0" fmla="*/ 1011 w 1080"/>
              <a:gd name="T1" fmla="*/ 809 h 810"/>
              <a:gd name="T2" fmla="*/ 1011 w 1080"/>
              <a:gd name="T3" fmla="*/ 809 h 810"/>
              <a:gd name="T4" fmla="*/ 77 w 1080"/>
              <a:gd name="T5" fmla="*/ 809 h 810"/>
              <a:gd name="T6" fmla="*/ 0 w 1080"/>
              <a:gd name="T7" fmla="*/ 741 h 810"/>
              <a:gd name="T8" fmla="*/ 0 w 1080"/>
              <a:gd name="T9" fmla="*/ 67 h 810"/>
              <a:gd name="T10" fmla="*/ 77 w 1080"/>
              <a:gd name="T11" fmla="*/ 0 h 810"/>
              <a:gd name="T12" fmla="*/ 1011 w 1080"/>
              <a:gd name="T13" fmla="*/ 0 h 810"/>
              <a:gd name="T14" fmla="*/ 1079 w 1080"/>
              <a:gd name="T15" fmla="*/ 67 h 810"/>
              <a:gd name="T16" fmla="*/ 1079 w 1080"/>
              <a:gd name="T17" fmla="*/ 741 h 810"/>
              <a:gd name="T18" fmla="*/ 1011 w 1080"/>
              <a:gd name="T19" fmla="*/ 809 h 810"/>
              <a:gd name="T20" fmla="*/ 77 w 1080"/>
              <a:gd name="T21" fmla="*/ 48 h 810"/>
              <a:gd name="T22" fmla="*/ 77 w 1080"/>
              <a:gd name="T23" fmla="*/ 48 h 810"/>
              <a:gd name="T24" fmla="*/ 58 w 1080"/>
              <a:gd name="T25" fmla="*/ 67 h 810"/>
              <a:gd name="T26" fmla="*/ 58 w 1080"/>
              <a:gd name="T27" fmla="*/ 741 h 810"/>
              <a:gd name="T28" fmla="*/ 77 w 1080"/>
              <a:gd name="T29" fmla="*/ 760 h 810"/>
              <a:gd name="T30" fmla="*/ 1011 w 1080"/>
              <a:gd name="T31" fmla="*/ 760 h 810"/>
              <a:gd name="T32" fmla="*/ 1031 w 1080"/>
              <a:gd name="T33" fmla="*/ 741 h 810"/>
              <a:gd name="T34" fmla="*/ 1031 w 1080"/>
              <a:gd name="T35" fmla="*/ 67 h 810"/>
              <a:gd name="T36" fmla="*/ 1011 w 1080"/>
              <a:gd name="T37" fmla="*/ 48 h 810"/>
              <a:gd name="T38" fmla="*/ 77 w 1080"/>
              <a:gd name="T39" fmla="*/ 48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80" h="810">
                <a:moveTo>
                  <a:pt x="1011" y="809"/>
                </a:moveTo>
                <a:lnTo>
                  <a:pt x="1011" y="809"/>
                </a:lnTo>
                <a:cubicBezTo>
                  <a:pt x="77" y="809"/>
                  <a:pt x="77" y="809"/>
                  <a:pt x="77" y="809"/>
                </a:cubicBezTo>
                <a:cubicBezTo>
                  <a:pt x="38" y="809"/>
                  <a:pt x="0" y="780"/>
                  <a:pt x="0" y="741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28"/>
                  <a:pt x="38" y="0"/>
                  <a:pt x="77" y="0"/>
                </a:cubicBezTo>
                <a:cubicBezTo>
                  <a:pt x="1011" y="0"/>
                  <a:pt x="1011" y="0"/>
                  <a:pt x="1011" y="0"/>
                </a:cubicBezTo>
                <a:cubicBezTo>
                  <a:pt x="1050" y="0"/>
                  <a:pt x="1079" y="28"/>
                  <a:pt x="1079" y="67"/>
                </a:cubicBezTo>
                <a:cubicBezTo>
                  <a:pt x="1079" y="741"/>
                  <a:pt x="1079" y="741"/>
                  <a:pt x="1079" y="741"/>
                </a:cubicBezTo>
                <a:cubicBezTo>
                  <a:pt x="1079" y="780"/>
                  <a:pt x="1050" y="809"/>
                  <a:pt x="1011" y="809"/>
                </a:cubicBezTo>
                <a:close/>
                <a:moveTo>
                  <a:pt x="77" y="48"/>
                </a:moveTo>
                <a:lnTo>
                  <a:pt x="77" y="48"/>
                </a:lnTo>
                <a:cubicBezTo>
                  <a:pt x="67" y="48"/>
                  <a:pt x="58" y="57"/>
                  <a:pt x="58" y="67"/>
                </a:cubicBezTo>
                <a:cubicBezTo>
                  <a:pt x="58" y="741"/>
                  <a:pt x="58" y="741"/>
                  <a:pt x="58" y="741"/>
                </a:cubicBezTo>
                <a:cubicBezTo>
                  <a:pt x="58" y="751"/>
                  <a:pt x="67" y="760"/>
                  <a:pt x="77" y="760"/>
                </a:cubicBezTo>
                <a:cubicBezTo>
                  <a:pt x="1011" y="760"/>
                  <a:pt x="1011" y="760"/>
                  <a:pt x="1011" y="760"/>
                </a:cubicBezTo>
                <a:cubicBezTo>
                  <a:pt x="1021" y="760"/>
                  <a:pt x="1031" y="751"/>
                  <a:pt x="1031" y="741"/>
                </a:cubicBezTo>
                <a:cubicBezTo>
                  <a:pt x="1031" y="67"/>
                  <a:pt x="1031" y="67"/>
                  <a:pt x="1031" y="67"/>
                </a:cubicBezTo>
                <a:cubicBezTo>
                  <a:pt x="1031" y="57"/>
                  <a:pt x="1021" y="48"/>
                  <a:pt x="1011" y="48"/>
                </a:cubicBezTo>
                <a:lnTo>
                  <a:pt x="77" y="4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7" name="Freeform 597">
            <a:extLst>
              <a:ext uri="{FF2B5EF4-FFF2-40B4-BE49-F238E27FC236}">
                <a16:creationId xmlns:a16="http://schemas.microsoft.com/office/drawing/2014/main" id="{EE6E72A8-ECBF-404C-956D-7AC4AD18B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0457" y="8888819"/>
            <a:ext cx="1091120" cy="48988"/>
          </a:xfrm>
          <a:custGeom>
            <a:avLst/>
            <a:gdLst>
              <a:gd name="T0" fmla="*/ 1059 w 1080"/>
              <a:gd name="T1" fmla="*/ 48 h 49"/>
              <a:gd name="T2" fmla="*/ 1059 w 1080"/>
              <a:gd name="T3" fmla="*/ 48 h 49"/>
              <a:gd name="T4" fmla="*/ 29 w 1080"/>
              <a:gd name="T5" fmla="*/ 48 h 49"/>
              <a:gd name="T6" fmla="*/ 0 w 1080"/>
              <a:gd name="T7" fmla="*/ 19 h 49"/>
              <a:gd name="T8" fmla="*/ 29 w 1080"/>
              <a:gd name="T9" fmla="*/ 0 h 49"/>
              <a:gd name="T10" fmla="*/ 1059 w 1080"/>
              <a:gd name="T11" fmla="*/ 0 h 49"/>
              <a:gd name="T12" fmla="*/ 1079 w 1080"/>
              <a:gd name="T13" fmla="*/ 19 h 49"/>
              <a:gd name="T14" fmla="*/ 1059 w 1080"/>
              <a:gd name="T1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80" h="49">
                <a:moveTo>
                  <a:pt x="1059" y="48"/>
                </a:moveTo>
                <a:lnTo>
                  <a:pt x="1059" y="48"/>
                </a:lnTo>
                <a:cubicBezTo>
                  <a:pt x="29" y="48"/>
                  <a:pt x="29" y="48"/>
                  <a:pt x="29" y="48"/>
                </a:cubicBezTo>
                <a:cubicBezTo>
                  <a:pt x="19" y="48"/>
                  <a:pt x="0" y="38"/>
                  <a:pt x="0" y="19"/>
                </a:cubicBezTo>
                <a:cubicBezTo>
                  <a:pt x="0" y="9"/>
                  <a:pt x="19" y="0"/>
                  <a:pt x="29" y="0"/>
                </a:cubicBezTo>
                <a:cubicBezTo>
                  <a:pt x="1059" y="0"/>
                  <a:pt x="1059" y="0"/>
                  <a:pt x="1059" y="0"/>
                </a:cubicBezTo>
                <a:cubicBezTo>
                  <a:pt x="1069" y="0"/>
                  <a:pt x="1079" y="9"/>
                  <a:pt x="1079" y="19"/>
                </a:cubicBezTo>
                <a:cubicBezTo>
                  <a:pt x="1079" y="38"/>
                  <a:pt x="1069" y="48"/>
                  <a:pt x="1059" y="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8" name="Freeform 598">
            <a:extLst>
              <a:ext uri="{FF2B5EF4-FFF2-40B4-BE49-F238E27FC236}">
                <a16:creationId xmlns:a16="http://schemas.microsoft.com/office/drawing/2014/main" id="{3F89E545-C22D-0546-8362-696DC04C8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0457" y="9017970"/>
            <a:ext cx="1091120" cy="48990"/>
          </a:xfrm>
          <a:custGeom>
            <a:avLst/>
            <a:gdLst>
              <a:gd name="T0" fmla="*/ 1059 w 1080"/>
              <a:gd name="T1" fmla="*/ 48 h 49"/>
              <a:gd name="T2" fmla="*/ 1059 w 1080"/>
              <a:gd name="T3" fmla="*/ 48 h 49"/>
              <a:gd name="T4" fmla="*/ 29 w 1080"/>
              <a:gd name="T5" fmla="*/ 48 h 49"/>
              <a:gd name="T6" fmla="*/ 0 w 1080"/>
              <a:gd name="T7" fmla="*/ 19 h 49"/>
              <a:gd name="T8" fmla="*/ 29 w 1080"/>
              <a:gd name="T9" fmla="*/ 0 h 49"/>
              <a:gd name="T10" fmla="*/ 1059 w 1080"/>
              <a:gd name="T11" fmla="*/ 0 h 49"/>
              <a:gd name="T12" fmla="*/ 1079 w 1080"/>
              <a:gd name="T13" fmla="*/ 19 h 49"/>
              <a:gd name="T14" fmla="*/ 1059 w 1080"/>
              <a:gd name="T1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80" h="49">
                <a:moveTo>
                  <a:pt x="1059" y="48"/>
                </a:moveTo>
                <a:lnTo>
                  <a:pt x="1059" y="48"/>
                </a:lnTo>
                <a:cubicBezTo>
                  <a:pt x="29" y="48"/>
                  <a:pt x="29" y="48"/>
                  <a:pt x="29" y="48"/>
                </a:cubicBezTo>
                <a:cubicBezTo>
                  <a:pt x="19" y="48"/>
                  <a:pt x="0" y="39"/>
                  <a:pt x="0" y="19"/>
                </a:cubicBezTo>
                <a:cubicBezTo>
                  <a:pt x="0" y="10"/>
                  <a:pt x="19" y="0"/>
                  <a:pt x="29" y="0"/>
                </a:cubicBezTo>
                <a:cubicBezTo>
                  <a:pt x="1059" y="0"/>
                  <a:pt x="1059" y="0"/>
                  <a:pt x="1059" y="0"/>
                </a:cubicBezTo>
                <a:cubicBezTo>
                  <a:pt x="1069" y="0"/>
                  <a:pt x="1079" y="10"/>
                  <a:pt x="1079" y="19"/>
                </a:cubicBezTo>
                <a:cubicBezTo>
                  <a:pt x="1079" y="39"/>
                  <a:pt x="1069" y="48"/>
                  <a:pt x="1059" y="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9" name="Freeform 599">
            <a:extLst>
              <a:ext uri="{FF2B5EF4-FFF2-40B4-BE49-F238E27FC236}">
                <a16:creationId xmlns:a16="http://schemas.microsoft.com/office/drawing/2014/main" id="{5DA738D5-F560-8445-B3B3-46A8E8814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1931" y="9276276"/>
            <a:ext cx="244946" cy="173690"/>
          </a:xfrm>
          <a:custGeom>
            <a:avLst/>
            <a:gdLst>
              <a:gd name="T0" fmla="*/ 213 w 242"/>
              <a:gd name="T1" fmla="*/ 173 h 174"/>
              <a:gd name="T2" fmla="*/ 213 w 242"/>
              <a:gd name="T3" fmla="*/ 173 h 174"/>
              <a:gd name="T4" fmla="*/ 20 w 242"/>
              <a:gd name="T5" fmla="*/ 173 h 174"/>
              <a:gd name="T6" fmla="*/ 0 w 242"/>
              <a:gd name="T7" fmla="*/ 145 h 174"/>
              <a:gd name="T8" fmla="*/ 0 w 242"/>
              <a:gd name="T9" fmla="*/ 19 h 174"/>
              <a:gd name="T10" fmla="*/ 20 w 242"/>
              <a:gd name="T11" fmla="*/ 0 h 174"/>
              <a:gd name="T12" fmla="*/ 213 w 242"/>
              <a:gd name="T13" fmla="*/ 0 h 174"/>
              <a:gd name="T14" fmla="*/ 241 w 242"/>
              <a:gd name="T15" fmla="*/ 19 h 174"/>
              <a:gd name="T16" fmla="*/ 241 w 242"/>
              <a:gd name="T17" fmla="*/ 145 h 174"/>
              <a:gd name="T18" fmla="*/ 213 w 242"/>
              <a:gd name="T19" fmla="*/ 173 h 174"/>
              <a:gd name="T20" fmla="*/ 49 w 242"/>
              <a:gd name="T21" fmla="*/ 125 h 174"/>
              <a:gd name="T22" fmla="*/ 49 w 242"/>
              <a:gd name="T23" fmla="*/ 125 h 174"/>
              <a:gd name="T24" fmla="*/ 193 w 242"/>
              <a:gd name="T25" fmla="*/ 125 h 174"/>
              <a:gd name="T26" fmla="*/ 193 w 242"/>
              <a:gd name="T27" fmla="*/ 48 h 174"/>
              <a:gd name="T28" fmla="*/ 49 w 242"/>
              <a:gd name="T29" fmla="*/ 48 h 174"/>
              <a:gd name="T30" fmla="*/ 49 w 242"/>
              <a:gd name="T31" fmla="*/ 125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2" h="174">
                <a:moveTo>
                  <a:pt x="213" y="173"/>
                </a:moveTo>
                <a:lnTo>
                  <a:pt x="213" y="173"/>
                </a:lnTo>
                <a:cubicBezTo>
                  <a:pt x="20" y="173"/>
                  <a:pt x="20" y="173"/>
                  <a:pt x="20" y="173"/>
                </a:cubicBezTo>
                <a:cubicBezTo>
                  <a:pt x="10" y="173"/>
                  <a:pt x="0" y="164"/>
                  <a:pt x="0" y="145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10" y="0"/>
                  <a:pt x="20" y="0"/>
                </a:cubicBezTo>
                <a:cubicBezTo>
                  <a:pt x="213" y="0"/>
                  <a:pt x="213" y="0"/>
                  <a:pt x="213" y="0"/>
                </a:cubicBezTo>
                <a:cubicBezTo>
                  <a:pt x="232" y="0"/>
                  <a:pt x="241" y="10"/>
                  <a:pt x="241" y="19"/>
                </a:cubicBezTo>
                <a:cubicBezTo>
                  <a:pt x="241" y="145"/>
                  <a:pt x="241" y="145"/>
                  <a:pt x="241" y="145"/>
                </a:cubicBezTo>
                <a:cubicBezTo>
                  <a:pt x="241" y="164"/>
                  <a:pt x="232" y="173"/>
                  <a:pt x="213" y="173"/>
                </a:cubicBezTo>
                <a:close/>
                <a:moveTo>
                  <a:pt x="49" y="125"/>
                </a:moveTo>
                <a:lnTo>
                  <a:pt x="49" y="125"/>
                </a:lnTo>
                <a:cubicBezTo>
                  <a:pt x="193" y="125"/>
                  <a:pt x="193" y="125"/>
                  <a:pt x="193" y="125"/>
                </a:cubicBezTo>
                <a:cubicBezTo>
                  <a:pt x="193" y="48"/>
                  <a:pt x="193" y="48"/>
                  <a:pt x="193" y="48"/>
                </a:cubicBezTo>
                <a:cubicBezTo>
                  <a:pt x="49" y="48"/>
                  <a:pt x="49" y="48"/>
                  <a:pt x="49" y="48"/>
                </a:cubicBezTo>
                <a:lnTo>
                  <a:pt x="49" y="1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0" name="Freeform 600">
            <a:extLst>
              <a:ext uri="{FF2B5EF4-FFF2-40B4-BE49-F238E27FC236}">
                <a16:creationId xmlns:a16="http://schemas.microsoft.com/office/drawing/2014/main" id="{BCC2EDD0-1A64-E145-9852-EB19F88F3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8518" y="9276276"/>
            <a:ext cx="187049" cy="48990"/>
          </a:xfrm>
          <a:custGeom>
            <a:avLst/>
            <a:gdLst>
              <a:gd name="T0" fmla="*/ 154 w 184"/>
              <a:gd name="T1" fmla="*/ 48 h 49"/>
              <a:gd name="T2" fmla="*/ 154 w 184"/>
              <a:gd name="T3" fmla="*/ 48 h 49"/>
              <a:gd name="T4" fmla="*/ 29 w 184"/>
              <a:gd name="T5" fmla="*/ 48 h 49"/>
              <a:gd name="T6" fmla="*/ 0 w 184"/>
              <a:gd name="T7" fmla="*/ 19 h 49"/>
              <a:gd name="T8" fmla="*/ 29 w 184"/>
              <a:gd name="T9" fmla="*/ 0 h 49"/>
              <a:gd name="T10" fmla="*/ 154 w 184"/>
              <a:gd name="T11" fmla="*/ 0 h 49"/>
              <a:gd name="T12" fmla="*/ 183 w 184"/>
              <a:gd name="T13" fmla="*/ 19 h 49"/>
              <a:gd name="T14" fmla="*/ 154 w 184"/>
              <a:gd name="T1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4" h="49">
                <a:moveTo>
                  <a:pt x="154" y="48"/>
                </a:moveTo>
                <a:lnTo>
                  <a:pt x="154" y="48"/>
                </a:lnTo>
                <a:cubicBezTo>
                  <a:pt x="29" y="48"/>
                  <a:pt x="29" y="48"/>
                  <a:pt x="29" y="48"/>
                </a:cubicBezTo>
                <a:cubicBezTo>
                  <a:pt x="9" y="48"/>
                  <a:pt x="0" y="39"/>
                  <a:pt x="0" y="19"/>
                </a:cubicBezTo>
                <a:cubicBezTo>
                  <a:pt x="0" y="10"/>
                  <a:pt x="9" y="0"/>
                  <a:pt x="29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64" y="0"/>
                  <a:pt x="183" y="10"/>
                  <a:pt x="183" y="19"/>
                </a:cubicBezTo>
                <a:cubicBezTo>
                  <a:pt x="183" y="39"/>
                  <a:pt x="164" y="48"/>
                  <a:pt x="154" y="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1" name="Freeform 601">
            <a:extLst>
              <a:ext uri="{FF2B5EF4-FFF2-40B4-BE49-F238E27FC236}">
                <a16:creationId xmlns:a16="http://schemas.microsoft.com/office/drawing/2014/main" id="{43D7EC5F-C188-334C-B804-48F3D6FFD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8518" y="9405430"/>
            <a:ext cx="311748" cy="48988"/>
          </a:xfrm>
          <a:custGeom>
            <a:avLst/>
            <a:gdLst>
              <a:gd name="T0" fmla="*/ 279 w 309"/>
              <a:gd name="T1" fmla="*/ 48 h 49"/>
              <a:gd name="T2" fmla="*/ 279 w 309"/>
              <a:gd name="T3" fmla="*/ 48 h 49"/>
              <a:gd name="T4" fmla="*/ 29 w 309"/>
              <a:gd name="T5" fmla="*/ 48 h 49"/>
              <a:gd name="T6" fmla="*/ 0 w 309"/>
              <a:gd name="T7" fmla="*/ 20 h 49"/>
              <a:gd name="T8" fmla="*/ 29 w 309"/>
              <a:gd name="T9" fmla="*/ 0 h 49"/>
              <a:gd name="T10" fmla="*/ 279 w 309"/>
              <a:gd name="T11" fmla="*/ 0 h 49"/>
              <a:gd name="T12" fmla="*/ 308 w 309"/>
              <a:gd name="T13" fmla="*/ 20 h 49"/>
              <a:gd name="T14" fmla="*/ 279 w 309"/>
              <a:gd name="T1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9" h="49">
                <a:moveTo>
                  <a:pt x="279" y="48"/>
                </a:moveTo>
                <a:lnTo>
                  <a:pt x="279" y="48"/>
                </a:lnTo>
                <a:cubicBezTo>
                  <a:pt x="29" y="48"/>
                  <a:pt x="29" y="48"/>
                  <a:pt x="29" y="48"/>
                </a:cubicBezTo>
                <a:cubicBezTo>
                  <a:pt x="9" y="48"/>
                  <a:pt x="0" y="39"/>
                  <a:pt x="0" y="20"/>
                </a:cubicBezTo>
                <a:cubicBezTo>
                  <a:pt x="0" y="10"/>
                  <a:pt x="9" y="0"/>
                  <a:pt x="29" y="0"/>
                </a:cubicBezTo>
                <a:cubicBezTo>
                  <a:pt x="279" y="0"/>
                  <a:pt x="279" y="0"/>
                  <a:pt x="279" y="0"/>
                </a:cubicBezTo>
                <a:cubicBezTo>
                  <a:pt x="298" y="0"/>
                  <a:pt x="308" y="10"/>
                  <a:pt x="308" y="20"/>
                </a:cubicBezTo>
                <a:cubicBezTo>
                  <a:pt x="308" y="39"/>
                  <a:pt x="298" y="48"/>
                  <a:pt x="279" y="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2" name="Freeform 602">
            <a:extLst>
              <a:ext uri="{FF2B5EF4-FFF2-40B4-BE49-F238E27FC236}">
                <a16:creationId xmlns:a16="http://schemas.microsoft.com/office/drawing/2014/main" id="{B00BB3AD-5EA9-2A41-BEFE-896B99571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5894" y="5708987"/>
            <a:ext cx="409726" cy="596775"/>
          </a:xfrm>
          <a:custGeom>
            <a:avLst/>
            <a:gdLst>
              <a:gd name="T0" fmla="*/ 299 w 406"/>
              <a:gd name="T1" fmla="*/ 588 h 589"/>
              <a:gd name="T2" fmla="*/ 299 w 406"/>
              <a:gd name="T3" fmla="*/ 588 h 589"/>
              <a:gd name="T4" fmla="*/ 0 w 406"/>
              <a:gd name="T5" fmla="*/ 289 h 589"/>
              <a:gd name="T6" fmla="*/ 299 w 406"/>
              <a:gd name="T7" fmla="*/ 0 h 589"/>
              <a:gd name="T8" fmla="*/ 376 w 406"/>
              <a:gd name="T9" fmla="*/ 10 h 589"/>
              <a:gd name="T10" fmla="*/ 395 w 406"/>
              <a:gd name="T11" fmla="*/ 58 h 589"/>
              <a:gd name="T12" fmla="*/ 357 w 406"/>
              <a:gd name="T13" fmla="*/ 77 h 589"/>
              <a:gd name="T14" fmla="*/ 299 w 406"/>
              <a:gd name="T15" fmla="*/ 68 h 589"/>
              <a:gd name="T16" fmla="*/ 77 w 406"/>
              <a:gd name="T17" fmla="*/ 289 h 589"/>
              <a:gd name="T18" fmla="*/ 299 w 406"/>
              <a:gd name="T19" fmla="*/ 521 h 589"/>
              <a:gd name="T20" fmla="*/ 357 w 406"/>
              <a:gd name="T21" fmla="*/ 511 h 589"/>
              <a:gd name="T22" fmla="*/ 395 w 406"/>
              <a:gd name="T23" fmla="*/ 530 h 589"/>
              <a:gd name="T24" fmla="*/ 376 w 406"/>
              <a:gd name="T25" fmla="*/ 578 h 589"/>
              <a:gd name="T26" fmla="*/ 299 w 406"/>
              <a:gd name="T27" fmla="*/ 588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06" h="589">
                <a:moveTo>
                  <a:pt x="299" y="588"/>
                </a:moveTo>
                <a:lnTo>
                  <a:pt x="299" y="588"/>
                </a:lnTo>
                <a:cubicBezTo>
                  <a:pt x="135" y="588"/>
                  <a:pt x="0" y="453"/>
                  <a:pt x="0" y="289"/>
                </a:cubicBezTo>
                <a:cubicBezTo>
                  <a:pt x="0" y="135"/>
                  <a:pt x="135" y="0"/>
                  <a:pt x="299" y="0"/>
                </a:cubicBezTo>
                <a:cubicBezTo>
                  <a:pt x="328" y="0"/>
                  <a:pt x="347" y="0"/>
                  <a:pt x="376" y="10"/>
                </a:cubicBezTo>
                <a:cubicBezTo>
                  <a:pt x="395" y="20"/>
                  <a:pt x="405" y="39"/>
                  <a:pt x="395" y="58"/>
                </a:cubicBezTo>
                <a:cubicBezTo>
                  <a:pt x="395" y="77"/>
                  <a:pt x="376" y="87"/>
                  <a:pt x="357" y="77"/>
                </a:cubicBezTo>
                <a:cubicBezTo>
                  <a:pt x="337" y="77"/>
                  <a:pt x="318" y="68"/>
                  <a:pt x="299" y="68"/>
                </a:cubicBezTo>
                <a:cubicBezTo>
                  <a:pt x="174" y="68"/>
                  <a:pt x="77" y="174"/>
                  <a:pt x="77" y="289"/>
                </a:cubicBezTo>
                <a:cubicBezTo>
                  <a:pt x="77" y="415"/>
                  <a:pt x="174" y="521"/>
                  <a:pt x="299" y="521"/>
                </a:cubicBezTo>
                <a:cubicBezTo>
                  <a:pt x="318" y="521"/>
                  <a:pt x="337" y="511"/>
                  <a:pt x="357" y="511"/>
                </a:cubicBezTo>
                <a:cubicBezTo>
                  <a:pt x="376" y="501"/>
                  <a:pt x="395" y="511"/>
                  <a:pt x="395" y="530"/>
                </a:cubicBezTo>
                <a:cubicBezTo>
                  <a:pt x="405" y="549"/>
                  <a:pt x="386" y="569"/>
                  <a:pt x="376" y="578"/>
                </a:cubicBezTo>
                <a:cubicBezTo>
                  <a:pt x="347" y="588"/>
                  <a:pt x="318" y="588"/>
                  <a:pt x="299" y="5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3" name="Freeform 603">
            <a:extLst>
              <a:ext uri="{FF2B5EF4-FFF2-40B4-BE49-F238E27FC236}">
                <a16:creationId xmlns:a16="http://schemas.microsoft.com/office/drawing/2014/main" id="{F026D1C0-2AD0-A34F-B7EA-6BC491B28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1195" y="5904943"/>
            <a:ext cx="334015" cy="71257"/>
          </a:xfrm>
          <a:custGeom>
            <a:avLst/>
            <a:gdLst>
              <a:gd name="T0" fmla="*/ 289 w 329"/>
              <a:gd name="T1" fmla="*/ 68 h 69"/>
              <a:gd name="T2" fmla="*/ 289 w 329"/>
              <a:gd name="T3" fmla="*/ 68 h 69"/>
              <a:gd name="T4" fmla="*/ 39 w 329"/>
              <a:gd name="T5" fmla="*/ 68 h 69"/>
              <a:gd name="T6" fmla="*/ 0 w 329"/>
              <a:gd name="T7" fmla="*/ 29 h 69"/>
              <a:gd name="T8" fmla="*/ 39 w 329"/>
              <a:gd name="T9" fmla="*/ 0 h 69"/>
              <a:gd name="T10" fmla="*/ 289 w 329"/>
              <a:gd name="T11" fmla="*/ 0 h 69"/>
              <a:gd name="T12" fmla="*/ 328 w 329"/>
              <a:gd name="T13" fmla="*/ 29 h 69"/>
              <a:gd name="T14" fmla="*/ 289 w 329"/>
              <a:gd name="T15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" h="69">
                <a:moveTo>
                  <a:pt x="289" y="68"/>
                </a:moveTo>
                <a:lnTo>
                  <a:pt x="289" y="68"/>
                </a:lnTo>
                <a:cubicBezTo>
                  <a:pt x="39" y="68"/>
                  <a:pt x="39" y="68"/>
                  <a:pt x="39" y="68"/>
                </a:cubicBezTo>
                <a:cubicBezTo>
                  <a:pt x="20" y="68"/>
                  <a:pt x="0" y="48"/>
                  <a:pt x="0" y="29"/>
                </a:cubicBezTo>
                <a:cubicBezTo>
                  <a:pt x="0" y="10"/>
                  <a:pt x="20" y="0"/>
                  <a:pt x="39" y="0"/>
                </a:cubicBezTo>
                <a:cubicBezTo>
                  <a:pt x="289" y="0"/>
                  <a:pt x="289" y="0"/>
                  <a:pt x="289" y="0"/>
                </a:cubicBezTo>
                <a:cubicBezTo>
                  <a:pt x="308" y="0"/>
                  <a:pt x="328" y="10"/>
                  <a:pt x="328" y="29"/>
                </a:cubicBezTo>
                <a:cubicBezTo>
                  <a:pt x="328" y="48"/>
                  <a:pt x="308" y="68"/>
                  <a:pt x="289" y="6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4" name="Freeform 604">
            <a:extLst>
              <a:ext uri="{FF2B5EF4-FFF2-40B4-BE49-F238E27FC236}">
                <a16:creationId xmlns:a16="http://schemas.microsoft.com/office/drawing/2014/main" id="{519CD59E-08C1-3F45-AE7F-EAB873966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1195" y="6029642"/>
            <a:ext cx="334015" cy="80164"/>
          </a:xfrm>
          <a:custGeom>
            <a:avLst/>
            <a:gdLst>
              <a:gd name="T0" fmla="*/ 289 w 329"/>
              <a:gd name="T1" fmla="*/ 77 h 78"/>
              <a:gd name="T2" fmla="*/ 289 w 329"/>
              <a:gd name="T3" fmla="*/ 77 h 78"/>
              <a:gd name="T4" fmla="*/ 39 w 329"/>
              <a:gd name="T5" fmla="*/ 77 h 78"/>
              <a:gd name="T6" fmla="*/ 0 w 329"/>
              <a:gd name="T7" fmla="*/ 39 h 78"/>
              <a:gd name="T8" fmla="*/ 39 w 329"/>
              <a:gd name="T9" fmla="*/ 0 h 78"/>
              <a:gd name="T10" fmla="*/ 289 w 329"/>
              <a:gd name="T11" fmla="*/ 0 h 78"/>
              <a:gd name="T12" fmla="*/ 328 w 329"/>
              <a:gd name="T13" fmla="*/ 39 h 78"/>
              <a:gd name="T14" fmla="*/ 289 w 329"/>
              <a:gd name="T15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" h="78">
                <a:moveTo>
                  <a:pt x="289" y="77"/>
                </a:moveTo>
                <a:lnTo>
                  <a:pt x="289" y="77"/>
                </a:lnTo>
                <a:cubicBezTo>
                  <a:pt x="39" y="77"/>
                  <a:pt x="39" y="77"/>
                  <a:pt x="39" y="77"/>
                </a:cubicBezTo>
                <a:cubicBezTo>
                  <a:pt x="20" y="77"/>
                  <a:pt x="0" y="58"/>
                  <a:pt x="0" y="39"/>
                </a:cubicBezTo>
                <a:cubicBezTo>
                  <a:pt x="0" y="20"/>
                  <a:pt x="20" y="0"/>
                  <a:pt x="39" y="0"/>
                </a:cubicBezTo>
                <a:cubicBezTo>
                  <a:pt x="289" y="0"/>
                  <a:pt x="289" y="0"/>
                  <a:pt x="289" y="0"/>
                </a:cubicBezTo>
                <a:cubicBezTo>
                  <a:pt x="308" y="0"/>
                  <a:pt x="328" y="20"/>
                  <a:pt x="328" y="39"/>
                </a:cubicBezTo>
                <a:cubicBezTo>
                  <a:pt x="328" y="58"/>
                  <a:pt x="308" y="77"/>
                  <a:pt x="289" y="7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5" name="Freeform 605">
            <a:extLst>
              <a:ext uri="{FF2B5EF4-FFF2-40B4-BE49-F238E27FC236}">
                <a16:creationId xmlns:a16="http://schemas.microsoft.com/office/drawing/2014/main" id="{9E58FC7F-E08E-4743-9A34-375B183A3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1195" y="11253650"/>
            <a:ext cx="280572" cy="280575"/>
          </a:xfrm>
          <a:custGeom>
            <a:avLst/>
            <a:gdLst>
              <a:gd name="T0" fmla="*/ 241 w 280"/>
              <a:gd name="T1" fmla="*/ 279 h 280"/>
              <a:gd name="T2" fmla="*/ 241 w 280"/>
              <a:gd name="T3" fmla="*/ 279 h 280"/>
              <a:gd name="T4" fmla="*/ 212 w 280"/>
              <a:gd name="T5" fmla="*/ 270 h 280"/>
              <a:gd name="T6" fmla="*/ 10 w 280"/>
              <a:gd name="T7" fmla="*/ 67 h 280"/>
              <a:gd name="T8" fmla="*/ 10 w 280"/>
              <a:gd name="T9" fmla="*/ 19 h 280"/>
              <a:gd name="T10" fmla="*/ 58 w 280"/>
              <a:gd name="T11" fmla="*/ 19 h 280"/>
              <a:gd name="T12" fmla="*/ 260 w 280"/>
              <a:gd name="T13" fmla="*/ 222 h 280"/>
              <a:gd name="T14" fmla="*/ 260 w 280"/>
              <a:gd name="T15" fmla="*/ 270 h 280"/>
              <a:gd name="T16" fmla="*/ 241 w 280"/>
              <a:gd name="T17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0" h="280">
                <a:moveTo>
                  <a:pt x="241" y="279"/>
                </a:moveTo>
                <a:lnTo>
                  <a:pt x="241" y="279"/>
                </a:lnTo>
                <a:cubicBezTo>
                  <a:pt x="231" y="279"/>
                  <a:pt x="222" y="279"/>
                  <a:pt x="212" y="270"/>
                </a:cubicBezTo>
                <a:cubicBezTo>
                  <a:pt x="10" y="67"/>
                  <a:pt x="10" y="67"/>
                  <a:pt x="10" y="67"/>
                </a:cubicBezTo>
                <a:cubicBezTo>
                  <a:pt x="0" y="48"/>
                  <a:pt x="0" y="29"/>
                  <a:pt x="10" y="19"/>
                </a:cubicBezTo>
                <a:cubicBezTo>
                  <a:pt x="20" y="0"/>
                  <a:pt x="48" y="0"/>
                  <a:pt x="58" y="19"/>
                </a:cubicBezTo>
                <a:cubicBezTo>
                  <a:pt x="260" y="222"/>
                  <a:pt x="260" y="222"/>
                  <a:pt x="260" y="222"/>
                </a:cubicBezTo>
                <a:cubicBezTo>
                  <a:pt x="279" y="231"/>
                  <a:pt x="279" y="260"/>
                  <a:pt x="260" y="270"/>
                </a:cubicBezTo>
                <a:cubicBezTo>
                  <a:pt x="260" y="279"/>
                  <a:pt x="251" y="279"/>
                  <a:pt x="241" y="27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7" name="Freeform 606">
            <a:extLst>
              <a:ext uri="{FF2B5EF4-FFF2-40B4-BE49-F238E27FC236}">
                <a16:creationId xmlns:a16="http://schemas.microsoft.com/office/drawing/2014/main" id="{31DF5C13-AD73-AE4A-848E-528BAC628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6058" y="11262557"/>
            <a:ext cx="285027" cy="271668"/>
          </a:xfrm>
          <a:custGeom>
            <a:avLst/>
            <a:gdLst>
              <a:gd name="T0" fmla="*/ 39 w 281"/>
              <a:gd name="T1" fmla="*/ 269 h 270"/>
              <a:gd name="T2" fmla="*/ 39 w 281"/>
              <a:gd name="T3" fmla="*/ 269 h 270"/>
              <a:gd name="T4" fmla="*/ 10 w 281"/>
              <a:gd name="T5" fmla="*/ 260 h 270"/>
              <a:gd name="T6" fmla="*/ 10 w 281"/>
              <a:gd name="T7" fmla="*/ 212 h 270"/>
              <a:gd name="T8" fmla="*/ 212 w 281"/>
              <a:gd name="T9" fmla="*/ 9 h 270"/>
              <a:gd name="T10" fmla="*/ 260 w 281"/>
              <a:gd name="T11" fmla="*/ 9 h 270"/>
              <a:gd name="T12" fmla="*/ 260 w 281"/>
              <a:gd name="T13" fmla="*/ 57 h 270"/>
              <a:gd name="T14" fmla="*/ 58 w 281"/>
              <a:gd name="T15" fmla="*/ 260 h 270"/>
              <a:gd name="T16" fmla="*/ 39 w 281"/>
              <a:gd name="T17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1" h="270">
                <a:moveTo>
                  <a:pt x="39" y="269"/>
                </a:moveTo>
                <a:lnTo>
                  <a:pt x="39" y="269"/>
                </a:lnTo>
                <a:cubicBezTo>
                  <a:pt x="29" y="269"/>
                  <a:pt x="20" y="269"/>
                  <a:pt x="10" y="260"/>
                </a:cubicBezTo>
                <a:cubicBezTo>
                  <a:pt x="0" y="250"/>
                  <a:pt x="0" y="221"/>
                  <a:pt x="10" y="212"/>
                </a:cubicBezTo>
                <a:cubicBezTo>
                  <a:pt x="212" y="9"/>
                  <a:pt x="212" y="9"/>
                  <a:pt x="212" y="9"/>
                </a:cubicBezTo>
                <a:cubicBezTo>
                  <a:pt x="232" y="0"/>
                  <a:pt x="251" y="0"/>
                  <a:pt x="260" y="9"/>
                </a:cubicBezTo>
                <a:cubicBezTo>
                  <a:pt x="280" y="19"/>
                  <a:pt x="280" y="48"/>
                  <a:pt x="260" y="57"/>
                </a:cubicBezTo>
                <a:cubicBezTo>
                  <a:pt x="58" y="260"/>
                  <a:pt x="58" y="260"/>
                  <a:pt x="58" y="260"/>
                </a:cubicBezTo>
                <a:cubicBezTo>
                  <a:pt x="58" y="269"/>
                  <a:pt x="49" y="269"/>
                  <a:pt x="39" y="26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8" name="Freeform 607">
            <a:extLst>
              <a:ext uri="{FF2B5EF4-FFF2-40B4-BE49-F238E27FC236}">
                <a16:creationId xmlns:a16="http://schemas.microsoft.com/office/drawing/2014/main" id="{1D52A340-21EA-FD4B-9A15-D8E7EDD65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6058" y="11467420"/>
            <a:ext cx="80164" cy="378553"/>
          </a:xfrm>
          <a:custGeom>
            <a:avLst/>
            <a:gdLst>
              <a:gd name="T0" fmla="*/ 39 w 78"/>
              <a:gd name="T1" fmla="*/ 376 h 377"/>
              <a:gd name="T2" fmla="*/ 39 w 78"/>
              <a:gd name="T3" fmla="*/ 376 h 377"/>
              <a:gd name="T4" fmla="*/ 0 w 78"/>
              <a:gd name="T5" fmla="*/ 337 h 377"/>
              <a:gd name="T6" fmla="*/ 0 w 78"/>
              <a:gd name="T7" fmla="*/ 29 h 377"/>
              <a:gd name="T8" fmla="*/ 39 w 78"/>
              <a:gd name="T9" fmla="*/ 0 h 377"/>
              <a:gd name="T10" fmla="*/ 39 w 78"/>
              <a:gd name="T11" fmla="*/ 0 h 377"/>
              <a:gd name="T12" fmla="*/ 68 w 78"/>
              <a:gd name="T13" fmla="*/ 29 h 377"/>
              <a:gd name="T14" fmla="*/ 77 w 78"/>
              <a:gd name="T15" fmla="*/ 337 h 377"/>
              <a:gd name="T16" fmla="*/ 39 w 78"/>
              <a:gd name="T17" fmla="*/ 376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8" h="377">
                <a:moveTo>
                  <a:pt x="39" y="376"/>
                </a:moveTo>
                <a:lnTo>
                  <a:pt x="39" y="376"/>
                </a:lnTo>
                <a:cubicBezTo>
                  <a:pt x="20" y="376"/>
                  <a:pt x="0" y="366"/>
                  <a:pt x="0" y="33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20" y="0"/>
                  <a:pt x="39" y="0"/>
                </a:cubicBezTo>
                <a:lnTo>
                  <a:pt x="39" y="0"/>
                </a:lnTo>
                <a:cubicBezTo>
                  <a:pt x="58" y="0"/>
                  <a:pt x="68" y="10"/>
                  <a:pt x="68" y="29"/>
                </a:cubicBezTo>
                <a:cubicBezTo>
                  <a:pt x="77" y="337"/>
                  <a:pt x="77" y="337"/>
                  <a:pt x="77" y="337"/>
                </a:cubicBezTo>
                <a:cubicBezTo>
                  <a:pt x="77" y="356"/>
                  <a:pt x="58" y="376"/>
                  <a:pt x="39" y="37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9" name="Freeform 608">
            <a:extLst>
              <a:ext uri="{FF2B5EF4-FFF2-40B4-BE49-F238E27FC236}">
                <a16:creationId xmlns:a16="http://schemas.microsoft.com/office/drawing/2014/main" id="{C6D7D90D-918D-7044-ADDB-5E31D6D88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8080" y="11565398"/>
            <a:ext cx="271665" cy="80164"/>
          </a:xfrm>
          <a:custGeom>
            <a:avLst/>
            <a:gdLst>
              <a:gd name="T0" fmla="*/ 231 w 271"/>
              <a:gd name="T1" fmla="*/ 77 h 78"/>
              <a:gd name="T2" fmla="*/ 231 w 271"/>
              <a:gd name="T3" fmla="*/ 77 h 78"/>
              <a:gd name="T4" fmla="*/ 29 w 271"/>
              <a:gd name="T5" fmla="*/ 77 h 78"/>
              <a:gd name="T6" fmla="*/ 0 w 271"/>
              <a:gd name="T7" fmla="*/ 39 h 78"/>
              <a:gd name="T8" fmla="*/ 29 w 271"/>
              <a:gd name="T9" fmla="*/ 0 h 78"/>
              <a:gd name="T10" fmla="*/ 231 w 271"/>
              <a:gd name="T11" fmla="*/ 0 h 78"/>
              <a:gd name="T12" fmla="*/ 270 w 271"/>
              <a:gd name="T13" fmla="*/ 39 h 78"/>
              <a:gd name="T14" fmla="*/ 231 w 271"/>
              <a:gd name="T15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1" h="78">
                <a:moveTo>
                  <a:pt x="231" y="77"/>
                </a:moveTo>
                <a:lnTo>
                  <a:pt x="231" y="77"/>
                </a:lnTo>
                <a:cubicBezTo>
                  <a:pt x="29" y="77"/>
                  <a:pt x="29" y="77"/>
                  <a:pt x="29" y="77"/>
                </a:cubicBezTo>
                <a:cubicBezTo>
                  <a:pt x="10" y="77"/>
                  <a:pt x="0" y="58"/>
                  <a:pt x="0" y="39"/>
                </a:cubicBezTo>
                <a:cubicBezTo>
                  <a:pt x="0" y="20"/>
                  <a:pt x="10" y="0"/>
                  <a:pt x="29" y="0"/>
                </a:cubicBezTo>
                <a:cubicBezTo>
                  <a:pt x="231" y="0"/>
                  <a:pt x="231" y="0"/>
                  <a:pt x="231" y="0"/>
                </a:cubicBezTo>
                <a:cubicBezTo>
                  <a:pt x="250" y="0"/>
                  <a:pt x="270" y="20"/>
                  <a:pt x="270" y="39"/>
                </a:cubicBezTo>
                <a:cubicBezTo>
                  <a:pt x="270" y="58"/>
                  <a:pt x="250" y="77"/>
                  <a:pt x="231" y="7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0" name="Freeform 609">
            <a:extLst>
              <a:ext uri="{FF2B5EF4-FFF2-40B4-BE49-F238E27FC236}">
                <a16:creationId xmlns:a16="http://schemas.microsoft.com/office/drawing/2014/main" id="{7C220A0A-728E-F64C-8B90-CDCC2C961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8080" y="11672283"/>
            <a:ext cx="271665" cy="80164"/>
          </a:xfrm>
          <a:custGeom>
            <a:avLst/>
            <a:gdLst>
              <a:gd name="T0" fmla="*/ 231 w 271"/>
              <a:gd name="T1" fmla="*/ 77 h 78"/>
              <a:gd name="T2" fmla="*/ 231 w 271"/>
              <a:gd name="T3" fmla="*/ 77 h 78"/>
              <a:gd name="T4" fmla="*/ 29 w 271"/>
              <a:gd name="T5" fmla="*/ 77 h 78"/>
              <a:gd name="T6" fmla="*/ 0 w 271"/>
              <a:gd name="T7" fmla="*/ 39 h 78"/>
              <a:gd name="T8" fmla="*/ 29 w 271"/>
              <a:gd name="T9" fmla="*/ 0 h 78"/>
              <a:gd name="T10" fmla="*/ 231 w 271"/>
              <a:gd name="T11" fmla="*/ 0 h 78"/>
              <a:gd name="T12" fmla="*/ 270 w 271"/>
              <a:gd name="T13" fmla="*/ 39 h 78"/>
              <a:gd name="T14" fmla="*/ 231 w 271"/>
              <a:gd name="T15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1" h="78">
                <a:moveTo>
                  <a:pt x="231" y="77"/>
                </a:moveTo>
                <a:lnTo>
                  <a:pt x="231" y="77"/>
                </a:lnTo>
                <a:cubicBezTo>
                  <a:pt x="29" y="77"/>
                  <a:pt x="29" y="77"/>
                  <a:pt x="29" y="77"/>
                </a:cubicBezTo>
                <a:cubicBezTo>
                  <a:pt x="10" y="77"/>
                  <a:pt x="0" y="58"/>
                  <a:pt x="0" y="39"/>
                </a:cubicBezTo>
                <a:cubicBezTo>
                  <a:pt x="0" y="20"/>
                  <a:pt x="10" y="0"/>
                  <a:pt x="29" y="0"/>
                </a:cubicBezTo>
                <a:cubicBezTo>
                  <a:pt x="231" y="0"/>
                  <a:pt x="231" y="0"/>
                  <a:pt x="231" y="0"/>
                </a:cubicBezTo>
                <a:cubicBezTo>
                  <a:pt x="250" y="0"/>
                  <a:pt x="270" y="20"/>
                  <a:pt x="270" y="39"/>
                </a:cubicBezTo>
                <a:cubicBezTo>
                  <a:pt x="270" y="58"/>
                  <a:pt x="250" y="77"/>
                  <a:pt x="231" y="7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1" name="Freeform 610">
            <a:extLst>
              <a:ext uri="{FF2B5EF4-FFF2-40B4-BE49-F238E27FC236}">
                <a16:creationId xmlns:a16="http://schemas.microsoft.com/office/drawing/2014/main" id="{797354C7-F6E4-DD41-8AF6-6DA8218E6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8586" y="3891941"/>
            <a:ext cx="1344971" cy="819452"/>
          </a:xfrm>
          <a:custGeom>
            <a:avLst/>
            <a:gdLst>
              <a:gd name="T0" fmla="*/ 1291 w 1330"/>
              <a:gd name="T1" fmla="*/ 809 h 810"/>
              <a:gd name="T2" fmla="*/ 1291 w 1330"/>
              <a:gd name="T3" fmla="*/ 809 h 810"/>
              <a:gd name="T4" fmla="*/ 39 w 1330"/>
              <a:gd name="T5" fmla="*/ 809 h 810"/>
              <a:gd name="T6" fmla="*/ 0 w 1330"/>
              <a:gd name="T7" fmla="*/ 771 h 810"/>
              <a:gd name="T8" fmla="*/ 0 w 1330"/>
              <a:gd name="T9" fmla="*/ 39 h 810"/>
              <a:gd name="T10" fmla="*/ 39 w 1330"/>
              <a:gd name="T11" fmla="*/ 0 h 810"/>
              <a:gd name="T12" fmla="*/ 1291 w 1330"/>
              <a:gd name="T13" fmla="*/ 0 h 810"/>
              <a:gd name="T14" fmla="*/ 1329 w 1330"/>
              <a:gd name="T15" fmla="*/ 39 h 810"/>
              <a:gd name="T16" fmla="*/ 1329 w 1330"/>
              <a:gd name="T17" fmla="*/ 771 h 810"/>
              <a:gd name="T18" fmla="*/ 1291 w 1330"/>
              <a:gd name="T19" fmla="*/ 809 h 810"/>
              <a:gd name="T20" fmla="*/ 58 w 1330"/>
              <a:gd name="T21" fmla="*/ 761 h 810"/>
              <a:gd name="T22" fmla="*/ 58 w 1330"/>
              <a:gd name="T23" fmla="*/ 761 h 810"/>
              <a:gd name="T24" fmla="*/ 1281 w 1330"/>
              <a:gd name="T25" fmla="*/ 761 h 810"/>
              <a:gd name="T26" fmla="*/ 1281 w 1330"/>
              <a:gd name="T27" fmla="*/ 49 h 810"/>
              <a:gd name="T28" fmla="*/ 58 w 1330"/>
              <a:gd name="T29" fmla="*/ 49 h 810"/>
              <a:gd name="T30" fmla="*/ 58 w 1330"/>
              <a:gd name="T31" fmla="*/ 761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30" h="810">
                <a:moveTo>
                  <a:pt x="1291" y="809"/>
                </a:moveTo>
                <a:lnTo>
                  <a:pt x="1291" y="809"/>
                </a:lnTo>
                <a:cubicBezTo>
                  <a:pt x="39" y="809"/>
                  <a:pt x="39" y="809"/>
                  <a:pt x="39" y="809"/>
                </a:cubicBezTo>
                <a:cubicBezTo>
                  <a:pt x="19" y="809"/>
                  <a:pt x="0" y="790"/>
                  <a:pt x="0" y="77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0"/>
                  <a:pt x="19" y="0"/>
                  <a:pt x="39" y="0"/>
                </a:cubicBezTo>
                <a:cubicBezTo>
                  <a:pt x="1291" y="0"/>
                  <a:pt x="1291" y="0"/>
                  <a:pt x="1291" y="0"/>
                </a:cubicBezTo>
                <a:cubicBezTo>
                  <a:pt x="1319" y="0"/>
                  <a:pt x="1329" y="10"/>
                  <a:pt x="1329" y="39"/>
                </a:cubicBezTo>
                <a:cubicBezTo>
                  <a:pt x="1329" y="771"/>
                  <a:pt x="1329" y="771"/>
                  <a:pt x="1329" y="771"/>
                </a:cubicBezTo>
                <a:cubicBezTo>
                  <a:pt x="1329" y="790"/>
                  <a:pt x="1319" y="809"/>
                  <a:pt x="1291" y="809"/>
                </a:cubicBezTo>
                <a:close/>
                <a:moveTo>
                  <a:pt x="58" y="761"/>
                </a:moveTo>
                <a:lnTo>
                  <a:pt x="58" y="761"/>
                </a:lnTo>
                <a:cubicBezTo>
                  <a:pt x="1281" y="761"/>
                  <a:pt x="1281" y="761"/>
                  <a:pt x="1281" y="761"/>
                </a:cubicBezTo>
                <a:cubicBezTo>
                  <a:pt x="1281" y="49"/>
                  <a:pt x="1281" y="49"/>
                  <a:pt x="1281" y="49"/>
                </a:cubicBezTo>
                <a:cubicBezTo>
                  <a:pt x="58" y="49"/>
                  <a:pt x="58" y="49"/>
                  <a:pt x="58" y="49"/>
                </a:cubicBezTo>
                <a:lnTo>
                  <a:pt x="58" y="7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2" name="Freeform 611">
            <a:extLst>
              <a:ext uri="{FF2B5EF4-FFF2-40B4-BE49-F238E27FC236}">
                <a16:creationId xmlns:a16="http://schemas.microsoft.com/office/drawing/2014/main" id="{9AB0074D-3026-B84D-A827-5F64D6C9A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192" y="4016640"/>
            <a:ext cx="565599" cy="48988"/>
          </a:xfrm>
          <a:custGeom>
            <a:avLst/>
            <a:gdLst>
              <a:gd name="T0" fmla="*/ 539 w 560"/>
              <a:gd name="T1" fmla="*/ 48 h 49"/>
              <a:gd name="T2" fmla="*/ 539 w 560"/>
              <a:gd name="T3" fmla="*/ 48 h 49"/>
              <a:gd name="T4" fmla="*/ 19 w 560"/>
              <a:gd name="T5" fmla="*/ 48 h 49"/>
              <a:gd name="T6" fmla="*/ 0 w 560"/>
              <a:gd name="T7" fmla="*/ 19 h 49"/>
              <a:gd name="T8" fmla="*/ 19 w 560"/>
              <a:gd name="T9" fmla="*/ 0 h 49"/>
              <a:gd name="T10" fmla="*/ 539 w 560"/>
              <a:gd name="T11" fmla="*/ 0 h 49"/>
              <a:gd name="T12" fmla="*/ 559 w 560"/>
              <a:gd name="T13" fmla="*/ 19 h 49"/>
              <a:gd name="T14" fmla="*/ 539 w 560"/>
              <a:gd name="T1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0" h="49">
                <a:moveTo>
                  <a:pt x="539" y="48"/>
                </a:moveTo>
                <a:lnTo>
                  <a:pt x="539" y="48"/>
                </a:lnTo>
                <a:cubicBezTo>
                  <a:pt x="19" y="48"/>
                  <a:pt x="19" y="48"/>
                  <a:pt x="19" y="48"/>
                </a:cubicBezTo>
                <a:cubicBezTo>
                  <a:pt x="9" y="48"/>
                  <a:pt x="0" y="38"/>
                  <a:pt x="0" y="19"/>
                </a:cubicBezTo>
                <a:cubicBezTo>
                  <a:pt x="0" y="9"/>
                  <a:pt x="9" y="0"/>
                  <a:pt x="19" y="0"/>
                </a:cubicBezTo>
                <a:cubicBezTo>
                  <a:pt x="539" y="0"/>
                  <a:pt x="539" y="0"/>
                  <a:pt x="539" y="0"/>
                </a:cubicBezTo>
                <a:cubicBezTo>
                  <a:pt x="549" y="0"/>
                  <a:pt x="559" y="9"/>
                  <a:pt x="559" y="19"/>
                </a:cubicBezTo>
                <a:cubicBezTo>
                  <a:pt x="559" y="38"/>
                  <a:pt x="549" y="48"/>
                  <a:pt x="539" y="4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3" name="Freeform 612">
            <a:extLst>
              <a:ext uri="{FF2B5EF4-FFF2-40B4-BE49-F238E27FC236}">
                <a16:creationId xmlns:a16="http://schemas.microsoft.com/office/drawing/2014/main" id="{A7BB1AB6-0076-6E47-AE2B-CD316F64C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192" y="4145791"/>
            <a:ext cx="436447" cy="48990"/>
          </a:xfrm>
          <a:custGeom>
            <a:avLst/>
            <a:gdLst>
              <a:gd name="T0" fmla="*/ 404 w 434"/>
              <a:gd name="T1" fmla="*/ 48 h 49"/>
              <a:gd name="T2" fmla="*/ 404 w 434"/>
              <a:gd name="T3" fmla="*/ 48 h 49"/>
              <a:gd name="T4" fmla="*/ 19 w 434"/>
              <a:gd name="T5" fmla="*/ 48 h 49"/>
              <a:gd name="T6" fmla="*/ 0 w 434"/>
              <a:gd name="T7" fmla="*/ 19 h 49"/>
              <a:gd name="T8" fmla="*/ 19 w 434"/>
              <a:gd name="T9" fmla="*/ 0 h 49"/>
              <a:gd name="T10" fmla="*/ 404 w 434"/>
              <a:gd name="T11" fmla="*/ 0 h 49"/>
              <a:gd name="T12" fmla="*/ 433 w 434"/>
              <a:gd name="T13" fmla="*/ 19 h 49"/>
              <a:gd name="T14" fmla="*/ 404 w 434"/>
              <a:gd name="T1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4" h="49">
                <a:moveTo>
                  <a:pt x="404" y="48"/>
                </a:moveTo>
                <a:lnTo>
                  <a:pt x="404" y="48"/>
                </a:lnTo>
                <a:cubicBezTo>
                  <a:pt x="19" y="48"/>
                  <a:pt x="19" y="48"/>
                  <a:pt x="19" y="48"/>
                </a:cubicBezTo>
                <a:cubicBezTo>
                  <a:pt x="9" y="48"/>
                  <a:pt x="0" y="38"/>
                  <a:pt x="0" y="19"/>
                </a:cubicBezTo>
                <a:cubicBezTo>
                  <a:pt x="0" y="9"/>
                  <a:pt x="9" y="0"/>
                  <a:pt x="19" y="0"/>
                </a:cubicBezTo>
                <a:cubicBezTo>
                  <a:pt x="404" y="0"/>
                  <a:pt x="404" y="0"/>
                  <a:pt x="404" y="0"/>
                </a:cubicBezTo>
                <a:cubicBezTo>
                  <a:pt x="424" y="0"/>
                  <a:pt x="433" y="9"/>
                  <a:pt x="433" y="19"/>
                </a:cubicBezTo>
                <a:cubicBezTo>
                  <a:pt x="433" y="38"/>
                  <a:pt x="424" y="48"/>
                  <a:pt x="404" y="4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4" name="Freeform 613">
            <a:extLst>
              <a:ext uri="{FF2B5EF4-FFF2-40B4-BE49-F238E27FC236}">
                <a16:creationId xmlns:a16="http://schemas.microsoft.com/office/drawing/2014/main" id="{4176C339-8CB5-2A4A-B5AB-0E167CBC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5415" y="4533251"/>
            <a:ext cx="57895" cy="48988"/>
          </a:xfrm>
          <a:custGeom>
            <a:avLst/>
            <a:gdLst>
              <a:gd name="T0" fmla="*/ 28 w 58"/>
              <a:gd name="T1" fmla="*/ 48 h 49"/>
              <a:gd name="T2" fmla="*/ 28 w 58"/>
              <a:gd name="T3" fmla="*/ 48 h 49"/>
              <a:gd name="T4" fmla="*/ 28 w 58"/>
              <a:gd name="T5" fmla="*/ 48 h 49"/>
              <a:gd name="T6" fmla="*/ 0 w 58"/>
              <a:gd name="T7" fmla="*/ 29 h 49"/>
              <a:gd name="T8" fmla="*/ 28 w 58"/>
              <a:gd name="T9" fmla="*/ 0 h 49"/>
              <a:gd name="T10" fmla="*/ 28 w 58"/>
              <a:gd name="T11" fmla="*/ 0 h 49"/>
              <a:gd name="T12" fmla="*/ 57 w 58"/>
              <a:gd name="T13" fmla="*/ 29 h 49"/>
              <a:gd name="T14" fmla="*/ 28 w 58"/>
              <a:gd name="T1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" h="49">
                <a:moveTo>
                  <a:pt x="28" y="48"/>
                </a:moveTo>
                <a:lnTo>
                  <a:pt x="28" y="48"/>
                </a:lnTo>
                <a:lnTo>
                  <a:pt x="28" y="48"/>
                </a:lnTo>
                <a:cubicBezTo>
                  <a:pt x="9" y="48"/>
                  <a:pt x="0" y="39"/>
                  <a:pt x="0" y="29"/>
                </a:cubicBezTo>
                <a:cubicBezTo>
                  <a:pt x="0" y="10"/>
                  <a:pt x="9" y="0"/>
                  <a:pt x="28" y="0"/>
                </a:cubicBezTo>
                <a:lnTo>
                  <a:pt x="28" y="0"/>
                </a:lnTo>
                <a:cubicBezTo>
                  <a:pt x="38" y="0"/>
                  <a:pt x="57" y="10"/>
                  <a:pt x="57" y="29"/>
                </a:cubicBezTo>
                <a:cubicBezTo>
                  <a:pt x="57" y="39"/>
                  <a:pt x="38" y="48"/>
                  <a:pt x="28" y="4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5" name="Freeform 614">
            <a:extLst>
              <a:ext uri="{FF2B5EF4-FFF2-40B4-BE49-F238E27FC236}">
                <a16:creationId xmlns:a16="http://schemas.microsoft.com/office/drawing/2014/main" id="{45CF7B28-55B7-054D-8C9C-72BD8B44C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3667" y="4533251"/>
            <a:ext cx="293934" cy="48988"/>
          </a:xfrm>
          <a:custGeom>
            <a:avLst/>
            <a:gdLst>
              <a:gd name="T0" fmla="*/ 259 w 289"/>
              <a:gd name="T1" fmla="*/ 48 h 49"/>
              <a:gd name="T2" fmla="*/ 259 w 289"/>
              <a:gd name="T3" fmla="*/ 48 h 49"/>
              <a:gd name="T4" fmla="*/ 259 w 289"/>
              <a:gd name="T5" fmla="*/ 48 h 49"/>
              <a:gd name="T6" fmla="*/ 231 w 289"/>
              <a:gd name="T7" fmla="*/ 29 h 49"/>
              <a:gd name="T8" fmla="*/ 259 w 289"/>
              <a:gd name="T9" fmla="*/ 0 h 49"/>
              <a:gd name="T10" fmla="*/ 259 w 289"/>
              <a:gd name="T11" fmla="*/ 0 h 49"/>
              <a:gd name="T12" fmla="*/ 288 w 289"/>
              <a:gd name="T13" fmla="*/ 29 h 49"/>
              <a:gd name="T14" fmla="*/ 259 w 289"/>
              <a:gd name="T15" fmla="*/ 48 h 49"/>
              <a:gd name="T16" fmla="*/ 182 w 289"/>
              <a:gd name="T17" fmla="*/ 48 h 49"/>
              <a:gd name="T18" fmla="*/ 182 w 289"/>
              <a:gd name="T19" fmla="*/ 48 h 49"/>
              <a:gd name="T20" fmla="*/ 182 w 289"/>
              <a:gd name="T21" fmla="*/ 48 h 49"/>
              <a:gd name="T22" fmla="*/ 154 w 289"/>
              <a:gd name="T23" fmla="*/ 29 h 49"/>
              <a:gd name="T24" fmla="*/ 182 w 289"/>
              <a:gd name="T25" fmla="*/ 0 h 49"/>
              <a:gd name="T26" fmla="*/ 182 w 289"/>
              <a:gd name="T27" fmla="*/ 0 h 49"/>
              <a:gd name="T28" fmla="*/ 211 w 289"/>
              <a:gd name="T29" fmla="*/ 29 h 49"/>
              <a:gd name="T30" fmla="*/ 182 w 289"/>
              <a:gd name="T31" fmla="*/ 48 h 49"/>
              <a:gd name="T32" fmla="*/ 105 w 289"/>
              <a:gd name="T33" fmla="*/ 48 h 49"/>
              <a:gd name="T34" fmla="*/ 105 w 289"/>
              <a:gd name="T35" fmla="*/ 48 h 49"/>
              <a:gd name="T36" fmla="*/ 105 w 289"/>
              <a:gd name="T37" fmla="*/ 48 h 49"/>
              <a:gd name="T38" fmla="*/ 77 w 289"/>
              <a:gd name="T39" fmla="*/ 29 h 49"/>
              <a:gd name="T40" fmla="*/ 105 w 289"/>
              <a:gd name="T41" fmla="*/ 0 h 49"/>
              <a:gd name="T42" fmla="*/ 105 w 289"/>
              <a:gd name="T43" fmla="*/ 0 h 49"/>
              <a:gd name="T44" fmla="*/ 134 w 289"/>
              <a:gd name="T45" fmla="*/ 29 h 49"/>
              <a:gd name="T46" fmla="*/ 105 w 289"/>
              <a:gd name="T47" fmla="*/ 48 h 49"/>
              <a:gd name="T48" fmla="*/ 28 w 289"/>
              <a:gd name="T49" fmla="*/ 48 h 49"/>
              <a:gd name="T50" fmla="*/ 28 w 289"/>
              <a:gd name="T51" fmla="*/ 48 h 49"/>
              <a:gd name="T52" fmla="*/ 28 w 289"/>
              <a:gd name="T53" fmla="*/ 48 h 49"/>
              <a:gd name="T54" fmla="*/ 0 w 289"/>
              <a:gd name="T55" fmla="*/ 29 h 49"/>
              <a:gd name="T56" fmla="*/ 28 w 289"/>
              <a:gd name="T57" fmla="*/ 0 h 49"/>
              <a:gd name="T58" fmla="*/ 28 w 289"/>
              <a:gd name="T59" fmla="*/ 0 h 49"/>
              <a:gd name="T60" fmla="*/ 57 w 289"/>
              <a:gd name="T61" fmla="*/ 29 h 49"/>
              <a:gd name="T62" fmla="*/ 28 w 289"/>
              <a:gd name="T63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9" h="49">
                <a:moveTo>
                  <a:pt x="259" y="48"/>
                </a:moveTo>
                <a:lnTo>
                  <a:pt x="259" y="48"/>
                </a:lnTo>
                <a:lnTo>
                  <a:pt x="259" y="48"/>
                </a:lnTo>
                <a:cubicBezTo>
                  <a:pt x="240" y="48"/>
                  <a:pt x="231" y="39"/>
                  <a:pt x="231" y="29"/>
                </a:cubicBezTo>
                <a:cubicBezTo>
                  <a:pt x="231" y="10"/>
                  <a:pt x="240" y="0"/>
                  <a:pt x="259" y="0"/>
                </a:cubicBezTo>
                <a:lnTo>
                  <a:pt x="259" y="0"/>
                </a:lnTo>
                <a:cubicBezTo>
                  <a:pt x="279" y="0"/>
                  <a:pt x="288" y="10"/>
                  <a:pt x="288" y="29"/>
                </a:cubicBezTo>
                <a:cubicBezTo>
                  <a:pt x="288" y="39"/>
                  <a:pt x="279" y="48"/>
                  <a:pt x="259" y="48"/>
                </a:cubicBezTo>
                <a:close/>
                <a:moveTo>
                  <a:pt x="182" y="48"/>
                </a:moveTo>
                <a:lnTo>
                  <a:pt x="182" y="48"/>
                </a:lnTo>
                <a:lnTo>
                  <a:pt x="182" y="48"/>
                </a:lnTo>
                <a:cubicBezTo>
                  <a:pt x="173" y="48"/>
                  <a:pt x="154" y="39"/>
                  <a:pt x="154" y="29"/>
                </a:cubicBezTo>
                <a:cubicBezTo>
                  <a:pt x="154" y="10"/>
                  <a:pt x="173" y="0"/>
                  <a:pt x="182" y="0"/>
                </a:cubicBezTo>
                <a:lnTo>
                  <a:pt x="182" y="0"/>
                </a:lnTo>
                <a:cubicBezTo>
                  <a:pt x="202" y="0"/>
                  <a:pt x="211" y="10"/>
                  <a:pt x="211" y="29"/>
                </a:cubicBezTo>
                <a:cubicBezTo>
                  <a:pt x="211" y="39"/>
                  <a:pt x="202" y="48"/>
                  <a:pt x="182" y="48"/>
                </a:cubicBezTo>
                <a:close/>
                <a:moveTo>
                  <a:pt x="105" y="48"/>
                </a:moveTo>
                <a:lnTo>
                  <a:pt x="105" y="48"/>
                </a:lnTo>
                <a:lnTo>
                  <a:pt x="105" y="48"/>
                </a:lnTo>
                <a:cubicBezTo>
                  <a:pt x="96" y="48"/>
                  <a:pt x="77" y="39"/>
                  <a:pt x="77" y="29"/>
                </a:cubicBezTo>
                <a:cubicBezTo>
                  <a:pt x="77" y="10"/>
                  <a:pt x="96" y="0"/>
                  <a:pt x="105" y="0"/>
                </a:cubicBezTo>
                <a:lnTo>
                  <a:pt x="105" y="0"/>
                </a:lnTo>
                <a:cubicBezTo>
                  <a:pt x="125" y="0"/>
                  <a:pt x="134" y="10"/>
                  <a:pt x="134" y="29"/>
                </a:cubicBezTo>
                <a:cubicBezTo>
                  <a:pt x="134" y="39"/>
                  <a:pt x="125" y="48"/>
                  <a:pt x="105" y="48"/>
                </a:cubicBezTo>
                <a:close/>
                <a:moveTo>
                  <a:pt x="28" y="48"/>
                </a:moveTo>
                <a:lnTo>
                  <a:pt x="28" y="48"/>
                </a:lnTo>
                <a:lnTo>
                  <a:pt x="28" y="48"/>
                </a:lnTo>
                <a:cubicBezTo>
                  <a:pt x="19" y="48"/>
                  <a:pt x="0" y="39"/>
                  <a:pt x="0" y="29"/>
                </a:cubicBezTo>
                <a:cubicBezTo>
                  <a:pt x="0" y="10"/>
                  <a:pt x="19" y="0"/>
                  <a:pt x="28" y="0"/>
                </a:cubicBezTo>
                <a:lnTo>
                  <a:pt x="28" y="0"/>
                </a:lnTo>
                <a:cubicBezTo>
                  <a:pt x="48" y="0"/>
                  <a:pt x="57" y="10"/>
                  <a:pt x="57" y="29"/>
                </a:cubicBezTo>
                <a:cubicBezTo>
                  <a:pt x="57" y="39"/>
                  <a:pt x="48" y="48"/>
                  <a:pt x="28" y="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6" name="Freeform 615">
            <a:extLst>
              <a:ext uri="{FF2B5EF4-FFF2-40B4-BE49-F238E27FC236}">
                <a16:creationId xmlns:a16="http://schemas.microsoft.com/office/drawing/2014/main" id="{03DA645A-DC22-DC44-8897-5FEC21FAB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6862" y="4533251"/>
            <a:ext cx="48990" cy="48988"/>
          </a:xfrm>
          <a:custGeom>
            <a:avLst/>
            <a:gdLst>
              <a:gd name="T0" fmla="*/ 19 w 49"/>
              <a:gd name="T1" fmla="*/ 48 h 49"/>
              <a:gd name="T2" fmla="*/ 19 w 49"/>
              <a:gd name="T3" fmla="*/ 48 h 49"/>
              <a:gd name="T4" fmla="*/ 19 w 49"/>
              <a:gd name="T5" fmla="*/ 48 h 49"/>
              <a:gd name="T6" fmla="*/ 0 w 49"/>
              <a:gd name="T7" fmla="*/ 29 h 49"/>
              <a:gd name="T8" fmla="*/ 19 w 49"/>
              <a:gd name="T9" fmla="*/ 0 h 49"/>
              <a:gd name="T10" fmla="*/ 19 w 49"/>
              <a:gd name="T11" fmla="*/ 0 h 49"/>
              <a:gd name="T12" fmla="*/ 48 w 49"/>
              <a:gd name="T13" fmla="*/ 29 h 49"/>
              <a:gd name="T14" fmla="*/ 19 w 49"/>
              <a:gd name="T1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" h="49">
                <a:moveTo>
                  <a:pt x="19" y="48"/>
                </a:moveTo>
                <a:lnTo>
                  <a:pt x="19" y="48"/>
                </a:lnTo>
                <a:lnTo>
                  <a:pt x="19" y="48"/>
                </a:lnTo>
                <a:cubicBezTo>
                  <a:pt x="10" y="48"/>
                  <a:pt x="0" y="39"/>
                  <a:pt x="0" y="29"/>
                </a:cubicBezTo>
                <a:cubicBezTo>
                  <a:pt x="0" y="10"/>
                  <a:pt x="10" y="0"/>
                  <a:pt x="19" y="0"/>
                </a:cubicBezTo>
                <a:lnTo>
                  <a:pt x="19" y="0"/>
                </a:lnTo>
                <a:cubicBezTo>
                  <a:pt x="39" y="0"/>
                  <a:pt x="48" y="10"/>
                  <a:pt x="48" y="29"/>
                </a:cubicBezTo>
                <a:cubicBezTo>
                  <a:pt x="48" y="39"/>
                  <a:pt x="39" y="48"/>
                  <a:pt x="19" y="4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7" name="Freeform 616">
            <a:extLst>
              <a:ext uri="{FF2B5EF4-FFF2-40B4-BE49-F238E27FC236}">
                <a16:creationId xmlns:a16="http://schemas.microsoft.com/office/drawing/2014/main" id="{54A51FAF-0F8A-6F4B-86E6-F9A0BD352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7955" y="4395190"/>
            <a:ext cx="445355" cy="48990"/>
          </a:xfrm>
          <a:custGeom>
            <a:avLst/>
            <a:gdLst>
              <a:gd name="T0" fmla="*/ 413 w 443"/>
              <a:gd name="T1" fmla="*/ 49 h 50"/>
              <a:gd name="T2" fmla="*/ 413 w 443"/>
              <a:gd name="T3" fmla="*/ 49 h 50"/>
              <a:gd name="T4" fmla="*/ 19 w 443"/>
              <a:gd name="T5" fmla="*/ 49 h 50"/>
              <a:gd name="T6" fmla="*/ 0 w 443"/>
              <a:gd name="T7" fmla="*/ 29 h 50"/>
              <a:gd name="T8" fmla="*/ 19 w 443"/>
              <a:gd name="T9" fmla="*/ 0 h 50"/>
              <a:gd name="T10" fmla="*/ 413 w 443"/>
              <a:gd name="T11" fmla="*/ 0 h 50"/>
              <a:gd name="T12" fmla="*/ 442 w 443"/>
              <a:gd name="T13" fmla="*/ 29 h 50"/>
              <a:gd name="T14" fmla="*/ 413 w 443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3" h="50">
                <a:moveTo>
                  <a:pt x="413" y="49"/>
                </a:moveTo>
                <a:lnTo>
                  <a:pt x="413" y="49"/>
                </a:lnTo>
                <a:cubicBezTo>
                  <a:pt x="19" y="49"/>
                  <a:pt x="19" y="49"/>
                  <a:pt x="19" y="49"/>
                </a:cubicBezTo>
                <a:cubicBezTo>
                  <a:pt x="9" y="49"/>
                  <a:pt x="0" y="39"/>
                  <a:pt x="0" y="29"/>
                </a:cubicBezTo>
                <a:cubicBezTo>
                  <a:pt x="0" y="10"/>
                  <a:pt x="9" y="0"/>
                  <a:pt x="19" y="0"/>
                </a:cubicBezTo>
                <a:cubicBezTo>
                  <a:pt x="413" y="0"/>
                  <a:pt x="413" y="0"/>
                  <a:pt x="413" y="0"/>
                </a:cubicBezTo>
                <a:cubicBezTo>
                  <a:pt x="423" y="0"/>
                  <a:pt x="442" y="10"/>
                  <a:pt x="442" y="29"/>
                </a:cubicBezTo>
                <a:cubicBezTo>
                  <a:pt x="442" y="39"/>
                  <a:pt x="423" y="49"/>
                  <a:pt x="413" y="4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8" name="Freeform 617">
            <a:extLst>
              <a:ext uri="{FF2B5EF4-FFF2-40B4-BE49-F238E27FC236}">
                <a16:creationId xmlns:a16="http://schemas.microsoft.com/office/drawing/2014/main" id="{51C31EB9-E27B-B549-89F6-47BAD8789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192" y="4395190"/>
            <a:ext cx="244944" cy="187049"/>
          </a:xfrm>
          <a:custGeom>
            <a:avLst/>
            <a:gdLst>
              <a:gd name="T0" fmla="*/ 212 w 241"/>
              <a:gd name="T1" fmla="*/ 183 h 184"/>
              <a:gd name="T2" fmla="*/ 212 w 241"/>
              <a:gd name="T3" fmla="*/ 183 h 184"/>
              <a:gd name="T4" fmla="*/ 19 w 241"/>
              <a:gd name="T5" fmla="*/ 183 h 184"/>
              <a:gd name="T6" fmla="*/ 0 w 241"/>
              <a:gd name="T7" fmla="*/ 154 h 184"/>
              <a:gd name="T8" fmla="*/ 0 w 241"/>
              <a:gd name="T9" fmla="*/ 29 h 184"/>
              <a:gd name="T10" fmla="*/ 19 w 241"/>
              <a:gd name="T11" fmla="*/ 0 h 184"/>
              <a:gd name="T12" fmla="*/ 212 w 241"/>
              <a:gd name="T13" fmla="*/ 0 h 184"/>
              <a:gd name="T14" fmla="*/ 240 w 241"/>
              <a:gd name="T15" fmla="*/ 29 h 184"/>
              <a:gd name="T16" fmla="*/ 240 w 241"/>
              <a:gd name="T17" fmla="*/ 154 h 184"/>
              <a:gd name="T18" fmla="*/ 212 w 241"/>
              <a:gd name="T19" fmla="*/ 183 h 184"/>
              <a:gd name="T20" fmla="*/ 48 w 241"/>
              <a:gd name="T21" fmla="*/ 126 h 184"/>
              <a:gd name="T22" fmla="*/ 48 w 241"/>
              <a:gd name="T23" fmla="*/ 126 h 184"/>
              <a:gd name="T24" fmla="*/ 192 w 241"/>
              <a:gd name="T25" fmla="*/ 126 h 184"/>
              <a:gd name="T26" fmla="*/ 192 w 241"/>
              <a:gd name="T27" fmla="*/ 49 h 184"/>
              <a:gd name="T28" fmla="*/ 48 w 241"/>
              <a:gd name="T29" fmla="*/ 49 h 184"/>
              <a:gd name="T30" fmla="*/ 48 w 241"/>
              <a:gd name="T31" fmla="*/ 12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1" h="184">
                <a:moveTo>
                  <a:pt x="212" y="183"/>
                </a:moveTo>
                <a:lnTo>
                  <a:pt x="212" y="183"/>
                </a:lnTo>
                <a:cubicBezTo>
                  <a:pt x="19" y="183"/>
                  <a:pt x="19" y="183"/>
                  <a:pt x="19" y="183"/>
                </a:cubicBezTo>
                <a:cubicBezTo>
                  <a:pt x="9" y="183"/>
                  <a:pt x="0" y="164"/>
                  <a:pt x="0" y="154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9" y="0"/>
                  <a:pt x="19" y="0"/>
                </a:cubicBezTo>
                <a:cubicBezTo>
                  <a:pt x="212" y="0"/>
                  <a:pt x="212" y="0"/>
                  <a:pt x="212" y="0"/>
                </a:cubicBezTo>
                <a:cubicBezTo>
                  <a:pt x="231" y="0"/>
                  <a:pt x="240" y="10"/>
                  <a:pt x="240" y="29"/>
                </a:cubicBezTo>
                <a:cubicBezTo>
                  <a:pt x="240" y="154"/>
                  <a:pt x="240" y="154"/>
                  <a:pt x="240" y="154"/>
                </a:cubicBezTo>
                <a:cubicBezTo>
                  <a:pt x="240" y="164"/>
                  <a:pt x="231" y="183"/>
                  <a:pt x="212" y="183"/>
                </a:cubicBezTo>
                <a:close/>
                <a:moveTo>
                  <a:pt x="48" y="126"/>
                </a:moveTo>
                <a:lnTo>
                  <a:pt x="48" y="126"/>
                </a:lnTo>
                <a:cubicBezTo>
                  <a:pt x="192" y="126"/>
                  <a:pt x="192" y="126"/>
                  <a:pt x="192" y="126"/>
                </a:cubicBezTo>
                <a:cubicBezTo>
                  <a:pt x="192" y="49"/>
                  <a:pt x="192" y="49"/>
                  <a:pt x="192" y="49"/>
                </a:cubicBezTo>
                <a:cubicBezTo>
                  <a:pt x="48" y="49"/>
                  <a:pt x="48" y="49"/>
                  <a:pt x="48" y="49"/>
                </a:cubicBezTo>
                <a:lnTo>
                  <a:pt x="48" y="1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9" name="Freeform 618">
            <a:extLst>
              <a:ext uri="{FF2B5EF4-FFF2-40B4-BE49-F238E27FC236}">
                <a16:creationId xmlns:a16="http://schemas.microsoft.com/office/drawing/2014/main" id="{A5E42B9A-D26C-1D4A-911D-E9A7541D5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6261" y="4016640"/>
            <a:ext cx="187049" cy="48988"/>
          </a:xfrm>
          <a:custGeom>
            <a:avLst/>
            <a:gdLst>
              <a:gd name="T0" fmla="*/ 154 w 184"/>
              <a:gd name="T1" fmla="*/ 48 h 49"/>
              <a:gd name="T2" fmla="*/ 154 w 184"/>
              <a:gd name="T3" fmla="*/ 48 h 49"/>
              <a:gd name="T4" fmla="*/ 20 w 184"/>
              <a:gd name="T5" fmla="*/ 48 h 49"/>
              <a:gd name="T6" fmla="*/ 0 w 184"/>
              <a:gd name="T7" fmla="*/ 19 h 49"/>
              <a:gd name="T8" fmla="*/ 20 w 184"/>
              <a:gd name="T9" fmla="*/ 0 h 49"/>
              <a:gd name="T10" fmla="*/ 154 w 184"/>
              <a:gd name="T11" fmla="*/ 0 h 49"/>
              <a:gd name="T12" fmla="*/ 183 w 184"/>
              <a:gd name="T13" fmla="*/ 19 h 49"/>
              <a:gd name="T14" fmla="*/ 154 w 184"/>
              <a:gd name="T1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4" h="49">
                <a:moveTo>
                  <a:pt x="154" y="48"/>
                </a:moveTo>
                <a:lnTo>
                  <a:pt x="154" y="48"/>
                </a:lnTo>
                <a:cubicBezTo>
                  <a:pt x="20" y="48"/>
                  <a:pt x="20" y="48"/>
                  <a:pt x="20" y="48"/>
                </a:cubicBezTo>
                <a:cubicBezTo>
                  <a:pt x="10" y="48"/>
                  <a:pt x="0" y="38"/>
                  <a:pt x="0" y="19"/>
                </a:cubicBezTo>
                <a:cubicBezTo>
                  <a:pt x="0" y="9"/>
                  <a:pt x="10" y="0"/>
                  <a:pt x="20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64" y="0"/>
                  <a:pt x="183" y="9"/>
                  <a:pt x="183" y="19"/>
                </a:cubicBezTo>
                <a:cubicBezTo>
                  <a:pt x="183" y="38"/>
                  <a:pt x="164" y="48"/>
                  <a:pt x="154" y="4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0" name="Freeform 619">
            <a:extLst>
              <a:ext uri="{FF2B5EF4-FFF2-40B4-BE49-F238E27FC236}">
                <a16:creationId xmlns:a16="http://schemas.microsoft.com/office/drawing/2014/main" id="{DFCDFF00-3B1D-A04C-A40C-3A1EA753B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8755" y="3531202"/>
            <a:ext cx="592320" cy="596775"/>
          </a:xfrm>
          <a:custGeom>
            <a:avLst/>
            <a:gdLst>
              <a:gd name="T0" fmla="*/ 38 w 588"/>
              <a:gd name="T1" fmla="*/ 588 h 589"/>
              <a:gd name="T2" fmla="*/ 38 w 588"/>
              <a:gd name="T3" fmla="*/ 588 h 589"/>
              <a:gd name="T4" fmla="*/ 19 w 588"/>
              <a:gd name="T5" fmla="*/ 578 h 589"/>
              <a:gd name="T6" fmla="*/ 19 w 588"/>
              <a:gd name="T7" fmla="*/ 530 h 589"/>
              <a:gd name="T8" fmla="*/ 529 w 588"/>
              <a:gd name="T9" fmla="*/ 20 h 589"/>
              <a:gd name="T10" fmla="*/ 577 w 588"/>
              <a:gd name="T11" fmla="*/ 20 h 589"/>
              <a:gd name="T12" fmla="*/ 577 w 588"/>
              <a:gd name="T13" fmla="*/ 68 h 589"/>
              <a:gd name="T14" fmla="*/ 67 w 588"/>
              <a:gd name="T15" fmla="*/ 578 h 589"/>
              <a:gd name="T16" fmla="*/ 38 w 588"/>
              <a:gd name="T17" fmla="*/ 588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8" h="589">
                <a:moveTo>
                  <a:pt x="38" y="588"/>
                </a:moveTo>
                <a:lnTo>
                  <a:pt x="38" y="588"/>
                </a:lnTo>
                <a:cubicBezTo>
                  <a:pt x="29" y="588"/>
                  <a:pt x="19" y="588"/>
                  <a:pt x="19" y="578"/>
                </a:cubicBezTo>
                <a:cubicBezTo>
                  <a:pt x="0" y="568"/>
                  <a:pt x="0" y="539"/>
                  <a:pt x="19" y="530"/>
                </a:cubicBezTo>
                <a:cubicBezTo>
                  <a:pt x="529" y="20"/>
                  <a:pt x="529" y="20"/>
                  <a:pt x="529" y="20"/>
                </a:cubicBezTo>
                <a:cubicBezTo>
                  <a:pt x="539" y="0"/>
                  <a:pt x="558" y="0"/>
                  <a:pt x="577" y="20"/>
                </a:cubicBezTo>
                <a:cubicBezTo>
                  <a:pt x="587" y="29"/>
                  <a:pt x="587" y="58"/>
                  <a:pt x="577" y="68"/>
                </a:cubicBezTo>
                <a:cubicBezTo>
                  <a:pt x="67" y="578"/>
                  <a:pt x="67" y="578"/>
                  <a:pt x="67" y="578"/>
                </a:cubicBezTo>
                <a:cubicBezTo>
                  <a:pt x="57" y="588"/>
                  <a:pt x="48" y="588"/>
                  <a:pt x="38" y="5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1" name="Freeform 620">
            <a:extLst>
              <a:ext uri="{FF2B5EF4-FFF2-40B4-BE49-F238E27FC236}">
                <a16:creationId xmlns:a16="http://schemas.microsoft.com/office/drawing/2014/main" id="{3C7FF240-53D4-0449-9849-910AAB79E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5392" y="3522295"/>
            <a:ext cx="236039" cy="236039"/>
          </a:xfrm>
          <a:custGeom>
            <a:avLst/>
            <a:gdLst>
              <a:gd name="T0" fmla="*/ 116 w 232"/>
              <a:gd name="T1" fmla="*/ 48 h 232"/>
              <a:gd name="T2" fmla="*/ 116 w 232"/>
              <a:gd name="T3" fmla="*/ 48 h 232"/>
              <a:gd name="T4" fmla="*/ 183 w 232"/>
              <a:gd name="T5" fmla="*/ 115 h 232"/>
              <a:gd name="T6" fmla="*/ 116 w 232"/>
              <a:gd name="T7" fmla="*/ 183 h 232"/>
              <a:gd name="T8" fmla="*/ 48 w 232"/>
              <a:gd name="T9" fmla="*/ 115 h 232"/>
              <a:gd name="T10" fmla="*/ 116 w 232"/>
              <a:gd name="T11" fmla="*/ 48 h 232"/>
              <a:gd name="T12" fmla="*/ 116 w 232"/>
              <a:gd name="T13" fmla="*/ 0 h 232"/>
              <a:gd name="T14" fmla="*/ 116 w 232"/>
              <a:gd name="T15" fmla="*/ 0 h 232"/>
              <a:gd name="T16" fmla="*/ 0 w 232"/>
              <a:gd name="T17" fmla="*/ 115 h 232"/>
              <a:gd name="T18" fmla="*/ 116 w 232"/>
              <a:gd name="T19" fmla="*/ 231 h 232"/>
              <a:gd name="T20" fmla="*/ 231 w 232"/>
              <a:gd name="T21" fmla="*/ 115 h 232"/>
              <a:gd name="T22" fmla="*/ 116 w 232"/>
              <a:gd name="T23" fmla="*/ 0 h 232"/>
              <a:gd name="T24" fmla="*/ 116 w 232"/>
              <a:gd name="T25" fmla="*/ 4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2" h="232">
                <a:moveTo>
                  <a:pt x="116" y="48"/>
                </a:moveTo>
                <a:lnTo>
                  <a:pt x="116" y="48"/>
                </a:lnTo>
                <a:cubicBezTo>
                  <a:pt x="154" y="48"/>
                  <a:pt x="183" y="77"/>
                  <a:pt x="183" y="115"/>
                </a:cubicBezTo>
                <a:cubicBezTo>
                  <a:pt x="183" y="154"/>
                  <a:pt x="154" y="183"/>
                  <a:pt x="116" y="183"/>
                </a:cubicBezTo>
                <a:cubicBezTo>
                  <a:pt x="77" y="183"/>
                  <a:pt x="48" y="154"/>
                  <a:pt x="48" y="115"/>
                </a:cubicBezTo>
                <a:cubicBezTo>
                  <a:pt x="48" y="77"/>
                  <a:pt x="77" y="48"/>
                  <a:pt x="116" y="48"/>
                </a:cubicBezTo>
                <a:lnTo>
                  <a:pt x="116" y="0"/>
                </a:lnTo>
                <a:lnTo>
                  <a:pt x="116" y="0"/>
                </a:lnTo>
                <a:cubicBezTo>
                  <a:pt x="48" y="0"/>
                  <a:pt x="0" y="48"/>
                  <a:pt x="0" y="115"/>
                </a:cubicBezTo>
                <a:cubicBezTo>
                  <a:pt x="0" y="173"/>
                  <a:pt x="48" y="231"/>
                  <a:pt x="116" y="231"/>
                </a:cubicBezTo>
                <a:cubicBezTo>
                  <a:pt x="173" y="231"/>
                  <a:pt x="231" y="173"/>
                  <a:pt x="231" y="115"/>
                </a:cubicBezTo>
                <a:cubicBezTo>
                  <a:pt x="231" y="48"/>
                  <a:pt x="173" y="0"/>
                  <a:pt x="116" y="0"/>
                </a:cubicBezTo>
                <a:lnTo>
                  <a:pt x="116" y="4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2" name="Freeform 621">
            <a:extLst>
              <a:ext uri="{FF2B5EF4-FFF2-40B4-BE49-F238E27FC236}">
                <a16:creationId xmlns:a16="http://schemas.microsoft.com/office/drawing/2014/main" id="{78F4065B-2941-E347-BC3A-1DF66B1CA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304" y="3909755"/>
            <a:ext cx="236039" cy="236037"/>
          </a:xfrm>
          <a:custGeom>
            <a:avLst/>
            <a:gdLst>
              <a:gd name="T0" fmla="*/ 116 w 232"/>
              <a:gd name="T1" fmla="*/ 48 h 232"/>
              <a:gd name="T2" fmla="*/ 116 w 232"/>
              <a:gd name="T3" fmla="*/ 48 h 232"/>
              <a:gd name="T4" fmla="*/ 174 w 232"/>
              <a:gd name="T5" fmla="*/ 115 h 232"/>
              <a:gd name="T6" fmla="*/ 116 w 232"/>
              <a:gd name="T7" fmla="*/ 173 h 232"/>
              <a:gd name="T8" fmla="*/ 48 w 232"/>
              <a:gd name="T9" fmla="*/ 115 h 232"/>
              <a:gd name="T10" fmla="*/ 116 w 232"/>
              <a:gd name="T11" fmla="*/ 48 h 232"/>
              <a:gd name="T12" fmla="*/ 116 w 232"/>
              <a:gd name="T13" fmla="*/ 0 h 232"/>
              <a:gd name="T14" fmla="*/ 116 w 232"/>
              <a:gd name="T15" fmla="*/ 0 h 232"/>
              <a:gd name="T16" fmla="*/ 0 w 232"/>
              <a:gd name="T17" fmla="*/ 115 h 232"/>
              <a:gd name="T18" fmla="*/ 116 w 232"/>
              <a:gd name="T19" fmla="*/ 231 h 232"/>
              <a:gd name="T20" fmla="*/ 231 w 232"/>
              <a:gd name="T21" fmla="*/ 115 h 232"/>
              <a:gd name="T22" fmla="*/ 116 w 232"/>
              <a:gd name="T23" fmla="*/ 0 h 232"/>
              <a:gd name="T24" fmla="*/ 116 w 232"/>
              <a:gd name="T25" fmla="*/ 4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2" h="232">
                <a:moveTo>
                  <a:pt x="116" y="48"/>
                </a:moveTo>
                <a:lnTo>
                  <a:pt x="116" y="48"/>
                </a:lnTo>
                <a:cubicBezTo>
                  <a:pt x="154" y="48"/>
                  <a:pt x="174" y="77"/>
                  <a:pt x="174" y="115"/>
                </a:cubicBezTo>
                <a:cubicBezTo>
                  <a:pt x="174" y="144"/>
                  <a:pt x="154" y="173"/>
                  <a:pt x="116" y="173"/>
                </a:cubicBezTo>
                <a:cubicBezTo>
                  <a:pt x="77" y="173"/>
                  <a:pt x="48" y="144"/>
                  <a:pt x="48" y="115"/>
                </a:cubicBezTo>
                <a:cubicBezTo>
                  <a:pt x="48" y="77"/>
                  <a:pt x="77" y="48"/>
                  <a:pt x="116" y="48"/>
                </a:cubicBezTo>
                <a:lnTo>
                  <a:pt x="116" y="0"/>
                </a:lnTo>
                <a:lnTo>
                  <a:pt x="116" y="0"/>
                </a:lnTo>
                <a:cubicBezTo>
                  <a:pt x="48" y="0"/>
                  <a:pt x="0" y="48"/>
                  <a:pt x="0" y="115"/>
                </a:cubicBezTo>
                <a:cubicBezTo>
                  <a:pt x="0" y="173"/>
                  <a:pt x="48" y="231"/>
                  <a:pt x="116" y="231"/>
                </a:cubicBezTo>
                <a:cubicBezTo>
                  <a:pt x="174" y="231"/>
                  <a:pt x="231" y="173"/>
                  <a:pt x="231" y="115"/>
                </a:cubicBezTo>
                <a:cubicBezTo>
                  <a:pt x="231" y="48"/>
                  <a:pt x="174" y="0"/>
                  <a:pt x="116" y="0"/>
                </a:cubicBezTo>
                <a:lnTo>
                  <a:pt x="116" y="4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3" name="Freeform 622">
            <a:extLst>
              <a:ext uri="{FF2B5EF4-FFF2-40B4-BE49-F238E27FC236}">
                <a16:creationId xmlns:a16="http://schemas.microsoft.com/office/drawing/2014/main" id="{75786050-B8F4-E04B-A065-D08E1001B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7948" y="9530129"/>
            <a:ext cx="944152" cy="770462"/>
          </a:xfrm>
          <a:custGeom>
            <a:avLst/>
            <a:gdLst>
              <a:gd name="T0" fmla="*/ 722 w 935"/>
              <a:gd name="T1" fmla="*/ 761 h 762"/>
              <a:gd name="T2" fmla="*/ 645 w 935"/>
              <a:gd name="T3" fmla="*/ 704 h 762"/>
              <a:gd name="T4" fmla="*/ 626 w 935"/>
              <a:gd name="T5" fmla="*/ 617 h 762"/>
              <a:gd name="T6" fmla="*/ 501 w 935"/>
              <a:gd name="T7" fmla="*/ 627 h 762"/>
              <a:gd name="T8" fmla="*/ 376 w 935"/>
              <a:gd name="T9" fmla="*/ 694 h 762"/>
              <a:gd name="T10" fmla="*/ 231 w 935"/>
              <a:gd name="T11" fmla="*/ 704 h 762"/>
              <a:gd name="T12" fmla="*/ 164 w 935"/>
              <a:gd name="T13" fmla="*/ 521 h 762"/>
              <a:gd name="T14" fmla="*/ 48 w 935"/>
              <a:gd name="T15" fmla="*/ 453 h 762"/>
              <a:gd name="T16" fmla="*/ 0 w 935"/>
              <a:gd name="T17" fmla="*/ 395 h 762"/>
              <a:gd name="T18" fmla="*/ 48 w 935"/>
              <a:gd name="T19" fmla="*/ 260 h 762"/>
              <a:gd name="T20" fmla="*/ 164 w 935"/>
              <a:gd name="T21" fmla="*/ 135 h 762"/>
              <a:gd name="T22" fmla="*/ 106 w 935"/>
              <a:gd name="T23" fmla="*/ 20 h 762"/>
              <a:gd name="T24" fmla="*/ 289 w 935"/>
              <a:gd name="T25" fmla="*/ 39 h 762"/>
              <a:gd name="T26" fmla="*/ 501 w 935"/>
              <a:gd name="T27" fmla="*/ 49 h 762"/>
              <a:gd name="T28" fmla="*/ 934 w 935"/>
              <a:gd name="T29" fmla="*/ 347 h 762"/>
              <a:gd name="T30" fmla="*/ 867 w 935"/>
              <a:gd name="T31" fmla="*/ 511 h 762"/>
              <a:gd name="T32" fmla="*/ 809 w 935"/>
              <a:gd name="T33" fmla="*/ 655 h 762"/>
              <a:gd name="T34" fmla="*/ 722 w 935"/>
              <a:gd name="T35" fmla="*/ 761 h 762"/>
              <a:gd name="T36" fmla="*/ 693 w 935"/>
              <a:gd name="T37" fmla="*/ 694 h 762"/>
              <a:gd name="T38" fmla="*/ 751 w 935"/>
              <a:gd name="T39" fmla="*/ 684 h 762"/>
              <a:gd name="T40" fmla="*/ 770 w 935"/>
              <a:gd name="T41" fmla="*/ 588 h 762"/>
              <a:gd name="T42" fmla="*/ 847 w 935"/>
              <a:gd name="T43" fmla="*/ 463 h 762"/>
              <a:gd name="T44" fmla="*/ 780 w 935"/>
              <a:gd name="T45" fmla="*/ 174 h 762"/>
              <a:gd name="T46" fmla="*/ 443 w 935"/>
              <a:gd name="T47" fmla="*/ 97 h 762"/>
              <a:gd name="T48" fmla="*/ 270 w 935"/>
              <a:gd name="T49" fmla="*/ 87 h 762"/>
              <a:gd name="T50" fmla="*/ 221 w 935"/>
              <a:gd name="T51" fmla="*/ 126 h 762"/>
              <a:gd name="T52" fmla="*/ 212 w 935"/>
              <a:gd name="T53" fmla="*/ 154 h 762"/>
              <a:gd name="T54" fmla="*/ 48 w 935"/>
              <a:gd name="T55" fmla="*/ 309 h 762"/>
              <a:gd name="T56" fmla="*/ 48 w 935"/>
              <a:gd name="T57" fmla="*/ 395 h 762"/>
              <a:gd name="T58" fmla="*/ 67 w 935"/>
              <a:gd name="T59" fmla="*/ 405 h 762"/>
              <a:gd name="T60" fmla="*/ 173 w 935"/>
              <a:gd name="T61" fmla="*/ 472 h 762"/>
              <a:gd name="T62" fmla="*/ 279 w 935"/>
              <a:gd name="T63" fmla="*/ 694 h 762"/>
              <a:gd name="T64" fmla="*/ 327 w 935"/>
              <a:gd name="T65" fmla="*/ 694 h 762"/>
              <a:gd name="T66" fmla="*/ 337 w 935"/>
              <a:gd name="T67" fmla="*/ 559 h 762"/>
              <a:gd name="T68" fmla="*/ 501 w 935"/>
              <a:gd name="T69" fmla="*/ 578 h 762"/>
              <a:gd name="T70" fmla="*/ 655 w 935"/>
              <a:gd name="T71" fmla="*/ 569 h 762"/>
              <a:gd name="T72" fmla="*/ 693 w 935"/>
              <a:gd name="T73" fmla="*/ 63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35" h="762">
                <a:moveTo>
                  <a:pt x="722" y="761"/>
                </a:moveTo>
                <a:lnTo>
                  <a:pt x="722" y="761"/>
                </a:lnTo>
                <a:cubicBezTo>
                  <a:pt x="684" y="761"/>
                  <a:pt x="655" y="742"/>
                  <a:pt x="645" y="713"/>
                </a:cubicBezTo>
                <a:cubicBezTo>
                  <a:pt x="645" y="704"/>
                  <a:pt x="645" y="704"/>
                  <a:pt x="645" y="704"/>
                </a:cubicBezTo>
                <a:cubicBezTo>
                  <a:pt x="636" y="636"/>
                  <a:pt x="636" y="636"/>
                  <a:pt x="636" y="636"/>
                </a:cubicBezTo>
                <a:cubicBezTo>
                  <a:pt x="636" y="627"/>
                  <a:pt x="636" y="627"/>
                  <a:pt x="626" y="617"/>
                </a:cubicBezTo>
                <a:cubicBezTo>
                  <a:pt x="626" y="607"/>
                  <a:pt x="626" y="607"/>
                  <a:pt x="626" y="607"/>
                </a:cubicBezTo>
                <a:cubicBezTo>
                  <a:pt x="588" y="617"/>
                  <a:pt x="539" y="627"/>
                  <a:pt x="501" y="627"/>
                </a:cubicBezTo>
                <a:cubicBezTo>
                  <a:pt x="462" y="627"/>
                  <a:pt x="414" y="617"/>
                  <a:pt x="376" y="617"/>
                </a:cubicBezTo>
                <a:cubicBezTo>
                  <a:pt x="376" y="694"/>
                  <a:pt x="376" y="694"/>
                  <a:pt x="376" y="694"/>
                </a:cubicBezTo>
                <a:cubicBezTo>
                  <a:pt x="376" y="732"/>
                  <a:pt x="347" y="761"/>
                  <a:pt x="308" y="761"/>
                </a:cubicBezTo>
                <a:cubicBezTo>
                  <a:pt x="270" y="761"/>
                  <a:pt x="241" y="742"/>
                  <a:pt x="231" y="704"/>
                </a:cubicBezTo>
                <a:cubicBezTo>
                  <a:pt x="192" y="530"/>
                  <a:pt x="192" y="530"/>
                  <a:pt x="192" y="530"/>
                </a:cubicBezTo>
                <a:cubicBezTo>
                  <a:pt x="192" y="530"/>
                  <a:pt x="173" y="521"/>
                  <a:pt x="164" y="521"/>
                </a:cubicBezTo>
                <a:cubicBezTo>
                  <a:pt x="144" y="511"/>
                  <a:pt x="115" y="501"/>
                  <a:pt x="106" y="492"/>
                </a:cubicBezTo>
                <a:cubicBezTo>
                  <a:pt x="87" y="472"/>
                  <a:pt x="67" y="463"/>
                  <a:pt x="48" y="453"/>
                </a:cubicBezTo>
                <a:cubicBezTo>
                  <a:pt x="38" y="453"/>
                  <a:pt x="38" y="444"/>
                  <a:pt x="29" y="444"/>
                </a:cubicBezTo>
                <a:cubicBezTo>
                  <a:pt x="10" y="434"/>
                  <a:pt x="0" y="415"/>
                  <a:pt x="0" y="395"/>
                </a:cubicBezTo>
                <a:cubicBezTo>
                  <a:pt x="0" y="309"/>
                  <a:pt x="0" y="309"/>
                  <a:pt x="0" y="309"/>
                </a:cubicBezTo>
                <a:cubicBezTo>
                  <a:pt x="0" y="280"/>
                  <a:pt x="19" y="260"/>
                  <a:pt x="48" y="260"/>
                </a:cubicBezTo>
                <a:cubicBezTo>
                  <a:pt x="67" y="260"/>
                  <a:pt x="77" y="241"/>
                  <a:pt x="96" y="212"/>
                </a:cubicBezTo>
                <a:cubicBezTo>
                  <a:pt x="106" y="193"/>
                  <a:pt x="125" y="164"/>
                  <a:pt x="164" y="135"/>
                </a:cubicBezTo>
                <a:cubicBezTo>
                  <a:pt x="106" y="68"/>
                  <a:pt x="106" y="68"/>
                  <a:pt x="106" y="68"/>
                </a:cubicBezTo>
                <a:cubicBezTo>
                  <a:pt x="96" y="58"/>
                  <a:pt x="96" y="39"/>
                  <a:pt x="106" y="20"/>
                </a:cubicBezTo>
                <a:cubicBezTo>
                  <a:pt x="115" y="10"/>
                  <a:pt x="135" y="0"/>
                  <a:pt x="154" y="10"/>
                </a:cubicBezTo>
                <a:cubicBezTo>
                  <a:pt x="192" y="10"/>
                  <a:pt x="270" y="29"/>
                  <a:pt x="289" y="39"/>
                </a:cubicBezTo>
                <a:cubicBezTo>
                  <a:pt x="308" y="49"/>
                  <a:pt x="395" y="49"/>
                  <a:pt x="443" y="49"/>
                </a:cubicBezTo>
                <a:cubicBezTo>
                  <a:pt x="462" y="49"/>
                  <a:pt x="482" y="49"/>
                  <a:pt x="501" y="49"/>
                </a:cubicBezTo>
                <a:cubicBezTo>
                  <a:pt x="616" y="49"/>
                  <a:pt x="722" y="77"/>
                  <a:pt x="809" y="135"/>
                </a:cubicBezTo>
                <a:cubicBezTo>
                  <a:pt x="886" y="193"/>
                  <a:pt x="934" y="270"/>
                  <a:pt x="934" y="347"/>
                </a:cubicBezTo>
                <a:cubicBezTo>
                  <a:pt x="934" y="395"/>
                  <a:pt x="924" y="444"/>
                  <a:pt x="886" y="492"/>
                </a:cubicBezTo>
                <a:cubicBezTo>
                  <a:pt x="886" y="501"/>
                  <a:pt x="876" y="501"/>
                  <a:pt x="867" y="511"/>
                </a:cubicBezTo>
                <a:cubicBezTo>
                  <a:pt x="847" y="550"/>
                  <a:pt x="828" y="569"/>
                  <a:pt x="819" y="607"/>
                </a:cubicBezTo>
                <a:cubicBezTo>
                  <a:pt x="809" y="627"/>
                  <a:pt x="809" y="636"/>
                  <a:pt x="809" y="655"/>
                </a:cubicBezTo>
                <a:cubicBezTo>
                  <a:pt x="799" y="665"/>
                  <a:pt x="799" y="675"/>
                  <a:pt x="799" y="694"/>
                </a:cubicBezTo>
                <a:cubicBezTo>
                  <a:pt x="799" y="732"/>
                  <a:pt x="761" y="761"/>
                  <a:pt x="722" y="761"/>
                </a:cubicBezTo>
                <a:close/>
                <a:moveTo>
                  <a:pt x="693" y="694"/>
                </a:moveTo>
                <a:lnTo>
                  <a:pt x="693" y="694"/>
                </a:lnTo>
                <a:cubicBezTo>
                  <a:pt x="703" y="704"/>
                  <a:pt x="713" y="713"/>
                  <a:pt x="722" y="713"/>
                </a:cubicBezTo>
                <a:cubicBezTo>
                  <a:pt x="742" y="713"/>
                  <a:pt x="751" y="704"/>
                  <a:pt x="751" y="684"/>
                </a:cubicBezTo>
                <a:cubicBezTo>
                  <a:pt x="751" y="675"/>
                  <a:pt x="751" y="655"/>
                  <a:pt x="751" y="646"/>
                </a:cubicBezTo>
                <a:cubicBezTo>
                  <a:pt x="761" y="627"/>
                  <a:pt x="761" y="607"/>
                  <a:pt x="770" y="588"/>
                </a:cubicBezTo>
                <a:cubicBezTo>
                  <a:pt x="780" y="540"/>
                  <a:pt x="809" y="511"/>
                  <a:pt x="828" y="482"/>
                </a:cubicBezTo>
                <a:cubicBezTo>
                  <a:pt x="838" y="472"/>
                  <a:pt x="838" y="463"/>
                  <a:pt x="847" y="463"/>
                </a:cubicBezTo>
                <a:cubicBezTo>
                  <a:pt x="876" y="424"/>
                  <a:pt x="886" y="386"/>
                  <a:pt x="886" y="347"/>
                </a:cubicBezTo>
                <a:cubicBezTo>
                  <a:pt x="886" y="280"/>
                  <a:pt x="847" y="222"/>
                  <a:pt x="780" y="174"/>
                </a:cubicBezTo>
                <a:cubicBezTo>
                  <a:pt x="703" y="126"/>
                  <a:pt x="607" y="97"/>
                  <a:pt x="501" y="97"/>
                </a:cubicBezTo>
                <a:cubicBezTo>
                  <a:pt x="482" y="97"/>
                  <a:pt x="462" y="97"/>
                  <a:pt x="443" y="97"/>
                </a:cubicBezTo>
                <a:lnTo>
                  <a:pt x="443" y="97"/>
                </a:lnTo>
                <a:cubicBezTo>
                  <a:pt x="433" y="97"/>
                  <a:pt x="308" y="106"/>
                  <a:pt x="270" y="87"/>
                </a:cubicBezTo>
                <a:cubicBezTo>
                  <a:pt x="260" y="77"/>
                  <a:pt x="202" y="68"/>
                  <a:pt x="164" y="58"/>
                </a:cubicBezTo>
                <a:cubicBezTo>
                  <a:pt x="221" y="126"/>
                  <a:pt x="221" y="126"/>
                  <a:pt x="221" y="126"/>
                </a:cubicBezTo>
                <a:cubicBezTo>
                  <a:pt x="221" y="126"/>
                  <a:pt x="221" y="135"/>
                  <a:pt x="221" y="145"/>
                </a:cubicBezTo>
                <a:cubicBezTo>
                  <a:pt x="221" y="145"/>
                  <a:pt x="221" y="154"/>
                  <a:pt x="212" y="154"/>
                </a:cubicBezTo>
                <a:cubicBezTo>
                  <a:pt x="173" y="183"/>
                  <a:pt x="154" y="222"/>
                  <a:pt x="135" y="241"/>
                </a:cubicBezTo>
                <a:cubicBezTo>
                  <a:pt x="115" y="280"/>
                  <a:pt x="96" y="299"/>
                  <a:pt x="48" y="309"/>
                </a:cubicBezTo>
                <a:lnTo>
                  <a:pt x="48" y="309"/>
                </a:lnTo>
                <a:cubicBezTo>
                  <a:pt x="48" y="395"/>
                  <a:pt x="48" y="395"/>
                  <a:pt x="48" y="395"/>
                </a:cubicBezTo>
                <a:lnTo>
                  <a:pt x="48" y="395"/>
                </a:lnTo>
                <a:cubicBezTo>
                  <a:pt x="58" y="405"/>
                  <a:pt x="58" y="405"/>
                  <a:pt x="67" y="405"/>
                </a:cubicBezTo>
                <a:cubicBezTo>
                  <a:pt x="87" y="415"/>
                  <a:pt x="115" y="424"/>
                  <a:pt x="144" y="453"/>
                </a:cubicBezTo>
                <a:cubicBezTo>
                  <a:pt x="144" y="463"/>
                  <a:pt x="164" y="472"/>
                  <a:pt x="173" y="472"/>
                </a:cubicBezTo>
                <a:cubicBezTo>
                  <a:pt x="202" y="482"/>
                  <a:pt x="241" y="492"/>
                  <a:pt x="241" y="521"/>
                </a:cubicBezTo>
                <a:cubicBezTo>
                  <a:pt x="279" y="694"/>
                  <a:pt x="279" y="694"/>
                  <a:pt x="279" y="694"/>
                </a:cubicBezTo>
                <a:cubicBezTo>
                  <a:pt x="289" y="704"/>
                  <a:pt x="298" y="713"/>
                  <a:pt x="308" y="713"/>
                </a:cubicBezTo>
                <a:cubicBezTo>
                  <a:pt x="318" y="713"/>
                  <a:pt x="327" y="704"/>
                  <a:pt x="327" y="694"/>
                </a:cubicBezTo>
                <a:cubicBezTo>
                  <a:pt x="327" y="588"/>
                  <a:pt x="327" y="588"/>
                  <a:pt x="327" y="588"/>
                </a:cubicBezTo>
                <a:cubicBezTo>
                  <a:pt x="327" y="578"/>
                  <a:pt x="337" y="569"/>
                  <a:pt x="337" y="559"/>
                </a:cubicBezTo>
                <a:cubicBezTo>
                  <a:pt x="347" y="559"/>
                  <a:pt x="356" y="559"/>
                  <a:pt x="356" y="559"/>
                </a:cubicBezTo>
                <a:cubicBezTo>
                  <a:pt x="405" y="569"/>
                  <a:pt x="453" y="578"/>
                  <a:pt x="501" y="578"/>
                </a:cubicBezTo>
                <a:cubicBezTo>
                  <a:pt x="539" y="578"/>
                  <a:pt x="588" y="569"/>
                  <a:pt x="626" y="559"/>
                </a:cubicBezTo>
                <a:cubicBezTo>
                  <a:pt x="636" y="559"/>
                  <a:pt x="645" y="559"/>
                  <a:pt x="655" y="569"/>
                </a:cubicBezTo>
                <a:cubicBezTo>
                  <a:pt x="665" y="578"/>
                  <a:pt x="665" y="578"/>
                  <a:pt x="665" y="578"/>
                </a:cubicBezTo>
                <a:cubicBezTo>
                  <a:pt x="684" y="598"/>
                  <a:pt x="684" y="617"/>
                  <a:pt x="693" y="636"/>
                </a:cubicBezTo>
                <a:lnTo>
                  <a:pt x="693" y="6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4" name="Freeform 623">
            <a:extLst>
              <a:ext uri="{FF2B5EF4-FFF2-40B4-BE49-F238E27FC236}">
                <a16:creationId xmlns:a16="http://schemas.microsoft.com/office/drawing/2014/main" id="{23AE266C-6079-8E45-ABFD-B5769FCE9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5298" y="9668188"/>
            <a:ext cx="213770" cy="146968"/>
          </a:xfrm>
          <a:custGeom>
            <a:avLst/>
            <a:gdLst>
              <a:gd name="T0" fmla="*/ 19 w 213"/>
              <a:gd name="T1" fmla="*/ 145 h 146"/>
              <a:gd name="T2" fmla="*/ 19 w 213"/>
              <a:gd name="T3" fmla="*/ 145 h 146"/>
              <a:gd name="T4" fmla="*/ 0 w 213"/>
              <a:gd name="T5" fmla="*/ 125 h 146"/>
              <a:gd name="T6" fmla="*/ 9 w 213"/>
              <a:gd name="T7" fmla="*/ 106 h 146"/>
              <a:gd name="T8" fmla="*/ 9 w 213"/>
              <a:gd name="T9" fmla="*/ 106 h 146"/>
              <a:gd name="T10" fmla="*/ 67 w 213"/>
              <a:gd name="T11" fmla="*/ 87 h 146"/>
              <a:gd name="T12" fmla="*/ 57 w 213"/>
              <a:gd name="T13" fmla="*/ 77 h 146"/>
              <a:gd name="T14" fmla="*/ 48 w 213"/>
              <a:gd name="T15" fmla="*/ 29 h 146"/>
              <a:gd name="T16" fmla="*/ 96 w 213"/>
              <a:gd name="T17" fmla="*/ 0 h 146"/>
              <a:gd name="T18" fmla="*/ 134 w 213"/>
              <a:gd name="T19" fmla="*/ 19 h 146"/>
              <a:gd name="T20" fmla="*/ 134 w 213"/>
              <a:gd name="T21" fmla="*/ 68 h 146"/>
              <a:gd name="T22" fmla="*/ 192 w 213"/>
              <a:gd name="T23" fmla="*/ 58 h 146"/>
              <a:gd name="T24" fmla="*/ 212 w 213"/>
              <a:gd name="T25" fmla="*/ 68 h 146"/>
              <a:gd name="T26" fmla="*/ 192 w 213"/>
              <a:gd name="T27" fmla="*/ 87 h 146"/>
              <a:gd name="T28" fmla="*/ 134 w 213"/>
              <a:gd name="T29" fmla="*/ 96 h 146"/>
              <a:gd name="T30" fmla="*/ 115 w 213"/>
              <a:gd name="T31" fmla="*/ 96 h 146"/>
              <a:gd name="T32" fmla="*/ 67 w 213"/>
              <a:gd name="T33" fmla="*/ 125 h 146"/>
              <a:gd name="T34" fmla="*/ 19 w 213"/>
              <a:gd name="T35" fmla="*/ 145 h 146"/>
              <a:gd name="T36" fmla="*/ 96 w 213"/>
              <a:gd name="T37" fmla="*/ 29 h 146"/>
              <a:gd name="T38" fmla="*/ 96 w 213"/>
              <a:gd name="T39" fmla="*/ 29 h 146"/>
              <a:gd name="T40" fmla="*/ 86 w 213"/>
              <a:gd name="T41" fmla="*/ 29 h 146"/>
              <a:gd name="T42" fmla="*/ 77 w 213"/>
              <a:gd name="T43" fmla="*/ 39 h 146"/>
              <a:gd name="T44" fmla="*/ 77 w 213"/>
              <a:gd name="T45" fmla="*/ 58 h 146"/>
              <a:gd name="T46" fmla="*/ 96 w 213"/>
              <a:gd name="T47" fmla="*/ 58 h 146"/>
              <a:gd name="T48" fmla="*/ 106 w 213"/>
              <a:gd name="T49" fmla="*/ 58 h 146"/>
              <a:gd name="T50" fmla="*/ 106 w 213"/>
              <a:gd name="T51" fmla="*/ 39 h 146"/>
              <a:gd name="T52" fmla="*/ 96 w 213"/>
              <a:gd name="T53" fmla="*/ 29 h 146"/>
              <a:gd name="T54" fmla="*/ 106 w 213"/>
              <a:gd name="T55" fmla="*/ 39 h 146"/>
              <a:gd name="T56" fmla="*/ 106 w 213"/>
              <a:gd name="T57" fmla="*/ 39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13" h="146">
                <a:moveTo>
                  <a:pt x="19" y="145"/>
                </a:moveTo>
                <a:lnTo>
                  <a:pt x="19" y="145"/>
                </a:lnTo>
                <a:cubicBezTo>
                  <a:pt x="9" y="145"/>
                  <a:pt x="0" y="135"/>
                  <a:pt x="0" y="125"/>
                </a:cubicBezTo>
                <a:cubicBezTo>
                  <a:pt x="0" y="125"/>
                  <a:pt x="0" y="116"/>
                  <a:pt x="9" y="106"/>
                </a:cubicBezTo>
                <a:lnTo>
                  <a:pt x="9" y="106"/>
                </a:lnTo>
                <a:cubicBezTo>
                  <a:pt x="19" y="106"/>
                  <a:pt x="48" y="96"/>
                  <a:pt x="67" y="87"/>
                </a:cubicBezTo>
                <a:lnTo>
                  <a:pt x="57" y="77"/>
                </a:lnTo>
                <a:cubicBezTo>
                  <a:pt x="48" y="68"/>
                  <a:pt x="38" y="48"/>
                  <a:pt x="48" y="29"/>
                </a:cubicBezTo>
                <a:cubicBezTo>
                  <a:pt x="57" y="10"/>
                  <a:pt x="77" y="0"/>
                  <a:pt x="96" y="0"/>
                </a:cubicBezTo>
                <a:cubicBezTo>
                  <a:pt x="115" y="0"/>
                  <a:pt x="134" y="10"/>
                  <a:pt x="134" y="19"/>
                </a:cubicBezTo>
                <a:cubicBezTo>
                  <a:pt x="144" y="39"/>
                  <a:pt x="144" y="48"/>
                  <a:pt x="134" y="68"/>
                </a:cubicBezTo>
                <a:cubicBezTo>
                  <a:pt x="154" y="68"/>
                  <a:pt x="173" y="58"/>
                  <a:pt x="192" y="58"/>
                </a:cubicBezTo>
                <a:cubicBezTo>
                  <a:pt x="202" y="58"/>
                  <a:pt x="202" y="58"/>
                  <a:pt x="212" y="68"/>
                </a:cubicBezTo>
                <a:cubicBezTo>
                  <a:pt x="212" y="77"/>
                  <a:pt x="202" y="87"/>
                  <a:pt x="192" y="87"/>
                </a:cubicBezTo>
                <a:cubicBezTo>
                  <a:pt x="192" y="87"/>
                  <a:pt x="163" y="96"/>
                  <a:pt x="134" y="96"/>
                </a:cubicBezTo>
                <a:cubicBezTo>
                  <a:pt x="125" y="96"/>
                  <a:pt x="115" y="96"/>
                  <a:pt x="115" y="96"/>
                </a:cubicBezTo>
                <a:cubicBezTo>
                  <a:pt x="96" y="106"/>
                  <a:pt x="86" y="116"/>
                  <a:pt x="67" y="125"/>
                </a:cubicBezTo>
                <a:cubicBezTo>
                  <a:pt x="38" y="135"/>
                  <a:pt x="19" y="145"/>
                  <a:pt x="19" y="145"/>
                </a:cubicBezTo>
                <a:close/>
                <a:moveTo>
                  <a:pt x="96" y="29"/>
                </a:moveTo>
                <a:lnTo>
                  <a:pt x="96" y="29"/>
                </a:lnTo>
                <a:cubicBezTo>
                  <a:pt x="96" y="29"/>
                  <a:pt x="96" y="29"/>
                  <a:pt x="86" y="29"/>
                </a:cubicBezTo>
                <a:cubicBezTo>
                  <a:pt x="86" y="29"/>
                  <a:pt x="86" y="29"/>
                  <a:pt x="77" y="39"/>
                </a:cubicBezTo>
                <a:cubicBezTo>
                  <a:pt x="77" y="48"/>
                  <a:pt x="77" y="48"/>
                  <a:pt x="77" y="58"/>
                </a:cubicBezTo>
                <a:cubicBezTo>
                  <a:pt x="86" y="58"/>
                  <a:pt x="86" y="58"/>
                  <a:pt x="96" y="58"/>
                </a:cubicBezTo>
                <a:cubicBezTo>
                  <a:pt x="106" y="58"/>
                  <a:pt x="106" y="58"/>
                  <a:pt x="106" y="58"/>
                </a:cubicBezTo>
                <a:cubicBezTo>
                  <a:pt x="106" y="48"/>
                  <a:pt x="106" y="39"/>
                  <a:pt x="106" y="39"/>
                </a:cubicBezTo>
                <a:cubicBezTo>
                  <a:pt x="106" y="29"/>
                  <a:pt x="96" y="29"/>
                  <a:pt x="96" y="29"/>
                </a:cubicBezTo>
                <a:close/>
                <a:moveTo>
                  <a:pt x="106" y="39"/>
                </a:moveTo>
                <a:lnTo>
                  <a:pt x="106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5" name="Freeform 624">
            <a:extLst>
              <a:ext uri="{FF2B5EF4-FFF2-40B4-BE49-F238E27FC236}">
                <a16:creationId xmlns:a16="http://schemas.microsoft.com/office/drawing/2014/main" id="{EEEA8D2B-2D4F-4C45-923E-9911EA7F3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9452" y="9783980"/>
            <a:ext cx="48988" cy="48990"/>
          </a:xfrm>
          <a:custGeom>
            <a:avLst/>
            <a:gdLst>
              <a:gd name="T0" fmla="*/ 0 w 50"/>
              <a:gd name="T1" fmla="*/ 19 h 49"/>
              <a:gd name="T2" fmla="*/ 0 w 50"/>
              <a:gd name="T3" fmla="*/ 19 h 49"/>
              <a:gd name="T4" fmla="*/ 29 w 50"/>
              <a:gd name="T5" fmla="*/ 0 h 49"/>
              <a:gd name="T6" fmla="*/ 49 w 50"/>
              <a:gd name="T7" fmla="*/ 19 h 49"/>
              <a:gd name="T8" fmla="*/ 29 w 50"/>
              <a:gd name="T9" fmla="*/ 48 h 49"/>
              <a:gd name="T10" fmla="*/ 0 w 50"/>
              <a:gd name="T11" fmla="*/ 1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49">
                <a:moveTo>
                  <a:pt x="0" y="19"/>
                </a:moveTo>
                <a:lnTo>
                  <a:pt x="0" y="19"/>
                </a:lnTo>
                <a:cubicBezTo>
                  <a:pt x="0" y="9"/>
                  <a:pt x="10" y="0"/>
                  <a:pt x="29" y="0"/>
                </a:cubicBezTo>
                <a:cubicBezTo>
                  <a:pt x="39" y="0"/>
                  <a:pt x="49" y="9"/>
                  <a:pt x="49" y="19"/>
                </a:cubicBezTo>
                <a:cubicBezTo>
                  <a:pt x="49" y="38"/>
                  <a:pt x="39" y="48"/>
                  <a:pt x="29" y="48"/>
                </a:cubicBezTo>
                <a:cubicBezTo>
                  <a:pt x="10" y="48"/>
                  <a:pt x="0" y="38"/>
                  <a:pt x="0" y="1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6" name="Freeform 625">
            <a:extLst>
              <a:ext uri="{FF2B5EF4-FFF2-40B4-BE49-F238E27FC236}">
                <a16:creationId xmlns:a16="http://schemas.microsoft.com/office/drawing/2014/main" id="{90A2BCD1-437B-BB41-A3C5-C448685B7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5488" y="9677095"/>
            <a:ext cx="236039" cy="80164"/>
          </a:xfrm>
          <a:custGeom>
            <a:avLst/>
            <a:gdLst>
              <a:gd name="T0" fmla="*/ 202 w 232"/>
              <a:gd name="T1" fmla="*/ 77 h 78"/>
              <a:gd name="T2" fmla="*/ 202 w 232"/>
              <a:gd name="T3" fmla="*/ 77 h 78"/>
              <a:gd name="T4" fmla="*/ 192 w 232"/>
              <a:gd name="T5" fmla="*/ 77 h 78"/>
              <a:gd name="T6" fmla="*/ 106 w 232"/>
              <a:gd name="T7" fmla="*/ 58 h 78"/>
              <a:gd name="T8" fmla="*/ 29 w 232"/>
              <a:gd name="T9" fmla="*/ 58 h 78"/>
              <a:gd name="T10" fmla="*/ 0 w 232"/>
              <a:gd name="T11" fmla="*/ 38 h 78"/>
              <a:gd name="T12" fmla="*/ 19 w 232"/>
              <a:gd name="T13" fmla="*/ 9 h 78"/>
              <a:gd name="T14" fmla="*/ 106 w 232"/>
              <a:gd name="T15" fmla="*/ 0 h 78"/>
              <a:gd name="T16" fmla="*/ 212 w 232"/>
              <a:gd name="T17" fmla="*/ 29 h 78"/>
              <a:gd name="T18" fmla="*/ 231 w 232"/>
              <a:gd name="T19" fmla="*/ 58 h 78"/>
              <a:gd name="T20" fmla="*/ 202 w 232"/>
              <a:gd name="T21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2" h="78">
                <a:moveTo>
                  <a:pt x="202" y="77"/>
                </a:moveTo>
                <a:lnTo>
                  <a:pt x="202" y="77"/>
                </a:lnTo>
                <a:cubicBezTo>
                  <a:pt x="202" y="77"/>
                  <a:pt x="202" y="77"/>
                  <a:pt x="192" y="77"/>
                </a:cubicBezTo>
                <a:cubicBezTo>
                  <a:pt x="164" y="67"/>
                  <a:pt x="144" y="58"/>
                  <a:pt x="106" y="58"/>
                </a:cubicBezTo>
                <a:cubicBezTo>
                  <a:pt x="87" y="48"/>
                  <a:pt x="48" y="48"/>
                  <a:pt x="29" y="58"/>
                </a:cubicBezTo>
                <a:cubicBezTo>
                  <a:pt x="19" y="58"/>
                  <a:pt x="0" y="48"/>
                  <a:pt x="0" y="38"/>
                </a:cubicBezTo>
                <a:cubicBezTo>
                  <a:pt x="0" y="19"/>
                  <a:pt x="9" y="9"/>
                  <a:pt x="19" y="9"/>
                </a:cubicBezTo>
                <a:cubicBezTo>
                  <a:pt x="38" y="0"/>
                  <a:pt x="87" y="0"/>
                  <a:pt x="106" y="0"/>
                </a:cubicBezTo>
                <a:cubicBezTo>
                  <a:pt x="154" y="9"/>
                  <a:pt x="173" y="19"/>
                  <a:pt x="212" y="29"/>
                </a:cubicBezTo>
                <a:cubicBezTo>
                  <a:pt x="221" y="29"/>
                  <a:pt x="231" y="48"/>
                  <a:pt x="231" y="58"/>
                </a:cubicBezTo>
                <a:cubicBezTo>
                  <a:pt x="221" y="67"/>
                  <a:pt x="212" y="77"/>
                  <a:pt x="202" y="7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7" name="Freeform 626">
            <a:extLst>
              <a:ext uri="{FF2B5EF4-FFF2-40B4-BE49-F238E27FC236}">
                <a16:creationId xmlns:a16="http://schemas.microsoft.com/office/drawing/2014/main" id="{854FB0D2-8058-FA4C-81EE-CC63E28A8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4647" y="6363657"/>
            <a:ext cx="921882" cy="1282621"/>
          </a:xfrm>
          <a:custGeom>
            <a:avLst/>
            <a:gdLst>
              <a:gd name="T0" fmla="*/ 875 w 915"/>
              <a:gd name="T1" fmla="*/ 1270 h 1271"/>
              <a:gd name="T2" fmla="*/ 875 w 915"/>
              <a:gd name="T3" fmla="*/ 1270 h 1271"/>
              <a:gd name="T4" fmla="*/ 38 w 915"/>
              <a:gd name="T5" fmla="*/ 1270 h 1271"/>
              <a:gd name="T6" fmla="*/ 0 w 915"/>
              <a:gd name="T7" fmla="*/ 1232 h 1271"/>
              <a:gd name="T8" fmla="*/ 0 w 915"/>
              <a:gd name="T9" fmla="*/ 38 h 1271"/>
              <a:gd name="T10" fmla="*/ 38 w 915"/>
              <a:gd name="T11" fmla="*/ 0 h 1271"/>
              <a:gd name="T12" fmla="*/ 875 w 915"/>
              <a:gd name="T13" fmla="*/ 0 h 1271"/>
              <a:gd name="T14" fmla="*/ 914 w 915"/>
              <a:gd name="T15" fmla="*/ 38 h 1271"/>
              <a:gd name="T16" fmla="*/ 914 w 915"/>
              <a:gd name="T17" fmla="*/ 1232 h 1271"/>
              <a:gd name="T18" fmla="*/ 875 w 915"/>
              <a:gd name="T19" fmla="*/ 1270 h 1271"/>
              <a:gd name="T20" fmla="*/ 48 w 915"/>
              <a:gd name="T21" fmla="*/ 1212 h 1271"/>
              <a:gd name="T22" fmla="*/ 48 w 915"/>
              <a:gd name="T23" fmla="*/ 1212 h 1271"/>
              <a:gd name="T24" fmla="*/ 865 w 915"/>
              <a:gd name="T25" fmla="*/ 1212 h 1271"/>
              <a:gd name="T26" fmla="*/ 865 w 915"/>
              <a:gd name="T27" fmla="*/ 48 h 1271"/>
              <a:gd name="T28" fmla="*/ 48 w 915"/>
              <a:gd name="T29" fmla="*/ 48 h 1271"/>
              <a:gd name="T30" fmla="*/ 48 w 915"/>
              <a:gd name="T31" fmla="*/ 1212 h 1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15" h="1271">
                <a:moveTo>
                  <a:pt x="875" y="1270"/>
                </a:moveTo>
                <a:lnTo>
                  <a:pt x="875" y="1270"/>
                </a:lnTo>
                <a:cubicBezTo>
                  <a:pt x="38" y="1270"/>
                  <a:pt x="38" y="1270"/>
                  <a:pt x="38" y="1270"/>
                </a:cubicBezTo>
                <a:cubicBezTo>
                  <a:pt x="19" y="1270"/>
                  <a:pt x="0" y="1251"/>
                  <a:pt x="0" y="1232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9"/>
                  <a:pt x="19" y="0"/>
                  <a:pt x="38" y="0"/>
                </a:cubicBezTo>
                <a:cubicBezTo>
                  <a:pt x="875" y="0"/>
                  <a:pt x="875" y="0"/>
                  <a:pt x="875" y="0"/>
                </a:cubicBezTo>
                <a:cubicBezTo>
                  <a:pt x="894" y="0"/>
                  <a:pt x="914" y="19"/>
                  <a:pt x="914" y="38"/>
                </a:cubicBezTo>
                <a:cubicBezTo>
                  <a:pt x="914" y="1232"/>
                  <a:pt x="914" y="1232"/>
                  <a:pt x="914" y="1232"/>
                </a:cubicBezTo>
                <a:cubicBezTo>
                  <a:pt x="914" y="1251"/>
                  <a:pt x="894" y="1270"/>
                  <a:pt x="875" y="1270"/>
                </a:cubicBezTo>
                <a:close/>
                <a:moveTo>
                  <a:pt x="48" y="1212"/>
                </a:moveTo>
                <a:lnTo>
                  <a:pt x="48" y="1212"/>
                </a:lnTo>
                <a:cubicBezTo>
                  <a:pt x="865" y="1212"/>
                  <a:pt x="865" y="1212"/>
                  <a:pt x="865" y="1212"/>
                </a:cubicBezTo>
                <a:cubicBezTo>
                  <a:pt x="865" y="48"/>
                  <a:pt x="865" y="48"/>
                  <a:pt x="865" y="48"/>
                </a:cubicBezTo>
                <a:cubicBezTo>
                  <a:pt x="48" y="48"/>
                  <a:pt x="48" y="48"/>
                  <a:pt x="48" y="48"/>
                </a:cubicBezTo>
                <a:lnTo>
                  <a:pt x="48" y="12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8" name="Freeform 627">
            <a:extLst>
              <a:ext uri="{FF2B5EF4-FFF2-40B4-BE49-F238E27FC236}">
                <a16:creationId xmlns:a16="http://schemas.microsoft.com/office/drawing/2014/main" id="{70D8D097-FD3E-764F-8FCA-08FC853D0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5794" y="7428056"/>
            <a:ext cx="48988" cy="48988"/>
          </a:xfrm>
          <a:custGeom>
            <a:avLst/>
            <a:gdLst>
              <a:gd name="T0" fmla="*/ 29 w 49"/>
              <a:gd name="T1" fmla="*/ 48 h 49"/>
              <a:gd name="T2" fmla="*/ 29 w 49"/>
              <a:gd name="T3" fmla="*/ 48 h 49"/>
              <a:gd name="T4" fmla="*/ 29 w 49"/>
              <a:gd name="T5" fmla="*/ 48 h 49"/>
              <a:gd name="T6" fmla="*/ 0 w 49"/>
              <a:gd name="T7" fmla="*/ 19 h 49"/>
              <a:gd name="T8" fmla="*/ 29 w 49"/>
              <a:gd name="T9" fmla="*/ 0 h 49"/>
              <a:gd name="T10" fmla="*/ 29 w 49"/>
              <a:gd name="T11" fmla="*/ 0 h 49"/>
              <a:gd name="T12" fmla="*/ 48 w 49"/>
              <a:gd name="T13" fmla="*/ 19 h 49"/>
              <a:gd name="T14" fmla="*/ 29 w 49"/>
              <a:gd name="T1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" h="49">
                <a:moveTo>
                  <a:pt x="29" y="48"/>
                </a:moveTo>
                <a:lnTo>
                  <a:pt x="29" y="48"/>
                </a:lnTo>
                <a:lnTo>
                  <a:pt x="29" y="48"/>
                </a:lnTo>
                <a:cubicBezTo>
                  <a:pt x="10" y="48"/>
                  <a:pt x="0" y="39"/>
                  <a:pt x="0" y="19"/>
                </a:cubicBezTo>
                <a:cubicBezTo>
                  <a:pt x="0" y="10"/>
                  <a:pt x="10" y="0"/>
                  <a:pt x="29" y="0"/>
                </a:cubicBezTo>
                <a:lnTo>
                  <a:pt x="29" y="0"/>
                </a:lnTo>
                <a:cubicBezTo>
                  <a:pt x="38" y="0"/>
                  <a:pt x="48" y="10"/>
                  <a:pt x="48" y="19"/>
                </a:cubicBezTo>
                <a:cubicBezTo>
                  <a:pt x="48" y="39"/>
                  <a:pt x="38" y="48"/>
                  <a:pt x="29" y="4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9" name="Freeform 628">
            <a:extLst>
              <a:ext uri="{FF2B5EF4-FFF2-40B4-BE49-F238E27FC236}">
                <a16:creationId xmlns:a16="http://schemas.microsoft.com/office/drawing/2014/main" id="{0629E30D-C894-0647-916B-9B18178E1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7051" y="7428056"/>
            <a:ext cx="48988" cy="48988"/>
          </a:xfrm>
          <a:custGeom>
            <a:avLst/>
            <a:gdLst>
              <a:gd name="T0" fmla="*/ 29 w 50"/>
              <a:gd name="T1" fmla="*/ 48 h 49"/>
              <a:gd name="T2" fmla="*/ 29 w 50"/>
              <a:gd name="T3" fmla="*/ 48 h 49"/>
              <a:gd name="T4" fmla="*/ 29 w 50"/>
              <a:gd name="T5" fmla="*/ 48 h 49"/>
              <a:gd name="T6" fmla="*/ 0 w 50"/>
              <a:gd name="T7" fmla="*/ 19 h 49"/>
              <a:gd name="T8" fmla="*/ 29 w 50"/>
              <a:gd name="T9" fmla="*/ 0 h 49"/>
              <a:gd name="T10" fmla="*/ 29 w 50"/>
              <a:gd name="T11" fmla="*/ 0 h 49"/>
              <a:gd name="T12" fmla="*/ 49 w 50"/>
              <a:gd name="T13" fmla="*/ 19 h 49"/>
              <a:gd name="T14" fmla="*/ 29 w 50"/>
              <a:gd name="T1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49">
                <a:moveTo>
                  <a:pt x="29" y="48"/>
                </a:moveTo>
                <a:lnTo>
                  <a:pt x="29" y="48"/>
                </a:lnTo>
                <a:lnTo>
                  <a:pt x="29" y="48"/>
                </a:lnTo>
                <a:cubicBezTo>
                  <a:pt x="10" y="48"/>
                  <a:pt x="0" y="39"/>
                  <a:pt x="0" y="19"/>
                </a:cubicBezTo>
                <a:cubicBezTo>
                  <a:pt x="0" y="10"/>
                  <a:pt x="10" y="0"/>
                  <a:pt x="29" y="0"/>
                </a:cubicBezTo>
                <a:lnTo>
                  <a:pt x="29" y="0"/>
                </a:lnTo>
                <a:cubicBezTo>
                  <a:pt x="39" y="0"/>
                  <a:pt x="49" y="10"/>
                  <a:pt x="49" y="19"/>
                </a:cubicBezTo>
                <a:cubicBezTo>
                  <a:pt x="49" y="39"/>
                  <a:pt x="39" y="48"/>
                  <a:pt x="29" y="4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0" name="Freeform 629">
            <a:extLst>
              <a:ext uri="{FF2B5EF4-FFF2-40B4-BE49-F238E27FC236}">
                <a16:creationId xmlns:a16="http://schemas.microsoft.com/office/drawing/2014/main" id="{2F67F052-2F4B-5F47-B60E-D70A3668C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3852" y="7428056"/>
            <a:ext cx="48990" cy="48988"/>
          </a:xfrm>
          <a:custGeom>
            <a:avLst/>
            <a:gdLst>
              <a:gd name="T0" fmla="*/ 19 w 49"/>
              <a:gd name="T1" fmla="*/ 48 h 49"/>
              <a:gd name="T2" fmla="*/ 19 w 49"/>
              <a:gd name="T3" fmla="*/ 48 h 49"/>
              <a:gd name="T4" fmla="*/ 19 w 49"/>
              <a:gd name="T5" fmla="*/ 48 h 49"/>
              <a:gd name="T6" fmla="*/ 0 w 49"/>
              <a:gd name="T7" fmla="*/ 19 h 49"/>
              <a:gd name="T8" fmla="*/ 19 w 49"/>
              <a:gd name="T9" fmla="*/ 0 h 49"/>
              <a:gd name="T10" fmla="*/ 19 w 49"/>
              <a:gd name="T11" fmla="*/ 0 h 49"/>
              <a:gd name="T12" fmla="*/ 48 w 49"/>
              <a:gd name="T13" fmla="*/ 19 h 49"/>
              <a:gd name="T14" fmla="*/ 19 w 49"/>
              <a:gd name="T1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" h="49">
                <a:moveTo>
                  <a:pt x="19" y="48"/>
                </a:moveTo>
                <a:lnTo>
                  <a:pt x="19" y="48"/>
                </a:lnTo>
                <a:lnTo>
                  <a:pt x="19" y="48"/>
                </a:lnTo>
                <a:cubicBezTo>
                  <a:pt x="10" y="48"/>
                  <a:pt x="0" y="39"/>
                  <a:pt x="0" y="19"/>
                </a:cubicBezTo>
                <a:cubicBezTo>
                  <a:pt x="0" y="10"/>
                  <a:pt x="10" y="0"/>
                  <a:pt x="19" y="0"/>
                </a:cubicBezTo>
                <a:lnTo>
                  <a:pt x="19" y="0"/>
                </a:lnTo>
                <a:cubicBezTo>
                  <a:pt x="38" y="0"/>
                  <a:pt x="48" y="10"/>
                  <a:pt x="48" y="19"/>
                </a:cubicBezTo>
                <a:cubicBezTo>
                  <a:pt x="48" y="39"/>
                  <a:pt x="38" y="48"/>
                  <a:pt x="19" y="4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1" name="Freeform 630">
            <a:extLst>
              <a:ext uri="{FF2B5EF4-FFF2-40B4-BE49-F238E27FC236}">
                <a16:creationId xmlns:a16="http://schemas.microsoft.com/office/drawing/2014/main" id="{0321C1F2-50DC-C448-A355-4F4651903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1696" y="6515077"/>
            <a:ext cx="289479" cy="66805"/>
          </a:xfrm>
          <a:custGeom>
            <a:avLst/>
            <a:gdLst>
              <a:gd name="T0" fmla="*/ 96 w 288"/>
              <a:gd name="T1" fmla="*/ 67 h 68"/>
              <a:gd name="T2" fmla="*/ 96 w 288"/>
              <a:gd name="T3" fmla="*/ 67 h 68"/>
              <a:gd name="T4" fmla="*/ 77 w 288"/>
              <a:gd name="T5" fmla="*/ 58 h 68"/>
              <a:gd name="T6" fmla="*/ 57 w 288"/>
              <a:gd name="T7" fmla="*/ 38 h 68"/>
              <a:gd name="T8" fmla="*/ 28 w 288"/>
              <a:gd name="T9" fmla="*/ 58 h 68"/>
              <a:gd name="T10" fmla="*/ 9 w 288"/>
              <a:gd name="T11" fmla="*/ 58 h 68"/>
              <a:gd name="T12" fmla="*/ 9 w 288"/>
              <a:gd name="T13" fmla="*/ 38 h 68"/>
              <a:gd name="T14" fmla="*/ 48 w 288"/>
              <a:gd name="T15" fmla="*/ 0 h 68"/>
              <a:gd name="T16" fmla="*/ 67 w 288"/>
              <a:gd name="T17" fmla="*/ 0 h 68"/>
              <a:gd name="T18" fmla="*/ 96 w 288"/>
              <a:gd name="T19" fmla="*/ 29 h 68"/>
              <a:gd name="T20" fmla="*/ 115 w 288"/>
              <a:gd name="T21" fmla="*/ 0 h 68"/>
              <a:gd name="T22" fmla="*/ 144 w 288"/>
              <a:gd name="T23" fmla="*/ 0 h 68"/>
              <a:gd name="T24" fmla="*/ 163 w 288"/>
              <a:gd name="T25" fmla="*/ 29 h 68"/>
              <a:gd name="T26" fmla="*/ 192 w 288"/>
              <a:gd name="T27" fmla="*/ 0 h 68"/>
              <a:gd name="T28" fmla="*/ 211 w 288"/>
              <a:gd name="T29" fmla="*/ 0 h 68"/>
              <a:gd name="T30" fmla="*/ 240 w 288"/>
              <a:gd name="T31" fmla="*/ 29 h 68"/>
              <a:gd name="T32" fmla="*/ 258 w 288"/>
              <a:gd name="T33" fmla="*/ 0 h 68"/>
              <a:gd name="T34" fmla="*/ 287 w 288"/>
              <a:gd name="T35" fmla="*/ 0 h 68"/>
              <a:gd name="T36" fmla="*/ 287 w 288"/>
              <a:gd name="T37" fmla="*/ 29 h 68"/>
              <a:gd name="T38" fmla="*/ 250 w 288"/>
              <a:gd name="T39" fmla="*/ 58 h 68"/>
              <a:gd name="T40" fmla="*/ 231 w 288"/>
              <a:gd name="T41" fmla="*/ 58 h 68"/>
              <a:gd name="T42" fmla="*/ 202 w 288"/>
              <a:gd name="T43" fmla="*/ 38 h 68"/>
              <a:gd name="T44" fmla="*/ 173 w 288"/>
              <a:gd name="T45" fmla="*/ 58 h 68"/>
              <a:gd name="T46" fmla="*/ 154 w 288"/>
              <a:gd name="T47" fmla="*/ 58 h 68"/>
              <a:gd name="T48" fmla="*/ 125 w 288"/>
              <a:gd name="T49" fmla="*/ 38 h 68"/>
              <a:gd name="T50" fmla="*/ 105 w 288"/>
              <a:gd name="T51" fmla="*/ 58 h 68"/>
              <a:gd name="T52" fmla="*/ 96 w 288"/>
              <a:gd name="T53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88" h="68">
                <a:moveTo>
                  <a:pt x="96" y="67"/>
                </a:moveTo>
                <a:lnTo>
                  <a:pt x="96" y="67"/>
                </a:lnTo>
                <a:cubicBezTo>
                  <a:pt x="86" y="67"/>
                  <a:pt x="86" y="67"/>
                  <a:pt x="77" y="58"/>
                </a:cubicBezTo>
                <a:cubicBezTo>
                  <a:pt x="57" y="38"/>
                  <a:pt x="57" y="38"/>
                  <a:pt x="57" y="38"/>
                </a:cubicBezTo>
                <a:cubicBezTo>
                  <a:pt x="28" y="58"/>
                  <a:pt x="28" y="58"/>
                  <a:pt x="28" y="58"/>
                </a:cubicBezTo>
                <a:cubicBezTo>
                  <a:pt x="19" y="67"/>
                  <a:pt x="9" y="67"/>
                  <a:pt x="9" y="58"/>
                </a:cubicBezTo>
                <a:cubicBezTo>
                  <a:pt x="0" y="58"/>
                  <a:pt x="0" y="48"/>
                  <a:pt x="9" y="38"/>
                </a:cubicBezTo>
                <a:cubicBezTo>
                  <a:pt x="48" y="0"/>
                  <a:pt x="48" y="0"/>
                  <a:pt x="48" y="0"/>
                </a:cubicBezTo>
                <a:cubicBezTo>
                  <a:pt x="48" y="0"/>
                  <a:pt x="57" y="0"/>
                  <a:pt x="67" y="0"/>
                </a:cubicBezTo>
                <a:cubicBezTo>
                  <a:pt x="96" y="29"/>
                  <a:pt x="96" y="29"/>
                  <a:pt x="96" y="29"/>
                </a:cubicBezTo>
                <a:cubicBezTo>
                  <a:pt x="115" y="0"/>
                  <a:pt x="115" y="0"/>
                  <a:pt x="115" y="0"/>
                </a:cubicBezTo>
                <a:cubicBezTo>
                  <a:pt x="125" y="0"/>
                  <a:pt x="134" y="0"/>
                  <a:pt x="144" y="0"/>
                </a:cubicBezTo>
                <a:cubicBezTo>
                  <a:pt x="163" y="29"/>
                  <a:pt x="163" y="29"/>
                  <a:pt x="163" y="29"/>
                </a:cubicBezTo>
                <a:cubicBezTo>
                  <a:pt x="192" y="0"/>
                  <a:pt x="192" y="0"/>
                  <a:pt x="192" y="0"/>
                </a:cubicBezTo>
                <a:cubicBezTo>
                  <a:pt x="192" y="0"/>
                  <a:pt x="202" y="0"/>
                  <a:pt x="211" y="0"/>
                </a:cubicBezTo>
                <a:cubicBezTo>
                  <a:pt x="240" y="29"/>
                  <a:pt x="240" y="29"/>
                  <a:pt x="240" y="29"/>
                </a:cubicBezTo>
                <a:cubicBezTo>
                  <a:pt x="258" y="0"/>
                  <a:pt x="258" y="0"/>
                  <a:pt x="258" y="0"/>
                </a:cubicBezTo>
                <a:cubicBezTo>
                  <a:pt x="268" y="0"/>
                  <a:pt x="278" y="0"/>
                  <a:pt x="287" y="0"/>
                </a:cubicBezTo>
                <a:cubicBezTo>
                  <a:pt x="287" y="9"/>
                  <a:pt x="287" y="19"/>
                  <a:pt x="287" y="29"/>
                </a:cubicBezTo>
                <a:cubicBezTo>
                  <a:pt x="250" y="58"/>
                  <a:pt x="250" y="58"/>
                  <a:pt x="250" y="58"/>
                </a:cubicBezTo>
                <a:cubicBezTo>
                  <a:pt x="240" y="67"/>
                  <a:pt x="231" y="67"/>
                  <a:pt x="231" y="58"/>
                </a:cubicBezTo>
                <a:cubicBezTo>
                  <a:pt x="202" y="38"/>
                  <a:pt x="202" y="38"/>
                  <a:pt x="202" y="38"/>
                </a:cubicBezTo>
                <a:cubicBezTo>
                  <a:pt x="173" y="58"/>
                  <a:pt x="173" y="58"/>
                  <a:pt x="173" y="58"/>
                </a:cubicBezTo>
                <a:cubicBezTo>
                  <a:pt x="173" y="67"/>
                  <a:pt x="163" y="67"/>
                  <a:pt x="154" y="58"/>
                </a:cubicBezTo>
                <a:cubicBezTo>
                  <a:pt x="125" y="38"/>
                  <a:pt x="125" y="38"/>
                  <a:pt x="125" y="38"/>
                </a:cubicBezTo>
                <a:cubicBezTo>
                  <a:pt x="105" y="58"/>
                  <a:pt x="105" y="58"/>
                  <a:pt x="105" y="58"/>
                </a:cubicBezTo>
                <a:cubicBezTo>
                  <a:pt x="96" y="67"/>
                  <a:pt x="96" y="67"/>
                  <a:pt x="96" y="6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2" name="Freeform 631">
            <a:extLst>
              <a:ext uri="{FF2B5EF4-FFF2-40B4-BE49-F238E27FC236}">
                <a16:creationId xmlns:a16="http://schemas.microsoft.com/office/drawing/2014/main" id="{3D0CA822-D15F-C946-B4FF-CF2F489C6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1696" y="6719941"/>
            <a:ext cx="173687" cy="48990"/>
          </a:xfrm>
          <a:custGeom>
            <a:avLst/>
            <a:gdLst>
              <a:gd name="T0" fmla="*/ 19 w 174"/>
              <a:gd name="T1" fmla="*/ 48 h 49"/>
              <a:gd name="T2" fmla="*/ 19 w 174"/>
              <a:gd name="T3" fmla="*/ 48 h 49"/>
              <a:gd name="T4" fmla="*/ 0 w 174"/>
              <a:gd name="T5" fmla="*/ 29 h 49"/>
              <a:gd name="T6" fmla="*/ 19 w 174"/>
              <a:gd name="T7" fmla="*/ 0 h 49"/>
              <a:gd name="T8" fmla="*/ 144 w 174"/>
              <a:gd name="T9" fmla="*/ 0 h 49"/>
              <a:gd name="T10" fmla="*/ 173 w 174"/>
              <a:gd name="T11" fmla="*/ 19 h 49"/>
              <a:gd name="T12" fmla="*/ 144 w 174"/>
              <a:gd name="T13" fmla="*/ 48 h 49"/>
              <a:gd name="T14" fmla="*/ 19 w 174"/>
              <a:gd name="T1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4" h="49">
                <a:moveTo>
                  <a:pt x="19" y="48"/>
                </a:moveTo>
                <a:lnTo>
                  <a:pt x="19" y="48"/>
                </a:lnTo>
                <a:cubicBezTo>
                  <a:pt x="9" y="48"/>
                  <a:pt x="0" y="39"/>
                  <a:pt x="0" y="29"/>
                </a:cubicBezTo>
                <a:cubicBezTo>
                  <a:pt x="0" y="10"/>
                  <a:pt x="9" y="0"/>
                  <a:pt x="19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63" y="0"/>
                  <a:pt x="173" y="10"/>
                  <a:pt x="173" y="19"/>
                </a:cubicBezTo>
                <a:cubicBezTo>
                  <a:pt x="173" y="39"/>
                  <a:pt x="163" y="48"/>
                  <a:pt x="144" y="48"/>
                </a:cubicBezTo>
                <a:cubicBezTo>
                  <a:pt x="19" y="48"/>
                  <a:pt x="19" y="48"/>
                  <a:pt x="19" y="4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3" name="Freeform 632">
            <a:extLst>
              <a:ext uri="{FF2B5EF4-FFF2-40B4-BE49-F238E27FC236}">
                <a16:creationId xmlns:a16="http://schemas.microsoft.com/office/drawing/2014/main" id="{05343AEC-F2A0-7A4C-AD1E-5AA7CBE0A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9153" y="6973794"/>
            <a:ext cx="173690" cy="57895"/>
          </a:xfrm>
          <a:custGeom>
            <a:avLst/>
            <a:gdLst>
              <a:gd name="T0" fmla="*/ 19 w 174"/>
              <a:gd name="T1" fmla="*/ 57 h 58"/>
              <a:gd name="T2" fmla="*/ 19 w 174"/>
              <a:gd name="T3" fmla="*/ 57 h 58"/>
              <a:gd name="T4" fmla="*/ 0 w 174"/>
              <a:gd name="T5" fmla="*/ 28 h 58"/>
              <a:gd name="T6" fmla="*/ 19 w 174"/>
              <a:gd name="T7" fmla="*/ 9 h 58"/>
              <a:gd name="T8" fmla="*/ 144 w 174"/>
              <a:gd name="T9" fmla="*/ 0 h 58"/>
              <a:gd name="T10" fmla="*/ 173 w 174"/>
              <a:gd name="T11" fmla="*/ 28 h 58"/>
              <a:gd name="T12" fmla="*/ 144 w 174"/>
              <a:gd name="T13" fmla="*/ 57 h 58"/>
              <a:gd name="T14" fmla="*/ 19 w 174"/>
              <a:gd name="T15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4" h="58">
                <a:moveTo>
                  <a:pt x="19" y="57"/>
                </a:moveTo>
                <a:lnTo>
                  <a:pt x="19" y="57"/>
                </a:lnTo>
                <a:cubicBezTo>
                  <a:pt x="9" y="57"/>
                  <a:pt x="0" y="48"/>
                  <a:pt x="0" y="28"/>
                </a:cubicBezTo>
                <a:cubicBezTo>
                  <a:pt x="0" y="19"/>
                  <a:pt x="9" y="9"/>
                  <a:pt x="19" y="9"/>
                </a:cubicBezTo>
                <a:cubicBezTo>
                  <a:pt x="144" y="0"/>
                  <a:pt x="144" y="0"/>
                  <a:pt x="144" y="0"/>
                </a:cubicBezTo>
                <a:cubicBezTo>
                  <a:pt x="163" y="0"/>
                  <a:pt x="173" y="9"/>
                  <a:pt x="173" y="28"/>
                </a:cubicBezTo>
                <a:cubicBezTo>
                  <a:pt x="173" y="38"/>
                  <a:pt x="163" y="57"/>
                  <a:pt x="144" y="57"/>
                </a:cubicBezTo>
                <a:cubicBezTo>
                  <a:pt x="19" y="57"/>
                  <a:pt x="19" y="57"/>
                  <a:pt x="19" y="5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4" name="Freeform 633">
            <a:extLst>
              <a:ext uri="{FF2B5EF4-FFF2-40B4-BE49-F238E27FC236}">
                <a16:creationId xmlns:a16="http://schemas.microsoft.com/office/drawing/2014/main" id="{DE000857-2ADF-524C-BAFE-B30BBB1AB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9153" y="7107400"/>
            <a:ext cx="173690" cy="48988"/>
          </a:xfrm>
          <a:custGeom>
            <a:avLst/>
            <a:gdLst>
              <a:gd name="T0" fmla="*/ 19 w 174"/>
              <a:gd name="T1" fmla="*/ 48 h 49"/>
              <a:gd name="T2" fmla="*/ 19 w 174"/>
              <a:gd name="T3" fmla="*/ 48 h 49"/>
              <a:gd name="T4" fmla="*/ 0 w 174"/>
              <a:gd name="T5" fmla="*/ 20 h 49"/>
              <a:gd name="T6" fmla="*/ 19 w 174"/>
              <a:gd name="T7" fmla="*/ 0 h 49"/>
              <a:gd name="T8" fmla="*/ 144 w 174"/>
              <a:gd name="T9" fmla="*/ 0 h 49"/>
              <a:gd name="T10" fmla="*/ 144 w 174"/>
              <a:gd name="T11" fmla="*/ 0 h 49"/>
              <a:gd name="T12" fmla="*/ 173 w 174"/>
              <a:gd name="T13" fmla="*/ 20 h 49"/>
              <a:gd name="T14" fmla="*/ 154 w 174"/>
              <a:gd name="T15" fmla="*/ 48 h 49"/>
              <a:gd name="T16" fmla="*/ 19 w 174"/>
              <a:gd name="T17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4" h="49">
                <a:moveTo>
                  <a:pt x="19" y="48"/>
                </a:moveTo>
                <a:lnTo>
                  <a:pt x="19" y="48"/>
                </a:lnTo>
                <a:cubicBezTo>
                  <a:pt x="9" y="48"/>
                  <a:pt x="0" y="39"/>
                  <a:pt x="0" y="20"/>
                </a:cubicBezTo>
                <a:cubicBezTo>
                  <a:pt x="0" y="10"/>
                  <a:pt x="9" y="0"/>
                  <a:pt x="19" y="0"/>
                </a:cubicBezTo>
                <a:cubicBezTo>
                  <a:pt x="144" y="0"/>
                  <a:pt x="144" y="0"/>
                  <a:pt x="144" y="0"/>
                </a:cubicBezTo>
                <a:lnTo>
                  <a:pt x="144" y="0"/>
                </a:lnTo>
                <a:cubicBezTo>
                  <a:pt x="163" y="0"/>
                  <a:pt x="173" y="10"/>
                  <a:pt x="173" y="20"/>
                </a:cubicBezTo>
                <a:cubicBezTo>
                  <a:pt x="173" y="39"/>
                  <a:pt x="163" y="48"/>
                  <a:pt x="154" y="48"/>
                </a:cubicBezTo>
                <a:cubicBezTo>
                  <a:pt x="19" y="48"/>
                  <a:pt x="19" y="48"/>
                  <a:pt x="19" y="4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5" name="Freeform 634">
            <a:extLst>
              <a:ext uri="{FF2B5EF4-FFF2-40B4-BE49-F238E27FC236}">
                <a16:creationId xmlns:a16="http://schemas.microsoft.com/office/drawing/2014/main" id="{6498C6FF-574B-604C-92EF-F9CAA0D74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9153" y="7236552"/>
            <a:ext cx="173690" cy="48990"/>
          </a:xfrm>
          <a:custGeom>
            <a:avLst/>
            <a:gdLst>
              <a:gd name="T0" fmla="*/ 19 w 174"/>
              <a:gd name="T1" fmla="*/ 49 h 50"/>
              <a:gd name="T2" fmla="*/ 19 w 174"/>
              <a:gd name="T3" fmla="*/ 49 h 50"/>
              <a:gd name="T4" fmla="*/ 0 w 174"/>
              <a:gd name="T5" fmla="*/ 29 h 50"/>
              <a:gd name="T6" fmla="*/ 19 w 174"/>
              <a:gd name="T7" fmla="*/ 0 h 50"/>
              <a:gd name="T8" fmla="*/ 144 w 174"/>
              <a:gd name="T9" fmla="*/ 0 h 50"/>
              <a:gd name="T10" fmla="*/ 173 w 174"/>
              <a:gd name="T11" fmla="*/ 20 h 50"/>
              <a:gd name="T12" fmla="*/ 144 w 174"/>
              <a:gd name="T13" fmla="*/ 49 h 50"/>
              <a:gd name="T14" fmla="*/ 19 w 174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4" h="50">
                <a:moveTo>
                  <a:pt x="19" y="49"/>
                </a:moveTo>
                <a:lnTo>
                  <a:pt x="19" y="49"/>
                </a:lnTo>
                <a:cubicBezTo>
                  <a:pt x="9" y="49"/>
                  <a:pt x="0" y="39"/>
                  <a:pt x="0" y="29"/>
                </a:cubicBezTo>
                <a:cubicBezTo>
                  <a:pt x="0" y="10"/>
                  <a:pt x="9" y="0"/>
                  <a:pt x="19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63" y="0"/>
                  <a:pt x="173" y="10"/>
                  <a:pt x="173" y="20"/>
                </a:cubicBezTo>
                <a:cubicBezTo>
                  <a:pt x="173" y="39"/>
                  <a:pt x="163" y="49"/>
                  <a:pt x="144" y="49"/>
                </a:cubicBezTo>
                <a:cubicBezTo>
                  <a:pt x="19" y="49"/>
                  <a:pt x="19" y="49"/>
                  <a:pt x="19" y="4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6" name="Freeform 635">
            <a:extLst>
              <a:ext uri="{FF2B5EF4-FFF2-40B4-BE49-F238E27FC236}">
                <a16:creationId xmlns:a16="http://schemas.microsoft.com/office/drawing/2014/main" id="{C06AC5FC-07EB-4D44-80DF-49148B12A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8334" y="6973794"/>
            <a:ext cx="311748" cy="57895"/>
          </a:xfrm>
          <a:custGeom>
            <a:avLst/>
            <a:gdLst>
              <a:gd name="T0" fmla="*/ 288 w 308"/>
              <a:gd name="T1" fmla="*/ 57 h 58"/>
              <a:gd name="T2" fmla="*/ 288 w 308"/>
              <a:gd name="T3" fmla="*/ 57 h 58"/>
              <a:gd name="T4" fmla="*/ 29 w 308"/>
              <a:gd name="T5" fmla="*/ 57 h 58"/>
              <a:gd name="T6" fmla="*/ 0 w 308"/>
              <a:gd name="T7" fmla="*/ 28 h 58"/>
              <a:gd name="T8" fmla="*/ 29 w 308"/>
              <a:gd name="T9" fmla="*/ 0 h 58"/>
              <a:gd name="T10" fmla="*/ 288 w 308"/>
              <a:gd name="T11" fmla="*/ 0 h 58"/>
              <a:gd name="T12" fmla="*/ 307 w 308"/>
              <a:gd name="T13" fmla="*/ 28 h 58"/>
              <a:gd name="T14" fmla="*/ 288 w 308"/>
              <a:gd name="T15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8" h="58">
                <a:moveTo>
                  <a:pt x="288" y="57"/>
                </a:moveTo>
                <a:lnTo>
                  <a:pt x="288" y="57"/>
                </a:lnTo>
                <a:cubicBezTo>
                  <a:pt x="29" y="57"/>
                  <a:pt x="29" y="57"/>
                  <a:pt x="29" y="57"/>
                </a:cubicBezTo>
                <a:cubicBezTo>
                  <a:pt x="19" y="57"/>
                  <a:pt x="0" y="38"/>
                  <a:pt x="0" y="28"/>
                </a:cubicBezTo>
                <a:cubicBezTo>
                  <a:pt x="0" y="19"/>
                  <a:pt x="19" y="0"/>
                  <a:pt x="29" y="0"/>
                </a:cubicBezTo>
                <a:cubicBezTo>
                  <a:pt x="288" y="0"/>
                  <a:pt x="288" y="0"/>
                  <a:pt x="288" y="0"/>
                </a:cubicBezTo>
                <a:cubicBezTo>
                  <a:pt x="297" y="0"/>
                  <a:pt x="307" y="19"/>
                  <a:pt x="307" y="28"/>
                </a:cubicBezTo>
                <a:cubicBezTo>
                  <a:pt x="307" y="38"/>
                  <a:pt x="297" y="57"/>
                  <a:pt x="288" y="5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7" name="Freeform 636">
            <a:extLst>
              <a:ext uri="{FF2B5EF4-FFF2-40B4-BE49-F238E27FC236}">
                <a16:creationId xmlns:a16="http://schemas.microsoft.com/office/drawing/2014/main" id="{F27F286E-663C-6C48-8A4C-A83895D47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8334" y="7107400"/>
            <a:ext cx="311748" cy="48988"/>
          </a:xfrm>
          <a:custGeom>
            <a:avLst/>
            <a:gdLst>
              <a:gd name="T0" fmla="*/ 288 w 308"/>
              <a:gd name="T1" fmla="*/ 48 h 49"/>
              <a:gd name="T2" fmla="*/ 288 w 308"/>
              <a:gd name="T3" fmla="*/ 48 h 49"/>
              <a:gd name="T4" fmla="*/ 29 w 308"/>
              <a:gd name="T5" fmla="*/ 48 h 49"/>
              <a:gd name="T6" fmla="*/ 0 w 308"/>
              <a:gd name="T7" fmla="*/ 20 h 49"/>
              <a:gd name="T8" fmla="*/ 29 w 308"/>
              <a:gd name="T9" fmla="*/ 0 h 49"/>
              <a:gd name="T10" fmla="*/ 288 w 308"/>
              <a:gd name="T11" fmla="*/ 0 h 49"/>
              <a:gd name="T12" fmla="*/ 307 w 308"/>
              <a:gd name="T13" fmla="*/ 20 h 49"/>
              <a:gd name="T14" fmla="*/ 288 w 308"/>
              <a:gd name="T1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8" h="49">
                <a:moveTo>
                  <a:pt x="288" y="48"/>
                </a:moveTo>
                <a:lnTo>
                  <a:pt x="288" y="48"/>
                </a:lnTo>
                <a:cubicBezTo>
                  <a:pt x="29" y="48"/>
                  <a:pt x="29" y="48"/>
                  <a:pt x="29" y="48"/>
                </a:cubicBezTo>
                <a:cubicBezTo>
                  <a:pt x="10" y="48"/>
                  <a:pt x="0" y="39"/>
                  <a:pt x="0" y="20"/>
                </a:cubicBezTo>
                <a:cubicBezTo>
                  <a:pt x="0" y="10"/>
                  <a:pt x="10" y="0"/>
                  <a:pt x="29" y="0"/>
                </a:cubicBezTo>
                <a:cubicBezTo>
                  <a:pt x="288" y="0"/>
                  <a:pt x="288" y="0"/>
                  <a:pt x="288" y="0"/>
                </a:cubicBezTo>
                <a:cubicBezTo>
                  <a:pt x="297" y="0"/>
                  <a:pt x="307" y="10"/>
                  <a:pt x="307" y="20"/>
                </a:cubicBezTo>
                <a:cubicBezTo>
                  <a:pt x="307" y="39"/>
                  <a:pt x="297" y="48"/>
                  <a:pt x="288" y="4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8" name="Freeform 637">
            <a:extLst>
              <a:ext uri="{FF2B5EF4-FFF2-40B4-BE49-F238E27FC236}">
                <a16:creationId xmlns:a16="http://schemas.microsoft.com/office/drawing/2014/main" id="{516B4DB8-EDF0-B24D-BD10-2CF6984D9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8334" y="7236552"/>
            <a:ext cx="311748" cy="57897"/>
          </a:xfrm>
          <a:custGeom>
            <a:avLst/>
            <a:gdLst>
              <a:gd name="T0" fmla="*/ 288 w 308"/>
              <a:gd name="T1" fmla="*/ 58 h 59"/>
              <a:gd name="T2" fmla="*/ 288 w 308"/>
              <a:gd name="T3" fmla="*/ 58 h 59"/>
              <a:gd name="T4" fmla="*/ 29 w 308"/>
              <a:gd name="T5" fmla="*/ 58 h 59"/>
              <a:gd name="T6" fmla="*/ 0 w 308"/>
              <a:gd name="T7" fmla="*/ 29 h 59"/>
              <a:gd name="T8" fmla="*/ 29 w 308"/>
              <a:gd name="T9" fmla="*/ 0 h 59"/>
              <a:gd name="T10" fmla="*/ 288 w 308"/>
              <a:gd name="T11" fmla="*/ 0 h 59"/>
              <a:gd name="T12" fmla="*/ 307 w 308"/>
              <a:gd name="T13" fmla="*/ 29 h 59"/>
              <a:gd name="T14" fmla="*/ 288 w 308"/>
              <a:gd name="T15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8" h="59">
                <a:moveTo>
                  <a:pt x="288" y="58"/>
                </a:moveTo>
                <a:lnTo>
                  <a:pt x="288" y="58"/>
                </a:lnTo>
                <a:cubicBezTo>
                  <a:pt x="29" y="58"/>
                  <a:pt x="29" y="58"/>
                  <a:pt x="29" y="58"/>
                </a:cubicBezTo>
                <a:cubicBezTo>
                  <a:pt x="10" y="58"/>
                  <a:pt x="0" y="39"/>
                  <a:pt x="0" y="29"/>
                </a:cubicBezTo>
                <a:cubicBezTo>
                  <a:pt x="0" y="20"/>
                  <a:pt x="10" y="0"/>
                  <a:pt x="29" y="0"/>
                </a:cubicBezTo>
                <a:cubicBezTo>
                  <a:pt x="288" y="0"/>
                  <a:pt x="288" y="0"/>
                  <a:pt x="288" y="0"/>
                </a:cubicBezTo>
                <a:cubicBezTo>
                  <a:pt x="297" y="0"/>
                  <a:pt x="307" y="20"/>
                  <a:pt x="307" y="29"/>
                </a:cubicBezTo>
                <a:cubicBezTo>
                  <a:pt x="307" y="39"/>
                  <a:pt x="297" y="58"/>
                  <a:pt x="288" y="5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9" name="Freeform 638">
            <a:extLst>
              <a:ext uri="{FF2B5EF4-FFF2-40B4-BE49-F238E27FC236}">
                <a16:creationId xmlns:a16="http://schemas.microsoft.com/office/drawing/2014/main" id="{389FCD93-DFCD-6C4F-9B30-012E74E0D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1696" y="7370158"/>
            <a:ext cx="164780" cy="164783"/>
          </a:xfrm>
          <a:custGeom>
            <a:avLst/>
            <a:gdLst>
              <a:gd name="T0" fmla="*/ 144 w 164"/>
              <a:gd name="T1" fmla="*/ 164 h 165"/>
              <a:gd name="T2" fmla="*/ 144 w 164"/>
              <a:gd name="T3" fmla="*/ 164 h 165"/>
              <a:gd name="T4" fmla="*/ 19 w 164"/>
              <a:gd name="T5" fmla="*/ 164 h 165"/>
              <a:gd name="T6" fmla="*/ 0 w 164"/>
              <a:gd name="T7" fmla="*/ 145 h 165"/>
              <a:gd name="T8" fmla="*/ 0 w 164"/>
              <a:gd name="T9" fmla="*/ 20 h 165"/>
              <a:gd name="T10" fmla="*/ 19 w 164"/>
              <a:gd name="T11" fmla="*/ 0 h 165"/>
              <a:gd name="T12" fmla="*/ 144 w 164"/>
              <a:gd name="T13" fmla="*/ 0 h 165"/>
              <a:gd name="T14" fmla="*/ 163 w 164"/>
              <a:gd name="T15" fmla="*/ 20 h 165"/>
              <a:gd name="T16" fmla="*/ 163 w 164"/>
              <a:gd name="T17" fmla="*/ 145 h 165"/>
              <a:gd name="T18" fmla="*/ 144 w 164"/>
              <a:gd name="T19" fmla="*/ 164 h 165"/>
              <a:gd name="T20" fmla="*/ 38 w 164"/>
              <a:gd name="T21" fmla="*/ 126 h 165"/>
              <a:gd name="T22" fmla="*/ 38 w 164"/>
              <a:gd name="T23" fmla="*/ 126 h 165"/>
              <a:gd name="T24" fmla="*/ 134 w 164"/>
              <a:gd name="T25" fmla="*/ 126 h 165"/>
              <a:gd name="T26" fmla="*/ 134 w 164"/>
              <a:gd name="T27" fmla="*/ 29 h 165"/>
              <a:gd name="T28" fmla="*/ 38 w 164"/>
              <a:gd name="T29" fmla="*/ 29 h 165"/>
              <a:gd name="T30" fmla="*/ 38 w 164"/>
              <a:gd name="T31" fmla="*/ 126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4" h="165">
                <a:moveTo>
                  <a:pt x="144" y="164"/>
                </a:moveTo>
                <a:lnTo>
                  <a:pt x="144" y="164"/>
                </a:lnTo>
                <a:cubicBezTo>
                  <a:pt x="19" y="164"/>
                  <a:pt x="19" y="164"/>
                  <a:pt x="19" y="164"/>
                </a:cubicBezTo>
                <a:cubicBezTo>
                  <a:pt x="9" y="164"/>
                  <a:pt x="0" y="155"/>
                  <a:pt x="0" y="145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9" y="0"/>
                  <a:pt x="19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4" y="0"/>
                  <a:pt x="163" y="10"/>
                  <a:pt x="163" y="20"/>
                </a:cubicBezTo>
                <a:cubicBezTo>
                  <a:pt x="163" y="145"/>
                  <a:pt x="163" y="145"/>
                  <a:pt x="163" y="145"/>
                </a:cubicBezTo>
                <a:cubicBezTo>
                  <a:pt x="163" y="155"/>
                  <a:pt x="154" y="164"/>
                  <a:pt x="144" y="164"/>
                </a:cubicBezTo>
                <a:close/>
                <a:moveTo>
                  <a:pt x="38" y="126"/>
                </a:moveTo>
                <a:lnTo>
                  <a:pt x="38" y="126"/>
                </a:lnTo>
                <a:cubicBezTo>
                  <a:pt x="134" y="126"/>
                  <a:pt x="134" y="126"/>
                  <a:pt x="134" y="126"/>
                </a:cubicBezTo>
                <a:cubicBezTo>
                  <a:pt x="134" y="29"/>
                  <a:pt x="134" y="29"/>
                  <a:pt x="134" y="29"/>
                </a:cubicBezTo>
                <a:cubicBezTo>
                  <a:pt x="38" y="29"/>
                  <a:pt x="38" y="29"/>
                  <a:pt x="38" y="29"/>
                </a:cubicBezTo>
                <a:lnTo>
                  <a:pt x="38" y="1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0" name="Freeform 639">
            <a:extLst>
              <a:ext uri="{FF2B5EF4-FFF2-40B4-BE49-F238E27FC236}">
                <a16:creationId xmlns:a16="http://schemas.microsoft.com/office/drawing/2014/main" id="{972B8362-0015-5640-A051-D6182362C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9153" y="6457183"/>
            <a:ext cx="173690" cy="187049"/>
          </a:xfrm>
          <a:custGeom>
            <a:avLst/>
            <a:gdLst>
              <a:gd name="T0" fmla="*/ 86 w 174"/>
              <a:gd name="T1" fmla="*/ 183 h 184"/>
              <a:gd name="T2" fmla="*/ 86 w 174"/>
              <a:gd name="T3" fmla="*/ 183 h 184"/>
              <a:gd name="T4" fmla="*/ 0 w 174"/>
              <a:gd name="T5" fmla="*/ 87 h 184"/>
              <a:gd name="T6" fmla="*/ 86 w 174"/>
              <a:gd name="T7" fmla="*/ 0 h 184"/>
              <a:gd name="T8" fmla="*/ 173 w 174"/>
              <a:gd name="T9" fmla="*/ 87 h 184"/>
              <a:gd name="T10" fmla="*/ 86 w 174"/>
              <a:gd name="T11" fmla="*/ 183 h 184"/>
              <a:gd name="T12" fmla="*/ 86 w 174"/>
              <a:gd name="T13" fmla="*/ 48 h 184"/>
              <a:gd name="T14" fmla="*/ 86 w 174"/>
              <a:gd name="T15" fmla="*/ 48 h 184"/>
              <a:gd name="T16" fmla="*/ 48 w 174"/>
              <a:gd name="T17" fmla="*/ 87 h 184"/>
              <a:gd name="T18" fmla="*/ 86 w 174"/>
              <a:gd name="T19" fmla="*/ 135 h 184"/>
              <a:gd name="T20" fmla="*/ 125 w 174"/>
              <a:gd name="T21" fmla="*/ 87 h 184"/>
              <a:gd name="T22" fmla="*/ 86 w 174"/>
              <a:gd name="T23" fmla="*/ 48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4" h="184">
                <a:moveTo>
                  <a:pt x="86" y="183"/>
                </a:moveTo>
                <a:lnTo>
                  <a:pt x="86" y="183"/>
                </a:lnTo>
                <a:cubicBezTo>
                  <a:pt x="38" y="183"/>
                  <a:pt x="0" y="144"/>
                  <a:pt x="0" y="87"/>
                </a:cubicBezTo>
                <a:cubicBezTo>
                  <a:pt x="0" y="38"/>
                  <a:pt x="38" y="0"/>
                  <a:pt x="86" y="0"/>
                </a:cubicBezTo>
                <a:cubicBezTo>
                  <a:pt x="135" y="0"/>
                  <a:pt x="173" y="38"/>
                  <a:pt x="173" y="87"/>
                </a:cubicBezTo>
                <a:cubicBezTo>
                  <a:pt x="173" y="144"/>
                  <a:pt x="135" y="183"/>
                  <a:pt x="86" y="183"/>
                </a:cubicBezTo>
                <a:close/>
                <a:moveTo>
                  <a:pt x="86" y="48"/>
                </a:moveTo>
                <a:lnTo>
                  <a:pt x="86" y="48"/>
                </a:lnTo>
                <a:cubicBezTo>
                  <a:pt x="67" y="48"/>
                  <a:pt x="48" y="67"/>
                  <a:pt x="48" y="87"/>
                </a:cubicBezTo>
                <a:cubicBezTo>
                  <a:pt x="48" y="116"/>
                  <a:pt x="67" y="135"/>
                  <a:pt x="86" y="135"/>
                </a:cubicBezTo>
                <a:cubicBezTo>
                  <a:pt x="106" y="135"/>
                  <a:pt x="125" y="116"/>
                  <a:pt x="125" y="87"/>
                </a:cubicBezTo>
                <a:cubicBezTo>
                  <a:pt x="125" y="67"/>
                  <a:pt x="106" y="48"/>
                  <a:pt x="86" y="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1" name="Freeform 640">
            <a:extLst>
              <a:ext uri="{FF2B5EF4-FFF2-40B4-BE49-F238E27FC236}">
                <a16:creationId xmlns:a16="http://schemas.microsoft.com/office/drawing/2014/main" id="{EFBE0D28-DD89-204F-A8D6-E33FAD650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334" y="9124855"/>
            <a:ext cx="828359" cy="1282621"/>
          </a:xfrm>
          <a:custGeom>
            <a:avLst/>
            <a:gdLst>
              <a:gd name="T0" fmla="*/ 29 w 820"/>
              <a:gd name="T1" fmla="*/ 1271 h 1272"/>
              <a:gd name="T2" fmla="*/ 0 w 820"/>
              <a:gd name="T3" fmla="*/ 1242 h 1272"/>
              <a:gd name="T4" fmla="*/ 0 w 820"/>
              <a:gd name="T5" fmla="*/ 39 h 1272"/>
              <a:gd name="T6" fmla="*/ 780 w 820"/>
              <a:gd name="T7" fmla="*/ 0 h 1272"/>
              <a:gd name="T8" fmla="*/ 819 w 820"/>
              <a:gd name="T9" fmla="*/ 1185 h 1272"/>
              <a:gd name="T10" fmla="*/ 799 w 820"/>
              <a:gd name="T11" fmla="*/ 1271 h 1272"/>
              <a:gd name="T12" fmla="*/ 732 w 820"/>
              <a:gd name="T13" fmla="*/ 1213 h 1272"/>
              <a:gd name="T14" fmla="*/ 665 w 820"/>
              <a:gd name="T15" fmla="*/ 1271 h 1272"/>
              <a:gd name="T16" fmla="*/ 645 w 820"/>
              <a:gd name="T17" fmla="*/ 1262 h 1272"/>
              <a:gd name="T18" fmla="*/ 559 w 820"/>
              <a:gd name="T19" fmla="*/ 1262 h 1272"/>
              <a:gd name="T20" fmla="*/ 540 w 820"/>
              <a:gd name="T21" fmla="*/ 1271 h 1272"/>
              <a:gd name="T22" fmla="*/ 472 w 820"/>
              <a:gd name="T23" fmla="*/ 1213 h 1272"/>
              <a:gd name="T24" fmla="*/ 414 w 820"/>
              <a:gd name="T25" fmla="*/ 1271 h 1272"/>
              <a:gd name="T26" fmla="*/ 395 w 820"/>
              <a:gd name="T27" fmla="*/ 1262 h 1272"/>
              <a:gd name="T28" fmla="*/ 299 w 820"/>
              <a:gd name="T29" fmla="*/ 1262 h 1272"/>
              <a:gd name="T30" fmla="*/ 280 w 820"/>
              <a:gd name="T31" fmla="*/ 1271 h 1272"/>
              <a:gd name="T32" fmla="*/ 222 w 820"/>
              <a:gd name="T33" fmla="*/ 1213 h 1272"/>
              <a:gd name="T34" fmla="*/ 154 w 820"/>
              <a:gd name="T35" fmla="*/ 1271 h 1272"/>
              <a:gd name="T36" fmla="*/ 135 w 820"/>
              <a:gd name="T37" fmla="*/ 1262 h 1272"/>
              <a:gd name="T38" fmla="*/ 48 w 820"/>
              <a:gd name="T39" fmla="*/ 1262 h 1272"/>
              <a:gd name="T40" fmla="*/ 597 w 820"/>
              <a:gd name="T41" fmla="*/ 1146 h 1272"/>
              <a:gd name="T42" fmla="*/ 597 w 820"/>
              <a:gd name="T43" fmla="*/ 1146 h 1272"/>
              <a:gd name="T44" fmla="*/ 665 w 820"/>
              <a:gd name="T45" fmla="*/ 1204 h 1272"/>
              <a:gd name="T46" fmla="*/ 732 w 820"/>
              <a:gd name="T47" fmla="*/ 1146 h 1272"/>
              <a:gd name="T48" fmla="*/ 751 w 820"/>
              <a:gd name="T49" fmla="*/ 1156 h 1272"/>
              <a:gd name="T50" fmla="*/ 771 w 820"/>
              <a:gd name="T51" fmla="*/ 48 h 1272"/>
              <a:gd name="T52" fmla="*/ 48 w 820"/>
              <a:gd name="T53" fmla="*/ 1185 h 1272"/>
              <a:gd name="T54" fmla="*/ 87 w 820"/>
              <a:gd name="T55" fmla="*/ 1146 h 1272"/>
              <a:gd name="T56" fmla="*/ 106 w 820"/>
              <a:gd name="T57" fmla="*/ 1156 h 1272"/>
              <a:gd name="T58" fmla="*/ 202 w 820"/>
              <a:gd name="T59" fmla="*/ 1156 h 1272"/>
              <a:gd name="T60" fmla="*/ 222 w 820"/>
              <a:gd name="T61" fmla="*/ 1146 h 1272"/>
              <a:gd name="T62" fmla="*/ 280 w 820"/>
              <a:gd name="T63" fmla="*/ 1204 h 1272"/>
              <a:gd name="T64" fmla="*/ 347 w 820"/>
              <a:gd name="T65" fmla="*/ 1146 h 1272"/>
              <a:gd name="T66" fmla="*/ 414 w 820"/>
              <a:gd name="T67" fmla="*/ 1204 h 1272"/>
              <a:gd name="T68" fmla="*/ 472 w 820"/>
              <a:gd name="T69" fmla="*/ 1146 h 1272"/>
              <a:gd name="T70" fmla="*/ 491 w 820"/>
              <a:gd name="T71" fmla="*/ 1156 h 1272"/>
              <a:gd name="T72" fmla="*/ 578 w 820"/>
              <a:gd name="T73" fmla="*/ 1156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20" h="1272">
                <a:moveTo>
                  <a:pt x="29" y="1271"/>
                </a:moveTo>
                <a:lnTo>
                  <a:pt x="29" y="1271"/>
                </a:lnTo>
                <a:cubicBezTo>
                  <a:pt x="19" y="1271"/>
                  <a:pt x="19" y="1271"/>
                  <a:pt x="19" y="1271"/>
                </a:cubicBezTo>
                <a:cubicBezTo>
                  <a:pt x="10" y="1262"/>
                  <a:pt x="0" y="1252"/>
                  <a:pt x="0" y="1242"/>
                </a:cubicBezTo>
                <a:cubicBezTo>
                  <a:pt x="0" y="1194"/>
                  <a:pt x="0" y="1194"/>
                  <a:pt x="0" y="1194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9"/>
                  <a:pt x="19" y="0"/>
                  <a:pt x="39" y="0"/>
                </a:cubicBezTo>
                <a:cubicBezTo>
                  <a:pt x="780" y="0"/>
                  <a:pt x="780" y="0"/>
                  <a:pt x="780" y="0"/>
                </a:cubicBezTo>
                <a:cubicBezTo>
                  <a:pt x="799" y="0"/>
                  <a:pt x="819" y="19"/>
                  <a:pt x="819" y="39"/>
                </a:cubicBezTo>
                <a:cubicBezTo>
                  <a:pt x="819" y="1185"/>
                  <a:pt x="819" y="1185"/>
                  <a:pt x="819" y="1185"/>
                </a:cubicBezTo>
                <a:cubicBezTo>
                  <a:pt x="819" y="1242"/>
                  <a:pt x="819" y="1242"/>
                  <a:pt x="819" y="1242"/>
                </a:cubicBezTo>
                <a:cubicBezTo>
                  <a:pt x="819" y="1252"/>
                  <a:pt x="809" y="1262"/>
                  <a:pt x="799" y="1271"/>
                </a:cubicBezTo>
                <a:cubicBezTo>
                  <a:pt x="790" y="1271"/>
                  <a:pt x="780" y="1271"/>
                  <a:pt x="771" y="1262"/>
                </a:cubicBezTo>
                <a:cubicBezTo>
                  <a:pt x="732" y="1213"/>
                  <a:pt x="732" y="1213"/>
                  <a:pt x="732" y="1213"/>
                </a:cubicBezTo>
                <a:cubicBezTo>
                  <a:pt x="684" y="1262"/>
                  <a:pt x="684" y="1262"/>
                  <a:pt x="684" y="1262"/>
                </a:cubicBezTo>
                <a:cubicBezTo>
                  <a:pt x="684" y="1271"/>
                  <a:pt x="674" y="1271"/>
                  <a:pt x="665" y="1271"/>
                </a:cubicBezTo>
                <a:lnTo>
                  <a:pt x="665" y="1271"/>
                </a:lnTo>
                <a:cubicBezTo>
                  <a:pt x="655" y="1271"/>
                  <a:pt x="655" y="1271"/>
                  <a:pt x="645" y="1262"/>
                </a:cubicBezTo>
                <a:cubicBezTo>
                  <a:pt x="597" y="1213"/>
                  <a:pt x="597" y="1213"/>
                  <a:pt x="597" y="1213"/>
                </a:cubicBezTo>
                <a:cubicBezTo>
                  <a:pt x="559" y="1262"/>
                  <a:pt x="559" y="1262"/>
                  <a:pt x="559" y="1262"/>
                </a:cubicBezTo>
                <a:cubicBezTo>
                  <a:pt x="549" y="1262"/>
                  <a:pt x="549" y="1271"/>
                  <a:pt x="540" y="1271"/>
                </a:cubicBezTo>
                <a:lnTo>
                  <a:pt x="540" y="1271"/>
                </a:lnTo>
                <a:cubicBezTo>
                  <a:pt x="530" y="1271"/>
                  <a:pt x="520" y="1262"/>
                  <a:pt x="520" y="1262"/>
                </a:cubicBezTo>
                <a:cubicBezTo>
                  <a:pt x="472" y="1213"/>
                  <a:pt x="472" y="1213"/>
                  <a:pt x="472" y="1213"/>
                </a:cubicBezTo>
                <a:cubicBezTo>
                  <a:pt x="424" y="1262"/>
                  <a:pt x="424" y="1262"/>
                  <a:pt x="424" y="1262"/>
                </a:cubicBezTo>
                <a:lnTo>
                  <a:pt x="414" y="1271"/>
                </a:lnTo>
                <a:lnTo>
                  <a:pt x="414" y="1271"/>
                </a:lnTo>
                <a:cubicBezTo>
                  <a:pt x="405" y="1271"/>
                  <a:pt x="395" y="1262"/>
                  <a:pt x="395" y="1262"/>
                </a:cubicBezTo>
                <a:cubicBezTo>
                  <a:pt x="347" y="1213"/>
                  <a:pt x="347" y="1213"/>
                  <a:pt x="347" y="1213"/>
                </a:cubicBezTo>
                <a:cubicBezTo>
                  <a:pt x="299" y="1262"/>
                  <a:pt x="299" y="1262"/>
                  <a:pt x="299" y="1262"/>
                </a:cubicBezTo>
                <a:cubicBezTo>
                  <a:pt x="299" y="1262"/>
                  <a:pt x="289" y="1271"/>
                  <a:pt x="280" y="1271"/>
                </a:cubicBezTo>
                <a:lnTo>
                  <a:pt x="280" y="1271"/>
                </a:lnTo>
                <a:cubicBezTo>
                  <a:pt x="270" y="1271"/>
                  <a:pt x="270" y="1262"/>
                  <a:pt x="260" y="1262"/>
                </a:cubicBezTo>
                <a:cubicBezTo>
                  <a:pt x="222" y="1213"/>
                  <a:pt x="222" y="1213"/>
                  <a:pt x="222" y="1213"/>
                </a:cubicBezTo>
                <a:cubicBezTo>
                  <a:pt x="173" y="1262"/>
                  <a:pt x="173" y="1262"/>
                  <a:pt x="173" y="1262"/>
                </a:cubicBezTo>
                <a:cubicBezTo>
                  <a:pt x="164" y="1271"/>
                  <a:pt x="164" y="1271"/>
                  <a:pt x="154" y="1271"/>
                </a:cubicBezTo>
                <a:lnTo>
                  <a:pt x="154" y="1271"/>
                </a:lnTo>
                <a:cubicBezTo>
                  <a:pt x="145" y="1271"/>
                  <a:pt x="135" y="1271"/>
                  <a:pt x="135" y="1262"/>
                </a:cubicBezTo>
                <a:cubicBezTo>
                  <a:pt x="87" y="1213"/>
                  <a:pt x="87" y="1213"/>
                  <a:pt x="87" y="1213"/>
                </a:cubicBezTo>
                <a:cubicBezTo>
                  <a:pt x="48" y="1262"/>
                  <a:pt x="48" y="1262"/>
                  <a:pt x="48" y="1262"/>
                </a:cubicBezTo>
                <a:cubicBezTo>
                  <a:pt x="39" y="1271"/>
                  <a:pt x="29" y="1271"/>
                  <a:pt x="29" y="1271"/>
                </a:cubicBezTo>
                <a:close/>
                <a:moveTo>
                  <a:pt x="597" y="1146"/>
                </a:moveTo>
                <a:lnTo>
                  <a:pt x="597" y="1146"/>
                </a:lnTo>
                <a:lnTo>
                  <a:pt x="597" y="1146"/>
                </a:lnTo>
                <a:cubicBezTo>
                  <a:pt x="607" y="1146"/>
                  <a:pt x="617" y="1156"/>
                  <a:pt x="617" y="1156"/>
                </a:cubicBezTo>
                <a:cubicBezTo>
                  <a:pt x="665" y="1204"/>
                  <a:pt x="665" y="1204"/>
                  <a:pt x="665" y="1204"/>
                </a:cubicBezTo>
                <a:cubicBezTo>
                  <a:pt x="713" y="1156"/>
                  <a:pt x="713" y="1156"/>
                  <a:pt x="713" y="1156"/>
                </a:cubicBezTo>
                <a:cubicBezTo>
                  <a:pt x="713" y="1156"/>
                  <a:pt x="722" y="1146"/>
                  <a:pt x="732" y="1146"/>
                </a:cubicBezTo>
                <a:lnTo>
                  <a:pt x="732" y="1146"/>
                </a:lnTo>
                <a:cubicBezTo>
                  <a:pt x="732" y="1146"/>
                  <a:pt x="742" y="1156"/>
                  <a:pt x="751" y="1156"/>
                </a:cubicBezTo>
                <a:cubicBezTo>
                  <a:pt x="771" y="1185"/>
                  <a:pt x="771" y="1185"/>
                  <a:pt x="771" y="1185"/>
                </a:cubicBezTo>
                <a:cubicBezTo>
                  <a:pt x="771" y="48"/>
                  <a:pt x="771" y="48"/>
                  <a:pt x="771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1185"/>
                  <a:pt x="48" y="1185"/>
                  <a:pt x="48" y="1185"/>
                </a:cubicBezTo>
                <a:cubicBezTo>
                  <a:pt x="67" y="1156"/>
                  <a:pt x="67" y="1156"/>
                  <a:pt x="67" y="1156"/>
                </a:cubicBezTo>
                <a:cubicBezTo>
                  <a:pt x="77" y="1156"/>
                  <a:pt x="87" y="1146"/>
                  <a:pt x="87" y="1146"/>
                </a:cubicBezTo>
                <a:lnTo>
                  <a:pt x="87" y="1146"/>
                </a:lnTo>
                <a:cubicBezTo>
                  <a:pt x="96" y="1146"/>
                  <a:pt x="106" y="1156"/>
                  <a:pt x="106" y="1156"/>
                </a:cubicBezTo>
                <a:cubicBezTo>
                  <a:pt x="154" y="1204"/>
                  <a:pt x="154" y="1204"/>
                  <a:pt x="154" y="1204"/>
                </a:cubicBezTo>
                <a:cubicBezTo>
                  <a:pt x="202" y="1156"/>
                  <a:pt x="202" y="1156"/>
                  <a:pt x="202" y="1156"/>
                </a:cubicBezTo>
                <a:cubicBezTo>
                  <a:pt x="202" y="1156"/>
                  <a:pt x="212" y="1146"/>
                  <a:pt x="222" y="1146"/>
                </a:cubicBezTo>
                <a:lnTo>
                  <a:pt x="222" y="1146"/>
                </a:lnTo>
                <a:lnTo>
                  <a:pt x="231" y="1156"/>
                </a:lnTo>
                <a:cubicBezTo>
                  <a:pt x="280" y="1204"/>
                  <a:pt x="280" y="1204"/>
                  <a:pt x="280" y="1204"/>
                </a:cubicBezTo>
                <a:cubicBezTo>
                  <a:pt x="328" y="1156"/>
                  <a:pt x="328" y="1156"/>
                  <a:pt x="328" y="1156"/>
                </a:cubicBezTo>
                <a:cubicBezTo>
                  <a:pt x="328" y="1156"/>
                  <a:pt x="337" y="1146"/>
                  <a:pt x="347" y="1146"/>
                </a:cubicBezTo>
                <a:cubicBezTo>
                  <a:pt x="347" y="1146"/>
                  <a:pt x="357" y="1156"/>
                  <a:pt x="366" y="1156"/>
                </a:cubicBezTo>
                <a:cubicBezTo>
                  <a:pt x="414" y="1204"/>
                  <a:pt x="414" y="1204"/>
                  <a:pt x="414" y="1204"/>
                </a:cubicBezTo>
                <a:cubicBezTo>
                  <a:pt x="453" y="1156"/>
                  <a:pt x="453" y="1156"/>
                  <a:pt x="453" y="1156"/>
                </a:cubicBezTo>
                <a:cubicBezTo>
                  <a:pt x="463" y="1156"/>
                  <a:pt x="463" y="1146"/>
                  <a:pt x="472" y="1146"/>
                </a:cubicBezTo>
                <a:lnTo>
                  <a:pt x="472" y="1146"/>
                </a:lnTo>
                <a:cubicBezTo>
                  <a:pt x="482" y="1146"/>
                  <a:pt x="482" y="1156"/>
                  <a:pt x="491" y="1156"/>
                </a:cubicBezTo>
                <a:cubicBezTo>
                  <a:pt x="540" y="1204"/>
                  <a:pt x="540" y="1204"/>
                  <a:pt x="540" y="1204"/>
                </a:cubicBezTo>
                <a:cubicBezTo>
                  <a:pt x="578" y="1156"/>
                  <a:pt x="578" y="1156"/>
                  <a:pt x="578" y="1156"/>
                </a:cubicBezTo>
                <a:cubicBezTo>
                  <a:pt x="588" y="1156"/>
                  <a:pt x="597" y="1146"/>
                  <a:pt x="597" y="11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2" name="Freeform 641">
            <a:extLst>
              <a:ext uri="{FF2B5EF4-FFF2-40B4-BE49-F238E27FC236}">
                <a16:creationId xmlns:a16="http://schemas.microsoft.com/office/drawing/2014/main" id="{32F2EBF5-BECC-C44C-9E1E-92D97AF30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033" y="9218381"/>
            <a:ext cx="178142" cy="187049"/>
          </a:xfrm>
          <a:custGeom>
            <a:avLst/>
            <a:gdLst>
              <a:gd name="T0" fmla="*/ 87 w 175"/>
              <a:gd name="T1" fmla="*/ 183 h 184"/>
              <a:gd name="T2" fmla="*/ 87 w 175"/>
              <a:gd name="T3" fmla="*/ 183 h 184"/>
              <a:gd name="T4" fmla="*/ 0 w 175"/>
              <a:gd name="T5" fmla="*/ 87 h 184"/>
              <a:gd name="T6" fmla="*/ 87 w 175"/>
              <a:gd name="T7" fmla="*/ 0 h 184"/>
              <a:gd name="T8" fmla="*/ 174 w 175"/>
              <a:gd name="T9" fmla="*/ 87 h 184"/>
              <a:gd name="T10" fmla="*/ 87 w 175"/>
              <a:gd name="T11" fmla="*/ 183 h 184"/>
              <a:gd name="T12" fmla="*/ 87 w 175"/>
              <a:gd name="T13" fmla="*/ 49 h 184"/>
              <a:gd name="T14" fmla="*/ 87 w 175"/>
              <a:gd name="T15" fmla="*/ 49 h 184"/>
              <a:gd name="T16" fmla="*/ 48 w 175"/>
              <a:gd name="T17" fmla="*/ 87 h 184"/>
              <a:gd name="T18" fmla="*/ 87 w 175"/>
              <a:gd name="T19" fmla="*/ 135 h 184"/>
              <a:gd name="T20" fmla="*/ 126 w 175"/>
              <a:gd name="T21" fmla="*/ 87 h 184"/>
              <a:gd name="T22" fmla="*/ 87 w 175"/>
              <a:gd name="T23" fmla="*/ 49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5" h="184">
                <a:moveTo>
                  <a:pt x="87" y="183"/>
                </a:moveTo>
                <a:lnTo>
                  <a:pt x="87" y="183"/>
                </a:lnTo>
                <a:cubicBezTo>
                  <a:pt x="39" y="183"/>
                  <a:pt x="0" y="145"/>
                  <a:pt x="0" y="87"/>
                </a:cubicBezTo>
                <a:cubicBezTo>
                  <a:pt x="0" y="39"/>
                  <a:pt x="39" y="0"/>
                  <a:pt x="87" y="0"/>
                </a:cubicBezTo>
                <a:cubicBezTo>
                  <a:pt x="135" y="0"/>
                  <a:pt x="174" y="39"/>
                  <a:pt x="174" y="87"/>
                </a:cubicBezTo>
                <a:cubicBezTo>
                  <a:pt x="174" y="145"/>
                  <a:pt x="135" y="183"/>
                  <a:pt x="87" y="183"/>
                </a:cubicBezTo>
                <a:close/>
                <a:moveTo>
                  <a:pt x="87" y="49"/>
                </a:moveTo>
                <a:lnTo>
                  <a:pt x="87" y="49"/>
                </a:lnTo>
                <a:cubicBezTo>
                  <a:pt x="68" y="49"/>
                  <a:pt x="48" y="68"/>
                  <a:pt x="48" y="87"/>
                </a:cubicBezTo>
                <a:cubicBezTo>
                  <a:pt x="48" y="116"/>
                  <a:pt x="68" y="135"/>
                  <a:pt x="87" y="135"/>
                </a:cubicBezTo>
                <a:cubicBezTo>
                  <a:pt x="106" y="135"/>
                  <a:pt x="126" y="116"/>
                  <a:pt x="126" y="87"/>
                </a:cubicBezTo>
                <a:cubicBezTo>
                  <a:pt x="126" y="68"/>
                  <a:pt x="106" y="49"/>
                  <a:pt x="87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3" name="Freeform 642">
            <a:extLst>
              <a:ext uri="{FF2B5EF4-FFF2-40B4-BE49-F238E27FC236}">
                <a16:creationId xmlns:a16="http://schemas.microsoft.com/office/drawing/2014/main" id="{4CFE91EC-4520-864E-8DF4-AC812785E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7791" y="9289638"/>
            <a:ext cx="302841" cy="48988"/>
          </a:xfrm>
          <a:custGeom>
            <a:avLst/>
            <a:gdLst>
              <a:gd name="T0" fmla="*/ 279 w 299"/>
              <a:gd name="T1" fmla="*/ 48 h 49"/>
              <a:gd name="T2" fmla="*/ 279 w 299"/>
              <a:gd name="T3" fmla="*/ 48 h 49"/>
              <a:gd name="T4" fmla="*/ 28 w 299"/>
              <a:gd name="T5" fmla="*/ 48 h 49"/>
              <a:gd name="T6" fmla="*/ 0 w 299"/>
              <a:gd name="T7" fmla="*/ 19 h 49"/>
              <a:gd name="T8" fmla="*/ 28 w 299"/>
              <a:gd name="T9" fmla="*/ 0 h 49"/>
              <a:gd name="T10" fmla="*/ 279 w 299"/>
              <a:gd name="T11" fmla="*/ 0 h 49"/>
              <a:gd name="T12" fmla="*/ 298 w 299"/>
              <a:gd name="T13" fmla="*/ 19 h 49"/>
              <a:gd name="T14" fmla="*/ 279 w 299"/>
              <a:gd name="T1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9" h="49">
                <a:moveTo>
                  <a:pt x="279" y="48"/>
                </a:moveTo>
                <a:lnTo>
                  <a:pt x="279" y="48"/>
                </a:lnTo>
                <a:cubicBezTo>
                  <a:pt x="28" y="48"/>
                  <a:pt x="28" y="48"/>
                  <a:pt x="28" y="48"/>
                </a:cubicBezTo>
                <a:cubicBezTo>
                  <a:pt x="9" y="48"/>
                  <a:pt x="0" y="38"/>
                  <a:pt x="0" y="19"/>
                </a:cubicBezTo>
                <a:cubicBezTo>
                  <a:pt x="0" y="9"/>
                  <a:pt x="9" y="0"/>
                  <a:pt x="28" y="0"/>
                </a:cubicBezTo>
                <a:cubicBezTo>
                  <a:pt x="279" y="0"/>
                  <a:pt x="279" y="0"/>
                  <a:pt x="279" y="0"/>
                </a:cubicBezTo>
                <a:cubicBezTo>
                  <a:pt x="288" y="0"/>
                  <a:pt x="298" y="9"/>
                  <a:pt x="298" y="19"/>
                </a:cubicBezTo>
                <a:cubicBezTo>
                  <a:pt x="298" y="38"/>
                  <a:pt x="288" y="48"/>
                  <a:pt x="279" y="4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4" name="Freeform 643">
            <a:extLst>
              <a:ext uri="{FF2B5EF4-FFF2-40B4-BE49-F238E27FC236}">
                <a16:creationId xmlns:a16="http://schemas.microsoft.com/office/drawing/2014/main" id="{33AD3819-791A-3D43-AC1E-EC7DB0D3C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033" y="9610293"/>
            <a:ext cx="311748" cy="48988"/>
          </a:xfrm>
          <a:custGeom>
            <a:avLst/>
            <a:gdLst>
              <a:gd name="T0" fmla="*/ 29 w 310"/>
              <a:gd name="T1" fmla="*/ 49 h 50"/>
              <a:gd name="T2" fmla="*/ 29 w 310"/>
              <a:gd name="T3" fmla="*/ 49 h 50"/>
              <a:gd name="T4" fmla="*/ 0 w 310"/>
              <a:gd name="T5" fmla="*/ 29 h 50"/>
              <a:gd name="T6" fmla="*/ 29 w 310"/>
              <a:gd name="T7" fmla="*/ 0 h 50"/>
              <a:gd name="T8" fmla="*/ 280 w 310"/>
              <a:gd name="T9" fmla="*/ 0 h 50"/>
              <a:gd name="T10" fmla="*/ 280 w 310"/>
              <a:gd name="T11" fmla="*/ 0 h 50"/>
              <a:gd name="T12" fmla="*/ 309 w 310"/>
              <a:gd name="T13" fmla="*/ 20 h 50"/>
              <a:gd name="T14" fmla="*/ 280 w 310"/>
              <a:gd name="T15" fmla="*/ 49 h 50"/>
              <a:gd name="T16" fmla="*/ 29 w 310"/>
              <a:gd name="T17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0" h="50">
                <a:moveTo>
                  <a:pt x="29" y="49"/>
                </a:moveTo>
                <a:lnTo>
                  <a:pt x="29" y="49"/>
                </a:lnTo>
                <a:cubicBezTo>
                  <a:pt x="10" y="49"/>
                  <a:pt x="0" y="39"/>
                  <a:pt x="0" y="29"/>
                </a:cubicBezTo>
                <a:cubicBezTo>
                  <a:pt x="0" y="10"/>
                  <a:pt x="10" y="0"/>
                  <a:pt x="29" y="0"/>
                </a:cubicBezTo>
                <a:cubicBezTo>
                  <a:pt x="280" y="0"/>
                  <a:pt x="280" y="0"/>
                  <a:pt x="280" y="0"/>
                </a:cubicBezTo>
                <a:lnTo>
                  <a:pt x="280" y="0"/>
                </a:lnTo>
                <a:cubicBezTo>
                  <a:pt x="299" y="0"/>
                  <a:pt x="309" y="10"/>
                  <a:pt x="309" y="20"/>
                </a:cubicBezTo>
                <a:cubicBezTo>
                  <a:pt x="309" y="39"/>
                  <a:pt x="299" y="49"/>
                  <a:pt x="280" y="49"/>
                </a:cubicBezTo>
                <a:cubicBezTo>
                  <a:pt x="29" y="49"/>
                  <a:pt x="29" y="49"/>
                  <a:pt x="29" y="4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5" name="Freeform 644">
            <a:extLst>
              <a:ext uri="{FF2B5EF4-FFF2-40B4-BE49-F238E27FC236}">
                <a16:creationId xmlns:a16="http://schemas.microsoft.com/office/drawing/2014/main" id="{AA335D22-2C99-7A4E-AD24-839C5283F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6945" y="9610293"/>
            <a:ext cx="173687" cy="48988"/>
          </a:xfrm>
          <a:custGeom>
            <a:avLst/>
            <a:gdLst>
              <a:gd name="T0" fmla="*/ 154 w 174"/>
              <a:gd name="T1" fmla="*/ 49 h 50"/>
              <a:gd name="T2" fmla="*/ 154 w 174"/>
              <a:gd name="T3" fmla="*/ 49 h 50"/>
              <a:gd name="T4" fmla="*/ 154 w 174"/>
              <a:gd name="T5" fmla="*/ 49 h 50"/>
              <a:gd name="T6" fmla="*/ 29 w 174"/>
              <a:gd name="T7" fmla="*/ 49 h 50"/>
              <a:gd name="T8" fmla="*/ 0 w 174"/>
              <a:gd name="T9" fmla="*/ 20 h 50"/>
              <a:gd name="T10" fmla="*/ 29 w 174"/>
              <a:gd name="T11" fmla="*/ 0 h 50"/>
              <a:gd name="T12" fmla="*/ 154 w 174"/>
              <a:gd name="T13" fmla="*/ 0 h 50"/>
              <a:gd name="T14" fmla="*/ 173 w 174"/>
              <a:gd name="T15" fmla="*/ 20 h 50"/>
              <a:gd name="T16" fmla="*/ 154 w 174"/>
              <a:gd name="T17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4" h="50">
                <a:moveTo>
                  <a:pt x="154" y="49"/>
                </a:moveTo>
                <a:lnTo>
                  <a:pt x="154" y="49"/>
                </a:lnTo>
                <a:lnTo>
                  <a:pt x="154" y="49"/>
                </a:lnTo>
                <a:cubicBezTo>
                  <a:pt x="29" y="49"/>
                  <a:pt x="29" y="49"/>
                  <a:pt x="29" y="49"/>
                </a:cubicBezTo>
                <a:cubicBezTo>
                  <a:pt x="19" y="49"/>
                  <a:pt x="0" y="39"/>
                  <a:pt x="0" y="20"/>
                </a:cubicBezTo>
                <a:cubicBezTo>
                  <a:pt x="0" y="10"/>
                  <a:pt x="19" y="0"/>
                  <a:pt x="29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63" y="0"/>
                  <a:pt x="173" y="10"/>
                  <a:pt x="173" y="20"/>
                </a:cubicBezTo>
                <a:cubicBezTo>
                  <a:pt x="173" y="39"/>
                  <a:pt x="163" y="49"/>
                  <a:pt x="154" y="4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6" name="Freeform 645">
            <a:extLst>
              <a:ext uri="{FF2B5EF4-FFF2-40B4-BE49-F238E27FC236}">
                <a16:creationId xmlns:a16="http://schemas.microsoft.com/office/drawing/2014/main" id="{35EC8F3A-B384-C64A-8B55-9AF78DA62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6945" y="9734992"/>
            <a:ext cx="173687" cy="57895"/>
          </a:xfrm>
          <a:custGeom>
            <a:avLst/>
            <a:gdLst>
              <a:gd name="T0" fmla="*/ 154 w 174"/>
              <a:gd name="T1" fmla="*/ 57 h 58"/>
              <a:gd name="T2" fmla="*/ 154 w 174"/>
              <a:gd name="T3" fmla="*/ 57 h 58"/>
              <a:gd name="T4" fmla="*/ 154 w 174"/>
              <a:gd name="T5" fmla="*/ 57 h 58"/>
              <a:gd name="T6" fmla="*/ 29 w 174"/>
              <a:gd name="T7" fmla="*/ 48 h 58"/>
              <a:gd name="T8" fmla="*/ 0 w 174"/>
              <a:gd name="T9" fmla="*/ 28 h 58"/>
              <a:gd name="T10" fmla="*/ 29 w 174"/>
              <a:gd name="T11" fmla="*/ 0 h 58"/>
              <a:gd name="T12" fmla="*/ 29 w 174"/>
              <a:gd name="T13" fmla="*/ 0 h 58"/>
              <a:gd name="T14" fmla="*/ 154 w 174"/>
              <a:gd name="T15" fmla="*/ 0 h 58"/>
              <a:gd name="T16" fmla="*/ 173 w 174"/>
              <a:gd name="T17" fmla="*/ 28 h 58"/>
              <a:gd name="T18" fmla="*/ 154 w 174"/>
              <a:gd name="T19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4" h="58">
                <a:moveTo>
                  <a:pt x="154" y="57"/>
                </a:moveTo>
                <a:lnTo>
                  <a:pt x="154" y="57"/>
                </a:lnTo>
                <a:lnTo>
                  <a:pt x="154" y="57"/>
                </a:lnTo>
                <a:cubicBezTo>
                  <a:pt x="29" y="48"/>
                  <a:pt x="29" y="48"/>
                  <a:pt x="29" y="48"/>
                </a:cubicBezTo>
                <a:cubicBezTo>
                  <a:pt x="9" y="48"/>
                  <a:pt x="0" y="38"/>
                  <a:pt x="0" y="28"/>
                </a:cubicBezTo>
                <a:cubicBezTo>
                  <a:pt x="0" y="9"/>
                  <a:pt x="19" y="0"/>
                  <a:pt x="29" y="0"/>
                </a:cubicBezTo>
                <a:lnTo>
                  <a:pt x="29" y="0"/>
                </a:lnTo>
                <a:cubicBezTo>
                  <a:pt x="154" y="0"/>
                  <a:pt x="154" y="0"/>
                  <a:pt x="154" y="0"/>
                </a:cubicBezTo>
                <a:cubicBezTo>
                  <a:pt x="163" y="0"/>
                  <a:pt x="173" y="19"/>
                  <a:pt x="173" y="28"/>
                </a:cubicBezTo>
                <a:cubicBezTo>
                  <a:pt x="173" y="38"/>
                  <a:pt x="163" y="57"/>
                  <a:pt x="154" y="5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7" name="Freeform 646">
            <a:extLst>
              <a:ext uri="{FF2B5EF4-FFF2-40B4-BE49-F238E27FC236}">
                <a16:creationId xmlns:a16="http://schemas.microsoft.com/office/drawing/2014/main" id="{429E9CCE-26A5-AB4C-87A4-3AEAA9080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6945" y="9873051"/>
            <a:ext cx="173687" cy="48990"/>
          </a:xfrm>
          <a:custGeom>
            <a:avLst/>
            <a:gdLst>
              <a:gd name="T0" fmla="*/ 154 w 174"/>
              <a:gd name="T1" fmla="*/ 48 h 49"/>
              <a:gd name="T2" fmla="*/ 154 w 174"/>
              <a:gd name="T3" fmla="*/ 48 h 49"/>
              <a:gd name="T4" fmla="*/ 154 w 174"/>
              <a:gd name="T5" fmla="*/ 48 h 49"/>
              <a:gd name="T6" fmla="*/ 29 w 174"/>
              <a:gd name="T7" fmla="*/ 48 h 49"/>
              <a:gd name="T8" fmla="*/ 0 w 174"/>
              <a:gd name="T9" fmla="*/ 19 h 49"/>
              <a:gd name="T10" fmla="*/ 29 w 174"/>
              <a:gd name="T11" fmla="*/ 0 h 49"/>
              <a:gd name="T12" fmla="*/ 29 w 174"/>
              <a:gd name="T13" fmla="*/ 0 h 49"/>
              <a:gd name="T14" fmla="*/ 154 w 174"/>
              <a:gd name="T15" fmla="*/ 0 h 49"/>
              <a:gd name="T16" fmla="*/ 173 w 174"/>
              <a:gd name="T17" fmla="*/ 19 h 49"/>
              <a:gd name="T18" fmla="*/ 154 w 174"/>
              <a:gd name="T19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4" h="49">
                <a:moveTo>
                  <a:pt x="154" y="48"/>
                </a:moveTo>
                <a:lnTo>
                  <a:pt x="154" y="48"/>
                </a:lnTo>
                <a:lnTo>
                  <a:pt x="154" y="48"/>
                </a:lnTo>
                <a:cubicBezTo>
                  <a:pt x="29" y="48"/>
                  <a:pt x="29" y="48"/>
                  <a:pt x="29" y="48"/>
                </a:cubicBezTo>
                <a:cubicBezTo>
                  <a:pt x="9" y="48"/>
                  <a:pt x="0" y="38"/>
                  <a:pt x="0" y="19"/>
                </a:cubicBezTo>
                <a:cubicBezTo>
                  <a:pt x="0" y="9"/>
                  <a:pt x="9" y="0"/>
                  <a:pt x="29" y="0"/>
                </a:cubicBezTo>
                <a:lnTo>
                  <a:pt x="29" y="0"/>
                </a:lnTo>
                <a:cubicBezTo>
                  <a:pt x="154" y="0"/>
                  <a:pt x="154" y="0"/>
                  <a:pt x="154" y="0"/>
                </a:cubicBezTo>
                <a:cubicBezTo>
                  <a:pt x="163" y="0"/>
                  <a:pt x="173" y="9"/>
                  <a:pt x="173" y="19"/>
                </a:cubicBezTo>
                <a:cubicBezTo>
                  <a:pt x="173" y="38"/>
                  <a:pt x="163" y="48"/>
                  <a:pt x="154" y="4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9" name="Freeform 647">
            <a:extLst>
              <a:ext uri="{FF2B5EF4-FFF2-40B4-BE49-F238E27FC236}">
                <a16:creationId xmlns:a16="http://schemas.microsoft.com/office/drawing/2014/main" id="{A6AAFFE6-C0AF-D846-AB95-74626C861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033" y="9734992"/>
            <a:ext cx="187049" cy="57895"/>
          </a:xfrm>
          <a:custGeom>
            <a:avLst/>
            <a:gdLst>
              <a:gd name="T0" fmla="*/ 164 w 184"/>
              <a:gd name="T1" fmla="*/ 57 h 58"/>
              <a:gd name="T2" fmla="*/ 164 w 184"/>
              <a:gd name="T3" fmla="*/ 57 h 58"/>
              <a:gd name="T4" fmla="*/ 164 w 184"/>
              <a:gd name="T5" fmla="*/ 57 h 58"/>
              <a:gd name="T6" fmla="*/ 29 w 184"/>
              <a:gd name="T7" fmla="*/ 48 h 58"/>
              <a:gd name="T8" fmla="*/ 0 w 184"/>
              <a:gd name="T9" fmla="*/ 28 h 58"/>
              <a:gd name="T10" fmla="*/ 29 w 184"/>
              <a:gd name="T11" fmla="*/ 0 h 58"/>
              <a:gd name="T12" fmla="*/ 29 w 184"/>
              <a:gd name="T13" fmla="*/ 0 h 58"/>
              <a:gd name="T14" fmla="*/ 164 w 184"/>
              <a:gd name="T15" fmla="*/ 0 h 58"/>
              <a:gd name="T16" fmla="*/ 183 w 184"/>
              <a:gd name="T17" fmla="*/ 28 h 58"/>
              <a:gd name="T18" fmla="*/ 164 w 184"/>
              <a:gd name="T19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58">
                <a:moveTo>
                  <a:pt x="164" y="57"/>
                </a:moveTo>
                <a:lnTo>
                  <a:pt x="164" y="57"/>
                </a:lnTo>
                <a:lnTo>
                  <a:pt x="164" y="57"/>
                </a:lnTo>
                <a:cubicBezTo>
                  <a:pt x="29" y="48"/>
                  <a:pt x="29" y="48"/>
                  <a:pt x="29" y="48"/>
                </a:cubicBezTo>
                <a:cubicBezTo>
                  <a:pt x="10" y="48"/>
                  <a:pt x="0" y="38"/>
                  <a:pt x="0" y="28"/>
                </a:cubicBezTo>
                <a:cubicBezTo>
                  <a:pt x="0" y="9"/>
                  <a:pt x="10" y="0"/>
                  <a:pt x="29" y="0"/>
                </a:cubicBezTo>
                <a:lnTo>
                  <a:pt x="29" y="0"/>
                </a:lnTo>
                <a:cubicBezTo>
                  <a:pt x="164" y="0"/>
                  <a:pt x="164" y="0"/>
                  <a:pt x="164" y="0"/>
                </a:cubicBezTo>
                <a:cubicBezTo>
                  <a:pt x="174" y="0"/>
                  <a:pt x="183" y="19"/>
                  <a:pt x="183" y="28"/>
                </a:cubicBezTo>
                <a:cubicBezTo>
                  <a:pt x="183" y="38"/>
                  <a:pt x="174" y="57"/>
                  <a:pt x="164" y="5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0" name="Freeform 648">
            <a:extLst>
              <a:ext uri="{FF2B5EF4-FFF2-40B4-BE49-F238E27FC236}">
                <a16:creationId xmlns:a16="http://schemas.microsoft.com/office/drawing/2014/main" id="{DF103194-60F9-CF46-BDBA-170B05129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033" y="9873051"/>
            <a:ext cx="311748" cy="48990"/>
          </a:xfrm>
          <a:custGeom>
            <a:avLst/>
            <a:gdLst>
              <a:gd name="T0" fmla="*/ 280 w 310"/>
              <a:gd name="T1" fmla="*/ 48 h 49"/>
              <a:gd name="T2" fmla="*/ 280 w 310"/>
              <a:gd name="T3" fmla="*/ 48 h 49"/>
              <a:gd name="T4" fmla="*/ 29 w 310"/>
              <a:gd name="T5" fmla="*/ 48 h 49"/>
              <a:gd name="T6" fmla="*/ 0 w 310"/>
              <a:gd name="T7" fmla="*/ 19 h 49"/>
              <a:gd name="T8" fmla="*/ 29 w 310"/>
              <a:gd name="T9" fmla="*/ 0 h 49"/>
              <a:gd name="T10" fmla="*/ 280 w 310"/>
              <a:gd name="T11" fmla="*/ 0 h 49"/>
              <a:gd name="T12" fmla="*/ 309 w 310"/>
              <a:gd name="T13" fmla="*/ 19 h 49"/>
              <a:gd name="T14" fmla="*/ 280 w 310"/>
              <a:gd name="T1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0" h="49">
                <a:moveTo>
                  <a:pt x="280" y="48"/>
                </a:moveTo>
                <a:lnTo>
                  <a:pt x="280" y="48"/>
                </a:lnTo>
                <a:cubicBezTo>
                  <a:pt x="29" y="48"/>
                  <a:pt x="29" y="48"/>
                  <a:pt x="29" y="48"/>
                </a:cubicBezTo>
                <a:cubicBezTo>
                  <a:pt x="10" y="48"/>
                  <a:pt x="0" y="38"/>
                  <a:pt x="0" y="19"/>
                </a:cubicBezTo>
                <a:cubicBezTo>
                  <a:pt x="0" y="9"/>
                  <a:pt x="10" y="0"/>
                  <a:pt x="29" y="0"/>
                </a:cubicBezTo>
                <a:cubicBezTo>
                  <a:pt x="280" y="0"/>
                  <a:pt x="280" y="0"/>
                  <a:pt x="280" y="0"/>
                </a:cubicBezTo>
                <a:cubicBezTo>
                  <a:pt x="299" y="0"/>
                  <a:pt x="309" y="9"/>
                  <a:pt x="309" y="19"/>
                </a:cubicBezTo>
                <a:cubicBezTo>
                  <a:pt x="309" y="38"/>
                  <a:pt x="299" y="48"/>
                  <a:pt x="280" y="4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1" name="Freeform 649">
            <a:extLst>
              <a:ext uri="{FF2B5EF4-FFF2-40B4-BE49-F238E27FC236}">
                <a16:creationId xmlns:a16="http://schemas.microsoft.com/office/drawing/2014/main" id="{F9C0F5DA-231B-3B4A-8B32-DD86C4B3E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1481" y="10028926"/>
            <a:ext cx="89071" cy="155873"/>
          </a:xfrm>
          <a:custGeom>
            <a:avLst/>
            <a:gdLst>
              <a:gd name="T0" fmla="*/ 38 w 87"/>
              <a:gd name="T1" fmla="*/ 154 h 155"/>
              <a:gd name="T2" fmla="*/ 38 w 87"/>
              <a:gd name="T3" fmla="*/ 154 h 155"/>
              <a:gd name="T4" fmla="*/ 0 w 87"/>
              <a:gd name="T5" fmla="*/ 144 h 155"/>
              <a:gd name="T6" fmla="*/ 0 w 87"/>
              <a:gd name="T7" fmla="*/ 135 h 155"/>
              <a:gd name="T8" fmla="*/ 9 w 87"/>
              <a:gd name="T9" fmla="*/ 135 h 155"/>
              <a:gd name="T10" fmla="*/ 67 w 87"/>
              <a:gd name="T11" fmla="*/ 135 h 155"/>
              <a:gd name="T12" fmla="*/ 77 w 87"/>
              <a:gd name="T13" fmla="*/ 115 h 155"/>
              <a:gd name="T14" fmla="*/ 38 w 87"/>
              <a:gd name="T15" fmla="*/ 86 h 155"/>
              <a:gd name="T16" fmla="*/ 9 w 87"/>
              <a:gd name="T17" fmla="*/ 67 h 155"/>
              <a:gd name="T18" fmla="*/ 0 w 87"/>
              <a:gd name="T19" fmla="*/ 48 h 155"/>
              <a:gd name="T20" fmla="*/ 19 w 87"/>
              <a:gd name="T21" fmla="*/ 9 h 155"/>
              <a:gd name="T22" fmla="*/ 86 w 87"/>
              <a:gd name="T23" fmla="*/ 9 h 155"/>
              <a:gd name="T24" fmla="*/ 86 w 87"/>
              <a:gd name="T25" fmla="*/ 19 h 155"/>
              <a:gd name="T26" fmla="*/ 77 w 87"/>
              <a:gd name="T27" fmla="*/ 19 h 155"/>
              <a:gd name="T28" fmla="*/ 29 w 87"/>
              <a:gd name="T29" fmla="*/ 19 h 155"/>
              <a:gd name="T30" fmla="*/ 19 w 87"/>
              <a:gd name="T31" fmla="*/ 48 h 155"/>
              <a:gd name="T32" fmla="*/ 48 w 87"/>
              <a:gd name="T33" fmla="*/ 67 h 155"/>
              <a:gd name="T34" fmla="*/ 77 w 87"/>
              <a:gd name="T35" fmla="*/ 86 h 155"/>
              <a:gd name="T36" fmla="*/ 86 w 87"/>
              <a:gd name="T37" fmla="*/ 115 h 155"/>
              <a:gd name="T38" fmla="*/ 77 w 87"/>
              <a:gd name="T39" fmla="*/ 144 h 155"/>
              <a:gd name="T40" fmla="*/ 38 w 87"/>
              <a:gd name="T41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7" h="155">
                <a:moveTo>
                  <a:pt x="38" y="154"/>
                </a:moveTo>
                <a:lnTo>
                  <a:pt x="38" y="154"/>
                </a:lnTo>
                <a:cubicBezTo>
                  <a:pt x="29" y="154"/>
                  <a:pt x="19" y="154"/>
                  <a:pt x="0" y="144"/>
                </a:cubicBezTo>
                <a:lnTo>
                  <a:pt x="0" y="135"/>
                </a:lnTo>
                <a:cubicBezTo>
                  <a:pt x="0" y="135"/>
                  <a:pt x="9" y="125"/>
                  <a:pt x="9" y="135"/>
                </a:cubicBezTo>
                <a:cubicBezTo>
                  <a:pt x="29" y="135"/>
                  <a:pt x="48" y="135"/>
                  <a:pt x="67" y="135"/>
                </a:cubicBezTo>
                <a:cubicBezTo>
                  <a:pt x="67" y="125"/>
                  <a:pt x="77" y="125"/>
                  <a:pt x="77" y="115"/>
                </a:cubicBezTo>
                <a:cubicBezTo>
                  <a:pt x="77" y="106"/>
                  <a:pt x="58" y="96"/>
                  <a:pt x="38" y="86"/>
                </a:cubicBezTo>
                <a:cubicBezTo>
                  <a:pt x="29" y="77"/>
                  <a:pt x="19" y="77"/>
                  <a:pt x="9" y="67"/>
                </a:cubicBezTo>
                <a:cubicBezTo>
                  <a:pt x="0" y="58"/>
                  <a:pt x="0" y="58"/>
                  <a:pt x="0" y="48"/>
                </a:cubicBezTo>
                <a:cubicBezTo>
                  <a:pt x="0" y="29"/>
                  <a:pt x="0" y="19"/>
                  <a:pt x="19" y="9"/>
                </a:cubicBezTo>
                <a:cubicBezTo>
                  <a:pt x="29" y="0"/>
                  <a:pt x="58" y="0"/>
                  <a:pt x="86" y="9"/>
                </a:cubicBezTo>
                <a:lnTo>
                  <a:pt x="86" y="19"/>
                </a:lnTo>
                <a:cubicBezTo>
                  <a:pt x="86" y="19"/>
                  <a:pt x="86" y="29"/>
                  <a:pt x="77" y="19"/>
                </a:cubicBezTo>
                <a:cubicBezTo>
                  <a:pt x="58" y="19"/>
                  <a:pt x="38" y="19"/>
                  <a:pt x="29" y="19"/>
                </a:cubicBezTo>
                <a:cubicBezTo>
                  <a:pt x="19" y="29"/>
                  <a:pt x="19" y="38"/>
                  <a:pt x="19" y="48"/>
                </a:cubicBezTo>
                <a:cubicBezTo>
                  <a:pt x="19" y="58"/>
                  <a:pt x="29" y="58"/>
                  <a:pt x="48" y="67"/>
                </a:cubicBezTo>
                <a:cubicBezTo>
                  <a:pt x="58" y="77"/>
                  <a:pt x="67" y="77"/>
                  <a:pt x="77" y="86"/>
                </a:cubicBezTo>
                <a:cubicBezTo>
                  <a:pt x="86" y="96"/>
                  <a:pt x="86" y="106"/>
                  <a:pt x="86" y="115"/>
                </a:cubicBezTo>
                <a:cubicBezTo>
                  <a:pt x="86" y="125"/>
                  <a:pt x="86" y="135"/>
                  <a:pt x="77" y="144"/>
                </a:cubicBezTo>
                <a:cubicBezTo>
                  <a:pt x="67" y="154"/>
                  <a:pt x="48" y="154"/>
                  <a:pt x="38" y="1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2" name="Freeform 650">
            <a:extLst>
              <a:ext uri="{FF2B5EF4-FFF2-40B4-BE49-F238E27FC236}">
                <a16:creationId xmlns:a16="http://schemas.microsoft.com/office/drawing/2014/main" id="{98ED6E96-B9EE-0448-83FA-CD5ACE196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61" y="9988843"/>
            <a:ext cx="8907" cy="31176"/>
          </a:xfrm>
          <a:custGeom>
            <a:avLst/>
            <a:gdLst>
              <a:gd name="T0" fmla="*/ 10 w 11"/>
              <a:gd name="T1" fmla="*/ 29 h 30"/>
              <a:gd name="T2" fmla="*/ 10 w 11"/>
              <a:gd name="T3" fmla="*/ 29 h 30"/>
              <a:gd name="T4" fmla="*/ 0 w 11"/>
              <a:gd name="T5" fmla="*/ 29 h 30"/>
              <a:gd name="T6" fmla="*/ 0 w 11"/>
              <a:gd name="T7" fmla="*/ 10 h 30"/>
              <a:gd name="T8" fmla="*/ 10 w 11"/>
              <a:gd name="T9" fmla="*/ 0 h 30"/>
              <a:gd name="T10" fmla="*/ 10 w 11"/>
              <a:gd name="T11" fmla="*/ 10 h 30"/>
              <a:gd name="T12" fmla="*/ 10 w 11"/>
              <a:gd name="T13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30">
                <a:moveTo>
                  <a:pt x="10" y="29"/>
                </a:moveTo>
                <a:lnTo>
                  <a:pt x="10" y="29"/>
                </a:ln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10" y="0"/>
                </a:cubicBezTo>
                <a:cubicBezTo>
                  <a:pt x="10" y="0"/>
                  <a:pt x="10" y="0"/>
                  <a:pt x="10" y="10"/>
                </a:cubicBezTo>
                <a:cubicBezTo>
                  <a:pt x="10" y="29"/>
                  <a:pt x="10" y="29"/>
                  <a:pt x="10" y="2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3" name="Freeform 651">
            <a:extLst>
              <a:ext uri="{FF2B5EF4-FFF2-40B4-BE49-F238E27FC236}">
                <a16:creationId xmlns:a16="http://schemas.microsoft.com/office/drawing/2014/main" id="{FE4D7DD8-9A2C-D44C-A48A-CC7AC2CBB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61" y="10193706"/>
            <a:ext cx="8907" cy="31176"/>
          </a:xfrm>
          <a:custGeom>
            <a:avLst/>
            <a:gdLst>
              <a:gd name="T0" fmla="*/ 10 w 11"/>
              <a:gd name="T1" fmla="*/ 29 h 30"/>
              <a:gd name="T2" fmla="*/ 10 w 11"/>
              <a:gd name="T3" fmla="*/ 29 h 30"/>
              <a:gd name="T4" fmla="*/ 0 w 11"/>
              <a:gd name="T5" fmla="*/ 20 h 30"/>
              <a:gd name="T6" fmla="*/ 0 w 11"/>
              <a:gd name="T7" fmla="*/ 10 h 30"/>
              <a:gd name="T8" fmla="*/ 10 w 11"/>
              <a:gd name="T9" fmla="*/ 0 h 30"/>
              <a:gd name="T10" fmla="*/ 10 w 11"/>
              <a:gd name="T11" fmla="*/ 10 h 30"/>
              <a:gd name="T12" fmla="*/ 10 w 11"/>
              <a:gd name="T13" fmla="*/ 20 h 30"/>
              <a:gd name="T14" fmla="*/ 10 w 11"/>
              <a:gd name="T15" fmla="*/ 29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30">
                <a:moveTo>
                  <a:pt x="10" y="29"/>
                </a:moveTo>
                <a:lnTo>
                  <a:pt x="10" y="29"/>
                </a:lnTo>
                <a:cubicBezTo>
                  <a:pt x="0" y="29"/>
                  <a:pt x="0" y="29"/>
                  <a:pt x="0" y="2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10" y="0"/>
                </a:cubicBezTo>
                <a:cubicBezTo>
                  <a:pt x="10" y="0"/>
                  <a:pt x="10" y="0"/>
                  <a:pt x="10" y="10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29"/>
                  <a:pt x="10" y="29"/>
                  <a:pt x="10" y="2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4" name="Freeform 652">
            <a:extLst>
              <a:ext uri="{FF2B5EF4-FFF2-40B4-BE49-F238E27FC236}">
                <a16:creationId xmlns:a16="http://schemas.microsoft.com/office/drawing/2014/main" id="{5F733FE7-E1B8-4B4C-91CB-C1B3ABA8E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033" y="10126904"/>
            <a:ext cx="178142" cy="48988"/>
          </a:xfrm>
          <a:custGeom>
            <a:avLst/>
            <a:gdLst>
              <a:gd name="T0" fmla="*/ 155 w 175"/>
              <a:gd name="T1" fmla="*/ 48 h 49"/>
              <a:gd name="T2" fmla="*/ 155 w 175"/>
              <a:gd name="T3" fmla="*/ 48 h 49"/>
              <a:gd name="T4" fmla="*/ 20 w 175"/>
              <a:gd name="T5" fmla="*/ 48 h 49"/>
              <a:gd name="T6" fmla="*/ 0 w 175"/>
              <a:gd name="T7" fmla="*/ 29 h 49"/>
              <a:gd name="T8" fmla="*/ 20 w 175"/>
              <a:gd name="T9" fmla="*/ 0 h 49"/>
              <a:gd name="T10" fmla="*/ 155 w 175"/>
              <a:gd name="T11" fmla="*/ 0 h 49"/>
              <a:gd name="T12" fmla="*/ 174 w 175"/>
              <a:gd name="T13" fmla="*/ 29 h 49"/>
              <a:gd name="T14" fmla="*/ 155 w 175"/>
              <a:gd name="T1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5" h="49">
                <a:moveTo>
                  <a:pt x="155" y="48"/>
                </a:moveTo>
                <a:lnTo>
                  <a:pt x="155" y="48"/>
                </a:lnTo>
                <a:cubicBezTo>
                  <a:pt x="20" y="48"/>
                  <a:pt x="20" y="48"/>
                  <a:pt x="20" y="48"/>
                </a:cubicBezTo>
                <a:cubicBezTo>
                  <a:pt x="10" y="48"/>
                  <a:pt x="0" y="39"/>
                  <a:pt x="0" y="29"/>
                </a:cubicBezTo>
                <a:cubicBezTo>
                  <a:pt x="0" y="10"/>
                  <a:pt x="10" y="0"/>
                  <a:pt x="20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64" y="0"/>
                  <a:pt x="174" y="10"/>
                  <a:pt x="174" y="29"/>
                </a:cubicBezTo>
                <a:cubicBezTo>
                  <a:pt x="174" y="39"/>
                  <a:pt x="164" y="48"/>
                  <a:pt x="155" y="4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5" name="Freeform 653">
            <a:extLst>
              <a:ext uri="{FF2B5EF4-FFF2-40B4-BE49-F238E27FC236}">
                <a16:creationId xmlns:a16="http://schemas.microsoft.com/office/drawing/2014/main" id="{67BA0762-0605-0E4B-87FC-0C72DA934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4227" y="3638087"/>
            <a:ext cx="699208" cy="173690"/>
          </a:xfrm>
          <a:custGeom>
            <a:avLst/>
            <a:gdLst>
              <a:gd name="T0" fmla="*/ 655 w 694"/>
              <a:gd name="T1" fmla="*/ 173 h 174"/>
              <a:gd name="T2" fmla="*/ 655 w 694"/>
              <a:gd name="T3" fmla="*/ 173 h 174"/>
              <a:gd name="T4" fmla="*/ 38 w 694"/>
              <a:gd name="T5" fmla="*/ 173 h 174"/>
              <a:gd name="T6" fmla="*/ 0 w 694"/>
              <a:gd name="T7" fmla="*/ 135 h 174"/>
              <a:gd name="T8" fmla="*/ 0 w 694"/>
              <a:gd name="T9" fmla="*/ 39 h 174"/>
              <a:gd name="T10" fmla="*/ 38 w 694"/>
              <a:gd name="T11" fmla="*/ 0 h 174"/>
              <a:gd name="T12" fmla="*/ 655 w 694"/>
              <a:gd name="T13" fmla="*/ 0 h 174"/>
              <a:gd name="T14" fmla="*/ 693 w 694"/>
              <a:gd name="T15" fmla="*/ 39 h 174"/>
              <a:gd name="T16" fmla="*/ 693 w 694"/>
              <a:gd name="T17" fmla="*/ 135 h 174"/>
              <a:gd name="T18" fmla="*/ 655 w 694"/>
              <a:gd name="T19" fmla="*/ 173 h 174"/>
              <a:gd name="T20" fmla="*/ 48 w 694"/>
              <a:gd name="T21" fmla="*/ 125 h 174"/>
              <a:gd name="T22" fmla="*/ 48 w 694"/>
              <a:gd name="T23" fmla="*/ 125 h 174"/>
              <a:gd name="T24" fmla="*/ 645 w 694"/>
              <a:gd name="T25" fmla="*/ 125 h 174"/>
              <a:gd name="T26" fmla="*/ 645 w 694"/>
              <a:gd name="T27" fmla="*/ 48 h 174"/>
              <a:gd name="T28" fmla="*/ 48 w 694"/>
              <a:gd name="T29" fmla="*/ 48 h 174"/>
              <a:gd name="T30" fmla="*/ 48 w 694"/>
              <a:gd name="T31" fmla="*/ 125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94" h="174">
                <a:moveTo>
                  <a:pt x="655" y="173"/>
                </a:moveTo>
                <a:lnTo>
                  <a:pt x="655" y="173"/>
                </a:lnTo>
                <a:cubicBezTo>
                  <a:pt x="38" y="173"/>
                  <a:pt x="38" y="173"/>
                  <a:pt x="38" y="173"/>
                </a:cubicBezTo>
                <a:cubicBezTo>
                  <a:pt x="19" y="173"/>
                  <a:pt x="0" y="164"/>
                  <a:pt x="0" y="135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9"/>
                  <a:pt x="19" y="0"/>
                  <a:pt x="38" y="0"/>
                </a:cubicBezTo>
                <a:cubicBezTo>
                  <a:pt x="655" y="0"/>
                  <a:pt x="655" y="0"/>
                  <a:pt x="655" y="0"/>
                </a:cubicBezTo>
                <a:cubicBezTo>
                  <a:pt x="674" y="0"/>
                  <a:pt x="693" y="19"/>
                  <a:pt x="693" y="39"/>
                </a:cubicBezTo>
                <a:cubicBezTo>
                  <a:pt x="693" y="135"/>
                  <a:pt x="693" y="135"/>
                  <a:pt x="693" y="135"/>
                </a:cubicBezTo>
                <a:cubicBezTo>
                  <a:pt x="693" y="164"/>
                  <a:pt x="674" y="173"/>
                  <a:pt x="655" y="173"/>
                </a:cubicBezTo>
                <a:close/>
                <a:moveTo>
                  <a:pt x="48" y="125"/>
                </a:moveTo>
                <a:lnTo>
                  <a:pt x="48" y="125"/>
                </a:lnTo>
                <a:cubicBezTo>
                  <a:pt x="645" y="125"/>
                  <a:pt x="645" y="125"/>
                  <a:pt x="645" y="125"/>
                </a:cubicBezTo>
                <a:cubicBezTo>
                  <a:pt x="645" y="48"/>
                  <a:pt x="645" y="48"/>
                  <a:pt x="645" y="48"/>
                </a:cubicBezTo>
                <a:cubicBezTo>
                  <a:pt x="48" y="48"/>
                  <a:pt x="48" y="48"/>
                  <a:pt x="48" y="48"/>
                </a:cubicBezTo>
                <a:lnTo>
                  <a:pt x="48" y="1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6" name="Freeform 654">
            <a:extLst>
              <a:ext uri="{FF2B5EF4-FFF2-40B4-BE49-F238E27FC236}">
                <a16:creationId xmlns:a16="http://schemas.microsoft.com/office/drawing/2014/main" id="{9A5CBA90-9620-8847-9830-4D6048AD9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3381" y="3646994"/>
            <a:ext cx="57895" cy="155875"/>
          </a:xfrm>
          <a:custGeom>
            <a:avLst/>
            <a:gdLst>
              <a:gd name="T0" fmla="*/ 29 w 59"/>
              <a:gd name="T1" fmla="*/ 154 h 155"/>
              <a:gd name="T2" fmla="*/ 29 w 59"/>
              <a:gd name="T3" fmla="*/ 154 h 155"/>
              <a:gd name="T4" fmla="*/ 0 w 59"/>
              <a:gd name="T5" fmla="*/ 125 h 155"/>
              <a:gd name="T6" fmla="*/ 0 w 59"/>
              <a:gd name="T7" fmla="*/ 29 h 155"/>
              <a:gd name="T8" fmla="*/ 29 w 59"/>
              <a:gd name="T9" fmla="*/ 0 h 155"/>
              <a:gd name="T10" fmla="*/ 29 w 59"/>
              <a:gd name="T11" fmla="*/ 0 h 155"/>
              <a:gd name="T12" fmla="*/ 58 w 59"/>
              <a:gd name="T13" fmla="*/ 29 h 155"/>
              <a:gd name="T14" fmla="*/ 58 w 59"/>
              <a:gd name="T15" fmla="*/ 125 h 155"/>
              <a:gd name="T16" fmla="*/ 29 w 59"/>
              <a:gd name="T17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" h="155">
                <a:moveTo>
                  <a:pt x="29" y="154"/>
                </a:moveTo>
                <a:lnTo>
                  <a:pt x="29" y="154"/>
                </a:lnTo>
                <a:cubicBezTo>
                  <a:pt x="19" y="154"/>
                  <a:pt x="10" y="144"/>
                  <a:pt x="0" y="125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9"/>
                  <a:pt x="10" y="0"/>
                  <a:pt x="29" y="0"/>
                </a:cubicBezTo>
                <a:lnTo>
                  <a:pt x="29" y="0"/>
                </a:lnTo>
                <a:cubicBezTo>
                  <a:pt x="39" y="0"/>
                  <a:pt x="58" y="9"/>
                  <a:pt x="58" y="29"/>
                </a:cubicBezTo>
                <a:cubicBezTo>
                  <a:pt x="58" y="125"/>
                  <a:pt x="58" y="125"/>
                  <a:pt x="58" y="125"/>
                </a:cubicBezTo>
                <a:cubicBezTo>
                  <a:pt x="58" y="144"/>
                  <a:pt x="48" y="154"/>
                  <a:pt x="29" y="15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7" name="Freeform 655">
            <a:extLst>
              <a:ext uri="{FF2B5EF4-FFF2-40B4-BE49-F238E27FC236}">
                <a16:creationId xmlns:a16="http://schemas.microsoft.com/office/drawing/2014/main" id="{A01B2F54-BF57-7843-9C50-76AAEAA18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87" y="3646994"/>
            <a:ext cx="48988" cy="155875"/>
          </a:xfrm>
          <a:custGeom>
            <a:avLst/>
            <a:gdLst>
              <a:gd name="T0" fmla="*/ 19 w 49"/>
              <a:gd name="T1" fmla="*/ 154 h 155"/>
              <a:gd name="T2" fmla="*/ 19 w 49"/>
              <a:gd name="T3" fmla="*/ 154 h 155"/>
              <a:gd name="T4" fmla="*/ 0 w 49"/>
              <a:gd name="T5" fmla="*/ 125 h 155"/>
              <a:gd name="T6" fmla="*/ 0 w 49"/>
              <a:gd name="T7" fmla="*/ 29 h 155"/>
              <a:gd name="T8" fmla="*/ 19 w 49"/>
              <a:gd name="T9" fmla="*/ 0 h 155"/>
              <a:gd name="T10" fmla="*/ 19 w 49"/>
              <a:gd name="T11" fmla="*/ 0 h 155"/>
              <a:gd name="T12" fmla="*/ 48 w 49"/>
              <a:gd name="T13" fmla="*/ 29 h 155"/>
              <a:gd name="T14" fmla="*/ 48 w 49"/>
              <a:gd name="T15" fmla="*/ 125 h 155"/>
              <a:gd name="T16" fmla="*/ 19 w 49"/>
              <a:gd name="T17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" h="155">
                <a:moveTo>
                  <a:pt x="19" y="154"/>
                </a:moveTo>
                <a:lnTo>
                  <a:pt x="19" y="154"/>
                </a:lnTo>
                <a:cubicBezTo>
                  <a:pt x="9" y="154"/>
                  <a:pt x="0" y="144"/>
                  <a:pt x="0" y="125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9"/>
                  <a:pt x="9" y="0"/>
                  <a:pt x="19" y="0"/>
                </a:cubicBezTo>
                <a:lnTo>
                  <a:pt x="19" y="0"/>
                </a:lnTo>
                <a:cubicBezTo>
                  <a:pt x="38" y="0"/>
                  <a:pt x="48" y="9"/>
                  <a:pt x="48" y="29"/>
                </a:cubicBezTo>
                <a:cubicBezTo>
                  <a:pt x="48" y="125"/>
                  <a:pt x="48" y="125"/>
                  <a:pt x="48" y="125"/>
                </a:cubicBezTo>
                <a:cubicBezTo>
                  <a:pt x="48" y="144"/>
                  <a:pt x="38" y="154"/>
                  <a:pt x="19" y="15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8" name="Freeform 656">
            <a:extLst>
              <a:ext uri="{FF2B5EF4-FFF2-40B4-BE49-F238E27FC236}">
                <a16:creationId xmlns:a16="http://schemas.microsoft.com/office/drawing/2014/main" id="{1FF2E54C-C613-8241-95F7-41197246C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6139" y="3646994"/>
            <a:ext cx="48990" cy="155875"/>
          </a:xfrm>
          <a:custGeom>
            <a:avLst/>
            <a:gdLst>
              <a:gd name="T0" fmla="*/ 29 w 49"/>
              <a:gd name="T1" fmla="*/ 154 h 155"/>
              <a:gd name="T2" fmla="*/ 29 w 49"/>
              <a:gd name="T3" fmla="*/ 154 h 155"/>
              <a:gd name="T4" fmla="*/ 0 w 49"/>
              <a:gd name="T5" fmla="*/ 125 h 155"/>
              <a:gd name="T6" fmla="*/ 0 w 49"/>
              <a:gd name="T7" fmla="*/ 29 h 155"/>
              <a:gd name="T8" fmla="*/ 19 w 49"/>
              <a:gd name="T9" fmla="*/ 0 h 155"/>
              <a:gd name="T10" fmla="*/ 48 w 49"/>
              <a:gd name="T11" fmla="*/ 29 h 155"/>
              <a:gd name="T12" fmla="*/ 48 w 49"/>
              <a:gd name="T13" fmla="*/ 125 h 155"/>
              <a:gd name="T14" fmla="*/ 29 w 49"/>
              <a:gd name="T15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" h="155">
                <a:moveTo>
                  <a:pt x="29" y="154"/>
                </a:moveTo>
                <a:lnTo>
                  <a:pt x="29" y="154"/>
                </a:lnTo>
                <a:cubicBezTo>
                  <a:pt x="10" y="154"/>
                  <a:pt x="0" y="144"/>
                  <a:pt x="0" y="125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9"/>
                  <a:pt x="10" y="0"/>
                  <a:pt x="19" y="0"/>
                </a:cubicBezTo>
                <a:cubicBezTo>
                  <a:pt x="38" y="0"/>
                  <a:pt x="48" y="19"/>
                  <a:pt x="48" y="29"/>
                </a:cubicBezTo>
                <a:cubicBezTo>
                  <a:pt x="48" y="125"/>
                  <a:pt x="48" y="125"/>
                  <a:pt x="48" y="125"/>
                </a:cubicBezTo>
                <a:cubicBezTo>
                  <a:pt x="48" y="144"/>
                  <a:pt x="38" y="154"/>
                  <a:pt x="29" y="15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9" name="Freeform 657">
            <a:extLst>
              <a:ext uri="{FF2B5EF4-FFF2-40B4-BE49-F238E27FC236}">
                <a16:creationId xmlns:a16="http://schemas.microsoft.com/office/drawing/2014/main" id="{25F2C02F-4EBD-184B-A412-E8D07E297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0838" y="3646994"/>
            <a:ext cx="57897" cy="155875"/>
          </a:xfrm>
          <a:custGeom>
            <a:avLst/>
            <a:gdLst>
              <a:gd name="T0" fmla="*/ 29 w 59"/>
              <a:gd name="T1" fmla="*/ 154 h 155"/>
              <a:gd name="T2" fmla="*/ 29 w 59"/>
              <a:gd name="T3" fmla="*/ 154 h 155"/>
              <a:gd name="T4" fmla="*/ 0 w 59"/>
              <a:gd name="T5" fmla="*/ 125 h 155"/>
              <a:gd name="T6" fmla="*/ 0 w 59"/>
              <a:gd name="T7" fmla="*/ 29 h 155"/>
              <a:gd name="T8" fmla="*/ 29 w 59"/>
              <a:gd name="T9" fmla="*/ 0 h 155"/>
              <a:gd name="T10" fmla="*/ 48 w 59"/>
              <a:gd name="T11" fmla="*/ 29 h 155"/>
              <a:gd name="T12" fmla="*/ 58 w 59"/>
              <a:gd name="T13" fmla="*/ 125 h 155"/>
              <a:gd name="T14" fmla="*/ 29 w 59"/>
              <a:gd name="T15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" h="155">
                <a:moveTo>
                  <a:pt x="29" y="154"/>
                </a:moveTo>
                <a:lnTo>
                  <a:pt x="29" y="154"/>
                </a:lnTo>
                <a:cubicBezTo>
                  <a:pt x="19" y="154"/>
                  <a:pt x="0" y="144"/>
                  <a:pt x="0" y="125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9"/>
                  <a:pt x="10" y="0"/>
                  <a:pt x="29" y="0"/>
                </a:cubicBezTo>
                <a:cubicBezTo>
                  <a:pt x="39" y="0"/>
                  <a:pt x="48" y="19"/>
                  <a:pt x="48" y="29"/>
                </a:cubicBezTo>
                <a:cubicBezTo>
                  <a:pt x="58" y="125"/>
                  <a:pt x="58" y="125"/>
                  <a:pt x="58" y="125"/>
                </a:cubicBezTo>
                <a:cubicBezTo>
                  <a:pt x="58" y="144"/>
                  <a:pt x="48" y="154"/>
                  <a:pt x="29" y="15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0" name="Freeform 658">
            <a:extLst>
              <a:ext uri="{FF2B5EF4-FFF2-40B4-BE49-F238E27FC236}">
                <a16:creationId xmlns:a16="http://schemas.microsoft.com/office/drawing/2014/main" id="{E80846F6-EC03-FC4C-B755-D848385F9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6249" y="3500029"/>
            <a:ext cx="703660" cy="187049"/>
          </a:xfrm>
          <a:custGeom>
            <a:avLst/>
            <a:gdLst>
              <a:gd name="T0" fmla="*/ 655 w 695"/>
              <a:gd name="T1" fmla="*/ 183 h 184"/>
              <a:gd name="T2" fmla="*/ 655 w 695"/>
              <a:gd name="T3" fmla="*/ 183 h 184"/>
              <a:gd name="T4" fmla="*/ 39 w 695"/>
              <a:gd name="T5" fmla="*/ 183 h 184"/>
              <a:gd name="T6" fmla="*/ 0 w 695"/>
              <a:gd name="T7" fmla="*/ 145 h 184"/>
              <a:gd name="T8" fmla="*/ 0 w 695"/>
              <a:gd name="T9" fmla="*/ 39 h 184"/>
              <a:gd name="T10" fmla="*/ 39 w 695"/>
              <a:gd name="T11" fmla="*/ 0 h 184"/>
              <a:gd name="T12" fmla="*/ 655 w 695"/>
              <a:gd name="T13" fmla="*/ 0 h 184"/>
              <a:gd name="T14" fmla="*/ 694 w 695"/>
              <a:gd name="T15" fmla="*/ 39 h 184"/>
              <a:gd name="T16" fmla="*/ 694 w 695"/>
              <a:gd name="T17" fmla="*/ 145 h 184"/>
              <a:gd name="T18" fmla="*/ 655 w 695"/>
              <a:gd name="T19" fmla="*/ 183 h 184"/>
              <a:gd name="T20" fmla="*/ 58 w 695"/>
              <a:gd name="T21" fmla="*/ 135 h 184"/>
              <a:gd name="T22" fmla="*/ 58 w 695"/>
              <a:gd name="T23" fmla="*/ 135 h 184"/>
              <a:gd name="T24" fmla="*/ 646 w 695"/>
              <a:gd name="T25" fmla="*/ 135 h 184"/>
              <a:gd name="T26" fmla="*/ 646 w 695"/>
              <a:gd name="T27" fmla="*/ 58 h 184"/>
              <a:gd name="T28" fmla="*/ 58 w 695"/>
              <a:gd name="T29" fmla="*/ 58 h 184"/>
              <a:gd name="T30" fmla="*/ 58 w 695"/>
              <a:gd name="T31" fmla="*/ 135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95" h="184">
                <a:moveTo>
                  <a:pt x="655" y="183"/>
                </a:moveTo>
                <a:lnTo>
                  <a:pt x="655" y="183"/>
                </a:lnTo>
                <a:cubicBezTo>
                  <a:pt x="39" y="183"/>
                  <a:pt x="39" y="183"/>
                  <a:pt x="39" y="183"/>
                </a:cubicBezTo>
                <a:cubicBezTo>
                  <a:pt x="20" y="183"/>
                  <a:pt x="0" y="164"/>
                  <a:pt x="0" y="145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20"/>
                  <a:pt x="20" y="0"/>
                  <a:pt x="39" y="0"/>
                </a:cubicBezTo>
                <a:cubicBezTo>
                  <a:pt x="655" y="0"/>
                  <a:pt x="655" y="0"/>
                  <a:pt x="655" y="0"/>
                </a:cubicBezTo>
                <a:cubicBezTo>
                  <a:pt x="675" y="0"/>
                  <a:pt x="694" y="20"/>
                  <a:pt x="694" y="39"/>
                </a:cubicBezTo>
                <a:cubicBezTo>
                  <a:pt x="694" y="145"/>
                  <a:pt x="694" y="145"/>
                  <a:pt x="694" y="145"/>
                </a:cubicBezTo>
                <a:cubicBezTo>
                  <a:pt x="694" y="164"/>
                  <a:pt x="675" y="183"/>
                  <a:pt x="655" y="183"/>
                </a:cubicBezTo>
                <a:close/>
                <a:moveTo>
                  <a:pt x="58" y="135"/>
                </a:moveTo>
                <a:lnTo>
                  <a:pt x="58" y="135"/>
                </a:lnTo>
                <a:cubicBezTo>
                  <a:pt x="646" y="135"/>
                  <a:pt x="646" y="135"/>
                  <a:pt x="646" y="135"/>
                </a:cubicBezTo>
                <a:cubicBezTo>
                  <a:pt x="646" y="58"/>
                  <a:pt x="646" y="58"/>
                  <a:pt x="646" y="58"/>
                </a:cubicBezTo>
                <a:cubicBezTo>
                  <a:pt x="58" y="58"/>
                  <a:pt x="58" y="58"/>
                  <a:pt x="58" y="58"/>
                </a:cubicBezTo>
                <a:lnTo>
                  <a:pt x="58" y="1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1" name="Freeform 659">
            <a:extLst>
              <a:ext uri="{FF2B5EF4-FFF2-40B4-BE49-F238E27FC236}">
                <a16:creationId xmlns:a16="http://schemas.microsoft.com/office/drawing/2014/main" id="{C386B042-4A69-D249-8803-6FC819EB0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4310" y="3522295"/>
            <a:ext cx="48988" cy="146968"/>
          </a:xfrm>
          <a:custGeom>
            <a:avLst/>
            <a:gdLst>
              <a:gd name="T0" fmla="*/ 20 w 50"/>
              <a:gd name="T1" fmla="*/ 144 h 145"/>
              <a:gd name="T2" fmla="*/ 20 w 50"/>
              <a:gd name="T3" fmla="*/ 144 h 145"/>
              <a:gd name="T4" fmla="*/ 0 w 50"/>
              <a:gd name="T5" fmla="*/ 125 h 145"/>
              <a:gd name="T6" fmla="*/ 0 w 50"/>
              <a:gd name="T7" fmla="*/ 19 h 145"/>
              <a:gd name="T8" fmla="*/ 20 w 50"/>
              <a:gd name="T9" fmla="*/ 0 h 145"/>
              <a:gd name="T10" fmla="*/ 49 w 50"/>
              <a:gd name="T11" fmla="*/ 19 h 145"/>
              <a:gd name="T12" fmla="*/ 49 w 50"/>
              <a:gd name="T13" fmla="*/ 125 h 145"/>
              <a:gd name="T14" fmla="*/ 20 w 50"/>
              <a:gd name="T15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145">
                <a:moveTo>
                  <a:pt x="20" y="144"/>
                </a:moveTo>
                <a:lnTo>
                  <a:pt x="20" y="144"/>
                </a:lnTo>
                <a:cubicBezTo>
                  <a:pt x="10" y="144"/>
                  <a:pt x="0" y="134"/>
                  <a:pt x="0" y="125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10" y="0"/>
                  <a:pt x="20" y="0"/>
                </a:cubicBezTo>
                <a:cubicBezTo>
                  <a:pt x="39" y="0"/>
                  <a:pt x="49" y="9"/>
                  <a:pt x="49" y="19"/>
                </a:cubicBezTo>
                <a:cubicBezTo>
                  <a:pt x="49" y="125"/>
                  <a:pt x="49" y="125"/>
                  <a:pt x="49" y="125"/>
                </a:cubicBezTo>
                <a:cubicBezTo>
                  <a:pt x="49" y="134"/>
                  <a:pt x="39" y="144"/>
                  <a:pt x="20" y="1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2" name="Freeform 660">
            <a:extLst>
              <a:ext uri="{FF2B5EF4-FFF2-40B4-BE49-F238E27FC236}">
                <a16:creationId xmlns:a16="http://schemas.microsoft.com/office/drawing/2014/main" id="{5A14EE31-D635-AF46-B053-C241AE830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3461" y="3522295"/>
            <a:ext cx="48990" cy="146968"/>
          </a:xfrm>
          <a:custGeom>
            <a:avLst/>
            <a:gdLst>
              <a:gd name="T0" fmla="*/ 19 w 49"/>
              <a:gd name="T1" fmla="*/ 144 h 145"/>
              <a:gd name="T2" fmla="*/ 19 w 49"/>
              <a:gd name="T3" fmla="*/ 144 h 145"/>
              <a:gd name="T4" fmla="*/ 0 w 49"/>
              <a:gd name="T5" fmla="*/ 125 h 145"/>
              <a:gd name="T6" fmla="*/ 0 w 49"/>
              <a:gd name="T7" fmla="*/ 19 h 145"/>
              <a:gd name="T8" fmla="*/ 19 w 49"/>
              <a:gd name="T9" fmla="*/ 0 h 145"/>
              <a:gd name="T10" fmla="*/ 48 w 49"/>
              <a:gd name="T11" fmla="*/ 19 h 145"/>
              <a:gd name="T12" fmla="*/ 48 w 49"/>
              <a:gd name="T13" fmla="*/ 125 h 145"/>
              <a:gd name="T14" fmla="*/ 28 w 49"/>
              <a:gd name="T15" fmla="*/ 144 h 145"/>
              <a:gd name="T16" fmla="*/ 19 w 49"/>
              <a:gd name="T17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" h="145">
                <a:moveTo>
                  <a:pt x="19" y="144"/>
                </a:moveTo>
                <a:lnTo>
                  <a:pt x="19" y="144"/>
                </a:lnTo>
                <a:cubicBezTo>
                  <a:pt x="9" y="144"/>
                  <a:pt x="0" y="134"/>
                  <a:pt x="0" y="125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19" y="0"/>
                </a:cubicBezTo>
                <a:cubicBezTo>
                  <a:pt x="38" y="0"/>
                  <a:pt x="48" y="9"/>
                  <a:pt x="48" y="19"/>
                </a:cubicBezTo>
                <a:cubicBezTo>
                  <a:pt x="48" y="125"/>
                  <a:pt x="48" y="125"/>
                  <a:pt x="48" y="125"/>
                </a:cubicBezTo>
                <a:cubicBezTo>
                  <a:pt x="48" y="134"/>
                  <a:pt x="38" y="144"/>
                  <a:pt x="28" y="144"/>
                </a:cubicBezTo>
                <a:cubicBezTo>
                  <a:pt x="28" y="144"/>
                  <a:pt x="28" y="144"/>
                  <a:pt x="19" y="1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3" name="Freeform 661">
            <a:extLst>
              <a:ext uri="{FF2B5EF4-FFF2-40B4-BE49-F238E27FC236}">
                <a16:creationId xmlns:a16="http://schemas.microsoft.com/office/drawing/2014/main" id="{F38C68EB-0690-FA49-A697-ED529594C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8161" y="3522295"/>
            <a:ext cx="48990" cy="146968"/>
          </a:xfrm>
          <a:custGeom>
            <a:avLst/>
            <a:gdLst>
              <a:gd name="T0" fmla="*/ 29 w 49"/>
              <a:gd name="T1" fmla="*/ 144 h 145"/>
              <a:gd name="T2" fmla="*/ 29 w 49"/>
              <a:gd name="T3" fmla="*/ 144 h 145"/>
              <a:gd name="T4" fmla="*/ 0 w 49"/>
              <a:gd name="T5" fmla="*/ 125 h 145"/>
              <a:gd name="T6" fmla="*/ 0 w 49"/>
              <a:gd name="T7" fmla="*/ 19 h 145"/>
              <a:gd name="T8" fmla="*/ 29 w 49"/>
              <a:gd name="T9" fmla="*/ 0 h 145"/>
              <a:gd name="T10" fmla="*/ 48 w 49"/>
              <a:gd name="T11" fmla="*/ 19 h 145"/>
              <a:gd name="T12" fmla="*/ 48 w 49"/>
              <a:gd name="T13" fmla="*/ 125 h 145"/>
              <a:gd name="T14" fmla="*/ 29 w 49"/>
              <a:gd name="T15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" h="145">
                <a:moveTo>
                  <a:pt x="29" y="144"/>
                </a:moveTo>
                <a:lnTo>
                  <a:pt x="29" y="144"/>
                </a:lnTo>
                <a:cubicBezTo>
                  <a:pt x="9" y="144"/>
                  <a:pt x="0" y="134"/>
                  <a:pt x="0" y="125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29" y="0"/>
                </a:cubicBezTo>
                <a:cubicBezTo>
                  <a:pt x="38" y="0"/>
                  <a:pt x="48" y="9"/>
                  <a:pt x="48" y="19"/>
                </a:cubicBezTo>
                <a:cubicBezTo>
                  <a:pt x="48" y="125"/>
                  <a:pt x="48" y="125"/>
                  <a:pt x="48" y="125"/>
                </a:cubicBezTo>
                <a:cubicBezTo>
                  <a:pt x="48" y="134"/>
                  <a:pt x="38" y="144"/>
                  <a:pt x="29" y="1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4" name="Freeform 662">
            <a:extLst>
              <a:ext uri="{FF2B5EF4-FFF2-40B4-BE49-F238E27FC236}">
                <a16:creationId xmlns:a16="http://schemas.microsoft.com/office/drawing/2014/main" id="{42319E72-28F5-064E-977F-EFAFC2B01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1767" y="3522295"/>
            <a:ext cx="48990" cy="146968"/>
          </a:xfrm>
          <a:custGeom>
            <a:avLst/>
            <a:gdLst>
              <a:gd name="T0" fmla="*/ 20 w 50"/>
              <a:gd name="T1" fmla="*/ 144 h 145"/>
              <a:gd name="T2" fmla="*/ 20 w 50"/>
              <a:gd name="T3" fmla="*/ 144 h 145"/>
              <a:gd name="T4" fmla="*/ 0 w 50"/>
              <a:gd name="T5" fmla="*/ 125 h 145"/>
              <a:gd name="T6" fmla="*/ 0 w 50"/>
              <a:gd name="T7" fmla="*/ 19 h 145"/>
              <a:gd name="T8" fmla="*/ 20 w 50"/>
              <a:gd name="T9" fmla="*/ 0 h 145"/>
              <a:gd name="T10" fmla="*/ 20 w 50"/>
              <a:gd name="T11" fmla="*/ 0 h 145"/>
              <a:gd name="T12" fmla="*/ 49 w 50"/>
              <a:gd name="T13" fmla="*/ 19 h 145"/>
              <a:gd name="T14" fmla="*/ 49 w 50"/>
              <a:gd name="T15" fmla="*/ 125 h 145"/>
              <a:gd name="T16" fmla="*/ 20 w 50"/>
              <a:gd name="T17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" h="145">
                <a:moveTo>
                  <a:pt x="20" y="144"/>
                </a:moveTo>
                <a:lnTo>
                  <a:pt x="20" y="144"/>
                </a:lnTo>
                <a:cubicBezTo>
                  <a:pt x="10" y="144"/>
                  <a:pt x="0" y="134"/>
                  <a:pt x="0" y="125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10" y="0"/>
                  <a:pt x="20" y="0"/>
                </a:cubicBezTo>
                <a:lnTo>
                  <a:pt x="20" y="0"/>
                </a:lnTo>
                <a:cubicBezTo>
                  <a:pt x="39" y="0"/>
                  <a:pt x="49" y="9"/>
                  <a:pt x="49" y="19"/>
                </a:cubicBezTo>
                <a:cubicBezTo>
                  <a:pt x="49" y="125"/>
                  <a:pt x="49" y="125"/>
                  <a:pt x="49" y="125"/>
                </a:cubicBezTo>
                <a:cubicBezTo>
                  <a:pt x="49" y="134"/>
                  <a:pt x="39" y="144"/>
                  <a:pt x="20" y="1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5" name="Freeform 663">
            <a:extLst>
              <a:ext uri="{FF2B5EF4-FFF2-40B4-BE49-F238E27FC236}">
                <a16:creationId xmlns:a16="http://schemas.microsoft.com/office/drawing/2014/main" id="{5D04B02E-DB69-7D40-9518-289C2F01A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5483" y="3375329"/>
            <a:ext cx="690301" cy="187049"/>
          </a:xfrm>
          <a:custGeom>
            <a:avLst/>
            <a:gdLst>
              <a:gd name="T0" fmla="*/ 646 w 685"/>
              <a:gd name="T1" fmla="*/ 183 h 184"/>
              <a:gd name="T2" fmla="*/ 646 w 685"/>
              <a:gd name="T3" fmla="*/ 183 h 184"/>
              <a:gd name="T4" fmla="*/ 39 w 685"/>
              <a:gd name="T5" fmla="*/ 183 h 184"/>
              <a:gd name="T6" fmla="*/ 0 w 685"/>
              <a:gd name="T7" fmla="*/ 145 h 184"/>
              <a:gd name="T8" fmla="*/ 0 w 685"/>
              <a:gd name="T9" fmla="*/ 39 h 184"/>
              <a:gd name="T10" fmla="*/ 39 w 685"/>
              <a:gd name="T11" fmla="*/ 0 h 184"/>
              <a:gd name="T12" fmla="*/ 646 w 685"/>
              <a:gd name="T13" fmla="*/ 0 h 184"/>
              <a:gd name="T14" fmla="*/ 684 w 685"/>
              <a:gd name="T15" fmla="*/ 39 h 184"/>
              <a:gd name="T16" fmla="*/ 684 w 685"/>
              <a:gd name="T17" fmla="*/ 145 h 184"/>
              <a:gd name="T18" fmla="*/ 646 w 685"/>
              <a:gd name="T19" fmla="*/ 183 h 184"/>
              <a:gd name="T20" fmla="*/ 48 w 685"/>
              <a:gd name="T21" fmla="*/ 135 h 184"/>
              <a:gd name="T22" fmla="*/ 48 w 685"/>
              <a:gd name="T23" fmla="*/ 135 h 184"/>
              <a:gd name="T24" fmla="*/ 636 w 685"/>
              <a:gd name="T25" fmla="*/ 135 h 184"/>
              <a:gd name="T26" fmla="*/ 636 w 685"/>
              <a:gd name="T27" fmla="*/ 58 h 184"/>
              <a:gd name="T28" fmla="*/ 48 w 685"/>
              <a:gd name="T29" fmla="*/ 58 h 184"/>
              <a:gd name="T30" fmla="*/ 48 w 685"/>
              <a:gd name="T31" fmla="*/ 135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85" h="184">
                <a:moveTo>
                  <a:pt x="646" y="183"/>
                </a:moveTo>
                <a:lnTo>
                  <a:pt x="646" y="183"/>
                </a:lnTo>
                <a:cubicBezTo>
                  <a:pt x="39" y="183"/>
                  <a:pt x="39" y="183"/>
                  <a:pt x="39" y="183"/>
                </a:cubicBezTo>
                <a:cubicBezTo>
                  <a:pt x="20" y="183"/>
                  <a:pt x="0" y="164"/>
                  <a:pt x="0" y="145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9"/>
                  <a:pt x="20" y="0"/>
                  <a:pt x="39" y="0"/>
                </a:cubicBezTo>
                <a:cubicBezTo>
                  <a:pt x="646" y="0"/>
                  <a:pt x="646" y="0"/>
                  <a:pt x="646" y="0"/>
                </a:cubicBezTo>
                <a:cubicBezTo>
                  <a:pt x="665" y="0"/>
                  <a:pt x="684" y="19"/>
                  <a:pt x="684" y="39"/>
                </a:cubicBezTo>
                <a:cubicBezTo>
                  <a:pt x="684" y="145"/>
                  <a:pt x="684" y="145"/>
                  <a:pt x="684" y="145"/>
                </a:cubicBezTo>
                <a:cubicBezTo>
                  <a:pt x="684" y="164"/>
                  <a:pt x="665" y="183"/>
                  <a:pt x="646" y="183"/>
                </a:cubicBezTo>
                <a:close/>
                <a:moveTo>
                  <a:pt x="48" y="135"/>
                </a:moveTo>
                <a:lnTo>
                  <a:pt x="48" y="135"/>
                </a:lnTo>
                <a:cubicBezTo>
                  <a:pt x="636" y="135"/>
                  <a:pt x="636" y="135"/>
                  <a:pt x="636" y="135"/>
                </a:cubicBezTo>
                <a:cubicBezTo>
                  <a:pt x="636" y="58"/>
                  <a:pt x="636" y="58"/>
                  <a:pt x="636" y="58"/>
                </a:cubicBezTo>
                <a:cubicBezTo>
                  <a:pt x="48" y="58"/>
                  <a:pt x="48" y="58"/>
                  <a:pt x="48" y="58"/>
                </a:cubicBezTo>
                <a:lnTo>
                  <a:pt x="48" y="1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6" name="Freeform 664">
            <a:extLst>
              <a:ext uri="{FF2B5EF4-FFF2-40B4-BE49-F238E27FC236}">
                <a16:creationId xmlns:a16="http://schemas.microsoft.com/office/drawing/2014/main" id="{577BC955-F89D-F841-96DC-CB7950CE7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0183" y="3393143"/>
            <a:ext cx="48990" cy="146966"/>
          </a:xfrm>
          <a:custGeom>
            <a:avLst/>
            <a:gdLst>
              <a:gd name="T0" fmla="*/ 29 w 50"/>
              <a:gd name="T1" fmla="*/ 145 h 146"/>
              <a:gd name="T2" fmla="*/ 29 w 50"/>
              <a:gd name="T3" fmla="*/ 145 h 146"/>
              <a:gd name="T4" fmla="*/ 0 w 50"/>
              <a:gd name="T5" fmla="*/ 126 h 146"/>
              <a:gd name="T6" fmla="*/ 0 w 50"/>
              <a:gd name="T7" fmla="*/ 20 h 146"/>
              <a:gd name="T8" fmla="*/ 20 w 50"/>
              <a:gd name="T9" fmla="*/ 0 h 146"/>
              <a:gd name="T10" fmla="*/ 49 w 50"/>
              <a:gd name="T11" fmla="*/ 20 h 146"/>
              <a:gd name="T12" fmla="*/ 49 w 50"/>
              <a:gd name="T13" fmla="*/ 126 h 146"/>
              <a:gd name="T14" fmla="*/ 29 w 50"/>
              <a:gd name="T15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146">
                <a:moveTo>
                  <a:pt x="29" y="145"/>
                </a:moveTo>
                <a:lnTo>
                  <a:pt x="29" y="145"/>
                </a:lnTo>
                <a:cubicBezTo>
                  <a:pt x="10" y="145"/>
                  <a:pt x="0" y="135"/>
                  <a:pt x="0" y="126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39" y="0"/>
                  <a:pt x="49" y="10"/>
                  <a:pt x="49" y="20"/>
                </a:cubicBezTo>
                <a:cubicBezTo>
                  <a:pt x="49" y="126"/>
                  <a:pt x="49" y="126"/>
                  <a:pt x="49" y="126"/>
                </a:cubicBezTo>
                <a:cubicBezTo>
                  <a:pt x="49" y="135"/>
                  <a:pt x="39" y="145"/>
                  <a:pt x="29" y="14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7" name="Freeform 665">
            <a:extLst>
              <a:ext uri="{FF2B5EF4-FFF2-40B4-BE49-F238E27FC236}">
                <a16:creationId xmlns:a16="http://schemas.microsoft.com/office/drawing/2014/main" id="{4295664C-2CC0-C546-8189-5F19BDA03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9337" y="3393143"/>
            <a:ext cx="48988" cy="146966"/>
          </a:xfrm>
          <a:custGeom>
            <a:avLst/>
            <a:gdLst>
              <a:gd name="T0" fmla="*/ 28 w 49"/>
              <a:gd name="T1" fmla="*/ 145 h 146"/>
              <a:gd name="T2" fmla="*/ 28 w 49"/>
              <a:gd name="T3" fmla="*/ 145 h 146"/>
              <a:gd name="T4" fmla="*/ 0 w 49"/>
              <a:gd name="T5" fmla="*/ 126 h 146"/>
              <a:gd name="T6" fmla="*/ 0 w 49"/>
              <a:gd name="T7" fmla="*/ 20 h 146"/>
              <a:gd name="T8" fmla="*/ 28 w 49"/>
              <a:gd name="T9" fmla="*/ 0 h 146"/>
              <a:gd name="T10" fmla="*/ 48 w 49"/>
              <a:gd name="T11" fmla="*/ 20 h 146"/>
              <a:gd name="T12" fmla="*/ 48 w 49"/>
              <a:gd name="T13" fmla="*/ 126 h 146"/>
              <a:gd name="T14" fmla="*/ 28 w 49"/>
              <a:gd name="T15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" h="146">
                <a:moveTo>
                  <a:pt x="28" y="145"/>
                </a:moveTo>
                <a:lnTo>
                  <a:pt x="28" y="145"/>
                </a:lnTo>
                <a:cubicBezTo>
                  <a:pt x="9" y="145"/>
                  <a:pt x="0" y="135"/>
                  <a:pt x="0" y="126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9" y="0"/>
                  <a:pt x="28" y="0"/>
                </a:cubicBezTo>
                <a:cubicBezTo>
                  <a:pt x="38" y="0"/>
                  <a:pt x="48" y="10"/>
                  <a:pt x="48" y="20"/>
                </a:cubicBezTo>
                <a:cubicBezTo>
                  <a:pt x="48" y="126"/>
                  <a:pt x="48" y="126"/>
                  <a:pt x="48" y="126"/>
                </a:cubicBezTo>
                <a:cubicBezTo>
                  <a:pt x="48" y="135"/>
                  <a:pt x="38" y="145"/>
                  <a:pt x="28" y="14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8" name="Freeform 666">
            <a:extLst>
              <a:ext uri="{FF2B5EF4-FFF2-40B4-BE49-F238E27FC236}">
                <a16:creationId xmlns:a16="http://schemas.microsoft.com/office/drawing/2014/main" id="{42AD64C8-8FA3-6A43-ACF3-A87453B50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4036" y="3393143"/>
            <a:ext cx="57895" cy="146966"/>
          </a:xfrm>
          <a:custGeom>
            <a:avLst/>
            <a:gdLst>
              <a:gd name="T0" fmla="*/ 29 w 58"/>
              <a:gd name="T1" fmla="*/ 145 h 146"/>
              <a:gd name="T2" fmla="*/ 29 w 58"/>
              <a:gd name="T3" fmla="*/ 145 h 146"/>
              <a:gd name="T4" fmla="*/ 9 w 58"/>
              <a:gd name="T5" fmla="*/ 126 h 146"/>
              <a:gd name="T6" fmla="*/ 0 w 58"/>
              <a:gd name="T7" fmla="*/ 20 h 146"/>
              <a:gd name="T8" fmla="*/ 29 w 58"/>
              <a:gd name="T9" fmla="*/ 0 h 146"/>
              <a:gd name="T10" fmla="*/ 29 w 58"/>
              <a:gd name="T11" fmla="*/ 0 h 146"/>
              <a:gd name="T12" fmla="*/ 57 w 58"/>
              <a:gd name="T13" fmla="*/ 20 h 146"/>
              <a:gd name="T14" fmla="*/ 57 w 58"/>
              <a:gd name="T15" fmla="*/ 126 h 146"/>
              <a:gd name="T16" fmla="*/ 29 w 58"/>
              <a:gd name="T17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" h="146">
                <a:moveTo>
                  <a:pt x="29" y="145"/>
                </a:moveTo>
                <a:lnTo>
                  <a:pt x="29" y="145"/>
                </a:lnTo>
                <a:cubicBezTo>
                  <a:pt x="19" y="145"/>
                  <a:pt x="9" y="135"/>
                  <a:pt x="9" y="126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9" y="0"/>
                  <a:pt x="29" y="0"/>
                </a:cubicBezTo>
                <a:lnTo>
                  <a:pt x="29" y="0"/>
                </a:lnTo>
                <a:cubicBezTo>
                  <a:pt x="38" y="0"/>
                  <a:pt x="57" y="10"/>
                  <a:pt x="57" y="20"/>
                </a:cubicBezTo>
                <a:cubicBezTo>
                  <a:pt x="57" y="126"/>
                  <a:pt x="57" y="126"/>
                  <a:pt x="57" y="126"/>
                </a:cubicBezTo>
                <a:cubicBezTo>
                  <a:pt x="57" y="135"/>
                  <a:pt x="48" y="145"/>
                  <a:pt x="29" y="14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9" name="Freeform 667">
            <a:extLst>
              <a:ext uri="{FF2B5EF4-FFF2-40B4-BE49-F238E27FC236}">
                <a16:creationId xmlns:a16="http://schemas.microsoft.com/office/drawing/2014/main" id="{B0F13BE7-9EE3-E943-8D36-4ABDEE10D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2095" y="3393143"/>
            <a:ext cx="48990" cy="146966"/>
          </a:xfrm>
          <a:custGeom>
            <a:avLst/>
            <a:gdLst>
              <a:gd name="T0" fmla="*/ 28 w 49"/>
              <a:gd name="T1" fmla="*/ 145 h 146"/>
              <a:gd name="T2" fmla="*/ 28 w 49"/>
              <a:gd name="T3" fmla="*/ 145 h 146"/>
              <a:gd name="T4" fmla="*/ 0 w 49"/>
              <a:gd name="T5" fmla="*/ 126 h 146"/>
              <a:gd name="T6" fmla="*/ 0 w 49"/>
              <a:gd name="T7" fmla="*/ 20 h 146"/>
              <a:gd name="T8" fmla="*/ 19 w 49"/>
              <a:gd name="T9" fmla="*/ 0 h 146"/>
              <a:gd name="T10" fmla="*/ 19 w 49"/>
              <a:gd name="T11" fmla="*/ 0 h 146"/>
              <a:gd name="T12" fmla="*/ 48 w 49"/>
              <a:gd name="T13" fmla="*/ 20 h 146"/>
              <a:gd name="T14" fmla="*/ 48 w 49"/>
              <a:gd name="T15" fmla="*/ 126 h 146"/>
              <a:gd name="T16" fmla="*/ 28 w 49"/>
              <a:gd name="T17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" h="146">
                <a:moveTo>
                  <a:pt x="28" y="145"/>
                </a:moveTo>
                <a:lnTo>
                  <a:pt x="28" y="145"/>
                </a:lnTo>
                <a:cubicBezTo>
                  <a:pt x="9" y="145"/>
                  <a:pt x="0" y="135"/>
                  <a:pt x="0" y="126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9" y="0"/>
                  <a:pt x="19" y="0"/>
                </a:cubicBezTo>
                <a:lnTo>
                  <a:pt x="19" y="0"/>
                </a:lnTo>
                <a:cubicBezTo>
                  <a:pt x="38" y="0"/>
                  <a:pt x="48" y="10"/>
                  <a:pt x="48" y="20"/>
                </a:cubicBezTo>
                <a:cubicBezTo>
                  <a:pt x="48" y="126"/>
                  <a:pt x="48" y="126"/>
                  <a:pt x="48" y="126"/>
                </a:cubicBezTo>
                <a:cubicBezTo>
                  <a:pt x="48" y="135"/>
                  <a:pt x="38" y="145"/>
                  <a:pt x="28" y="14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0" name="Freeform 668">
            <a:extLst>
              <a:ext uri="{FF2B5EF4-FFF2-40B4-BE49-F238E27FC236}">
                <a16:creationId xmlns:a16="http://schemas.microsoft.com/office/drawing/2014/main" id="{42CBAB82-0C15-5040-BE22-0BF4478A8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0693" y="11164579"/>
            <a:ext cx="828359" cy="828359"/>
          </a:xfrm>
          <a:custGeom>
            <a:avLst/>
            <a:gdLst>
              <a:gd name="T0" fmla="*/ 404 w 819"/>
              <a:gd name="T1" fmla="*/ 819 h 820"/>
              <a:gd name="T2" fmla="*/ 404 w 819"/>
              <a:gd name="T3" fmla="*/ 819 h 820"/>
              <a:gd name="T4" fmla="*/ 115 w 819"/>
              <a:gd name="T5" fmla="*/ 694 h 820"/>
              <a:gd name="T6" fmla="*/ 0 w 819"/>
              <a:gd name="T7" fmla="*/ 415 h 820"/>
              <a:gd name="T8" fmla="*/ 115 w 819"/>
              <a:gd name="T9" fmla="*/ 126 h 820"/>
              <a:gd name="T10" fmla="*/ 404 w 819"/>
              <a:gd name="T11" fmla="*/ 0 h 820"/>
              <a:gd name="T12" fmla="*/ 693 w 819"/>
              <a:gd name="T13" fmla="*/ 126 h 820"/>
              <a:gd name="T14" fmla="*/ 818 w 819"/>
              <a:gd name="T15" fmla="*/ 415 h 820"/>
              <a:gd name="T16" fmla="*/ 693 w 819"/>
              <a:gd name="T17" fmla="*/ 694 h 820"/>
              <a:gd name="T18" fmla="*/ 404 w 819"/>
              <a:gd name="T19" fmla="*/ 819 h 820"/>
              <a:gd name="T20" fmla="*/ 404 w 819"/>
              <a:gd name="T21" fmla="*/ 49 h 820"/>
              <a:gd name="T22" fmla="*/ 404 w 819"/>
              <a:gd name="T23" fmla="*/ 49 h 820"/>
              <a:gd name="T24" fmla="*/ 48 w 819"/>
              <a:gd name="T25" fmla="*/ 415 h 820"/>
              <a:gd name="T26" fmla="*/ 404 w 819"/>
              <a:gd name="T27" fmla="*/ 771 h 820"/>
              <a:gd name="T28" fmla="*/ 761 w 819"/>
              <a:gd name="T29" fmla="*/ 415 h 820"/>
              <a:gd name="T30" fmla="*/ 404 w 819"/>
              <a:gd name="T31" fmla="*/ 49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19" h="820">
                <a:moveTo>
                  <a:pt x="404" y="819"/>
                </a:moveTo>
                <a:lnTo>
                  <a:pt x="404" y="819"/>
                </a:lnTo>
                <a:cubicBezTo>
                  <a:pt x="298" y="819"/>
                  <a:pt x="192" y="781"/>
                  <a:pt x="115" y="694"/>
                </a:cubicBezTo>
                <a:cubicBezTo>
                  <a:pt x="38" y="617"/>
                  <a:pt x="0" y="521"/>
                  <a:pt x="0" y="415"/>
                </a:cubicBezTo>
                <a:cubicBezTo>
                  <a:pt x="0" y="299"/>
                  <a:pt x="38" y="203"/>
                  <a:pt x="115" y="126"/>
                </a:cubicBezTo>
                <a:cubicBezTo>
                  <a:pt x="192" y="49"/>
                  <a:pt x="298" y="0"/>
                  <a:pt x="404" y="0"/>
                </a:cubicBezTo>
                <a:cubicBezTo>
                  <a:pt x="520" y="0"/>
                  <a:pt x="616" y="49"/>
                  <a:pt x="693" y="126"/>
                </a:cubicBezTo>
                <a:cubicBezTo>
                  <a:pt x="770" y="203"/>
                  <a:pt x="818" y="299"/>
                  <a:pt x="818" y="415"/>
                </a:cubicBezTo>
                <a:cubicBezTo>
                  <a:pt x="818" y="521"/>
                  <a:pt x="770" y="617"/>
                  <a:pt x="693" y="694"/>
                </a:cubicBezTo>
                <a:cubicBezTo>
                  <a:pt x="616" y="781"/>
                  <a:pt x="520" y="819"/>
                  <a:pt x="404" y="819"/>
                </a:cubicBezTo>
                <a:close/>
                <a:moveTo>
                  <a:pt x="404" y="49"/>
                </a:moveTo>
                <a:lnTo>
                  <a:pt x="404" y="49"/>
                </a:lnTo>
                <a:cubicBezTo>
                  <a:pt x="212" y="49"/>
                  <a:pt x="48" y="212"/>
                  <a:pt x="48" y="415"/>
                </a:cubicBezTo>
                <a:cubicBezTo>
                  <a:pt x="48" y="607"/>
                  <a:pt x="212" y="771"/>
                  <a:pt x="404" y="771"/>
                </a:cubicBezTo>
                <a:cubicBezTo>
                  <a:pt x="606" y="771"/>
                  <a:pt x="761" y="607"/>
                  <a:pt x="761" y="415"/>
                </a:cubicBezTo>
                <a:cubicBezTo>
                  <a:pt x="761" y="212"/>
                  <a:pt x="606" y="49"/>
                  <a:pt x="404" y="4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1" name="Freeform 669">
            <a:extLst>
              <a:ext uri="{FF2B5EF4-FFF2-40B4-BE49-F238E27FC236}">
                <a16:creationId xmlns:a16="http://schemas.microsoft.com/office/drawing/2014/main" id="{63A96ED1-1526-8344-AF82-572D584E8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671" y="11262557"/>
            <a:ext cx="632403" cy="632403"/>
          </a:xfrm>
          <a:custGeom>
            <a:avLst/>
            <a:gdLst>
              <a:gd name="T0" fmla="*/ 308 w 627"/>
              <a:gd name="T1" fmla="*/ 626 h 627"/>
              <a:gd name="T2" fmla="*/ 308 w 627"/>
              <a:gd name="T3" fmla="*/ 626 h 627"/>
              <a:gd name="T4" fmla="*/ 0 w 627"/>
              <a:gd name="T5" fmla="*/ 318 h 627"/>
              <a:gd name="T6" fmla="*/ 308 w 627"/>
              <a:gd name="T7" fmla="*/ 0 h 627"/>
              <a:gd name="T8" fmla="*/ 626 w 627"/>
              <a:gd name="T9" fmla="*/ 318 h 627"/>
              <a:gd name="T10" fmla="*/ 308 w 627"/>
              <a:gd name="T11" fmla="*/ 626 h 627"/>
              <a:gd name="T12" fmla="*/ 308 w 627"/>
              <a:gd name="T13" fmla="*/ 48 h 627"/>
              <a:gd name="T14" fmla="*/ 308 w 627"/>
              <a:gd name="T15" fmla="*/ 48 h 627"/>
              <a:gd name="T16" fmla="*/ 48 w 627"/>
              <a:gd name="T17" fmla="*/ 318 h 627"/>
              <a:gd name="T18" fmla="*/ 308 w 627"/>
              <a:gd name="T19" fmla="*/ 578 h 627"/>
              <a:gd name="T20" fmla="*/ 578 w 627"/>
              <a:gd name="T21" fmla="*/ 318 h 627"/>
              <a:gd name="T22" fmla="*/ 308 w 627"/>
              <a:gd name="T23" fmla="*/ 48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7" h="627">
                <a:moveTo>
                  <a:pt x="308" y="626"/>
                </a:moveTo>
                <a:lnTo>
                  <a:pt x="308" y="626"/>
                </a:lnTo>
                <a:cubicBezTo>
                  <a:pt x="135" y="626"/>
                  <a:pt x="0" y="481"/>
                  <a:pt x="0" y="318"/>
                </a:cubicBezTo>
                <a:cubicBezTo>
                  <a:pt x="0" y="144"/>
                  <a:pt x="135" y="0"/>
                  <a:pt x="308" y="0"/>
                </a:cubicBezTo>
                <a:cubicBezTo>
                  <a:pt x="481" y="0"/>
                  <a:pt x="626" y="144"/>
                  <a:pt x="626" y="318"/>
                </a:cubicBezTo>
                <a:cubicBezTo>
                  <a:pt x="626" y="481"/>
                  <a:pt x="481" y="626"/>
                  <a:pt x="308" y="626"/>
                </a:cubicBezTo>
                <a:close/>
                <a:moveTo>
                  <a:pt x="308" y="48"/>
                </a:moveTo>
                <a:lnTo>
                  <a:pt x="308" y="48"/>
                </a:lnTo>
                <a:cubicBezTo>
                  <a:pt x="164" y="48"/>
                  <a:pt x="48" y="173"/>
                  <a:pt x="48" y="318"/>
                </a:cubicBezTo>
                <a:cubicBezTo>
                  <a:pt x="48" y="462"/>
                  <a:pt x="164" y="578"/>
                  <a:pt x="308" y="578"/>
                </a:cubicBezTo>
                <a:cubicBezTo>
                  <a:pt x="453" y="578"/>
                  <a:pt x="578" y="462"/>
                  <a:pt x="578" y="318"/>
                </a:cubicBezTo>
                <a:cubicBezTo>
                  <a:pt x="578" y="173"/>
                  <a:pt x="453" y="48"/>
                  <a:pt x="308" y="4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2" name="Freeform 670">
            <a:extLst>
              <a:ext uri="{FF2B5EF4-FFF2-40B4-BE49-F238E27FC236}">
                <a16:creationId xmlns:a16="http://schemas.microsoft.com/office/drawing/2014/main" id="{2593E13F-42F8-DA40-8D43-01E91FDCE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2441" y="11418433"/>
            <a:ext cx="195956" cy="311748"/>
          </a:xfrm>
          <a:custGeom>
            <a:avLst/>
            <a:gdLst>
              <a:gd name="T0" fmla="*/ 96 w 193"/>
              <a:gd name="T1" fmla="*/ 308 h 309"/>
              <a:gd name="T2" fmla="*/ 96 w 193"/>
              <a:gd name="T3" fmla="*/ 308 h 309"/>
              <a:gd name="T4" fmla="*/ 19 w 193"/>
              <a:gd name="T5" fmla="*/ 289 h 309"/>
              <a:gd name="T6" fmla="*/ 10 w 193"/>
              <a:gd name="T7" fmla="*/ 270 h 309"/>
              <a:gd name="T8" fmla="*/ 38 w 193"/>
              <a:gd name="T9" fmla="*/ 260 h 309"/>
              <a:gd name="T10" fmla="*/ 135 w 193"/>
              <a:gd name="T11" fmla="*/ 260 h 309"/>
              <a:gd name="T12" fmla="*/ 154 w 193"/>
              <a:gd name="T13" fmla="*/ 221 h 309"/>
              <a:gd name="T14" fmla="*/ 87 w 193"/>
              <a:gd name="T15" fmla="*/ 173 h 309"/>
              <a:gd name="T16" fmla="*/ 38 w 193"/>
              <a:gd name="T17" fmla="*/ 144 h 309"/>
              <a:gd name="T18" fmla="*/ 10 w 193"/>
              <a:gd name="T19" fmla="*/ 96 h 309"/>
              <a:gd name="T20" fmla="*/ 38 w 193"/>
              <a:gd name="T21" fmla="*/ 29 h 309"/>
              <a:gd name="T22" fmla="*/ 183 w 193"/>
              <a:gd name="T23" fmla="*/ 19 h 309"/>
              <a:gd name="T24" fmla="*/ 192 w 193"/>
              <a:gd name="T25" fmla="*/ 48 h 309"/>
              <a:gd name="T26" fmla="*/ 164 w 193"/>
              <a:gd name="T27" fmla="*/ 58 h 309"/>
              <a:gd name="T28" fmla="*/ 67 w 193"/>
              <a:gd name="T29" fmla="*/ 58 h 309"/>
              <a:gd name="T30" fmla="*/ 48 w 193"/>
              <a:gd name="T31" fmla="*/ 96 h 309"/>
              <a:gd name="T32" fmla="*/ 106 w 193"/>
              <a:gd name="T33" fmla="*/ 144 h 309"/>
              <a:gd name="T34" fmla="*/ 164 w 193"/>
              <a:gd name="T35" fmla="*/ 173 h 309"/>
              <a:gd name="T36" fmla="*/ 192 w 193"/>
              <a:gd name="T37" fmla="*/ 221 h 309"/>
              <a:gd name="T38" fmla="*/ 154 w 193"/>
              <a:gd name="T39" fmla="*/ 289 h 309"/>
              <a:gd name="T40" fmla="*/ 96 w 193"/>
              <a:gd name="T41" fmla="*/ 308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93" h="309">
                <a:moveTo>
                  <a:pt x="96" y="308"/>
                </a:moveTo>
                <a:lnTo>
                  <a:pt x="96" y="308"/>
                </a:lnTo>
                <a:cubicBezTo>
                  <a:pt x="67" y="308"/>
                  <a:pt x="38" y="299"/>
                  <a:pt x="19" y="289"/>
                </a:cubicBezTo>
                <a:cubicBezTo>
                  <a:pt x="10" y="289"/>
                  <a:pt x="0" y="279"/>
                  <a:pt x="10" y="270"/>
                </a:cubicBezTo>
                <a:cubicBezTo>
                  <a:pt x="10" y="260"/>
                  <a:pt x="29" y="250"/>
                  <a:pt x="38" y="260"/>
                </a:cubicBezTo>
                <a:cubicBezTo>
                  <a:pt x="67" y="270"/>
                  <a:pt x="115" y="270"/>
                  <a:pt x="135" y="260"/>
                </a:cubicBezTo>
                <a:cubicBezTo>
                  <a:pt x="144" y="250"/>
                  <a:pt x="154" y="241"/>
                  <a:pt x="154" y="221"/>
                </a:cubicBezTo>
                <a:cubicBezTo>
                  <a:pt x="154" y="202"/>
                  <a:pt x="115" y="193"/>
                  <a:pt x="87" y="173"/>
                </a:cubicBezTo>
                <a:cubicBezTo>
                  <a:pt x="67" y="164"/>
                  <a:pt x="48" y="154"/>
                  <a:pt x="38" y="144"/>
                </a:cubicBezTo>
                <a:cubicBezTo>
                  <a:pt x="19" y="125"/>
                  <a:pt x="10" y="115"/>
                  <a:pt x="10" y="96"/>
                </a:cubicBezTo>
                <a:cubicBezTo>
                  <a:pt x="10" y="67"/>
                  <a:pt x="19" y="38"/>
                  <a:pt x="38" y="29"/>
                </a:cubicBezTo>
                <a:cubicBezTo>
                  <a:pt x="77" y="0"/>
                  <a:pt x="125" y="0"/>
                  <a:pt x="183" y="19"/>
                </a:cubicBezTo>
                <a:cubicBezTo>
                  <a:pt x="192" y="29"/>
                  <a:pt x="192" y="38"/>
                  <a:pt x="192" y="48"/>
                </a:cubicBezTo>
                <a:cubicBezTo>
                  <a:pt x="183" y="58"/>
                  <a:pt x="173" y="58"/>
                  <a:pt x="164" y="58"/>
                </a:cubicBezTo>
                <a:cubicBezTo>
                  <a:pt x="125" y="38"/>
                  <a:pt x="87" y="38"/>
                  <a:pt x="67" y="58"/>
                </a:cubicBezTo>
                <a:cubicBezTo>
                  <a:pt x="48" y="67"/>
                  <a:pt x="48" y="77"/>
                  <a:pt x="48" y="96"/>
                </a:cubicBezTo>
                <a:cubicBezTo>
                  <a:pt x="48" y="106"/>
                  <a:pt x="77" y="125"/>
                  <a:pt x="106" y="144"/>
                </a:cubicBezTo>
                <a:cubicBezTo>
                  <a:pt x="125" y="154"/>
                  <a:pt x="144" y="164"/>
                  <a:pt x="164" y="173"/>
                </a:cubicBezTo>
                <a:cubicBezTo>
                  <a:pt x="183" y="183"/>
                  <a:pt x="192" y="202"/>
                  <a:pt x="192" y="221"/>
                </a:cubicBezTo>
                <a:cubicBezTo>
                  <a:pt x="192" y="250"/>
                  <a:pt x="183" y="279"/>
                  <a:pt x="154" y="289"/>
                </a:cubicBezTo>
                <a:cubicBezTo>
                  <a:pt x="135" y="299"/>
                  <a:pt x="115" y="308"/>
                  <a:pt x="96" y="30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3" name="Freeform 671">
            <a:extLst>
              <a:ext uri="{FF2B5EF4-FFF2-40B4-BE49-F238E27FC236}">
                <a16:creationId xmlns:a16="http://schemas.microsoft.com/office/drawing/2014/main" id="{DFA797ED-14D2-FE45-BC8D-1516BB0C9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153" y="11351628"/>
            <a:ext cx="40081" cy="71257"/>
          </a:xfrm>
          <a:custGeom>
            <a:avLst/>
            <a:gdLst>
              <a:gd name="T0" fmla="*/ 19 w 39"/>
              <a:gd name="T1" fmla="*/ 68 h 69"/>
              <a:gd name="T2" fmla="*/ 19 w 39"/>
              <a:gd name="T3" fmla="*/ 68 h 69"/>
              <a:gd name="T4" fmla="*/ 0 w 39"/>
              <a:gd name="T5" fmla="*/ 48 h 69"/>
              <a:gd name="T6" fmla="*/ 0 w 39"/>
              <a:gd name="T7" fmla="*/ 20 h 69"/>
              <a:gd name="T8" fmla="*/ 19 w 39"/>
              <a:gd name="T9" fmla="*/ 0 h 69"/>
              <a:gd name="T10" fmla="*/ 38 w 39"/>
              <a:gd name="T11" fmla="*/ 20 h 69"/>
              <a:gd name="T12" fmla="*/ 38 w 39"/>
              <a:gd name="T13" fmla="*/ 48 h 69"/>
              <a:gd name="T14" fmla="*/ 19 w 39"/>
              <a:gd name="T15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69">
                <a:moveTo>
                  <a:pt x="19" y="68"/>
                </a:moveTo>
                <a:lnTo>
                  <a:pt x="19" y="68"/>
                </a:lnTo>
                <a:cubicBezTo>
                  <a:pt x="10" y="68"/>
                  <a:pt x="0" y="58"/>
                  <a:pt x="0" y="48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19" y="0"/>
                </a:cubicBezTo>
                <a:cubicBezTo>
                  <a:pt x="29" y="0"/>
                  <a:pt x="38" y="10"/>
                  <a:pt x="38" y="20"/>
                </a:cubicBezTo>
                <a:cubicBezTo>
                  <a:pt x="38" y="48"/>
                  <a:pt x="38" y="48"/>
                  <a:pt x="38" y="48"/>
                </a:cubicBezTo>
                <a:cubicBezTo>
                  <a:pt x="38" y="58"/>
                  <a:pt x="29" y="68"/>
                  <a:pt x="19" y="6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4" name="Freeform 672">
            <a:extLst>
              <a:ext uri="{FF2B5EF4-FFF2-40B4-BE49-F238E27FC236}">
                <a16:creationId xmlns:a16="http://schemas.microsoft.com/office/drawing/2014/main" id="{EC385F1E-1AFF-F94E-82A0-13C03D5A3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153" y="11739088"/>
            <a:ext cx="40081" cy="66802"/>
          </a:xfrm>
          <a:custGeom>
            <a:avLst/>
            <a:gdLst>
              <a:gd name="T0" fmla="*/ 19 w 39"/>
              <a:gd name="T1" fmla="*/ 67 h 68"/>
              <a:gd name="T2" fmla="*/ 19 w 39"/>
              <a:gd name="T3" fmla="*/ 67 h 68"/>
              <a:gd name="T4" fmla="*/ 0 w 39"/>
              <a:gd name="T5" fmla="*/ 48 h 68"/>
              <a:gd name="T6" fmla="*/ 0 w 39"/>
              <a:gd name="T7" fmla="*/ 19 h 68"/>
              <a:gd name="T8" fmla="*/ 19 w 39"/>
              <a:gd name="T9" fmla="*/ 0 h 68"/>
              <a:gd name="T10" fmla="*/ 38 w 39"/>
              <a:gd name="T11" fmla="*/ 19 h 68"/>
              <a:gd name="T12" fmla="*/ 38 w 39"/>
              <a:gd name="T13" fmla="*/ 48 h 68"/>
              <a:gd name="T14" fmla="*/ 19 w 39"/>
              <a:gd name="T15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68">
                <a:moveTo>
                  <a:pt x="19" y="67"/>
                </a:moveTo>
                <a:lnTo>
                  <a:pt x="19" y="67"/>
                </a:lnTo>
                <a:cubicBezTo>
                  <a:pt x="10" y="67"/>
                  <a:pt x="0" y="58"/>
                  <a:pt x="0" y="4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10" y="0"/>
                  <a:pt x="19" y="0"/>
                </a:cubicBezTo>
                <a:cubicBezTo>
                  <a:pt x="29" y="0"/>
                  <a:pt x="38" y="9"/>
                  <a:pt x="38" y="19"/>
                </a:cubicBezTo>
                <a:cubicBezTo>
                  <a:pt x="38" y="48"/>
                  <a:pt x="38" y="48"/>
                  <a:pt x="38" y="48"/>
                </a:cubicBezTo>
                <a:cubicBezTo>
                  <a:pt x="38" y="58"/>
                  <a:pt x="29" y="67"/>
                  <a:pt x="19" y="6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5" name="Freeform 673">
            <a:extLst>
              <a:ext uri="{FF2B5EF4-FFF2-40B4-BE49-F238E27FC236}">
                <a16:creationId xmlns:a16="http://schemas.microsoft.com/office/drawing/2014/main" id="{A8FEE8A1-9A40-284E-8EEC-6A6A8C1B9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3823" y="4025547"/>
            <a:ext cx="672484" cy="810545"/>
          </a:xfrm>
          <a:custGeom>
            <a:avLst/>
            <a:gdLst>
              <a:gd name="T0" fmla="*/ 337 w 666"/>
              <a:gd name="T1" fmla="*/ 800 h 801"/>
              <a:gd name="T2" fmla="*/ 337 w 666"/>
              <a:gd name="T3" fmla="*/ 800 h 801"/>
              <a:gd name="T4" fmla="*/ 0 w 666"/>
              <a:gd name="T5" fmla="*/ 472 h 801"/>
              <a:gd name="T6" fmla="*/ 48 w 666"/>
              <a:gd name="T7" fmla="*/ 251 h 801"/>
              <a:gd name="T8" fmla="*/ 154 w 666"/>
              <a:gd name="T9" fmla="*/ 39 h 801"/>
              <a:gd name="T10" fmla="*/ 183 w 666"/>
              <a:gd name="T11" fmla="*/ 10 h 801"/>
              <a:gd name="T12" fmla="*/ 212 w 666"/>
              <a:gd name="T13" fmla="*/ 10 h 801"/>
              <a:gd name="T14" fmla="*/ 212 w 666"/>
              <a:gd name="T15" fmla="*/ 48 h 801"/>
              <a:gd name="T16" fmla="*/ 193 w 666"/>
              <a:gd name="T17" fmla="*/ 68 h 801"/>
              <a:gd name="T18" fmla="*/ 87 w 666"/>
              <a:gd name="T19" fmla="*/ 270 h 801"/>
              <a:gd name="T20" fmla="*/ 48 w 666"/>
              <a:gd name="T21" fmla="*/ 472 h 801"/>
              <a:gd name="T22" fmla="*/ 337 w 666"/>
              <a:gd name="T23" fmla="*/ 751 h 801"/>
              <a:gd name="T24" fmla="*/ 616 w 666"/>
              <a:gd name="T25" fmla="*/ 472 h 801"/>
              <a:gd name="T26" fmla="*/ 578 w 666"/>
              <a:gd name="T27" fmla="*/ 270 h 801"/>
              <a:gd name="T28" fmla="*/ 472 w 666"/>
              <a:gd name="T29" fmla="*/ 68 h 801"/>
              <a:gd name="T30" fmla="*/ 453 w 666"/>
              <a:gd name="T31" fmla="*/ 48 h 801"/>
              <a:gd name="T32" fmla="*/ 453 w 666"/>
              <a:gd name="T33" fmla="*/ 10 h 801"/>
              <a:gd name="T34" fmla="*/ 491 w 666"/>
              <a:gd name="T35" fmla="*/ 10 h 801"/>
              <a:gd name="T36" fmla="*/ 511 w 666"/>
              <a:gd name="T37" fmla="*/ 39 h 801"/>
              <a:gd name="T38" fmla="*/ 626 w 666"/>
              <a:gd name="T39" fmla="*/ 251 h 801"/>
              <a:gd name="T40" fmla="*/ 665 w 666"/>
              <a:gd name="T41" fmla="*/ 472 h 801"/>
              <a:gd name="T42" fmla="*/ 337 w 666"/>
              <a:gd name="T43" fmla="*/ 800 h 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66" h="801">
                <a:moveTo>
                  <a:pt x="337" y="800"/>
                </a:moveTo>
                <a:lnTo>
                  <a:pt x="337" y="800"/>
                </a:lnTo>
                <a:cubicBezTo>
                  <a:pt x="154" y="800"/>
                  <a:pt x="0" y="655"/>
                  <a:pt x="0" y="472"/>
                </a:cubicBezTo>
                <a:cubicBezTo>
                  <a:pt x="0" y="415"/>
                  <a:pt x="19" y="328"/>
                  <a:pt x="48" y="251"/>
                </a:cubicBezTo>
                <a:cubicBezTo>
                  <a:pt x="77" y="174"/>
                  <a:pt x="116" y="97"/>
                  <a:pt x="154" y="39"/>
                </a:cubicBezTo>
                <a:cubicBezTo>
                  <a:pt x="164" y="29"/>
                  <a:pt x="173" y="19"/>
                  <a:pt x="183" y="10"/>
                </a:cubicBezTo>
                <a:cubicBezTo>
                  <a:pt x="193" y="0"/>
                  <a:pt x="202" y="0"/>
                  <a:pt x="212" y="10"/>
                </a:cubicBezTo>
                <a:cubicBezTo>
                  <a:pt x="222" y="19"/>
                  <a:pt x="222" y="39"/>
                  <a:pt x="212" y="48"/>
                </a:cubicBezTo>
                <a:cubicBezTo>
                  <a:pt x="212" y="48"/>
                  <a:pt x="202" y="58"/>
                  <a:pt x="193" y="68"/>
                </a:cubicBezTo>
                <a:cubicBezTo>
                  <a:pt x="154" y="125"/>
                  <a:pt x="116" y="193"/>
                  <a:pt x="87" y="270"/>
                </a:cubicBezTo>
                <a:cubicBezTo>
                  <a:pt x="67" y="347"/>
                  <a:pt x="48" y="415"/>
                  <a:pt x="48" y="472"/>
                </a:cubicBezTo>
                <a:cubicBezTo>
                  <a:pt x="48" y="626"/>
                  <a:pt x="173" y="751"/>
                  <a:pt x="337" y="751"/>
                </a:cubicBezTo>
                <a:cubicBezTo>
                  <a:pt x="491" y="751"/>
                  <a:pt x="616" y="626"/>
                  <a:pt x="616" y="472"/>
                </a:cubicBezTo>
                <a:cubicBezTo>
                  <a:pt x="616" y="415"/>
                  <a:pt x="597" y="347"/>
                  <a:pt x="578" y="270"/>
                </a:cubicBezTo>
                <a:cubicBezTo>
                  <a:pt x="549" y="193"/>
                  <a:pt x="511" y="116"/>
                  <a:pt x="472" y="68"/>
                </a:cubicBezTo>
                <a:cubicBezTo>
                  <a:pt x="462" y="58"/>
                  <a:pt x="462" y="48"/>
                  <a:pt x="453" y="48"/>
                </a:cubicBezTo>
                <a:cubicBezTo>
                  <a:pt x="443" y="39"/>
                  <a:pt x="443" y="19"/>
                  <a:pt x="453" y="10"/>
                </a:cubicBezTo>
                <a:cubicBezTo>
                  <a:pt x="462" y="0"/>
                  <a:pt x="482" y="0"/>
                  <a:pt x="491" y="10"/>
                </a:cubicBezTo>
                <a:cubicBezTo>
                  <a:pt x="491" y="19"/>
                  <a:pt x="501" y="29"/>
                  <a:pt x="511" y="39"/>
                </a:cubicBezTo>
                <a:cubicBezTo>
                  <a:pt x="549" y="97"/>
                  <a:pt x="597" y="174"/>
                  <a:pt x="626" y="251"/>
                </a:cubicBezTo>
                <a:cubicBezTo>
                  <a:pt x="645" y="328"/>
                  <a:pt x="665" y="415"/>
                  <a:pt x="665" y="472"/>
                </a:cubicBezTo>
                <a:cubicBezTo>
                  <a:pt x="665" y="655"/>
                  <a:pt x="520" y="800"/>
                  <a:pt x="337" y="80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6" name="Freeform 674">
            <a:extLst>
              <a:ext uri="{FF2B5EF4-FFF2-40B4-BE49-F238E27FC236}">
                <a16:creationId xmlns:a16="http://schemas.microsoft.com/office/drawing/2014/main" id="{C2B95F30-7920-4448-97BB-0AAE4E12B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7430" y="3744972"/>
            <a:ext cx="409726" cy="213770"/>
          </a:xfrm>
          <a:custGeom>
            <a:avLst/>
            <a:gdLst>
              <a:gd name="T0" fmla="*/ 318 w 405"/>
              <a:gd name="T1" fmla="*/ 212 h 213"/>
              <a:gd name="T2" fmla="*/ 318 w 405"/>
              <a:gd name="T3" fmla="*/ 212 h 213"/>
              <a:gd name="T4" fmla="*/ 308 w 405"/>
              <a:gd name="T5" fmla="*/ 202 h 213"/>
              <a:gd name="T6" fmla="*/ 299 w 405"/>
              <a:gd name="T7" fmla="*/ 173 h 213"/>
              <a:gd name="T8" fmla="*/ 347 w 405"/>
              <a:gd name="T9" fmla="*/ 77 h 213"/>
              <a:gd name="T10" fmla="*/ 347 w 405"/>
              <a:gd name="T11" fmla="*/ 58 h 213"/>
              <a:gd name="T12" fmla="*/ 337 w 405"/>
              <a:gd name="T13" fmla="*/ 48 h 213"/>
              <a:gd name="T14" fmla="*/ 67 w 405"/>
              <a:gd name="T15" fmla="*/ 48 h 213"/>
              <a:gd name="T16" fmla="*/ 48 w 405"/>
              <a:gd name="T17" fmla="*/ 58 h 213"/>
              <a:gd name="T18" fmla="*/ 48 w 405"/>
              <a:gd name="T19" fmla="*/ 77 h 213"/>
              <a:gd name="T20" fmla="*/ 96 w 405"/>
              <a:gd name="T21" fmla="*/ 173 h 213"/>
              <a:gd name="T22" fmla="*/ 87 w 405"/>
              <a:gd name="T23" fmla="*/ 202 h 213"/>
              <a:gd name="T24" fmla="*/ 48 w 405"/>
              <a:gd name="T25" fmla="*/ 193 h 213"/>
              <a:gd name="T26" fmla="*/ 9 w 405"/>
              <a:gd name="T27" fmla="*/ 96 h 213"/>
              <a:gd name="T28" fmla="*/ 9 w 405"/>
              <a:gd name="T29" fmla="*/ 29 h 213"/>
              <a:gd name="T30" fmla="*/ 67 w 405"/>
              <a:gd name="T31" fmla="*/ 0 h 213"/>
              <a:gd name="T32" fmla="*/ 337 w 405"/>
              <a:gd name="T33" fmla="*/ 0 h 213"/>
              <a:gd name="T34" fmla="*/ 385 w 405"/>
              <a:gd name="T35" fmla="*/ 29 h 213"/>
              <a:gd name="T36" fmla="*/ 395 w 405"/>
              <a:gd name="T37" fmla="*/ 96 h 213"/>
              <a:gd name="T38" fmla="*/ 347 w 405"/>
              <a:gd name="T39" fmla="*/ 193 h 213"/>
              <a:gd name="T40" fmla="*/ 318 w 405"/>
              <a:gd name="T41" fmla="*/ 212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05" h="213">
                <a:moveTo>
                  <a:pt x="318" y="212"/>
                </a:moveTo>
                <a:lnTo>
                  <a:pt x="318" y="212"/>
                </a:lnTo>
                <a:cubicBezTo>
                  <a:pt x="318" y="212"/>
                  <a:pt x="318" y="202"/>
                  <a:pt x="308" y="202"/>
                </a:cubicBezTo>
                <a:cubicBezTo>
                  <a:pt x="299" y="202"/>
                  <a:pt x="299" y="183"/>
                  <a:pt x="299" y="173"/>
                </a:cubicBezTo>
                <a:cubicBezTo>
                  <a:pt x="347" y="77"/>
                  <a:pt x="347" y="77"/>
                  <a:pt x="347" y="77"/>
                </a:cubicBezTo>
                <a:cubicBezTo>
                  <a:pt x="347" y="67"/>
                  <a:pt x="347" y="58"/>
                  <a:pt x="347" y="58"/>
                </a:cubicBezTo>
                <a:lnTo>
                  <a:pt x="337" y="48"/>
                </a:lnTo>
                <a:cubicBezTo>
                  <a:pt x="67" y="48"/>
                  <a:pt x="67" y="48"/>
                  <a:pt x="67" y="48"/>
                </a:cubicBezTo>
                <a:cubicBezTo>
                  <a:pt x="58" y="48"/>
                  <a:pt x="48" y="58"/>
                  <a:pt x="48" y="58"/>
                </a:cubicBezTo>
                <a:cubicBezTo>
                  <a:pt x="48" y="58"/>
                  <a:pt x="48" y="67"/>
                  <a:pt x="48" y="77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106" y="183"/>
                  <a:pt x="96" y="193"/>
                  <a:pt x="87" y="202"/>
                </a:cubicBezTo>
                <a:cubicBezTo>
                  <a:pt x="67" y="212"/>
                  <a:pt x="58" y="202"/>
                  <a:pt x="48" y="193"/>
                </a:cubicBezTo>
                <a:cubicBezTo>
                  <a:pt x="9" y="96"/>
                  <a:pt x="9" y="96"/>
                  <a:pt x="9" y="96"/>
                </a:cubicBezTo>
                <a:cubicBezTo>
                  <a:pt x="0" y="77"/>
                  <a:pt x="0" y="48"/>
                  <a:pt x="9" y="29"/>
                </a:cubicBezTo>
                <a:cubicBezTo>
                  <a:pt x="19" y="10"/>
                  <a:pt x="38" y="0"/>
                  <a:pt x="6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356" y="0"/>
                  <a:pt x="376" y="10"/>
                  <a:pt x="385" y="29"/>
                </a:cubicBezTo>
                <a:cubicBezTo>
                  <a:pt x="404" y="48"/>
                  <a:pt x="404" y="77"/>
                  <a:pt x="395" y="96"/>
                </a:cubicBezTo>
                <a:cubicBezTo>
                  <a:pt x="347" y="193"/>
                  <a:pt x="347" y="193"/>
                  <a:pt x="347" y="193"/>
                </a:cubicBezTo>
                <a:cubicBezTo>
                  <a:pt x="337" y="202"/>
                  <a:pt x="327" y="212"/>
                  <a:pt x="318" y="21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7" name="Freeform 675">
            <a:extLst>
              <a:ext uri="{FF2B5EF4-FFF2-40B4-BE49-F238E27FC236}">
                <a16:creationId xmlns:a16="http://schemas.microsoft.com/office/drawing/2014/main" id="{315CF8E0-8AB2-D846-BB14-2CF856A10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8686" y="3976557"/>
            <a:ext cx="262758" cy="48990"/>
          </a:xfrm>
          <a:custGeom>
            <a:avLst/>
            <a:gdLst>
              <a:gd name="T0" fmla="*/ 232 w 261"/>
              <a:gd name="T1" fmla="*/ 48 h 49"/>
              <a:gd name="T2" fmla="*/ 232 w 261"/>
              <a:gd name="T3" fmla="*/ 48 h 49"/>
              <a:gd name="T4" fmla="*/ 29 w 261"/>
              <a:gd name="T5" fmla="*/ 48 h 49"/>
              <a:gd name="T6" fmla="*/ 0 w 261"/>
              <a:gd name="T7" fmla="*/ 29 h 49"/>
              <a:gd name="T8" fmla="*/ 29 w 261"/>
              <a:gd name="T9" fmla="*/ 0 h 49"/>
              <a:gd name="T10" fmla="*/ 232 w 261"/>
              <a:gd name="T11" fmla="*/ 0 h 49"/>
              <a:gd name="T12" fmla="*/ 260 w 261"/>
              <a:gd name="T13" fmla="*/ 29 h 49"/>
              <a:gd name="T14" fmla="*/ 232 w 261"/>
              <a:gd name="T1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1" h="49">
                <a:moveTo>
                  <a:pt x="232" y="48"/>
                </a:moveTo>
                <a:lnTo>
                  <a:pt x="232" y="48"/>
                </a:lnTo>
                <a:cubicBezTo>
                  <a:pt x="29" y="48"/>
                  <a:pt x="29" y="48"/>
                  <a:pt x="29" y="48"/>
                </a:cubicBezTo>
                <a:cubicBezTo>
                  <a:pt x="20" y="48"/>
                  <a:pt x="0" y="39"/>
                  <a:pt x="0" y="29"/>
                </a:cubicBezTo>
                <a:cubicBezTo>
                  <a:pt x="0" y="10"/>
                  <a:pt x="20" y="0"/>
                  <a:pt x="29" y="0"/>
                </a:cubicBezTo>
                <a:cubicBezTo>
                  <a:pt x="232" y="0"/>
                  <a:pt x="232" y="0"/>
                  <a:pt x="232" y="0"/>
                </a:cubicBezTo>
                <a:cubicBezTo>
                  <a:pt x="251" y="0"/>
                  <a:pt x="260" y="10"/>
                  <a:pt x="260" y="29"/>
                </a:cubicBezTo>
                <a:cubicBezTo>
                  <a:pt x="260" y="39"/>
                  <a:pt x="251" y="48"/>
                  <a:pt x="232" y="4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8" name="Freeform 676">
            <a:extLst>
              <a:ext uri="{FF2B5EF4-FFF2-40B4-BE49-F238E27FC236}">
                <a16:creationId xmlns:a16="http://schemas.microsoft.com/office/drawing/2014/main" id="{6E285D48-B039-3340-841F-44989071F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7674" y="4288305"/>
            <a:ext cx="164783" cy="271668"/>
          </a:xfrm>
          <a:custGeom>
            <a:avLst/>
            <a:gdLst>
              <a:gd name="T0" fmla="*/ 77 w 164"/>
              <a:gd name="T1" fmla="*/ 270 h 271"/>
              <a:gd name="T2" fmla="*/ 77 w 164"/>
              <a:gd name="T3" fmla="*/ 270 h 271"/>
              <a:gd name="T4" fmla="*/ 9 w 164"/>
              <a:gd name="T5" fmla="*/ 260 h 271"/>
              <a:gd name="T6" fmla="*/ 0 w 164"/>
              <a:gd name="T7" fmla="*/ 241 h 271"/>
              <a:gd name="T8" fmla="*/ 28 w 164"/>
              <a:gd name="T9" fmla="*/ 232 h 271"/>
              <a:gd name="T10" fmla="*/ 115 w 164"/>
              <a:gd name="T11" fmla="*/ 232 h 271"/>
              <a:gd name="T12" fmla="*/ 134 w 164"/>
              <a:gd name="T13" fmla="*/ 203 h 271"/>
              <a:gd name="T14" fmla="*/ 77 w 164"/>
              <a:gd name="T15" fmla="*/ 155 h 271"/>
              <a:gd name="T16" fmla="*/ 28 w 164"/>
              <a:gd name="T17" fmla="*/ 126 h 271"/>
              <a:gd name="T18" fmla="*/ 0 w 164"/>
              <a:gd name="T19" fmla="*/ 87 h 271"/>
              <a:gd name="T20" fmla="*/ 38 w 164"/>
              <a:gd name="T21" fmla="*/ 29 h 271"/>
              <a:gd name="T22" fmla="*/ 154 w 164"/>
              <a:gd name="T23" fmla="*/ 20 h 271"/>
              <a:gd name="T24" fmla="*/ 163 w 164"/>
              <a:gd name="T25" fmla="*/ 49 h 271"/>
              <a:gd name="T26" fmla="*/ 144 w 164"/>
              <a:gd name="T27" fmla="*/ 49 h 271"/>
              <a:gd name="T28" fmla="*/ 48 w 164"/>
              <a:gd name="T29" fmla="*/ 49 h 271"/>
              <a:gd name="T30" fmla="*/ 38 w 164"/>
              <a:gd name="T31" fmla="*/ 87 h 271"/>
              <a:gd name="T32" fmla="*/ 86 w 164"/>
              <a:gd name="T33" fmla="*/ 126 h 271"/>
              <a:gd name="T34" fmla="*/ 134 w 164"/>
              <a:gd name="T35" fmla="*/ 155 h 271"/>
              <a:gd name="T36" fmla="*/ 163 w 164"/>
              <a:gd name="T37" fmla="*/ 203 h 271"/>
              <a:gd name="T38" fmla="*/ 134 w 164"/>
              <a:gd name="T39" fmla="*/ 260 h 271"/>
              <a:gd name="T40" fmla="*/ 77 w 164"/>
              <a:gd name="T41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4" h="271">
                <a:moveTo>
                  <a:pt x="77" y="270"/>
                </a:moveTo>
                <a:lnTo>
                  <a:pt x="77" y="270"/>
                </a:lnTo>
                <a:cubicBezTo>
                  <a:pt x="57" y="270"/>
                  <a:pt x="38" y="270"/>
                  <a:pt x="9" y="260"/>
                </a:cubicBezTo>
                <a:cubicBezTo>
                  <a:pt x="0" y="260"/>
                  <a:pt x="0" y="251"/>
                  <a:pt x="0" y="241"/>
                </a:cubicBezTo>
                <a:cubicBezTo>
                  <a:pt x="9" y="232"/>
                  <a:pt x="19" y="222"/>
                  <a:pt x="28" y="232"/>
                </a:cubicBezTo>
                <a:cubicBezTo>
                  <a:pt x="57" y="241"/>
                  <a:pt x="96" y="241"/>
                  <a:pt x="115" y="232"/>
                </a:cubicBezTo>
                <a:cubicBezTo>
                  <a:pt x="125" y="222"/>
                  <a:pt x="134" y="212"/>
                  <a:pt x="134" y="203"/>
                </a:cubicBezTo>
                <a:cubicBezTo>
                  <a:pt x="134" y="183"/>
                  <a:pt x="106" y="174"/>
                  <a:pt x="77" y="155"/>
                </a:cubicBezTo>
                <a:cubicBezTo>
                  <a:pt x="57" y="145"/>
                  <a:pt x="38" y="145"/>
                  <a:pt x="28" y="126"/>
                </a:cubicBezTo>
                <a:cubicBezTo>
                  <a:pt x="9" y="116"/>
                  <a:pt x="0" y="97"/>
                  <a:pt x="0" y="87"/>
                </a:cubicBezTo>
                <a:cubicBezTo>
                  <a:pt x="0" y="58"/>
                  <a:pt x="9" y="39"/>
                  <a:pt x="38" y="29"/>
                </a:cubicBezTo>
                <a:cubicBezTo>
                  <a:pt x="67" y="0"/>
                  <a:pt x="106" y="0"/>
                  <a:pt x="154" y="20"/>
                </a:cubicBezTo>
                <a:cubicBezTo>
                  <a:pt x="163" y="29"/>
                  <a:pt x="163" y="39"/>
                  <a:pt x="163" y="49"/>
                </a:cubicBezTo>
                <a:cubicBezTo>
                  <a:pt x="154" y="49"/>
                  <a:pt x="144" y="58"/>
                  <a:pt x="144" y="49"/>
                </a:cubicBezTo>
                <a:cubicBezTo>
                  <a:pt x="106" y="39"/>
                  <a:pt x="77" y="39"/>
                  <a:pt x="48" y="49"/>
                </a:cubicBezTo>
                <a:cubicBezTo>
                  <a:pt x="38" y="58"/>
                  <a:pt x="38" y="68"/>
                  <a:pt x="38" y="87"/>
                </a:cubicBezTo>
                <a:cubicBezTo>
                  <a:pt x="38" y="97"/>
                  <a:pt x="67" y="116"/>
                  <a:pt x="86" y="126"/>
                </a:cubicBezTo>
                <a:cubicBezTo>
                  <a:pt x="106" y="135"/>
                  <a:pt x="125" y="145"/>
                  <a:pt x="134" y="155"/>
                </a:cubicBezTo>
                <a:cubicBezTo>
                  <a:pt x="154" y="164"/>
                  <a:pt x="163" y="183"/>
                  <a:pt x="163" y="203"/>
                </a:cubicBezTo>
                <a:cubicBezTo>
                  <a:pt x="163" y="222"/>
                  <a:pt x="154" y="251"/>
                  <a:pt x="134" y="260"/>
                </a:cubicBezTo>
                <a:cubicBezTo>
                  <a:pt x="115" y="270"/>
                  <a:pt x="96" y="270"/>
                  <a:pt x="77" y="27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9" name="Freeform 677">
            <a:extLst>
              <a:ext uri="{FF2B5EF4-FFF2-40B4-BE49-F238E27FC236}">
                <a16:creationId xmlns:a16="http://schemas.microsoft.com/office/drawing/2014/main" id="{58354902-3590-E64F-8E81-093889E0E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4479" y="4230410"/>
            <a:ext cx="31173" cy="57895"/>
          </a:xfrm>
          <a:custGeom>
            <a:avLst/>
            <a:gdLst>
              <a:gd name="T0" fmla="*/ 19 w 30"/>
              <a:gd name="T1" fmla="*/ 57 h 58"/>
              <a:gd name="T2" fmla="*/ 19 w 30"/>
              <a:gd name="T3" fmla="*/ 57 h 58"/>
              <a:gd name="T4" fmla="*/ 0 w 30"/>
              <a:gd name="T5" fmla="*/ 38 h 58"/>
              <a:gd name="T6" fmla="*/ 0 w 30"/>
              <a:gd name="T7" fmla="*/ 19 h 58"/>
              <a:gd name="T8" fmla="*/ 19 w 30"/>
              <a:gd name="T9" fmla="*/ 0 h 58"/>
              <a:gd name="T10" fmla="*/ 29 w 30"/>
              <a:gd name="T11" fmla="*/ 19 h 58"/>
              <a:gd name="T12" fmla="*/ 29 w 30"/>
              <a:gd name="T13" fmla="*/ 38 h 58"/>
              <a:gd name="T14" fmla="*/ 19 w 30"/>
              <a:gd name="T15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" h="58">
                <a:moveTo>
                  <a:pt x="19" y="57"/>
                </a:moveTo>
                <a:lnTo>
                  <a:pt x="19" y="57"/>
                </a:lnTo>
                <a:cubicBezTo>
                  <a:pt x="10" y="57"/>
                  <a:pt x="0" y="48"/>
                  <a:pt x="0" y="3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10" y="0"/>
                  <a:pt x="19" y="0"/>
                </a:cubicBezTo>
                <a:cubicBezTo>
                  <a:pt x="29" y="0"/>
                  <a:pt x="29" y="9"/>
                  <a:pt x="29" y="19"/>
                </a:cubicBezTo>
                <a:cubicBezTo>
                  <a:pt x="29" y="38"/>
                  <a:pt x="29" y="38"/>
                  <a:pt x="29" y="38"/>
                </a:cubicBezTo>
                <a:cubicBezTo>
                  <a:pt x="29" y="48"/>
                  <a:pt x="29" y="57"/>
                  <a:pt x="19" y="5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0" name="Freeform 678">
            <a:extLst>
              <a:ext uri="{FF2B5EF4-FFF2-40B4-BE49-F238E27FC236}">
                <a16:creationId xmlns:a16="http://schemas.microsoft.com/office/drawing/2014/main" id="{0AC95ECB-C86B-4349-B48E-0038510CF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4479" y="4573332"/>
            <a:ext cx="31173" cy="57897"/>
          </a:xfrm>
          <a:custGeom>
            <a:avLst/>
            <a:gdLst>
              <a:gd name="T0" fmla="*/ 19 w 30"/>
              <a:gd name="T1" fmla="*/ 57 h 58"/>
              <a:gd name="T2" fmla="*/ 19 w 30"/>
              <a:gd name="T3" fmla="*/ 57 h 58"/>
              <a:gd name="T4" fmla="*/ 0 w 30"/>
              <a:gd name="T5" fmla="*/ 48 h 58"/>
              <a:gd name="T6" fmla="*/ 0 w 30"/>
              <a:gd name="T7" fmla="*/ 19 h 58"/>
              <a:gd name="T8" fmla="*/ 19 w 30"/>
              <a:gd name="T9" fmla="*/ 0 h 58"/>
              <a:gd name="T10" fmla="*/ 29 w 30"/>
              <a:gd name="T11" fmla="*/ 19 h 58"/>
              <a:gd name="T12" fmla="*/ 29 w 30"/>
              <a:gd name="T13" fmla="*/ 48 h 58"/>
              <a:gd name="T14" fmla="*/ 19 w 30"/>
              <a:gd name="T15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" h="58">
                <a:moveTo>
                  <a:pt x="19" y="57"/>
                </a:moveTo>
                <a:lnTo>
                  <a:pt x="19" y="57"/>
                </a:lnTo>
                <a:cubicBezTo>
                  <a:pt x="10" y="57"/>
                  <a:pt x="0" y="48"/>
                  <a:pt x="0" y="4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10" y="0"/>
                  <a:pt x="19" y="0"/>
                </a:cubicBezTo>
                <a:cubicBezTo>
                  <a:pt x="29" y="0"/>
                  <a:pt x="29" y="9"/>
                  <a:pt x="29" y="19"/>
                </a:cubicBezTo>
                <a:cubicBezTo>
                  <a:pt x="29" y="48"/>
                  <a:pt x="29" y="48"/>
                  <a:pt x="29" y="48"/>
                </a:cubicBezTo>
                <a:cubicBezTo>
                  <a:pt x="29" y="48"/>
                  <a:pt x="29" y="57"/>
                  <a:pt x="19" y="5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1" name="CuadroTexto 880">
            <a:extLst>
              <a:ext uri="{FF2B5EF4-FFF2-40B4-BE49-F238E27FC236}">
                <a16:creationId xmlns:a16="http://schemas.microsoft.com/office/drawing/2014/main" id="{B7F54C90-AFA4-3C42-AC2C-7EFD60742312}"/>
              </a:ext>
            </a:extLst>
          </p:cNvPr>
          <p:cNvSpPr txBox="1"/>
          <p:nvPr/>
        </p:nvSpPr>
        <p:spPr>
          <a:xfrm>
            <a:off x="9903584" y="1159083"/>
            <a:ext cx="45704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Mindmap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grpSp>
        <p:nvGrpSpPr>
          <p:cNvPr id="882" name="Group 38">
            <a:extLst>
              <a:ext uri="{FF2B5EF4-FFF2-40B4-BE49-F238E27FC236}">
                <a16:creationId xmlns:a16="http://schemas.microsoft.com/office/drawing/2014/main" id="{D34C26E2-1098-5A4E-805D-E121DEF5795B}"/>
              </a:ext>
            </a:extLst>
          </p:cNvPr>
          <p:cNvGrpSpPr/>
          <p:nvPr/>
        </p:nvGrpSpPr>
        <p:grpSpPr>
          <a:xfrm>
            <a:off x="1795102" y="3262152"/>
            <a:ext cx="2940037" cy="1117063"/>
            <a:chOff x="6713403" y="11244651"/>
            <a:chExt cx="2940037" cy="1117063"/>
          </a:xfrm>
        </p:grpSpPr>
        <p:sp>
          <p:nvSpPr>
            <p:cNvPr id="883" name="CuadroTexto 395">
              <a:extLst>
                <a:ext uri="{FF2B5EF4-FFF2-40B4-BE49-F238E27FC236}">
                  <a16:creationId xmlns:a16="http://schemas.microsoft.com/office/drawing/2014/main" id="{C42AF099-4448-5F4A-908A-E91B4D0BA666}"/>
                </a:ext>
              </a:extLst>
            </p:cNvPr>
            <p:cNvSpPr txBox="1"/>
            <p:nvPr/>
          </p:nvSpPr>
          <p:spPr>
            <a:xfrm>
              <a:off x="7270765" y="112446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84" name="Rectangle 40">
              <a:extLst>
                <a:ext uri="{FF2B5EF4-FFF2-40B4-BE49-F238E27FC236}">
                  <a16:creationId xmlns:a16="http://schemas.microsoft.com/office/drawing/2014/main" id="{47C7CD47-EA8F-C14F-8280-FBE810AD9929}"/>
                </a:ext>
              </a:extLst>
            </p:cNvPr>
            <p:cNvSpPr/>
            <p:nvPr/>
          </p:nvSpPr>
          <p:spPr>
            <a:xfrm>
              <a:off x="6713403" y="11653828"/>
              <a:ext cx="29394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85" name="Group 38">
            <a:extLst>
              <a:ext uri="{FF2B5EF4-FFF2-40B4-BE49-F238E27FC236}">
                <a16:creationId xmlns:a16="http://schemas.microsoft.com/office/drawing/2014/main" id="{9C7E892D-5163-1A4B-A9E4-01DE4926EA5D}"/>
              </a:ext>
            </a:extLst>
          </p:cNvPr>
          <p:cNvGrpSpPr/>
          <p:nvPr/>
        </p:nvGrpSpPr>
        <p:grpSpPr>
          <a:xfrm>
            <a:off x="1814959" y="5618076"/>
            <a:ext cx="2940037" cy="1117063"/>
            <a:chOff x="6713403" y="11244651"/>
            <a:chExt cx="2940037" cy="1117063"/>
          </a:xfrm>
        </p:grpSpPr>
        <p:sp>
          <p:nvSpPr>
            <p:cNvPr id="886" name="CuadroTexto 395">
              <a:extLst>
                <a:ext uri="{FF2B5EF4-FFF2-40B4-BE49-F238E27FC236}">
                  <a16:creationId xmlns:a16="http://schemas.microsoft.com/office/drawing/2014/main" id="{B9DE5D09-98B6-8243-BC5F-95FE8893D41A}"/>
                </a:ext>
              </a:extLst>
            </p:cNvPr>
            <p:cNvSpPr txBox="1"/>
            <p:nvPr/>
          </p:nvSpPr>
          <p:spPr>
            <a:xfrm>
              <a:off x="7270765" y="112446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87" name="Rectangle 40">
              <a:extLst>
                <a:ext uri="{FF2B5EF4-FFF2-40B4-BE49-F238E27FC236}">
                  <a16:creationId xmlns:a16="http://schemas.microsoft.com/office/drawing/2014/main" id="{5BF26C2C-A35D-D34D-A2A6-6D582F2C43D7}"/>
                </a:ext>
              </a:extLst>
            </p:cNvPr>
            <p:cNvSpPr/>
            <p:nvPr/>
          </p:nvSpPr>
          <p:spPr>
            <a:xfrm>
              <a:off x="6713403" y="11653828"/>
              <a:ext cx="29394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88" name="Group 38">
            <a:extLst>
              <a:ext uri="{FF2B5EF4-FFF2-40B4-BE49-F238E27FC236}">
                <a16:creationId xmlns:a16="http://schemas.microsoft.com/office/drawing/2014/main" id="{187E01F7-50C3-164C-ACE2-EB8CE8A9D801}"/>
              </a:ext>
            </a:extLst>
          </p:cNvPr>
          <p:cNvGrpSpPr/>
          <p:nvPr/>
        </p:nvGrpSpPr>
        <p:grpSpPr>
          <a:xfrm>
            <a:off x="1780194" y="8633128"/>
            <a:ext cx="2940037" cy="1117063"/>
            <a:chOff x="6713403" y="11244651"/>
            <a:chExt cx="2940037" cy="1117063"/>
          </a:xfrm>
        </p:grpSpPr>
        <p:sp>
          <p:nvSpPr>
            <p:cNvPr id="889" name="CuadroTexto 395">
              <a:extLst>
                <a:ext uri="{FF2B5EF4-FFF2-40B4-BE49-F238E27FC236}">
                  <a16:creationId xmlns:a16="http://schemas.microsoft.com/office/drawing/2014/main" id="{77A57F8E-04FF-9E4A-9A1B-3009BE31A873}"/>
                </a:ext>
              </a:extLst>
            </p:cNvPr>
            <p:cNvSpPr txBox="1"/>
            <p:nvPr/>
          </p:nvSpPr>
          <p:spPr>
            <a:xfrm>
              <a:off x="7270765" y="112446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890" name="Rectangle 40">
              <a:extLst>
                <a:ext uri="{FF2B5EF4-FFF2-40B4-BE49-F238E27FC236}">
                  <a16:creationId xmlns:a16="http://schemas.microsoft.com/office/drawing/2014/main" id="{1074AA93-9D31-DA41-B51B-3A541B678F29}"/>
                </a:ext>
              </a:extLst>
            </p:cNvPr>
            <p:cNvSpPr/>
            <p:nvPr/>
          </p:nvSpPr>
          <p:spPr>
            <a:xfrm>
              <a:off x="6713403" y="11653828"/>
              <a:ext cx="29394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59" name="Group 38">
            <a:extLst>
              <a:ext uri="{FF2B5EF4-FFF2-40B4-BE49-F238E27FC236}">
                <a16:creationId xmlns:a16="http://schemas.microsoft.com/office/drawing/2014/main" id="{68D43EB0-620B-3545-A981-26DF6EFA70B6}"/>
              </a:ext>
            </a:extLst>
          </p:cNvPr>
          <p:cNvGrpSpPr/>
          <p:nvPr/>
        </p:nvGrpSpPr>
        <p:grpSpPr>
          <a:xfrm>
            <a:off x="1803413" y="11022710"/>
            <a:ext cx="2940037" cy="1117063"/>
            <a:chOff x="6713403" y="11244651"/>
            <a:chExt cx="2940037" cy="1117063"/>
          </a:xfrm>
        </p:grpSpPr>
        <p:sp>
          <p:nvSpPr>
            <p:cNvPr id="1060" name="CuadroTexto 395">
              <a:extLst>
                <a:ext uri="{FF2B5EF4-FFF2-40B4-BE49-F238E27FC236}">
                  <a16:creationId xmlns:a16="http://schemas.microsoft.com/office/drawing/2014/main" id="{EEC0AB7F-8A19-104A-9CBE-96910D4F0812}"/>
                </a:ext>
              </a:extLst>
            </p:cNvPr>
            <p:cNvSpPr txBox="1"/>
            <p:nvPr/>
          </p:nvSpPr>
          <p:spPr>
            <a:xfrm>
              <a:off x="7270765" y="112446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061" name="Rectangle 40">
              <a:extLst>
                <a:ext uri="{FF2B5EF4-FFF2-40B4-BE49-F238E27FC236}">
                  <a16:creationId xmlns:a16="http://schemas.microsoft.com/office/drawing/2014/main" id="{34FF73D4-43F8-9E4A-850E-4473E6B287EA}"/>
                </a:ext>
              </a:extLst>
            </p:cNvPr>
            <p:cNvSpPr/>
            <p:nvPr/>
          </p:nvSpPr>
          <p:spPr>
            <a:xfrm>
              <a:off x="6713403" y="11653828"/>
              <a:ext cx="29394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62" name="Group 38">
            <a:extLst>
              <a:ext uri="{FF2B5EF4-FFF2-40B4-BE49-F238E27FC236}">
                <a16:creationId xmlns:a16="http://schemas.microsoft.com/office/drawing/2014/main" id="{B35DEAB8-35D3-8E47-BA40-1D4DC729BB08}"/>
              </a:ext>
            </a:extLst>
          </p:cNvPr>
          <p:cNvGrpSpPr/>
          <p:nvPr/>
        </p:nvGrpSpPr>
        <p:grpSpPr>
          <a:xfrm>
            <a:off x="19719597" y="2915922"/>
            <a:ext cx="2939466" cy="1117063"/>
            <a:chOff x="6713403" y="11244651"/>
            <a:chExt cx="2939466" cy="1117063"/>
          </a:xfrm>
        </p:grpSpPr>
        <p:sp>
          <p:nvSpPr>
            <p:cNvPr id="1063" name="CuadroTexto 395">
              <a:extLst>
                <a:ext uri="{FF2B5EF4-FFF2-40B4-BE49-F238E27FC236}">
                  <a16:creationId xmlns:a16="http://schemas.microsoft.com/office/drawing/2014/main" id="{EF3F78E8-A276-F84C-BCF4-1E67665BC11C}"/>
                </a:ext>
              </a:extLst>
            </p:cNvPr>
            <p:cNvSpPr txBox="1"/>
            <p:nvPr/>
          </p:nvSpPr>
          <p:spPr>
            <a:xfrm>
              <a:off x="6722125" y="112446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064" name="Rectangle 40">
              <a:extLst>
                <a:ext uri="{FF2B5EF4-FFF2-40B4-BE49-F238E27FC236}">
                  <a16:creationId xmlns:a16="http://schemas.microsoft.com/office/drawing/2014/main" id="{B14CB363-92BF-1547-A35C-1D697756F415}"/>
                </a:ext>
              </a:extLst>
            </p:cNvPr>
            <p:cNvSpPr/>
            <p:nvPr/>
          </p:nvSpPr>
          <p:spPr>
            <a:xfrm>
              <a:off x="6713403" y="11653828"/>
              <a:ext cx="29394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65" name="Group 38">
            <a:extLst>
              <a:ext uri="{FF2B5EF4-FFF2-40B4-BE49-F238E27FC236}">
                <a16:creationId xmlns:a16="http://schemas.microsoft.com/office/drawing/2014/main" id="{C0001000-84EE-504A-B410-E7A4F18FEB3E}"/>
              </a:ext>
            </a:extLst>
          </p:cNvPr>
          <p:cNvGrpSpPr/>
          <p:nvPr/>
        </p:nvGrpSpPr>
        <p:grpSpPr>
          <a:xfrm>
            <a:off x="19742039" y="5272539"/>
            <a:ext cx="2939466" cy="1117063"/>
            <a:chOff x="6713403" y="11244651"/>
            <a:chExt cx="2939466" cy="1117063"/>
          </a:xfrm>
        </p:grpSpPr>
        <p:sp>
          <p:nvSpPr>
            <p:cNvPr id="1066" name="CuadroTexto 395">
              <a:extLst>
                <a:ext uri="{FF2B5EF4-FFF2-40B4-BE49-F238E27FC236}">
                  <a16:creationId xmlns:a16="http://schemas.microsoft.com/office/drawing/2014/main" id="{71B6E352-2C5D-1546-A91D-8A72DFF6F0DD}"/>
                </a:ext>
              </a:extLst>
            </p:cNvPr>
            <p:cNvSpPr txBox="1"/>
            <p:nvPr/>
          </p:nvSpPr>
          <p:spPr>
            <a:xfrm>
              <a:off x="6722125" y="112446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067" name="Rectangle 40">
              <a:extLst>
                <a:ext uri="{FF2B5EF4-FFF2-40B4-BE49-F238E27FC236}">
                  <a16:creationId xmlns:a16="http://schemas.microsoft.com/office/drawing/2014/main" id="{6C0BED5C-9328-3F47-99C2-23A7D229652D}"/>
                </a:ext>
              </a:extLst>
            </p:cNvPr>
            <p:cNvSpPr/>
            <p:nvPr/>
          </p:nvSpPr>
          <p:spPr>
            <a:xfrm>
              <a:off x="6713403" y="11653828"/>
              <a:ext cx="29394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68" name="Group 38">
            <a:extLst>
              <a:ext uri="{FF2B5EF4-FFF2-40B4-BE49-F238E27FC236}">
                <a16:creationId xmlns:a16="http://schemas.microsoft.com/office/drawing/2014/main" id="{74F0D92E-EDB9-7345-804C-1A67D3C64453}"/>
              </a:ext>
            </a:extLst>
          </p:cNvPr>
          <p:cNvGrpSpPr/>
          <p:nvPr/>
        </p:nvGrpSpPr>
        <p:grpSpPr>
          <a:xfrm>
            <a:off x="19742039" y="8410186"/>
            <a:ext cx="2939466" cy="1117063"/>
            <a:chOff x="6713403" y="11244651"/>
            <a:chExt cx="2939466" cy="1117063"/>
          </a:xfrm>
        </p:grpSpPr>
        <p:sp>
          <p:nvSpPr>
            <p:cNvPr id="1069" name="CuadroTexto 395">
              <a:extLst>
                <a:ext uri="{FF2B5EF4-FFF2-40B4-BE49-F238E27FC236}">
                  <a16:creationId xmlns:a16="http://schemas.microsoft.com/office/drawing/2014/main" id="{25DE1147-4DE6-A84F-9A4A-E481FA52D6AC}"/>
                </a:ext>
              </a:extLst>
            </p:cNvPr>
            <p:cNvSpPr txBox="1"/>
            <p:nvPr/>
          </p:nvSpPr>
          <p:spPr>
            <a:xfrm>
              <a:off x="6722125" y="112446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070" name="Rectangle 40">
              <a:extLst>
                <a:ext uri="{FF2B5EF4-FFF2-40B4-BE49-F238E27FC236}">
                  <a16:creationId xmlns:a16="http://schemas.microsoft.com/office/drawing/2014/main" id="{5F8770C1-B18F-864A-AD8E-D5687939EA2A}"/>
                </a:ext>
              </a:extLst>
            </p:cNvPr>
            <p:cNvSpPr/>
            <p:nvPr/>
          </p:nvSpPr>
          <p:spPr>
            <a:xfrm>
              <a:off x="6713403" y="11653828"/>
              <a:ext cx="29394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71" name="Group 38">
            <a:extLst>
              <a:ext uri="{FF2B5EF4-FFF2-40B4-BE49-F238E27FC236}">
                <a16:creationId xmlns:a16="http://schemas.microsoft.com/office/drawing/2014/main" id="{DF2F9715-6E57-AA48-8B3F-BE440CFD0AF9}"/>
              </a:ext>
            </a:extLst>
          </p:cNvPr>
          <p:cNvGrpSpPr/>
          <p:nvPr/>
        </p:nvGrpSpPr>
        <p:grpSpPr>
          <a:xfrm>
            <a:off x="19728335" y="10815322"/>
            <a:ext cx="2939466" cy="1117063"/>
            <a:chOff x="6713403" y="11244651"/>
            <a:chExt cx="2939466" cy="1117063"/>
          </a:xfrm>
        </p:grpSpPr>
        <p:sp>
          <p:nvSpPr>
            <p:cNvPr id="1072" name="CuadroTexto 395">
              <a:extLst>
                <a:ext uri="{FF2B5EF4-FFF2-40B4-BE49-F238E27FC236}">
                  <a16:creationId xmlns:a16="http://schemas.microsoft.com/office/drawing/2014/main" id="{148B44D1-8114-D442-9C3D-4F8BB9ADAAAD}"/>
                </a:ext>
              </a:extLst>
            </p:cNvPr>
            <p:cNvSpPr txBox="1"/>
            <p:nvPr/>
          </p:nvSpPr>
          <p:spPr>
            <a:xfrm>
              <a:off x="6722125" y="112446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73" name="Rectangle 40">
              <a:extLst>
                <a:ext uri="{FF2B5EF4-FFF2-40B4-BE49-F238E27FC236}">
                  <a16:creationId xmlns:a16="http://schemas.microsoft.com/office/drawing/2014/main" id="{F3A855D1-3C21-174D-9856-3ABF972887C4}"/>
                </a:ext>
              </a:extLst>
            </p:cNvPr>
            <p:cNvSpPr/>
            <p:nvPr/>
          </p:nvSpPr>
          <p:spPr>
            <a:xfrm>
              <a:off x="6713403" y="11653828"/>
              <a:ext cx="29394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74" name="Group 38">
            <a:extLst>
              <a:ext uri="{FF2B5EF4-FFF2-40B4-BE49-F238E27FC236}">
                <a16:creationId xmlns:a16="http://schemas.microsoft.com/office/drawing/2014/main" id="{B0C3B65D-F176-EA46-BD54-D687D426E937}"/>
              </a:ext>
            </a:extLst>
          </p:cNvPr>
          <p:cNvGrpSpPr/>
          <p:nvPr/>
        </p:nvGrpSpPr>
        <p:grpSpPr>
          <a:xfrm>
            <a:off x="8151441" y="4853906"/>
            <a:ext cx="2621158" cy="1042483"/>
            <a:chOff x="5999600" y="11104223"/>
            <a:chExt cx="2621158" cy="1042483"/>
          </a:xfrm>
        </p:grpSpPr>
        <p:sp>
          <p:nvSpPr>
            <p:cNvPr id="1075" name="CuadroTexto 395">
              <a:extLst>
                <a:ext uri="{FF2B5EF4-FFF2-40B4-BE49-F238E27FC236}">
                  <a16:creationId xmlns:a16="http://schemas.microsoft.com/office/drawing/2014/main" id="{01074C81-C82C-224C-BD3C-DD577B960635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076" name="Rectangle 40">
              <a:extLst>
                <a:ext uri="{FF2B5EF4-FFF2-40B4-BE49-F238E27FC236}">
                  <a16:creationId xmlns:a16="http://schemas.microsoft.com/office/drawing/2014/main" id="{620014EC-6008-C640-B743-7870860F4768}"/>
                </a:ext>
              </a:extLst>
            </p:cNvPr>
            <p:cNvSpPr/>
            <p:nvPr/>
          </p:nvSpPr>
          <p:spPr>
            <a:xfrm>
              <a:off x="5999600" y="11500375"/>
              <a:ext cx="26211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77" name="Group 38">
            <a:extLst>
              <a:ext uri="{FF2B5EF4-FFF2-40B4-BE49-F238E27FC236}">
                <a16:creationId xmlns:a16="http://schemas.microsoft.com/office/drawing/2014/main" id="{AE975CC1-7A4B-E244-87A5-A18375D62344}"/>
              </a:ext>
            </a:extLst>
          </p:cNvPr>
          <p:cNvGrpSpPr/>
          <p:nvPr/>
        </p:nvGrpSpPr>
        <p:grpSpPr>
          <a:xfrm>
            <a:off x="10910660" y="7800546"/>
            <a:ext cx="2621158" cy="1042483"/>
            <a:chOff x="5999600" y="11104223"/>
            <a:chExt cx="2621158" cy="1042483"/>
          </a:xfrm>
        </p:grpSpPr>
        <p:sp>
          <p:nvSpPr>
            <p:cNvPr id="1078" name="CuadroTexto 395">
              <a:extLst>
                <a:ext uri="{FF2B5EF4-FFF2-40B4-BE49-F238E27FC236}">
                  <a16:creationId xmlns:a16="http://schemas.microsoft.com/office/drawing/2014/main" id="{149FC823-C3CF-6547-A5E3-AA9B0FD80903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079" name="Rectangle 40">
              <a:extLst>
                <a:ext uri="{FF2B5EF4-FFF2-40B4-BE49-F238E27FC236}">
                  <a16:creationId xmlns:a16="http://schemas.microsoft.com/office/drawing/2014/main" id="{5E1F65B1-7BF0-9547-8D3D-819EAEB255A6}"/>
                </a:ext>
              </a:extLst>
            </p:cNvPr>
            <p:cNvSpPr/>
            <p:nvPr/>
          </p:nvSpPr>
          <p:spPr>
            <a:xfrm>
              <a:off x="5999600" y="11500375"/>
              <a:ext cx="26211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80" name="Group 38">
            <a:extLst>
              <a:ext uri="{FF2B5EF4-FFF2-40B4-BE49-F238E27FC236}">
                <a16:creationId xmlns:a16="http://schemas.microsoft.com/office/drawing/2014/main" id="{515A0F76-930A-6343-9DE4-CF391B2A5A56}"/>
              </a:ext>
            </a:extLst>
          </p:cNvPr>
          <p:cNvGrpSpPr/>
          <p:nvPr/>
        </p:nvGrpSpPr>
        <p:grpSpPr>
          <a:xfrm>
            <a:off x="13639445" y="4971173"/>
            <a:ext cx="2621158" cy="1042483"/>
            <a:chOff x="5999600" y="11104223"/>
            <a:chExt cx="2621158" cy="1042483"/>
          </a:xfrm>
        </p:grpSpPr>
        <p:sp>
          <p:nvSpPr>
            <p:cNvPr id="1081" name="CuadroTexto 395">
              <a:extLst>
                <a:ext uri="{FF2B5EF4-FFF2-40B4-BE49-F238E27FC236}">
                  <a16:creationId xmlns:a16="http://schemas.microsoft.com/office/drawing/2014/main" id="{28E2F6AC-61AE-9A4E-9689-C02FD50E9A4E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082" name="Rectangle 40">
              <a:extLst>
                <a:ext uri="{FF2B5EF4-FFF2-40B4-BE49-F238E27FC236}">
                  <a16:creationId xmlns:a16="http://schemas.microsoft.com/office/drawing/2014/main" id="{E5AE71A7-174E-3B4B-98F8-432C7F0D2A67}"/>
                </a:ext>
              </a:extLst>
            </p:cNvPr>
            <p:cNvSpPr/>
            <p:nvPr/>
          </p:nvSpPr>
          <p:spPr>
            <a:xfrm>
              <a:off x="5999600" y="11500375"/>
              <a:ext cx="26211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83" name="Group 38">
            <a:extLst>
              <a:ext uri="{FF2B5EF4-FFF2-40B4-BE49-F238E27FC236}">
                <a16:creationId xmlns:a16="http://schemas.microsoft.com/office/drawing/2014/main" id="{C819538F-C0D2-C742-9377-85F4A47571F9}"/>
              </a:ext>
            </a:extLst>
          </p:cNvPr>
          <p:cNvGrpSpPr/>
          <p:nvPr/>
        </p:nvGrpSpPr>
        <p:grpSpPr>
          <a:xfrm>
            <a:off x="13712928" y="10449084"/>
            <a:ext cx="2621158" cy="1042483"/>
            <a:chOff x="5999600" y="11104223"/>
            <a:chExt cx="2621158" cy="1042483"/>
          </a:xfrm>
        </p:grpSpPr>
        <p:sp>
          <p:nvSpPr>
            <p:cNvPr id="1084" name="CuadroTexto 395">
              <a:extLst>
                <a:ext uri="{FF2B5EF4-FFF2-40B4-BE49-F238E27FC236}">
                  <a16:creationId xmlns:a16="http://schemas.microsoft.com/office/drawing/2014/main" id="{B1192634-FE75-2F40-9273-09B002ABA75F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85" name="Rectangle 40">
              <a:extLst>
                <a:ext uri="{FF2B5EF4-FFF2-40B4-BE49-F238E27FC236}">
                  <a16:creationId xmlns:a16="http://schemas.microsoft.com/office/drawing/2014/main" id="{3B9621AC-27FE-3849-A9CA-99A0FB1C3DC0}"/>
                </a:ext>
              </a:extLst>
            </p:cNvPr>
            <p:cNvSpPr/>
            <p:nvPr/>
          </p:nvSpPr>
          <p:spPr>
            <a:xfrm>
              <a:off x="5999600" y="11500375"/>
              <a:ext cx="26211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86" name="Group 38">
            <a:extLst>
              <a:ext uri="{FF2B5EF4-FFF2-40B4-BE49-F238E27FC236}">
                <a16:creationId xmlns:a16="http://schemas.microsoft.com/office/drawing/2014/main" id="{8C8FC559-0833-744C-AA39-C588940D49C5}"/>
              </a:ext>
            </a:extLst>
          </p:cNvPr>
          <p:cNvGrpSpPr/>
          <p:nvPr/>
        </p:nvGrpSpPr>
        <p:grpSpPr>
          <a:xfrm>
            <a:off x="8219481" y="10520989"/>
            <a:ext cx="2621158" cy="1042483"/>
            <a:chOff x="5999600" y="11104223"/>
            <a:chExt cx="2621158" cy="1042483"/>
          </a:xfrm>
        </p:grpSpPr>
        <p:sp>
          <p:nvSpPr>
            <p:cNvPr id="1087" name="CuadroTexto 395">
              <a:extLst>
                <a:ext uri="{FF2B5EF4-FFF2-40B4-BE49-F238E27FC236}">
                  <a16:creationId xmlns:a16="http://schemas.microsoft.com/office/drawing/2014/main" id="{4A5DADB7-52AA-2740-8319-ADA3089E694B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088" name="Rectangle 40">
              <a:extLst>
                <a:ext uri="{FF2B5EF4-FFF2-40B4-BE49-F238E27FC236}">
                  <a16:creationId xmlns:a16="http://schemas.microsoft.com/office/drawing/2014/main" id="{F104279F-5E35-FE42-A219-AA92A53FEF17}"/>
                </a:ext>
              </a:extLst>
            </p:cNvPr>
            <p:cNvSpPr/>
            <p:nvPr/>
          </p:nvSpPr>
          <p:spPr>
            <a:xfrm>
              <a:off x="5999600" y="11500375"/>
              <a:ext cx="26211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95302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Line 1">
            <a:extLst>
              <a:ext uri="{FF2B5EF4-FFF2-40B4-BE49-F238E27FC236}">
                <a16:creationId xmlns:a16="http://schemas.microsoft.com/office/drawing/2014/main" id="{82C19801-A0C4-2C4C-96D5-91038DDD21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63034" y="4508343"/>
            <a:ext cx="4496143" cy="6185487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7" name="Line 2">
            <a:extLst>
              <a:ext uri="{FF2B5EF4-FFF2-40B4-BE49-F238E27FC236}">
                <a16:creationId xmlns:a16="http://schemas.microsoft.com/office/drawing/2014/main" id="{4E6E3F01-F60B-F34B-B49C-BFA2A796BD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63034" y="4508343"/>
            <a:ext cx="4496143" cy="619301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8" name="Line 3">
            <a:extLst>
              <a:ext uri="{FF2B5EF4-FFF2-40B4-BE49-F238E27FC236}">
                <a16:creationId xmlns:a16="http://schemas.microsoft.com/office/drawing/2014/main" id="{C9532352-03CB-1548-B3BA-DC86CF9A83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74687" y="6408385"/>
            <a:ext cx="7272838" cy="238916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9" name="Line 4">
            <a:extLst>
              <a:ext uri="{FF2B5EF4-FFF2-40B4-BE49-F238E27FC236}">
                <a16:creationId xmlns:a16="http://schemas.microsoft.com/office/drawing/2014/main" id="{192CAF98-1296-144F-BCD5-8C38D5B67E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74687" y="6412149"/>
            <a:ext cx="7272838" cy="2381637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6" name="Freeform 354">
            <a:extLst>
              <a:ext uri="{FF2B5EF4-FFF2-40B4-BE49-F238E27FC236}">
                <a16:creationId xmlns:a16="http://schemas.microsoft.com/office/drawing/2014/main" id="{7F8CA6A0-1561-8D4F-834F-850057643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2264" y="6287986"/>
            <a:ext cx="2701448" cy="2577288"/>
          </a:xfrm>
          <a:custGeom>
            <a:avLst/>
            <a:gdLst>
              <a:gd name="T0" fmla="*/ 1324 w 3168"/>
              <a:gd name="T1" fmla="*/ 115 h 3022"/>
              <a:gd name="T2" fmla="*/ 1324 w 3168"/>
              <a:gd name="T3" fmla="*/ 115 h 3022"/>
              <a:gd name="T4" fmla="*/ 219 w 3168"/>
              <a:gd name="T5" fmla="*/ 916 h 3022"/>
              <a:gd name="T6" fmla="*/ 52 w 3168"/>
              <a:gd name="T7" fmla="*/ 1416 h 3022"/>
              <a:gd name="T8" fmla="*/ 480 w 3168"/>
              <a:gd name="T9" fmla="*/ 2719 h 3022"/>
              <a:gd name="T10" fmla="*/ 907 w 3168"/>
              <a:gd name="T11" fmla="*/ 3021 h 3022"/>
              <a:gd name="T12" fmla="*/ 2260 w 3168"/>
              <a:gd name="T13" fmla="*/ 3021 h 3022"/>
              <a:gd name="T14" fmla="*/ 2688 w 3168"/>
              <a:gd name="T15" fmla="*/ 2719 h 3022"/>
              <a:gd name="T16" fmla="*/ 3115 w 3168"/>
              <a:gd name="T17" fmla="*/ 1416 h 3022"/>
              <a:gd name="T18" fmla="*/ 2948 w 3168"/>
              <a:gd name="T19" fmla="*/ 916 h 3022"/>
              <a:gd name="T20" fmla="*/ 1844 w 3168"/>
              <a:gd name="T21" fmla="*/ 115 h 3022"/>
              <a:gd name="T22" fmla="*/ 1324 w 3168"/>
              <a:gd name="T23" fmla="*/ 115 h 3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68" h="3022">
                <a:moveTo>
                  <a:pt x="1324" y="115"/>
                </a:moveTo>
                <a:lnTo>
                  <a:pt x="1324" y="115"/>
                </a:lnTo>
                <a:cubicBezTo>
                  <a:pt x="219" y="916"/>
                  <a:pt x="219" y="916"/>
                  <a:pt x="219" y="916"/>
                </a:cubicBezTo>
                <a:cubicBezTo>
                  <a:pt x="63" y="1031"/>
                  <a:pt x="0" y="1239"/>
                  <a:pt x="52" y="1416"/>
                </a:cubicBezTo>
                <a:cubicBezTo>
                  <a:pt x="480" y="2719"/>
                  <a:pt x="480" y="2719"/>
                  <a:pt x="480" y="2719"/>
                </a:cubicBezTo>
                <a:cubicBezTo>
                  <a:pt x="532" y="2896"/>
                  <a:pt x="709" y="3021"/>
                  <a:pt x="907" y="3021"/>
                </a:cubicBezTo>
                <a:cubicBezTo>
                  <a:pt x="2260" y="3021"/>
                  <a:pt x="2260" y="3021"/>
                  <a:pt x="2260" y="3021"/>
                </a:cubicBezTo>
                <a:cubicBezTo>
                  <a:pt x="2458" y="3021"/>
                  <a:pt x="2636" y="2896"/>
                  <a:pt x="2688" y="2719"/>
                </a:cubicBezTo>
                <a:cubicBezTo>
                  <a:pt x="3115" y="1416"/>
                  <a:pt x="3115" y="1416"/>
                  <a:pt x="3115" y="1416"/>
                </a:cubicBezTo>
                <a:cubicBezTo>
                  <a:pt x="3167" y="1239"/>
                  <a:pt x="3104" y="1031"/>
                  <a:pt x="2948" y="916"/>
                </a:cubicBezTo>
                <a:cubicBezTo>
                  <a:pt x="1844" y="115"/>
                  <a:pt x="1844" y="115"/>
                  <a:pt x="1844" y="115"/>
                </a:cubicBezTo>
                <a:cubicBezTo>
                  <a:pt x="1687" y="0"/>
                  <a:pt x="1479" y="0"/>
                  <a:pt x="1324" y="115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355">
            <a:extLst>
              <a:ext uri="{FF2B5EF4-FFF2-40B4-BE49-F238E27FC236}">
                <a16:creationId xmlns:a16="http://schemas.microsoft.com/office/drawing/2014/main" id="{FA5DC09C-0D24-6446-BBED-3977C9051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2216" y="3326930"/>
            <a:ext cx="2701448" cy="2577285"/>
          </a:xfrm>
          <a:custGeom>
            <a:avLst/>
            <a:gdLst>
              <a:gd name="T0" fmla="*/ 2261 w 3168"/>
              <a:gd name="T1" fmla="*/ 0 h 3022"/>
              <a:gd name="T2" fmla="*/ 2261 w 3168"/>
              <a:gd name="T3" fmla="*/ 0 h 3022"/>
              <a:gd name="T4" fmla="*/ 906 w 3168"/>
              <a:gd name="T5" fmla="*/ 0 h 3022"/>
              <a:gd name="T6" fmla="*/ 479 w 3168"/>
              <a:gd name="T7" fmla="*/ 312 h 3022"/>
              <a:gd name="T8" fmla="*/ 52 w 3168"/>
              <a:gd name="T9" fmla="*/ 1604 h 3022"/>
              <a:gd name="T10" fmla="*/ 218 w 3168"/>
              <a:gd name="T11" fmla="*/ 2105 h 3022"/>
              <a:gd name="T12" fmla="*/ 1323 w 3168"/>
              <a:gd name="T13" fmla="*/ 2907 h 3022"/>
              <a:gd name="T14" fmla="*/ 1844 w 3168"/>
              <a:gd name="T15" fmla="*/ 2907 h 3022"/>
              <a:gd name="T16" fmla="*/ 2949 w 3168"/>
              <a:gd name="T17" fmla="*/ 2105 h 3022"/>
              <a:gd name="T18" fmla="*/ 3115 w 3168"/>
              <a:gd name="T19" fmla="*/ 1604 h 3022"/>
              <a:gd name="T20" fmla="*/ 2688 w 3168"/>
              <a:gd name="T21" fmla="*/ 312 h 3022"/>
              <a:gd name="T22" fmla="*/ 2261 w 3168"/>
              <a:gd name="T23" fmla="*/ 0 h 3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68" h="3022">
                <a:moveTo>
                  <a:pt x="2261" y="0"/>
                </a:moveTo>
                <a:lnTo>
                  <a:pt x="2261" y="0"/>
                </a:lnTo>
                <a:cubicBezTo>
                  <a:pt x="906" y="0"/>
                  <a:pt x="906" y="0"/>
                  <a:pt x="906" y="0"/>
                </a:cubicBezTo>
                <a:cubicBezTo>
                  <a:pt x="708" y="0"/>
                  <a:pt x="531" y="125"/>
                  <a:pt x="479" y="312"/>
                </a:cubicBezTo>
                <a:cubicBezTo>
                  <a:pt x="52" y="1604"/>
                  <a:pt x="52" y="1604"/>
                  <a:pt x="52" y="1604"/>
                </a:cubicBezTo>
                <a:cubicBezTo>
                  <a:pt x="0" y="1792"/>
                  <a:pt x="62" y="1990"/>
                  <a:pt x="218" y="2105"/>
                </a:cubicBezTo>
                <a:cubicBezTo>
                  <a:pt x="1323" y="2907"/>
                  <a:pt x="1323" y="2907"/>
                  <a:pt x="1323" y="2907"/>
                </a:cubicBezTo>
                <a:cubicBezTo>
                  <a:pt x="1479" y="3021"/>
                  <a:pt x="1688" y="3021"/>
                  <a:pt x="1844" y="2907"/>
                </a:cubicBezTo>
                <a:cubicBezTo>
                  <a:pt x="2949" y="2105"/>
                  <a:pt x="2949" y="2105"/>
                  <a:pt x="2949" y="2105"/>
                </a:cubicBezTo>
                <a:cubicBezTo>
                  <a:pt x="3105" y="1990"/>
                  <a:pt x="3167" y="1792"/>
                  <a:pt x="3115" y="1604"/>
                </a:cubicBezTo>
                <a:cubicBezTo>
                  <a:pt x="2688" y="312"/>
                  <a:pt x="2688" y="312"/>
                  <a:pt x="2688" y="312"/>
                </a:cubicBezTo>
                <a:cubicBezTo>
                  <a:pt x="2636" y="125"/>
                  <a:pt x="2459" y="0"/>
                  <a:pt x="2261" y="0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356">
            <a:extLst>
              <a:ext uri="{FF2B5EF4-FFF2-40B4-BE49-F238E27FC236}">
                <a16:creationId xmlns:a16="http://schemas.microsoft.com/office/drawing/2014/main" id="{1237B2B7-BF08-A94A-BF3D-6F8B12F7E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6802" y="5027563"/>
            <a:ext cx="2712734" cy="2577285"/>
          </a:xfrm>
          <a:custGeom>
            <a:avLst/>
            <a:gdLst>
              <a:gd name="T0" fmla="*/ 2949 w 3179"/>
              <a:gd name="T1" fmla="*/ 917 h 3021"/>
              <a:gd name="T2" fmla="*/ 2949 w 3179"/>
              <a:gd name="T3" fmla="*/ 917 h 3021"/>
              <a:gd name="T4" fmla="*/ 1855 w 3179"/>
              <a:gd name="T5" fmla="*/ 115 h 3021"/>
              <a:gd name="T6" fmla="*/ 1324 w 3179"/>
              <a:gd name="T7" fmla="*/ 115 h 3021"/>
              <a:gd name="T8" fmla="*/ 219 w 3179"/>
              <a:gd name="T9" fmla="*/ 906 h 3021"/>
              <a:gd name="T10" fmla="*/ 52 w 3179"/>
              <a:gd name="T11" fmla="*/ 1417 h 3021"/>
              <a:gd name="T12" fmla="*/ 480 w 3179"/>
              <a:gd name="T13" fmla="*/ 2708 h 3021"/>
              <a:gd name="T14" fmla="*/ 907 w 3179"/>
              <a:gd name="T15" fmla="*/ 3020 h 3021"/>
              <a:gd name="T16" fmla="*/ 2261 w 3179"/>
              <a:gd name="T17" fmla="*/ 3020 h 3021"/>
              <a:gd name="T18" fmla="*/ 2689 w 3179"/>
              <a:gd name="T19" fmla="*/ 2708 h 3021"/>
              <a:gd name="T20" fmla="*/ 3116 w 3179"/>
              <a:gd name="T21" fmla="*/ 1417 h 3021"/>
              <a:gd name="T22" fmla="*/ 2949 w 3179"/>
              <a:gd name="T23" fmla="*/ 917 h 3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79" h="3021">
                <a:moveTo>
                  <a:pt x="2949" y="917"/>
                </a:moveTo>
                <a:lnTo>
                  <a:pt x="2949" y="917"/>
                </a:lnTo>
                <a:cubicBezTo>
                  <a:pt x="1855" y="115"/>
                  <a:pt x="1855" y="115"/>
                  <a:pt x="1855" y="115"/>
                </a:cubicBezTo>
                <a:cubicBezTo>
                  <a:pt x="1699" y="0"/>
                  <a:pt x="1480" y="0"/>
                  <a:pt x="1324" y="115"/>
                </a:cubicBezTo>
                <a:cubicBezTo>
                  <a:pt x="219" y="906"/>
                  <a:pt x="219" y="906"/>
                  <a:pt x="219" y="906"/>
                </a:cubicBezTo>
                <a:cubicBezTo>
                  <a:pt x="63" y="1021"/>
                  <a:pt x="0" y="1229"/>
                  <a:pt x="52" y="1417"/>
                </a:cubicBezTo>
                <a:cubicBezTo>
                  <a:pt x="480" y="2708"/>
                  <a:pt x="480" y="2708"/>
                  <a:pt x="480" y="2708"/>
                </a:cubicBezTo>
                <a:cubicBezTo>
                  <a:pt x="532" y="2895"/>
                  <a:pt x="709" y="3020"/>
                  <a:pt x="907" y="3020"/>
                </a:cubicBezTo>
                <a:cubicBezTo>
                  <a:pt x="2261" y="3020"/>
                  <a:pt x="2261" y="3020"/>
                  <a:pt x="2261" y="3020"/>
                </a:cubicBezTo>
                <a:cubicBezTo>
                  <a:pt x="2459" y="3020"/>
                  <a:pt x="2626" y="2895"/>
                  <a:pt x="2689" y="2708"/>
                </a:cubicBezTo>
                <a:cubicBezTo>
                  <a:pt x="3116" y="1417"/>
                  <a:pt x="3116" y="1417"/>
                  <a:pt x="3116" y="1417"/>
                </a:cubicBezTo>
                <a:cubicBezTo>
                  <a:pt x="3178" y="1229"/>
                  <a:pt x="3105" y="1031"/>
                  <a:pt x="2949" y="917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357">
            <a:extLst>
              <a:ext uri="{FF2B5EF4-FFF2-40B4-BE49-F238E27FC236}">
                <a16:creationId xmlns:a16="http://schemas.microsoft.com/office/drawing/2014/main" id="{45DA035E-674A-2242-9BF9-8F10972E2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9278" y="7601087"/>
            <a:ext cx="2712734" cy="2581049"/>
          </a:xfrm>
          <a:custGeom>
            <a:avLst/>
            <a:gdLst>
              <a:gd name="T0" fmla="*/ 3115 w 3179"/>
              <a:gd name="T1" fmla="*/ 1605 h 3023"/>
              <a:gd name="T2" fmla="*/ 3115 w 3179"/>
              <a:gd name="T3" fmla="*/ 1605 h 3023"/>
              <a:gd name="T4" fmla="*/ 2699 w 3179"/>
              <a:gd name="T5" fmla="*/ 313 h 3023"/>
              <a:gd name="T6" fmla="*/ 2271 w 3179"/>
              <a:gd name="T7" fmla="*/ 0 h 3023"/>
              <a:gd name="T8" fmla="*/ 917 w 3179"/>
              <a:gd name="T9" fmla="*/ 0 h 3023"/>
              <a:gd name="T10" fmla="*/ 479 w 3179"/>
              <a:gd name="T11" fmla="*/ 313 h 3023"/>
              <a:gd name="T12" fmla="*/ 62 w 3179"/>
              <a:gd name="T13" fmla="*/ 1605 h 3023"/>
              <a:gd name="T14" fmla="*/ 218 w 3179"/>
              <a:gd name="T15" fmla="*/ 2105 h 3023"/>
              <a:gd name="T16" fmla="*/ 1323 w 3179"/>
              <a:gd name="T17" fmla="*/ 2907 h 3023"/>
              <a:gd name="T18" fmla="*/ 1854 w 3179"/>
              <a:gd name="T19" fmla="*/ 2907 h 3023"/>
              <a:gd name="T20" fmla="*/ 2959 w 3179"/>
              <a:gd name="T21" fmla="*/ 2105 h 3023"/>
              <a:gd name="T22" fmla="*/ 3115 w 3179"/>
              <a:gd name="T23" fmla="*/ 1605 h 3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79" h="3023">
                <a:moveTo>
                  <a:pt x="3115" y="1605"/>
                </a:moveTo>
                <a:lnTo>
                  <a:pt x="3115" y="1605"/>
                </a:lnTo>
                <a:cubicBezTo>
                  <a:pt x="2699" y="313"/>
                  <a:pt x="2699" y="313"/>
                  <a:pt x="2699" y="313"/>
                </a:cubicBezTo>
                <a:cubicBezTo>
                  <a:pt x="2636" y="125"/>
                  <a:pt x="2469" y="0"/>
                  <a:pt x="2271" y="0"/>
                </a:cubicBezTo>
                <a:cubicBezTo>
                  <a:pt x="917" y="0"/>
                  <a:pt x="917" y="0"/>
                  <a:pt x="917" y="0"/>
                </a:cubicBezTo>
                <a:cubicBezTo>
                  <a:pt x="719" y="0"/>
                  <a:pt x="542" y="125"/>
                  <a:pt x="479" y="313"/>
                </a:cubicBezTo>
                <a:cubicBezTo>
                  <a:pt x="62" y="1605"/>
                  <a:pt x="62" y="1605"/>
                  <a:pt x="62" y="1605"/>
                </a:cubicBezTo>
                <a:cubicBezTo>
                  <a:pt x="0" y="1782"/>
                  <a:pt x="62" y="1990"/>
                  <a:pt x="218" y="2105"/>
                </a:cubicBezTo>
                <a:cubicBezTo>
                  <a:pt x="1323" y="2907"/>
                  <a:pt x="1323" y="2907"/>
                  <a:pt x="1323" y="2907"/>
                </a:cubicBezTo>
                <a:cubicBezTo>
                  <a:pt x="1479" y="3022"/>
                  <a:pt x="1698" y="3022"/>
                  <a:pt x="1854" y="2907"/>
                </a:cubicBezTo>
                <a:cubicBezTo>
                  <a:pt x="2959" y="2105"/>
                  <a:pt x="2959" y="2105"/>
                  <a:pt x="2959" y="2105"/>
                </a:cubicBezTo>
                <a:cubicBezTo>
                  <a:pt x="3115" y="1990"/>
                  <a:pt x="3178" y="1792"/>
                  <a:pt x="3115" y="1605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358">
            <a:extLst>
              <a:ext uri="{FF2B5EF4-FFF2-40B4-BE49-F238E27FC236}">
                <a16:creationId xmlns:a16="http://schemas.microsoft.com/office/drawing/2014/main" id="{1F7057D8-A326-F74F-9E66-9E74B430D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2312" y="3326930"/>
            <a:ext cx="2705209" cy="2577285"/>
          </a:xfrm>
          <a:custGeom>
            <a:avLst/>
            <a:gdLst>
              <a:gd name="T0" fmla="*/ 906 w 3169"/>
              <a:gd name="T1" fmla="*/ 0 h 3022"/>
              <a:gd name="T2" fmla="*/ 906 w 3169"/>
              <a:gd name="T3" fmla="*/ 0 h 3022"/>
              <a:gd name="T4" fmla="*/ 2261 w 3169"/>
              <a:gd name="T5" fmla="*/ 0 h 3022"/>
              <a:gd name="T6" fmla="*/ 2688 w 3169"/>
              <a:gd name="T7" fmla="*/ 312 h 3022"/>
              <a:gd name="T8" fmla="*/ 3116 w 3169"/>
              <a:gd name="T9" fmla="*/ 1604 h 3022"/>
              <a:gd name="T10" fmla="*/ 2949 w 3169"/>
              <a:gd name="T11" fmla="*/ 2105 h 3022"/>
              <a:gd name="T12" fmla="*/ 1844 w 3169"/>
              <a:gd name="T13" fmla="*/ 2907 h 3022"/>
              <a:gd name="T14" fmla="*/ 1323 w 3169"/>
              <a:gd name="T15" fmla="*/ 2907 h 3022"/>
              <a:gd name="T16" fmla="*/ 219 w 3169"/>
              <a:gd name="T17" fmla="*/ 2105 h 3022"/>
              <a:gd name="T18" fmla="*/ 52 w 3169"/>
              <a:gd name="T19" fmla="*/ 1604 h 3022"/>
              <a:gd name="T20" fmla="*/ 479 w 3169"/>
              <a:gd name="T21" fmla="*/ 312 h 3022"/>
              <a:gd name="T22" fmla="*/ 906 w 3169"/>
              <a:gd name="T23" fmla="*/ 0 h 3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69" h="3022">
                <a:moveTo>
                  <a:pt x="906" y="0"/>
                </a:moveTo>
                <a:lnTo>
                  <a:pt x="906" y="0"/>
                </a:lnTo>
                <a:cubicBezTo>
                  <a:pt x="2261" y="0"/>
                  <a:pt x="2261" y="0"/>
                  <a:pt x="2261" y="0"/>
                </a:cubicBezTo>
                <a:cubicBezTo>
                  <a:pt x="2459" y="0"/>
                  <a:pt x="2636" y="125"/>
                  <a:pt x="2688" y="312"/>
                </a:cubicBezTo>
                <a:cubicBezTo>
                  <a:pt x="3116" y="1604"/>
                  <a:pt x="3116" y="1604"/>
                  <a:pt x="3116" y="1604"/>
                </a:cubicBezTo>
                <a:cubicBezTo>
                  <a:pt x="3168" y="1792"/>
                  <a:pt x="3105" y="1990"/>
                  <a:pt x="2949" y="2105"/>
                </a:cubicBezTo>
                <a:cubicBezTo>
                  <a:pt x="1844" y="2907"/>
                  <a:pt x="1844" y="2907"/>
                  <a:pt x="1844" y="2907"/>
                </a:cubicBezTo>
                <a:cubicBezTo>
                  <a:pt x="1688" y="3021"/>
                  <a:pt x="1480" y="3021"/>
                  <a:pt x="1323" y="2907"/>
                </a:cubicBezTo>
                <a:cubicBezTo>
                  <a:pt x="219" y="2105"/>
                  <a:pt x="219" y="2105"/>
                  <a:pt x="219" y="2105"/>
                </a:cubicBezTo>
                <a:cubicBezTo>
                  <a:pt x="63" y="1990"/>
                  <a:pt x="0" y="1792"/>
                  <a:pt x="52" y="1604"/>
                </a:cubicBezTo>
                <a:cubicBezTo>
                  <a:pt x="479" y="312"/>
                  <a:pt x="479" y="312"/>
                  <a:pt x="479" y="312"/>
                </a:cubicBezTo>
                <a:cubicBezTo>
                  <a:pt x="531" y="125"/>
                  <a:pt x="709" y="0"/>
                  <a:pt x="906" y="0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359">
            <a:extLst>
              <a:ext uri="{FF2B5EF4-FFF2-40B4-BE49-F238E27FC236}">
                <a16:creationId xmlns:a16="http://schemas.microsoft.com/office/drawing/2014/main" id="{A6EBFE23-EA33-8F4A-A64D-E8B4DA1E2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2216" y="9301720"/>
            <a:ext cx="2712734" cy="2581049"/>
          </a:xfrm>
          <a:custGeom>
            <a:avLst/>
            <a:gdLst>
              <a:gd name="T0" fmla="*/ 2271 w 3179"/>
              <a:gd name="T1" fmla="*/ 3022 h 3023"/>
              <a:gd name="T2" fmla="*/ 2271 w 3179"/>
              <a:gd name="T3" fmla="*/ 3022 h 3023"/>
              <a:gd name="T4" fmla="*/ 906 w 3179"/>
              <a:gd name="T5" fmla="*/ 3022 h 3023"/>
              <a:gd name="T6" fmla="*/ 479 w 3179"/>
              <a:gd name="T7" fmla="*/ 2709 h 3023"/>
              <a:gd name="T8" fmla="*/ 62 w 3179"/>
              <a:gd name="T9" fmla="*/ 1417 h 3023"/>
              <a:gd name="T10" fmla="*/ 229 w 3179"/>
              <a:gd name="T11" fmla="*/ 917 h 3023"/>
              <a:gd name="T12" fmla="*/ 1323 w 3179"/>
              <a:gd name="T13" fmla="*/ 115 h 3023"/>
              <a:gd name="T14" fmla="*/ 1854 w 3179"/>
              <a:gd name="T15" fmla="*/ 115 h 3023"/>
              <a:gd name="T16" fmla="*/ 2959 w 3179"/>
              <a:gd name="T17" fmla="*/ 917 h 3023"/>
              <a:gd name="T18" fmla="*/ 3115 w 3179"/>
              <a:gd name="T19" fmla="*/ 1417 h 3023"/>
              <a:gd name="T20" fmla="*/ 2698 w 3179"/>
              <a:gd name="T21" fmla="*/ 2709 h 3023"/>
              <a:gd name="T22" fmla="*/ 2271 w 3179"/>
              <a:gd name="T23" fmla="*/ 3022 h 3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79" h="3023">
                <a:moveTo>
                  <a:pt x="2271" y="3022"/>
                </a:moveTo>
                <a:lnTo>
                  <a:pt x="2271" y="3022"/>
                </a:lnTo>
                <a:cubicBezTo>
                  <a:pt x="906" y="3022"/>
                  <a:pt x="906" y="3022"/>
                  <a:pt x="906" y="3022"/>
                </a:cubicBezTo>
                <a:cubicBezTo>
                  <a:pt x="718" y="3022"/>
                  <a:pt x="541" y="2897"/>
                  <a:pt x="479" y="2709"/>
                </a:cubicBezTo>
                <a:cubicBezTo>
                  <a:pt x="62" y="1417"/>
                  <a:pt x="62" y="1417"/>
                  <a:pt x="62" y="1417"/>
                </a:cubicBezTo>
                <a:cubicBezTo>
                  <a:pt x="0" y="1230"/>
                  <a:pt x="73" y="1032"/>
                  <a:pt x="229" y="917"/>
                </a:cubicBezTo>
                <a:cubicBezTo>
                  <a:pt x="1323" y="115"/>
                  <a:pt x="1323" y="115"/>
                  <a:pt x="1323" y="115"/>
                </a:cubicBezTo>
                <a:cubicBezTo>
                  <a:pt x="1490" y="0"/>
                  <a:pt x="1698" y="0"/>
                  <a:pt x="1854" y="115"/>
                </a:cubicBezTo>
                <a:cubicBezTo>
                  <a:pt x="2959" y="917"/>
                  <a:pt x="2959" y="917"/>
                  <a:pt x="2959" y="917"/>
                </a:cubicBezTo>
                <a:cubicBezTo>
                  <a:pt x="3115" y="1032"/>
                  <a:pt x="3178" y="1230"/>
                  <a:pt x="3115" y="1417"/>
                </a:cubicBezTo>
                <a:cubicBezTo>
                  <a:pt x="2698" y="2709"/>
                  <a:pt x="2698" y="2709"/>
                  <a:pt x="2698" y="2709"/>
                </a:cubicBezTo>
                <a:cubicBezTo>
                  <a:pt x="2636" y="2897"/>
                  <a:pt x="2469" y="3022"/>
                  <a:pt x="2271" y="3022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360">
            <a:extLst>
              <a:ext uri="{FF2B5EF4-FFF2-40B4-BE49-F238E27FC236}">
                <a16:creationId xmlns:a16="http://schemas.microsoft.com/office/drawing/2014/main" id="{9C6FD464-1F49-D347-9CDD-A5420FDFB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2312" y="9301720"/>
            <a:ext cx="2712734" cy="2581049"/>
          </a:xfrm>
          <a:custGeom>
            <a:avLst/>
            <a:gdLst>
              <a:gd name="T0" fmla="*/ 906 w 3179"/>
              <a:gd name="T1" fmla="*/ 3022 h 3023"/>
              <a:gd name="T2" fmla="*/ 906 w 3179"/>
              <a:gd name="T3" fmla="*/ 3022 h 3023"/>
              <a:gd name="T4" fmla="*/ 2272 w 3179"/>
              <a:gd name="T5" fmla="*/ 3022 h 3023"/>
              <a:gd name="T6" fmla="*/ 2699 w 3179"/>
              <a:gd name="T7" fmla="*/ 2709 h 3023"/>
              <a:gd name="T8" fmla="*/ 3116 w 3179"/>
              <a:gd name="T9" fmla="*/ 1417 h 3023"/>
              <a:gd name="T10" fmla="*/ 2959 w 3179"/>
              <a:gd name="T11" fmla="*/ 917 h 3023"/>
              <a:gd name="T12" fmla="*/ 1855 w 3179"/>
              <a:gd name="T13" fmla="*/ 115 h 3023"/>
              <a:gd name="T14" fmla="*/ 1323 w 3179"/>
              <a:gd name="T15" fmla="*/ 115 h 3023"/>
              <a:gd name="T16" fmla="*/ 229 w 3179"/>
              <a:gd name="T17" fmla="*/ 917 h 3023"/>
              <a:gd name="T18" fmla="*/ 63 w 3179"/>
              <a:gd name="T19" fmla="*/ 1417 h 3023"/>
              <a:gd name="T20" fmla="*/ 479 w 3179"/>
              <a:gd name="T21" fmla="*/ 2709 h 3023"/>
              <a:gd name="T22" fmla="*/ 906 w 3179"/>
              <a:gd name="T23" fmla="*/ 3022 h 3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79" h="3023">
                <a:moveTo>
                  <a:pt x="906" y="3022"/>
                </a:moveTo>
                <a:lnTo>
                  <a:pt x="906" y="3022"/>
                </a:lnTo>
                <a:cubicBezTo>
                  <a:pt x="2272" y="3022"/>
                  <a:pt x="2272" y="3022"/>
                  <a:pt x="2272" y="3022"/>
                </a:cubicBezTo>
                <a:cubicBezTo>
                  <a:pt x="2470" y="3022"/>
                  <a:pt x="2636" y="2897"/>
                  <a:pt x="2699" y="2709"/>
                </a:cubicBezTo>
                <a:cubicBezTo>
                  <a:pt x="3116" y="1417"/>
                  <a:pt x="3116" y="1417"/>
                  <a:pt x="3116" y="1417"/>
                </a:cubicBezTo>
                <a:cubicBezTo>
                  <a:pt x="3178" y="1230"/>
                  <a:pt x="3116" y="1032"/>
                  <a:pt x="2959" y="917"/>
                </a:cubicBezTo>
                <a:cubicBezTo>
                  <a:pt x="1855" y="115"/>
                  <a:pt x="1855" y="115"/>
                  <a:pt x="1855" y="115"/>
                </a:cubicBezTo>
                <a:cubicBezTo>
                  <a:pt x="1698" y="0"/>
                  <a:pt x="1490" y="0"/>
                  <a:pt x="1323" y="115"/>
                </a:cubicBezTo>
                <a:cubicBezTo>
                  <a:pt x="229" y="917"/>
                  <a:pt x="229" y="917"/>
                  <a:pt x="229" y="917"/>
                </a:cubicBezTo>
                <a:cubicBezTo>
                  <a:pt x="73" y="1032"/>
                  <a:pt x="0" y="1230"/>
                  <a:pt x="63" y="1417"/>
                </a:cubicBezTo>
                <a:cubicBezTo>
                  <a:pt x="479" y="2709"/>
                  <a:pt x="479" y="2709"/>
                  <a:pt x="479" y="2709"/>
                </a:cubicBezTo>
                <a:cubicBezTo>
                  <a:pt x="542" y="2897"/>
                  <a:pt x="719" y="3022"/>
                  <a:pt x="906" y="3022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361">
            <a:extLst>
              <a:ext uri="{FF2B5EF4-FFF2-40B4-BE49-F238E27FC236}">
                <a16:creationId xmlns:a16="http://schemas.microsoft.com/office/drawing/2014/main" id="{6121922C-1EE5-A942-9CCC-4F1827451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6437" y="5027563"/>
            <a:ext cx="2712736" cy="2577285"/>
          </a:xfrm>
          <a:custGeom>
            <a:avLst/>
            <a:gdLst>
              <a:gd name="T0" fmla="*/ 229 w 3179"/>
              <a:gd name="T1" fmla="*/ 917 h 3021"/>
              <a:gd name="T2" fmla="*/ 229 w 3179"/>
              <a:gd name="T3" fmla="*/ 917 h 3021"/>
              <a:gd name="T4" fmla="*/ 1323 w 3179"/>
              <a:gd name="T5" fmla="*/ 115 h 3021"/>
              <a:gd name="T6" fmla="*/ 1855 w 3179"/>
              <a:gd name="T7" fmla="*/ 115 h 3021"/>
              <a:gd name="T8" fmla="*/ 2959 w 3179"/>
              <a:gd name="T9" fmla="*/ 906 h 3021"/>
              <a:gd name="T10" fmla="*/ 3116 w 3179"/>
              <a:gd name="T11" fmla="*/ 1417 h 3021"/>
              <a:gd name="T12" fmla="*/ 2699 w 3179"/>
              <a:gd name="T13" fmla="*/ 2708 h 3021"/>
              <a:gd name="T14" fmla="*/ 2272 w 3179"/>
              <a:gd name="T15" fmla="*/ 3020 h 3021"/>
              <a:gd name="T16" fmla="*/ 917 w 3179"/>
              <a:gd name="T17" fmla="*/ 3020 h 3021"/>
              <a:gd name="T18" fmla="*/ 490 w 3179"/>
              <a:gd name="T19" fmla="*/ 2708 h 3021"/>
              <a:gd name="T20" fmla="*/ 63 w 3179"/>
              <a:gd name="T21" fmla="*/ 1417 h 3021"/>
              <a:gd name="T22" fmla="*/ 229 w 3179"/>
              <a:gd name="T23" fmla="*/ 917 h 3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79" h="3021">
                <a:moveTo>
                  <a:pt x="229" y="917"/>
                </a:moveTo>
                <a:lnTo>
                  <a:pt x="229" y="917"/>
                </a:lnTo>
                <a:cubicBezTo>
                  <a:pt x="1323" y="115"/>
                  <a:pt x="1323" y="115"/>
                  <a:pt x="1323" y="115"/>
                </a:cubicBezTo>
                <a:cubicBezTo>
                  <a:pt x="1480" y="0"/>
                  <a:pt x="1699" y="0"/>
                  <a:pt x="1855" y="115"/>
                </a:cubicBezTo>
                <a:cubicBezTo>
                  <a:pt x="2959" y="906"/>
                  <a:pt x="2959" y="906"/>
                  <a:pt x="2959" y="906"/>
                </a:cubicBezTo>
                <a:cubicBezTo>
                  <a:pt x="3116" y="1021"/>
                  <a:pt x="3178" y="1229"/>
                  <a:pt x="3116" y="1417"/>
                </a:cubicBezTo>
                <a:cubicBezTo>
                  <a:pt x="2699" y="2708"/>
                  <a:pt x="2699" y="2708"/>
                  <a:pt x="2699" y="2708"/>
                </a:cubicBezTo>
                <a:cubicBezTo>
                  <a:pt x="2647" y="2895"/>
                  <a:pt x="2470" y="3020"/>
                  <a:pt x="2272" y="3020"/>
                </a:cubicBezTo>
                <a:cubicBezTo>
                  <a:pt x="917" y="3020"/>
                  <a:pt x="917" y="3020"/>
                  <a:pt x="917" y="3020"/>
                </a:cubicBezTo>
                <a:cubicBezTo>
                  <a:pt x="719" y="3020"/>
                  <a:pt x="542" y="2895"/>
                  <a:pt x="490" y="2708"/>
                </a:cubicBezTo>
                <a:cubicBezTo>
                  <a:pt x="63" y="1417"/>
                  <a:pt x="63" y="1417"/>
                  <a:pt x="63" y="1417"/>
                </a:cubicBezTo>
                <a:cubicBezTo>
                  <a:pt x="0" y="1229"/>
                  <a:pt x="73" y="1031"/>
                  <a:pt x="229" y="917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362">
            <a:extLst>
              <a:ext uri="{FF2B5EF4-FFF2-40B4-BE49-F238E27FC236}">
                <a16:creationId xmlns:a16="http://schemas.microsoft.com/office/drawing/2014/main" id="{F69EF347-F7F6-4F4C-89D8-A9988DB4E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726" y="7601087"/>
            <a:ext cx="2712734" cy="2581049"/>
          </a:xfrm>
          <a:custGeom>
            <a:avLst/>
            <a:gdLst>
              <a:gd name="T0" fmla="*/ 62 w 3179"/>
              <a:gd name="T1" fmla="*/ 1605 h 3023"/>
              <a:gd name="T2" fmla="*/ 62 w 3179"/>
              <a:gd name="T3" fmla="*/ 1605 h 3023"/>
              <a:gd name="T4" fmla="*/ 479 w 3179"/>
              <a:gd name="T5" fmla="*/ 313 h 3023"/>
              <a:gd name="T6" fmla="*/ 906 w 3179"/>
              <a:gd name="T7" fmla="*/ 0 h 3023"/>
              <a:gd name="T8" fmla="*/ 2261 w 3179"/>
              <a:gd name="T9" fmla="*/ 0 h 3023"/>
              <a:gd name="T10" fmla="*/ 2688 w 3179"/>
              <a:gd name="T11" fmla="*/ 313 h 3023"/>
              <a:gd name="T12" fmla="*/ 3115 w 3179"/>
              <a:gd name="T13" fmla="*/ 1605 h 3023"/>
              <a:gd name="T14" fmla="*/ 2948 w 3179"/>
              <a:gd name="T15" fmla="*/ 2105 h 3023"/>
              <a:gd name="T16" fmla="*/ 1854 w 3179"/>
              <a:gd name="T17" fmla="*/ 2907 h 3023"/>
              <a:gd name="T18" fmla="*/ 1323 w 3179"/>
              <a:gd name="T19" fmla="*/ 2907 h 3023"/>
              <a:gd name="T20" fmla="*/ 218 w 3179"/>
              <a:gd name="T21" fmla="*/ 2105 h 3023"/>
              <a:gd name="T22" fmla="*/ 62 w 3179"/>
              <a:gd name="T23" fmla="*/ 1605 h 3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79" h="3023">
                <a:moveTo>
                  <a:pt x="62" y="1605"/>
                </a:moveTo>
                <a:lnTo>
                  <a:pt x="62" y="1605"/>
                </a:lnTo>
                <a:cubicBezTo>
                  <a:pt x="479" y="313"/>
                  <a:pt x="479" y="313"/>
                  <a:pt x="479" y="313"/>
                </a:cubicBezTo>
                <a:cubicBezTo>
                  <a:pt x="541" y="125"/>
                  <a:pt x="708" y="0"/>
                  <a:pt x="906" y="0"/>
                </a:cubicBezTo>
                <a:cubicBezTo>
                  <a:pt x="2261" y="0"/>
                  <a:pt x="2261" y="0"/>
                  <a:pt x="2261" y="0"/>
                </a:cubicBezTo>
                <a:cubicBezTo>
                  <a:pt x="2459" y="0"/>
                  <a:pt x="2636" y="125"/>
                  <a:pt x="2688" y="313"/>
                </a:cubicBezTo>
                <a:cubicBezTo>
                  <a:pt x="3115" y="1605"/>
                  <a:pt x="3115" y="1605"/>
                  <a:pt x="3115" y="1605"/>
                </a:cubicBezTo>
                <a:cubicBezTo>
                  <a:pt x="3178" y="1782"/>
                  <a:pt x="3115" y="1990"/>
                  <a:pt x="2948" y="2105"/>
                </a:cubicBezTo>
                <a:cubicBezTo>
                  <a:pt x="1854" y="2907"/>
                  <a:pt x="1854" y="2907"/>
                  <a:pt x="1854" y="2907"/>
                </a:cubicBezTo>
                <a:cubicBezTo>
                  <a:pt x="1698" y="3022"/>
                  <a:pt x="1479" y="3022"/>
                  <a:pt x="1323" y="2907"/>
                </a:cubicBezTo>
                <a:cubicBezTo>
                  <a:pt x="218" y="2105"/>
                  <a:pt x="218" y="2105"/>
                  <a:pt x="218" y="2105"/>
                </a:cubicBezTo>
                <a:cubicBezTo>
                  <a:pt x="62" y="1990"/>
                  <a:pt x="0" y="1792"/>
                  <a:pt x="62" y="1605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363">
            <a:extLst>
              <a:ext uri="{FF2B5EF4-FFF2-40B4-BE49-F238E27FC236}">
                <a16:creationId xmlns:a16="http://schemas.microsoft.com/office/drawing/2014/main" id="{03F0EF23-AF36-4F48-AD1D-AB170E285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9893" y="8383679"/>
            <a:ext cx="827742" cy="959427"/>
          </a:xfrm>
          <a:custGeom>
            <a:avLst/>
            <a:gdLst>
              <a:gd name="T0" fmla="*/ 490 w 970"/>
              <a:gd name="T1" fmla="*/ 1125 h 1126"/>
              <a:gd name="T2" fmla="*/ 490 w 970"/>
              <a:gd name="T3" fmla="*/ 1125 h 1126"/>
              <a:gd name="T4" fmla="*/ 469 w 970"/>
              <a:gd name="T5" fmla="*/ 1125 h 1126"/>
              <a:gd name="T6" fmla="*/ 198 w 970"/>
              <a:gd name="T7" fmla="*/ 917 h 1126"/>
              <a:gd name="T8" fmla="*/ 0 w 970"/>
              <a:gd name="T9" fmla="*/ 240 h 1126"/>
              <a:gd name="T10" fmla="*/ 21 w 970"/>
              <a:gd name="T11" fmla="*/ 177 h 1126"/>
              <a:gd name="T12" fmla="*/ 83 w 970"/>
              <a:gd name="T13" fmla="*/ 146 h 1126"/>
              <a:gd name="T14" fmla="*/ 438 w 970"/>
              <a:gd name="T15" fmla="*/ 21 h 1126"/>
              <a:gd name="T16" fmla="*/ 542 w 970"/>
              <a:gd name="T17" fmla="*/ 21 h 1126"/>
              <a:gd name="T18" fmla="*/ 886 w 970"/>
              <a:gd name="T19" fmla="*/ 146 h 1126"/>
              <a:gd name="T20" fmla="*/ 948 w 970"/>
              <a:gd name="T21" fmla="*/ 177 h 1126"/>
              <a:gd name="T22" fmla="*/ 969 w 970"/>
              <a:gd name="T23" fmla="*/ 240 h 1126"/>
              <a:gd name="T24" fmla="*/ 771 w 970"/>
              <a:gd name="T25" fmla="*/ 917 h 1126"/>
              <a:gd name="T26" fmla="*/ 500 w 970"/>
              <a:gd name="T27" fmla="*/ 1125 h 1126"/>
              <a:gd name="T28" fmla="*/ 490 w 970"/>
              <a:gd name="T29" fmla="*/ 1125 h 1126"/>
              <a:gd name="T30" fmla="*/ 469 w 970"/>
              <a:gd name="T31" fmla="*/ 1073 h 1126"/>
              <a:gd name="T32" fmla="*/ 469 w 970"/>
              <a:gd name="T33" fmla="*/ 1073 h 1126"/>
              <a:gd name="T34" fmla="*/ 490 w 970"/>
              <a:gd name="T35" fmla="*/ 63 h 1126"/>
              <a:gd name="T36" fmla="*/ 490 w 970"/>
              <a:gd name="T37" fmla="*/ 63 h 1126"/>
              <a:gd name="T38" fmla="*/ 469 w 970"/>
              <a:gd name="T39" fmla="*/ 73 h 1126"/>
              <a:gd name="T40" fmla="*/ 83 w 970"/>
              <a:gd name="T41" fmla="*/ 209 h 1126"/>
              <a:gd name="T42" fmla="*/ 63 w 970"/>
              <a:gd name="T43" fmla="*/ 219 h 1126"/>
              <a:gd name="T44" fmla="*/ 63 w 970"/>
              <a:gd name="T45" fmla="*/ 240 h 1126"/>
              <a:gd name="T46" fmla="*/ 250 w 970"/>
              <a:gd name="T47" fmla="*/ 886 h 1126"/>
              <a:gd name="T48" fmla="*/ 490 w 970"/>
              <a:gd name="T49" fmla="*/ 1063 h 1126"/>
              <a:gd name="T50" fmla="*/ 719 w 970"/>
              <a:gd name="T51" fmla="*/ 886 h 1126"/>
              <a:gd name="T52" fmla="*/ 917 w 970"/>
              <a:gd name="T53" fmla="*/ 240 h 1126"/>
              <a:gd name="T54" fmla="*/ 907 w 970"/>
              <a:gd name="T55" fmla="*/ 219 h 1126"/>
              <a:gd name="T56" fmla="*/ 886 w 970"/>
              <a:gd name="T57" fmla="*/ 209 h 1126"/>
              <a:gd name="T58" fmla="*/ 500 w 970"/>
              <a:gd name="T59" fmla="*/ 73 h 1126"/>
              <a:gd name="T60" fmla="*/ 490 w 970"/>
              <a:gd name="T61" fmla="*/ 63 h 1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70" h="1126">
                <a:moveTo>
                  <a:pt x="490" y="1125"/>
                </a:moveTo>
                <a:lnTo>
                  <a:pt x="490" y="1125"/>
                </a:lnTo>
                <a:cubicBezTo>
                  <a:pt x="480" y="1125"/>
                  <a:pt x="480" y="1125"/>
                  <a:pt x="469" y="1125"/>
                </a:cubicBezTo>
                <a:cubicBezTo>
                  <a:pt x="469" y="1125"/>
                  <a:pt x="282" y="1032"/>
                  <a:pt x="198" y="917"/>
                </a:cubicBezTo>
                <a:cubicBezTo>
                  <a:pt x="63" y="709"/>
                  <a:pt x="11" y="375"/>
                  <a:pt x="0" y="240"/>
                </a:cubicBezTo>
                <a:cubicBezTo>
                  <a:pt x="0" y="219"/>
                  <a:pt x="0" y="198"/>
                  <a:pt x="21" y="177"/>
                </a:cubicBezTo>
                <a:cubicBezTo>
                  <a:pt x="31" y="156"/>
                  <a:pt x="52" y="146"/>
                  <a:pt x="83" y="146"/>
                </a:cubicBezTo>
                <a:cubicBezTo>
                  <a:pt x="261" y="136"/>
                  <a:pt x="375" y="63"/>
                  <a:pt x="438" y="21"/>
                </a:cubicBezTo>
                <a:cubicBezTo>
                  <a:pt x="469" y="0"/>
                  <a:pt x="511" y="0"/>
                  <a:pt x="542" y="21"/>
                </a:cubicBezTo>
                <a:cubicBezTo>
                  <a:pt x="594" y="63"/>
                  <a:pt x="709" y="136"/>
                  <a:pt x="886" y="146"/>
                </a:cubicBezTo>
                <a:cubicBezTo>
                  <a:pt x="917" y="146"/>
                  <a:pt x="938" y="156"/>
                  <a:pt x="948" y="177"/>
                </a:cubicBezTo>
                <a:cubicBezTo>
                  <a:pt x="969" y="198"/>
                  <a:pt x="969" y="219"/>
                  <a:pt x="969" y="240"/>
                </a:cubicBezTo>
                <a:cubicBezTo>
                  <a:pt x="959" y="375"/>
                  <a:pt x="917" y="709"/>
                  <a:pt x="771" y="917"/>
                </a:cubicBezTo>
                <a:cubicBezTo>
                  <a:pt x="688" y="1042"/>
                  <a:pt x="511" y="1125"/>
                  <a:pt x="500" y="1125"/>
                </a:cubicBezTo>
                <a:cubicBezTo>
                  <a:pt x="490" y="1125"/>
                  <a:pt x="490" y="1125"/>
                  <a:pt x="490" y="1125"/>
                </a:cubicBezTo>
                <a:close/>
                <a:moveTo>
                  <a:pt x="469" y="1073"/>
                </a:moveTo>
                <a:lnTo>
                  <a:pt x="469" y="1073"/>
                </a:lnTo>
                <a:close/>
                <a:moveTo>
                  <a:pt x="490" y="63"/>
                </a:moveTo>
                <a:lnTo>
                  <a:pt x="490" y="63"/>
                </a:lnTo>
                <a:cubicBezTo>
                  <a:pt x="480" y="63"/>
                  <a:pt x="469" y="73"/>
                  <a:pt x="469" y="73"/>
                </a:cubicBezTo>
                <a:cubicBezTo>
                  <a:pt x="407" y="115"/>
                  <a:pt x="282" y="188"/>
                  <a:pt x="83" y="209"/>
                </a:cubicBezTo>
                <a:cubicBezTo>
                  <a:pt x="73" y="209"/>
                  <a:pt x="73" y="209"/>
                  <a:pt x="63" y="219"/>
                </a:cubicBezTo>
                <a:cubicBezTo>
                  <a:pt x="63" y="219"/>
                  <a:pt x="63" y="230"/>
                  <a:pt x="63" y="240"/>
                </a:cubicBezTo>
                <a:cubicBezTo>
                  <a:pt x="73" y="365"/>
                  <a:pt x="115" y="688"/>
                  <a:pt x="250" y="886"/>
                </a:cubicBezTo>
                <a:cubicBezTo>
                  <a:pt x="313" y="969"/>
                  <a:pt x="448" y="1042"/>
                  <a:pt x="490" y="1063"/>
                </a:cubicBezTo>
                <a:cubicBezTo>
                  <a:pt x="532" y="1042"/>
                  <a:pt x="657" y="969"/>
                  <a:pt x="719" y="886"/>
                </a:cubicBezTo>
                <a:cubicBezTo>
                  <a:pt x="855" y="688"/>
                  <a:pt x="896" y="365"/>
                  <a:pt x="917" y="240"/>
                </a:cubicBezTo>
                <a:cubicBezTo>
                  <a:pt x="917" y="230"/>
                  <a:pt x="907" y="219"/>
                  <a:pt x="907" y="219"/>
                </a:cubicBezTo>
                <a:cubicBezTo>
                  <a:pt x="896" y="209"/>
                  <a:pt x="896" y="209"/>
                  <a:pt x="886" y="209"/>
                </a:cubicBezTo>
                <a:cubicBezTo>
                  <a:pt x="688" y="188"/>
                  <a:pt x="563" y="115"/>
                  <a:pt x="500" y="73"/>
                </a:cubicBezTo>
                <a:lnTo>
                  <a:pt x="490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364">
            <a:extLst>
              <a:ext uri="{FF2B5EF4-FFF2-40B4-BE49-F238E27FC236}">
                <a16:creationId xmlns:a16="http://schemas.microsoft.com/office/drawing/2014/main" id="{F18535CF-82C1-2948-971F-FF5B983CE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9502" y="8846461"/>
            <a:ext cx="312286" cy="221986"/>
          </a:xfrm>
          <a:custGeom>
            <a:avLst/>
            <a:gdLst>
              <a:gd name="T0" fmla="*/ 322 w 365"/>
              <a:gd name="T1" fmla="*/ 261 h 262"/>
              <a:gd name="T2" fmla="*/ 322 w 365"/>
              <a:gd name="T3" fmla="*/ 261 h 262"/>
              <a:gd name="T4" fmla="*/ 41 w 365"/>
              <a:gd name="T5" fmla="*/ 261 h 262"/>
              <a:gd name="T6" fmla="*/ 0 w 365"/>
              <a:gd name="T7" fmla="*/ 219 h 262"/>
              <a:gd name="T8" fmla="*/ 0 w 365"/>
              <a:gd name="T9" fmla="*/ 42 h 262"/>
              <a:gd name="T10" fmla="*/ 41 w 365"/>
              <a:gd name="T11" fmla="*/ 0 h 262"/>
              <a:gd name="T12" fmla="*/ 322 w 365"/>
              <a:gd name="T13" fmla="*/ 0 h 262"/>
              <a:gd name="T14" fmla="*/ 364 w 365"/>
              <a:gd name="T15" fmla="*/ 42 h 262"/>
              <a:gd name="T16" fmla="*/ 364 w 365"/>
              <a:gd name="T17" fmla="*/ 219 h 262"/>
              <a:gd name="T18" fmla="*/ 322 w 365"/>
              <a:gd name="T19" fmla="*/ 261 h 262"/>
              <a:gd name="T20" fmla="*/ 62 w 365"/>
              <a:gd name="T21" fmla="*/ 198 h 262"/>
              <a:gd name="T22" fmla="*/ 62 w 365"/>
              <a:gd name="T23" fmla="*/ 198 h 262"/>
              <a:gd name="T24" fmla="*/ 302 w 365"/>
              <a:gd name="T25" fmla="*/ 198 h 262"/>
              <a:gd name="T26" fmla="*/ 302 w 365"/>
              <a:gd name="T27" fmla="*/ 52 h 262"/>
              <a:gd name="T28" fmla="*/ 62 w 365"/>
              <a:gd name="T29" fmla="*/ 52 h 262"/>
              <a:gd name="T30" fmla="*/ 62 w 365"/>
              <a:gd name="T31" fmla="*/ 198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65" h="262">
                <a:moveTo>
                  <a:pt x="322" y="261"/>
                </a:moveTo>
                <a:lnTo>
                  <a:pt x="322" y="261"/>
                </a:lnTo>
                <a:cubicBezTo>
                  <a:pt x="41" y="261"/>
                  <a:pt x="41" y="261"/>
                  <a:pt x="41" y="261"/>
                </a:cubicBezTo>
                <a:cubicBezTo>
                  <a:pt x="20" y="261"/>
                  <a:pt x="0" y="240"/>
                  <a:pt x="0" y="219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21"/>
                  <a:pt x="20" y="0"/>
                  <a:pt x="41" y="0"/>
                </a:cubicBezTo>
                <a:cubicBezTo>
                  <a:pt x="322" y="0"/>
                  <a:pt x="322" y="0"/>
                  <a:pt x="322" y="0"/>
                </a:cubicBezTo>
                <a:cubicBezTo>
                  <a:pt x="343" y="0"/>
                  <a:pt x="364" y="21"/>
                  <a:pt x="364" y="42"/>
                </a:cubicBezTo>
                <a:cubicBezTo>
                  <a:pt x="364" y="219"/>
                  <a:pt x="364" y="219"/>
                  <a:pt x="364" y="219"/>
                </a:cubicBezTo>
                <a:cubicBezTo>
                  <a:pt x="364" y="240"/>
                  <a:pt x="343" y="261"/>
                  <a:pt x="322" y="261"/>
                </a:cubicBezTo>
                <a:close/>
                <a:moveTo>
                  <a:pt x="62" y="198"/>
                </a:moveTo>
                <a:lnTo>
                  <a:pt x="62" y="198"/>
                </a:lnTo>
                <a:cubicBezTo>
                  <a:pt x="302" y="198"/>
                  <a:pt x="302" y="198"/>
                  <a:pt x="302" y="198"/>
                </a:cubicBezTo>
                <a:cubicBezTo>
                  <a:pt x="302" y="52"/>
                  <a:pt x="302" y="52"/>
                  <a:pt x="302" y="52"/>
                </a:cubicBezTo>
                <a:cubicBezTo>
                  <a:pt x="62" y="52"/>
                  <a:pt x="62" y="52"/>
                  <a:pt x="62" y="52"/>
                </a:cubicBezTo>
                <a:lnTo>
                  <a:pt x="62" y="1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365">
            <a:extLst>
              <a:ext uri="{FF2B5EF4-FFF2-40B4-BE49-F238E27FC236}">
                <a16:creationId xmlns:a16="http://schemas.microsoft.com/office/drawing/2014/main" id="{1E2F8D05-D84E-8940-A334-A1BB129D5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5840" y="8669626"/>
            <a:ext cx="259609" cy="221984"/>
          </a:xfrm>
          <a:custGeom>
            <a:avLst/>
            <a:gdLst>
              <a:gd name="T0" fmla="*/ 281 w 303"/>
              <a:gd name="T1" fmla="*/ 260 h 261"/>
              <a:gd name="T2" fmla="*/ 281 w 303"/>
              <a:gd name="T3" fmla="*/ 260 h 261"/>
              <a:gd name="T4" fmla="*/ 250 w 303"/>
              <a:gd name="T5" fmla="*/ 229 h 261"/>
              <a:gd name="T6" fmla="*/ 250 w 303"/>
              <a:gd name="T7" fmla="*/ 156 h 261"/>
              <a:gd name="T8" fmla="*/ 156 w 303"/>
              <a:gd name="T9" fmla="*/ 62 h 261"/>
              <a:gd name="T10" fmla="*/ 52 w 303"/>
              <a:gd name="T11" fmla="*/ 156 h 261"/>
              <a:gd name="T12" fmla="*/ 52 w 303"/>
              <a:gd name="T13" fmla="*/ 229 h 261"/>
              <a:gd name="T14" fmla="*/ 31 w 303"/>
              <a:gd name="T15" fmla="*/ 260 h 261"/>
              <a:gd name="T16" fmla="*/ 31 w 303"/>
              <a:gd name="T17" fmla="*/ 260 h 261"/>
              <a:gd name="T18" fmla="*/ 0 w 303"/>
              <a:gd name="T19" fmla="*/ 229 h 261"/>
              <a:gd name="T20" fmla="*/ 0 w 303"/>
              <a:gd name="T21" fmla="*/ 156 h 261"/>
              <a:gd name="T22" fmla="*/ 156 w 303"/>
              <a:gd name="T23" fmla="*/ 0 h 261"/>
              <a:gd name="T24" fmla="*/ 302 w 303"/>
              <a:gd name="T25" fmla="*/ 156 h 261"/>
              <a:gd name="T26" fmla="*/ 302 w 303"/>
              <a:gd name="T27" fmla="*/ 229 h 261"/>
              <a:gd name="T28" fmla="*/ 281 w 303"/>
              <a:gd name="T29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3" h="261">
                <a:moveTo>
                  <a:pt x="281" y="260"/>
                </a:moveTo>
                <a:lnTo>
                  <a:pt x="281" y="260"/>
                </a:lnTo>
                <a:cubicBezTo>
                  <a:pt x="260" y="260"/>
                  <a:pt x="250" y="250"/>
                  <a:pt x="250" y="229"/>
                </a:cubicBezTo>
                <a:cubicBezTo>
                  <a:pt x="250" y="156"/>
                  <a:pt x="250" y="156"/>
                  <a:pt x="250" y="156"/>
                </a:cubicBezTo>
                <a:cubicBezTo>
                  <a:pt x="250" y="104"/>
                  <a:pt x="208" y="62"/>
                  <a:pt x="156" y="62"/>
                </a:cubicBezTo>
                <a:cubicBezTo>
                  <a:pt x="94" y="62"/>
                  <a:pt x="52" y="104"/>
                  <a:pt x="52" y="156"/>
                </a:cubicBezTo>
                <a:cubicBezTo>
                  <a:pt x="52" y="229"/>
                  <a:pt x="52" y="229"/>
                  <a:pt x="52" y="229"/>
                </a:cubicBezTo>
                <a:cubicBezTo>
                  <a:pt x="52" y="250"/>
                  <a:pt x="41" y="260"/>
                  <a:pt x="31" y="260"/>
                </a:cubicBezTo>
                <a:lnTo>
                  <a:pt x="31" y="260"/>
                </a:lnTo>
                <a:cubicBezTo>
                  <a:pt x="10" y="260"/>
                  <a:pt x="0" y="250"/>
                  <a:pt x="0" y="229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73"/>
                  <a:pt x="62" y="0"/>
                  <a:pt x="156" y="0"/>
                </a:cubicBezTo>
                <a:cubicBezTo>
                  <a:pt x="239" y="0"/>
                  <a:pt x="302" y="73"/>
                  <a:pt x="302" y="156"/>
                </a:cubicBezTo>
                <a:cubicBezTo>
                  <a:pt x="302" y="229"/>
                  <a:pt x="302" y="229"/>
                  <a:pt x="302" y="229"/>
                </a:cubicBezTo>
                <a:cubicBezTo>
                  <a:pt x="302" y="250"/>
                  <a:pt x="291" y="260"/>
                  <a:pt x="281" y="2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366">
            <a:extLst>
              <a:ext uri="{FF2B5EF4-FFF2-40B4-BE49-F238E27FC236}">
                <a16:creationId xmlns:a16="http://schemas.microsoft.com/office/drawing/2014/main" id="{A4186F8A-B126-1643-A1E8-F62B032BE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2381" y="8075157"/>
            <a:ext cx="1121214" cy="71486"/>
          </a:xfrm>
          <a:custGeom>
            <a:avLst/>
            <a:gdLst>
              <a:gd name="T0" fmla="*/ 1270 w 1313"/>
              <a:gd name="T1" fmla="*/ 83 h 84"/>
              <a:gd name="T2" fmla="*/ 1270 w 1313"/>
              <a:gd name="T3" fmla="*/ 83 h 84"/>
              <a:gd name="T4" fmla="*/ 41 w 1313"/>
              <a:gd name="T5" fmla="*/ 83 h 84"/>
              <a:gd name="T6" fmla="*/ 0 w 1313"/>
              <a:gd name="T7" fmla="*/ 41 h 84"/>
              <a:gd name="T8" fmla="*/ 41 w 1313"/>
              <a:gd name="T9" fmla="*/ 0 h 84"/>
              <a:gd name="T10" fmla="*/ 1270 w 1313"/>
              <a:gd name="T11" fmla="*/ 0 h 84"/>
              <a:gd name="T12" fmla="*/ 1312 w 1313"/>
              <a:gd name="T13" fmla="*/ 41 h 84"/>
              <a:gd name="T14" fmla="*/ 1270 w 1313"/>
              <a:gd name="T15" fmla="*/ 83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3" h="84">
                <a:moveTo>
                  <a:pt x="1270" y="83"/>
                </a:moveTo>
                <a:lnTo>
                  <a:pt x="1270" y="83"/>
                </a:lnTo>
                <a:cubicBezTo>
                  <a:pt x="41" y="83"/>
                  <a:pt x="41" y="83"/>
                  <a:pt x="41" y="83"/>
                </a:cubicBezTo>
                <a:cubicBezTo>
                  <a:pt x="21" y="83"/>
                  <a:pt x="0" y="62"/>
                  <a:pt x="0" y="41"/>
                </a:cubicBezTo>
                <a:cubicBezTo>
                  <a:pt x="0" y="20"/>
                  <a:pt x="21" y="0"/>
                  <a:pt x="41" y="0"/>
                </a:cubicBezTo>
                <a:cubicBezTo>
                  <a:pt x="1270" y="0"/>
                  <a:pt x="1270" y="0"/>
                  <a:pt x="1270" y="0"/>
                </a:cubicBezTo>
                <a:cubicBezTo>
                  <a:pt x="1291" y="0"/>
                  <a:pt x="1312" y="20"/>
                  <a:pt x="1312" y="41"/>
                </a:cubicBezTo>
                <a:cubicBezTo>
                  <a:pt x="1312" y="62"/>
                  <a:pt x="1291" y="83"/>
                  <a:pt x="1270" y="8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367">
            <a:extLst>
              <a:ext uri="{FF2B5EF4-FFF2-40B4-BE49-F238E27FC236}">
                <a16:creationId xmlns:a16="http://schemas.microsoft.com/office/drawing/2014/main" id="{82654AFD-374C-0548-A439-B493B7C98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541" y="7939708"/>
            <a:ext cx="861605" cy="71486"/>
          </a:xfrm>
          <a:custGeom>
            <a:avLst/>
            <a:gdLst>
              <a:gd name="T0" fmla="*/ 968 w 1010"/>
              <a:gd name="T1" fmla="*/ 84 h 85"/>
              <a:gd name="T2" fmla="*/ 968 w 1010"/>
              <a:gd name="T3" fmla="*/ 84 h 85"/>
              <a:gd name="T4" fmla="*/ 41 w 1010"/>
              <a:gd name="T5" fmla="*/ 84 h 85"/>
              <a:gd name="T6" fmla="*/ 0 w 1010"/>
              <a:gd name="T7" fmla="*/ 42 h 85"/>
              <a:gd name="T8" fmla="*/ 41 w 1010"/>
              <a:gd name="T9" fmla="*/ 0 h 85"/>
              <a:gd name="T10" fmla="*/ 968 w 1010"/>
              <a:gd name="T11" fmla="*/ 0 h 85"/>
              <a:gd name="T12" fmla="*/ 1009 w 1010"/>
              <a:gd name="T13" fmla="*/ 42 h 85"/>
              <a:gd name="T14" fmla="*/ 968 w 1010"/>
              <a:gd name="T15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0" h="85">
                <a:moveTo>
                  <a:pt x="968" y="84"/>
                </a:moveTo>
                <a:lnTo>
                  <a:pt x="968" y="84"/>
                </a:lnTo>
                <a:cubicBezTo>
                  <a:pt x="41" y="84"/>
                  <a:pt x="41" y="84"/>
                  <a:pt x="41" y="84"/>
                </a:cubicBezTo>
                <a:cubicBezTo>
                  <a:pt x="20" y="84"/>
                  <a:pt x="0" y="63"/>
                  <a:pt x="0" y="42"/>
                </a:cubicBezTo>
                <a:cubicBezTo>
                  <a:pt x="0" y="21"/>
                  <a:pt x="20" y="0"/>
                  <a:pt x="41" y="0"/>
                </a:cubicBezTo>
                <a:cubicBezTo>
                  <a:pt x="968" y="0"/>
                  <a:pt x="968" y="0"/>
                  <a:pt x="968" y="0"/>
                </a:cubicBezTo>
                <a:cubicBezTo>
                  <a:pt x="988" y="0"/>
                  <a:pt x="1009" y="21"/>
                  <a:pt x="1009" y="42"/>
                </a:cubicBezTo>
                <a:cubicBezTo>
                  <a:pt x="1009" y="63"/>
                  <a:pt x="988" y="84"/>
                  <a:pt x="968" y="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368">
            <a:extLst>
              <a:ext uri="{FF2B5EF4-FFF2-40B4-BE49-F238E27FC236}">
                <a16:creationId xmlns:a16="http://schemas.microsoft.com/office/drawing/2014/main" id="{A57A0213-DD32-E245-B013-672C98E94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541" y="7281276"/>
            <a:ext cx="861605" cy="71488"/>
          </a:xfrm>
          <a:custGeom>
            <a:avLst/>
            <a:gdLst>
              <a:gd name="T0" fmla="*/ 968 w 1010"/>
              <a:gd name="T1" fmla="*/ 83 h 84"/>
              <a:gd name="T2" fmla="*/ 968 w 1010"/>
              <a:gd name="T3" fmla="*/ 83 h 84"/>
              <a:gd name="T4" fmla="*/ 52 w 1010"/>
              <a:gd name="T5" fmla="*/ 83 h 84"/>
              <a:gd name="T6" fmla="*/ 0 w 1010"/>
              <a:gd name="T7" fmla="*/ 42 h 84"/>
              <a:gd name="T8" fmla="*/ 52 w 1010"/>
              <a:gd name="T9" fmla="*/ 0 h 84"/>
              <a:gd name="T10" fmla="*/ 968 w 1010"/>
              <a:gd name="T11" fmla="*/ 0 h 84"/>
              <a:gd name="T12" fmla="*/ 1009 w 1010"/>
              <a:gd name="T13" fmla="*/ 42 h 84"/>
              <a:gd name="T14" fmla="*/ 968 w 1010"/>
              <a:gd name="T15" fmla="*/ 83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0" h="84">
                <a:moveTo>
                  <a:pt x="968" y="83"/>
                </a:moveTo>
                <a:lnTo>
                  <a:pt x="968" y="83"/>
                </a:lnTo>
                <a:cubicBezTo>
                  <a:pt x="52" y="83"/>
                  <a:pt x="52" y="83"/>
                  <a:pt x="52" y="83"/>
                </a:cubicBezTo>
                <a:cubicBezTo>
                  <a:pt x="20" y="83"/>
                  <a:pt x="0" y="63"/>
                  <a:pt x="0" y="42"/>
                </a:cubicBezTo>
                <a:cubicBezTo>
                  <a:pt x="0" y="21"/>
                  <a:pt x="20" y="0"/>
                  <a:pt x="52" y="0"/>
                </a:cubicBezTo>
                <a:cubicBezTo>
                  <a:pt x="968" y="0"/>
                  <a:pt x="968" y="0"/>
                  <a:pt x="968" y="0"/>
                </a:cubicBezTo>
                <a:cubicBezTo>
                  <a:pt x="999" y="0"/>
                  <a:pt x="1009" y="21"/>
                  <a:pt x="1009" y="42"/>
                </a:cubicBezTo>
                <a:cubicBezTo>
                  <a:pt x="1009" y="63"/>
                  <a:pt x="999" y="83"/>
                  <a:pt x="968" y="8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369">
            <a:extLst>
              <a:ext uri="{FF2B5EF4-FFF2-40B4-BE49-F238E27FC236}">
                <a16:creationId xmlns:a16="http://schemas.microsoft.com/office/drawing/2014/main" id="{B18CBEF7-9CBB-8B47-BD65-2C3F9376F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1990" y="7416725"/>
            <a:ext cx="71488" cy="470309"/>
          </a:xfrm>
          <a:custGeom>
            <a:avLst/>
            <a:gdLst>
              <a:gd name="T0" fmla="*/ 41 w 84"/>
              <a:gd name="T1" fmla="*/ 552 h 553"/>
              <a:gd name="T2" fmla="*/ 41 w 84"/>
              <a:gd name="T3" fmla="*/ 552 h 553"/>
              <a:gd name="T4" fmla="*/ 41 w 84"/>
              <a:gd name="T5" fmla="*/ 552 h 553"/>
              <a:gd name="T6" fmla="*/ 0 w 84"/>
              <a:gd name="T7" fmla="*/ 500 h 553"/>
              <a:gd name="T8" fmla="*/ 0 w 84"/>
              <a:gd name="T9" fmla="*/ 41 h 553"/>
              <a:gd name="T10" fmla="*/ 41 w 84"/>
              <a:gd name="T11" fmla="*/ 0 h 553"/>
              <a:gd name="T12" fmla="*/ 41 w 84"/>
              <a:gd name="T13" fmla="*/ 0 h 553"/>
              <a:gd name="T14" fmla="*/ 83 w 84"/>
              <a:gd name="T15" fmla="*/ 41 h 553"/>
              <a:gd name="T16" fmla="*/ 83 w 84"/>
              <a:gd name="T17" fmla="*/ 500 h 553"/>
              <a:gd name="T18" fmla="*/ 41 w 84"/>
              <a:gd name="T19" fmla="*/ 552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" h="553">
                <a:moveTo>
                  <a:pt x="41" y="552"/>
                </a:moveTo>
                <a:lnTo>
                  <a:pt x="41" y="552"/>
                </a:lnTo>
                <a:lnTo>
                  <a:pt x="41" y="552"/>
                </a:lnTo>
                <a:cubicBezTo>
                  <a:pt x="21" y="552"/>
                  <a:pt x="0" y="531"/>
                  <a:pt x="0" y="500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21"/>
                  <a:pt x="21" y="0"/>
                  <a:pt x="41" y="0"/>
                </a:cubicBezTo>
                <a:lnTo>
                  <a:pt x="41" y="0"/>
                </a:lnTo>
                <a:cubicBezTo>
                  <a:pt x="73" y="0"/>
                  <a:pt x="83" y="21"/>
                  <a:pt x="83" y="41"/>
                </a:cubicBezTo>
                <a:cubicBezTo>
                  <a:pt x="83" y="500"/>
                  <a:pt x="83" y="500"/>
                  <a:pt x="83" y="500"/>
                </a:cubicBezTo>
                <a:cubicBezTo>
                  <a:pt x="83" y="531"/>
                  <a:pt x="62" y="552"/>
                  <a:pt x="41" y="5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370">
            <a:extLst>
              <a:ext uri="{FF2B5EF4-FFF2-40B4-BE49-F238E27FC236}">
                <a16:creationId xmlns:a16="http://schemas.microsoft.com/office/drawing/2014/main" id="{09E2EDBC-DA72-974A-9FF0-7BB50E690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5362" y="7416725"/>
            <a:ext cx="71488" cy="470309"/>
          </a:xfrm>
          <a:custGeom>
            <a:avLst/>
            <a:gdLst>
              <a:gd name="T0" fmla="*/ 41 w 84"/>
              <a:gd name="T1" fmla="*/ 552 h 553"/>
              <a:gd name="T2" fmla="*/ 41 w 84"/>
              <a:gd name="T3" fmla="*/ 552 h 553"/>
              <a:gd name="T4" fmla="*/ 41 w 84"/>
              <a:gd name="T5" fmla="*/ 552 h 553"/>
              <a:gd name="T6" fmla="*/ 0 w 84"/>
              <a:gd name="T7" fmla="*/ 500 h 553"/>
              <a:gd name="T8" fmla="*/ 0 w 84"/>
              <a:gd name="T9" fmla="*/ 41 h 553"/>
              <a:gd name="T10" fmla="*/ 41 w 84"/>
              <a:gd name="T11" fmla="*/ 0 h 553"/>
              <a:gd name="T12" fmla="*/ 41 w 84"/>
              <a:gd name="T13" fmla="*/ 0 h 553"/>
              <a:gd name="T14" fmla="*/ 83 w 84"/>
              <a:gd name="T15" fmla="*/ 41 h 553"/>
              <a:gd name="T16" fmla="*/ 83 w 84"/>
              <a:gd name="T17" fmla="*/ 500 h 553"/>
              <a:gd name="T18" fmla="*/ 41 w 84"/>
              <a:gd name="T19" fmla="*/ 552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" h="553">
                <a:moveTo>
                  <a:pt x="41" y="552"/>
                </a:moveTo>
                <a:lnTo>
                  <a:pt x="41" y="552"/>
                </a:lnTo>
                <a:lnTo>
                  <a:pt x="41" y="552"/>
                </a:lnTo>
                <a:cubicBezTo>
                  <a:pt x="10" y="552"/>
                  <a:pt x="0" y="531"/>
                  <a:pt x="0" y="500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21"/>
                  <a:pt x="20" y="0"/>
                  <a:pt x="41" y="0"/>
                </a:cubicBezTo>
                <a:lnTo>
                  <a:pt x="41" y="0"/>
                </a:lnTo>
                <a:cubicBezTo>
                  <a:pt x="62" y="0"/>
                  <a:pt x="83" y="21"/>
                  <a:pt x="83" y="41"/>
                </a:cubicBezTo>
                <a:cubicBezTo>
                  <a:pt x="83" y="500"/>
                  <a:pt x="83" y="500"/>
                  <a:pt x="83" y="500"/>
                </a:cubicBezTo>
                <a:cubicBezTo>
                  <a:pt x="83" y="531"/>
                  <a:pt x="62" y="552"/>
                  <a:pt x="41" y="5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371">
            <a:extLst>
              <a:ext uri="{FF2B5EF4-FFF2-40B4-BE49-F238E27FC236}">
                <a16:creationId xmlns:a16="http://schemas.microsoft.com/office/drawing/2014/main" id="{F41B51DF-4E91-1744-ACDB-DE6A77DB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4973" y="7416725"/>
            <a:ext cx="79011" cy="470309"/>
          </a:xfrm>
          <a:custGeom>
            <a:avLst/>
            <a:gdLst>
              <a:gd name="T0" fmla="*/ 41 w 94"/>
              <a:gd name="T1" fmla="*/ 552 h 553"/>
              <a:gd name="T2" fmla="*/ 41 w 94"/>
              <a:gd name="T3" fmla="*/ 552 h 553"/>
              <a:gd name="T4" fmla="*/ 41 w 94"/>
              <a:gd name="T5" fmla="*/ 552 h 553"/>
              <a:gd name="T6" fmla="*/ 0 w 94"/>
              <a:gd name="T7" fmla="*/ 500 h 553"/>
              <a:gd name="T8" fmla="*/ 0 w 94"/>
              <a:gd name="T9" fmla="*/ 41 h 553"/>
              <a:gd name="T10" fmla="*/ 52 w 94"/>
              <a:gd name="T11" fmla="*/ 0 h 553"/>
              <a:gd name="T12" fmla="*/ 52 w 94"/>
              <a:gd name="T13" fmla="*/ 0 h 553"/>
              <a:gd name="T14" fmla="*/ 93 w 94"/>
              <a:gd name="T15" fmla="*/ 41 h 553"/>
              <a:gd name="T16" fmla="*/ 93 w 94"/>
              <a:gd name="T17" fmla="*/ 510 h 553"/>
              <a:gd name="T18" fmla="*/ 41 w 94"/>
              <a:gd name="T19" fmla="*/ 552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553">
                <a:moveTo>
                  <a:pt x="41" y="552"/>
                </a:moveTo>
                <a:lnTo>
                  <a:pt x="41" y="552"/>
                </a:lnTo>
                <a:lnTo>
                  <a:pt x="41" y="552"/>
                </a:lnTo>
                <a:cubicBezTo>
                  <a:pt x="21" y="552"/>
                  <a:pt x="0" y="531"/>
                  <a:pt x="0" y="500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21"/>
                  <a:pt x="21" y="0"/>
                  <a:pt x="52" y="0"/>
                </a:cubicBezTo>
                <a:lnTo>
                  <a:pt x="52" y="0"/>
                </a:lnTo>
                <a:cubicBezTo>
                  <a:pt x="73" y="0"/>
                  <a:pt x="93" y="21"/>
                  <a:pt x="93" y="41"/>
                </a:cubicBezTo>
                <a:cubicBezTo>
                  <a:pt x="93" y="510"/>
                  <a:pt x="93" y="510"/>
                  <a:pt x="93" y="510"/>
                </a:cubicBezTo>
                <a:cubicBezTo>
                  <a:pt x="93" y="531"/>
                  <a:pt x="73" y="552"/>
                  <a:pt x="41" y="5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372">
            <a:extLst>
              <a:ext uri="{FF2B5EF4-FFF2-40B4-BE49-F238E27FC236}">
                <a16:creationId xmlns:a16="http://schemas.microsoft.com/office/drawing/2014/main" id="{8D193DCD-4E07-0045-85F2-56D7B1994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4856" y="7059292"/>
            <a:ext cx="1140025" cy="233273"/>
          </a:xfrm>
          <a:custGeom>
            <a:avLst/>
            <a:gdLst>
              <a:gd name="T0" fmla="*/ 52 w 1334"/>
              <a:gd name="T1" fmla="*/ 271 h 272"/>
              <a:gd name="T2" fmla="*/ 52 w 1334"/>
              <a:gd name="T3" fmla="*/ 271 h 272"/>
              <a:gd name="T4" fmla="*/ 11 w 1334"/>
              <a:gd name="T5" fmla="*/ 239 h 272"/>
              <a:gd name="T6" fmla="*/ 42 w 1334"/>
              <a:gd name="T7" fmla="*/ 187 h 272"/>
              <a:gd name="T8" fmla="*/ 656 w 1334"/>
              <a:gd name="T9" fmla="*/ 0 h 272"/>
              <a:gd name="T10" fmla="*/ 677 w 1334"/>
              <a:gd name="T11" fmla="*/ 0 h 272"/>
              <a:gd name="T12" fmla="*/ 1291 w 1334"/>
              <a:gd name="T13" fmla="*/ 177 h 272"/>
              <a:gd name="T14" fmla="*/ 1323 w 1334"/>
              <a:gd name="T15" fmla="*/ 229 h 272"/>
              <a:gd name="T16" fmla="*/ 1270 w 1334"/>
              <a:gd name="T17" fmla="*/ 260 h 272"/>
              <a:gd name="T18" fmla="*/ 666 w 1334"/>
              <a:gd name="T19" fmla="*/ 83 h 272"/>
              <a:gd name="T20" fmla="*/ 63 w 1334"/>
              <a:gd name="T21" fmla="*/ 260 h 272"/>
              <a:gd name="T22" fmla="*/ 52 w 1334"/>
              <a:gd name="T23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4" h="272">
                <a:moveTo>
                  <a:pt x="52" y="271"/>
                </a:moveTo>
                <a:lnTo>
                  <a:pt x="52" y="271"/>
                </a:lnTo>
                <a:cubicBezTo>
                  <a:pt x="32" y="271"/>
                  <a:pt x="11" y="250"/>
                  <a:pt x="11" y="239"/>
                </a:cubicBezTo>
                <a:cubicBezTo>
                  <a:pt x="0" y="208"/>
                  <a:pt x="11" y="187"/>
                  <a:pt x="42" y="187"/>
                </a:cubicBezTo>
                <a:cubicBezTo>
                  <a:pt x="656" y="0"/>
                  <a:pt x="656" y="0"/>
                  <a:pt x="656" y="0"/>
                </a:cubicBezTo>
                <a:cubicBezTo>
                  <a:pt x="666" y="0"/>
                  <a:pt x="677" y="0"/>
                  <a:pt x="677" y="0"/>
                </a:cubicBezTo>
                <a:cubicBezTo>
                  <a:pt x="1291" y="177"/>
                  <a:pt x="1291" y="177"/>
                  <a:pt x="1291" y="177"/>
                </a:cubicBezTo>
                <a:cubicBezTo>
                  <a:pt x="1312" y="187"/>
                  <a:pt x="1333" y="208"/>
                  <a:pt x="1323" y="229"/>
                </a:cubicBezTo>
                <a:cubicBezTo>
                  <a:pt x="1312" y="260"/>
                  <a:pt x="1291" y="271"/>
                  <a:pt x="1270" y="260"/>
                </a:cubicBezTo>
                <a:cubicBezTo>
                  <a:pt x="666" y="83"/>
                  <a:pt x="666" y="83"/>
                  <a:pt x="666" y="83"/>
                </a:cubicBezTo>
                <a:cubicBezTo>
                  <a:pt x="63" y="260"/>
                  <a:pt x="63" y="260"/>
                  <a:pt x="63" y="260"/>
                </a:cubicBezTo>
                <a:cubicBezTo>
                  <a:pt x="63" y="271"/>
                  <a:pt x="52" y="271"/>
                  <a:pt x="52" y="2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373">
            <a:extLst>
              <a:ext uri="{FF2B5EF4-FFF2-40B4-BE49-F238E27FC236}">
                <a16:creationId xmlns:a16="http://schemas.microsoft.com/office/drawing/2014/main" id="{BEF3A82A-A26E-7548-B8CB-525B5DB94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1240" y="10325109"/>
            <a:ext cx="1102403" cy="835267"/>
          </a:xfrm>
          <a:custGeom>
            <a:avLst/>
            <a:gdLst>
              <a:gd name="T0" fmla="*/ 1199 w 1293"/>
              <a:gd name="T1" fmla="*/ 979 h 980"/>
              <a:gd name="T2" fmla="*/ 1199 w 1293"/>
              <a:gd name="T3" fmla="*/ 979 h 980"/>
              <a:gd name="T4" fmla="*/ 84 w 1293"/>
              <a:gd name="T5" fmla="*/ 979 h 980"/>
              <a:gd name="T6" fmla="*/ 0 w 1293"/>
              <a:gd name="T7" fmla="*/ 896 h 980"/>
              <a:gd name="T8" fmla="*/ 0 w 1293"/>
              <a:gd name="T9" fmla="*/ 93 h 980"/>
              <a:gd name="T10" fmla="*/ 84 w 1293"/>
              <a:gd name="T11" fmla="*/ 0 h 980"/>
              <a:gd name="T12" fmla="*/ 1199 w 1293"/>
              <a:gd name="T13" fmla="*/ 0 h 980"/>
              <a:gd name="T14" fmla="*/ 1292 w 1293"/>
              <a:gd name="T15" fmla="*/ 93 h 980"/>
              <a:gd name="T16" fmla="*/ 1292 w 1293"/>
              <a:gd name="T17" fmla="*/ 896 h 980"/>
              <a:gd name="T18" fmla="*/ 1199 w 1293"/>
              <a:gd name="T19" fmla="*/ 979 h 980"/>
              <a:gd name="T20" fmla="*/ 84 w 1293"/>
              <a:gd name="T21" fmla="*/ 62 h 980"/>
              <a:gd name="T22" fmla="*/ 84 w 1293"/>
              <a:gd name="T23" fmla="*/ 62 h 980"/>
              <a:gd name="T24" fmla="*/ 53 w 1293"/>
              <a:gd name="T25" fmla="*/ 93 h 980"/>
              <a:gd name="T26" fmla="*/ 53 w 1293"/>
              <a:gd name="T27" fmla="*/ 896 h 980"/>
              <a:gd name="T28" fmla="*/ 84 w 1293"/>
              <a:gd name="T29" fmla="*/ 927 h 980"/>
              <a:gd name="T30" fmla="*/ 1199 w 1293"/>
              <a:gd name="T31" fmla="*/ 927 h 980"/>
              <a:gd name="T32" fmla="*/ 1230 w 1293"/>
              <a:gd name="T33" fmla="*/ 896 h 980"/>
              <a:gd name="T34" fmla="*/ 1230 w 1293"/>
              <a:gd name="T35" fmla="*/ 93 h 980"/>
              <a:gd name="T36" fmla="*/ 1199 w 1293"/>
              <a:gd name="T37" fmla="*/ 62 h 980"/>
              <a:gd name="T38" fmla="*/ 84 w 1293"/>
              <a:gd name="T39" fmla="*/ 62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93" h="980">
                <a:moveTo>
                  <a:pt x="1199" y="979"/>
                </a:moveTo>
                <a:lnTo>
                  <a:pt x="1199" y="979"/>
                </a:lnTo>
                <a:cubicBezTo>
                  <a:pt x="84" y="979"/>
                  <a:pt x="84" y="979"/>
                  <a:pt x="84" y="979"/>
                </a:cubicBezTo>
                <a:cubicBezTo>
                  <a:pt x="31" y="979"/>
                  <a:pt x="0" y="937"/>
                  <a:pt x="0" y="896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41"/>
                  <a:pt x="31" y="0"/>
                  <a:pt x="84" y="0"/>
                </a:cubicBezTo>
                <a:cubicBezTo>
                  <a:pt x="1199" y="0"/>
                  <a:pt x="1199" y="0"/>
                  <a:pt x="1199" y="0"/>
                </a:cubicBezTo>
                <a:cubicBezTo>
                  <a:pt x="1251" y="0"/>
                  <a:pt x="1292" y="41"/>
                  <a:pt x="1292" y="93"/>
                </a:cubicBezTo>
                <a:cubicBezTo>
                  <a:pt x="1292" y="896"/>
                  <a:pt x="1292" y="896"/>
                  <a:pt x="1292" y="896"/>
                </a:cubicBezTo>
                <a:cubicBezTo>
                  <a:pt x="1292" y="937"/>
                  <a:pt x="1251" y="979"/>
                  <a:pt x="1199" y="979"/>
                </a:cubicBezTo>
                <a:close/>
                <a:moveTo>
                  <a:pt x="84" y="62"/>
                </a:moveTo>
                <a:lnTo>
                  <a:pt x="84" y="62"/>
                </a:lnTo>
                <a:cubicBezTo>
                  <a:pt x="73" y="62"/>
                  <a:pt x="53" y="73"/>
                  <a:pt x="53" y="93"/>
                </a:cubicBezTo>
                <a:cubicBezTo>
                  <a:pt x="53" y="896"/>
                  <a:pt x="53" y="896"/>
                  <a:pt x="53" y="896"/>
                </a:cubicBezTo>
                <a:cubicBezTo>
                  <a:pt x="53" y="906"/>
                  <a:pt x="73" y="927"/>
                  <a:pt x="84" y="927"/>
                </a:cubicBezTo>
                <a:cubicBezTo>
                  <a:pt x="1199" y="927"/>
                  <a:pt x="1199" y="927"/>
                  <a:pt x="1199" y="927"/>
                </a:cubicBezTo>
                <a:cubicBezTo>
                  <a:pt x="1220" y="927"/>
                  <a:pt x="1230" y="906"/>
                  <a:pt x="1230" y="896"/>
                </a:cubicBezTo>
                <a:cubicBezTo>
                  <a:pt x="1230" y="93"/>
                  <a:pt x="1230" y="93"/>
                  <a:pt x="1230" y="93"/>
                </a:cubicBezTo>
                <a:cubicBezTo>
                  <a:pt x="1230" y="73"/>
                  <a:pt x="1220" y="62"/>
                  <a:pt x="1199" y="62"/>
                </a:cubicBezTo>
                <a:lnTo>
                  <a:pt x="84" y="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374">
            <a:extLst>
              <a:ext uri="{FF2B5EF4-FFF2-40B4-BE49-F238E27FC236}">
                <a16:creationId xmlns:a16="http://schemas.microsoft.com/office/drawing/2014/main" id="{21FDDCDF-867A-1849-9575-85CB97426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871" y="10848090"/>
            <a:ext cx="248322" cy="188123"/>
          </a:xfrm>
          <a:custGeom>
            <a:avLst/>
            <a:gdLst>
              <a:gd name="T0" fmla="*/ 261 w 293"/>
              <a:gd name="T1" fmla="*/ 218 h 219"/>
              <a:gd name="T2" fmla="*/ 261 w 293"/>
              <a:gd name="T3" fmla="*/ 218 h 219"/>
              <a:gd name="T4" fmla="*/ 31 w 293"/>
              <a:gd name="T5" fmla="*/ 218 h 219"/>
              <a:gd name="T6" fmla="*/ 0 w 293"/>
              <a:gd name="T7" fmla="*/ 187 h 219"/>
              <a:gd name="T8" fmla="*/ 0 w 293"/>
              <a:gd name="T9" fmla="*/ 31 h 219"/>
              <a:gd name="T10" fmla="*/ 31 w 293"/>
              <a:gd name="T11" fmla="*/ 0 h 219"/>
              <a:gd name="T12" fmla="*/ 261 w 293"/>
              <a:gd name="T13" fmla="*/ 0 h 219"/>
              <a:gd name="T14" fmla="*/ 292 w 293"/>
              <a:gd name="T15" fmla="*/ 31 h 219"/>
              <a:gd name="T16" fmla="*/ 292 w 293"/>
              <a:gd name="T17" fmla="*/ 187 h 219"/>
              <a:gd name="T18" fmla="*/ 261 w 293"/>
              <a:gd name="T19" fmla="*/ 218 h 219"/>
              <a:gd name="T20" fmla="*/ 63 w 293"/>
              <a:gd name="T21" fmla="*/ 156 h 219"/>
              <a:gd name="T22" fmla="*/ 63 w 293"/>
              <a:gd name="T23" fmla="*/ 156 h 219"/>
              <a:gd name="T24" fmla="*/ 229 w 293"/>
              <a:gd name="T25" fmla="*/ 156 h 219"/>
              <a:gd name="T26" fmla="*/ 229 w 293"/>
              <a:gd name="T27" fmla="*/ 62 h 219"/>
              <a:gd name="T28" fmla="*/ 63 w 293"/>
              <a:gd name="T29" fmla="*/ 62 h 219"/>
              <a:gd name="T30" fmla="*/ 63 w 293"/>
              <a:gd name="T31" fmla="*/ 156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3" h="219">
                <a:moveTo>
                  <a:pt x="261" y="218"/>
                </a:moveTo>
                <a:lnTo>
                  <a:pt x="261" y="218"/>
                </a:lnTo>
                <a:cubicBezTo>
                  <a:pt x="31" y="218"/>
                  <a:pt x="31" y="218"/>
                  <a:pt x="31" y="218"/>
                </a:cubicBezTo>
                <a:cubicBezTo>
                  <a:pt x="11" y="218"/>
                  <a:pt x="0" y="197"/>
                  <a:pt x="0" y="187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0"/>
                  <a:pt x="11" y="0"/>
                  <a:pt x="31" y="0"/>
                </a:cubicBezTo>
                <a:cubicBezTo>
                  <a:pt x="261" y="0"/>
                  <a:pt x="261" y="0"/>
                  <a:pt x="261" y="0"/>
                </a:cubicBezTo>
                <a:cubicBezTo>
                  <a:pt x="282" y="0"/>
                  <a:pt x="292" y="10"/>
                  <a:pt x="292" y="31"/>
                </a:cubicBezTo>
                <a:cubicBezTo>
                  <a:pt x="292" y="187"/>
                  <a:pt x="292" y="187"/>
                  <a:pt x="292" y="187"/>
                </a:cubicBezTo>
                <a:cubicBezTo>
                  <a:pt x="292" y="197"/>
                  <a:pt x="282" y="218"/>
                  <a:pt x="261" y="218"/>
                </a:cubicBezTo>
                <a:close/>
                <a:moveTo>
                  <a:pt x="63" y="156"/>
                </a:moveTo>
                <a:lnTo>
                  <a:pt x="63" y="156"/>
                </a:lnTo>
                <a:cubicBezTo>
                  <a:pt x="229" y="156"/>
                  <a:pt x="229" y="156"/>
                  <a:pt x="229" y="156"/>
                </a:cubicBezTo>
                <a:cubicBezTo>
                  <a:pt x="229" y="62"/>
                  <a:pt x="229" y="62"/>
                  <a:pt x="229" y="62"/>
                </a:cubicBezTo>
                <a:cubicBezTo>
                  <a:pt x="63" y="62"/>
                  <a:pt x="63" y="62"/>
                  <a:pt x="63" y="62"/>
                </a:cubicBezTo>
                <a:lnTo>
                  <a:pt x="63" y="1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375">
            <a:extLst>
              <a:ext uri="{FF2B5EF4-FFF2-40B4-BE49-F238E27FC236}">
                <a16:creationId xmlns:a16="http://schemas.microsoft.com/office/drawing/2014/main" id="{759F4F81-8903-E449-B9D3-D721D9F25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402" y="10057973"/>
            <a:ext cx="872891" cy="259611"/>
          </a:xfrm>
          <a:custGeom>
            <a:avLst/>
            <a:gdLst>
              <a:gd name="T0" fmla="*/ 42 w 1022"/>
              <a:gd name="T1" fmla="*/ 302 h 303"/>
              <a:gd name="T2" fmla="*/ 42 w 1022"/>
              <a:gd name="T3" fmla="*/ 302 h 303"/>
              <a:gd name="T4" fmla="*/ 11 w 1022"/>
              <a:gd name="T5" fmla="*/ 271 h 303"/>
              <a:gd name="T6" fmla="*/ 32 w 1022"/>
              <a:gd name="T7" fmla="*/ 240 h 303"/>
              <a:gd name="T8" fmla="*/ 907 w 1022"/>
              <a:gd name="T9" fmla="*/ 0 h 303"/>
              <a:gd name="T10" fmla="*/ 959 w 1022"/>
              <a:gd name="T11" fmla="*/ 42 h 303"/>
              <a:gd name="T12" fmla="*/ 1021 w 1022"/>
              <a:gd name="T13" fmla="*/ 261 h 303"/>
              <a:gd name="T14" fmla="*/ 1001 w 1022"/>
              <a:gd name="T15" fmla="*/ 292 h 303"/>
              <a:gd name="T16" fmla="*/ 959 w 1022"/>
              <a:gd name="T17" fmla="*/ 271 h 303"/>
              <a:gd name="T18" fmla="*/ 907 w 1022"/>
              <a:gd name="T19" fmla="*/ 63 h 303"/>
              <a:gd name="T20" fmla="*/ 42 w 1022"/>
              <a:gd name="T21" fmla="*/ 302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22" h="303">
                <a:moveTo>
                  <a:pt x="42" y="302"/>
                </a:moveTo>
                <a:lnTo>
                  <a:pt x="42" y="302"/>
                </a:lnTo>
                <a:cubicBezTo>
                  <a:pt x="21" y="302"/>
                  <a:pt x="11" y="292"/>
                  <a:pt x="11" y="271"/>
                </a:cubicBezTo>
                <a:cubicBezTo>
                  <a:pt x="0" y="261"/>
                  <a:pt x="11" y="240"/>
                  <a:pt x="32" y="240"/>
                </a:cubicBezTo>
                <a:cubicBezTo>
                  <a:pt x="907" y="0"/>
                  <a:pt x="907" y="0"/>
                  <a:pt x="907" y="0"/>
                </a:cubicBezTo>
                <a:cubicBezTo>
                  <a:pt x="927" y="0"/>
                  <a:pt x="959" y="11"/>
                  <a:pt x="959" y="42"/>
                </a:cubicBezTo>
                <a:cubicBezTo>
                  <a:pt x="1021" y="261"/>
                  <a:pt x="1021" y="261"/>
                  <a:pt x="1021" y="261"/>
                </a:cubicBezTo>
                <a:cubicBezTo>
                  <a:pt x="1021" y="271"/>
                  <a:pt x="1011" y="292"/>
                  <a:pt x="1001" y="292"/>
                </a:cubicBezTo>
                <a:cubicBezTo>
                  <a:pt x="980" y="302"/>
                  <a:pt x="969" y="292"/>
                  <a:pt x="959" y="271"/>
                </a:cubicBezTo>
                <a:cubicBezTo>
                  <a:pt x="907" y="63"/>
                  <a:pt x="907" y="63"/>
                  <a:pt x="907" y="63"/>
                </a:cubicBezTo>
                <a:cubicBezTo>
                  <a:pt x="42" y="302"/>
                  <a:pt x="42" y="302"/>
                  <a:pt x="42" y="30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376">
            <a:extLst>
              <a:ext uri="{FF2B5EF4-FFF2-40B4-BE49-F238E27FC236}">
                <a16:creationId xmlns:a16="http://schemas.microsoft.com/office/drawing/2014/main" id="{B544700D-E0F5-5343-AEB3-6FF4071E4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2835" y="10182136"/>
            <a:ext cx="417634" cy="135449"/>
          </a:xfrm>
          <a:custGeom>
            <a:avLst/>
            <a:gdLst>
              <a:gd name="T0" fmla="*/ 31 w 491"/>
              <a:gd name="T1" fmla="*/ 156 h 157"/>
              <a:gd name="T2" fmla="*/ 31 w 491"/>
              <a:gd name="T3" fmla="*/ 156 h 157"/>
              <a:gd name="T4" fmla="*/ 0 w 491"/>
              <a:gd name="T5" fmla="*/ 125 h 157"/>
              <a:gd name="T6" fmla="*/ 21 w 491"/>
              <a:gd name="T7" fmla="*/ 94 h 157"/>
              <a:gd name="T8" fmla="*/ 365 w 491"/>
              <a:gd name="T9" fmla="*/ 0 h 157"/>
              <a:gd name="T10" fmla="*/ 385 w 491"/>
              <a:gd name="T11" fmla="*/ 0 h 157"/>
              <a:gd name="T12" fmla="*/ 406 w 491"/>
              <a:gd name="T13" fmla="*/ 21 h 157"/>
              <a:gd name="T14" fmla="*/ 437 w 491"/>
              <a:gd name="T15" fmla="*/ 42 h 157"/>
              <a:gd name="T16" fmla="*/ 469 w 491"/>
              <a:gd name="T17" fmla="*/ 62 h 157"/>
              <a:gd name="T18" fmla="*/ 479 w 491"/>
              <a:gd name="T19" fmla="*/ 115 h 157"/>
              <a:gd name="T20" fmla="*/ 458 w 491"/>
              <a:gd name="T21" fmla="*/ 146 h 157"/>
              <a:gd name="T22" fmla="*/ 427 w 491"/>
              <a:gd name="T23" fmla="*/ 125 h 157"/>
              <a:gd name="T24" fmla="*/ 417 w 491"/>
              <a:gd name="T25" fmla="*/ 104 h 157"/>
              <a:gd name="T26" fmla="*/ 354 w 491"/>
              <a:gd name="T27" fmla="*/ 62 h 157"/>
              <a:gd name="T28" fmla="*/ 42 w 491"/>
              <a:gd name="T29" fmla="*/ 156 h 157"/>
              <a:gd name="T30" fmla="*/ 31 w 491"/>
              <a:gd name="T31" fmla="*/ 156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1" h="157">
                <a:moveTo>
                  <a:pt x="31" y="156"/>
                </a:moveTo>
                <a:lnTo>
                  <a:pt x="31" y="156"/>
                </a:lnTo>
                <a:cubicBezTo>
                  <a:pt x="21" y="156"/>
                  <a:pt x="10" y="146"/>
                  <a:pt x="0" y="125"/>
                </a:cubicBezTo>
                <a:cubicBezTo>
                  <a:pt x="0" y="115"/>
                  <a:pt x="10" y="94"/>
                  <a:pt x="21" y="94"/>
                </a:cubicBezTo>
                <a:cubicBezTo>
                  <a:pt x="365" y="0"/>
                  <a:pt x="365" y="0"/>
                  <a:pt x="365" y="0"/>
                </a:cubicBezTo>
                <a:cubicBezTo>
                  <a:pt x="375" y="0"/>
                  <a:pt x="385" y="0"/>
                  <a:pt x="385" y="0"/>
                </a:cubicBezTo>
                <a:cubicBezTo>
                  <a:pt x="396" y="10"/>
                  <a:pt x="396" y="10"/>
                  <a:pt x="406" y="21"/>
                </a:cubicBezTo>
                <a:cubicBezTo>
                  <a:pt x="406" y="42"/>
                  <a:pt x="417" y="42"/>
                  <a:pt x="437" y="42"/>
                </a:cubicBezTo>
                <a:cubicBezTo>
                  <a:pt x="448" y="42"/>
                  <a:pt x="469" y="42"/>
                  <a:pt x="469" y="62"/>
                </a:cubicBezTo>
                <a:cubicBezTo>
                  <a:pt x="479" y="115"/>
                  <a:pt x="479" y="115"/>
                  <a:pt x="479" y="115"/>
                </a:cubicBezTo>
                <a:cubicBezTo>
                  <a:pt x="490" y="125"/>
                  <a:pt x="479" y="146"/>
                  <a:pt x="458" y="146"/>
                </a:cubicBezTo>
                <a:cubicBezTo>
                  <a:pt x="448" y="156"/>
                  <a:pt x="427" y="146"/>
                  <a:pt x="427" y="125"/>
                </a:cubicBezTo>
                <a:cubicBezTo>
                  <a:pt x="417" y="104"/>
                  <a:pt x="417" y="104"/>
                  <a:pt x="417" y="104"/>
                </a:cubicBezTo>
                <a:cubicBezTo>
                  <a:pt x="396" y="104"/>
                  <a:pt x="375" y="83"/>
                  <a:pt x="354" y="62"/>
                </a:cubicBezTo>
                <a:cubicBezTo>
                  <a:pt x="42" y="156"/>
                  <a:pt x="42" y="156"/>
                  <a:pt x="42" y="156"/>
                </a:cubicBezTo>
                <a:lnTo>
                  <a:pt x="31" y="15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377">
            <a:extLst>
              <a:ext uri="{FF2B5EF4-FFF2-40B4-BE49-F238E27FC236}">
                <a16:creationId xmlns:a16="http://schemas.microsoft.com/office/drawing/2014/main" id="{8AF8970B-5C4F-C147-B4BD-4175F489F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4213" y="10325109"/>
            <a:ext cx="3764" cy="376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378">
            <a:extLst>
              <a:ext uri="{FF2B5EF4-FFF2-40B4-BE49-F238E27FC236}">
                <a16:creationId xmlns:a16="http://schemas.microsoft.com/office/drawing/2014/main" id="{7C9C0625-D872-9547-9E09-889948FE4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4213" y="10325109"/>
            <a:ext cx="3764" cy="376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379">
            <a:extLst>
              <a:ext uri="{FF2B5EF4-FFF2-40B4-BE49-F238E27FC236}">
                <a16:creationId xmlns:a16="http://schemas.microsoft.com/office/drawing/2014/main" id="{C3571687-7BFA-CB47-ABE6-A8BF0A077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6806" y="10325109"/>
            <a:ext cx="3764" cy="376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380">
            <a:extLst>
              <a:ext uri="{FF2B5EF4-FFF2-40B4-BE49-F238E27FC236}">
                <a16:creationId xmlns:a16="http://schemas.microsoft.com/office/drawing/2014/main" id="{9F9C86EC-E067-9C48-8A23-FD38F236C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6806" y="10325109"/>
            <a:ext cx="3764" cy="376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381">
            <a:extLst>
              <a:ext uri="{FF2B5EF4-FFF2-40B4-BE49-F238E27FC236}">
                <a16:creationId xmlns:a16="http://schemas.microsoft.com/office/drawing/2014/main" id="{809D09AE-63A3-184D-AEED-22D32545C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0816" y="8534177"/>
            <a:ext cx="737443" cy="737443"/>
          </a:xfrm>
          <a:custGeom>
            <a:avLst/>
            <a:gdLst>
              <a:gd name="T0" fmla="*/ 437 w 866"/>
              <a:gd name="T1" fmla="*/ 865 h 866"/>
              <a:gd name="T2" fmla="*/ 437 w 866"/>
              <a:gd name="T3" fmla="*/ 865 h 866"/>
              <a:gd name="T4" fmla="*/ 125 w 866"/>
              <a:gd name="T5" fmla="*/ 740 h 866"/>
              <a:gd name="T6" fmla="*/ 0 w 866"/>
              <a:gd name="T7" fmla="*/ 438 h 866"/>
              <a:gd name="T8" fmla="*/ 125 w 866"/>
              <a:gd name="T9" fmla="*/ 126 h 866"/>
              <a:gd name="T10" fmla="*/ 437 w 866"/>
              <a:gd name="T11" fmla="*/ 0 h 866"/>
              <a:gd name="T12" fmla="*/ 510 w 866"/>
              <a:gd name="T13" fmla="*/ 11 h 866"/>
              <a:gd name="T14" fmla="*/ 531 w 866"/>
              <a:gd name="T15" fmla="*/ 42 h 866"/>
              <a:gd name="T16" fmla="*/ 468 w 866"/>
              <a:gd name="T17" fmla="*/ 407 h 866"/>
              <a:gd name="T18" fmla="*/ 844 w 866"/>
              <a:gd name="T19" fmla="*/ 407 h 866"/>
              <a:gd name="T20" fmla="*/ 865 w 866"/>
              <a:gd name="T21" fmla="*/ 438 h 866"/>
              <a:gd name="T22" fmla="*/ 740 w 866"/>
              <a:gd name="T23" fmla="*/ 740 h 866"/>
              <a:gd name="T24" fmla="*/ 437 w 866"/>
              <a:gd name="T25" fmla="*/ 865 h 866"/>
              <a:gd name="T26" fmla="*/ 437 w 866"/>
              <a:gd name="T27" fmla="*/ 63 h 866"/>
              <a:gd name="T28" fmla="*/ 437 w 866"/>
              <a:gd name="T29" fmla="*/ 63 h 866"/>
              <a:gd name="T30" fmla="*/ 166 w 866"/>
              <a:gd name="T31" fmla="*/ 167 h 866"/>
              <a:gd name="T32" fmla="*/ 62 w 866"/>
              <a:gd name="T33" fmla="*/ 438 h 866"/>
              <a:gd name="T34" fmla="*/ 166 w 866"/>
              <a:gd name="T35" fmla="*/ 698 h 866"/>
              <a:gd name="T36" fmla="*/ 437 w 866"/>
              <a:gd name="T37" fmla="*/ 813 h 866"/>
              <a:gd name="T38" fmla="*/ 698 w 866"/>
              <a:gd name="T39" fmla="*/ 698 h 866"/>
              <a:gd name="T40" fmla="*/ 812 w 866"/>
              <a:gd name="T41" fmla="*/ 469 h 866"/>
              <a:gd name="T42" fmla="*/ 437 w 866"/>
              <a:gd name="T43" fmla="*/ 469 h 866"/>
              <a:gd name="T44" fmla="*/ 416 w 866"/>
              <a:gd name="T45" fmla="*/ 459 h 866"/>
              <a:gd name="T46" fmla="*/ 406 w 866"/>
              <a:gd name="T47" fmla="*/ 428 h 866"/>
              <a:gd name="T48" fmla="*/ 468 w 866"/>
              <a:gd name="T49" fmla="*/ 63 h 866"/>
              <a:gd name="T50" fmla="*/ 437 w 866"/>
              <a:gd name="T51" fmla="*/ 63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66" h="866">
                <a:moveTo>
                  <a:pt x="437" y="865"/>
                </a:moveTo>
                <a:lnTo>
                  <a:pt x="437" y="865"/>
                </a:lnTo>
                <a:cubicBezTo>
                  <a:pt x="323" y="865"/>
                  <a:pt x="208" y="823"/>
                  <a:pt x="125" y="740"/>
                </a:cubicBezTo>
                <a:cubicBezTo>
                  <a:pt x="52" y="657"/>
                  <a:pt x="0" y="553"/>
                  <a:pt x="0" y="438"/>
                </a:cubicBezTo>
                <a:cubicBezTo>
                  <a:pt x="0" y="323"/>
                  <a:pt x="52" y="209"/>
                  <a:pt x="125" y="126"/>
                </a:cubicBezTo>
                <a:cubicBezTo>
                  <a:pt x="208" y="42"/>
                  <a:pt x="323" y="0"/>
                  <a:pt x="437" y="0"/>
                </a:cubicBezTo>
                <a:cubicBezTo>
                  <a:pt x="458" y="0"/>
                  <a:pt x="489" y="0"/>
                  <a:pt x="510" y="11"/>
                </a:cubicBezTo>
                <a:cubicBezTo>
                  <a:pt x="531" y="11"/>
                  <a:pt x="542" y="21"/>
                  <a:pt x="531" y="42"/>
                </a:cubicBezTo>
                <a:cubicBezTo>
                  <a:pt x="468" y="407"/>
                  <a:pt x="468" y="407"/>
                  <a:pt x="468" y="407"/>
                </a:cubicBezTo>
                <a:cubicBezTo>
                  <a:pt x="844" y="407"/>
                  <a:pt x="844" y="407"/>
                  <a:pt x="844" y="407"/>
                </a:cubicBezTo>
                <a:cubicBezTo>
                  <a:pt x="854" y="407"/>
                  <a:pt x="865" y="417"/>
                  <a:pt x="865" y="438"/>
                </a:cubicBezTo>
                <a:cubicBezTo>
                  <a:pt x="865" y="553"/>
                  <a:pt x="823" y="657"/>
                  <a:pt x="740" y="740"/>
                </a:cubicBezTo>
                <a:cubicBezTo>
                  <a:pt x="656" y="823"/>
                  <a:pt x="552" y="865"/>
                  <a:pt x="437" y="865"/>
                </a:cubicBezTo>
                <a:close/>
                <a:moveTo>
                  <a:pt x="437" y="63"/>
                </a:moveTo>
                <a:lnTo>
                  <a:pt x="437" y="63"/>
                </a:lnTo>
                <a:cubicBezTo>
                  <a:pt x="333" y="63"/>
                  <a:pt x="239" y="105"/>
                  <a:pt x="166" y="167"/>
                </a:cubicBezTo>
                <a:cubicBezTo>
                  <a:pt x="104" y="240"/>
                  <a:pt x="62" y="334"/>
                  <a:pt x="62" y="438"/>
                </a:cubicBezTo>
                <a:cubicBezTo>
                  <a:pt x="62" y="532"/>
                  <a:pt x="104" y="626"/>
                  <a:pt x="166" y="698"/>
                </a:cubicBezTo>
                <a:cubicBezTo>
                  <a:pt x="239" y="771"/>
                  <a:pt x="333" y="813"/>
                  <a:pt x="437" y="813"/>
                </a:cubicBezTo>
                <a:cubicBezTo>
                  <a:pt x="531" y="813"/>
                  <a:pt x="625" y="771"/>
                  <a:pt x="698" y="698"/>
                </a:cubicBezTo>
                <a:cubicBezTo>
                  <a:pt x="760" y="636"/>
                  <a:pt x="802" y="553"/>
                  <a:pt x="812" y="469"/>
                </a:cubicBezTo>
                <a:cubicBezTo>
                  <a:pt x="437" y="469"/>
                  <a:pt x="437" y="469"/>
                  <a:pt x="437" y="469"/>
                </a:cubicBezTo>
                <a:cubicBezTo>
                  <a:pt x="427" y="469"/>
                  <a:pt x="416" y="459"/>
                  <a:pt x="416" y="459"/>
                </a:cubicBezTo>
                <a:cubicBezTo>
                  <a:pt x="406" y="448"/>
                  <a:pt x="406" y="438"/>
                  <a:pt x="406" y="428"/>
                </a:cubicBezTo>
                <a:cubicBezTo>
                  <a:pt x="468" y="63"/>
                  <a:pt x="468" y="63"/>
                  <a:pt x="468" y="63"/>
                </a:cubicBezTo>
                <a:cubicBezTo>
                  <a:pt x="458" y="63"/>
                  <a:pt x="448" y="63"/>
                  <a:pt x="437" y="6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382">
            <a:extLst>
              <a:ext uri="{FF2B5EF4-FFF2-40B4-BE49-F238E27FC236}">
                <a16:creationId xmlns:a16="http://schemas.microsoft.com/office/drawing/2014/main" id="{8740A5B0-19BE-064B-88E2-8927D1ED5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4787" y="8466453"/>
            <a:ext cx="402582" cy="391296"/>
          </a:xfrm>
          <a:custGeom>
            <a:avLst/>
            <a:gdLst>
              <a:gd name="T0" fmla="*/ 437 w 470"/>
              <a:gd name="T1" fmla="*/ 459 h 460"/>
              <a:gd name="T2" fmla="*/ 437 w 470"/>
              <a:gd name="T3" fmla="*/ 459 h 460"/>
              <a:gd name="T4" fmla="*/ 21 w 470"/>
              <a:gd name="T5" fmla="*/ 459 h 460"/>
              <a:gd name="T6" fmla="*/ 0 w 470"/>
              <a:gd name="T7" fmla="*/ 448 h 460"/>
              <a:gd name="T8" fmla="*/ 0 w 470"/>
              <a:gd name="T9" fmla="*/ 427 h 460"/>
              <a:gd name="T10" fmla="*/ 62 w 470"/>
              <a:gd name="T11" fmla="*/ 21 h 460"/>
              <a:gd name="T12" fmla="*/ 83 w 470"/>
              <a:gd name="T13" fmla="*/ 0 h 460"/>
              <a:gd name="T14" fmla="*/ 104 w 470"/>
              <a:gd name="T15" fmla="*/ 0 h 460"/>
              <a:gd name="T16" fmla="*/ 364 w 470"/>
              <a:gd name="T17" fmla="*/ 146 h 460"/>
              <a:gd name="T18" fmla="*/ 469 w 470"/>
              <a:gd name="T19" fmla="*/ 427 h 460"/>
              <a:gd name="T20" fmla="*/ 437 w 470"/>
              <a:gd name="T21" fmla="*/ 459 h 460"/>
              <a:gd name="T22" fmla="*/ 62 w 470"/>
              <a:gd name="T23" fmla="*/ 396 h 460"/>
              <a:gd name="T24" fmla="*/ 62 w 470"/>
              <a:gd name="T25" fmla="*/ 396 h 460"/>
              <a:gd name="T26" fmla="*/ 406 w 470"/>
              <a:gd name="T27" fmla="*/ 396 h 460"/>
              <a:gd name="T28" fmla="*/ 312 w 470"/>
              <a:gd name="T29" fmla="*/ 188 h 460"/>
              <a:gd name="T30" fmla="*/ 125 w 470"/>
              <a:gd name="T31" fmla="*/ 62 h 460"/>
              <a:gd name="T32" fmla="*/ 62 w 470"/>
              <a:gd name="T33" fmla="*/ 396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70" h="460">
                <a:moveTo>
                  <a:pt x="437" y="459"/>
                </a:moveTo>
                <a:lnTo>
                  <a:pt x="437" y="459"/>
                </a:lnTo>
                <a:cubicBezTo>
                  <a:pt x="21" y="459"/>
                  <a:pt x="21" y="459"/>
                  <a:pt x="21" y="459"/>
                </a:cubicBezTo>
                <a:cubicBezTo>
                  <a:pt x="21" y="459"/>
                  <a:pt x="10" y="459"/>
                  <a:pt x="0" y="448"/>
                </a:cubicBezTo>
                <a:cubicBezTo>
                  <a:pt x="0" y="438"/>
                  <a:pt x="0" y="427"/>
                  <a:pt x="0" y="427"/>
                </a:cubicBezTo>
                <a:cubicBezTo>
                  <a:pt x="62" y="21"/>
                  <a:pt x="62" y="21"/>
                  <a:pt x="62" y="21"/>
                </a:cubicBezTo>
                <a:cubicBezTo>
                  <a:pt x="73" y="10"/>
                  <a:pt x="73" y="10"/>
                  <a:pt x="83" y="0"/>
                </a:cubicBezTo>
                <a:cubicBezTo>
                  <a:pt x="83" y="0"/>
                  <a:pt x="94" y="0"/>
                  <a:pt x="104" y="0"/>
                </a:cubicBezTo>
                <a:cubicBezTo>
                  <a:pt x="208" y="10"/>
                  <a:pt x="291" y="62"/>
                  <a:pt x="364" y="146"/>
                </a:cubicBezTo>
                <a:cubicBezTo>
                  <a:pt x="427" y="229"/>
                  <a:pt x="469" y="323"/>
                  <a:pt x="469" y="427"/>
                </a:cubicBezTo>
                <a:cubicBezTo>
                  <a:pt x="469" y="448"/>
                  <a:pt x="448" y="459"/>
                  <a:pt x="437" y="459"/>
                </a:cubicBezTo>
                <a:close/>
                <a:moveTo>
                  <a:pt x="62" y="396"/>
                </a:moveTo>
                <a:lnTo>
                  <a:pt x="62" y="396"/>
                </a:lnTo>
                <a:cubicBezTo>
                  <a:pt x="406" y="396"/>
                  <a:pt x="406" y="396"/>
                  <a:pt x="406" y="396"/>
                </a:cubicBezTo>
                <a:cubicBezTo>
                  <a:pt x="396" y="323"/>
                  <a:pt x="364" y="250"/>
                  <a:pt x="312" y="188"/>
                </a:cubicBezTo>
                <a:cubicBezTo>
                  <a:pt x="260" y="125"/>
                  <a:pt x="198" y="83"/>
                  <a:pt x="125" y="62"/>
                </a:cubicBezTo>
                <a:lnTo>
                  <a:pt x="62" y="39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383">
            <a:extLst>
              <a:ext uri="{FF2B5EF4-FFF2-40B4-BE49-F238E27FC236}">
                <a16:creationId xmlns:a16="http://schemas.microsoft.com/office/drawing/2014/main" id="{32268AEB-D7AE-824F-9386-2ABA7CB84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4877" y="8884085"/>
            <a:ext cx="304761" cy="293472"/>
          </a:xfrm>
          <a:custGeom>
            <a:avLst/>
            <a:gdLst>
              <a:gd name="T0" fmla="*/ 31 w 355"/>
              <a:gd name="T1" fmla="*/ 344 h 345"/>
              <a:gd name="T2" fmla="*/ 31 w 355"/>
              <a:gd name="T3" fmla="*/ 344 h 345"/>
              <a:gd name="T4" fmla="*/ 11 w 355"/>
              <a:gd name="T5" fmla="*/ 333 h 345"/>
              <a:gd name="T6" fmla="*/ 11 w 355"/>
              <a:gd name="T7" fmla="*/ 291 h 345"/>
              <a:gd name="T8" fmla="*/ 302 w 355"/>
              <a:gd name="T9" fmla="*/ 10 h 345"/>
              <a:gd name="T10" fmla="*/ 344 w 355"/>
              <a:gd name="T11" fmla="*/ 10 h 345"/>
              <a:gd name="T12" fmla="*/ 344 w 355"/>
              <a:gd name="T13" fmla="*/ 52 h 345"/>
              <a:gd name="T14" fmla="*/ 52 w 355"/>
              <a:gd name="T15" fmla="*/ 333 h 345"/>
              <a:gd name="T16" fmla="*/ 31 w 355"/>
              <a:gd name="T17" fmla="*/ 344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5" h="345">
                <a:moveTo>
                  <a:pt x="31" y="344"/>
                </a:moveTo>
                <a:lnTo>
                  <a:pt x="31" y="344"/>
                </a:lnTo>
                <a:cubicBezTo>
                  <a:pt x="31" y="344"/>
                  <a:pt x="21" y="344"/>
                  <a:pt x="11" y="333"/>
                </a:cubicBezTo>
                <a:cubicBezTo>
                  <a:pt x="0" y="323"/>
                  <a:pt x="0" y="302"/>
                  <a:pt x="11" y="291"/>
                </a:cubicBezTo>
                <a:cubicBezTo>
                  <a:pt x="302" y="10"/>
                  <a:pt x="302" y="10"/>
                  <a:pt x="302" y="10"/>
                </a:cubicBezTo>
                <a:cubicBezTo>
                  <a:pt x="313" y="0"/>
                  <a:pt x="334" y="0"/>
                  <a:pt x="344" y="10"/>
                </a:cubicBezTo>
                <a:cubicBezTo>
                  <a:pt x="354" y="21"/>
                  <a:pt x="354" y="41"/>
                  <a:pt x="344" y="52"/>
                </a:cubicBezTo>
                <a:cubicBezTo>
                  <a:pt x="52" y="333"/>
                  <a:pt x="52" y="333"/>
                  <a:pt x="52" y="333"/>
                </a:cubicBezTo>
                <a:cubicBezTo>
                  <a:pt x="52" y="344"/>
                  <a:pt x="42" y="344"/>
                  <a:pt x="31" y="3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384">
            <a:extLst>
              <a:ext uri="{FF2B5EF4-FFF2-40B4-BE49-F238E27FC236}">
                <a16:creationId xmlns:a16="http://schemas.microsoft.com/office/drawing/2014/main" id="{770CE141-C6C6-084C-95EC-8980F12EA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9363" y="4090709"/>
            <a:ext cx="56438" cy="711106"/>
          </a:xfrm>
          <a:custGeom>
            <a:avLst/>
            <a:gdLst>
              <a:gd name="T0" fmla="*/ 31 w 64"/>
              <a:gd name="T1" fmla="*/ 833 h 834"/>
              <a:gd name="T2" fmla="*/ 31 w 64"/>
              <a:gd name="T3" fmla="*/ 833 h 834"/>
              <a:gd name="T4" fmla="*/ 31 w 64"/>
              <a:gd name="T5" fmla="*/ 833 h 834"/>
              <a:gd name="T6" fmla="*/ 0 w 64"/>
              <a:gd name="T7" fmla="*/ 802 h 834"/>
              <a:gd name="T8" fmla="*/ 0 w 64"/>
              <a:gd name="T9" fmla="*/ 31 h 834"/>
              <a:gd name="T10" fmla="*/ 31 w 64"/>
              <a:gd name="T11" fmla="*/ 0 h 834"/>
              <a:gd name="T12" fmla="*/ 31 w 64"/>
              <a:gd name="T13" fmla="*/ 0 h 834"/>
              <a:gd name="T14" fmla="*/ 63 w 64"/>
              <a:gd name="T15" fmla="*/ 31 h 834"/>
              <a:gd name="T16" fmla="*/ 63 w 64"/>
              <a:gd name="T17" fmla="*/ 802 h 834"/>
              <a:gd name="T18" fmla="*/ 31 w 64"/>
              <a:gd name="T19" fmla="*/ 833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834">
                <a:moveTo>
                  <a:pt x="31" y="833"/>
                </a:moveTo>
                <a:lnTo>
                  <a:pt x="31" y="833"/>
                </a:lnTo>
                <a:lnTo>
                  <a:pt x="31" y="833"/>
                </a:lnTo>
                <a:cubicBezTo>
                  <a:pt x="11" y="833"/>
                  <a:pt x="0" y="823"/>
                  <a:pt x="0" y="80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1"/>
                  <a:pt x="21" y="0"/>
                  <a:pt x="31" y="0"/>
                </a:cubicBezTo>
                <a:lnTo>
                  <a:pt x="31" y="0"/>
                </a:lnTo>
                <a:cubicBezTo>
                  <a:pt x="52" y="0"/>
                  <a:pt x="63" y="21"/>
                  <a:pt x="63" y="31"/>
                </a:cubicBezTo>
                <a:cubicBezTo>
                  <a:pt x="63" y="802"/>
                  <a:pt x="63" y="802"/>
                  <a:pt x="63" y="802"/>
                </a:cubicBezTo>
                <a:cubicBezTo>
                  <a:pt x="63" y="823"/>
                  <a:pt x="52" y="833"/>
                  <a:pt x="31" y="8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385">
            <a:extLst>
              <a:ext uri="{FF2B5EF4-FFF2-40B4-BE49-F238E27FC236}">
                <a16:creationId xmlns:a16="http://schemas.microsoft.com/office/drawing/2014/main" id="{E8B23059-07A7-8D4E-8BF9-AD0B25396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9363" y="4749141"/>
            <a:ext cx="711107" cy="52674"/>
          </a:xfrm>
          <a:custGeom>
            <a:avLst/>
            <a:gdLst>
              <a:gd name="T0" fmla="*/ 31 w 835"/>
              <a:gd name="T1" fmla="*/ 62 h 63"/>
              <a:gd name="T2" fmla="*/ 31 w 835"/>
              <a:gd name="T3" fmla="*/ 62 h 63"/>
              <a:gd name="T4" fmla="*/ 0 w 835"/>
              <a:gd name="T5" fmla="*/ 31 h 63"/>
              <a:gd name="T6" fmla="*/ 31 w 835"/>
              <a:gd name="T7" fmla="*/ 0 h 63"/>
              <a:gd name="T8" fmla="*/ 802 w 835"/>
              <a:gd name="T9" fmla="*/ 0 h 63"/>
              <a:gd name="T10" fmla="*/ 834 w 835"/>
              <a:gd name="T11" fmla="*/ 31 h 63"/>
              <a:gd name="T12" fmla="*/ 802 w 835"/>
              <a:gd name="T13" fmla="*/ 62 h 63"/>
              <a:gd name="T14" fmla="*/ 31 w 835"/>
              <a:gd name="T15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5" h="63">
                <a:moveTo>
                  <a:pt x="31" y="62"/>
                </a:moveTo>
                <a:lnTo>
                  <a:pt x="31" y="62"/>
                </a:lnTo>
                <a:cubicBezTo>
                  <a:pt x="11" y="62"/>
                  <a:pt x="0" y="52"/>
                  <a:pt x="0" y="31"/>
                </a:cubicBezTo>
                <a:cubicBezTo>
                  <a:pt x="0" y="21"/>
                  <a:pt x="11" y="0"/>
                  <a:pt x="31" y="0"/>
                </a:cubicBezTo>
                <a:cubicBezTo>
                  <a:pt x="802" y="0"/>
                  <a:pt x="802" y="0"/>
                  <a:pt x="802" y="0"/>
                </a:cubicBezTo>
                <a:cubicBezTo>
                  <a:pt x="823" y="0"/>
                  <a:pt x="834" y="21"/>
                  <a:pt x="834" y="31"/>
                </a:cubicBezTo>
                <a:cubicBezTo>
                  <a:pt x="834" y="52"/>
                  <a:pt x="823" y="62"/>
                  <a:pt x="802" y="62"/>
                </a:cubicBezTo>
                <a:lnTo>
                  <a:pt x="31" y="6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386">
            <a:extLst>
              <a:ext uri="{FF2B5EF4-FFF2-40B4-BE49-F238E27FC236}">
                <a16:creationId xmlns:a16="http://schemas.microsoft.com/office/drawing/2014/main" id="{6CBC6C13-6C2B-7F4D-83FA-42377C3AB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050" y="4357845"/>
            <a:ext cx="180598" cy="443971"/>
          </a:xfrm>
          <a:custGeom>
            <a:avLst/>
            <a:gdLst>
              <a:gd name="T0" fmla="*/ 178 w 210"/>
              <a:gd name="T1" fmla="*/ 521 h 522"/>
              <a:gd name="T2" fmla="*/ 178 w 210"/>
              <a:gd name="T3" fmla="*/ 521 h 522"/>
              <a:gd name="T4" fmla="*/ 32 w 210"/>
              <a:gd name="T5" fmla="*/ 521 h 522"/>
              <a:gd name="T6" fmla="*/ 0 w 210"/>
              <a:gd name="T7" fmla="*/ 490 h 522"/>
              <a:gd name="T8" fmla="*/ 0 w 210"/>
              <a:gd name="T9" fmla="*/ 32 h 522"/>
              <a:gd name="T10" fmla="*/ 32 w 210"/>
              <a:gd name="T11" fmla="*/ 0 h 522"/>
              <a:gd name="T12" fmla="*/ 178 w 210"/>
              <a:gd name="T13" fmla="*/ 0 h 522"/>
              <a:gd name="T14" fmla="*/ 209 w 210"/>
              <a:gd name="T15" fmla="*/ 32 h 522"/>
              <a:gd name="T16" fmla="*/ 209 w 210"/>
              <a:gd name="T17" fmla="*/ 490 h 522"/>
              <a:gd name="T18" fmla="*/ 178 w 210"/>
              <a:gd name="T19" fmla="*/ 521 h 522"/>
              <a:gd name="T20" fmla="*/ 63 w 210"/>
              <a:gd name="T21" fmla="*/ 459 h 522"/>
              <a:gd name="T22" fmla="*/ 63 w 210"/>
              <a:gd name="T23" fmla="*/ 459 h 522"/>
              <a:gd name="T24" fmla="*/ 157 w 210"/>
              <a:gd name="T25" fmla="*/ 459 h 522"/>
              <a:gd name="T26" fmla="*/ 157 w 210"/>
              <a:gd name="T27" fmla="*/ 63 h 522"/>
              <a:gd name="T28" fmla="*/ 63 w 210"/>
              <a:gd name="T29" fmla="*/ 63 h 522"/>
              <a:gd name="T30" fmla="*/ 63 w 210"/>
              <a:gd name="T31" fmla="*/ 459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0" h="522">
                <a:moveTo>
                  <a:pt x="178" y="521"/>
                </a:moveTo>
                <a:lnTo>
                  <a:pt x="178" y="521"/>
                </a:lnTo>
                <a:cubicBezTo>
                  <a:pt x="32" y="521"/>
                  <a:pt x="32" y="521"/>
                  <a:pt x="32" y="521"/>
                </a:cubicBezTo>
                <a:cubicBezTo>
                  <a:pt x="11" y="521"/>
                  <a:pt x="0" y="511"/>
                  <a:pt x="0" y="490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1"/>
                  <a:pt x="11" y="0"/>
                  <a:pt x="32" y="0"/>
                </a:cubicBezTo>
                <a:cubicBezTo>
                  <a:pt x="178" y="0"/>
                  <a:pt x="178" y="0"/>
                  <a:pt x="178" y="0"/>
                </a:cubicBezTo>
                <a:cubicBezTo>
                  <a:pt x="198" y="0"/>
                  <a:pt x="209" y="11"/>
                  <a:pt x="209" y="32"/>
                </a:cubicBezTo>
                <a:cubicBezTo>
                  <a:pt x="209" y="490"/>
                  <a:pt x="209" y="490"/>
                  <a:pt x="209" y="490"/>
                </a:cubicBezTo>
                <a:cubicBezTo>
                  <a:pt x="209" y="511"/>
                  <a:pt x="198" y="521"/>
                  <a:pt x="178" y="521"/>
                </a:cubicBezTo>
                <a:close/>
                <a:moveTo>
                  <a:pt x="63" y="459"/>
                </a:moveTo>
                <a:lnTo>
                  <a:pt x="63" y="459"/>
                </a:lnTo>
                <a:cubicBezTo>
                  <a:pt x="157" y="459"/>
                  <a:pt x="157" y="459"/>
                  <a:pt x="157" y="459"/>
                </a:cubicBezTo>
                <a:cubicBezTo>
                  <a:pt x="157" y="63"/>
                  <a:pt x="157" y="63"/>
                  <a:pt x="157" y="63"/>
                </a:cubicBezTo>
                <a:cubicBezTo>
                  <a:pt x="63" y="63"/>
                  <a:pt x="63" y="63"/>
                  <a:pt x="63" y="63"/>
                </a:cubicBezTo>
                <a:lnTo>
                  <a:pt x="63" y="4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387">
            <a:extLst>
              <a:ext uri="{FF2B5EF4-FFF2-40B4-BE49-F238E27FC236}">
                <a16:creationId xmlns:a16="http://schemas.microsoft.com/office/drawing/2014/main" id="{53602B44-2516-474D-9B86-5CCEC21EE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6499" y="4154672"/>
            <a:ext cx="176835" cy="650905"/>
          </a:xfrm>
          <a:custGeom>
            <a:avLst/>
            <a:gdLst>
              <a:gd name="T0" fmla="*/ 177 w 209"/>
              <a:gd name="T1" fmla="*/ 760 h 761"/>
              <a:gd name="T2" fmla="*/ 177 w 209"/>
              <a:gd name="T3" fmla="*/ 760 h 761"/>
              <a:gd name="T4" fmla="*/ 31 w 209"/>
              <a:gd name="T5" fmla="*/ 760 h 761"/>
              <a:gd name="T6" fmla="*/ 0 w 209"/>
              <a:gd name="T7" fmla="*/ 729 h 761"/>
              <a:gd name="T8" fmla="*/ 0 w 209"/>
              <a:gd name="T9" fmla="*/ 31 h 761"/>
              <a:gd name="T10" fmla="*/ 31 w 209"/>
              <a:gd name="T11" fmla="*/ 0 h 761"/>
              <a:gd name="T12" fmla="*/ 177 w 209"/>
              <a:gd name="T13" fmla="*/ 0 h 761"/>
              <a:gd name="T14" fmla="*/ 208 w 209"/>
              <a:gd name="T15" fmla="*/ 31 h 761"/>
              <a:gd name="T16" fmla="*/ 208 w 209"/>
              <a:gd name="T17" fmla="*/ 729 h 761"/>
              <a:gd name="T18" fmla="*/ 177 w 209"/>
              <a:gd name="T19" fmla="*/ 760 h 761"/>
              <a:gd name="T20" fmla="*/ 52 w 209"/>
              <a:gd name="T21" fmla="*/ 698 h 761"/>
              <a:gd name="T22" fmla="*/ 52 w 209"/>
              <a:gd name="T23" fmla="*/ 698 h 761"/>
              <a:gd name="T24" fmla="*/ 146 w 209"/>
              <a:gd name="T25" fmla="*/ 698 h 761"/>
              <a:gd name="T26" fmla="*/ 146 w 209"/>
              <a:gd name="T27" fmla="*/ 62 h 761"/>
              <a:gd name="T28" fmla="*/ 52 w 209"/>
              <a:gd name="T29" fmla="*/ 62 h 761"/>
              <a:gd name="T30" fmla="*/ 52 w 209"/>
              <a:gd name="T31" fmla="*/ 698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9" h="761">
                <a:moveTo>
                  <a:pt x="177" y="760"/>
                </a:moveTo>
                <a:lnTo>
                  <a:pt x="177" y="760"/>
                </a:lnTo>
                <a:cubicBezTo>
                  <a:pt x="31" y="760"/>
                  <a:pt x="31" y="760"/>
                  <a:pt x="31" y="760"/>
                </a:cubicBezTo>
                <a:cubicBezTo>
                  <a:pt x="10" y="760"/>
                  <a:pt x="0" y="750"/>
                  <a:pt x="0" y="729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1"/>
                  <a:pt x="10" y="0"/>
                  <a:pt x="31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98" y="0"/>
                  <a:pt x="208" y="21"/>
                  <a:pt x="208" y="31"/>
                </a:cubicBezTo>
                <a:cubicBezTo>
                  <a:pt x="208" y="729"/>
                  <a:pt x="208" y="729"/>
                  <a:pt x="208" y="729"/>
                </a:cubicBezTo>
                <a:cubicBezTo>
                  <a:pt x="208" y="750"/>
                  <a:pt x="198" y="760"/>
                  <a:pt x="177" y="760"/>
                </a:cubicBezTo>
                <a:close/>
                <a:moveTo>
                  <a:pt x="52" y="698"/>
                </a:moveTo>
                <a:lnTo>
                  <a:pt x="52" y="698"/>
                </a:lnTo>
                <a:cubicBezTo>
                  <a:pt x="146" y="698"/>
                  <a:pt x="146" y="698"/>
                  <a:pt x="146" y="698"/>
                </a:cubicBezTo>
                <a:cubicBezTo>
                  <a:pt x="146" y="62"/>
                  <a:pt x="146" y="62"/>
                  <a:pt x="146" y="62"/>
                </a:cubicBezTo>
                <a:cubicBezTo>
                  <a:pt x="52" y="62"/>
                  <a:pt x="52" y="62"/>
                  <a:pt x="52" y="62"/>
                </a:cubicBezTo>
                <a:lnTo>
                  <a:pt x="52" y="6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388">
            <a:extLst>
              <a:ext uri="{FF2B5EF4-FFF2-40B4-BE49-F238E27FC236}">
                <a16:creationId xmlns:a16="http://schemas.microsoft.com/office/drawing/2014/main" id="{90A4F4BA-41FE-8D4A-A8E1-2CA64C642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0659" y="4226157"/>
            <a:ext cx="188123" cy="579419"/>
          </a:xfrm>
          <a:custGeom>
            <a:avLst/>
            <a:gdLst>
              <a:gd name="T0" fmla="*/ 187 w 219"/>
              <a:gd name="T1" fmla="*/ 677 h 678"/>
              <a:gd name="T2" fmla="*/ 187 w 219"/>
              <a:gd name="T3" fmla="*/ 677 h 678"/>
              <a:gd name="T4" fmla="*/ 31 w 219"/>
              <a:gd name="T5" fmla="*/ 677 h 678"/>
              <a:gd name="T6" fmla="*/ 0 w 219"/>
              <a:gd name="T7" fmla="*/ 646 h 678"/>
              <a:gd name="T8" fmla="*/ 0 w 219"/>
              <a:gd name="T9" fmla="*/ 31 h 678"/>
              <a:gd name="T10" fmla="*/ 31 w 219"/>
              <a:gd name="T11" fmla="*/ 0 h 678"/>
              <a:gd name="T12" fmla="*/ 187 w 219"/>
              <a:gd name="T13" fmla="*/ 0 h 678"/>
              <a:gd name="T14" fmla="*/ 218 w 219"/>
              <a:gd name="T15" fmla="*/ 31 h 678"/>
              <a:gd name="T16" fmla="*/ 218 w 219"/>
              <a:gd name="T17" fmla="*/ 646 h 678"/>
              <a:gd name="T18" fmla="*/ 187 w 219"/>
              <a:gd name="T19" fmla="*/ 677 h 678"/>
              <a:gd name="T20" fmla="*/ 62 w 219"/>
              <a:gd name="T21" fmla="*/ 615 h 678"/>
              <a:gd name="T22" fmla="*/ 62 w 219"/>
              <a:gd name="T23" fmla="*/ 615 h 678"/>
              <a:gd name="T24" fmla="*/ 156 w 219"/>
              <a:gd name="T25" fmla="*/ 615 h 678"/>
              <a:gd name="T26" fmla="*/ 156 w 219"/>
              <a:gd name="T27" fmla="*/ 63 h 678"/>
              <a:gd name="T28" fmla="*/ 62 w 219"/>
              <a:gd name="T29" fmla="*/ 63 h 678"/>
              <a:gd name="T30" fmla="*/ 62 w 219"/>
              <a:gd name="T31" fmla="*/ 615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9" h="678">
                <a:moveTo>
                  <a:pt x="187" y="677"/>
                </a:moveTo>
                <a:lnTo>
                  <a:pt x="187" y="677"/>
                </a:lnTo>
                <a:cubicBezTo>
                  <a:pt x="31" y="677"/>
                  <a:pt x="31" y="677"/>
                  <a:pt x="31" y="677"/>
                </a:cubicBezTo>
                <a:cubicBezTo>
                  <a:pt x="20" y="677"/>
                  <a:pt x="0" y="667"/>
                  <a:pt x="0" y="646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1"/>
                  <a:pt x="20" y="0"/>
                  <a:pt x="31" y="0"/>
                </a:cubicBezTo>
                <a:cubicBezTo>
                  <a:pt x="187" y="0"/>
                  <a:pt x="187" y="0"/>
                  <a:pt x="187" y="0"/>
                </a:cubicBezTo>
                <a:cubicBezTo>
                  <a:pt x="208" y="0"/>
                  <a:pt x="218" y="11"/>
                  <a:pt x="218" y="31"/>
                </a:cubicBezTo>
                <a:cubicBezTo>
                  <a:pt x="218" y="646"/>
                  <a:pt x="218" y="646"/>
                  <a:pt x="218" y="646"/>
                </a:cubicBezTo>
                <a:cubicBezTo>
                  <a:pt x="218" y="667"/>
                  <a:pt x="208" y="677"/>
                  <a:pt x="187" y="677"/>
                </a:cubicBezTo>
                <a:close/>
                <a:moveTo>
                  <a:pt x="62" y="615"/>
                </a:moveTo>
                <a:lnTo>
                  <a:pt x="62" y="615"/>
                </a:lnTo>
                <a:cubicBezTo>
                  <a:pt x="156" y="615"/>
                  <a:pt x="156" y="615"/>
                  <a:pt x="156" y="615"/>
                </a:cubicBezTo>
                <a:cubicBezTo>
                  <a:pt x="156" y="63"/>
                  <a:pt x="156" y="63"/>
                  <a:pt x="156" y="63"/>
                </a:cubicBezTo>
                <a:cubicBezTo>
                  <a:pt x="62" y="63"/>
                  <a:pt x="62" y="63"/>
                  <a:pt x="62" y="63"/>
                </a:cubicBezTo>
                <a:lnTo>
                  <a:pt x="62" y="61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389">
            <a:extLst>
              <a:ext uri="{FF2B5EF4-FFF2-40B4-BE49-F238E27FC236}">
                <a16:creationId xmlns:a16="http://schemas.microsoft.com/office/drawing/2014/main" id="{6551EE34-2F1D-8745-9F9B-96CCBEFE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5614" y="10528282"/>
            <a:ext cx="568133" cy="214459"/>
          </a:xfrm>
          <a:custGeom>
            <a:avLst/>
            <a:gdLst>
              <a:gd name="T0" fmla="*/ 334 w 668"/>
              <a:gd name="T1" fmla="*/ 250 h 251"/>
              <a:gd name="T2" fmla="*/ 334 w 668"/>
              <a:gd name="T3" fmla="*/ 250 h 251"/>
              <a:gd name="T4" fmla="*/ 114 w 668"/>
              <a:gd name="T5" fmla="*/ 229 h 251"/>
              <a:gd name="T6" fmla="*/ 42 w 668"/>
              <a:gd name="T7" fmla="*/ 209 h 251"/>
              <a:gd name="T8" fmla="*/ 0 w 668"/>
              <a:gd name="T9" fmla="*/ 156 h 251"/>
              <a:gd name="T10" fmla="*/ 0 w 668"/>
              <a:gd name="T11" fmla="*/ 31 h 251"/>
              <a:gd name="T12" fmla="*/ 31 w 668"/>
              <a:gd name="T13" fmla="*/ 0 h 251"/>
              <a:gd name="T14" fmla="*/ 31 w 668"/>
              <a:gd name="T15" fmla="*/ 0 h 251"/>
              <a:gd name="T16" fmla="*/ 52 w 668"/>
              <a:gd name="T17" fmla="*/ 31 h 251"/>
              <a:gd name="T18" fmla="*/ 135 w 668"/>
              <a:gd name="T19" fmla="*/ 52 h 251"/>
              <a:gd name="T20" fmla="*/ 313 w 668"/>
              <a:gd name="T21" fmla="*/ 63 h 251"/>
              <a:gd name="T22" fmla="*/ 354 w 668"/>
              <a:gd name="T23" fmla="*/ 63 h 251"/>
              <a:gd name="T24" fmla="*/ 531 w 668"/>
              <a:gd name="T25" fmla="*/ 52 h 251"/>
              <a:gd name="T26" fmla="*/ 615 w 668"/>
              <a:gd name="T27" fmla="*/ 31 h 251"/>
              <a:gd name="T28" fmla="*/ 636 w 668"/>
              <a:gd name="T29" fmla="*/ 0 h 251"/>
              <a:gd name="T30" fmla="*/ 636 w 668"/>
              <a:gd name="T31" fmla="*/ 0 h 251"/>
              <a:gd name="T32" fmla="*/ 667 w 668"/>
              <a:gd name="T33" fmla="*/ 31 h 251"/>
              <a:gd name="T34" fmla="*/ 667 w 668"/>
              <a:gd name="T35" fmla="*/ 31 h 251"/>
              <a:gd name="T36" fmla="*/ 667 w 668"/>
              <a:gd name="T37" fmla="*/ 31 h 251"/>
              <a:gd name="T38" fmla="*/ 667 w 668"/>
              <a:gd name="T39" fmla="*/ 31 h 251"/>
              <a:gd name="T40" fmla="*/ 667 w 668"/>
              <a:gd name="T41" fmla="*/ 156 h 251"/>
              <a:gd name="T42" fmla="*/ 552 w 668"/>
              <a:gd name="T43" fmla="*/ 229 h 251"/>
              <a:gd name="T44" fmla="*/ 334 w 668"/>
              <a:gd name="T45" fmla="*/ 250 h 251"/>
              <a:gd name="T46" fmla="*/ 52 w 668"/>
              <a:gd name="T47" fmla="*/ 156 h 251"/>
              <a:gd name="T48" fmla="*/ 52 w 668"/>
              <a:gd name="T49" fmla="*/ 156 h 251"/>
              <a:gd name="T50" fmla="*/ 135 w 668"/>
              <a:gd name="T51" fmla="*/ 177 h 251"/>
              <a:gd name="T52" fmla="*/ 334 w 668"/>
              <a:gd name="T53" fmla="*/ 188 h 251"/>
              <a:gd name="T54" fmla="*/ 521 w 668"/>
              <a:gd name="T55" fmla="*/ 177 h 251"/>
              <a:gd name="T56" fmla="*/ 604 w 668"/>
              <a:gd name="T57" fmla="*/ 156 h 251"/>
              <a:gd name="T58" fmla="*/ 604 w 668"/>
              <a:gd name="T59" fmla="*/ 94 h 251"/>
              <a:gd name="T60" fmla="*/ 563 w 668"/>
              <a:gd name="T61" fmla="*/ 104 h 251"/>
              <a:gd name="T62" fmla="*/ 354 w 668"/>
              <a:gd name="T63" fmla="*/ 125 h 251"/>
              <a:gd name="T64" fmla="*/ 313 w 668"/>
              <a:gd name="T65" fmla="*/ 125 h 251"/>
              <a:gd name="T66" fmla="*/ 104 w 668"/>
              <a:gd name="T67" fmla="*/ 104 h 251"/>
              <a:gd name="T68" fmla="*/ 52 w 668"/>
              <a:gd name="T69" fmla="*/ 94 h 251"/>
              <a:gd name="T70" fmla="*/ 52 w 668"/>
              <a:gd name="T71" fmla="*/ 156 h 251"/>
              <a:gd name="T72" fmla="*/ 604 w 668"/>
              <a:gd name="T73" fmla="*/ 156 h 251"/>
              <a:gd name="T74" fmla="*/ 604 w 668"/>
              <a:gd name="T75" fmla="*/ 156 h 251"/>
              <a:gd name="T76" fmla="*/ 52 w 668"/>
              <a:gd name="T77" fmla="*/ 31 h 251"/>
              <a:gd name="T78" fmla="*/ 52 w 668"/>
              <a:gd name="T79" fmla="*/ 3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68" h="251">
                <a:moveTo>
                  <a:pt x="334" y="250"/>
                </a:moveTo>
                <a:lnTo>
                  <a:pt x="334" y="250"/>
                </a:lnTo>
                <a:cubicBezTo>
                  <a:pt x="250" y="250"/>
                  <a:pt x="167" y="250"/>
                  <a:pt x="114" y="229"/>
                </a:cubicBezTo>
                <a:cubicBezTo>
                  <a:pt x="83" y="229"/>
                  <a:pt x="52" y="219"/>
                  <a:pt x="42" y="209"/>
                </a:cubicBezTo>
                <a:cubicBezTo>
                  <a:pt x="10" y="198"/>
                  <a:pt x="0" y="177"/>
                  <a:pt x="0" y="156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1"/>
                  <a:pt x="10" y="0"/>
                  <a:pt x="31" y="0"/>
                </a:cubicBezTo>
                <a:lnTo>
                  <a:pt x="31" y="0"/>
                </a:lnTo>
                <a:cubicBezTo>
                  <a:pt x="42" y="0"/>
                  <a:pt x="52" y="11"/>
                  <a:pt x="52" y="31"/>
                </a:cubicBezTo>
                <a:cubicBezTo>
                  <a:pt x="62" y="31"/>
                  <a:pt x="83" y="42"/>
                  <a:pt x="135" y="52"/>
                </a:cubicBezTo>
                <a:cubicBezTo>
                  <a:pt x="177" y="63"/>
                  <a:pt x="250" y="63"/>
                  <a:pt x="313" y="63"/>
                </a:cubicBezTo>
                <a:cubicBezTo>
                  <a:pt x="323" y="63"/>
                  <a:pt x="344" y="63"/>
                  <a:pt x="354" y="63"/>
                </a:cubicBezTo>
                <a:cubicBezTo>
                  <a:pt x="417" y="63"/>
                  <a:pt x="479" y="63"/>
                  <a:pt x="531" y="52"/>
                </a:cubicBezTo>
                <a:cubicBezTo>
                  <a:pt x="584" y="42"/>
                  <a:pt x="604" y="31"/>
                  <a:pt x="615" y="31"/>
                </a:cubicBezTo>
                <a:cubicBezTo>
                  <a:pt x="615" y="11"/>
                  <a:pt x="625" y="0"/>
                  <a:pt x="636" y="0"/>
                </a:cubicBezTo>
                <a:lnTo>
                  <a:pt x="636" y="0"/>
                </a:lnTo>
                <a:cubicBezTo>
                  <a:pt x="656" y="0"/>
                  <a:pt x="667" y="21"/>
                  <a:pt x="667" y="31"/>
                </a:cubicBezTo>
                <a:lnTo>
                  <a:pt x="667" y="31"/>
                </a:lnTo>
                <a:lnTo>
                  <a:pt x="667" y="31"/>
                </a:lnTo>
                <a:lnTo>
                  <a:pt x="667" y="31"/>
                </a:lnTo>
                <a:cubicBezTo>
                  <a:pt x="667" y="156"/>
                  <a:pt x="667" y="156"/>
                  <a:pt x="667" y="156"/>
                </a:cubicBezTo>
                <a:cubicBezTo>
                  <a:pt x="667" y="209"/>
                  <a:pt x="604" y="219"/>
                  <a:pt x="552" y="229"/>
                </a:cubicBezTo>
                <a:cubicBezTo>
                  <a:pt x="500" y="250"/>
                  <a:pt x="417" y="250"/>
                  <a:pt x="334" y="250"/>
                </a:cubicBezTo>
                <a:close/>
                <a:moveTo>
                  <a:pt x="52" y="156"/>
                </a:moveTo>
                <a:lnTo>
                  <a:pt x="52" y="156"/>
                </a:lnTo>
                <a:cubicBezTo>
                  <a:pt x="62" y="156"/>
                  <a:pt x="83" y="167"/>
                  <a:pt x="135" y="177"/>
                </a:cubicBezTo>
                <a:cubicBezTo>
                  <a:pt x="198" y="188"/>
                  <a:pt x="261" y="188"/>
                  <a:pt x="334" y="188"/>
                </a:cubicBezTo>
                <a:cubicBezTo>
                  <a:pt x="406" y="188"/>
                  <a:pt x="469" y="188"/>
                  <a:pt x="521" y="177"/>
                </a:cubicBezTo>
                <a:cubicBezTo>
                  <a:pt x="584" y="167"/>
                  <a:pt x="604" y="156"/>
                  <a:pt x="604" y="156"/>
                </a:cubicBezTo>
                <a:cubicBezTo>
                  <a:pt x="604" y="94"/>
                  <a:pt x="604" y="94"/>
                  <a:pt x="604" y="94"/>
                </a:cubicBezTo>
                <a:cubicBezTo>
                  <a:pt x="594" y="94"/>
                  <a:pt x="573" y="104"/>
                  <a:pt x="563" y="104"/>
                </a:cubicBezTo>
                <a:cubicBezTo>
                  <a:pt x="511" y="115"/>
                  <a:pt x="438" y="125"/>
                  <a:pt x="354" y="125"/>
                </a:cubicBezTo>
                <a:cubicBezTo>
                  <a:pt x="344" y="125"/>
                  <a:pt x="323" y="125"/>
                  <a:pt x="313" y="125"/>
                </a:cubicBezTo>
                <a:cubicBezTo>
                  <a:pt x="229" y="125"/>
                  <a:pt x="156" y="115"/>
                  <a:pt x="104" y="104"/>
                </a:cubicBezTo>
                <a:cubicBezTo>
                  <a:pt x="83" y="104"/>
                  <a:pt x="73" y="94"/>
                  <a:pt x="52" y="94"/>
                </a:cubicBezTo>
                <a:lnTo>
                  <a:pt x="52" y="156"/>
                </a:lnTo>
                <a:close/>
                <a:moveTo>
                  <a:pt x="604" y="156"/>
                </a:moveTo>
                <a:lnTo>
                  <a:pt x="604" y="156"/>
                </a:lnTo>
                <a:close/>
                <a:moveTo>
                  <a:pt x="52" y="31"/>
                </a:moveTo>
                <a:lnTo>
                  <a:pt x="52" y="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390">
            <a:extLst>
              <a:ext uri="{FF2B5EF4-FFF2-40B4-BE49-F238E27FC236}">
                <a16:creationId xmlns:a16="http://schemas.microsoft.com/office/drawing/2014/main" id="{3277D9AC-F0FE-564F-AE8A-2EA40AD40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5614" y="10644917"/>
            <a:ext cx="568133" cy="206937"/>
          </a:xfrm>
          <a:custGeom>
            <a:avLst/>
            <a:gdLst>
              <a:gd name="T0" fmla="*/ 334 w 668"/>
              <a:gd name="T1" fmla="*/ 240 h 241"/>
              <a:gd name="T2" fmla="*/ 334 w 668"/>
              <a:gd name="T3" fmla="*/ 240 h 241"/>
              <a:gd name="T4" fmla="*/ 114 w 668"/>
              <a:gd name="T5" fmla="*/ 229 h 241"/>
              <a:gd name="T6" fmla="*/ 42 w 668"/>
              <a:gd name="T7" fmla="*/ 198 h 241"/>
              <a:gd name="T8" fmla="*/ 0 w 668"/>
              <a:gd name="T9" fmla="*/ 156 h 241"/>
              <a:gd name="T10" fmla="*/ 0 w 668"/>
              <a:gd name="T11" fmla="*/ 20 h 241"/>
              <a:gd name="T12" fmla="*/ 31 w 668"/>
              <a:gd name="T13" fmla="*/ 0 h 241"/>
              <a:gd name="T14" fmla="*/ 31 w 668"/>
              <a:gd name="T15" fmla="*/ 0 h 241"/>
              <a:gd name="T16" fmla="*/ 52 w 668"/>
              <a:gd name="T17" fmla="*/ 20 h 241"/>
              <a:gd name="T18" fmla="*/ 135 w 668"/>
              <a:gd name="T19" fmla="*/ 41 h 241"/>
              <a:gd name="T20" fmla="*/ 313 w 668"/>
              <a:gd name="T21" fmla="*/ 62 h 241"/>
              <a:gd name="T22" fmla="*/ 354 w 668"/>
              <a:gd name="T23" fmla="*/ 62 h 241"/>
              <a:gd name="T24" fmla="*/ 531 w 668"/>
              <a:gd name="T25" fmla="*/ 41 h 241"/>
              <a:gd name="T26" fmla="*/ 615 w 668"/>
              <a:gd name="T27" fmla="*/ 20 h 241"/>
              <a:gd name="T28" fmla="*/ 636 w 668"/>
              <a:gd name="T29" fmla="*/ 0 h 241"/>
              <a:gd name="T30" fmla="*/ 636 w 668"/>
              <a:gd name="T31" fmla="*/ 0 h 241"/>
              <a:gd name="T32" fmla="*/ 667 w 668"/>
              <a:gd name="T33" fmla="*/ 20 h 241"/>
              <a:gd name="T34" fmla="*/ 667 w 668"/>
              <a:gd name="T35" fmla="*/ 20 h 241"/>
              <a:gd name="T36" fmla="*/ 667 w 668"/>
              <a:gd name="T37" fmla="*/ 20 h 241"/>
              <a:gd name="T38" fmla="*/ 667 w 668"/>
              <a:gd name="T39" fmla="*/ 20 h 241"/>
              <a:gd name="T40" fmla="*/ 667 w 668"/>
              <a:gd name="T41" fmla="*/ 156 h 241"/>
              <a:gd name="T42" fmla="*/ 552 w 668"/>
              <a:gd name="T43" fmla="*/ 229 h 241"/>
              <a:gd name="T44" fmla="*/ 334 w 668"/>
              <a:gd name="T45" fmla="*/ 240 h 241"/>
              <a:gd name="T46" fmla="*/ 52 w 668"/>
              <a:gd name="T47" fmla="*/ 145 h 241"/>
              <a:gd name="T48" fmla="*/ 52 w 668"/>
              <a:gd name="T49" fmla="*/ 145 h 241"/>
              <a:gd name="T50" fmla="*/ 135 w 668"/>
              <a:gd name="T51" fmla="*/ 166 h 241"/>
              <a:gd name="T52" fmla="*/ 334 w 668"/>
              <a:gd name="T53" fmla="*/ 187 h 241"/>
              <a:gd name="T54" fmla="*/ 521 w 668"/>
              <a:gd name="T55" fmla="*/ 166 h 241"/>
              <a:gd name="T56" fmla="*/ 604 w 668"/>
              <a:gd name="T57" fmla="*/ 145 h 241"/>
              <a:gd name="T58" fmla="*/ 604 w 668"/>
              <a:gd name="T59" fmla="*/ 83 h 241"/>
              <a:gd name="T60" fmla="*/ 563 w 668"/>
              <a:gd name="T61" fmla="*/ 93 h 241"/>
              <a:gd name="T62" fmla="*/ 354 w 668"/>
              <a:gd name="T63" fmla="*/ 114 h 241"/>
              <a:gd name="T64" fmla="*/ 313 w 668"/>
              <a:gd name="T65" fmla="*/ 114 h 241"/>
              <a:gd name="T66" fmla="*/ 104 w 668"/>
              <a:gd name="T67" fmla="*/ 93 h 241"/>
              <a:gd name="T68" fmla="*/ 52 w 668"/>
              <a:gd name="T69" fmla="*/ 83 h 241"/>
              <a:gd name="T70" fmla="*/ 52 w 668"/>
              <a:gd name="T71" fmla="*/ 145 h 241"/>
              <a:gd name="T72" fmla="*/ 604 w 668"/>
              <a:gd name="T73" fmla="*/ 145 h 241"/>
              <a:gd name="T74" fmla="*/ 604 w 668"/>
              <a:gd name="T75" fmla="*/ 145 h 241"/>
              <a:gd name="T76" fmla="*/ 604 w 668"/>
              <a:gd name="T77" fmla="*/ 156 h 241"/>
              <a:gd name="T78" fmla="*/ 604 w 668"/>
              <a:gd name="T79" fmla="*/ 145 h 241"/>
              <a:gd name="T80" fmla="*/ 52 w 668"/>
              <a:gd name="T81" fmla="*/ 20 h 241"/>
              <a:gd name="T82" fmla="*/ 52 w 668"/>
              <a:gd name="T83" fmla="*/ 2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68" h="241">
                <a:moveTo>
                  <a:pt x="334" y="240"/>
                </a:moveTo>
                <a:lnTo>
                  <a:pt x="334" y="240"/>
                </a:lnTo>
                <a:cubicBezTo>
                  <a:pt x="250" y="240"/>
                  <a:pt x="167" y="240"/>
                  <a:pt x="114" y="229"/>
                </a:cubicBezTo>
                <a:cubicBezTo>
                  <a:pt x="83" y="219"/>
                  <a:pt x="52" y="208"/>
                  <a:pt x="42" y="198"/>
                </a:cubicBezTo>
                <a:cubicBezTo>
                  <a:pt x="10" y="187"/>
                  <a:pt x="0" y="177"/>
                  <a:pt x="0" y="156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31" y="0"/>
                </a:cubicBezTo>
                <a:lnTo>
                  <a:pt x="31" y="0"/>
                </a:lnTo>
                <a:cubicBezTo>
                  <a:pt x="42" y="0"/>
                  <a:pt x="52" y="0"/>
                  <a:pt x="52" y="20"/>
                </a:cubicBezTo>
                <a:cubicBezTo>
                  <a:pt x="62" y="20"/>
                  <a:pt x="83" y="31"/>
                  <a:pt x="135" y="41"/>
                </a:cubicBezTo>
                <a:cubicBezTo>
                  <a:pt x="177" y="52"/>
                  <a:pt x="250" y="52"/>
                  <a:pt x="313" y="62"/>
                </a:cubicBezTo>
                <a:cubicBezTo>
                  <a:pt x="323" y="62"/>
                  <a:pt x="344" y="62"/>
                  <a:pt x="354" y="62"/>
                </a:cubicBezTo>
                <a:cubicBezTo>
                  <a:pt x="417" y="52"/>
                  <a:pt x="479" y="52"/>
                  <a:pt x="531" y="41"/>
                </a:cubicBezTo>
                <a:cubicBezTo>
                  <a:pt x="584" y="31"/>
                  <a:pt x="604" y="20"/>
                  <a:pt x="615" y="20"/>
                </a:cubicBezTo>
                <a:cubicBezTo>
                  <a:pt x="615" y="0"/>
                  <a:pt x="625" y="0"/>
                  <a:pt x="636" y="0"/>
                </a:cubicBezTo>
                <a:lnTo>
                  <a:pt x="636" y="0"/>
                </a:lnTo>
                <a:cubicBezTo>
                  <a:pt x="656" y="0"/>
                  <a:pt x="667" y="10"/>
                  <a:pt x="667" y="20"/>
                </a:cubicBezTo>
                <a:lnTo>
                  <a:pt x="667" y="20"/>
                </a:lnTo>
                <a:lnTo>
                  <a:pt x="667" y="20"/>
                </a:lnTo>
                <a:lnTo>
                  <a:pt x="667" y="20"/>
                </a:lnTo>
                <a:cubicBezTo>
                  <a:pt x="667" y="156"/>
                  <a:pt x="667" y="156"/>
                  <a:pt x="667" y="156"/>
                </a:cubicBezTo>
                <a:cubicBezTo>
                  <a:pt x="667" y="198"/>
                  <a:pt x="604" y="219"/>
                  <a:pt x="552" y="229"/>
                </a:cubicBezTo>
                <a:cubicBezTo>
                  <a:pt x="500" y="240"/>
                  <a:pt x="417" y="240"/>
                  <a:pt x="334" y="240"/>
                </a:cubicBezTo>
                <a:close/>
                <a:moveTo>
                  <a:pt x="52" y="145"/>
                </a:moveTo>
                <a:lnTo>
                  <a:pt x="52" y="145"/>
                </a:lnTo>
                <a:cubicBezTo>
                  <a:pt x="62" y="145"/>
                  <a:pt x="83" y="156"/>
                  <a:pt x="135" y="166"/>
                </a:cubicBezTo>
                <a:cubicBezTo>
                  <a:pt x="198" y="177"/>
                  <a:pt x="261" y="187"/>
                  <a:pt x="334" y="187"/>
                </a:cubicBezTo>
                <a:cubicBezTo>
                  <a:pt x="406" y="187"/>
                  <a:pt x="469" y="177"/>
                  <a:pt x="521" y="166"/>
                </a:cubicBezTo>
                <a:cubicBezTo>
                  <a:pt x="584" y="156"/>
                  <a:pt x="604" y="145"/>
                  <a:pt x="604" y="145"/>
                </a:cubicBezTo>
                <a:cubicBezTo>
                  <a:pt x="604" y="83"/>
                  <a:pt x="604" y="83"/>
                  <a:pt x="604" y="83"/>
                </a:cubicBezTo>
                <a:cubicBezTo>
                  <a:pt x="594" y="93"/>
                  <a:pt x="573" y="93"/>
                  <a:pt x="563" y="93"/>
                </a:cubicBezTo>
                <a:cubicBezTo>
                  <a:pt x="511" y="114"/>
                  <a:pt x="438" y="114"/>
                  <a:pt x="354" y="114"/>
                </a:cubicBezTo>
                <a:cubicBezTo>
                  <a:pt x="344" y="114"/>
                  <a:pt x="323" y="114"/>
                  <a:pt x="313" y="114"/>
                </a:cubicBezTo>
                <a:cubicBezTo>
                  <a:pt x="229" y="114"/>
                  <a:pt x="156" y="114"/>
                  <a:pt x="104" y="93"/>
                </a:cubicBezTo>
                <a:cubicBezTo>
                  <a:pt x="83" y="93"/>
                  <a:pt x="73" y="93"/>
                  <a:pt x="52" y="83"/>
                </a:cubicBezTo>
                <a:lnTo>
                  <a:pt x="52" y="145"/>
                </a:lnTo>
                <a:close/>
                <a:moveTo>
                  <a:pt x="604" y="145"/>
                </a:moveTo>
                <a:lnTo>
                  <a:pt x="604" y="145"/>
                </a:lnTo>
                <a:lnTo>
                  <a:pt x="604" y="156"/>
                </a:lnTo>
                <a:lnTo>
                  <a:pt x="604" y="145"/>
                </a:lnTo>
                <a:close/>
                <a:moveTo>
                  <a:pt x="52" y="20"/>
                </a:moveTo>
                <a:lnTo>
                  <a:pt x="52" y="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391">
            <a:extLst>
              <a:ext uri="{FF2B5EF4-FFF2-40B4-BE49-F238E27FC236}">
                <a16:creationId xmlns:a16="http://schemas.microsoft.com/office/drawing/2014/main" id="{CC134469-6F8B-744B-87DC-F324AAB96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5614" y="10750266"/>
            <a:ext cx="568133" cy="214462"/>
          </a:xfrm>
          <a:custGeom>
            <a:avLst/>
            <a:gdLst>
              <a:gd name="T0" fmla="*/ 334 w 668"/>
              <a:gd name="T1" fmla="*/ 250 h 251"/>
              <a:gd name="T2" fmla="*/ 334 w 668"/>
              <a:gd name="T3" fmla="*/ 250 h 251"/>
              <a:gd name="T4" fmla="*/ 114 w 668"/>
              <a:gd name="T5" fmla="*/ 229 h 251"/>
              <a:gd name="T6" fmla="*/ 42 w 668"/>
              <a:gd name="T7" fmla="*/ 208 h 251"/>
              <a:gd name="T8" fmla="*/ 0 w 668"/>
              <a:gd name="T9" fmla="*/ 156 h 251"/>
              <a:gd name="T10" fmla="*/ 0 w 668"/>
              <a:gd name="T11" fmla="*/ 31 h 251"/>
              <a:gd name="T12" fmla="*/ 31 w 668"/>
              <a:gd name="T13" fmla="*/ 0 h 251"/>
              <a:gd name="T14" fmla="*/ 31 w 668"/>
              <a:gd name="T15" fmla="*/ 0 h 251"/>
              <a:gd name="T16" fmla="*/ 52 w 668"/>
              <a:gd name="T17" fmla="*/ 20 h 251"/>
              <a:gd name="T18" fmla="*/ 135 w 668"/>
              <a:gd name="T19" fmla="*/ 41 h 251"/>
              <a:gd name="T20" fmla="*/ 313 w 668"/>
              <a:gd name="T21" fmla="*/ 62 h 251"/>
              <a:gd name="T22" fmla="*/ 354 w 668"/>
              <a:gd name="T23" fmla="*/ 62 h 251"/>
              <a:gd name="T24" fmla="*/ 531 w 668"/>
              <a:gd name="T25" fmla="*/ 41 h 251"/>
              <a:gd name="T26" fmla="*/ 615 w 668"/>
              <a:gd name="T27" fmla="*/ 20 h 251"/>
              <a:gd name="T28" fmla="*/ 636 w 668"/>
              <a:gd name="T29" fmla="*/ 0 h 251"/>
              <a:gd name="T30" fmla="*/ 636 w 668"/>
              <a:gd name="T31" fmla="*/ 0 h 251"/>
              <a:gd name="T32" fmla="*/ 667 w 668"/>
              <a:gd name="T33" fmla="*/ 31 h 251"/>
              <a:gd name="T34" fmla="*/ 667 w 668"/>
              <a:gd name="T35" fmla="*/ 31 h 251"/>
              <a:gd name="T36" fmla="*/ 667 w 668"/>
              <a:gd name="T37" fmla="*/ 31 h 251"/>
              <a:gd name="T38" fmla="*/ 667 w 668"/>
              <a:gd name="T39" fmla="*/ 31 h 251"/>
              <a:gd name="T40" fmla="*/ 667 w 668"/>
              <a:gd name="T41" fmla="*/ 156 h 251"/>
              <a:gd name="T42" fmla="*/ 552 w 668"/>
              <a:gd name="T43" fmla="*/ 229 h 251"/>
              <a:gd name="T44" fmla="*/ 334 w 668"/>
              <a:gd name="T45" fmla="*/ 250 h 251"/>
              <a:gd name="T46" fmla="*/ 52 w 668"/>
              <a:gd name="T47" fmla="*/ 146 h 251"/>
              <a:gd name="T48" fmla="*/ 52 w 668"/>
              <a:gd name="T49" fmla="*/ 146 h 251"/>
              <a:gd name="T50" fmla="*/ 135 w 668"/>
              <a:gd name="T51" fmla="*/ 177 h 251"/>
              <a:gd name="T52" fmla="*/ 334 w 668"/>
              <a:gd name="T53" fmla="*/ 187 h 251"/>
              <a:gd name="T54" fmla="*/ 521 w 668"/>
              <a:gd name="T55" fmla="*/ 177 h 251"/>
              <a:gd name="T56" fmla="*/ 604 w 668"/>
              <a:gd name="T57" fmla="*/ 146 h 251"/>
              <a:gd name="T58" fmla="*/ 604 w 668"/>
              <a:gd name="T59" fmla="*/ 83 h 251"/>
              <a:gd name="T60" fmla="*/ 563 w 668"/>
              <a:gd name="T61" fmla="*/ 104 h 251"/>
              <a:gd name="T62" fmla="*/ 354 w 668"/>
              <a:gd name="T63" fmla="*/ 125 h 251"/>
              <a:gd name="T64" fmla="*/ 313 w 668"/>
              <a:gd name="T65" fmla="*/ 125 h 251"/>
              <a:gd name="T66" fmla="*/ 104 w 668"/>
              <a:gd name="T67" fmla="*/ 104 h 251"/>
              <a:gd name="T68" fmla="*/ 52 w 668"/>
              <a:gd name="T69" fmla="*/ 83 h 251"/>
              <a:gd name="T70" fmla="*/ 52 w 668"/>
              <a:gd name="T71" fmla="*/ 146 h 251"/>
              <a:gd name="T72" fmla="*/ 604 w 668"/>
              <a:gd name="T73" fmla="*/ 156 h 251"/>
              <a:gd name="T74" fmla="*/ 604 w 668"/>
              <a:gd name="T75" fmla="*/ 156 h 251"/>
              <a:gd name="T76" fmla="*/ 52 w 668"/>
              <a:gd name="T77" fmla="*/ 31 h 251"/>
              <a:gd name="T78" fmla="*/ 52 w 668"/>
              <a:gd name="T79" fmla="*/ 3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68" h="251">
                <a:moveTo>
                  <a:pt x="334" y="250"/>
                </a:moveTo>
                <a:lnTo>
                  <a:pt x="334" y="250"/>
                </a:lnTo>
                <a:cubicBezTo>
                  <a:pt x="250" y="250"/>
                  <a:pt x="167" y="240"/>
                  <a:pt x="114" y="229"/>
                </a:cubicBezTo>
                <a:cubicBezTo>
                  <a:pt x="83" y="219"/>
                  <a:pt x="52" y="219"/>
                  <a:pt x="42" y="208"/>
                </a:cubicBezTo>
                <a:cubicBezTo>
                  <a:pt x="10" y="187"/>
                  <a:pt x="0" y="177"/>
                  <a:pt x="0" y="156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0"/>
                  <a:pt x="10" y="0"/>
                  <a:pt x="31" y="0"/>
                </a:cubicBezTo>
                <a:lnTo>
                  <a:pt x="31" y="0"/>
                </a:lnTo>
                <a:cubicBezTo>
                  <a:pt x="42" y="0"/>
                  <a:pt x="52" y="10"/>
                  <a:pt x="52" y="20"/>
                </a:cubicBezTo>
                <a:cubicBezTo>
                  <a:pt x="62" y="20"/>
                  <a:pt x="83" y="31"/>
                  <a:pt x="135" y="41"/>
                </a:cubicBezTo>
                <a:cubicBezTo>
                  <a:pt x="177" y="52"/>
                  <a:pt x="250" y="62"/>
                  <a:pt x="313" y="62"/>
                </a:cubicBezTo>
                <a:cubicBezTo>
                  <a:pt x="323" y="62"/>
                  <a:pt x="344" y="62"/>
                  <a:pt x="354" y="62"/>
                </a:cubicBezTo>
                <a:cubicBezTo>
                  <a:pt x="417" y="62"/>
                  <a:pt x="479" y="52"/>
                  <a:pt x="531" y="41"/>
                </a:cubicBezTo>
                <a:cubicBezTo>
                  <a:pt x="584" y="31"/>
                  <a:pt x="604" y="20"/>
                  <a:pt x="615" y="20"/>
                </a:cubicBezTo>
                <a:cubicBezTo>
                  <a:pt x="615" y="10"/>
                  <a:pt x="625" y="0"/>
                  <a:pt x="636" y="0"/>
                </a:cubicBezTo>
                <a:lnTo>
                  <a:pt x="636" y="0"/>
                </a:lnTo>
                <a:cubicBezTo>
                  <a:pt x="656" y="0"/>
                  <a:pt x="667" y="10"/>
                  <a:pt x="667" y="31"/>
                </a:cubicBezTo>
                <a:lnTo>
                  <a:pt x="667" y="31"/>
                </a:lnTo>
                <a:lnTo>
                  <a:pt x="667" y="31"/>
                </a:lnTo>
                <a:lnTo>
                  <a:pt x="667" y="31"/>
                </a:lnTo>
                <a:cubicBezTo>
                  <a:pt x="667" y="156"/>
                  <a:pt x="667" y="156"/>
                  <a:pt x="667" y="156"/>
                </a:cubicBezTo>
                <a:cubicBezTo>
                  <a:pt x="667" y="198"/>
                  <a:pt x="604" y="219"/>
                  <a:pt x="552" y="229"/>
                </a:cubicBezTo>
                <a:cubicBezTo>
                  <a:pt x="500" y="240"/>
                  <a:pt x="417" y="250"/>
                  <a:pt x="334" y="250"/>
                </a:cubicBezTo>
                <a:close/>
                <a:moveTo>
                  <a:pt x="52" y="146"/>
                </a:moveTo>
                <a:lnTo>
                  <a:pt x="52" y="146"/>
                </a:lnTo>
                <a:cubicBezTo>
                  <a:pt x="62" y="156"/>
                  <a:pt x="83" y="167"/>
                  <a:pt x="135" y="177"/>
                </a:cubicBezTo>
                <a:cubicBezTo>
                  <a:pt x="198" y="177"/>
                  <a:pt x="261" y="187"/>
                  <a:pt x="334" y="187"/>
                </a:cubicBezTo>
                <a:cubicBezTo>
                  <a:pt x="406" y="187"/>
                  <a:pt x="469" y="177"/>
                  <a:pt x="521" y="177"/>
                </a:cubicBezTo>
                <a:cubicBezTo>
                  <a:pt x="584" y="167"/>
                  <a:pt x="604" y="156"/>
                  <a:pt x="604" y="146"/>
                </a:cubicBezTo>
                <a:cubicBezTo>
                  <a:pt x="604" y="83"/>
                  <a:pt x="604" y="83"/>
                  <a:pt x="604" y="83"/>
                </a:cubicBezTo>
                <a:cubicBezTo>
                  <a:pt x="594" y="94"/>
                  <a:pt x="573" y="94"/>
                  <a:pt x="563" y="104"/>
                </a:cubicBezTo>
                <a:cubicBezTo>
                  <a:pt x="511" y="115"/>
                  <a:pt x="438" y="115"/>
                  <a:pt x="354" y="125"/>
                </a:cubicBezTo>
                <a:cubicBezTo>
                  <a:pt x="344" y="125"/>
                  <a:pt x="323" y="125"/>
                  <a:pt x="313" y="125"/>
                </a:cubicBezTo>
                <a:cubicBezTo>
                  <a:pt x="229" y="115"/>
                  <a:pt x="156" y="115"/>
                  <a:pt x="104" y="104"/>
                </a:cubicBezTo>
                <a:cubicBezTo>
                  <a:pt x="83" y="94"/>
                  <a:pt x="73" y="94"/>
                  <a:pt x="52" y="83"/>
                </a:cubicBezTo>
                <a:lnTo>
                  <a:pt x="52" y="146"/>
                </a:lnTo>
                <a:close/>
                <a:moveTo>
                  <a:pt x="604" y="156"/>
                </a:moveTo>
                <a:lnTo>
                  <a:pt x="604" y="156"/>
                </a:lnTo>
                <a:close/>
                <a:moveTo>
                  <a:pt x="52" y="31"/>
                </a:moveTo>
                <a:lnTo>
                  <a:pt x="52" y="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392">
            <a:extLst>
              <a:ext uri="{FF2B5EF4-FFF2-40B4-BE49-F238E27FC236}">
                <a16:creationId xmlns:a16="http://schemas.microsoft.com/office/drawing/2014/main" id="{FF2D066E-F7B9-034B-B562-A8E8A5B6D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5614" y="10419170"/>
            <a:ext cx="568133" cy="214462"/>
          </a:xfrm>
          <a:custGeom>
            <a:avLst/>
            <a:gdLst>
              <a:gd name="T0" fmla="*/ 334 w 668"/>
              <a:gd name="T1" fmla="*/ 250 h 251"/>
              <a:gd name="T2" fmla="*/ 334 w 668"/>
              <a:gd name="T3" fmla="*/ 250 h 251"/>
              <a:gd name="T4" fmla="*/ 114 w 668"/>
              <a:gd name="T5" fmla="*/ 229 h 251"/>
              <a:gd name="T6" fmla="*/ 42 w 668"/>
              <a:gd name="T7" fmla="*/ 209 h 251"/>
              <a:gd name="T8" fmla="*/ 0 w 668"/>
              <a:gd name="T9" fmla="*/ 156 h 251"/>
              <a:gd name="T10" fmla="*/ 0 w 668"/>
              <a:gd name="T11" fmla="*/ 31 h 251"/>
              <a:gd name="T12" fmla="*/ 31 w 668"/>
              <a:gd name="T13" fmla="*/ 0 h 251"/>
              <a:gd name="T14" fmla="*/ 31 w 668"/>
              <a:gd name="T15" fmla="*/ 0 h 251"/>
              <a:gd name="T16" fmla="*/ 52 w 668"/>
              <a:gd name="T17" fmla="*/ 21 h 251"/>
              <a:gd name="T18" fmla="*/ 135 w 668"/>
              <a:gd name="T19" fmla="*/ 52 h 251"/>
              <a:gd name="T20" fmla="*/ 313 w 668"/>
              <a:gd name="T21" fmla="*/ 63 h 251"/>
              <a:gd name="T22" fmla="*/ 354 w 668"/>
              <a:gd name="T23" fmla="*/ 63 h 251"/>
              <a:gd name="T24" fmla="*/ 531 w 668"/>
              <a:gd name="T25" fmla="*/ 52 h 251"/>
              <a:gd name="T26" fmla="*/ 615 w 668"/>
              <a:gd name="T27" fmla="*/ 21 h 251"/>
              <a:gd name="T28" fmla="*/ 636 w 668"/>
              <a:gd name="T29" fmla="*/ 0 h 251"/>
              <a:gd name="T30" fmla="*/ 636 w 668"/>
              <a:gd name="T31" fmla="*/ 0 h 251"/>
              <a:gd name="T32" fmla="*/ 667 w 668"/>
              <a:gd name="T33" fmla="*/ 31 h 251"/>
              <a:gd name="T34" fmla="*/ 667 w 668"/>
              <a:gd name="T35" fmla="*/ 31 h 251"/>
              <a:gd name="T36" fmla="*/ 667 w 668"/>
              <a:gd name="T37" fmla="*/ 31 h 251"/>
              <a:gd name="T38" fmla="*/ 667 w 668"/>
              <a:gd name="T39" fmla="*/ 31 h 251"/>
              <a:gd name="T40" fmla="*/ 667 w 668"/>
              <a:gd name="T41" fmla="*/ 156 h 251"/>
              <a:gd name="T42" fmla="*/ 552 w 668"/>
              <a:gd name="T43" fmla="*/ 229 h 251"/>
              <a:gd name="T44" fmla="*/ 334 w 668"/>
              <a:gd name="T45" fmla="*/ 250 h 251"/>
              <a:gd name="T46" fmla="*/ 52 w 668"/>
              <a:gd name="T47" fmla="*/ 156 h 251"/>
              <a:gd name="T48" fmla="*/ 52 w 668"/>
              <a:gd name="T49" fmla="*/ 156 h 251"/>
              <a:gd name="T50" fmla="*/ 135 w 668"/>
              <a:gd name="T51" fmla="*/ 177 h 251"/>
              <a:gd name="T52" fmla="*/ 334 w 668"/>
              <a:gd name="T53" fmla="*/ 188 h 251"/>
              <a:gd name="T54" fmla="*/ 521 w 668"/>
              <a:gd name="T55" fmla="*/ 177 h 251"/>
              <a:gd name="T56" fmla="*/ 604 w 668"/>
              <a:gd name="T57" fmla="*/ 156 h 251"/>
              <a:gd name="T58" fmla="*/ 604 w 668"/>
              <a:gd name="T59" fmla="*/ 94 h 251"/>
              <a:gd name="T60" fmla="*/ 563 w 668"/>
              <a:gd name="T61" fmla="*/ 104 h 251"/>
              <a:gd name="T62" fmla="*/ 354 w 668"/>
              <a:gd name="T63" fmla="*/ 125 h 251"/>
              <a:gd name="T64" fmla="*/ 313 w 668"/>
              <a:gd name="T65" fmla="*/ 125 h 251"/>
              <a:gd name="T66" fmla="*/ 104 w 668"/>
              <a:gd name="T67" fmla="*/ 104 h 251"/>
              <a:gd name="T68" fmla="*/ 52 w 668"/>
              <a:gd name="T69" fmla="*/ 94 h 251"/>
              <a:gd name="T70" fmla="*/ 52 w 668"/>
              <a:gd name="T71" fmla="*/ 156 h 251"/>
              <a:gd name="T72" fmla="*/ 604 w 668"/>
              <a:gd name="T73" fmla="*/ 156 h 251"/>
              <a:gd name="T74" fmla="*/ 604 w 668"/>
              <a:gd name="T75" fmla="*/ 156 h 251"/>
              <a:gd name="T76" fmla="*/ 52 w 668"/>
              <a:gd name="T77" fmla="*/ 31 h 251"/>
              <a:gd name="T78" fmla="*/ 52 w 668"/>
              <a:gd name="T79" fmla="*/ 3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68" h="251">
                <a:moveTo>
                  <a:pt x="334" y="250"/>
                </a:moveTo>
                <a:lnTo>
                  <a:pt x="334" y="250"/>
                </a:lnTo>
                <a:cubicBezTo>
                  <a:pt x="250" y="250"/>
                  <a:pt x="167" y="240"/>
                  <a:pt x="114" y="229"/>
                </a:cubicBezTo>
                <a:cubicBezTo>
                  <a:pt x="83" y="229"/>
                  <a:pt x="52" y="219"/>
                  <a:pt x="42" y="209"/>
                </a:cubicBezTo>
                <a:cubicBezTo>
                  <a:pt x="10" y="198"/>
                  <a:pt x="0" y="177"/>
                  <a:pt x="0" y="156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1"/>
                  <a:pt x="10" y="0"/>
                  <a:pt x="31" y="0"/>
                </a:cubicBezTo>
                <a:lnTo>
                  <a:pt x="31" y="0"/>
                </a:lnTo>
                <a:cubicBezTo>
                  <a:pt x="42" y="0"/>
                  <a:pt x="52" y="11"/>
                  <a:pt x="52" y="21"/>
                </a:cubicBezTo>
                <a:cubicBezTo>
                  <a:pt x="62" y="31"/>
                  <a:pt x="83" y="42"/>
                  <a:pt x="135" y="52"/>
                </a:cubicBezTo>
                <a:cubicBezTo>
                  <a:pt x="177" y="63"/>
                  <a:pt x="250" y="63"/>
                  <a:pt x="313" y="63"/>
                </a:cubicBezTo>
                <a:cubicBezTo>
                  <a:pt x="323" y="63"/>
                  <a:pt x="344" y="63"/>
                  <a:pt x="354" y="63"/>
                </a:cubicBezTo>
                <a:cubicBezTo>
                  <a:pt x="417" y="63"/>
                  <a:pt x="479" y="63"/>
                  <a:pt x="531" y="52"/>
                </a:cubicBezTo>
                <a:cubicBezTo>
                  <a:pt x="584" y="42"/>
                  <a:pt x="604" y="31"/>
                  <a:pt x="615" y="21"/>
                </a:cubicBezTo>
                <a:cubicBezTo>
                  <a:pt x="615" y="11"/>
                  <a:pt x="625" y="0"/>
                  <a:pt x="636" y="0"/>
                </a:cubicBezTo>
                <a:lnTo>
                  <a:pt x="636" y="0"/>
                </a:lnTo>
                <a:cubicBezTo>
                  <a:pt x="656" y="0"/>
                  <a:pt x="667" y="11"/>
                  <a:pt x="667" y="31"/>
                </a:cubicBezTo>
                <a:lnTo>
                  <a:pt x="667" y="31"/>
                </a:lnTo>
                <a:lnTo>
                  <a:pt x="667" y="31"/>
                </a:lnTo>
                <a:lnTo>
                  <a:pt x="667" y="31"/>
                </a:lnTo>
                <a:cubicBezTo>
                  <a:pt x="667" y="156"/>
                  <a:pt x="667" y="156"/>
                  <a:pt x="667" y="156"/>
                </a:cubicBezTo>
                <a:cubicBezTo>
                  <a:pt x="667" y="209"/>
                  <a:pt x="604" y="219"/>
                  <a:pt x="552" y="229"/>
                </a:cubicBezTo>
                <a:cubicBezTo>
                  <a:pt x="500" y="240"/>
                  <a:pt x="417" y="250"/>
                  <a:pt x="334" y="250"/>
                </a:cubicBezTo>
                <a:close/>
                <a:moveTo>
                  <a:pt x="52" y="156"/>
                </a:moveTo>
                <a:lnTo>
                  <a:pt x="52" y="156"/>
                </a:lnTo>
                <a:cubicBezTo>
                  <a:pt x="62" y="156"/>
                  <a:pt x="83" y="167"/>
                  <a:pt x="135" y="177"/>
                </a:cubicBezTo>
                <a:cubicBezTo>
                  <a:pt x="198" y="188"/>
                  <a:pt x="261" y="188"/>
                  <a:pt x="334" y="188"/>
                </a:cubicBezTo>
                <a:cubicBezTo>
                  <a:pt x="406" y="188"/>
                  <a:pt x="469" y="188"/>
                  <a:pt x="521" y="177"/>
                </a:cubicBezTo>
                <a:cubicBezTo>
                  <a:pt x="584" y="167"/>
                  <a:pt x="604" y="156"/>
                  <a:pt x="604" y="156"/>
                </a:cubicBezTo>
                <a:cubicBezTo>
                  <a:pt x="604" y="94"/>
                  <a:pt x="604" y="94"/>
                  <a:pt x="604" y="94"/>
                </a:cubicBezTo>
                <a:cubicBezTo>
                  <a:pt x="594" y="94"/>
                  <a:pt x="573" y="104"/>
                  <a:pt x="563" y="104"/>
                </a:cubicBezTo>
                <a:cubicBezTo>
                  <a:pt x="511" y="115"/>
                  <a:pt x="438" y="125"/>
                  <a:pt x="354" y="125"/>
                </a:cubicBezTo>
                <a:cubicBezTo>
                  <a:pt x="344" y="125"/>
                  <a:pt x="323" y="125"/>
                  <a:pt x="313" y="125"/>
                </a:cubicBezTo>
                <a:cubicBezTo>
                  <a:pt x="229" y="125"/>
                  <a:pt x="156" y="115"/>
                  <a:pt x="104" y="104"/>
                </a:cubicBezTo>
                <a:cubicBezTo>
                  <a:pt x="83" y="104"/>
                  <a:pt x="73" y="94"/>
                  <a:pt x="52" y="94"/>
                </a:cubicBezTo>
                <a:lnTo>
                  <a:pt x="52" y="156"/>
                </a:lnTo>
                <a:close/>
                <a:moveTo>
                  <a:pt x="604" y="156"/>
                </a:moveTo>
                <a:lnTo>
                  <a:pt x="604" y="156"/>
                </a:lnTo>
                <a:close/>
                <a:moveTo>
                  <a:pt x="52" y="31"/>
                </a:moveTo>
                <a:lnTo>
                  <a:pt x="52" y="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393">
            <a:extLst>
              <a:ext uri="{FF2B5EF4-FFF2-40B4-BE49-F238E27FC236}">
                <a16:creationId xmlns:a16="http://schemas.microsoft.com/office/drawing/2014/main" id="{9302FC80-76E8-A641-BDB0-9ACBD32C9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5614" y="10261146"/>
            <a:ext cx="568133" cy="161787"/>
          </a:xfrm>
          <a:custGeom>
            <a:avLst/>
            <a:gdLst>
              <a:gd name="T0" fmla="*/ 334 w 668"/>
              <a:gd name="T1" fmla="*/ 187 h 188"/>
              <a:gd name="T2" fmla="*/ 334 w 668"/>
              <a:gd name="T3" fmla="*/ 187 h 188"/>
              <a:gd name="T4" fmla="*/ 313 w 668"/>
              <a:gd name="T5" fmla="*/ 187 h 188"/>
              <a:gd name="T6" fmla="*/ 104 w 668"/>
              <a:gd name="T7" fmla="*/ 166 h 188"/>
              <a:gd name="T8" fmla="*/ 0 w 668"/>
              <a:gd name="T9" fmla="*/ 93 h 188"/>
              <a:gd name="T10" fmla="*/ 114 w 668"/>
              <a:gd name="T11" fmla="*/ 21 h 188"/>
              <a:gd name="T12" fmla="*/ 334 w 668"/>
              <a:gd name="T13" fmla="*/ 0 h 188"/>
              <a:gd name="T14" fmla="*/ 552 w 668"/>
              <a:gd name="T15" fmla="*/ 21 h 188"/>
              <a:gd name="T16" fmla="*/ 625 w 668"/>
              <a:gd name="T17" fmla="*/ 41 h 188"/>
              <a:gd name="T18" fmla="*/ 667 w 668"/>
              <a:gd name="T19" fmla="*/ 93 h 188"/>
              <a:gd name="T20" fmla="*/ 563 w 668"/>
              <a:gd name="T21" fmla="*/ 166 h 188"/>
              <a:gd name="T22" fmla="*/ 354 w 668"/>
              <a:gd name="T23" fmla="*/ 187 h 188"/>
              <a:gd name="T24" fmla="*/ 334 w 668"/>
              <a:gd name="T25" fmla="*/ 187 h 188"/>
              <a:gd name="T26" fmla="*/ 73 w 668"/>
              <a:gd name="T27" fmla="*/ 93 h 188"/>
              <a:gd name="T28" fmla="*/ 73 w 668"/>
              <a:gd name="T29" fmla="*/ 93 h 188"/>
              <a:gd name="T30" fmla="*/ 135 w 668"/>
              <a:gd name="T31" fmla="*/ 114 h 188"/>
              <a:gd name="T32" fmla="*/ 313 w 668"/>
              <a:gd name="T33" fmla="*/ 125 h 188"/>
              <a:gd name="T34" fmla="*/ 354 w 668"/>
              <a:gd name="T35" fmla="*/ 125 h 188"/>
              <a:gd name="T36" fmla="*/ 531 w 668"/>
              <a:gd name="T37" fmla="*/ 114 h 188"/>
              <a:gd name="T38" fmla="*/ 594 w 668"/>
              <a:gd name="T39" fmla="*/ 93 h 188"/>
              <a:gd name="T40" fmla="*/ 521 w 668"/>
              <a:gd name="T41" fmla="*/ 73 h 188"/>
              <a:gd name="T42" fmla="*/ 334 w 668"/>
              <a:gd name="T43" fmla="*/ 62 h 188"/>
              <a:gd name="T44" fmla="*/ 146 w 668"/>
              <a:gd name="T45" fmla="*/ 73 h 188"/>
              <a:gd name="T46" fmla="*/ 73 w 668"/>
              <a:gd name="T47" fmla="*/ 93 h 188"/>
              <a:gd name="T48" fmla="*/ 615 w 668"/>
              <a:gd name="T49" fmla="*/ 104 h 188"/>
              <a:gd name="T50" fmla="*/ 615 w 668"/>
              <a:gd name="T51" fmla="*/ 104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68" h="188">
                <a:moveTo>
                  <a:pt x="334" y="187"/>
                </a:moveTo>
                <a:lnTo>
                  <a:pt x="334" y="187"/>
                </a:lnTo>
                <a:cubicBezTo>
                  <a:pt x="323" y="187"/>
                  <a:pt x="313" y="187"/>
                  <a:pt x="313" y="187"/>
                </a:cubicBezTo>
                <a:cubicBezTo>
                  <a:pt x="229" y="187"/>
                  <a:pt x="156" y="177"/>
                  <a:pt x="104" y="166"/>
                </a:cubicBezTo>
                <a:cubicBezTo>
                  <a:pt x="52" y="156"/>
                  <a:pt x="0" y="135"/>
                  <a:pt x="0" y="93"/>
                </a:cubicBezTo>
                <a:cubicBezTo>
                  <a:pt x="0" y="52"/>
                  <a:pt x="62" y="31"/>
                  <a:pt x="114" y="21"/>
                </a:cubicBezTo>
                <a:cubicBezTo>
                  <a:pt x="167" y="10"/>
                  <a:pt x="250" y="0"/>
                  <a:pt x="334" y="0"/>
                </a:cubicBezTo>
                <a:cubicBezTo>
                  <a:pt x="417" y="0"/>
                  <a:pt x="500" y="10"/>
                  <a:pt x="552" y="21"/>
                </a:cubicBezTo>
                <a:cubicBezTo>
                  <a:pt x="584" y="21"/>
                  <a:pt x="615" y="31"/>
                  <a:pt x="625" y="41"/>
                </a:cubicBezTo>
                <a:cubicBezTo>
                  <a:pt x="656" y="52"/>
                  <a:pt x="667" y="73"/>
                  <a:pt x="667" y="93"/>
                </a:cubicBezTo>
                <a:cubicBezTo>
                  <a:pt x="667" y="135"/>
                  <a:pt x="604" y="156"/>
                  <a:pt x="563" y="166"/>
                </a:cubicBezTo>
                <a:cubicBezTo>
                  <a:pt x="511" y="177"/>
                  <a:pt x="438" y="187"/>
                  <a:pt x="354" y="187"/>
                </a:cubicBezTo>
                <a:cubicBezTo>
                  <a:pt x="344" y="187"/>
                  <a:pt x="344" y="187"/>
                  <a:pt x="334" y="187"/>
                </a:cubicBezTo>
                <a:close/>
                <a:moveTo>
                  <a:pt x="73" y="93"/>
                </a:moveTo>
                <a:lnTo>
                  <a:pt x="73" y="93"/>
                </a:lnTo>
                <a:cubicBezTo>
                  <a:pt x="83" y="93"/>
                  <a:pt x="104" y="104"/>
                  <a:pt x="135" y="114"/>
                </a:cubicBezTo>
                <a:cubicBezTo>
                  <a:pt x="177" y="114"/>
                  <a:pt x="250" y="125"/>
                  <a:pt x="313" y="125"/>
                </a:cubicBezTo>
                <a:cubicBezTo>
                  <a:pt x="323" y="125"/>
                  <a:pt x="344" y="125"/>
                  <a:pt x="354" y="125"/>
                </a:cubicBezTo>
                <a:cubicBezTo>
                  <a:pt x="417" y="125"/>
                  <a:pt x="479" y="114"/>
                  <a:pt x="531" y="114"/>
                </a:cubicBezTo>
                <a:cubicBezTo>
                  <a:pt x="563" y="104"/>
                  <a:pt x="584" y="93"/>
                  <a:pt x="594" y="93"/>
                </a:cubicBezTo>
                <a:cubicBezTo>
                  <a:pt x="584" y="83"/>
                  <a:pt x="563" y="83"/>
                  <a:pt x="521" y="73"/>
                </a:cubicBezTo>
                <a:cubicBezTo>
                  <a:pt x="469" y="62"/>
                  <a:pt x="406" y="62"/>
                  <a:pt x="334" y="62"/>
                </a:cubicBezTo>
                <a:cubicBezTo>
                  <a:pt x="261" y="62"/>
                  <a:pt x="198" y="62"/>
                  <a:pt x="146" y="73"/>
                </a:cubicBezTo>
                <a:cubicBezTo>
                  <a:pt x="104" y="83"/>
                  <a:pt x="83" y="83"/>
                  <a:pt x="73" y="93"/>
                </a:cubicBezTo>
                <a:close/>
                <a:moveTo>
                  <a:pt x="615" y="104"/>
                </a:moveTo>
                <a:lnTo>
                  <a:pt x="615" y="10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394">
            <a:extLst>
              <a:ext uri="{FF2B5EF4-FFF2-40B4-BE49-F238E27FC236}">
                <a16:creationId xmlns:a16="http://schemas.microsoft.com/office/drawing/2014/main" id="{31699C31-3171-2243-A4A0-72B0A57AE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5614" y="10313821"/>
            <a:ext cx="568133" cy="214462"/>
          </a:xfrm>
          <a:custGeom>
            <a:avLst/>
            <a:gdLst>
              <a:gd name="T0" fmla="*/ 334 w 668"/>
              <a:gd name="T1" fmla="*/ 250 h 251"/>
              <a:gd name="T2" fmla="*/ 334 w 668"/>
              <a:gd name="T3" fmla="*/ 250 h 251"/>
              <a:gd name="T4" fmla="*/ 114 w 668"/>
              <a:gd name="T5" fmla="*/ 229 h 251"/>
              <a:gd name="T6" fmla="*/ 42 w 668"/>
              <a:gd name="T7" fmla="*/ 209 h 251"/>
              <a:gd name="T8" fmla="*/ 0 w 668"/>
              <a:gd name="T9" fmla="*/ 156 h 251"/>
              <a:gd name="T10" fmla="*/ 0 w 668"/>
              <a:gd name="T11" fmla="*/ 31 h 251"/>
              <a:gd name="T12" fmla="*/ 31 w 668"/>
              <a:gd name="T13" fmla="*/ 0 h 251"/>
              <a:gd name="T14" fmla="*/ 31 w 668"/>
              <a:gd name="T15" fmla="*/ 0 h 251"/>
              <a:gd name="T16" fmla="*/ 52 w 668"/>
              <a:gd name="T17" fmla="*/ 21 h 251"/>
              <a:gd name="T18" fmla="*/ 135 w 668"/>
              <a:gd name="T19" fmla="*/ 52 h 251"/>
              <a:gd name="T20" fmla="*/ 313 w 668"/>
              <a:gd name="T21" fmla="*/ 63 h 251"/>
              <a:gd name="T22" fmla="*/ 354 w 668"/>
              <a:gd name="T23" fmla="*/ 63 h 251"/>
              <a:gd name="T24" fmla="*/ 531 w 668"/>
              <a:gd name="T25" fmla="*/ 52 h 251"/>
              <a:gd name="T26" fmla="*/ 615 w 668"/>
              <a:gd name="T27" fmla="*/ 21 h 251"/>
              <a:gd name="T28" fmla="*/ 636 w 668"/>
              <a:gd name="T29" fmla="*/ 0 h 251"/>
              <a:gd name="T30" fmla="*/ 636 w 668"/>
              <a:gd name="T31" fmla="*/ 0 h 251"/>
              <a:gd name="T32" fmla="*/ 667 w 668"/>
              <a:gd name="T33" fmla="*/ 31 h 251"/>
              <a:gd name="T34" fmla="*/ 667 w 668"/>
              <a:gd name="T35" fmla="*/ 31 h 251"/>
              <a:gd name="T36" fmla="*/ 667 w 668"/>
              <a:gd name="T37" fmla="*/ 31 h 251"/>
              <a:gd name="T38" fmla="*/ 667 w 668"/>
              <a:gd name="T39" fmla="*/ 31 h 251"/>
              <a:gd name="T40" fmla="*/ 667 w 668"/>
              <a:gd name="T41" fmla="*/ 156 h 251"/>
              <a:gd name="T42" fmla="*/ 552 w 668"/>
              <a:gd name="T43" fmla="*/ 229 h 251"/>
              <a:gd name="T44" fmla="*/ 334 w 668"/>
              <a:gd name="T45" fmla="*/ 250 h 251"/>
              <a:gd name="T46" fmla="*/ 52 w 668"/>
              <a:gd name="T47" fmla="*/ 146 h 251"/>
              <a:gd name="T48" fmla="*/ 52 w 668"/>
              <a:gd name="T49" fmla="*/ 146 h 251"/>
              <a:gd name="T50" fmla="*/ 135 w 668"/>
              <a:gd name="T51" fmla="*/ 177 h 251"/>
              <a:gd name="T52" fmla="*/ 334 w 668"/>
              <a:gd name="T53" fmla="*/ 188 h 251"/>
              <a:gd name="T54" fmla="*/ 521 w 668"/>
              <a:gd name="T55" fmla="*/ 177 h 251"/>
              <a:gd name="T56" fmla="*/ 604 w 668"/>
              <a:gd name="T57" fmla="*/ 146 h 251"/>
              <a:gd name="T58" fmla="*/ 604 w 668"/>
              <a:gd name="T59" fmla="*/ 94 h 251"/>
              <a:gd name="T60" fmla="*/ 563 w 668"/>
              <a:gd name="T61" fmla="*/ 104 h 251"/>
              <a:gd name="T62" fmla="*/ 354 w 668"/>
              <a:gd name="T63" fmla="*/ 125 h 251"/>
              <a:gd name="T64" fmla="*/ 313 w 668"/>
              <a:gd name="T65" fmla="*/ 125 h 251"/>
              <a:gd name="T66" fmla="*/ 104 w 668"/>
              <a:gd name="T67" fmla="*/ 104 h 251"/>
              <a:gd name="T68" fmla="*/ 52 w 668"/>
              <a:gd name="T69" fmla="*/ 94 h 251"/>
              <a:gd name="T70" fmla="*/ 52 w 668"/>
              <a:gd name="T71" fmla="*/ 146 h 251"/>
              <a:gd name="T72" fmla="*/ 604 w 668"/>
              <a:gd name="T73" fmla="*/ 156 h 251"/>
              <a:gd name="T74" fmla="*/ 604 w 668"/>
              <a:gd name="T75" fmla="*/ 156 h 251"/>
              <a:gd name="T76" fmla="*/ 52 w 668"/>
              <a:gd name="T77" fmla="*/ 31 h 251"/>
              <a:gd name="T78" fmla="*/ 52 w 668"/>
              <a:gd name="T79" fmla="*/ 3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68" h="251">
                <a:moveTo>
                  <a:pt x="334" y="250"/>
                </a:moveTo>
                <a:lnTo>
                  <a:pt x="334" y="250"/>
                </a:lnTo>
                <a:cubicBezTo>
                  <a:pt x="250" y="250"/>
                  <a:pt x="167" y="240"/>
                  <a:pt x="114" y="229"/>
                </a:cubicBezTo>
                <a:cubicBezTo>
                  <a:pt x="83" y="229"/>
                  <a:pt x="52" y="219"/>
                  <a:pt x="42" y="209"/>
                </a:cubicBezTo>
                <a:cubicBezTo>
                  <a:pt x="10" y="198"/>
                  <a:pt x="0" y="177"/>
                  <a:pt x="0" y="156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1"/>
                  <a:pt x="10" y="0"/>
                  <a:pt x="31" y="0"/>
                </a:cubicBezTo>
                <a:lnTo>
                  <a:pt x="31" y="0"/>
                </a:lnTo>
                <a:cubicBezTo>
                  <a:pt x="42" y="0"/>
                  <a:pt x="52" y="11"/>
                  <a:pt x="52" y="21"/>
                </a:cubicBezTo>
                <a:cubicBezTo>
                  <a:pt x="62" y="31"/>
                  <a:pt x="83" y="42"/>
                  <a:pt x="135" y="52"/>
                </a:cubicBezTo>
                <a:cubicBezTo>
                  <a:pt x="177" y="52"/>
                  <a:pt x="250" y="63"/>
                  <a:pt x="313" y="63"/>
                </a:cubicBezTo>
                <a:cubicBezTo>
                  <a:pt x="323" y="63"/>
                  <a:pt x="344" y="63"/>
                  <a:pt x="354" y="63"/>
                </a:cubicBezTo>
                <a:cubicBezTo>
                  <a:pt x="417" y="63"/>
                  <a:pt x="479" y="52"/>
                  <a:pt x="531" y="52"/>
                </a:cubicBezTo>
                <a:cubicBezTo>
                  <a:pt x="584" y="42"/>
                  <a:pt x="604" y="31"/>
                  <a:pt x="615" y="21"/>
                </a:cubicBezTo>
                <a:cubicBezTo>
                  <a:pt x="615" y="11"/>
                  <a:pt x="625" y="0"/>
                  <a:pt x="636" y="0"/>
                </a:cubicBezTo>
                <a:lnTo>
                  <a:pt x="636" y="0"/>
                </a:lnTo>
                <a:cubicBezTo>
                  <a:pt x="656" y="0"/>
                  <a:pt x="667" y="11"/>
                  <a:pt x="667" y="31"/>
                </a:cubicBezTo>
                <a:lnTo>
                  <a:pt x="667" y="31"/>
                </a:lnTo>
                <a:lnTo>
                  <a:pt x="667" y="31"/>
                </a:lnTo>
                <a:lnTo>
                  <a:pt x="667" y="31"/>
                </a:lnTo>
                <a:cubicBezTo>
                  <a:pt x="667" y="156"/>
                  <a:pt x="667" y="156"/>
                  <a:pt x="667" y="156"/>
                </a:cubicBezTo>
                <a:cubicBezTo>
                  <a:pt x="667" y="198"/>
                  <a:pt x="604" y="219"/>
                  <a:pt x="552" y="229"/>
                </a:cubicBezTo>
                <a:cubicBezTo>
                  <a:pt x="500" y="240"/>
                  <a:pt x="417" y="250"/>
                  <a:pt x="334" y="250"/>
                </a:cubicBezTo>
                <a:close/>
                <a:moveTo>
                  <a:pt x="52" y="146"/>
                </a:moveTo>
                <a:lnTo>
                  <a:pt x="52" y="146"/>
                </a:lnTo>
                <a:cubicBezTo>
                  <a:pt x="62" y="156"/>
                  <a:pt x="83" y="167"/>
                  <a:pt x="135" y="177"/>
                </a:cubicBezTo>
                <a:cubicBezTo>
                  <a:pt x="198" y="188"/>
                  <a:pt x="261" y="188"/>
                  <a:pt x="334" y="188"/>
                </a:cubicBezTo>
                <a:cubicBezTo>
                  <a:pt x="406" y="188"/>
                  <a:pt x="469" y="188"/>
                  <a:pt x="521" y="177"/>
                </a:cubicBezTo>
                <a:cubicBezTo>
                  <a:pt x="584" y="167"/>
                  <a:pt x="604" y="156"/>
                  <a:pt x="604" y="146"/>
                </a:cubicBezTo>
                <a:cubicBezTo>
                  <a:pt x="604" y="94"/>
                  <a:pt x="604" y="94"/>
                  <a:pt x="604" y="94"/>
                </a:cubicBezTo>
                <a:cubicBezTo>
                  <a:pt x="594" y="94"/>
                  <a:pt x="573" y="104"/>
                  <a:pt x="563" y="104"/>
                </a:cubicBezTo>
                <a:cubicBezTo>
                  <a:pt x="511" y="115"/>
                  <a:pt x="438" y="125"/>
                  <a:pt x="354" y="125"/>
                </a:cubicBezTo>
                <a:cubicBezTo>
                  <a:pt x="344" y="125"/>
                  <a:pt x="323" y="125"/>
                  <a:pt x="313" y="125"/>
                </a:cubicBezTo>
                <a:cubicBezTo>
                  <a:pt x="229" y="125"/>
                  <a:pt x="156" y="115"/>
                  <a:pt x="104" y="104"/>
                </a:cubicBezTo>
                <a:cubicBezTo>
                  <a:pt x="83" y="104"/>
                  <a:pt x="73" y="94"/>
                  <a:pt x="52" y="94"/>
                </a:cubicBezTo>
                <a:lnTo>
                  <a:pt x="52" y="146"/>
                </a:lnTo>
                <a:close/>
                <a:moveTo>
                  <a:pt x="604" y="156"/>
                </a:moveTo>
                <a:lnTo>
                  <a:pt x="604" y="156"/>
                </a:lnTo>
                <a:close/>
                <a:moveTo>
                  <a:pt x="52" y="31"/>
                </a:moveTo>
                <a:lnTo>
                  <a:pt x="52" y="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395">
            <a:extLst>
              <a:ext uri="{FF2B5EF4-FFF2-40B4-BE49-F238E27FC236}">
                <a16:creationId xmlns:a16="http://schemas.microsoft.com/office/drawing/2014/main" id="{CAAB6CB4-E314-8540-A4CF-A45947D88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5895" y="10750266"/>
            <a:ext cx="579419" cy="214462"/>
          </a:xfrm>
          <a:custGeom>
            <a:avLst/>
            <a:gdLst>
              <a:gd name="T0" fmla="*/ 344 w 679"/>
              <a:gd name="T1" fmla="*/ 250 h 251"/>
              <a:gd name="T2" fmla="*/ 344 w 679"/>
              <a:gd name="T3" fmla="*/ 250 h 251"/>
              <a:gd name="T4" fmla="*/ 115 w 679"/>
              <a:gd name="T5" fmla="*/ 229 h 251"/>
              <a:gd name="T6" fmla="*/ 42 w 679"/>
              <a:gd name="T7" fmla="*/ 208 h 251"/>
              <a:gd name="T8" fmla="*/ 0 w 679"/>
              <a:gd name="T9" fmla="*/ 156 h 251"/>
              <a:gd name="T10" fmla="*/ 0 w 679"/>
              <a:gd name="T11" fmla="*/ 20 h 251"/>
              <a:gd name="T12" fmla="*/ 32 w 679"/>
              <a:gd name="T13" fmla="*/ 0 h 251"/>
              <a:gd name="T14" fmla="*/ 32 w 679"/>
              <a:gd name="T15" fmla="*/ 0 h 251"/>
              <a:gd name="T16" fmla="*/ 63 w 679"/>
              <a:gd name="T17" fmla="*/ 20 h 251"/>
              <a:gd name="T18" fmla="*/ 146 w 679"/>
              <a:gd name="T19" fmla="*/ 41 h 251"/>
              <a:gd name="T20" fmla="*/ 324 w 679"/>
              <a:gd name="T21" fmla="*/ 62 h 251"/>
              <a:gd name="T22" fmla="*/ 365 w 679"/>
              <a:gd name="T23" fmla="*/ 62 h 251"/>
              <a:gd name="T24" fmla="*/ 542 w 679"/>
              <a:gd name="T25" fmla="*/ 41 h 251"/>
              <a:gd name="T26" fmla="*/ 615 w 679"/>
              <a:gd name="T27" fmla="*/ 20 h 251"/>
              <a:gd name="T28" fmla="*/ 646 w 679"/>
              <a:gd name="T29" fmla="*/ 0 h 251"/>
              <a:gd name="T30" fmla="*/ 646 w 679"/>
              <a:gd name="T31" fmla="*/ 0 h 251"/>
              <a:gd name="T32" fmla="*/ 678 w 679"/>
              <a:gd name="T33" fmla="*/ 20 h 251"/>
              <a:gd name="T34" fmla="*/ 678 w 679"/>
              <a:gd name="T35" fmla="*/ 20 h 251"/>
              <a:gd name="T36" fmla="*/ 678 w 679"/>
              <a:gd name="T37" fmla="*/ 20 h 251"/>
              <a:gd name="T38" fmla="*/ 678 w 679"/>
              <a:gd name="T39" fmla="*/ 20 h 251"/>
              <a:gd name="T40" fmla="*/ 678 w 679"/>
              <a:gd name="T41" fmla="*/ 156 h 251"/>
              <a:gd name="T42" fmla="*/ 563 w 679"/>
              <a:gd name="T43" fmla="*/ 229 h 251"/>
              <a:gd name="T44" fmla="*/ 344 w 679"/>
              <a:gd name="T45" fmla="*/ 250 h 251"/>
              <a:gd name="T46" fmla="*/ 63 w 679"/>
              <a:gd name="T47" fmla="*/ 146 h 251"/>
              <a:gd name="T48" fmla="*/ 63 w 679"/>
              <a:gd name="T49" fmla="*/ 146 h 251"/>
              <a:gd name="T50" fmla="*/ 146 w 679"/>
              <a:gd name="T51" fmla="*/ 167 h 251"/>
              <a:gd name="T52" fmla="*/ 344 w 679"/>
              <a:gd name="T53" fmla="*/ 187 h 251"/>
              <a:gd name="T54" fmla="*/ 532 w 679"/>
              <a:gd name="T55" fmla="*/ 167 h 251"/>
              <a:gd name="T56" fmla="*/ 615 w 679"/>
              <a:gd name="T57" fmla="*/ 146 h 251"/>
              <a:gd name="T58" fmla="*/ 615 w 679"/>
              <a:gd name="T59" fmla="*/ 83 h 251"/>
              <a:gd name="T60" fmla="*/ 574 w 679"/>
              <a:gd name="T61" fmla="*/ 94 h 251"/>
              <a:gd name="T62" fmla="*/ 365 w 679"/>
              <a:gd name="T63" fmla="*/ 115 h 251"/>
              <a:gd name="T64" fmla="*/ 313 w 679"/>
              <a:gd name="T65" fmla="*/ 115 h 251"/>
              <a:gd name="T66" fmla="*/ 115 w 679"/>
              <a:gd name="T67" fmla="*/ 94 h 251"/>
              <a:gd name="T68" fmla="*/ 63 w 679"/>
              <a:gd name="T69" fmla="*/ 83 h 251"/>
              <a:gd name="T70" fmla="*/ 63 w 679"/>
              <a:gd name="T71" fmla="*/ 146 h 251"/>
              <a:gd name="T72" fmla="*/ 615 w 679"/>
              <a:gd name="T73" fmla="*/ 156 h 251"/>
              <a:gd name="T74" fmla="*/ 615 w 679"/>
              <a:gd name="T75" fmla="*/ 156 h 251"/>
              <a:gd name="T76" fmla="*/ 63 w 679"/>
              <a:gd name="T77" fmla="*/ 20 h 251"/>
              <a:gd name="T78" fmla="*/ 63 w 679"/>
              <a:gd name="T79" fmla="*/ 2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79" h="251">
                <a:moveTo>
                  <a:pt x="344" y="250"/>
                </a:moveTo>
                <a:lnTo>
                  <a:pt x="344" y="250"/>
                </a:lnTo>
                <a:cubicBezTo>
                  <a:pt x="261" y="250"/>
                  <a:pt x="178" y="240"/>
                  <a:pt x="115" y="229"/>
                </a:cubicBezTo>
                <a:cubicBezTo>
                  <a:pt x="84" y="219"/>
                  <a:pt x="63" y="208"/>
                  <a:pt x="42" y="208"/>
                </a:cubicBezTo>
                <a:cubicBezTo>
                  <a:pt x="21" y="187"/>
                  <a:pt x="0" y="177"/>
                  <a:pt x="0" y="156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21" y="0"/>
                  <a:pt x="32" y="0"/>
                </a:cubicBezTo>
                <a:lnTo>
                  <a:pt x="32" y="0"/>
                </a:lnTo>
                <a:cubicBezTo>
                  <a:pt x="53" y="0"/>
                  <a:pt x="63" y="10"/>
                  <a:pt x="63" y="20"/>
                </a:cubicBezTo>
                <a:cubicBezTo>
                  <a:pt x="74" y="20"/>
                  <a:pt x="84" y="31"/>
                  <a:pt x="146" y="41"/>
                </a:cubicBezTo>
                <a:cubicBezTo>
                  <a:pt x="188" y="52"/>
                  <a:pt x="251" y="62"/>
                  <a:pt x="324" y="62"/>
                </a:cubicBezTo>
                <a:cubicBezTo>
                  <a:pt x="334" y="62"/>
                  <a:pt x="344" y="62"/>
                  <a:pt x="365" y="62"/>
                </a:cubicBezTo>
                <a:cubicBezTo>
                  <a:pt x="428" y="62"/>
                  <a:pt x="490" y="52"/>
                  <a:pt x="542" y="41"/>
                </a:cubicBezTo>
                <a:cubicBezTo>
                  <a:pt x="594" y="31"/>
                  <a:pt x="615" y="20"/>
                  <a:pt x="615" y="20"/>
                </a:cubicBezTo>
                <a:cubicBezTo>
                  <a:pt x="626" y="10"/>
                  <a:pt x="636" y="0"/>
                  <a:pt x="646" y="0"/>
                </a:cubicBezTo>
                <a:lnTo>
                  <a:pt x="646" y="0"/>
                </a:lnTo>
                <a:cubicBezTo>
                  <a:pt x="667" y="0"/>
                  <a:pt x="678" y="10"/>
                  <a:pt x="678" y="20"/>
                </a:cubicBezTo>
                <a:lnTo>
                  <a:pt x="678" y="20"/>
                </a:lnTo>
                <a:lnTo>
                  <a:pt x="678" y="20"/>
                </a:lnTo>
                <a:lnTo>
                  <a:pt x="678" y="20"/>
                </a:lnTo>
                <a:cubicBezTo>
                  <a:pt x="678" y="156"/>
                  <a:pt x="678" y="156"/>
                  <a:pt x="678" y="156"/>
                </a:cubicBezTo>
                <a:cubicBezTo>
                  <a:pt x="678" y="198"/>
                  <a:pt x="615" y="219"/>
                  <a:pt x="563" y="229"/>
                </a:cubicBezTo>
                <a:cubicBezTo>
                  <a:pt x="501" y="240"/>
                  <a:pt x="428" y="250"/>
                  <a:pt x="344" y="250"/>
                </a:cubicBezTo>
                <a:close/>
                <a:moveTo>
                  <a:pt x="63" y="146"/>
                </a:moveTo>
                <a:lnTo>
                  <a:pt x="63" y="146"/>
                </a:lnTo>
                <a:cubicBezTo>
                  <a:pt x="74" y="146"/>
                  <a:pt x="94" y="156"/>
                  <a:pt x="146" y="167"/>
                </a:cubicBezTo>
                <a:cubicBezTo>
                  <a:pt x="199" y="177"/>
                  <a:pt x="271" y="187"/>
                  <a:pt x="344" y="187"/>
                </a:cubicBezTo>
                <a:cubicBezTo>
                  <a:pt x="407" y="187"/>
                  <a:pt x="480" y="177"/>
                  <a:pt x="532" y="167"/>
                </a:cubicBezTo>
                <a:cubicBezTo>
                  <a:pt x="594" y="156"/>
                  <a:pt x="615" y="146"/>
                  <a:pt x="615" y="146"/>
                </a:cubicBezTo>
                <a:cubicBezTo>
                  <a:pt x="615" y="83"/>
                  <a:pt x="615" y="83"/>
                  <a:pt x="615" y="83"/>
                </a:cubicBezTo>
                <a:cubicBezTo>
                  <a:pt x="605" y="94"/>
                  <a:pt x="584" y="94"/>
                  <a:pt x="574" y="94"/>
                </a:cubicBezTo>
                <a:cubicBezTo>
                  <a:pt x="511" y="115"/>
                  <a:pt x="438" y="115"/>
                  <a:pt x="365" y="115"/>
                </a:cubicBezTo>
                <a:cubicBezTo>
                  <a:pt x="344" y="115"/>
                  <a:pt x="334" y="115"/>
                  <a:pt x="313" y="115"/>
                </a:cubicBezTo>
                <a:cubicBezTo>
                  <a:pt x="240" y="115"/>
                  <a:pt x="167" y="115"/>
                  <a:pt x="115" y="94"/>
                </a:cubicBezTo>
                <a:cubicBezTo>
                  <a:pt x="94" y="94"/>
                  <a:pt x="84" y="94"/>
                  <a:pt x="63" y="83"/>
                </a:cubicBezTo>
                <a:lnTo>
                  <a:pt x="63" y="146"/>
                </a:lnTo>
                <a:close/>
                <a:moveTo>
                  <a:pt x="615" y="156"/>
                </a:moveTo>
                <a:lnTo>
                  <a:pt x="615" y="156"/>
                </a:lnTo>
                <a:close/>
                <a:moveTo>
                  <a:pt x="63" y="20"/>
                </a:moveTo>
                <a:lnTo>
                  <a:pt x="63" y="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396">
            <a:extLst>
              <a:ext uri="{FF2B5EF4-FFF2-40B4-BE49-F238E27FC236}">
                <a16:creationId xmlns:a16="http://schemas.microsoft.com/office/drawing/2014/main" id="{9DFC4B81-CCE3-AB44-88F9-644404557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5895" y="10633631"/>
            <a:ext cx="579419" cy="214459"/>
          </a:xfrm>
          <a:custGeom>
            <a:avLst/>
            <a:gdLst>
              <a:gd name="T0" fmla="*/ 344 w 679"/>
              <a:gd name="T1" fmla="*/ 251 h 252"/>
              <a:gd name="T2" fmla="*/ 344 w 679"/>
              <a:gd name="T3" fmla="*/ 251 h 252"/>
              <a:gd name="T4" fmla="*/ 115 w 679"/>
              <a:gd name="T5" fmla="*/ 240 h 252"/>
              <a:gd name="T6" fmla="*/ 42 w 679"/>
              <a:gd name="T7" fmla="*/ 209 h 252"/>
              <a:gd name="T8" fmla="*/ 0 w 679"/>
              <a:gd name="T9" fmla="*/ 156 h 252"/>
              <a:gd name="T10" fmla="*/ 0 w 679"/>
              <a:gd name="T11" fmla="*/ 31 h 252"/>
              <a:gd name="T12" fmla="*/ 32 w 679"/>
              <a:gd name="T13" fmla="*/ 0 h 252"/>
              <a:gd name="T14" fmla="*/ 32 w 679"/>
              <a:gd name="T15" fmla="*/ 0 h 252"/>
              <a:gd name="T16" fmla="*/ 63 w 679"/>
              <a:gd name="T17" fmla="*/ 31 h 252"/>
              <a:gd name="T18" fmla="*/ 146 w 679"/>
              <a:gd name="T19" fmla="*/ 52 h 252"/>
              <a:gd name="T20" fmla="*/ 324 w 679"/>
              <a:gd name="T21" fmla="*/ 63 h 252"/>
              <a:gd name="T22" fmla="*/ 365 w 679"/>
              <a:gd name="T23" fmla="*/ 63 h 252"/>
              <a:gd name="T24" fmla="*/ 542 w 679"/>
              <a:gd name="T25" fmla="*/ 52 h 252"/>
              <a:gd name="T26" fmla="*/ 615 w 679"/>
              <a:gd name="T27" fmla="*/ 31 h 252"/>
              <a:gd name="T28" fmla="*/ 646 w 679"/>
              <a:gd name="T29" fmla="*/ 0 h 252"/>
              <a:gd name="T30" fmla="*/ 646 w 679"/>
              <a:gd name="T31" fmla="*/ 0 h 252"/>
              <a:gd name="T32" fmla="*/ 678 w 679"/>
              <a:gd name="T33" fmla="*/ 31 h 252"/>
              <a:gd name="T34" fmla="*/ 678 w 679"/>
              <a:gd name="T35" fmla="*/ 31 h 252"/>
              <a:gd name="T36" fmla="*/ 678 w 679"/>
              <a:gd name="T37" fmla="*/ 31 h 252"/>
              <a:gd name="T38" fmla="*/ 678 w 679"/>
              <a:gd name="T39" fmla="*/ 31 h 252"/>
              <a:gd name="T40" fmla="*/ 678 w 679"/>
              <a:gd name="T41" fmla="*/ 156 h 252"/>
              <a:gd name="T42" fmla="*/ 563 w 679"/>
              <a:gd name="T43" fmla="*/ 240 h 252"/>
              <a:gd name="T44" fmla="*/ 344 w 679"/>
              <a:gd name="T45" fmla="*/ 251 h 252"/>
              <a:gd name="T46" fmla="*/ 63 w 679"/>
              <a:gd name="T47" fmla="*/ 156 h 252"/>
              <a:gd name="T48" fmla="*/ 63 w 679"/>
              <a:gd name="T49" fmla="*/ 156 h 252"/>
              <a:gd name="T50" fmla="*/ 146 w 679"/>
              <a:gd name="T51" fmla="*/ 177 h 252"/>
              <a:gd name="T52" fmla="*/ 344 w 679"/>
              <a:gd name="T53" fmla="*/ 198 h 252"/>
              <a:gd name="T54" fmla="*/ 532 w 679"/>
              <a:gd name="T55" fmla="*/ 177 h 252"/>
              <a:gd name="T56" fmla="*/ 615 w 679"/>
              <a:gd name="T57" fmla="*/ 156 h 252"/>
              <a:gd name="T58" fmla="*/ 615 w 679"/>
              <a:gd name="T59" fmla="*/ 94 h 252"/>
              <a:gd name="T60" fmla="*/ 574 w 679"/>
              <a:gd name="T61" fmla="*/ 104 h 252"/>
              <a:gd name="T62" fmla="*/ 365 w 679"/>
              <a:gd name="T63" fmla="*/ 125 h 252"/>
              <a:gd name="T64" fmla="*/ 313 w 679"/>
              <a:gd name="T65" fmla="*/ 125 h 252"/>
              <a:gd name="T66" fmla="*/ 115 w 679"/>
              <a:gd name="T67" fmla="*/ 104 h 252"/>
              <a:gd name="T68" fmla="*/ 63 w 679"/>
              <a:gd name="T69" fmla="*/ 94 h 252"/>
              <a:gd name="T70" fmla="*/ 63 w 679"/>
              <a:gd name="T71" fmla="*/ 156 h 252"/>
              <a:gd name="T72" fmla="*/ 615 w 679"/>
              <a:gd name="T73" fmla="*/ 156 h 252"/>
              <a:gd name="T74" fmla="*/ 615 w 679"/>
              <a:gd name="T75" fmla="*/ 156 h 252"/>
              <a:gd name="T76" fmla="*/ 63 w 679"/>
              <a:gd name="T77" fmla="*/ 31 h 252"/>
              <a:gd name="T78" fmla="*/ 63 w 679"/>
              <a:gd name="T79" fmla="*/ 3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79" h="252">
                <a:moveTo>
                  <a:pt x="344" y="251"/>
                </a:moveTo>
                <a:lnTo>
                  <a:pt x="344" y="251"/>
                </a:lnTo>
                <a:cubicBezTo>
                  <a:pt x="261" y="251"/>
                  <a:pt x="178" y="251"/>
                  <a:pt x="115" y="240"/>
                </a:cubicBezTo>
                <a:cubicBezTo>
                  <a:pt x="84" y="230"/>
                  <a:pt x="63" y="219"/>
                  <a:pt x="42" y="209"/>
                </a:cubicBezTo>
                <a:cubicBezTo>
                  <a:pt x="21" y="198"/>
                  <a:pt x="0" y="177"/>
                  <a:pt x="0" y="156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1"/>
                  <a:pt x="21" y="0"/>
                  <a:pt x="32" y="0"/>
                </a:cubicBezTo>
                <a:lnTo>
                  <a:pt x="32" y="0"/>
                </a:lnTo>
                <a:cubicBezTo>
                  <a:pt x="53" y="0"/>
                  <a:pt x="63" y="11"/>
                  <a:pt x="63" y="31"/>
                </a:cubicBezTo>
                <a:cubicBezTo>
                  <a:pt x="74" y="31"/>
                  <a:pt x="84" y="42"/>
                  <a:pt x="146" y="52"/>
                </a:cubicBezTo>
                <a:cubicBezTo>
                  <a:pt x="188" y="63"/>
                  <a:pt x="251" y="63"/>
                  <a:pt x="324" y="63"/>
                </a:cubicBezTo>
                <a:cubicBezTo>
                  <a:pt x="334" y="73"/>
                  <a:pt x="344" y="73"/>
                  <a:pt x="365" y="63"/>
                </a:cubicBezTo>
                <a:cubicBezTo>
                  <a:pt x="428" y="63"/>
                  <a:pt x="490" y="63"/>
                  <a:pt x="542" y="52"/>
                </a:cubicBezTo>
                <a:cubicBezTo>
                  <a:pt x="594" y="42"/>
                  <a:pt x="615" y="31"/>
                  <a:pt x="615" y="31"/>
                </a:cubicBezTo>
                <a:cubicBezTo>
                  <a:pt x="626" y="11"/>
                  <a:pt x="636" y="0"/>
                  <a:pt x="646" y="0"/>
                </a:cubicBezTo>
                <a:lnTo>
                  <a:pt x="646" y="0"/>
                </a:lnTo>
                <a:cubicBezTo>
                  <a:pt x="667" y="0"/>
                  <a:pt x="678" y="21"/>
                  <a:pt x="678" y="31"/>
                </a:cubicBezTo>
                <a:lnTo>
                  <a:pt x="678" y="31"/>
                </a:lnTo>
                <a:lnTo>
                  <a:pt x="678" y="31"/>
                </a:lnTo>
                <a:lnTo>
                  <a:pt x="678" y="31"/>
                </a:lnTo>
                <a:cubicBezTo>
                  <a:pt x="678" y="156"/>
                  <a:pt x="678" y="156"/>
                  <a:pt x="678" y="156"/>
                </a:cubicBezTo>
                <a:cubicBezTo>
                  <a:pt x="678" y="209"/>
                  <a:pt x="615" y="230"/>
                  <a:pt x="563" y="240"/>
                </a:cubicBezTo>
                <a:cubicBezTo>
                  <a:pt x="501" y="251"/>
                  <a:pt x="428" y="251"/>
                  <a:pt x="344" y="251"/>
                </a:cubicBezTo>
                <a:close/>
                <a:moveTo>
                  <a:pt x="63" y="156"/>
                </a:moveTo>
                <a:lnTo>
                  <a:pt x="63" y="156"/>
                </a:lnTo>
                <a:cubicBezTo>
                  <a:pt x="74" y="156"/>
                  <a:pt x="94" y="167"/>
                  <a:pt x="146" y="177"/>
                </a:cubicBezTo>
                <a:cubicBezTo>
                  <a:pt x="199" y="188"/>
                  <a:pt x="271" y="198"/>
                  <a:pt x="344" y="198"/>
                </a:cubicBezTo>
                <a:cubicBezTo>
                  <a:pt x="407" y="198"/>
                  <a:pt x="480" y="188"/>
                  <a:pt x="532" y="177"/>
                </a:cubicBezTo>
                <a:cubicBezTo>
                  <a:pt x="594" y="167"/>
                  <a:pt x="615" y="156"/>
                  <a:pt x="615" y="156"/>
                </a:cubicBezTo>
                <a:cubicBezTo>
                  <a:pt x="615" y="94"/>
                  <a:pt x="615" y="94"/>
                  <a:pt x="615" y="94"/>
                </a:cubicBezTo>
                <a:cubicBezTo>
                  <a:pt x="605" y="104"/>
                  <a:pt x="584" y="104"/>
                  <a:pt x="574" y="104"/>
                </a:cubicBezTo>
                <a:cubicBezTo>
                  <a:pt x="511" y="115"/>
                  <a:pt x="438" y="125"/>
                  <a:pt x="365" y="125"/>
                </a:cubicBezTo>
                <a:cubicBezTo>
                  <a:pt x="344" y="125"/>
                  <a:pt x="334" y="125"/>
                  <a:pt x="313" y="125"/>
                </a:cubicBezTo>
                <a:cubicBezTo>
                  <a:pt x="240" y="125"/>
                  <a:pt x="167" y="115"/>
                  <a:pt x="115" y="104"/>
                </a:cubicBezTo>
                <a:cubicBezTo>
                  <a:pt x="94" y="104"/>
                  <a:pt x="84" y="104"/>
                  <a:pt x="63" y="94"/>
                </a:cubicBezTo>
                <a:lnTo>
                  <a:pt x="63" y="156"/>
                </a:lnTo>
                <a:close/>
                <a:moveTo>
                  <a:pt x="615" y="156"/>
                </a:moveTo>
                <a:lnTo>
                  <a:pt x="615" y="156"/>
                </a:lnTo>
                <a:close/>
                <a:moveTo>
                  <a:pt x="63" y="31"/>
                </a:moveTo>
                <a:lnTo>
                  <a:pt x="63" y="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397">
            <a:extLst>
              <a:ext uri="{FF2B5EF4-FFF2-40B4-BE49-F238E27FC236}">
                <a16:creationId xmlns:a16="http://schemas.microsoft.com/office/drawing/2014/main" id="{2DB2BDEB-0A9F-EA41-9DFE-C7BD5DADC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5895" y="10475608"/>
            <a:ext cx="579419" cy="161785"/>
          </a:xfrm>
          <a:custGeom>
            <a:avLst/>
            <a:gdLst>
              <a:gd name="T0" fmla="*/ 344 w 679"/>
              <a:gd name="T1" fmla="*/ 187 h 188"/>
              <a:gd name="T2" fmla="*/ 344 w 679"/>
              <a:gd name="T3" fmla="*/ 187 h 188"/>
              <a:gd name="T4" fmla="*/ 313 w 679"/>
              <a:gd name="T5" fmla="*/ 187 h 188"/>
              <a:gd name="T6" fmla="*/ 115 w 679"/>
              <a:gd name="T7" fmla="*/ 166 h 188"/>
              <a:gd name="T8" fmla="*/ 0 w 679"/>
              <a:gd name="T9" fmla="*/ 93 h 188"/>
              <a:gd name="T10" fmla="*/ 115 w 679"/>
              <a:gd name="T11" fmla="*/ 21 h 188"/>
              <a:gd name="T12" fmla="*/ 344 w 679"/>
              <a:gd name="T13" fmla="*/ 0 h 188"/>
              <a:gd name="T14" fmla="*/ 563 w 679"/>
              <a:gd name="T15" fmla="*/ 21 h 188"/>
              <a:gd name="T16" fmla="*/ 636 w 679"/>
              <a:gd name="T17" fmla="*/ 41 h 188"/>
              <a:gd name="T18" fmla="*/ 678 w 679"/>
              <a:gd name="T19" fmla="*/ 93 h 188"/>
              <a:gd name="T20" fmla="*/ 574 w 679"/>
              <a:gd name="T21" fmla="*/ 166 h 188"/>
              <a:gd name="T22" fmla="*/ 365 w 679"/>
              <a:gd name="T23" fmla="*/ 187 h 188"/>
              <a:gd name="T24" fmla="*/ 344 w 679"/>
              <a:gd name="T25" fmla="*/ 187 h 188"/>
              <a:gd name="T26" fmla="*/ 74 w 679"/>
              <a:gd name="T27" fmla="*/ 93 h 188"/>
              <a:gd name="T28" fmla="*/ 74 w 679"/>
              <a:gd name="T29" fmla="*/ 93 h 188"/>
              <a:gd name="T30" fmla="*/ 146 w 679"/>
              <a:gd name="T31" fmla="*/ 114 h 188"/>
              <a:gd name="T32" fmla="*/ 324 w 679"/>
              <a:gd name="T33" fmla="*/ 125 h 188"/>
              <a:gd name="T34" fmla="*/ 365 w 679"/>
              <a:gd name="T35" fmla="*/ 125 h 188"/>
              <a:gd name="T36" fmla="*/ 542 w 679"/>
              <a:gd name="T37" fmla="*/ 114 h 188"/>
              <a:gd name="T38" fmla="*/ 605 w 679"/>
              <a:gd name="T39" fmla="*/ 93 h 188"/>
              <a:gd name="T40" fmla="*/ 532 w 679"/>
              <a:gd name="T41" fmla="*/ 73 h 188"/>
              <a:gd name="T42" fmla="*/ 344 w 679"/>
              <a:gd name="T43" fmla="*/ 62 h 188"/>
              <a:gd name="T44" fmla="*/ 146 w 679"/>
              <a:gd name="T45" fmla="*/ 73 h 188"/>
              <a:gd name="T46" fmla="*/ 74 w 679"/>
              <a:gd name="T47" fmla="*/ 93 h 188"/>
              <a:gd name="T48" fmla="*/ 615 w 679"/>
              <a:gd name="T49" fmla="*/ 104 h 188"/>
              <a:gd name="T50" fmla="*/ 615 w 679"/>
              <a:gd name="T51" fmla="*/ 104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79" h="188">
                <a:moveTo>
                  <a:pt x="344" y="187"/>
                </a:moveTo>
                <a:lnTo>
                  <a:pt x="344" y="187"/>
                </a:lnTo>
                <a:cubicBezTo>
                  <a:pt x="334" y="187"/>
                  <a:pt x="324" y="187"/>
                  <a:pt x="313" y="187"/>
                </a:cubicBezTo>
                <a:cubicBezTo>
                  <a:pt x="240" y="187"/>
                  <a:pt x="167" y="177"/>
                  <a:pt x="115" y="166"/>
                </a:cubicBezTo>
                <a:cubicBezTo>
                  <a:pt x="63" y="156"/>
                  <a:pt x="0" y="135"/>
                  <a:pt x="0" y="93"/>
                </a:cubicBezTo>
                <a:cubicBezTo>
                  <a:pt x="0" y="52"/>
                  <a:pt x="74" y="31"/>
                  <a:pt x="115" y="21"/>
                </a:cubicBezTo>
                <a:cubicBezTo>
                  <a:pt x="178" y="10"/>
                  <a:pt x="261" y="0"/>
                  <a:pt x="344" y="0"/>
                </a:cubicBezTo>
                <a:cubicBezTo>
                  <a:pt x="428" y="0"/>
                  <a:pt x="501" y="10"/>
                  <a:pt x="563" y="21"/>
                </a:cubicBezTo>
                <a:cubicBezTo>
                  <a:pt x="594" y="31"/>
                  <a:pt x="615" y="31"/>
                  <a:pt x="636" y="41"/>
                </a:cubicBezTo>
                <a:cubicBezTo>
                  <a:pt x="667" y="52"/>
                  <a:pt x="678" y="73"/>
                  <a:pt x="678" y="93"/>
                </a:cubicBezTo>
                <a:cubicBezTo>
                  <a:pt x="678" y="135"/>
                  <a:pt x="615" y="156"/>
                  <a:pt x="574" y="166"/>
                </a:cubicBezTo>
                <a:cubicBezTo>
                  <a:pt x="511" y="177"/>
                  <a:pt x="438" y="187"/>
                  <a:pt x="365" y="187"/>
                </a:cubicBezTo>
                <a:cubicBezTo>
                  <a:pt x="355" y="187"/>
                  <a:pt x="344" y="187"/>
                  <a:pt x="344" y="187"/>
                </a:cubicBezTo>
                <a:close/>
                <a:moveTo>
                  <a:pt x="74" y="93"/>
                </a:moveTo>
                <a:lnTo>
                  <a:pt x="74" y="93"/>
                </a:lnTo>
                <a:cubicBezTo>
                  <a:pt x="84" y="104"/>
                  <a:pt x="105" y="104"/>
                  <a:pt x="146" y="114"/>
                </a:cubicBezTo>
                <a:cubicBezTo>
                  <a:pt x="188" y="125"/>
                  <a:pt x="251" y="125"/>
                  <a:pt x="324" y="125"/>
                </a:cubicBezTo>
                <a:cubicBezTo>
                  <a:pt x="334" y="125"/>
                  <a:pt x="344" y="125"/>
                  <a:pt x="365" y="125"/>
                </a:cubicBezTo>
                <a:cubicBezTo>
                  <a:pt x="428" y="125"/>
                  <a:pt x="490" y="125"/>
                  <a:pt x="542" y="114"/>
                </a:cubicBezTo>
                <a:cubicBezTo>
                  <a:pt x="574" y="104"/>
                  <a:pt x="594" y="104"/>
                  <a:pt x="605" y="93"/>
                </a:cubicBezTo>
                <a:cubicBezTo>
                  <a:pt x="594" y="93"/>
                  <a:pt x="574" y="83"/>
                  <a:pt x="532" y="73"/>
                </a:cubicBezTo>
                <a:cubicBezTo>
                  <a:pt x="480" y="62"/>
                  <a:pt x="407" y="62"/>
                  <a:pt x="344" y="62"/>
                </a:cubicBezTo>
                <a:cubicBezTo>
                  <a:pt x="271" y="62"/>
                  <a:pt x="199" y="62"/>
                  <a:pt x="146" y="73"/>
                </a:cubicBezTo>
                <a:cubicBezTo>
                  <a:pt x="115" y="83"/>
                  <a:pt x="94" y="93"/>
                  <a:pt x="74" y="93"/>
                </a:cubicBezTo>
                <a:close/>
                <a:moveTo>
                  <a:pt x="615" y="104"/>
                </a:moveTo>
                <a:lnTo>
                  <a:pt x="615" y="10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398">
            <a:extLst>
              <a:ext uri="{FF2B5EF4-FFF2-40B4-BE49-F238E27FC236}">
                <a16:creationId xmlns:a16="http://schemas.microsoft.com/office/drawing/2014/main" id="{C9767A9C-562A-C44E-9DF8-E2EE6D146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5895" y="10528282"/>
            <a:ext cx="579419" cy="214459"/>
          </a:xfrm>
          <a:custGeom>
            <a:avLst/>
            <a:gdLst>
              <a:gd name="T0" fmla="*/ 344 w 679"/>
              <a:gd name="T1" fmla="*/ 250 h 251"/>
              <a:gd name="T2" fmla="*/ 344 w 679"/>
              <a:gd name="T3" fmla="*/ 250 h 251"/>
              <a:gd name="T4" fmla="*/ 115 w 679"/>
              <a:gd name="T5" fmla="*/ 229 h 251"/>
              <a:gd name="T6" fmla="*/ 42 w 679"/>
              <a:gd name="T7" fmla="*/ 209 h 251"/>
              <a:gd name="T8" fmla="*/ 0 w 679"/>
              <a:gd name="T9" fmla="*/ 156 h 251"/>
              <a:gd name="T10" fmla="*/ 0 w 679"/>
              <a:gd name="T11" fmla="*/ 31 h 251"/>
              <a:gd name="T12" fmla="*/ 32 w 679"/>
              <a:gd name="T13" fmla="*/ 0 h 251"/>
              <a:gd name="T14" fmla="*/ 32 w 679"/>
              <a:gd name="T15" fmla="*/ 0 h 251"/>
              <a:gd name="T16" fmla="*/ 63 w 679"/>
              <a:gd name="T17" fmla="*/ 31 h 251"/>
              <a:gd name="T18" fmla="*/ 146 w 679"/>
              <a:gd name="T19" fmla="*/ 52 h 251"/>
              <a:gd name="T20" fmla="*/ 324 w 679"/>
              <a:gd name="T21" fmla="*/ 63 h 251"/>
              <a:gd name="T22" fmla="*/ 365 w 679"/>
              <a:gd name="T23" fmla="*/ 63 h 251"/>
              <a:gd name="T24" fmla="*/ 542 w 679"/>
              <a:gd name="T25" fmla="*/ 52 h 251"/>
              <a:gd name="T26" fmla="*/ 615 w 679"/>
              <a:gd name="T27" fmla="*/ 31 h 251"/>
              <a:gd name="T28" fmla="*/ 646 w 679"/>
              <a:gd name="T29" fmla="*/ 0 h 251"/>
              <a:gd name="T30" fmla="*/ 646 w 679"/>
              <a:gd name="T31" fmla="*/ 0 h 251"/>
              <a:gd name="T32" fmla="*/ 678 w 679"/>
              <a:gd name="T33" fmla="*/ 31 h 251"/>
              <a:gd name="T34" fmla="*/ 678 w 679"/>
              <a:gd name="T35" fmla="*/ 31 h 251"/>
              <a:gd name="T36" fmla="*/ 678 w 679"/>
              <a:gd name="T37" fmla="*/ 31 h 251"/>
              <a:gd name="T38" fmla="*/ 678 w 679"/>
              <a:gd name="T39" fmla="*/ 31 h 251"/>
              <a:gd name="T40" fmla="*/ 678 w 679"/>
              <a:gd name="T41" fmla="*/ 156 h 251"/>
              <a:gd name="T42" fmla="*/ 563 w 679"/>
              <a:gd name="T43" fmla="*/ 229 h 251"/>
              <a:gd name="T44" fmla="*/ 344 w 679"/>
              <a:gd name="T45" fmla="*/ 250 h 251"/>
              <a:gd name="T46" fmla="*/ 63 w 679"/>
              <a:gd name="T47" fmla="*/ 156 h 251"/>
              <a:gd name="T48" fmla="*/ 63 w 679"/>
              <a:gd name="T49" fmla="*/ 156 h 251"/>
              <a:gd name="T50" fmla="*/ 146 w 679"/>
              <a:gd name="T51" fmla="*/ 177 h 251"/>
              <a:gd name="T52" fmla="*/ 344 w 679"/>
              <a:gd name="T53" fmla="*/ 188 h 251"/>
              <a:gd name="T54" fmla="*/ 532 w 679"/>
              <a:gd name="T55" fmla="*/ 177 h 251"/>
              <a:gd name="T56" fmla="*/ 615 w 679"/>
              <a:gd name="T57" fmla="*/ 156 h 251"/>
              <a:gd name="T58" fmla="*/ 615 w 679"/>
              <a:gd name="T59" fmla="*/ 94 h 251"/>
              <a:gd name="T60" fmla="*/ 574 w 679"/>
              <a:gd name="T61" fmla="*/ 104 h 251"/>
              <a:gd name="T62" fmla="*/ 365 w 679"/>
              <a:gd name="T63" fmla="*/ 125 h 251"/>
              <a:gd name="T64" fmla="*/ 313 w 679"/>
              <a:gd name="T65" fmla="*/ 125 h 251"/>
              <a:gd name="T66" fmla="*/ 115 w 679"/>
              <a:gd name="T67" fmla="*/ 104 h 251"/>
              <a:gd name="T68" fmla="*/ 63 w 679"/>
              <a:gd name="T69" fmla="*/ 94 h 251"/>
              <a:gd name="T70" fmla="*/ 63 w 679"/>
              <a:gd name="T71" fmla="*/ 156 h 251"/>
              <a:gd name="T72" fmla="*/ 615 w 679"/>
              <a:gd name="T73" fmla="*/ 156 h 251"/>
              <a:gd name="T74" fmla="*/ 615 w 679"/>
              <a:gd name="T75" fmla="*/ 156 h 251"/>
              <a:gd name="T76" fmla="*/ 63 w 679"/>
              <a:gd name="T77" fmla="*/ 31 h 251"/>
              <a:gd name="T78" fmla="*/ 63 w 679"/>
              <a:gd name="T79" fmla="*/ 3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79" h="251">
                <a:moveTo>
                  <a:pt x="344" y="250"/>
                </a:moveTo>
                <a:lnTo>
                  <a:pt x="344" y="250"/>
                </a:lnTo>
                <a:cubicBezTo>
                  <a:pt x="261" y="250"/>
                  <a:pt x="178" y="250"/>
                  <a:pt x="115" y="229"/>
                </a:cubicBezTo>
                <a:cubicBezTo>
                  <a:pt x="84" y="229"/>
                  <a:pt x="63" y="219"/>
                  <a:pt x="42" y="209"/>
                </a:cubicBezTo>
                <a:cubicBezTo>
                  <a:pt x="21" y="198"/>
                  <a:pt x="0" y="177"/>
                  <a:pt x="0" y="156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1"/>
                  <a:pt x="21" y="0"/>
                  <a:pt x="32" y="0"/>
                </a:cubicBezTo>
                <a:lnTo>
                  <a:pt x="32" y="0"/>
                </a:lnTo>
                <a:cubicBezTo>
                  <a:pt x="53" y="0"/>
                  <a:pt x="63" y="11"/>
                  <a:pt x="63" y="31"/>
                </a:cubicBezTo>
                <a:cubicBezTo>
                  <a:pt x="74" y="31"/>
                  <a:pt x="84" y="42"/>
                  <a:pt x="146" y="52"/>
                </a:cubicBezTo>
                <a:cubicBezTo>
                  <a:pt x="188" y="63"/>
                  <a:pt x="251" y="63"/>
                  <a:pt x="324" y="63"/>
                </a:cubicBezTo>
                <a:cubicBezTo>
                  <a:pt x="334" y="63"/>
                  <a:pt x="344" y="63"/>
                  <a:pt x="365" y="63"/>
                </a:cubicBezTo>
                <a:cubicBezTo>
                  <a:pt x="428" y="63"/>
                  <a:pt x="490" y="63"/>
                  <a:pt x="542" y="52"/>
                </a:cubicBezTo>
                <a:cubicBezTo>
                  <a:pt x="594" y="42"/>
                  <a:pt x="615" y="31"/>
                  <a:pt x="615" y="31"/>
                </a:cubicBezTo>
                <a:cubicBezTo>
                  <a:pt x="626" y="11"/>
                  <a:pt x="636" y="0"/>
                  <a:pt x="646" y="0"/>
                </a:cubicBezTo>
                <a:lnTo>
                  <a:pt x="646" y="0"/>
                </a:lnTo>
                <a:cubicBezTo>
                  <a:pt x="667" y="0"/>
                  <a:pt x="678" y="21"/>
                  <a:pt x="678" y="31"/>
                </a:cubicBezTo>
                <a:lnTo>
                  <a:pt x="678" y="31"/>
                </a:lnTo>
                <a:lnTo>
                  <a:pt x="678" y="31"/>
                </a:lnTo>
                <a:lnTo>
                  <a:pt x="678" y="31"/>
                </a:lnTo>
                <a:cubicBezTo>
                  <a:pt x="678" y="156"/>
                  <a:pt x="678" y="156"/>
                  <a:pt x="678" y="156"/>
                </a:cubicBezTo>
                <a:cubicBezTo>
                  <a:pt x="678" y="209"/>
                  <a:pt x="615" y="219"/>
                  <a:pt x="563" y="229"/>
                </a:cubicBezTo>
                <a:cubicBezTo>
                  <a:pt x="501" y="250"/>
                  <a:pt x="428" y="250"/>
                  <a:pt x="344" y="250"/>
                </a:cubicBezTo>
                <a:close/>
                <a:moveTo>
                  <a:pt x="63" y="156"/>
                </a:moveTo>
                <a:lnTo>
                  <a:pt x="63" y="156"/>
                </a:lnTo>
                <a:cubicBezTo>
                  <a:pt x="74" y="156"/>
                  <a:pt x="94" y="167"/>
                  <a:pt x="146" y="177"/>
                </a:cubicBezTo>
                <a:cubicBezTo>
                  <a:pt x="199" y="188"/>
                  <a:pt x="271" y="188"/>
                  <a:pt x="344" y="188"/>
                </a:cubicBezTo>
                <a:cubicBezTo>
                  <a:pt x="407" y="188"/>
                  <a:pt x="480" y="188"/>
                  <a:pt x="532" y="177"/>
                </a:cubicBezTo>
                <a:cubicBezTo>
                  <a:pt x="594" y="167"/>
                  <a:pt x="615" y="156"/>
                  <a:pt x="615" y="156"/>
                </a:cubicBezTo>
                <a:cubicBezTo>
                  <a:pt x="615" y="94"/>
                  <a:pt x="615" y="94"/>
                  <a:pt x="615" y="94"/>
                </a:cubicBezTo>
                <a:cubicBezTo>
                  <a:pt x="605" y="94"/>
                  <a:pt x="584" y="104"/>
                  <a:pt x="574" y="104"/>
                </a:cubicBezTo>
                <a:cubicBezTo>
                  <a:pt x="511" y="115"/>
                  <a:pt x="438" y="125"/>
                  <a:pt x="365" y="125"/>
                </a:cubicBezTo>
                <a:cubicBezTo>
                  <a:pt x="344" y="125"/>
                  <a:pt x="334" y="125"/>
                  <a:pt x="313" y="125"/>
                </a:cubicBezTo>
                <a:cubicBezTo>
                  <a:pt x="240" y="125"/>
                  <a:pt x="167" y="115"/>
                  <a:pt x="115" y="104"/>
                </a:cubicBezTo>
                <a:cubicBezTo>
                  <a:pt x="94" y="104"/>
                  <a:pt x="84" y="94"/>
                  <a:pt x="63" y="94"/>
                </a:cubicBezTo>
                <a:lnTo>
                  <a:pt x="63" y="156"/>
                </a:lnTo>
                <a:close/>
                <a:moveTo>
                  <a:pt x="615" y="156"/>
                </a:moveTo>
                <a:lnTo>
                  <a:pt x="615" y="156"/>
                </a:lnTo>
                <a:close/>
                <a:moveTo>
                  <a:pt x="63" y="31"/>
                </a:moveTo>
                <a:lnTo>
                  <a:pt x="63" y="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399">
            <a:extLst>
              <a:ext uri="{FF2B5EF4-FFF2-40B4-BE49-F238E27FC236}">
                <a16:creationId xmlns:a16="http://schemas.microsoft.com/office/drawing/2014/main" id="{3BF65177-4E0E-3E4A-BA2D-13CD6D6EA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016" y="5986989"/>
            <a:ext cx="52674" cy="703582"/>
          </a:xfrm>
          <a:custGeom>
            <a:avLst/>
            <a:gdLst>
              <a:gd name="T0" fmla="*/ 31 w 63"/>
              <a:gd name="T1" fmla="*/ 823 h 824"/>
              <a:gd name="T2" fmla="*/ 31 w 63"/>
              <a:gd name="T3" fmla="*/ 823 h 824"/>
              <a:gd name="T4" fmla="*/ 0 w 63"/>
              <a:gd name="T5" fmla="*/ 792 h 824"/>
              <a:gd name="T6" fmla="*/ 0 w 63"/>
              <a:gd name="T7" fmla="*/ 31 h 824"/>
              <a:gd name="T8" fmla="*/ 31 w 63"/>
              <a:gd name="T9" fmla="*/ 0 h 824"/>
              <a:gd name="T10" fmla="*/ 62 w 63"/>
              <a:gd name="T11" fmla="*/ 31 h 824"/>
              <a:gd name="T12" fmla="*/ 62 w 63"/>
              <a:gd name="T13" fmla="*/ 792 h 824"/>
              <a:gd name="T14" fmla="*/ 31 w 63"/>
              <a:gd name="T15" fmla="*/ 823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" h="824">
                <a:moveTo>
                  <a:pt x="31" y="823"/>
                </a:moveTo>
                <a:lnTo>
                  <a:pt x="31" y="823"/>
                </a:lnTo>
                <a:cubicBezTo>
                  <a:pt x="10" y="823"/>
                  <a:pt x="0" y="813"/>
                  <a:pt x="0" y="79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0"/>
                  <a:pt x="10" y="0"/>
                  <a:pt x="31" y="0"/>
                </a:cubicBezTo>
                <a:cubicBezTo>
                  <a:pt x="41" y="0"/>
                  <a:pt x="62" y="10"/>
                  <a:pt x="62" y="31"/>
                </a:cubicBezTo>
                <a:cubicBezTo>
                  <a:pt x="62" y="792"/>
                  <a:pt x="62" y="792"/>
                  <a:pt x="62" y="792"/>
                </a:cubicBezTo>
                <a:cubicBezTo>
                  <a:pt x="62" y="813"/>
                  <a:pt x="41" y="823"/>
                  <a:pt x="31" y="8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400">
            <a:extLst>
              <a:ext uri="{FF2B5EF4-FFF2-40B4-BE49-F238E27FC236}">
                <a16:creationId xmlns:a16="http://schemas.microsoft.com/office/drawing/2014/main" id="{764D7F8D-43B2-CE4C-91C3-FF1011014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016" y="6634133"/>
            <a:ext cx="703579" cy="52674"/>
          </a:xfrm>
          <a:custGeom>
            <a:avLst/>
            <a:gdLst>
              <a:gd name="T0" fmla="*/ 792 w 824"/>
              <a:gd name="T1" fmla="*/ 62 h 63"/>
              <a:gd name="T2" fmla="*/ 792 w 824"/>
              <a:gd name="T3" fmla="*/ 62 h 63"/>
              <a:gd name="T4" fmla="*/ 31 w 824"/>
              <a:gd name="T5" fmla="*/ 62 h 63"/>
              <a:gd name="T6" fmla="*/ 0 w 824"/>
              <a:gd name="T7" fmla="*/ 31 h 63"/>
              <a:gd name="T8" fmla="*/ 31 w 824"/>
              <a:gd name="T9" fmla="*/ 0 h 63"/>
              <a:gd name="T10" fmla="*/ 792 w 824"/>
              <a:gd name="T11" fmla="*/ 0 h 63"/>
              <a:gd name="T12" fmla="*/ 823 w 824"/>
              <a:gd name="T13" fmla="*/ 31 h 63"/>
              <a:gd name="T14" fmla="*/ 792 w 824"/>
              <a:gd name="T15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4" h="63">
                <a:moveTo>
                  <a:pt x="792" y="62"/>
                </a:moveTo>
                <a:lnTo>
                  <a:pt x="792" y="62"/>
                </a:lnTo>
                <a:cubicBezTo>
                  <a:pt x="31" y="62"/>
                  <a:pt x="31" y="62"/>
                  <a:pt x="31" y="62"/>
                </a:cubicBezTo>
                <a:cubicBezTo>
                  <a:pt x="10" y="62"/>
                  <a:pt x="0" y="52"/>
                  <a:pt x="0" y="31"/>
                </a:cubicBezTo>
                <a:cubicBezTo>
                  <a:pt x="0" y="21"/>
                  <a:pt x="10" y="0"/>
                  <a:pt x="31" y="0"/>
                </a:cubicBezTo>
                <a:cubicBezTo>
                  <a:pt x="792" y="0"/>
                  <a:pt x="792" y="0"/>
                  <a:pt x="792" y="0"/>
                </a:cubicBezTo>
                <a:cubicBezTo>
                  <a:pt x="812" y="0"/>
                  <a:pt x="823" y="21"/>
                  <a:pt x="823" y="31"/>
                </a:cubicBezTo>
                <a:cubicBezTo>
                  <a:pt x="823" y="52"/>
                  <a:pt x="812" y="62"/>
                  <a:pt x="792" y="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401">
            <a:extLst>
              <a:ext uri="{FF2B5EF4-FFF2-40B4-BE49-F238E27FC236}">
                <a16:creationId xmlns:a16="http://schemas.microsoft.com/office/drawing/2014/main" id="{78947DAA-01F6-7248-8E27-4407AC0DB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1315" y="5994514"/>
            <a:ext cx="462782" cy="613282"/>
          </a:xfrm>
          <a:custGeom>
            <a:avLst/>
            <a:gdLst>
              <a:gd name="T0" fmla="*/ 31 w 543"/>
              <a:gd name="T1" fmla="*/ 719 h 720"/>
              <a:gd name="T2" fmla="*/ 31 w 543"/>
              <a:gd name="T3" fmla="*/ 719 h 720"/>
              <a:gd name="T4" fmla="*/ 21 w 543"/>
              <a:gd name="T5" fmla="*/ 719 h 720"/>
              <a:gd name="T6" fmla="*/ 10 w 543"/>
              <a:gd name="T7" fmla="*/ 678 h 720"/>
              <a:gd name="T8" fmla="*/ 73 w 543"/>
              <a:gd name="T9" fmla="*/ 553 h 720"/>
              <a:gd name="T10" fmla="*/ 83 w 543"/>
              <a:gd name="T11" fmla="*/ 542 h 720"/>
              <a:gd name="T12" fmla="*/ 250 w 543"/>
              <a:gd name="T13" fmla="*/ 459 h 720"/>
              <a:gd name="T14" fmla="*/ 260 w 543"/>
              <a:gd name="T15" fmla="*/ 459 h 720"/>
              <a:gd name="T16" fmla="*/ 365 w 543"/>
              <a:gd name="T17" fmla="*/ 428 h 720"/>
              <a:gd name="T18" fmla="*/ 385 w 543"/>
              <a:gd name="T19" fmla="*/ 292 h 720"/>
              <a:gd name="T20" fmla="*/ 406 w 543"/>
              <a:gd name="T21" fmla="*/ 157 h 720"/>
              <a:gd name="T22" fmla="*/ 406 w 543"/>
              <a:gd name="T23" fmla="*/ 146 h 720"/>
              <a:gd name="T24" fmla="*/ 479 w 543"/>
              <a:gd name="T25" fmla="*/ 21 h 720"/>
              <a:gd name="T26" fmla="*/ 521 w 543"/>
              <a:gd name="T27" fmla="*/ 11 h 720"/>
              <a:gd name="T28" fmla="*/ 531 w 543"/>
              <a:gd name="T29" fmla="*/ 52 h 720"/>
              <a:gd name="T30" fmla="*/ 458 w 543"/>
              <a:gd name="T31" fmla="*/ 167 h 720"/>
              <a:gd name="T32" fmla="*/ 438 w 543"/>
              <a:gd name="T33" fmla="*/ 302 h 720"/>
              <a:gd name="T34" fmla="*/ 417 w 543"/>
              <a:gd name="T35" fmla="*/ 459 h 720"/>
              <a:gd name="T36" fmla="*/ 396 w 543"/>
              <a:gd name="T37" fmla="*/ 480 h 720"/>
              <a:gd name="T38" fmla="*/ 281 w 543"/>
              <a:gd name="T39" fmla="*/ 522 h 720"/>
              <a:gd name="T40" fmla="*/ 114 w 543"/>
              <a:gd name="T41" fmla="*/ 594 h 720"/>
              <a:gd name="T42" fmla="*/ 62 w 543"/>
              <a:gd name="T43" fmla="*/ 699 h 720"/>
              <a:gd name="T44" fmla="*/ 31 w 543"/>
              <a:gd name="T45" fmla="*/ 719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43" h="720">
                <a:moveTo>
                  <a:pt x="31" y="719"/>
                </a:moveTo>
                <a:lnTo>
                  <a:pt x="31" y="719"/>
                </a:lnTo>
                <a:lnTo>
                  <a:pt x="21" y="719"/>
                </a:lnTo>
                <a:cubicBezTo>
                  <a:pt x="10" y="709"/>
                  <a:pt x="0" y="688"/>
                  <a:pt x="10" y="678"/>
                </a:cubicBezTo>
                <a:cubicBezTo>
                  <a:pt x="73" y="553"/>
                  <a:pt x="73" y="553"/>
                  <a:pt x="73" y="553"/>
                </a:cubicBezTo>
                <a:cubicBezTo>
                  <a:pt x="73" y="553"/>
                  <a:pt x="73" y="542"/>
                  <a:pt x="83" y="542"/>
                </a:cubicBezTo>
                <a:cubicBezTo>
                  <a:pt x="250" y="459"/>
                  <a:pt x="250" y="459"/>
                  <a:pt x="250" y="459"/>
                </a:cubicBezTo>
                <a:cubicBezTo>
                  <a:pt x="260" y="459"/>
                  <a:pt x="260" y="459"/>
                  <a:pt x="260" y="459"/>
                </a:cubicBezTo>
                <a:cubicBezTo>
                  <a:pt x="365" y="428"/>
                  <a:pt x="365" y="428"/>
                  <a:pt x="365" y="428"/>
                </a:cubicBezTo>
                <a:cubicBezTo>
                  <a:pt x="385" y="292"/>
                  <a:pt x="385" y="292"/>
                  <a:pt x="385" y="292"/>
                </a:cubicBezTo>
                <a:cubicBezTo>
                  <a:pt x="406" y="157"/>
                  <a:pt x="406" y="157"/>
                  <a:pt x="406" y="157"/>
                </a:cubicBezTo>
                <a:lnTo>
                  <a:pt x="406" y="146"/>
                </a:lnTo>
                <a:cubicBezTo>
                  <a:pt x="479" y="21"/>
                  <a:pt x="479" y="21"/>
                  <a:pt x="479" y="21"/>
                </a:cubicBezTo>
                <a:cubicBezTo>
                  <a:pt x="490" y="11"/>
                  <a:pt x="510" y="0"/>
                  <a:pt x="521" y="11"/>
                </a:cubicBezTo>
                <a:cubicBezTo>
                  <a:pt x="531" y="21"/>
                  <a:pt x="542" y="42"/>
                  <a:pt x="531" y="52"/>
                </a:cubicBezTo>
                <a:cubicBezTo>
                  <a:pt x="458" y="167"/>
                  <a:pt x="458" y="167"/>
                  <a:pt x="458" y="167"/>
                </a:cubicBezTo>
                <a:cubicBezTo>
                  <a:pt x="438" y="302"/>
                  <a:pt x="438" y="302"/>
                  <a:pt x="438" y="302"/>
                </a:cubicBezTo>
                <a:cubicBezTo>
                  <a:pt x="417" y="459"/>
                  <a:pt x="417" y="459"/>
                  <a:pt x="417" y="459"/>
                </a:cubicBezTo>
                <a:cubicBezTo>
                  <a:pt x="417" y="469"/>
                  <a:pt x="406" y="480"/>
                  <a:pt x="396" y="480"/>
                </a:cubicBezTo>
                <a:cubicBezTo>
                  <a:pt x="281" y="522"/>
                  <a:pt x="281" y="522"/>
                  <a:pt x="281" y="522"/>
                </a:cubicBezTo>
                <a:cubicBezTo>
                  <a:pt x="114" y="594"/>
                  <a:pt x="114" y="594"/>
                  <a:pt x="114" y="594"/>
                </a:cubicBezTo>
                <a:cubicBezTo>
                  <a:pt x="62" y="699"/>
                  <a:pt x="62" y="699"/>
                  <a:pt x="62" y="699"/>
                </a:cubicBezTo>
                <a:cubicBezTo>
                  <a:pt x="52" y="709"/>
                  <a:pt x="41" y="719"/>
                  <a:pt x="31" y="7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402">
            <a:extLst>
              <a:ext uri="{FF2B5EF4-FFF2-40B4-BE49-F238E27FC236}">
                <a16:creationId xmlns:a16="http://schemas.microsoft.com/office/drawing/2014/main" id="{CC258053-09C6-8C47-849C-C80A5BCAC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1322" y="6145013"/>
            <a:ext cx="240798" cy="154262"/>
          </a:xfrm>
          <a:custGeom>
            <a:avLst/>
            <a:gdLst>
              <a:gd name="T0" fmla="*/ 73 w 282"/>
              <a:gd name="T1" fmla="*/ 178 h 179"/>
              <a:gd name="T2" fmla="*/ 73 w 282"/>
              <a:gd name="T3" fmla="*/ 178 h 179"/>
              <a:gd name="T4" fmla="*/ 62 w 282"/>
              <a:gd name="T5" fmla="*/ 178 h 179"/>
              <a:gd name="T6" fmla="*/ 21 w 282"/>
              <a:gd name="T7" fmla="*/ 167 h 179"/>
              <a:gd name="T8" fmla="*/ 0 w 282"/>
              <a:gd name="T9" fmla="*/ 125 h 179"/>
              <a:gd name="T10" fmla="*/ 42 w 282"/>
              <a:gd name="T11" fmla="*/ 105 h 179"/>
              <a:gd name="T12" fmla="*/ 62 w 282"/>
              <a:gd name="T13" fmla="*/ 115 h 179"/>
              <a:gd name="T14" fmla="*/ 229 w 282"/>
              <a:gd name="T15" fmla="*/ 0 h 179"/>
              <a:gd name="T16" fmla="*/ 271 w 282"/>
              <a:gd name="T17" fmla="*/ 11 h 179"/>
              <a:gd name="T18" fmla="*/ 260 w 282"/>
              <a:gd name="T19" fmla="*/ 53 h 179"/>
              <a:gd name="T20" fmla="*/ 94 w 282"/>
              <a:gd name="T21" fmla="*/ 167 h 179"/>
              <a:gd name="T22" fmla="*/ 73 w 282"/>
              <a:gd name="T23" fmla="*/ 17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2" h="179">
                <a:moveTo>
                  <a:pt x="73" y="178"/>
                </a:moveTo>
                <a:lnTo>
                  <a:pt x="73" y="178"/>
                </a:lnTo>
                <a:lnTo>
                  <a:pt x="62" y="178"/>
                </a:lnTo>
                <a:cubicBezTo>
                  <a:pt x="21" y="167"/>
                  <a:pt x="21" y="167"/>
                  <a:pt x="21" y="167"/>
                </a:cubicBezTo>
                <a:cubicBezTo>
                  <a:pt x="0" y="157"/>
                  <a:pt x="0" y="147"/>
                  <a:pt x="0" y="125"/>
                </a:cubicBezTo>
                <a:cubicBezTo>
                  <a:pt x="0" y="115"/>
                  <a:pt x="21" y="105"/>
                  <a:pt x="42" y="105"/>
                </a:cubicBezTo>
                <a:cubicBezTo>
                  <a:pt x="62" y="115"/>
                  <a:pt x="62" y="115"/>
                  <a:pt x="62" y="115"/>
                </a:cubicBezTo>
                <a:cubicBezTo>
                  <a:pt x="229" y="0"/>
                  <a:pt x="229" y="0"/>
                  <a:pt x="229" y="0"/>
                </a:cubicBezTo>
                <a:cubicBezTo>
                  <a:pt x="250" y="0"/>
                  <a:pt x="260" y="0"/>
                  <a:pt x="271" y="11"/>
                </a:cubicBezTo>
                <a:cubicBezTo>
                  <a:pt x="281" y="32"/>
                  <a:pt x="281" y="42"/>
                  <a:pt x="260" y="53"/>
                </a:cubicBezTo>
                <a:cubicBezTo>
                  <a:pt x="94" y="167"/>
                  <a:pt x="94" y="167"/>
                  <a:pt x="94" y="167"/>
                </a:cubicBezTo>
                <a:cubicBezTo>
                  <a:pt x="83" y="178"/>
                  <a:pt x="83" y="178"/>
                  <a:pt x="73" y="1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403">
            <a:extLst>
              <a:ext uri="{FF2B5EF4-FFF2-40B4-BE49-F238E27FC236}">
                <a16:creationId xmlns:a16="http://schemas.microsoft.com/office/drawing/2014/main" id="{B8D444AC-7BFB-194E-8D9A-5B65D6388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1315" y="6171351"/>
            <a:ext cx="319808" cy="248322"/>
          </a:xfrm>
          <a:custGeom>
            <a:avLst/>
            <a:gdLst>
              <a:gd name="T0" fmla="*/ 31 w 376"/>
              <a:gd name="T1" fmla="*/ 292 h 293"/>
              <a:gd name="T2" fmla="*/ 31 w 376"/>
              <a:gd name="T3" fmla="*/ 292 h 293"/>
              <a:gd name="T4" fmla="*/ 10 w 376"/>
              <a:gd name="T5" fmla="*/ 281 h 293"/>
              <a:gd name="T6" fmla="*/ 10 w 376"/>
              <a:gd name="T7" fmla="*/ 240 h 293"/>
              <a:gd name="T8" fmla="*/ 125 w 376"/>
              <a:gd name="T9" fmla="*/ 135 h 293"/>
              <a:gd name="T10" fmla="*/ 187 w 376"/>
              <a:gd name="T11" fmla="*/ 21 h 293"/>
              <a:gd name="T12" fmla="*/ 218 w 376"/>
              <a:gd name="T13" fmla="*/ 0 h 293"/>
              <a:gd name="T14" fmla="*/ 354 w 376"/>
              <a:gd name="T15" fmla="*/ 41 h 293"/>
              <a:gd name="T16" fmla="*/ 375 w 376"/>
              <a:gd name="T17" fmla="*/ 73 h 293"/>
              <a:gd name="T18" fmla="*/ 333 w 376"/>
              <a:gd name="T19" fmla="*/ 93 h 293"/>
              <a:gd name="T20" fmla="*/ 229 w 376"/>
              <a:gd name="T21" fmla="*/ 62 h 293"/>
              <a:gd name="T22" fmla="*/ 177 w 376"/>
              <a:gd name="T23" fmla="*/ 167 h 293"/>
              <a:gd name="T24" fmla="*/ 166 w 376"/>
              <a:gd name="T25" fmla="*/ 177 h 293"/>
              <a:gd name="T26" fmla="*/ 52 w 376"/>
              <a:gd name="T27" fmla="*/ 281 h 293"/>
              <a:gd name="T28" fmla="*/ 31 w 376"/>
              <a:gd name="T2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6" h="293">
                <a:moveTo>
                  <a:pt x="31" y="292"/>
                </a:moveTo>
                <a:lnTo>
                  <a:pt x="31" y="292"/>
                </a:lnTo>
                <a:cubicBezTo>
                  <a:pt x="31" y="292"/>
                  <a:pt x="21" y="292"/>
                  <a:pt x="10" y="281"/>
                </a:cubicBezTo>
                <a:cubicBezTo>
                  <a:pt x="0" y="271"/>
                  <a:pt x="0" y="250"/>
                  <a:pt x="10" y="240"/>
                </a:cubicBezTo>
                <a:cubicBezTo>
                  <a:pt x="125" y="135"/>
                  <a:pt x="125" y="135"/>
                  <a:pt x="125" y="135"/>
                </a:cubicBezTo>
                <a:cubicBezTo>
                  <a:pt x="187" y="21"/>
                  <a:pt x="187" y="21"/>
                  <a:pt x="187" y="21"/>
                </a:cubicBezTo>
                <a:cubicBezTo>
                  <a:pt x="187" y="0"/>
                  <a:pt x="208" y="0"/>
                  <a:pt x="218" y="0"/>
                </a:cubicBezTo>
                <a:cubicBezTo>
                  <a:pt x="354" y="41"/>
                  <a:pt x="354" y="41"/>
                  <a:pt x="354" y="41"/>
                </a:cubicBezTo>
                <a:cubicBezTo>
                  <a:pt x="365" y="41"/>
                  <a:pt x="375" y="62"/>
                  <a:pt x="375" y="73"/>
                </a:cubicBezTo>
                <a:cubicBezTo>
                  <a:pt x="365" y="93"/>
                  <a:pt x="354" y="93"/>
                  <a:pt x="333" y="93"/>
                </a:cubicBezTo>
                <a:cubicBezTo>
                  <a:pt x="229" y="62"/>
                  <a:pt x="229" y="62"/>
                  <a:pt x="229" y="62"/>
                </a:cubicBezTo>
                <a:cubicBezTo>
                  <a:pt x="177" y="167"/>
                  <a:pt x="177" y="167"/>
                  <a:pt x="177" y="167"/>
                </a:cubicBezTo>
                <a:cubicBezTo>
                  <a:pt x="177" y="167"/>
                  <a:pt x="177" y="167"/>
                  <a:pt x="166" y="177"/>
                </a:cubicBezTo>
                <a:cubicBezTo>
                  <a:pt x="52" y="281"/>
                  <a:pt x="52" y="281"/>
                  <a:pt x="52" y="281"/>
                </a:cubicBezTo>
                <a:cubicBezTo>
                  <a:pt x="52" y="292"/>
                  <a:pt x="41" y="292"/>
                  <a:pt x="31" y="29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404">
            <a:extLst>
              <a:ext uri="{FF2B5EF4-FFF2-40B4-BE49-F238E27FC236}">
                <a16:creationId xmlns:a16="http://schemas.microsoft.com/office/drawing/2014/main" id="{6055C5CC-DC14-FC4F-A067-AFCFED925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824" y="6366999"/>
            <a:ext cx="319810" cy="233273"/>
          </a:xfrm>
          <a:custGeom>
            <a:avLst/>
            <a:gdLst>
              <a:gd name="T0" fmla="*/ 31 w 376"/>
              <a:gd name="T1" fmla="*/ 271 h 272"/>
              <a:gd name="T2" fmla="*/ 31 w 376"/>
              <a:gd name="T3" fmla="*/ 271 h 272"/>
              <a:gd name="T4" fmla="*/ 10 w 376"/>
              <a:gd name="T5" fmla="*/ 250 h 272"/>
              <a:gd name="T6" fmla="*/ 20 w 376"/>
              <a:gd name="T7" fmla="*/ 209 h 272"/>
              <a:gd name="T8" fmla="*/ 167 w 376"/>
              <a:gd name="T9" fmla="*/ 156 h 272"/>
              <a:gd name="T10" fmla="*/ 312 w 376"/>
              <a:gd name="T11" fmla="*/ 11 h 272"/>
              <a:gd name="T12" fmla="*/ 354 w 376"/>
              <a:gd name="T13" fmla="*/ 11 h 272"/>
              <a:gd name="T14" fmla="*/ 354 w 376"/>
              <a:gd name="T15" fmla="*/ 52 h 272"/>
              <a:gd name="T16" fmla="*/ 208 w 376"/>
              <a:gd name="T17" fmla="*/ 198 h 272"/>
              <a:gd name="T18" fmla="*/ 198 w 376"/>
              <a:gd name="T19" fmla="*/ 209 h 272"/>
              <a:gd name="T20" fmla="*/ 41 w 376"/>
              <a:gd name="T21" fmla="*/ 271 h 272"/>
              <a:gd name="T22" fmla="*/ 31 w 376"/>
              <a:gd name="T23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6" h="272">
                <a:moveTo>
                  <a:pt x="31" y="271"/>
                </a:moveTo>
                <a:lnTo>
                  <a:pt x="31" y="271"/>
                </a:lnTo>
                <a:cubicBezTo>
                  <a:pt x="20" y="271"/>
                  <a:pt x="10" y="261"/>
                  <a:pt x="10" y="250"/>
                </a:cubicBezTo>
                <a:cubicBezTo>
                  <a:pt x="0" y="229"/>
                  <a:pt x="10" y="219"/>
                  <a:pt x="20" y="209"/>
                </a:cubicBezTo>
                <a:cubicBezTo>
                  <a:pt x="167" y="156"/>
                  <a:pt x="167" y="156"/>
                  <a:pt x="167" y="156"/>
                </a:cubicBezTo>
                <a:cubicBezTo>
                  <a:pt x="312" y="11"/>
                  <a:pt x="312" y="11"/>
                  <a:pt x="312" y="11"/>
                </a:cubicBezTo>
                <a:cubicBezTo>
                  <a:pt x="323" y="0"/>
                  <a:pt x="344" y="0"/>
                  <a:pt x="354" y="11"/>
                </a:cubicBezTo>
                <a:cubicBezTo>
                  <a:pt x="375" y="21"/>
                  <a:pt x="375" y="42"/>
                  <a:pt x="354" y="52"/>
                </a:cubicBezTo>
                <a:cubicBezTo>
                  <a:pt x="208" y="198"/>
                  <a:pt x="208" y="198"/>
                  <a:pt x="208" y="198"/>
                </a:cubicBezTo>
                <a:cubicBezTo>
                  <a:pt x="208" y="209"/>
                  <a:pt x="198" y="209"/>
                  <a:pt x="198" y="209"/>
                </a:cubicBezTo>
                <a:cubicBezTo>
                  <a:pt x="41" y="271"/>
                  <a:pt x="41" y="271"/>
                  <a:pt x="41" y="271"/>
                </a:cubicBezTo>
                <a:cubicBezTo>
                  <a:pt x="41" y="271"/>
                  <a:pt x="41" y="271"/>
                  <a:pt x="31" y="2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405">
            <a:extLst>
              <a:ext uri="{FF2B5EF4-FFF2-40B4-BE49-F238E27FC236}">
                <a16:creationId xmlns:a16="http://schemas.microsoft.com/office/drawing/2014/main" id="{877E7B02-16C1-014A-8B4B-77C66A6E4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109" y="6137488"/>
            <a:ext cx="82774" cy="150498"/>
          </a:xfrm>
          <a:custGeom>
            <a:avLst/>
            <a:gdLst>
              <a:gd name="T0" fmla="*/ 32 w 95"/>
              <a:gd name="T1" fmla="*/ 177 h 178"/>
              <a:gd name="T2" fmla="*/ 32 w 95"/>
              <a:gd name="T3" fmla="*/ 177 h 178"/>
              <a:gd name="T4" fmla="*/ 32 w 95"/>
              <a:gd name="T5" fmla="*/ 177 h 178"/>
              <a:gd name="T6" fmla="*/ 11 w 95"/>
              <a:gd name="T7" fmla="*/ 146 h 178"/>
              <a:gd name="T8" fmla="*/ 32 w 95"/>
              <a:gd name="T9" fmla="*/ 31 h 178"/>
              <a:gd name="T10" fmla="*/ 63 w 95"/>
              <a:gd name="T11" fmla="*/ 10 h 178"/>
              <a:gd name="T12" fmla="*/ 84 w 95"/>
              <a:gd name="T13" fmla="*/ 42 h 178"/>
              <a:gd name="T14" fmla="*/ 63 w 95"/>
              <a:gd name="T15" fmla="*/ 157 h 178"/>
              <a:gd name="T16" fmla="*/ 32 w 95"/>
              <a:gd name="T17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" h="178">
                <a:moveTo>
                  <a:pt x="32" y="177"/>
                </a:moveTo>
                <a:lnTo>
                  <a:pt x="32" y="177"/>
                </a:lnTo>
                <a:lnTo>
                  <a:pt x="32" y="177"/>
                </a:lnTo>
                <a:cubicBezTo>
                  <a:pt x="11" y="177"/>
                  <a:pt x="0" y="157"/>
                  <a:pt x="11" y="146"/>
                </a:cubicBezTo>
                <a:cubicBezTo>
                  <a:pt x="32" y="31"/>
                  <a:pt x="32" y="31"/>
                  <a:pt x="32" y="31"/>
                </a:cubicBezTo>
                <a:cubicBezTo>
                  <a:pt x="32" y="10"/>
                  <a:pt x="53" y="0"/>
                  <a:pt x="63" y="10"/>
                </a:cubicBezTo>
                <a:cubicBezTo>
                  <a:pt x="84" y="10"/>
                  <a:pt x="94" y="31"/>
                  <a:pt x="84" y="42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63" y="167"/>
                  <a:pt x="53" y="177"/>
                  <a:pt x="32" y="17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406">
            <a:extLst>
              <a:ext uri="{FF2B5EF4-FFF2-40B4-BE49-F238E27FC236}">
                <a16:creationId xmlns:a16="http://schemas.microsoft.com/office/drawing/2014/main" id="{F1EAB18B-FEC0-0743-8B37-6718F0275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1621" y="6118677"/>
            <a:ext cx="150498" cy="71486"/>
          </a:xfrm>
          <a:custGeom>
            <a:avLst/>
            <a:gdLst>
              <a:gd name="T0" fmla="*/ 146 w 178"/>
              <a:gd name="T1" fmla="*/ 84 h 85"/>
              <a:gd name="T2" fmla="*/ 146 w 178"/>
              <a:gd name="T3" fmla="*/ 84 h 85"/>
              <a:gd name="T4" fmla="*/ 136 w 178"/>
              <a:gd name="T5" fmla="*/ 84 h 85"/>
              <a:gd name="T6" fmla="*/ 21 w 178"/>
              <a:gd name="T7" fmla="*/ 63 h 85"/>
              <a:gd name="T8" fmla="*/ 0 w 178"/>
              <a:gd name="T9" fmla="*/ 31 h 85"/>
              <a:gd name="T10" fmla="*/ 42 w 178"/>
              <a:gd name="T11" fmla="*/ 0 h 85"/>
              <a:gd name="T12" fmla="*/ 146 w 178"/>
              <a:gd name="T13" fmla="*/ 31 h 85"/>
              <a:gd name="T14" fmla="*/ 167 w 178"/>
              <a:gd name="T15" fmla="*/ 63 h 85"/>
              <a:gd name="T16" fmla="*/ 146 w 178"/>
              <a:gd name="T17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" h="85">
                <a:moveTo>
                  <a:pt x="146" y="84"/>
                </a:moveTo>
                <a:lnTo>
                  <a:pt x="146" y="84"/>
                </a:lnTo>
                <a:cubicBezTo>
                  <a:pt x="136" y="84"/>
                  <a:pt x="136" y="84"/>
                  <a:pt x="136" y="84"/>
                </a:cubicBezTo>
                <a:cubicBezTo>
                  <a:pt x="21" y="63"/>
                  <a:pt x="21" y="63"/>
                  <a:pt x="21" y="63"/>
                </a:cubicBezTo>
                <a:cubicBezTo>
                  <a:pt x="11" y="63"/>
                  <a:pt x="0" y="42"/>
                  <a:pt x="0" y="31"/>
                </a:cubicBezTo>
                <a:cubicBezTo>
                  <a:pt x="11" y="11"/>
                  <a:pt x="21" y="0"/>
                  <a:pt x="42" y="0"/>
                </a:cubicBezTo>
                <a:cubicBezTo>
                  <a:pt x="146" y="31"/>
                  <a:pt x="146" y="31"/>
                  <a:pt x="146" y="31"/>
                </a:cubicBezTo>
                <a:cubicBezTo>
                  <a:pt x="167" y="31"/>
                  <a:pt x="177" y="52"/>
                  <a:pt x="167" y="63"/>
                </a:cubicBezTo>
                <a:cubicBezTo>
                  <a:pt x="167" y="73"/>
                  <a:pt x="156" y="84"/>
                  <a:pt x="146" y="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407">
            <a:extLst>
              <a:ext uri="{FF2B5EF4-FFF2-40B4-BE49-F238E27FC236}">
                <a16:creationId xmlns:a16="http://schemas.microsoft.com/office/drawing/2014/main" id="{5433911A-6C90-7A4D-A043-98ADD6274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9893" y="5986989"/>
            <a:ext cx="835267" cy="568133"/>
          </a:xfrm>
          <a:custGeom>
            <a:avLst/>
            <a:gdLst>
              <a:gd name="T0" fmla="*/ 938 w 981"/>
              <a:gd name="T1" fmla="*/ 667 h 668"/>
              <a:gd name="T2" fmla="*/ 938 w 981"/>
              <a:gd name="T3" fmla="*/ 667 h 668"/>
              <a:gd name="T4" fmla="*/ 42 w 981"/>
              <a:gd name="T5" fmla="*/ 667 h 668"/>
              <a:gd name="T6" fmla="*/ 0 w 981"/>
              <a:gd name="T7" fmla="*/ 615 h 668"/>
              <a:gd name="T8" fmla="*/ 0 w 981"/>
              <a:gd name="T9" fmla="*/ 42 h 668"/>
              <a:gd name="T10" fmla="*/ 42 w 981"/>
              <a:gd name="T11" fmla="*/ 0 h 668"/>
              <a:gd name="T12" fmla="*/ 938 w 981"/>
              <a:gd name="T13" fmla="*/ 0 h 668"/>
              <a:gd name="T14" fmla="*/ 980 w 981"/>
              <a:gd name="T15" fmla="*/ 42 h 668"/>
              <a:gd name="T16" fmla="*/ 980 w 981"/>
              <a:gd name="T17" fmla="*/ 615 h 668"/>
              <a:gd name="T18" fmla="*/ 938 w 981"/>
              <a:gd name="T19" fmla="*/ 667 h 668"/>
              <a:gd name="T20" fmla="*/ 63 w 981"/>
              <a:gd name="T21" fmla="*/ 604 h 668"/>
              <a:gd name="T22" fmla="*/ 63 w 981"/>
              <a:gd name="T23" fmla="*/ 604 h 668"/>
              <a:gd name="T24" fmla="*/ 928 w 981"/>
              <a:gd name="T25" fmla="*/ 604 h 668"/>
              <a:gd name="T26" fmla="*/ 928 w 981"/>
              <a:gd name="T27" fmla="*/ 62 h 668"/>
              <a:gd name="T28" fmla="*/ 63 w 981"/>
              <a:gd name="T29" fmla="*/ 62 h 668"/>
              <a:gd name="T30" fmla="*/ 63 w 981"/>
              <a:gd name="T31" fmla="*/ 604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81" h="668">
                <a:moveTo>
                  <a:pt x="938" y="667"/>
                </a:moveTo>
                <a:lnTo>
                  <a:pt x="938" y="667"/>
                </a:lnTo>
                <a:cubicBezTo>
                  <a:pt x="42" y="667"/>
                  <a:pt x="42" y="667"/>
                  <a:pt x="42" y="667"/>
                </a:cubicBezTo>
                <a:cubicBezTo>
                  <a:pt x="21" y="667"/>
                  <a:pt x="0" y="646"/>
                  <a:pt x="0" y="615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21"/>
                  <a:pt x="21" y="0"/>
                  <a:pt x="42" y="0"/>
                </a:cubicBezTo>
                <a:cubicBezTo>
                  <a:pt x="938" y="0"/>
                  <a:pt x="938" y="0"/>
                  <a:pt x="938" y="0"/>
                </a:cubicBezTo>
                <a:cubicBezTo>
                  <a:pt x="959" y="0"/>
                  <a:pt x="980" y="21"/>
                  <a:pt x="980" y="42"/>
                </a:cubicBezTo>
                <a:cubicBezTo>
                  <a:pt x="980" y="615"/>
                  <a:pt x="980" y="615"/>
                  <a:pt x="980" y="615"/>
                </a:cubicBezTo>
                <a:cubicBezTo>
                  <a:pt x="980" y="646"/>
                  <a:pt x="959" y="667"/>
                  <a:pt x="938" y="667"/>
                </a:cubicBezTo>
                <a:close/>
                <a:moveTo>
                  <a:pt x="63" y="604"/>
                </a:moveTo>
                <a:lnTo>
                  <a:pt x="63" y="604"/>
                </a:lnTo>
                <a:cubicBezTo>
                  <a:pt x="928" y="604"/>
                  <a:pt x="928" y="604"/>
                  <a:pt x="928" y="604"/>
                </a:cubicBezTo>
                <a:cubicBezTo>
                  <a:pt x="928" y="62"/>
                  <a:pt x="928" y="62"/>
                  <a:pt x="928" y="62"/>
                </a:cubicBezTo>
                <a:cubicBezTo>
                  <a:pt x="63" y="62"/>
                  <a:pt x="63" y="62"/>
                  <a:pt x="63" y="62"/>
                </a:cubicBezTo>
                <a:lnTo>
                  <a:pt x="63" y="60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408">
            <a:extLst>
              <a:ext uri="{FF2B5EF4-FFF2-40B4-BE49-F238E27FC236}">
                <a16:creationId xmlns:a16="http://schemas.microsoft.com/office/drawing/2014/main" id="{31D5DA67-58FD-1D43-B269-62D1C2FA2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9893" y="6423435"/>
            <a:ext cx="835267" cy="52674"/>
          </a:xfrm>
          <a:custGeom>
            <a:avLst/>
            <a:gdLst>
              <a:gd name="T0" fmla="*/ 948 w 981"/>
              <a:gd name="T1" fmla="*/ 62 h 63"/>
              <a:gd name="T2" fmla="*/ 948 w 981"/>
              <a:gd name="T3" fmla="*/ 62 h 63"/>
              <a:gd name="T4" fmla="*/ 31 w 981"/>
              <a:gd name="T5" fmla="*/ 62 h 63"/>
              <a:gd name="T6" fmla="*/ 0 w 981"/>
              <a:gd name="T7" fmla="*/ 31 h 63"/>
              <a:gd name="T8" fmla="*/ 31 w 981"/>
              <a:gd name="T9" fmla="*/ 0 h 63"/>
              <a:gd name="T10" fmla="*/ 948 w 981"/>
              <a:gd name="T11" fmla="*/ 0 h 63"/>
              <a:gd name="T12" fmla="*/ 980 w 981"/>
              <a:gd name="T13" fmla="*/ 31 h 63"/>
              <a:gd name="T14" fmla="*/ 948 w 981"/>
              <a:gd name="T15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1" h="63">
                <a:moveTo>
                  <a:pt x="948" y="62"/>
                </a:moveTo>
                <a:lnTo>
                  <a:pt x="948" y="62"/>
                </a:lnTo>
                <a:cubicBezTo>
                  <a:pt x="31" y="62"/>
                  <a:pt x="31" y="62"/>
                  <a:pt x="31" y="62"/>
                </a:cubicBezTo>
                <a:cubicBezTo>
                  <a:pt x="11" y="62"/>
                  <a:pt x="0" y="41"/>
                  <a:pt x="0" y="31"/>
                </a:cubicBezTo>
                <a:cubicBezTo>
                  <a:pt x="0" y="10"/>
                  <a:pt x="11" y="0"/>
                  <a:pt x="31" y="0"/>
                </a:cubicBezTo>
                <a:cubicBezTo>
                  <a:pt x="948" y="0"/>
                  <a:pt x="948" y="0"/>
                  <a:pt x="948" y="0"/>
                </a:cubicBezTo>
                <a:cubicBezTo>
                  <a:pt x="969" y="0"/>
                  <a:pt x="980" y="10"/>
                  <a:pt x="980" y="31"/>
                </a:cubicBezTo>
                <a:cubicBezTo>
                  <a:pt x="980" y="41"/>
                  <a:pt x="969" y="62"/>
                  <a:pt x="948" y="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409">
            <a:extLst>
              <a:ext uri="{FF2B5EF4-FFF2-40B4-BE49-F238E27FC236}">
                <a16:creationId xmlns:a16="http://schemas.microsoft.com/office/drawing/2014/main" id="{F51733A4-A116-7048-AE65-41FAA161D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6827" y="6652946"/>
            <a:ext cx="436446" cy="37625"/>
          </a:xfrm>
          <a:custGeom>
            <a:avLst/>
            <a:gdLst>
              <a:gd name="T0" fmla="*/ 479 w 511"/>
              <a:gd name="T1" fmla="*/ 41 h 42"/>
              <a:gd name="T2" fmla="*/ 479 w 511"/>
              <a:gd name="T3" fmla="*/ 41 h 42"/>
              <a:gd name="T4" fmla="*/ 21 w 511"/>
              <a:gd name="T5" fmla="*/ 41 h 42"/>
              <a:gd name="T6" fmla="*/ 0 w 511"/>
              <a:gd name="T7" fmla="*/ 20 h 42"/>
              <a:gd name="T8" fmla="*/ 21 w 511"/>
              <a:gd name="T9" fmla="*/ 0 h 42"/>
              <a:gd name="T10" fmla="*/ 479 w 511"/>
              <a:gd name="T11" fmla="*/ 0 h 42"/>
              <a:gd name="T12" fmla="*/ 510 w 511"/>
              <a:gd name="T13" fmla="*/ 20 h 42"/>
              <a:gd name="T14" fmla="*/ 479 w 511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1" h="42">
                <a:moveTo>
                  <a:pt x="479" y="41"/>
                </a:moveTo>
                <a:lnTo>
                  <a:pt x="479" y="41"/>
                </a:lnTo>
                <a:cubicBezTo>
                  <a:pt x="21" y="41"/>
                  <a:pt x="21" y="41"/>
                  <a:pt x="21" y="41"/>
                </a:cubicBezTo>
                <a:cubicBezTo>
                  <a:pt x="10" y="41"/>
                  <a:pt x="0" y="31"/>
                  <a:pt x="0" y="20"/>
                </a:cubicBezTo>
                <a:cubicBezTo>
                  <a:pt x="0" y="10"/>
                  <a:pt x="10" y="0"/>
                  <a:pt x="21" y="0"/>
                </a:cubicBezTo>
                <a:cubicBezTo>
                  <a:pt x="479" y="0"/>
                  <a:pt x="479" y="0"/>
                  <a:pt x="479" y="0"/>
                </a:cubicBezTo>
                <a:cubicBezTo>
                  <a:pt x="500" y="0"/>
                  <a:pt x="510" y="10"/>
                  <a:pt x="510" y="20"/>
                </a:cubicBezTo>
                <a:cubicBezTo>
                  <a:pt x="510" y="31"/>
                  <a:pt x="500" y="41"/>
                  <a:pt x="479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410">
            <a:extLst>
              <a:ext uri="{FF2B5EF4-FFF2-40B4-BE49-F238E27FC236}">
                <a16:creationId xmlns:a16="http://schemas.microsoft.com/office/drawing/2014/main" id="{0E40BE71-FF81-C848-ADFB-D7E0F37AF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7027" y="6509973"/>
            <a:ext cx="304761" cy="176835"/>
          </a:xfrm>
          <a:custGeom>
            <a:avLst/>
            <a:gdLst>
              <a:gd name="T0" fmla="*/ 333 w 355"/>
              <a:gd name="T1" fmla="*/ 208 h 209"/>
              <a:gd name="T2" fmla="*/ 333 w 355"/>
              <a:gd name="T3" fmla="*/ 208 h 209"/>
              <a:gd name="T4" fmla="*/ 21 w 355"/>
              <a:gd name="T5" fmla="*/ 208 h 209"/>
              <a:gd name="T6" fmla="*/ 0 w 355"/>
              <a:gd name="T7" fmla="*/ 198 h 209"/>
              <a:gd name="T8" fmla="*/ 0 w 355"/>
              <a:gd name="T9" fmla="*/ 177 h 209"/>
              <a:gd name="T10" fmla="*/ 62 w 355"/>
              <a:gd name="T11" fmla="*/ 10 h 209"/>
              <a:gd name="T12" fmla="*/ 83 w 355"/>
              <a:gd name="T13" fmla="*/ 0 h 209"/>
              <a:gd name="T14" fmla="*/ 271 w 355"/>
              <a:gd name="T15" fmla="*/ 0 h 209"/>
              <a:gd name="T16" fmla="*/ 292 w 355"/>
              <a:gd name="T17" fmla="*/ 10 h 209"/>
              <a:gd name="T18" fmla="*/ 354 w 355"/>
              <a:gd name="T19" fmla="*/ 177 h 209"/>
              <a:gd name="T20" fmla="*/ 354 w 355"/>
              <a:gd name="T21" fmla="*/ 198 h 209"/>
              <a:gd name="T22" fmla="*/ 333 w 355"/>
              <a:gd name="T23" fmla="*/ 208 h 209"/>
              <a:gd name="T24" fmla="*/ 52 w 355"/>
              <a:gd name="T25" fmla="*/ 167 h 209"/>
              <a:gd name="T26" fmla="*/ 52 w 355"/>
              <a:gd name="T27" fmla="*/ 167 h 209"/>
              <a:gd name="T28" fmla="*/ 302 w 355"/>
              <a:gd name="T29" fmla="*/ 167 h 209"/>
              <a:gd name="T30" fmla="*/ 260 w 355"/>
              <a:gd name="T31" fmla="*/ 42 h 209"/>
              <a:gd name="T32" fmla="*/ 104 w 355"/>
              <a:gd name="T33" fmla="*/ 42 h 209"/>
              <a:gd name="T34" fmla="*/ 52 w 355"/>
              <a:gd name="T35" fmla="*/ 167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55" h="209">
                <a:moveTo>
                  <a:pt x="333" y="208"/>
                </a:moveTo>
                <a:lnTo>
                  <a:pt x="333" y="208"/>
                </a:lnTo>
                <a:cubicBezTo>
                  <a:pt x="21" y="208"/>
                  <a:pt x="21" y="208"/>
                  <a:pt x="21" y="208"/>
                </a:cubicBezTo>
                <a:cubicBezTo>
                  <a:pt x="21" y="208"/>
                  <a:pt x="10" y="208"/>
                  <a:pt x="0" y="198"/>
                </a:cubicBezTo>
                <a:cubicBezTo>
                  <a:pt x="0" y="198"/>
                  <a:pt x="0" y="187"/>
                  <a:pt x="0" y="177"/>
                </a:cubicBezTo>
                <a:cubicBezTo>
                  <a:pt x="62" y="10"/>
                  <a:pt x="62" y="10"/>
                  <a:pt x="62" y="10"/>
                </a:cubicBezTo>
                <a:cubicBezTo>
                  <a:pt x="62" y="0"/>
                  <a:pt x="73" y="0"/>
                  <a:pt x="83" y="0"/>
                </a:cubicBezTo>
                <a:cubicBezTo>
                  <a:pt x="271" y="0"/>
                  <a:pt x="271" y="0"/>
                  <a:pt x="271" y="0"/>
                </a:cubicBezTo>
                <a:cubicBezTo>
                  <a:pt x="281" y="0"/>
                  <a:pt x="292" y="0"/>
                  <a:pt x="292" y="10"/>
                </a:cubicBezTo>
                <a:cubicBezTo>
                  <a:pt x="354" y="177"/>
                  <a:pt x="354" y="177"/>
                  <a:pt x="354" y="177"/>
                </a:cubicBezTo>
                <a:cubicBezTo>
                  <a:pt x="354" y="187"/>
                  <a:pt x="354" y="198"/>
                  <a:pt x="354" y="198"/>
                </a:cubicBezTo>
                <a:cubicBezTo>
                  <a:pt x="344" y="208"/>
                  <a:pt x="344" y="208"/>
                  <a:pt x="333" y="208"/>
                </a:cubicBezTo>
                <a:close/>
                <a:moveTo>
                  <a:pt x="52" y="167"/>
                </a:moveTo>
                <a:lnTo>
                  <a:pt x="52" y="167"/>
                </a:lnTo>
                <a:cubicBezTo>
                  <a:pt x="302" y="167"/>
                  <a:pt x="302" y="167"/>
                  <a:pt x="302" y="167"/>
                </a:cubicBezTo>
                <a:cubicBezTo>
                  <a:pt x="260" y="42"/>
                  <a:pt x="260" y="42"/>
                  <a:pt x="260" y="42"/>
                </a:cubicBezTo>
                <a:cubicBezTo>
                  <a:pt x="104" y="42"/>
                  <a:pt x="104" y="42"/>
                  <a:pt x="104" y="42"/>
                </a:cubicBezTo>
                <a:lnTo>
                  <a:pt x="52" y="16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411">
            <a:extLst>
              <a:ext uri="{FF2B5EF4-FFF2-40B4-BE49-F238E27FC236}">
                <a16:creationId xmlns:a16="http://schemas.microsoft.com/office/drawing/2014/main" id="{8EE5ADAA-80B7-7745-B5DC-DEE30FFF5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5840" y="6269175"/>
            <a:ext cx="71486" cy="116635"/>
          </a:xfrm>
          <a:custGeom>
            <a:avLst/>
            <a:gdLst>
              <a:gd name="T0" fmla="*/ 73 w 84"/>
              <a:gd name="T1" fmla="*/ 135 h 136"/>
              <a:gd name="T2" fmla="*/ 73 w 84"/>
              <a:gd name="T3" fmla="*/ 135 h 136"/>
              <a:gd name="T4" fmla="*/ 10 w 84"/>
              <a:gd name="T5" fmla="*/ 135 h 136"/>
              <a:gd name="T6" fmla="*/ 0 w 84"/>
              <a:gd name="T7" fmla="*/ 125 h 136"/>
              <a:gd name="T8" fmla="*/ 0 w 84"/>
              <a:gd name="T9" fmla="*/ 10 h 136"/>
              <a:gd name="T10" fmla="*/ 10 w 84"/>
              <a:gd name="T11" fmla="*/ 0 h 136"/>
              <a:gd name="T12" fmla="*/ 73 w 84"/>
              <a:gd name="T13" fmla="*/ 0 h 136"/>
              <a:gd name="T14" fmla="*/ 83 w 84"/>
              <a:gd name="T15" fmla="*/ 10 h 136"/>
              <a:gd name="T16" fmla="*/ 83 w 84"/>
              <a:gd name="T17" fmla="*/ 125 h 136"/>
              <a:gd name="T18" fmla="*/ 73 w 84"/>
              <a:gd name="T19" fmla="*/ 135 h 136"/>
              <a:gd name="T20" fmla="*/ 31 w 84"/>
              <a:gd name="T21" fmla="*/ 114 h 136"/>
              <a:gd name="T22" fmla="*/ 31 w 84"/>
              <a:gd name="T23" fmla="*/ 114 h 136"/>
              <a:gd name="T24" fmla="*/ 62 w 84"/>
              <a:gd name="T25" fmla="*/ 114 h 136"/>
              <a:gd name="T26" fmla="*/ 62 w 84"/>
              <a:gd name="T27" fmla="*/ 20 h 136"/>
              <a:gd name="T28" fmla="*/ 31 w 84"/>
              <a:gd name="T29" fmla="*/ 20 h 136"/>
              <a:gd name="T30" fmla="*/ 31 w 84"/>
              <a:gd name="T31" fmla="*/ 114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4" h="136">
                <a:moveTo>
                  <a:pt x="73" y="135"/>
                </a:moveTo>
                <a:lnTo>
                  <a:pt x="73" y="135"/>
                </a:lnTo>
                <a:cubicBezTo>
                  <a:pt x="10" y="135"/>
                  <a:pt x="10" y="135"/>
                  <a:pt x="10" y="135"/>
                </a:cubicBezTo>
                <a:cubicBezTo>
                  <a:pt x="10" y="135"/>
                  <a:pt x="0" y="135"/>
                  <a:pt x="0" y="125"/>
                </a:cubicBezTo>
                <a:cubicBezTo>
                  <a:pt x="0" y="10"/>
                  <a:pt x="0" y="10"/>
                  <a:pt x="0" y="10"/>
                </a:cubicBezTo>
                <a:lnTo>
                  <a:pt x="10" y="0"/>
                </a:lnTo>
                <a:cubicBezTo>
                  <a:pt x="73" y="0"/>
                  <a:pt x="73" y="0"/>
                  <a:pt x="73" y="0"/>
                </a:cubicBezTo>
                <a:cubicBezTo>
                  <a:pt x="83" y="0"/>
                  <a:pt x="83" y="10"/>
                  <a:pt x="83" y="10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35"/>
                  <a:pt x="83" y="135"/>
                  <a:pt x="73" y="135"/>
                </a:cubicBezTo>
                <a:close/>
                <a:moveTo>
                  <a:pt x="31" y="114"/>
                </a:moveTo>
                <a:lnTo>
                  <a:pt x="31" y="114"/>
                </a:lnTo>
                <a:cubicBezTo>
                  <a:pt x="62" y="114"/>
                  <a:pt x="62" y="114"/>
                  <a:pt x="62" y="114"/>
                </a:cubicBezTo>
                <a:cubicBezTo>
                  <a:pt x="62" y="20"/>
                  <a:pt x="62" y="20"/>
                  <a:pt x="62" y="20"/>
                </a:cubicBezTo>
                <a:cubicBezTo>
                  <a:pt x="31" y="20"/>
                  <a:pt x="31" y="20"/>
                  <a:pt x="31" y="20"/>
                </a:cubicBezTo>
                <a:lnTo>
                  <a:pt x="31" y="11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412">
            <a:extLst>
              <a:ext uri="{FF2B5EF4-FFF2-40B4-BE49-F238E27FC236}">
                <a16:creationId xmlns:a16="http://schemas.microsoft.com/office/drawing/2014/main" id="{4EA53B20-502A-6541-89A4-79EADAC4B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1189" y="6171351"/>
            <a:ext cx="63961" cy="214459"/>
          </a:xfrm>
          <a:custGeom>
            <a:avLst/>
            <a:gdLst>
              <a:gd name="T0" fmla="*/ 62 w 74"/>
              <a:gd name="T1" fmla="*/ 250 h 251"/>
              <a:gd name="T2" fmla="*/ 62 w 74"/>
              <a:gd name="T3" fmla="*/ 250 h 251"/>
              <a:gd name="T4" fmla="*/ 10 w 74"/>
              <a:gd name="T5" fmla="*/ 250 h 251"/>
              <a:gd name="T6" fmla="*/ 0 w 74"/>
              <a:gd name="T7" fmla="*/ 240 h 251"/>
              <a:gd name="T8" fmla="*/ 0 w 74"/>
              <a:gd name="T9" fmla="*/ 10 h 251"/>
              <a:gd name="T10" fmla="*/ 10 w 74"/>
              <a:gd name="T11" fmla="*/ 0 h 251"/>
              <a:gd name="T12" fmla="*/ 62 w 74"/>
              <a:gd name="T13" fmla="*/ 0 h 251"/>
              <a:gd name="T14" fmla="*/ 73 w 74"/>
              <a:gd name="T15" fmla="*/ 10 h 251"/>
              <a:gd name="T16" fmla="*/ 73 w 74"/>
              <a:gd name="T17" fmla="*/ 240 h 251"/>
              <a:gd name="T18" fmla="*/ 62 w 74"/>
              <a:gd name="T19" fmla="*/ 250 h 251"/>
              <a:gd name="T20" fmla="*/ 21 w 74"/>
              <a:gd name="T21" fmla="*/ 229 h 251"/>
              <a:gd name="T22" fmla="*/ 21 w 74"/>
              <a:gd name="T23" fmla="*/ 229 h 251"/>
              <a:gd name="T24" fmla="*/ 52 w 74"/>
              <a:gd name="T25" fmla="*/ 229 h 251"/>
              <a:gd name="T26" fmla="*/ 52 w 74"/>
              <a:gd name="T27" fmla="*/ 21 h 251"/>
              <a:gd name="T28" fmla="*/ 21 w 74"/>
              <a:gd name="T29" fmla="*/ 21 h 251"/>
              <a:gd name="T30" fmla="*/ 21 w 74"/>
              <a:gd name="T31" fmla="*/ 229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4" h="251">
                <a:moveTo>
                  <a:pt x="62" y="250"/>
                </a:moveTo>
                <a:lnTo>
                  <a:pt x="62" y="250"/>
                </a:lnTo>
                <a:cubicBezTo>
                  <a:pt x="10" y="250"/>
                  <a:pt x="10" y="250"/>
                  <a:pt x="10" y="250"/>
                </a:cubicBezTo>
                <a:cubicBezTo>
                  <a:pt x="0" y="250"/>
                  <a:pt x="0" y="250"/>
                  <a:pt x="0" y="24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10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73" y="0"/>
                  <a:pt x="73" y="0"/>
                  <a:pt x="73" y="10"/>
                </a:cubicBezTo>
                <a:cubicBezTo>
                  <a:pt x="73" y="240"/>
                  <a:pt x="73" y="240"/>
                  <a:pt x="73" y="240"/>
                </a:cubicBezTo>
                <a:cubicBezTo>
                  <a:pt x="73" y="250"/>
                  <a:pt x="73" y="250"/>
                  <a:pt x="62" y="250"/>
                </a:cubicBezTo>
                <a:close/>
                <a:moveTo>
                  <a:pt x="21" y="229"/>
                </a:moveTo>
                <a:lnTo>
                  <a:pt x="21" y="229"/>
                </a:lnTo>
                <a:cubicBezTo>
                  <a:pt x="52" y="229"/>
                  <a:pt x="52" y="229"/>
                  <a:pt x="52" y="229"/>
                </a:cubicBezTo>
                <a:cubicBezTo>
                  <a:pt x="52" y="21"/>
                  <a:pt x="52" y="21"/>
                  <a:pt x="52" y="21"/>
                </a:cubicBezTo>
                <a:cubicBezTo>
                  <a:pt x="21" y="21"/>
                  <a:pt x="21" y="21"/>
                  <a:pt x="21" y="21"/>
                </a:cubicBezTo>
                <a:lnTo>
                  <a:pt x="21" y="2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413">
            <a:extLst>
              <a:ext uri="{FF2B5EF4-FFF2-40B4-BE49-F238E27FC236}">
                <a16:creationId xmlns:a16="http://schemas.microsoft.com/office/drawing/2014/main" id="{758F8A3A-7A61-484C-ABB0-5C215FB80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9013" y="6073527"/>
            <a:ext cx="63961" cy="312283"/>
          </a:xfrm>
          <a:custGeom>
            <a:avLst/>
            <a:gdLst>
              <a:gd name="T0" fmla="*/ 63 w 74"/>
              <a:gd name="T1" fmla="*/ 365 h 366"/>
              <a:gd name="T2" fmla="*/ 63 w 74"/>
              <a:gd name="T3" fmla="*/ 365 h 366"/>
              <a:gd name="T4" fmla="*/ 11 w 74"/>
              <a:gd name="T5" fmla="*/ 365 h 366"/>
              <a:gd name="T6" fmla="*/ 0 w 74"/>
              <a:gd name="T7" fmla="*/ 355 h 366"/>
              <a:gd name="T8" fmla="*/ 0 w 74"/>
              <a:gd name="T9" fmla="*/ 11 h 366"/>
              <a:gd name="T10" fmla="*/ 11 w 74"/>
              <a:gd name="T11" fmla="*/ 0 h 366"/>
              <a:gd name="T12" fmla="*/ 63 w 74"/>
              <a:gd name="T13" fmla="*/ 0 h 366"/>
              <a:gd name="T14" fmla="*/ 73 w 74"/>
              <a:gd name="T15" fmla="*/ 11 h 366"/>
              <a:gd name="T16" fmla="*/ 73 w 74"/>
              <a:gd name="T17" fmla="*/ 355 h 366"/>
              <a:gd name="T18" fmla="*/ 63 w 74"/>
              <a:gd name="T19" fmla="*/ 365 h 366"/>
              <a:gd name="T20" fmla="*/ 21 w 74"/>
              <a:gd name="T21" fmla="*/ 344 h 366"/>
              <a:gd name="T22" fmla="*/ 21 w 74"/>
              <a:gd name="T23" fmla="*/ 344 h 366"/>
              <a:gd name="T24" fmla="*/ 52 w 74"/>
              <a:gd name="T25" fmla="*/ 344 h 366"/>
              <a:gd name="T26" fmla="*/ 52 w 74"/>
              <a:gd name="T27" fmla="*/ 21 h 366"/>
              <a:gd name="T28" fmla="*/ 21 w 74"/>
              <a:gd name="T29" fmla="*/ 21 h 366"/>
              <a:gd name="T30" fmla="*/ 21 w 74"/>
              <a:gd name="T31" fmla="*/ 344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4" h="366">
                <a:moveTo>
                  <a:pt x="63" y="365"/>
                </a:moveTo>
                <a:lnTo>
                  <a:pt x="63" y="365"/>
                </a:lnTo>
                <a:cubicBezTo>
                  <a:pt x="11" y="365"/>
                  <a:pt x="11" y="365"/>
                  <a:pt x="11" y="365"/>
                </a:cubicBezTo>
                <a:cubicBezTo>
                  <a:pt x="0" y="365"/>
                  <a:pt x="0" y="365"/>
                  <a:pt x="0" y="35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0"/>
                  <a:pt x="0" y="0"/>
                  <a:pt x="11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73" y="0"/>
                  <a:pt x="73" y="0"/>
                  <a:pt x="73" y="11"/>
                </a:cubicBezTo>
                <a:cubicBezTo>
                  <a:pt x="73" y="355"/>
                  <a:pt x="73" y="355"/>
                  <a:pt x="73" y="355"/>
                </a:cubicBezTo>
                <a:cubicBezTo>
                  <a:pt x="73" y="365"/>
                  <a:pt x="73" y="365"/>
                  <a:pt x="63" y="365"/>
                </a:cubicBezTo>
                <a:close/>
                <a:moveTo>
                  <a:pt x="21" y="344"/>
                </a:moveTo>
                <a:lnTo>
                  <a:pt x="21" y="344"/>
                </a:lnTo>
                <a:cubicBezTo>
                  <a:pt x="52" y="344"/>
                  <a:pt x="52" y="344"/>
                  <a:pt x="52" y="344"/>
                </a:cubicBezTo>
                <a:cubicBezTo>
                  <a:pt x="52" y="21"/>
                  <a:pt x="52" y="21"/>
                  <a:pt x="52" y="21"/>
                </a:cubicBezTo>
                <a:cubicBezTo>
                  <a:pt x="21" y="21"/>
                  <a:pt x="21" y="21"/>
                  <a:pt x="21" y="21"/>
                </a:cubicBezTo>
                <a:lnTo>
                  <a:pt x="21" y="3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414">
            <a:extLst>
              <a:ext uri="{FF2B5EF4-FFF2-40B4-BE49-F238E27FC236}">
                <a16:creationId xmlns:a16="http://schemas.microsoft.com/office/drawing/2014/main" id="{E5FA38EC-3A51-4544-B0D6-706202099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4018" y="4128333"/>
            <a:ext cx="846555" cy="568133"/>
          </a:xfrm>
          <a:custGeom>
            <a:avLst/>
            <a:gdLst>
              <a:gd name="T0" fmla="*/ 938 w 991"/>
              <a:gd name="T1" fmla="*/ 666 h 667"/>
              <a:gd name="T2" fmla="*/ 938 w 991"/>
              <a:gd name="T3" fmla="*/ 666 h 667"/>
              <a:gd name="T4" fmla="*/ 52 w 991"/>
              <a:gd name="T5" fmla="*/ 666 h 667"/>
              <a:gd name="T6" fmla="*/ 0 w 991"/>
              <a:gd name="T7" fmla="*/ 614 h 667"/>
              <a:gd name="T8" fmla="*/ 0 w 991"/>
              <a:gd name="T9" fmla="*/ 41 h 667"/>
              <a:gd name="T10" fmla="*/ 52 w 991"/>
              <a:gd name="T11" fmla="*/ 0 h 667"/>
              <a:gd name="T12" fmla="*/ 938 w 991"/>
              <a:gd name="T13" fmla="*/ 0 h 667"/>
              <a:gd name="T14" fmla="*/ 990 w 991"/>
              <a:gd name="T15" fmla="*/ 41 h 667"/>
              <a:gd name="T16" fmla="*/ 990 w 991"/>
              <a:gd name="T17" fmla="*/ 614 h 667"/>
              <a:gd name="T18" fmla="*/ 938 w 991"/>
              <a:gd name="T19" fmla="*/ 666 h 667"/>
              <a:gd name="T20" fmla="*/ 63 w 991"/>
              <a:gd name="T21" fmla="*/ 604 h 667"/>
              <a:gd name="T22" fmla="*/ 63 w 991"/>
              <a:gd name="T23" fmla="*/ 604 h 667"/>
              <a:gd name="T24" fmla="*/ 928 w 991"/>
              <a:gd name="T25" fmla="*/ 604 h 667"/>
              <a:gd name="T26" fmla="*/ 928 w 991"/>
              <a:gd name="T27" fmla="*/ 52 h 667"/>
              <a:gd name="T28" fmla="*/ 63 w 991"/>
              <a:gd name="T29" fmla="*/ 52 h 667"/>
              <a:gd name="T30" fmla="*/ 63 w 991"/>
              <a:gd name="T31" fmla="*/ 60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91" h="667">
                <a:moveTo>
                  <a:pt x="938" y="666"/>
                </a:moveTo>
                <a:lnTo>
                  <a:pt x="938" y="666"/>
                </a:lnTo>
                <a:cubicBezTo>
                  <a:pt x="52" y="666"/>
                  <a:pt x="52" y="666"/>
                  <a:pt x="52" y="666"/>
                </a:cubicBezTo>
                <a:cubicBezTo>
                  <a:pt x="21" y="666"/>
                  <a:pt x="0" y="645"/>
                  <a:pt x="0" y="614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20"/>
                  <a:pt x="21" y="0"/>
                  <a:pt x="52" y="0"/>
                </a:cubicBezTo>
                <a:cubicBezTo>
                  <a:pt x="938" y="0"/>
                  <a:pt x="938" y="0"/>
                  <a:pt x="938" y="0"/>
                </a:cubicBezTo>
                <a:cubicBezTo>
                  <a:pt x="969" y="0"/>
                  <a:pt x="990" y="20"/>
                  <a:pt x="990" y="41"/>
                </a:cubicBezTo>
                <a:cubicBezTo>
                  <a:pt x="990" y="614"/>
                  <a:pt x="990" y="614"/>
                  <a:pt x="990" y="614"/>
                </a:cubicBezTo>
                <a:cubicBezTo>
                  <a:pt x="990" y="645"/>
                  <a:pt x="969" y="666"/>
                  <a:pt x="938" y="666"/>
                </a:cubicBezTo>
                <a:close/>
                <a:moveTo>
                  <a:pt x="63" y="604"/>
                </a:moveTo>
                <a:lnTo>
                  <a:pt x="63" y="604"/>
                </a:lnTo>
                <a:cubicBezTo>
                  <a:pt x="928" y="604"/>
                  <a:pt x="928" y="604"/>
                  <a:pt x="928" y="604"/>
                </a:cubicBezTo>
                <a:cubicBezTo>
                  <a:pt x="928" y="52"/>
                  <a:pt x="928" y="52"/>
                  <a:pt x="928" y="52"/>
                </a:cubicBezTo>
                <a:cubicBezTo>
                  <a:pt x="63" y="52"/>
                  <a:pt x="63" y="52"/>
                  <a:pt x="63" y="52"/>
                </a:cubicBezTo>
                <a:lnTo>
                  <a:pt x="63" y="60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415">
            <a:extLst>
              <a:ext uri="{FF2B5EF4-FFF2-40B4-BE49-F238E27FC236}">
                <a16:creationId xmlns:a16="http://schemas.microsoft.com/office/drawing/2014/main" id="{BBFFD4A9-9724-0F43-B327-CF52070B1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9858" y="4741616"/>
            <a:ext cx="1102400" cy="37625"/>
          </a:xfrm>
          <a:custGeom>
            <a:avLst/>
            <a:gdLst>
              <a:gd name="T0" fmla="*/ 1271 w 1293"/>
              <a:gd name="T1" fmla="*/ 42 h 43"/>
              <a:gd name="T2" fmla="*/ 1271 w 1293"/>
              <a:gd name="T3" fmla="*/ 42 h 43"/>
              <a:gd name="T4" fmla="*/ 20 w 1293"/>
              <a:gd name="T5" fmla="*/ 42 h 43"/>
              <a:gd name="T6" fmla="*/ 0 w 1293"/>
              <a:gd name="T7" fmla="*/ 21 h 43"/>
              <a:gd name="T8" fmla="*/ 20 w 1293"/>
              <a:gd name="T9" fmla="*/ 0 h 43"/>
              <a:gd name="T10" fmla="*/ 1271 w 1293"/>
              <a:gd name="T11" fmla="*/ 0 h 43"/>
              <a:gd name="T12" fmla="*/ 1292 w 1293"/>
              <a:gd name="T13" fmla="*/ 21 h 43"/>
              <a:gd name="T14" fmla="*/ 1271 w 1293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3" h="43">
                <a:moveTo>
                  <a:pt x="1271" y="42"/>
                </a:moveTo>
                <a:lnTo>
                  <a:pt x="1271" y="42"/>
                </a:lnTo>
                <a:cubicBezTo>
                  <a:pt x="20" y="42"/>
                  <a:pt x="20" y="42"/>
                  <a:pt x="20" y="42"/>
                </a:cubicBezTo>
                <a:cubicBezTo>
                  <a:pt x="10" y="42"/>
                  <a:pt x="0" y="32"/>
                  <a:pt x="0" y="21"/>
                </a:cubicBezTo>
                <a:cubicBezTo>
                  <a:pt x="0" y="11"/>
                  <a:pt x="10" y="0"/>
                  <a:pt x="20" y="0"/>
                </a:cubicBezTo>
                <a:cubicBezTo>
                  <a:pt x="1271" y="0"/>
                  <a:pt x="1271" y="0"/>
                  <a:pt x="1271" y="0"/>
                </a:cubicBezTo>
                <a:cubicBezTo>
                  <a:pt x="1281" y="0"/>
                  <a:pt x="1292" y="11"/>
                  <a:pt x="1292" y="21"/>
                </a:cubicBezTo>
                <a:cubicBezTo>
                  <a:pt x="1292" y="32"/>
                  <a:pt x="1281" y="42"/>
                  <a:pt x="1271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416">
            <a:extLst>
              <a:ext uri="{FF2B5EF4-FFF2-40B4-BE49-F238E27FC236}">
                <a16:creationId xmlns:a16="http://schemas.microsoft.com/office/drawing/2014/main" id="{D0E0D0A5-8BE8-DF42-A81A-7C82902ED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8487" y="4474480"/>
            <a:ext cx="109113" cy="109113"/>
          </a:xfrm>
          <a:custGeom>
            <a:avLst/>
            <a:gdLst>
              <a:gd name="T0" fmla="*/ 52 w 127"/>
              <a:gd name="T1" fmla="*/ 125 h 126"/>
              <a:gd name="T2" fmla="*/ 52 w 127"/>
              <a:gd name="T3" fmla="*/ 125 h 126"/>
              <a:gd name="T4" fmla="*/ 52 w 127"/>
              <a:gd name="T5" fmla="*/ 125 h 126"/>
              <a:gd name="T6" fmla="*/ 42 w 127"/>
              <a:gd name="T7" fmla="*/ 125 h 126"/>
              <a:gd name="T8" fmla="*/ 0 w 127"/>
              <a:gd name="T9" fmla="*/ 10 h 126"/>
              <a:gd name="T10" fmla="*/ 11 w 127"/>
              <a:gd name="T11" fmla="*/ 0 h 126"/>
              <a:gd name="T12" fmla="*/ 21 w 127"/>
              <a:gd name="T13" fmla="*/ 0 h 126"/>
              <a:gd name="T14" fmla="*/ 115 w 127"/>
              <a:gd name="T15" fmla="*/ 52 h 126"/>
              <a:gd name="T16" fmla="*/ 126 w 127"/>
              <a:gd name="T17" fmla="*/ 62 h 126"/>
              <a:gd name="T18" fmla="*/ 115 w 127"/>
              <a:gd name="T19" fmla="*/ 73 h 126"/>
              <a:gd name="T20" fmla="*/ 73 w 127"/>
              <a:gd name="T21" fmla="*/ 83 h 126"/>
              <a:gd name="T22" fmla="*/ 52 w 127"/>
              <a:gd name="T23" fmla="*/ 125 h 126"/>
              <a:gd name="T24" fmla="*/ 32 w 127"/>
              <a:gd name="T25" fmla="*/ 31 h 126"/>
              <a:gd name="T26" fmla="*/ 32 w 127"/>
              <a:gd name="T27" fmla="*/ 31 h 126"/>
              <a:gd name="T28" fmla="*/ 52 w 127"/>
              <a:gd name="T29" fmla="*/ 94 h 126"/>
              <a:gd name="T30" fmla="*/ 63 w 127"/>
              <a:gd name="T31" fmla="*/ 73 h 126"/>
              <a:gd name="T32" fmla="*/ 63 w 127"/>
              <a:gd name="T33" fmla="*/ 62 h 126"/>
              <a:gd name="T34" fmla="*/ 84 w 127"/>
              <a:gd name="T35" fmla="*/ 62 h 126"/>
              <a:gd name="T36" fmla="*/ 32 w 127"/>
              <a:gd name="T37" fmla="*/ 31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7" h="126">
                <a:moveTo>
                  <a:pt x="52" y="125"/>
                </a:moveTo>
                <a:lnTo>
                  <a:pt x="52" y="125"/>
                </a:lnTo>
                <a:lnTo>
                  <a:pt x="52" y="125"/>
                </a:lnTo>
                <a:cubicBezTo>
                  <a:pt x="42" y="125"/>
                  <a:pt x="42" y="125"/>
                  <a:pt x="42" y="12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0"/>
                  <a:pt x="11" y="0"/>
                </a:cubicBezTo>
                <a:cubicBezTo>
                  <a:pt x="11" y="0"/>
                  <a:pt x="11" y="0"/>
                  <a:pt x="21" y="0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26" y="62"/>
                  <a:pt x="126" y="62"/>
                  <a:pt x="126" y="62"/>
                </a:cubicBezTo>
                <a:cubicBezTo>
                  <a:pt x="126" y="73"/>
                  <a:pt x="115" y="73"/>
                  <a:pt x="115" y="73"/>
                </a:cubicBezTo>
                <a:cubicBezTo>
                  <a:pt x="73" y="83"/>
                  <a:pt x="73" y="83"/>
                  <a:pt x="73" y="83"/>
                </a:cubicBezTo>
                <a:cubicBezTo>
                  <a:pt x="52" y="125"/>
                  <a:pt x="52" y="125"/>
                  <a:pt x="52" y="125"/>
                </a:cubicBezTo>
                <a:close/>
                <a:moveTo>
                  <a:pt x="32" y="31"/>
                </a:moveTo>
                <a:lnTo>
                  <a:pt x="32" y="31"/>
                </a:lnTo>
                <a:cubicBezTo>
                  <a:pt x="52" y="94"/>
                  <a:pt x="52" y="94"/>
                  <a:pt x="52" y="94"/>
                </a:cubicBezTo>
                <a:cubicBezTo>
                  <a:pt x="63" y="73"/>
                  <a:pt x="63" y="73"/>
                  <a:pt x="63" y="73"/>
                </a:cubicBezTo>
                <a:cubicBezTo>
                  <a:pt x="63" y="62"/>
                  <a:pt x="63" y="62"/>
                  <a:pt x="63" y="62"/>
                </a:cubicBezTo>
                <a:cubicBezTo>
                  <a:pt x="84" y="62"/>
                  <a:pt x="84" y="62"/>
                  <a:pt x="84" y="62"/>
                </a:cubicBezTo>
                <a:lnTo>
                  <a:pt x="32" y="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417">
            <a:extLst>
              <a:ext uri="{FF2B5EF4-FFF2-40B4-BE49-F238E27FC236}">
                <a16:creationId xmlns:a16="http://schemas.microsoft.com/office/drawing/2014/main" id="{0936511A-95FC-7D47-943D-8BB258501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3637" y="4527154"/>
            <a:ext cx="56438" cy="56438"/>
          </a:xfrm>
          <a:custGeom>
            <a:avLst/>
            <a:gdLst>
              <a:gd name="T0" fmla="*/ 52 w 64"/>
              <a:gd name="T1" fmla="*/ 63 h 64"/>
              <a:gd name="T2" fmla="*/ 52 w 64"/>
              <a:gd name="T3" fmla="*/ 63 h 64"/>
              <a:gd name="T4" fmla="*/ 42 w 64"/>
              <a:gd name="T5" fmla="*/ 63 h 64"/>
              <a:gd name="T6" fmla="*/ 11 w 64"/>
              <a:gd name="T7" fmla="*/ 21 h 64"/>
              <a:gd name="T8" fmla="*/ 11 w 64"/>
              <a:gd name="T9" fmla="*/ 0 h 64"/>
              <a:gd name="T10" fmla="*/ 21 w 64"/>
              <a:gd name="T11" fmla="*/ 0 h 64"/>
              <a:gd name="T12" fmla="*/ 63 w 64"/>
              <a:gd name="T13" fmla="*/ 52 h 64"/>
              <a:gd name="T14" fmla="*/ 63 w 64"/>
              <a:gd name="T15" fmla="*/ 63 h 64"/>
              <a:gd name="T16" fmla="*/ 52 w 64"/>
              <a:gd name="T17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64">
                <a:moveTo>
                  <a:pt x="52" y="63"/>
                </a:moveTo>
                <a:lnTo>
                  <a:pt x="52" y="63"/>
                </a:lnTo>
                <a:cubicBezTo>
                  <a:pt x="52" y="63"/>
                  <a:pt x="52" y="63"/>
                  <a:pt x="42" y="63"/>
                </a:cubicBezTo>
                <a:cubicBezTo>
                  <a:pt x="11" y="21"/>
                  <a:pt x="11" y="21"/>
                  <a:pt x="11" y="21"/>
                </a:cubicBezTo>
                <a:cubicBezTo>
                  <a:pt x="0" y="11"/>
                  <a:pt x="11" y="11"/>
                  <a:pt x="11" y="0"/>
                </a:cubicBezTo>
                <a:lnTo>
                  <a:pt x="21" y="0"/>
                </a:lnTo>
                <a:cubicBezTo>
                  <a:pt x="63" y="52"/>
                  <a:pt x="63" y="52"/>
                  <a:pt x="63" y="52"/>
                </a:cubicBezTo>
                <a:lnTo>
                  <a:pt x="63" y="63"/>
                </a:lnTo>
                <a:cubicBezTo>
                  <a:pt x="52" y="63"/>
                  <a:pt x="52" y="63"/>
                  <a:pt x="52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418">
            <a:extLst>
              <a:ext uri="{FF2B5EF4-FFF2-40B4-BE49-F238E27FC236}">
                <a16:creationId xmlns:a16="http://schemas.microsoft.com/office/drawing/2014/main" id="{A6C579BD-375E-4540-84F6-0F300F9BC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4816" y="4207346"/>
            <a:ext cx="357435" cy="410107"/>
          </a:xfrm>
          <a:custGeom>
            <a:avLst/>
            <a:gdLst>
              <a:gd name="T0" fmla="*/ 208 w 417"/>
              <a:gd name="T1" fmla="*/ 479 h 480"/>
              <a:gd name="T2" fmla="*/ 208 w 417"/>
              <a:gd name="T3" fmla="*/ 479 h 480"/>
              <a:gd name="T4" fmla="*/ 208 w 417"/>
              <a:gd name="T5" fmla="*/ 469 h 480"/>
              <a:gd name="T6" fmla="*/ 93 w 417"/>
              <a:gd name="T7" fmla="*/ 386 h 480"/>
              <a:gd name="T8" fmla="*/ 10 w 417"/>
              <a:gd name="T9" fmla="*/ 104 h 480"/>
              <a:gd name="T10" fmla="*/ 20 w 417"/>
              <a:gd name="T11" fmla="*/ 73 h 480"/>
              <a:gd name="T12" fmla="*/ 41 w 417"/>
              <a:gd name="T13" fmla="*/ 52 h 480"/>
              <a:gd name="T14" fmla="*/ 187 w 417"/>
              <a:gd name="T15" fmla="*/ 11 h 480"/>
              <a:gd name="T16" fmla="*/ 239 w 417"/>
              <a:gd name="T17" fmla="*/ 11 h 480"/>
              <a:gd name="T18" fmla="*/ 375 w 417"/>
              <a:gd name="T19" fmla="*/ 52 h 480"/>
              <a:gd name="T20" fmla="*/ 406 w 417"/>
              <a:gd name="T21" fmla="*/ 73 h 480"/>
              <a:gd name="T22" fmla="*/ 416 w 417"/>
              <a:gd name="T23" fmla="*/ 104 h 480"/>
              <a:gd name="T24" fmla="*/ 333 w 417"/>
              <a:gd name="T25" fmla="*/ 386 h 480"/>
              <a:gd name="T26" fmla="*/ 218 w 417"/>
              <a:gd name="T27" fmla="*/ 469 h 480"/>
              <a:gd name="T28" fmla="*/ 208 w 417"/>
              <a:gd name="T29" fmla="*/ 479 h 480"/>
              <a:gd name="T30" fmla="*/ 218 w 417"/>
              <a:gd name="T31" fmla="*/ 42 h 480"/>
              <a:gd name="T32" fmla="*/ 218 w 417"/>
              <a:gd name="T33" fmla="*/ 42 h 480"/>
              <a:gd name="T34" fmla="*/ 208 w 417"/>
              <a:gd name="T35" fmla="*/ 42 h 480"/>
              <a:gd name="T36" fmla="*/ 52 w 417"/>
              <a:gd name="T37" fmla="*/ 94 h 480"/>
              <a:gd name="T38" fmla="*/ 41 w 417"/>
              <a:gd name="T39" fmla="*/ 94 h 480"/>
              <a:gd name="T40" fmla="*/ 41 w 417"/>
              <a:gd name="T41" fmla="*/ 104 h 480"/>
              <a:gd name="T42" fmla="*/ 125 w 417"/>
              <a:gd name="T43" fmla="*/ 365 h 480"/>
              <a:gd name="T44" fmla="*/ 208 w 417"/>
              <a:gd name="T45" fmla="*/ 438 h 480"/>
              <a:gd name="T46" fmla="*/ 302 w 417"/>
              <a:gd name="T47" fmla="*/ 365 h 480"/>
              <a:gd name="T48" fmla="*/ 385 w 417"/>
              <a:gd name="T49" fmla="*/ 104 h 480"/>
              <a:gd name="T50" fmla="*/ 385 w 417"/>
              <a:gd name="T51" fmla="*/ 94 h 480"/>
              <a:gd name="T52" fmla="*/ 375 w 417"/>
              <a:gd name="T53" fmla="*/ 94 h 480"/>
              <a:gd name="T54" fmla="*/ 218 w 417"/>
              <a:gd name="T55" fmla="*/ 42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17" h="480">
                <a:moveTo>
                  <a:pt x="208" y="479"/>
                </a:moveTo>
                <a:lnTo>
                  <a:pt x="208" y="479"/>
                </a:lnTo>
                <a:cubicBezTo>
                  <a:pt x="208" y="479"/>
                  <a:pt x="208" y="479"/>
                  <a:pt x="208" y="469"/>
                </a:cubicBezTo>
                <a:cubicBezTo>
                  <a:pt x="198" y="469"/>
                  <a:pt x="125" y="438"/>
                  <a:pt x="93" y="386"/>
                </a:cubicBezTo>
                <a:cubicBezTo>
                  <a:pt x="31" y="292"/>
                  <a:pt x="10" y="156"/>
                  <a:pt x="10" y="104"/>
                </a:cubicBezTo>
                <a:cubicBezTo>
                  <a:pt x="0" y="94"/>
                  <a:pt x="10" y="84"/>
                  <a:pt x="20" y="73"/>
                </a:cubicBezTo>
                <a:cubicBezTo>
                  <a:pt x="20" y="63"/>
                  <a:pt x="31" y="63"/>
                  <a:pt x="41" y="52"/>
                </a:cubicBezTo>
                <a:cubicBezTo>
                  <a:pt x="114" y="52"/>
                  <a:pt x="166" y="21"/>
                  <a:pt x="187" y="11"/>
                </a:cubicBezTo>
                <a:cubicBezTo>
                  <a:pt x="208" y="0"/>
                  <a:pt x="229" y="0"/>
                  <a:pt x="239" y="11"/>
                </a:cubicBezTo>
                <a:cubicBezTo>
                  <a:pt x="260" y="21"/>
                  <a:pt x="312" y="52"/>
                  <a:pt x="375" y="52"/>
                </a:cubicBezTo>
                <a:cubicBezTo>
                  <a:pt x="395" y="52"/>
                  <a:pt x="406" y="63"/>
                  <a:pt x="406" y="73"/>
                </a:cubicBezTo>
                <a:cubicBezTo>
                  <a:pt x="416" y="84"/>
                  <a:pt x="416" y="94"/>
                  <a:pt x="416" y="104"/>
                </a:cubicBezTo>
                <a:cubicBezTo>
                  <a:pt x="416" y="156"/>
                  <a:pt x="395" y="292"/>
                  <a:pt x="333" y="386"/>
                </a:cubicBezTo>
                <a:cubicBezTo>
                  <a:pt x="302" y="438"/>
                  <a:pt x="229" y="469"/>
                  <a:pt x="218" y="469"/>
                </a:cubicBezTo>
                <a:cubicBezTo>
                  <a:pt x="218" y="479"/>
                  <a:pt x="218" y="479"/>
                  <a:pt x="208" y="479"/>
                </a:cubicBezTo>
                <a:close/>
                <a:moveTo>
                  <a:pt x="218" y="42"/>
                </a:moveTo>
                <a:lnTo>
                  <a:pt x="218" y="42"/>
                </a:lnTo>
                <a:cubicBezTo>
                  <a:pt x="208" y="42"/>
                  <a:pt x="208" y="42"/>
                  <a:pt x="208" y="42"/>
                </a:cubicBezTo>
                <a:cubicBezTo>
                  <a:pt x="187" y="52"/>
                  <a:pt x="135" y="94"/>
                  <a:pt x="52" y="94"/>
                </a:cubicBezTo>
                <a:lnTo>
                  <a:pt x="41" y="94"/>
                </a:lnTo>
                <a:cubicBezTo>
                  <a:pt x="41" y="94"/>
                  <a:pt x="41" y="94"/>
                  <a:pt x="41" y="104"/>
                </a:cubicBezTo>
                <a:cubicBezTo>
                  <a:pt x="52" y="156"/>
                  <a:pt x="73" y="282"/>
                  <a:pt x="125" y="365"/>
                </a:cubicBezTo>
                <a:cubicBezTo>
                  <a:pt x="145" y="396"/>
                  <a:pt x="198" y="427"/>
                  <a:pt x="208" y="438"/>
                </a:cubicBezTo>
                <a:cubicBezTo>
                  <a:pt x="229" y="427"/>
                  <a:pt x="281" y="396"/>
                  <a:pt x="302" y="365"/>
                </a:cubicBezTo>
                <a:cubicBezTo>
                  <a:pt x="354" y="282"/>
                  <a:pt x="375" y="156"/>
                  <a:pt x="385" y="104"/>
                </a:cubicBezTo>
                <a:cubicBezTo>
                  <a:pt x="385" y="94"/>
                  <a:pt x="385" y="94"/>
                  <a:pt x="385" y="94"/>
                </a:cubicBezTo>
                <a:lnTo>
                  <a:pt x="375" y="94"/>
                </a:lnTo>
                <a:cubicBezTo>
                  <a:pt x="291" y="84"/>
                  <a:pt x="239" y="52"/>
                  <a:pt x="218" y="4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419">
            <a:extLst>
              <a:ext uri="{FF2B5EF4-FFF2-40B4-BE49-F238E27FC236}">
                <a16:creationId xmlns:a16="http://schemas.microsoft.com/office/drawing/2014/main" id="{DD6296AE-5BB1-5248-ADD7-3E0F3C4D7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1453" y="4395469"/>
            <a:ext cx="135449" cy="109110"/>
          </a:xfrm>
          <a:custGeom>
            <a:avLst/>
            <a:gdLst>
              <a:gd name="T0" fmla="*/ 125 w 157"/>
              <a:gd name="T1" fmla="*/ 125 h 126"/>
              <a:gd name="T2" fmla="*/ 125 w 157"/>
              <a:gd name="T3" fmla="*/ 125 h 126"/>
              <a:gd name="T4" fmla="*/ 31 w 157"/>
              <a:gd name="T5" fmla="*/ 125 h 126"/>
              <a:gd name="T6" fmla="*/ 0 w 157"/>
              <a:gd name="T7" fmla="*/ 83 h 126"/>
              <a:gd name="T8" fmla="*/ 0 w 157"/>
              <a:gd name="T9" fmla="*/ 31 h 126"/>
              <a:gd name="T10" fmla="*/ 31 w 157"/>
              <a:gd name="T11" fmla="*/ 0 h 126"/>
              <a:gd name="T12" fmla="*/ 125 w 157"/>
              <a:gd name="T13" fmla="*/ 0 h 126"/>
              <a:gd name="T14" fmla="*/ 156 w 157"/>
              <a:gd name="T15" fmla="*/ 31 h 126"/>
              <a:gd name="T16" fmla="*/ 156 w 157"/>
              <a:gd name="T17" fmla="*/ 83 h 126"/>
              <a:gd name="T18" fmla="*/ 125 w 157"/>
              <a:gd name="T19" fmla="*/ 125 h 126"/>
              <a:gd name="T20" fmla="*/ 31 w 157"/>
              <a:gd name="T21" fmla="*/ 83 h 126"/>
              <a:gd name="T22" fmla="*/ 31 w 157"/>
              <a:gd name="T23" fmla="*/ 83 h 126"/>
              <a:gd name="T24" fmla="*/ 125 w 157"/>
              <a:gd name="T25" fmla="*/ 83 h 126"/>
              <a:gd name="T26" fmla="*/ 125 w 157"/>
              <a:gd name="T27" fmla="*/ 42 h 126"/>
              <a:gd name="T28" fmla="*/ 31 w 157"/>
              <a:gd name="T29" fmla="*/ 42 h 126"/>
              <a:gd name="T30" fmla="*/ 31 w 157"/>
              <a:gd name="T31" fmla="*/ 83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7" h="126">
                <a:moveTo>
                  <a:pt x="125" y="125"/>
                </a:moveTo>
                <a:lnTo>
                  <a:pt x="125" y="125"/>
                </a:lnTo>
                <a:cubicBezTo>
                  <a:pt x="31" y="125"/>
                  <a:pt x="31" y="125"/>
                  <a:pt x="31" y="125"/>
                </a:cubicBezTo>
                <a:cubicBezTo>
                  <a:pt x="10" y="125"/>
                  <a:pt x="0" y="104"/>
                  <a:pt x="0" y="83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0"/>
                  <a:pt x="10" y="0"/>
                  <a:pt x="31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46" y="0"/>
                  <a:pt x="156" y="10"/>
                  <a:pt x="156" y="31"/>
                </a:cubicBezTo>
                <a:cubicBezTo>
                  <a:pt x="156" y="83"/>
                  <a:pt x="156" y="83"/>
                  <a:pt x="156" y="83"/>
                </a:cubicBezTo>
                <a:cubicBezTo>
                  <a:pt x="156" y="104"/>
                  <a:pt x="146" y="125"/>
                  <a:pt x="125" y="125"/>
                </a:cubicBezTo>
                <a:close/>
                <a:moveTo>
                  <a:pt x="31" y="83"/>
                </a:moveTo>
                <a:lnTo>
                  <a:pt x="31" y="83"/>
                </a:lnTo>
                <a:cubicBezTo>
                  <a:pt x="125" y="83"/>
                  <a:pt x="125" y="83"/>
                  <a:pt x="125" y="83"/>
                </a:cubicBezTo>
                <a:cubicBezTo>
                  <a:pt x="125" y="42"/>
                  <a:pt x="125" y="42"/>
                  <a:pt x="125" y="42"/>
                </a:cubicBezTo>
                <a:cubicBezTo>
                  <a:pt x="31" y="42"/>
                  <a:pt x="31" y="42"/>
                  <a:pt x="31" y="42"/>
                </a:cubicBezTo>
                <a:lnTo>
                  <a:pt x="31" y="8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420">
            <a:extLst>
              <a:ext uri="{FF2B5EF4-FFF2-40B4-BE49-F238E27FC236}">
                <a16:creationId xmlns:a16="http://schemas.microsoft.com/office/drawing/2014/main" id="{EEC2A675-4AEA-E642-90B2-5D8D45804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8978" y="4323981"/>
            <a:ext cx="116635" cy="109113"/>
          </a:xfrm>
          <a:custGeom>
            <a:avLst/>
            <a:gdLst>
              <a:gd name="T0" fmla="*/ 115 w 137"/>
              <a:gd name="T1" fmla="*/ 125 h 126"/>
              <a:gd name="T2" fmla="*/ 115 w 137"/>
              <a:gd name="T3" fmla="*/ 125 h 126"/>
              <a:gd name="T4" fmla="*/ 105 w 137"/>
              <a:gd name="T5" fmla="*/ 104 h 126"/>
              <a:gd name="T6" fmla="*/ 105 w 137"/>
              <a:gd name="T7" fmla="*/ 73 h 126"/>
              <a:gd name="T8" fmla="*/ 63 w 137"/>
              <a:gd name="T9" fmla="*/ 31 h 126"/>
              <a:gd name="T10" fmla="*/ 32 w 137"/>
              <a:gd name="T11" fmla="*/ 73 h 126"/>
              <a:gd name="T12" fmla="*/ 32 w 137"/>
              <a:gd name="T13" fmla="*/ 104 h 126"/>
              <a:gd name="T14" fmla="*/ 21 w 137"/>
              <a:gd name="T15" fmla="*/ 125 h 126"/>
              <a:gd name="T16" fmla="*/ 21 w 137"/>
              <a:gd name="T17" fmla="*/ 125 h 126"/>
              <a:gd name="T18" fmla="*/ 0 w 137"/>
              <a:gd name="T19" fmla="*/ 104 h 126"/>
              <a:gd name="T20" fmla="*/ 0 w 137"/>
              <a:gd name="T21" fmla="*/ 73 h 126"/>
              <a:gd name="T22" fmla="*/ 63 w 137"/>
              <a:gd name="T23" fmla="*/ 0 h 126"/>
              <a:gd name="T24" fmla="*/ 136 w 137"/>
              <a:gd name="T25" fmla="*/ 73 h 126"/>
              <a:gd name="T26" fmla="*/ 136 w 137"/>
              <a:gd name="T27" fmla="*/ 104 h 126"/>
              <a:gd name="T28" fmla="*/ 115 w 137"/>
              <a:gd name="T29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7" h="126">
                <a:moveTo>
                  <a:pt x="115" y="125"/>
                </a:moveTo>
                <a:lnTo>
                  <a:pt x="115" y="125"/>
                </a:lnTo>
                <a:cubicBezTo>
                  <a:pt x="105" y="125"/>
                  <a:pt x="105" y="114"/>
                  <a:pt x="105" y="104"/>
                </a:cubicBezTo>
                <a:cubicBezTo>
                  <a:pt x="105" y="73"/>
                  <a:pt x="105" y="73"/>
                  <a:pt x="105" y="73"/>
                </a:cubicBezTo>
                <a:cubicBezTo>
                  <a:pt x="105" y="52"/>
                  <a:pt x="84" y="31"/>
                  <a:pt x="63" y="31"/>
                </a:cubicBezTo>
                <a:cubicBezTo>
                  <a:pt x="53" y="31"/>
                  <a:pt x="32" y="52"/>
                  <a:pt x="32" y="73"/>
                </a:cubicBezTo>
                <a:cubicBezTo>
                  <a:pt x="32" y="104"/>
                  <a:pt x="32" y="104"/>
                  <a:pt x="32" y="104"/>
                </a:cubicBezTo>
                <a:cubicBezTo>
                  <a:pt x="32" y="114"/>
                  <a:pt x="32" y="125"/>
                  <a:pt x="21" y="125"/>
                </a:cubicBezTo>
                <a:lnTo>
                  <a:pt x="21" y="125"/>
                </a:lnTo>
                <a:cubicBezTo>
                  <a:pt x="11" y="125"/>
                  <a:pt x="0" y="114"/>
                  <a:pt x="0" y="104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31"/>
                  <a:pt x="32" y="0"/>
                  <a:pt x="63" y="0"/>
                </a:cubicBezTo>
                <a:cubicBezTo>
                  <a:pt x="105" y="0"/>
                  <a:pt x="136" y="31"/>
                  <a:pt x="136" y="73"/>
                </a:cubicBezTo>
                <a:cubicBezTo>
                  <a:pt x="136" y="104"/>
                  <a:pt x="136" y="104"/>
                  <a:pt x="136" y="104"/>
                </a:cubicBezTo>
                <a:cubicBezTo>
                  <a:pt x="136" y="114"/>
                  <a:pt x="125" y="125"/>
                  <a:pt x="115" y="1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94" name="Group 38">
            <a:extLst>
              <a:ext uri="{FF2B5EF4-FFF2-40B4-BE49-F238E27FC236}">
                <a16:creationId xmlns:a16="http://schemas.microsoft.com/office/drawing/2014/main" id="{4675D795-AC6C-B44E-B2A3-09577CF09D7A}"/>
              </a:ext>
            </a:extLst>
          </p:cNvPr>
          <p:cNvGrpSpPr/>
          <p:nvPr/>
        </p:nvGrpSpPr>
        <p:grpSpPr>
          <a:xfrm>
            <a:off x="16008623" y="3157618"/>
            <a:ext cx="2939466" cy="1117063"/>
            <a:chOff x="6713403" y="11244651"/>
            <a:chExt cx="2939466" cy="1117063"/>
          </a:xfrm>
        </p:grpSpPr>
        <p:sp>
          <p:nvSpPr>
            <p:cNvPr id="595" name="CuadroTexto 395">
              <a:extLst>
                <a:ext uri="{FF2B5EF4-FFF2-40B4-BE49-F238E27FC236}">
                  <a16:creationId xmlns:a16="http://schemas.microsoft.com/office/drawing/2014/main" id="{9EEBCD00-6450-4E45-B5A1-EDB1ED565FAF}"/>
                </a:ext>
              </a:extLst>
            </p:cNvPr>
            <p:cNvSpPr txBox="1"/>
            <p:nvPr/>
          </p:nvSpPr>
          <p:spPr>
            <a:xfrm>
              <a:off x="6722125" y="112446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596" name="Rectangle 40">
              <a:extLst>
                <a:ext uri="{FF2B5EF4-FFF2-40B4-BE49-F238E27FC236}">
                  <a16:creationId xmlns:a16="http://schemas.microsoft.com/office/drawing/2014/main" id="{99EB7406-11D7-434A-9BD7-C1A1759A69B8}"/>
                </a:ext>
              </a:extLst>
            </p:cNvPr>
            <p:cNvSpPr/>
            <p:nvPr/>
          </p:nvSpPr>
          <p:spPr>
            <a:xfrm>
              <a:off x="6713403" y="11653828"/>
              <a:ext cx="29394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97" name="Group 38">
            <a:extLst>
              <a:ext uri="{FF2B5EF4-FFF2-40B4-BE49-F238E27FC236}">
                <a16:creationId xmlns:a16="http://schemas.microsoft.com/office/drawing/2014/main" id="{C8EB524C-F1CE-FB40-9707-CA05EF1F3640}"/>
              </a:ext>
            </a:extLst>
          </p:cNvPr>
          <p:cNvGrpSpPr/>
          <p:nvPr/>
        </p:nvGrpSpPr>
        <p:grpSpPr>
          <a:xfrm>
            <a:off x="15972114" y="11164525"/>
            <a:ext cx="2939466" cy="1117063"/>
            <a:chOff x="6713403" y="11244651"/>
            <a:chExt cx="2939466" cy="1117063"/>
          </a:xfrm>
        </p:grpSpPr>
        <p:sp>
          <p:nvSpPr>
            <p:cNvPr id="598" name="CuadroTexto 395">
              <a:extLst>
                <a:ext uri="{FF2B5EF4-FFF2-40B4-BE49-F238E27FC236}">
                  <a16:creationId xmlns:a16="http://schemas.microsoft.com/office/drawing/2014/main" id="{098C36C5-D219-D140-9ADB-D5933A516B79}"/>
                </a:ext>
              </a:extLst>
            </p:cNvPr>
            <p:cNvSpPr txBox="1"/>
            <p:nvPr/>
          </p:nvSpPr>
          <p:spPr>
            <a:xfrm>
              <a:off x="6722125" y="112446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99" name="Rectangle 40">
              <a:extLst>
                <a:ext uri="{FF2B5EF4-FFF2-40B4-BE49-F238E27FC236}">
                  <a16:creationId xmlns:a16="http://schemas.microsoft.com/office/drawing/2014/main" id="{B23396DF-27FF-3C4F-96D8-0C2ADE2D1BCB}"/>
                </a:ext>
              </a:extLst>
            </p:cNvPr>
            <p:cNvSpPr/>
            <p:nvPr/>
          </p:nvSpPr>
          <p:spPr>
            <a:xfrm>
              <a:off x="6713403" y="11653828"/>
              <a:ext cx="29394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00" name="Group 38">
            <a:extLst>
              <a:ext uri="{FF2B5EF4-FFF2-40B4-BE49-F238E27FC236}">
                <a16:creationId xmlns:a16="http://schemas.microsoft.com/office/drawing/2014/main" id="{19DAA005-B22A-694D-AA38-B4C4171C8191}"/>
              </a:ext>
            </a:extLst>
          </p:cNvPr>
          <p:cNvGrpSpPr/>
          <p:nvPr/>
        </p:nvGrpSpPr>
        <p:grpSpPr>
          <a:xfrm>
            <a:off x="17747372" y="5849853"/>
            <a:ext cx="2939466" cy="1117063"/>
            <a:chOff x="6713403" y="11244651"/>
            <a:chExt cx="2939466" cy="1117063"/>
          </a:xfrm>
        </p:grpSpPr>
        <p:sp>
          <p:nvSpPr>
            <p:cNvPr id="601" name="CuadroTexto 395">
              <a:extLst>
                <a:ext uri="{FF2B5EF4-FFF2-40B4-BE49-F238E27FC236}">
                  <a16:creationId xmlns:a16="http://schemas.microsoft.com/office/drawing/2014/main" id="{2EC92994-7647-6347-89B6-27DF04D2DBB5}"/>
                </a:ext>
              </a:extLst>
            </p:cNvPr>
            <p:cNvSpPr txBox="1"/>
            <p:nvPr/>
          </p:nvSpPr>
          <p:spPr>
            <a:xfrm>
              <a:off x="6722125" y="112446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02" name="Rectangle 40">
              <a:extLst>
                <a:ext uri="{FF2B5EF4-FFF2-40B4-BE49-F238E27FC236}">
                  <a16:creationId xmlns:a16="http://schemas.microsoft.com/office/drawing/2014/main" id="{A15559E1-C68A-2E49-B223-6AED45DC52F8}"/>
                </a:ext>
              </a:extLst>
            </p:cNvPr>
            <p:cNvSpPr/>
            <p:nvPr/>
          </p:nvSpPr>
          <p:spPr>
            <a:xfrm>
              <a:off x="6713403" y="11653828"/>
              <a:ext cx="29394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03" name="Group 38">
            <a:extLst>
              <a:ext uri="{FF2B5EF4-FFF2-40B4-BE49-F238E27FC236}">
                <a16:creationId xmlns:a16="http://schemas.microsoft.com/office/drawing/2014/main" id="{CB59FD7C-F6D4-1042-882E-13AC59B7074B}"/>
              </a:ext>
            </a:extLst>
          </p:cNvPr>
          <p:cNvGrpSpPr/>
          <p:nvPr/>
        </p:nvGrpSpPr>
        <p:grpSpPr>
          <a:xfrm>
            <a:off x="17747372" y="8199706"/>
            <a:ext cx="2939466" cy="1117063"/>
            <a:chOff x="6713403" y="11244651"/>
            <a:chExt cx="2939466" cy="1117063"/>
          </a:xfrm>
        </p:grpSpPr>
        <p:sp>
          <p:nvSpPr>
            <p:cNvPr id="604" name="CuadroTexto 395">
              <a:extLst>
                <a:ext uri="{FF2B5EF4-FFF2-40B4-BE49-F238E27FC236}">
                  <a16:creationId xmlns:a16="http://schemas.microsoft.com/office/drawing/2014/main" id="{895B4C45-20DB-CB46-8777-6A457AACABB8}"/>
                </a:ext>
              </a:extLst>
            </p:cNvPr>
            <p:cNvSpPr txBox="1"/>
            <p:nvPr/>
          </p:nvSpPr>
          <p:spPr>
            <a:xfrm>
              <a:off x="6722125" y="112446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05" name="Rectangle 40">
              <a:extLst>
                <a:ext uri="{FF2B5EF4-FFF2-40B4-BE49-F238E27FC236}">
                  <a16:creationId xmlns:a16="http://schemas.microsoft.com/office/drawing/2014/main" id="{B84C74A6-FB84-6142-A5D6-697A5FE53527}"/>
                </a:ext>
              </a:extLst>
            </p:cNvPr>
            <p:cNvSpPr/>
            <p:nvPr/>
          </p:nvSpPr>
          <p:spPr>
            <a:xfrm>
              <a:off x="6713403" y="11653828"/>
              <a:ext cx="29394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06" name="Group 38">
            <a:extLst>
              <a:ext uri="{FF2B5EF4-FFF2-40B4-BE49-F238E27FC236}">
                <a16:creationId xmlns:a16="http://schemas.microsoft.com/office/drawing/2014/main" id="{C4440AA8-A2DB-814F-B532-F405D0D3BB8D}"/>
              </a:ext>
            </a:extLst>
          </p:cNvPr>
          <p:cNvGrpSpPr/>
          <p:nvPr/>
        </p:nvGrpSpPr>
        <p:grpSpPr>
          <a:xfrm>
            <a:off x="5635513" y="3124718"/>
            <a:ext cx="2940037" cy="1117063"/>
            <a:chOff x="6713403" y="11244651"/>
            <a:chExt cx="2940037" cy="1117063"/>
          </a:xfrm>
        </p:grpSpPr>
        <p:sp>
          <p:nvSpPr>
            <p:cNvPr id="607" name="CuadroTexto 395">
              <a:extLst>
                <a:ext uri="{FF2B5EF4-FFF2-40B4-BE49-F238E27FC236}">
                  <a16:creationId xmlns:a16="http://schemas.microsoft.com/office/drawing/2014/main" id="{F1F2A66A-6621-AA42-AF18-6D8342FCCFE4}"/>
                </a:ext>
              </a:extLst>
            </p:cNvPr>
            <p:cNvSpPr txBox="1"/>
            <p:nvPr/>
          </p:nvSpPr>
          <p:spPr>
            <a:xfrm>
              <a:off x="7270765" y="112446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608" name="Rectangle 40">
              <a:extLst>
                <a:ext uri="{FF2B5EF4-FFF2-40B4-BE49-F238E27FC236}">
                  <a16:creationId xmlns:a16="http://schemas.microsoft.com/office/drawing/2014/main" id="{B417446B-BF32-5D44-93F5-8FF34C0ECFE0}"/>
                </a:ext>
              </a:extLst>
            </p:cNvPr>
            <p:cNvSpPr/>
            <p:nvPr/>
          </p:nvSpPr>
          <p:spPr>
            <a:xfrm>
              <a:off x="6713403" y="11653828"/>
              <a:ext cx="29394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09" name="Group 38">
            <a:extLst>
              <a:ext uri="{FF2B5EF4-FFF2-40B4-BE49-F238E27FC236}">
                <a16:creationId xmlns:a16="http://schemas.microsoft.com/office/drawing/2014/main" id="{1FD7DDAF-E799-304B-9F80-B39893D8C23A}"/>
              </a:ext>
            </a:extLst>
          </p:cNvPr>
          <p:cNvGrpSpPr/>
          <p:nvPr/>
        </p:nvGrpSpPr>
        <p:grpSpPr>
          <a:xfrm>
            <a:off x="5630854" y="11158688"/>
            <a:ext cx="2940037" cy="1117063"/>
            <a:chOff x="6713403" y="11244651"/>
            <a:chExt cx="2940037" cy="1117063"/>
          </a:xfrm>
        </p:grpSpPr>
        <p:sp>
          <p:nvSpPr>
            <p:cNvPr id="610" name="CuadroTexto 395">
              <a:extLst>
                <a:ext uri="{FF2B5EF4-FFF2-40B4-BE49-F238E27FC236}">
                  <a16:creationId xmlns:a16="http://schemas.microsoft.com/office/drawing/2014/main" id="{9DF64196-D0AE-9040-991D-6906FB14BDEF}"/>
                </a:ext>
              </a:extLst>
            </p:cNvPr>
            <p:cNvSpPr txBox="1"/>
            <p:nvPr/>
          </p:nvSpPr>
          <p:spPr>
            <a:xfrm>
              <a:off x="7270765" y="112446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11" name="Rectangle 40">
              <a:extLst>
                <a:ext uri="{FF2B5EF4-FFF2-40B4-BE49-F238E27FC236}">
                  <a16:creationId xmlns:a16="http://schemas.microsoft.com/office/drawing/2014/main" id="{644B82E2-5FBB-2443-B029-1FBC3A0A7BDB}"/>
                </a:ext>
              </a:extLst>
            </p:cNvPr>
            <p:cNvSpPr/>
            <p:nvPr/>
          </p:nvSpPr>
          <p:spPr>
            <a:xfrm>
              <a:off x="6713403" y="11653828"/>
              <a:ext cx="29394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12" name="Group 38">
            <a:extLst>
              <a:ext uri="{FF2B5EF4-FFF2-40B4-BE49-F238E27FC236}">
                <a16:creationId xmlns:a16="http://schemas.microsoft.com/office/drawing/2014/main" id="{4314E5BF-8339-4641-8153-BDF1106D5CEC}"/>
              </a:ext>
            </a:extLst>
          </p:cNvPr>
          <p:cNvGrpSpPr/>
          <p:nvPr/>
        </p:nvGrpSpPr>
        <p:grpSpPr>
          <a:xfrm>
            <a:off x="3731815" y="5757673"/>
            <a:ext cx="2940037" cy="1117063"/>
            <a:chOff x="6713403" y="11244651"/>
            <a:chExt cx="2940037" cy="1117063"/>
          </a:xfrm>
        </p:grpSpPr>
        <p:sp>
          <p:nvSpPr>
            <p:cNvPr id="613" name="CuadroTexto 395">
              <a:extLst>
                <a:ext uri="{FF2B5EF4-FFF2-40B4-BE49-F238E27FC236}">
                  <a16:creationId xmlns:a16="http://schemas.microsoft.com/office/drawing/2014/main" id="{CC0921C2-5068-5C49-9BD8-8C7193629134}"/>
                </a:ext>
              </a:extLst>
            </p:cNvPr>
            <p:cNvSpPr txBox="1"/>
            <p:nvPr/>
          </p:nvSpPr>
          <p:spPr>
            <a:xfrm>
              <a:off x="7270765" y="112446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14" name="Rectangle 40">
              <a:extLst>
                <a:ext uri="{FF2B5EF4-FFF2-40B4-BE49-F238E27FC236}">
                  <a16:creationId xmlns:a16="http://schemas.microsoft.com/office/drawing/2014/main" id="{B96937C9-E77F-8144-9D15-8C9AB8DFA0E7}"/>
                </a:ext>
              </a:extLst>
            </p:cNvPr>
            <p:cNvSpPr/>
            <p:nvPr/>
          </p:nvSpPr>
          <p:spPr>
            <a:xfrm>
              <a:off x="6713403" y="11653828"/>
              <a:ext cx="29394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16" name="Group 38">
            <a:extLst>
              <a:ext uri="{FF2B5EF4-FFF2-40B4-BE49-F238E27FC236}">
                <a16:creationId xmlns:a16="http://schemas.microsoft.com/office/drawing/2014/main" id="{A8D17413-A6EA-1549-AE1A-8DECC091CE31}"/>
              </a:ext>
            </a:extLst>
          </p:cNvPr>
          <p:cNvGrpSpPr/>
          <p:nvPr/>
        </p:nvGrpSpPr>
        <p:grpSpPr>
          <a:xfrm>
            <a:off x="3779765" y="8306742"/>
            <a:ext cx="2940037" cy="1117063"/>
            <a:chOff x="6713403" y="11244651"/>
            <a:chExt cx="2940037" cy="1117063"/>
          </a:xfrm>
        </p:grpSpPr>
        <p:sp>
          <p:nvSpPr>
            <p:cNvPr id="617" name="CuadroTexto 395">
              <a:extLst>
                <a:ext uri="{FF2B5EF4-FFF2-40B4-BE49-F238E27FC236}">
                  <a16:creationId xmlns:a16="http://schemas.microsoft.com/office/drawing/2014/main" id="{CC47B3CA-23EB-2147-8F67-5ED088FA583B}"/>
                </a:ext>
              </a:extLst>
            </p:cNvPr>
            <p:cNvSpPr txBox="1"/>
            <p:nvPr/>
          </p:nvSpPr>
          <p:spPr>
            <a:xfrm>
              <a:off x="7270765" y="112446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18" name="Rectangle 40">
              <a:extLst>
                <a:ext uri="{FF2B5EF4-FFF2-40B4-BE49-F238E27FC236}">
                  <a16:creationId xmlns:a16="http://schemas.microsoft.com/office/drawing/2014/main" id="{B1DDCAB9-E416-174B-9EBB-13DFB4E43FB5}"/>
                </a:ext>
              </a:extLst>
            </p:cNvPr>
            <p:cNvSpPr/>
            <p:nvPr/>
          </p:nvSpPr>
          <p:spPr>
            <a:xfrm>
              <a:off x="6713403" y="11653828"/>
              <a:ext cx="293946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619" name="CuadroTexto 618">
            <a:extLst>
              <a:ext uri="{FF2B5EF4-FFF2-40B4-BE49-F238E27FC236}">
                <a16:creationId xmlns:a16="http://schemas.microsoft.com/office/drawing/2014/main" id="{B266DF73-6666-9C48-8D22-1FFD1B8020F5}"/>
              </a:ext>
            </a:extLst>
          </p:cNvPr>
          <p:cNvSpPr txBox="1"/>
          <p:nvPr/>
        </p:nvSpPr>
        <p:spPr>
          <a:xfrm>
            <a:off x="9903584" y="1159083"/>
            <a:ext cx="45704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 err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Mindmap</a:t>
            </a:r>
            <a:endParaRPr lang="en-US" sz="80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521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Freeform 170">
            <a:extLst>
              <a:ext uri="{FF2B5EF4-FFF2-40B4-BE49-F238E27FC236}">
                <a16:creationId xmlns:a16="http://schemas.microsoft.com/office/drawing/2014/main" id="{BA6BA76F-09AF-AE4E-9494-E20C23F4D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0860" y="4789250"/>
            <a:ext cx="3989982" cy="3989982"/>
          </a:xfrm>
          <a:custGeom>
            <a:avLst/>
            <a:gdLst>
              <a:gd name="T0" fmla="*/ 2214 w 5011"/>
              <a:gd name="T1" fmla="*/ 4839 h 5011"/>
              <a:gd name="T2" fmla="*/ 2214 w 5011"/>
              <a:gd name="T3" fmla="*/ 4839 h 5011"/>
              <a:gd name="T4" fmla="*/ 171 w 5011"/>
              <a:gd name="T5" fmla="*/ 2807 h 5011"/>
              <a:gd name="T6" fmla="*/ 171 w 5011"/>
              <a:gd name="T7" fmla="*/ 2203 h 5011"/>
              <a:gd name="T8" fmla="*/ 2214 w 5011"/>
              <a:gd name="T9" fmla="*/ 171 h 5011"/>
              <a:gd name="T10" fmla="*/ 2807 w 5011"/>
              <a:gd name="T11" fmla="*/ 171 h 5011"/>
              <a:gd name="T12" fmla="*/ 4850 w 5011"/>
              <a:gd name="T13" fmla="*/ 2203 h 5011"/>
              <a:gd name="T14" fmla="*/ 4850 w 5011"/>
              <a:gd name="T15" fmla="*/ 2807 h 5011"/>
              <a:gd name="T16" fmla="*/ 2807 w 5011"/>
              <a:gd name="T17" fmla="*/ 4839 h 5011"/>
              <a:gd name="T18" fmla="*/ 2214 w 5011"/>
              <a:gd name="T19" fmla="*/ 4839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11" h="5011">
                <a:moveTo>
                  <a:pt x="2214" y="4839"/>
                </a:moveTo>
                <a:lnTo>
                  <a:pt x="2214" y="4839"/>
                </a:lnTo>
                <a:cubicBezTo>
                  <a:pt x="171" y="2807"/>
                  <a:pt x="171" y="2807"/>
                  <a:pt x="171" y="2807"/>
                </a:cubicBezTo>
                <a:cubicBezTo>
                  <a:pt x="0" y="2636"/>
                  <a:pt x="0" y="2375"/>
                  <a:pt x="171" y="2203"/>
                </a:cubicBezTo>
                <a:cubicBezTo>
                  <a:pt x="2214" y="171"/>
                  <a:pt x="2214" y="171"/>
                  <a:pt x="2214" y="171"/>
                </a:cubicBezTo>
                <a:cubicBezTo>
                  <a:pt x="2374" y="0"/>
                  <a:pt x="2636" y="0"/>
                  <a:pt x="2807" y="171"/>
                </a:cubicBezTo>
                <a:cubicBezTo>
                  <a:pt x="4850" y="2203"/>
                  <a:pt x="4850" y="2203"/>
                  <a:pt x="4850" y="2203"/>
                </a:cubicBezTo>
                <a:cubicBezTo>
                  <a:pt x="5010" y="2375"/>
                  <a:pt x="5010" y="2636"/>
                  <a:pt x="4850" y="2807"/>
                </a:cubicBezTo>
                <a:cubicBezTo>
                  <a:pt x="2807" y="4839"/>
                  <a:pt x="2807" y="4839"/>
                  <a:pt x="2807" y="4839"/>
                </a:cubicBezTo>
                <a:cubicBezTo>
                  <a:pt x="2636" y="5010"/>
                  <a:pt x="2374" y="5010"/>
                  <a:pt x="2214" y="48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171">
            <a:extLst>
              <a:ext uri="{FF2B5EF4-FFF2-40B4-BE49-F238E27FC236}">
                <a16:creationId xmlns:a16="http://schemas.microsoft.com/office/drawing/2014/main" id="{EAFF5B39-C535-1444-837F-EC00BE0A7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2205" y="7216256"/>
            <a:ext cx="3993493" cy="3989982"/>
          </a:xfrm>
          <a:custGeom>
            <a:avLst/>
            <a:gdLst>
              <a:gd name="T0" fmla="*/ 2203 w 5012"/>
              <a:gd name="T1" fmla="*/ 4851 h 5011"/>
              <a:gd name="T2" fmla="*/ 2203 w 5012"/>
              <a:gd name="T3" fmla="*/ 4851 h 5011"/>
              <a:gd name="T4" fmla="*/ 171 w 5012"/>
              <a:gd name="T5" fmla="*/ 2808 h 5011"/>
              <a:gd name="T6" fmla="*/ 171 w 5012"/>
              <a:gd name="T7" fmla="*/ 2214 h 5011"/>
              <a:gd name="T8" fmla="*/ 2203 w 5012"/>
              <a:gd name="T9" fmla="*/ 171 h 5011"/>
              <a:gd name="T10" fmla="*/ 2808 w 5012"/>
              <a:gd name="T11" fmla="*/ 171 h 5011"/>
              <a:gd name="T12" fmla="*/ 4839 w 5012"/>
              <a:gd name="T13" fmla="*/ 2214 h 5011"/>
              <a:gd name="T14" fmla="*/ 4839 w 5012"/>
              <a:gd name="T15" fmla="*/ 2808 h 5011"/>
              <a:gd name="T16" fmla="*/ 2808 w 5012"/>
              <a:gd name="T17" fmla="*/ 4851 h 5011"/>
              <a:gd name="T18" fmla="*/ 2203 w 5012"/>
              <a:gd name="T19" fmla="*/ 4851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12" h="5011">
                <a:moveTo>
                  <a:pt x="2203" y="4851"/>
                </a:moveTo>
                <a:lnTo>
                  <a:pt x="2203" y="4851"/>
                </a:lnTo>
                <a:cubicBezTo>
                  <a:pt x="171" y="2808"/>
                  <a:pt x="171" y="2808"/>
                  <a:pt x="171" y="2808"/>
                </a:cubicBezTo>
                <a:cubicBezTo>
                  <a:pt x="0" y="2636"/>
                  <a:pt x="0" y="2374"/>
                  <a:pt x="171" y="2214"/>
                </a:cubicBezTo>
                <a:cubicBezTo>
                  <a:pt x="2203" y="171"/>
                  <a:pt x="2203" y="171"/>
                  <a:pt x="2203" y="171"/>
                </a:cubicBezTo>
                <a:cubicBezTo>
                  <a:pt x="2374" y="0"/>
                  <a:pt x="2636" y="0"/>
                  <a:pt x="2808" y="171"/>
                </a:cubicBezTo>
                <a:cubicBezTo>
                  <a:pt x="4839" y="2214"/>
                  <a:pt x="4839" y="2214"/>
                  <a:pt x="4839" y="2214"/>
                </a:cubicBezTo>
                <a:cubicBezTo>
                  <a:pt x="5011" y="2374"/>
                  <a:pt x="5011" y="2636"/>
                  <a:pt x="4839" y="2808"/>
                </a:cubicBezTo>
                <a:cubicBezTo>
                  <a:pt x="2808" y="4851"/>
                  <a:pt x="2808" y="4851"/>
                  <a:pt x="2808" y="4851"/>
                </a:cubicBezTo>
                <a:cubicBezTo>
                  <a:pt x="2636" y="5010"/>
                  <a:pt x="2374" y="5010"/>
                  <a:pt x="2203" y="485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172">
            <a:extLst>
              <a:ext uri="{FF2B5EF4-FFF2-40B4-BE49-F238E27FC236}">
                <a16:creationId xmlns:a16="http://schemas.microsoft.com/office/drawing/2014/main" id="{93C4D7EE-4C44-8B44-B395-67219BA83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2205" y="2499225"/>
            <a:ext cx="3993493" cy="3993495"/>
          </a:xfrm>
          <a:custGeom>
            <a:avLst/>
            <a:gdLst>
              <a:gd name="T0" fmla="*/ 2203 w 5012"/>
              <a:gd name="T1" fmla="*/ 4851 h 5012"/>
              <a:gd name="T2" fmla="*/ 2203 w 5012"/>
              <a:gd name="T3" fmla="*/ 4851 h 5012"/>
              <a:gd name="T4" fmla="*/ 171 w 5012"/>
              <a:gd name="T5" fmla="*/ 2808 h 5012"/>
              <a:gd name="T6" fmla="*/ 171 w 5012"/>
              <a:gd name="T7" fmla="*/ 2214 h 5012"/>
              <a:gd name="T8" fmla="*/ 2203 w 5012"/>
              <a:gd name="T9" fmla="*/ 171 h 5012"/>
              <a:gd name="T10" fmla="*/ 2808 w 5012"/>
              <a:gd name="T11" fmla="*/ 171 h 5012"/>
              <a:gd name="T12" fmla="*/ 4839 w 5012"/>
              <a:gd name="T13" fmla="*/ 2214 h 5012"/>
              <a:gd name="T14" fmla="*/ 4839 w 5012"/>
              <a:gd name="T15" fmla="*/ 2808 h 5012"/>
              <a:gd name="T16" fmla="*/ 2808 w 5012"/>
              <a:gd name="T17" fmla="*/ 4851 h 5012"/>
              <a:gd name="T18" fmla="*/ 2203 w 5012"/>
              <a:gd name="T19" fmla="*/ 4851 h 5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12" h="5012">
                <a:moveTo>
                  <a:pt x="2203" y="4851"/>
                </a:moveTo>
                <a:lnTo>
                  <a:pt x="2203" y="4851"/>
                </a:lnTo>
                <a:cubicBezTo>
                  <a:pt x="171" y="2808"/>
                  <a:pt x="171" y="2808"/>
                  <a:pt x="171" y="2808"/>
                </a:cubicBezTo>
                <a:cubicBezTo>
                  <a:pt x="0" y="2636"/>
                  <a:pt x="0" y="2374"/>
                  <a:pt x="171" y="2214"/>
                </a:cubicBezTo>
                <a:cubicBezTo>
                  <a:pt x="2203" y="171"/>
                  <a:pt x="2203" y="171"/>
                  <a:pt x="2203" y="171"/>
                </a:cubicBezTo>
                <a:cubicBezTo>
                  <a:pt x="2374" y="0"/>
                  <a:pt x="2636" y="0"/>
                  <a:pt x="2808" y="171"/>
                </a:cubicBezTo>
                <a:cubicBezTo>
                  <a:pt x="4839" y="2214"/>
                  <a:pt x="4839" y="2214"/>
                  <a:pt x="4839" y="2214"/>
                </a:cubicBezTo>
                <a:cubicBezTo>
                  <a:pt x="5011" y="2374"/>
                  <a:pt x="5011" y="2636"/>
                  <a:pt x="4839" y="2808"/>
                </a:cubicBezTo>
                <a:cubicBezTo>
                  <a:pt x="2808" y="4851"/>
                  <a:pt x="2808" y="4851"/>
                  <a:pt x="2808" y="4851"/>
                </a:cubicBezTo>
                <a:cubicBezTo>
                  <a:pt x="2636" y="5011"/>
                  <a:pt x="2374" y="5011"/>
                  <a:pt x="2203" y="485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173">
            <a:extLst>
              <a:ext uri="{FF2B5EF4-FFF2-40B4-BE49-F238E27FC236}">
                <a16:creationId xmlns:a16="http://schemas.microsoft.com/office/drawing/2014/main" id="{0AF94FFE-19D6-A04A-A49A-48B1F5751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5227" y="1761640"/>
            <a:ext cx="2191680" cy="2191680"/>
          </a:xfrm>
          <a:custGeom>
            <a:avLst/>
            <a:gdLst>
              <a:gd name="T0" fmla="*/ 1072 w 2751"/>
              <a:gd name="T1" fmla="*/ 2580 h 2752"/>
              <a:gd name="T2" fmla="*/ 1072 w 2751"/>
              <a:gd name="T3" fmla="*/ 2580 h 2752"/>
              <a:gd name="T4" fmla="*/ 170 w 2751"/>
              <a:gd name="T5" fmla="*/ 1667 h 2752"/>
              <a:gd name="T6" fmla="*/ 170 w 2751"/>
              <a:gd name="T7" fmla="*/ 1073 h 2752"/>
              <a:gd name="T8" fmla="*/ 1072 w 2751"/>
              <a:gd name="T9" fmla="*/ 160 h 2752"/>
              <a:gd name="T10" fmla="*/ 1678 w 2751"/>
              <a:gd name="T11" fmla="*/ 160 h 2752"/>
              <a:gd name="T12" fmla="*/ 2591 w 2751"/>
              <a:gd name="T13" fmla="*/ 1073 h 2752"/>
              <a:gd name="T14" fmla="*/ 2591 w 2751"/>
              <a:gd name="T15" fmla="*/ 1667 h 2752"/>
              <a:gd name="T16" fmla="*/ 1678 w 2751"/>
              <a:gd name="T17" fmla="*/ 2580 h 2752"/>
              <a:gd name="T18" fmla="*/ 1072 w 2751"/>
              <a:gd name="T19" fmla="*/ 2580 h 2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51" h="2752">
                <a:moveTo>
                  <a:pt x="1072" y="2580"/>
                </a:moveTo>
                <a:lnTo>
                  <a:pt x="1072" y="2580"/>
                </a:lnTo>
                <a:cubicBezTo>
                  <a:pt x="170" y="1667"/>
                  <a:pt x="170" y="1667"/>
                  <a:pt x="170" y="1667"/>
                </a:cubicBezTo>
                <a:cubicBezTo>
                  <a:pt x="0" y="1507"/>
                  <a:pt x="0" y="1245"/>
                  <a:pt x="170" y="1073"/>
                </a:cubicBezTo>
                <a:cubicBezTo>
                  <a:pt x="1072" y="160"/>
                  <a:pt x="1072" y="160"/>
                  <a:pt x="1072" y="160"/>
                </a:cubicBezTo>
                <a:cubicBezTo>
                  <a:pt x="1244" y="0"/>
                  <a:pt x="1506" y="0"/>
                  <a:pt x="1678" y="160"/>
                </a:cubicBezTo>
                <a:cubicBezTo>
                  <a:pt x="2591" y="1073"/>
                  <a:pt x="2591" y="1073"/>
                  <a:pt x="2591" y="1073"/>
                </a:cubicBezTo>
                <a:cubicBezTo>
                  <a:pt x="2750" y="1245"/>
                  <a:pt x="2750" y="1507"/>
                  <a:pt x="2591" y="1667"/>
                </a:cubicBezTo>
                <a:cubicBezTo>
                  <a:pt x="1678" y="2580"/>
                  <a:pt x="1678" y="2580"/>
                  <a:pt x="1678" y="2580"/>
                </a:cubicBezTo>
                <a:cubicBezTo>
                  <a:pt x="1506" y="2751"/>
                  <a:pt x="1244" y="2751"/>
                  <a:pt x="1072" y="25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174">
            <a:extLst>
              <a:ext uri="{FF2B5EF4-FFF2-40B4-BE49-F238E27FC236}">
                <a16:creationId xmlns:a16="http://schemas.microsoft.com/office/drawing/2014/main" id="{7C941380-70F2-C64E-9A13-9807D8D01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5227" y="9752142"/>
            <a:ext cx="2191680" cy="2191680"/>
          </a:xfrm>
          <a:custGeom>
            <a:avLst/>
            <a:gdLst>
              <a:gd name="T0" fmla="*/ 1072 w 2751"/>
              <a:gd name="T1" fmla="*/ 2591 h 2752"/>
              <a:gd name="T2" fmla="*/ 1072 w 2751"/>
              <a:gd name="T3" fmla="*/ 2591 h 2752"/>
              <a:gd name="T4" fmla="*/ 170 w 2751"/>
              <a:gd name="T5" fmla="*/ 1678 h 2752"/>
              <a:gd name="T6" fmla="*/ 170 w 2751"/>
              <a:gd name="T7" fmla="*/ 1085 h 2752"/>
              <a:gd name="T8" fmla="*/ 1072 w 2751"/>
              <a:gd name="T9" fmla="*/ 172 h 2752"/>
              <a:gd name="T10" fmla="*/ 1678 w 2751"/>
              <a:gd name="T11" fmla="*/ 172 h 2752"/>
              <a:gd name="T12" fmla="*/ 2591 w 2751"/>
              <a:gd name="T13" fmla="*/ 1085 h 2752"/>
              <a:gd name="T14" fmla="*/ 2591 w 2751"/>
              <a:gd name="T15" fmla="*/ 1678 h 2752"/>
              <a:gd name="T16" fmla="*/ 1678 w 2751"/>
              <a:gd name="T17" fmla="*/ 2591 h 2752"/>
              <a:gd name="T18" fmla="*/ 1072 w 2751"/>
              <a:gd name="T19" fmla="*/ 2591 h 2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51" h="2752">
                <a:moveTo>
                  <a:pt x="1072" y="2591"/>
                </a:moveTo>
                <a:lnTo>
                  <a:pt x="1072" y="2591"/>
                </a:lnTo>
                <a:cubicBezTo>
                  <a:pt x="170" y="1678"/>
                  <a:pt x="170" y="1678"/>
                  <a:pt x="170" y="1678"/>
                </a:cubicBezTo>
                <a:cubicBezTo>
                  <a:pt x="0" y="1518"/>
                  <a:pt x="0" y="1244"/>
                  <a:pt x="170" y="1085"/>
                </a:cubicBezTo>
                <a:cubicBezTo>
                  <a:pt x="1072" y="172"/>
                  <a:pt x="1072" y="172"/>
                  <a:pt x="1072" y="172"/>
                </a:cubicBezTo>
                <a:cubicBezTo>
                  <a:pt x="1244" y="0"/>
                  <a:pt x="1506" y="0"/>
                  <a:pt x="1678" y="172"/>
                </a:cubicBezTo>
                <a:cubicBezTo>
                  <a:pt x="2591" y="1085"/>
                  <a:pt x="2591" y="1085"/>
                  <a:pt x="2591" y="1085"/>
                </a:cubicBezTo>
                <a:cubicBezTo>
                  <a:pt x="2750" y="1244"/>
                  <a:pt x="2750" y="1518"/>
                  <a:pt x="2591" y="1678"/>
                </a:cubicBezTo>
                <a:cubicBezTo>
                  <a:pt x="1678" y="2591"/>
                  <a:pt x="1678" y="2591"/>
                  <a:pt x="1678" y="2591"/>
                </a:cubicBezTo>
                <a:cubicBezTo>
                  <a:pt x="1506" y="2751"/>
                  <a:pt x="1244" y="2751"/>
                  <a:pt x="1072" y="259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175">
            <a:extLst>
              <a:ext uri="{FF2B5EF4-FFF2-40B4-BE49-F238E27FC236}">
                <a16:creationId xmlns:a16="http://schemas.microsoft.com/office/drawing/2014/main" id="{547C9B25-144A-FE43-8993-FEF78286D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9380" y="1761640"/>
            <a:ext cx="2191680" cy="2191680"/>
          </a:xfrm>
          <a:custGeom>
            <a:avLst/>
            <a:gdLst>
              <a:gd name="T0" fmla="*/ 1072 w 2751"/>
              <a:gd name="T1" fmla="*/ 2580 h 2752"/>
              <a:gd name="T2" fmla="*/ 1072 w 2751"/>
              <a:gd name="T3" fmla="*/ 2580 h 2752"/>
              <a:gd name="T4" fmla="*/ 159 w 2751"/>
              <a:gd name="T5" fmla="*/ 1667 h 2752"/>
              <a:gd name="T6" fmla="*/ 159 w 2751"/>
              <a:gd name="T7" fmla="*/ 1073 h 2752"/>
              <a:gd name="T8" fmla="*/ 1072 w 2751"/>
              <a:gd name="T9" fmla="*/ 160 h 2752"/>
              <a:gd name="T10" fmla="*/ 1666 w 2751"/>
              <a:gd name="T11" fmla="*/ 160 h 2752"/>
              <a:gd name="T12" fmla="*/ 2579 w 2751"/>
              <a:gd name="T13" fmla="*/ 1073 h 2752"/>
              <a:gd name="T14" fmla="*/ 2579 w 2751"/>
              <a:gd name="T15" fmla="*/ 1667 h 2752"/>
              <a:gd name="T16" fmla="*/ 1666 w 2751"/>
              <a:gd name="T17" fmla="*/ 2580 h 2752"/>
              <a:gd name="T18" fmla="*/ 1072 w 2751"/>
              <a:gd name="T19" fmla="*/ 2580 h 2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51" h="2752">
                <a:moveTo>
                  <a:pt x="1072" y="2580"/>
                </a:moveTo>
                <a:lnTo>
                  <a:pt x="1072" y="2580"/>
                </a:lnTo>
                <a:cubicBezTo>
                  <a:pt x="159" y="1667"/>
                  <a:pt x="159" y="1667"/>
                  <a:pt x="159" y="1667"/>
                </a:cubicBezTo>
                <a:cubicBezTo>
                  <a:pt x="0" y="1507"/>
                  <a:pt x="0" y="1245"/>
                  <a:pt x="159" y="1073"/>
                </a:cubicBezTo>
                <a:cubicBezTo>
                  <a:pt x="1072" y="160"/>
                  <a:pt x="1072" y="160"/>
                  <a:pt x="1072" y="160"/>
                </a:cubicBezTo>
                <a:cubicBezTo>
                  <a:pt x="1232" y="0"/>
                  <a:pt x="1506" y="0"/>
                  <a:pt x="1666" y="160"/>
                </a:cubicBezTo>
                <a:cubicBezTo>
                  <a:pt x="2579" y="1073"/>
                  <a:pt x="2579" y="1073"/>
                  <a:pt x="2579" y="1073"/>
                </a:cubicBezTo>
                <a:cubicBezTo>
                  <a:pt x="2750" y="1245"/>
                  <a:pt x="2750" y="1507"/>
                  <a:pt x="2579" y="1667"/>
                </a:cubicBezTo>
                <a:cubicBezTo>
                  <a:pt x="1666" y="2580"/>
                  <a:pt x="1666" y="2580"/>
                  <a:pt x="1666" y="2580"/>
                </a:cubicBezTo>
                <a:cubicBezTo>
                  <a:pt x="1506" y="2751"/>
                  <a:pt x="1232" y="2751"/>
                  <a:pt x="1072" y="258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176">
            <a:extLst>
              <a:ext uri="{FF2B5EF4-FFF2-40B4-BE49-F238E27FC236}">
                <a16:creationId xmlns:a16="http://schemas.microsoft.com/office/drawing/2014/main" id="{2DD39861-8E6C-D64C-A320-195105CEB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9380" y="9752142"/>
            <a:ext cx="2191680" cy="2191680"/>
          </a:xfrm>
          <a:custGeom>
            <a:avLst/>
            <a:gdLst>
              <a:gd name="T0" fmla="*/ 1072 w 2751"/>
              <a:gd name="T1" fmla="*/ 2591 h 2752"/>
              <a:gd name="T2" fmla="*/ 1072 w 2751"/>
              <a:gd name="T3" fmla="*/ 2591 h 2752"/>
              <a:gd name="T4" fmla="*/ 159 w 2751"/>
              <a:gd name="T5" fmla="*/ 1678 h 2752"/>
              <a:gd name="T6" fmla="*/ 159 w 2751"/>
              <a:gd name="T7" fmla="*/ 1085 h 2752"/>
              <a:gd name="T8" fmla="*/ 1072 w 2751"/>
              <a:gd name="T9" fmla="*/ 172 h 2752"/>
              <a:gd name="T10" fmla="*/ 1666 w 2751"/>
              <a:gd name="T11" fmla="*/ 172 h 2752"/>
              <a:gd name="T12" fmla="*/ 2579 w 2751"/>
              <a:gd name="T13" fmla="*/ 1085 h 2752"/>
              <a:gd name="T14" fmla="*/ 2579 w 2751"/>
              <a:gd name="T15" fmla="*/ 1678 h 2752"/>
              <a:gd name="T16" fmla="*/ 1666 w 2751"/>
              <a:gd name="T17" fmla="*/ 2591 h 2752"/>
              <a:gd name="T18" fmla="*/ 1072 w 2751"/>
              <a:gd name="T19" fmla="*/ 2591 h 2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51" h="2752">
                <a:moveTo>
                  <a:pt x="1072" y="2591"/>
                </a:moveTo>
                <a:lnTo>
                  <a:pt x="1072" y="2591"/>
                </a:lnTo>
                <a:cubicBezTo>
                  <a:pt x="159" y="1678"/>
                  <a:pt x="159" y="1678"/>
                  <a:pt x="159" y="1678"/>
                </a:cubicBezTo>
                <a:cubicBezTo>
                  <a:pt x="0" y="1518"/>
                  <a:pt x="0" y="1244"/>
                  <a:pt x="159" y="1085"/>
                </a:cubicBezTo>
                <a:cubicBezTo>
                  <a:pt x="1072" y="172"/>
                  <a:pt x="1072" y="172"/>
                  <a:pt x="1072" y="172"/>
                </a:cubicBezTo>
                <a:cubicBezTo>
                  <a:pt x="1232" y="0"/>
                  <a:pt x="1506" y="0"/>
                  <a:pt x="1666" y="172"/>
                </a:cubicBezTo>
                <a:cubicBezTo>
                  <a:pt x="2579" y="1085"/>
                  <a:pt x="2579" y="1085"/>
                  <a:pt x="2579" y="1085"/>
                </a:cubicBezTo>
                <a:cubicBezTo>
                  <a:pt x="2750" y="1244"/>
                  <a:pt x="2750" y="1518"/>
                  <a:pt x="2579" y="1678"/>
                </a:cubicBezTo>
                <a:cubicBezTo>
                  <a:pt x="1666" y="2591"/>
                  <a:pt x="1666" y="2591"/>
                  <a:pt x="1666" y="2591"/>
                </a:cubicBezTo>
                <a:cubicBezTo>
                  <a:pt x="1506" y="2751"/>
                  <a:pt x="1232" y="2751"/>
                  <a:pt x="1072" y="259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177">
            <a:extLst>
              <a:ext uri="{FF2B5EF4-FFF2-40B4-BE49-F238E27FC236}">
                <a16:creationId xmlns:a16="http://schemas.microsoft.com/office/drawing/2014/main" id="{ABF4CA84-9559-E540-BF79-42C64D5C2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5174" y="7216256"/>
            <a:ext cx="3989982" cy="3989982"/>
          </a:xfrm>
          <a:custGeom>
            <a:avLst/>
            <a:gdLst>
              <a:gd name="T0" fmla="*/ 2203 w 5011"/>
              <a:gd name="T1" fmla="*/ 4851 h 5011"/>
              <a:gd name="T2" fmla="*/ 2203 w 5011"/>
              <a:gd name="T3" fmla="*/ 4851 h 5011"/>
              <a:gd name="T4" fmla="*/ 159 w 5011"/>
              <a:gd name="T5" fmla="*/ 2808 h 5011"/>
              <a:gd name="T6" fmla="*/ 159 w 5011"/>
              <a:gd name="T7" fmla="*/ 2214 h 5011"/>
              <a:gd name="T8" fmla="*/ 2203 w 5011"/>
              <a:gd name="T9" fmla="*/ 171 h 5011"/>
              <a:gd name="T10" fmla="*/ 2796 w 5011"/>
              <a:gd name="T11" fmla="*/ 171 h 5011"/>
              <a:gd name="T12" fmla="*/ 4839 w 5011"/>
              <a:gd name="T13" fmla="*/ 2214 h 5011"/>
              <a:gd name="T14" fmla="*/ 4839 w 5011"/>
              <a:gd name="T15" fmla="*/ 2808 h 5011"/>
              <a:gd name="T16" fmla="*/ 2796 w 5011"/>
              <a:gd name="T17" fmla="*/ 4851 h 5011"/>
              <a:gd name="T18" fmla="*/ 2203 w 5011"/>
              <a:gd name="T19" fmla="*/ 4851 h 5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11" h="5011">
                <a:moveTo>
                  <a:pt x="2203" y="4851"/>
                </a:moveTo>
                <a:lnTo>
                  <a:pt x="2203" y="4851"/>
                </a:lnTo>
                <a:cubicBezTo>
                  <a:pt x="159" y="2808"/>
                  <a:pt x="159" y="2808"/>
                  <a:pt x="159" y="2808"/>
                </a:cubicBezTo>
                <a:cubicBezTo>
                  <a:pt x="0" y="2636"/>
                  <a:pt x="0" y="2374"/>
                  <a:pt x="159" y="2214"/>
                </a:cubicBezTo>
                <a:cubicBezTo>
                  <a:pt x="2203" y="171"/>
                  <a:pt x="2203" y="171"/>
                  <a:pt x="2203" y="171"/>
                </a:cubicBezTo>
                <a:cubicBezTo>
                  <a:pt x="2374" y="0"/>
                  <a:pt x="2636" y="0"/>
                  <a:pt x="2796" y="171"/>
                </a:cubicBezTo>
                <a:cubicBezTo>
                  <a:pt x="4839" y="2214"/>
                  <a:pt x="4839" y="2214"/>
                  <a:pt x="4839" y="2214"/>
                </a:cubicBezTo>
                <a:cubicBezTo>
                  <a:pt x="5010" y="2374"/>
                  <a:pt x="5010" y="2636"/>
                  <a:pt x="4839" y="2808"/>
                </a:cubicBezTo>
                <a:cubicBezTo>
                  <a:pt x="2796" y="4851"/>
                  <a:pt x="2796" y="4851"/>
                  <a:pt x="2796" y="4851"/>
                </a:cubicBezTo>
                <a:cubicBezTo>
                  <a:pt x="2636" y="5010"/>
                  <a:pt x="2374" y="5010"/>
                  <a:pt x="2203" y="485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178">
            <a:extLst>
              <a:ext uri="{FF2B5EF4-FFF2-40B4-BE49-F238E27FC236}">
                <a16:creationId xmlns:a16="http://schemas.microsoft.com/office/drawing/2014/main" id="{D6B38728-478D-6148-AB33-71F0EC1DA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5174" y="2499225"/>
            <a:ext cx="3989982" cy="3993495"/>
          </a:xfrm>
          <a:custGeom>
            <a:avLst/>
            <a:gdLst>
              <a:gd name="T0" fmla="*/ 2203 w 5011"/>
              <a:gd name="T1" fmla="*/ 4851 h 5012"/>
              <a:gd name="T2" fmla="*/ 2203 w 5011"/>
              <a:gd name="T3" fmla="*/ 4851 h 5012"/>
              <a:gd name="T4" fmla="*/ 159 w 5011"/>
              <a:gd name="T5" fmla="*/ 2808 h 5012"/>
              <a:gd name="T6" fmla="*/ 159 w 5011"/>
              <a:gd name="T7" fmla="*/ 2214 h 5012"/>
              <a:gd name="T8" fmla="*/ 2203 w 5011"/>
              <a:gd name="T9" fmla="*/ 171 h 5012"/>
              <a:gd name="T10" fmla="*/ 2796 w 5011"/>
              <a:gd name="T11" fmla="*/ 171 h 5012"/>
              <a:gd name="T12" fmla="*/ 4839 w 5011"/>
              <a:gd name="T13" fmla="*/ 2214 h 5012"/>
              <a:gd name="T14" fmla="*/ 4839 w 5011"/>
              <a:gd name="T15" fmla="*/ 2808 h 5012"/>
              <a:gd name="T16" fmla="*/ 2796 w 5011"/>
              <a:gd name="T17" fmla="*/ 4851 h 5012"/>
              <a:gd name="T18" fmla="*/ 2203 w 5011"/>
              <a:gd name="T19" fmla="*/ 4851 h 5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11" h="5012">
                <a:moveTo>
                  <a:pt x="2203" y="4851"/>
                </a:moveTo>
                <a:lnTo>
                  <a:pt x="2203" y="4851"/>
                </a:lnTo>
                <a:cubicBezTo>
                  <a:pt x="159" y="2808"/>
                  <a:pt x="159" y="2808"/>
                  <a:pt x="159" y="2808"/>
                </a:cubicBezTo>
                <a:cubicBezTo>
                  <a:pt x="0" y="2636"/>
                  <a:pt x="0" y="2374"/>
                  <a:pt x="159" y="2214"/>
                </a:cubicBezTo>
                <a:cubicBezTo>
                  <a:pt x="2203" y="171"/>
                  <a:pt x="2203" y="171"/>
                  <a:pt x="2203" y="171"/>
                </a:cubicBezTo>
                <a:cubicBezTo>
                  <a:pt x="2374" y="0"/>
                  <a:pt x="2636" y="0"/>
                  <a:pt x="2796" y="171"/>
                </a:cubicBezTo>
                <a:cubicBezTo>
                  <a:pt x="4839" y="2214"/>
                  <a:pt x="4839" y="2214"/>
                  <a:pt x="4839" y="2214"/>
                </a:cubicBezTo>
                <a:cubicBezTo>
                  <a:pt x="5010" y="2374"/>
                  <a:pt x="5010" y="2636"/>
                  <a:pt x="4839" y="2808"/>
                </a:cubicBezTo>
                <a:cubicBezTo>
                  <a:pt x="2796" y="4851"/>
                  <a:pt x="2796" y="4851"/>
                  <a:pt x="2796" y="4851"/>
                </a:cubicBezTo>
                <a:cubicBezTo>
                  <a:pt x="2636" y="5011"/>
                  <a:pt x="2374" y="5011"/>
                  <a:pt x="2203" y="485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04">
            <a:extLst>
              <a:ext uri="{FF2B5EF4-FFF2-40B4-BE49-F238E27FC236}">
                <a16:creationId xmlns:a16="http://schemas.microsoft.com/office/drawing/2014/main" id="{A78FE30D-EFF1-C848-9810-A262CE8A9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087" y="10535386"/>
            <a:ext cx="635727" cy="635729"/>
          </a:xfrm>
          <a:custGeom>
            <a:avLst/>
            <a:gdLst>
              <a:gd name="T0" fmla="*/ 399 w 800"/>
              <a:gd name="T1" fmla="*/ 799 h 800"/>
              <a:gd name="T2" fmla="*/ 399 w 800"/>
              <a:gd name="T3" fmla="*/ 799 h 800"/>
              <a:gd name="T4" fmla="*/ 114 w 800"/>
              <a:gd name="T5" fmla="*/ 685 h 800"/>
              <a:gd name="T6" fmla="*/ 0 w 800"/>
              <a:gd name="T7" fmla="*/ 399 h 800"/>
              <a:gd name="T8" fmla="*/ 114 w 800"/>
              <a:gd name="T9" fmla="*/ 114 h 800"/>
              <a:gd name="T10" fmla="*/ 399 w 800"/>
              <a:gd name="T11" fmla="*/ 0 h 800"/>
              <a:gd name="T12" fmla="*/ 685 w 800"/>
              <a:gd name="T13" fmla="*/ 114 h 800"/>
              <a:gd name="T14" fmla="*/ 799 w 800"/>
              <a:gd name="T15" fmla="*/ 399 h 800"/>
              <a:gd name="T16" fmla="*/ 685 w 800"/>
              <a:gd name="T17" fmla="*/ 685 h 800"/>
              <a:gd name="T18" fmla="*/ 399 w 800"/>
              <a:gd name="T19" fmla="*/ 799 h 800"/>
              <a:gd name="T20" fmla="*/ 399 w 800"/>
              <a:gd name="T21" fmla="*/ 46 h 800"/>
              <a:gd name="T22" fmla="*/ 399 w 800"/>
              <a:gd name="T23" fmla="*/ 46 h 800"/>
              <a:gd name="T24" fmla="*/ 45 w 800"/>
              <a:gd name="T25" fmla="*/ 399 h 800"/>
              <a:gd name="T26" fmla="*/ 399 w 800"/>
              <a:gd name="T27" fmla="*/ 742 h 800"/>
              <a:gd name="T28" fmla="*/ 753 w 800"/>
              <a:gd name="T29" fmla="*/ 399 h 800"/>
              <a:gd name="T30" fmla="*/ 399 w 800"/>
              <a:gd name="T31" fmla="*/ 46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00" h="800">
                <a:moveTo>
                  <a:pt x="399" y="799"/>
                </a:moveTo>
                <a:lnTo>
                  <a:pt x="399" y="799"/>
                </a:lnTo>
                <a:cubicBezTo>
                  <a:pt x="297" y="799"/>
                  <a:pt x="194" y="753"/>
                  <a:pt x="114" y="685"/>
                </a:cubicBezTo>
                <a:cubicBezTo>
                  <a:pt x="45" y="605"/>
                  <a:pt x="0" y="502"/>
                  <a:pt x="0" y="399"/>
                </a:cubicBezTo>
                <a:cubicBezTo>
                  <a:pt x="0" y="297"/>
                  <a:pt x="45" y="194"/>
                  <a:pt x="114" y="114"/>
                </a:cubicBezTo>
                <a:cubicBezTo>
                  <a:pt x="194" y="46"/>
                  <a:pt x="297" y="0"/>
                  <a:pt x="399" y="0"/>
                </a:cubicBezTo>
                <a:cubicBezTo>
                  <a:pt x="502" y="0"/>
                  <a:pt x="605" y="46"/>
                  <a:pt x="685" y="114"/>
                </a:cubicBezTo>
                <a:cubicBezTo>
                  <a:pt x="753" y="194"/>
                  <a:pt x="799" y="297"/>
                  <a:pt x="799" y="399"/>
                </a:cubicBezTo>
                <a:cubicBezTo>
                  <a:pt x="799" y="502"/>
                  <a:pt x="753" y="605"/>
                  <a:pt x="685" y="685"/>
                </a:cubicBezTo>
                <a:cubicBezTo>
                  <a:pt x="605" y="753"/>
                  <a:pt x="502" y="799"/>
                  <a:pt x="399" y="799"/>
                </a:cubicBezTo>
                <a:close/>
                <a:moveTo>
                  <a:pt x="399" y="46"/>
                </a:moveTo>
                <a:lnTo>
                  <a:pt x="399" y="46"/>
                </a:lnTo>
                <a:cubicBezTo>
                  <a:pt x="205" y="46"/>
                  <a:pt x="45" y="205"/>
                  <a:pt x="45" y="399"/>
                </a:cubicBezTo>
                <a:cubicBezTo>
                  <a:pt x="45" y="594"/>
                  <a:pt x="205" y="742"/>
                  <a:pt x="399" y="742"/>
                </a:cubicBezTo>
                <a:cubicBezTo>
                  <a:pt x="593" y="742"/>
                  <a:pt x="753" y="594"/>
                  <a:pt x="753" y="399"/>
                </a:cubicBezTo>
                <a:cubicBezTo>
                  <a:pt x="753" y="205"/>
                  <a:pt x="593" y="46"/>
                  <a:pt x="399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05">
            <a:extLst>
              <a:ext uri="{FF2B5EF4-FFF2-40B4-BE49-F238E27FC236}">
                <a16:creationId xmlns:a16="http://schemas.microsoft.com/office/drawing/2014/main" id="{1DFB309A-671F-214A-AA76-629C53439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0432" y="10609146"/>
            <a:ext cx="446062" cy="108880"/>
          </a:xfrm>
          <a:custGeom>
            <a:avLst/>
            <a:gdLst>
              <a:gd name="T0" fmla="*/ 286 w 561"/>
              <a:gd name="T1" fmla="*/ 137 h 138"/>
              <a:gd name="T2" fmla="*/ 286 w 561"/>
              <a:gd name="T3" fmla="*/ 137 h 138"/>
              <a:gd name="T4" fmla="*/ 274 w 561"/>
              <a:gd name="T5" fmla="*/ 137 h 138"/>
              <a:gd name="T6" fmla="*/ 12 w 561"/>
              <a:gd name="T7" fmla="*/ 46 h 138"/>
              <a:gd name="T8" fmla="*/ 0 w 561"/>
              <a:gd name="T9" fmla="*/ 12 h 138"/>
              <a:gd name="T10" fmla="*/ 35 w 561"/>
              <a:gd name="T11" fmla="*/ 12 h 138"/>
              <a:gd name="T12" fmla="*/ 274 w 561"/>
              <a:gd name="T13" fmla="*/ 92 h 138"/>
              <a:gd name="T14" fmla="*/ 514 w 561"/>
              <a:gd name="T15" fmla="*/ 12 h 138"/>
              <a:gd name="T16" fmla="*/ 548 w 561"/>
              <a:gd name="T17" fmla="*/ 23 h 138"/>
              <a:gd name="T18" fmla="*/ 548 w 561"/>
              <a:gd name="T19" fmla="*/ 57 h 138"/>
              <a:gd name="T20" fmla="*/ 286 w 561"/>
              <a:gd name="T21" fmla="*/ 13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1" h="138">
                <a:moveTo>
                  <a:pt x="286" y="137"/>
                </a:moveTo>
                <a:lnTo>
                  <a:pt x="286" y="137"/>
                </a:lnTo>
                <a:cubicBezTo>
                  <a:pt x="274" y="137"/>
                  <a:pt x="274" y="137"/>
                  <a:pt x="274" y="137"/>
                </a:cubicBezTo>
                <a:cubicBezTo>
                  <a:pt x="183" y="137"/>
                  <a:pt x="92" y="103"/>
                  <a:pt x="12" y="46"/>
                </a:cubicBezTo>
                <a:cubicBezTo>
                  <a:pt x="0" y="46"/>
                  <a:pt x="0" y="23"/>
                  <a:pt x="0" y="12"/>
                </a:cubicBezTo>
                <a:cubicBezTo>
                  <a:pt x="12" y="12"/>
                  <a:pt x="23" y="0"/>
                  <a:pt x="35" y="12"/>
                </a:cubicBezTo>
                <a:cubicBezTo>
                  <a:pt x="103" y="57"/>
                  <a:pt x="183" y="92"/>
                  <a:pt x="274" y="92"/>
                </a:cubicBezTo>
                <a:cubicBezTo>
                  <a:pt x="366" y="92"/>
                  <a:pt x="446" y="69"/>
                  <a:pt x="514" y="12"/>
                </a:cubicBezTo>
                <a:cubicBezTo>
                  <a:pt x="525" y="12"/>
                  <a:pt x="537" y="12"/>
                  <a:pt x="548" y="23"/>
                </a:cubicBezTo>
                <a:cubicBezTo>
                  <a:pt x="560" y="34"/>
                  <a:pt x="548" y="46"/>
                  <a:pt x="548" y="57"/>
                </a:cubicBezTo>
                <a:cubicBezTo>
                  <a:pt x="468" y="114"/>
                  <a:pt x="377" y="137"/>
                  <a:pt x="286" y="1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06">
            <a:extLst>
              <a:ext uri="{FF2B5EF4-FFF2-40B4-BE49-F238E27FC236}">
                <a16:creationId xmlns:a16="http://schemas.microsoft.com/office/drawing/2014/main" id="{ECE86F2F-5C4B-AB49-ACBC-5E701544C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0432" y="10988475"/>
            <a:ext cx="446062" cy="101856"/>
          </a:xfrm>
          <a:custGeom>
            <a:avLst/>
            <a:gdLst>
              <a:gd name="T0" fmla="*/ 525 w 561"/>
              <a:gd name="T1" fmla="*/ 125 h 126"/>
              <a:gd name="T2" fmla="*/ 525 w 561"/>
              <a:gd name="T3" fmla="*/ 125 h 126"/>
              <a:gd name="T4" fmla="*/ 514 w 561"/>
              <a:gd name="T5" fmla="*/ 125 h 126"/>
              <a:gd name="T6" fmla="*/ 274 w 561"/>
              <a:gd name="T7" fmla="*/ 45 h 126"/>
              <a:gd name="T8" fmla="*/ 35 w 561"/>
              <a:gd name="T9" fmla="*/ 114 h 126"/>
              <a:gd name="T10" fmla="*/ 0 w 561"/>
              <a:gd name="T11" fmla="*/ 114 h 126"/>
              <a:gd name="T12" fmla="*/ 12 w 561"/>
              <a:gd name="T13" fmla="*/ 80 h 126"/>
              <a:gd name="T14" fmla="*/ 274 w 561"/>
              <a:gd name="T15" fmla="*/ 0 h 126"/>
              <a:gd name="T16" fmla="*/ 548 w 561"/>
              <a:gd name="T17" fmla="*/ 80 h 126"/>
              <a:gd name="T18" fmla="*/ 548 w 561"/>
              <a:gd name="T19" fmla="*/ 114 h 126"/>
              <a:gd name="T20" fmla="*/ 525 w 561"/>
              <a:gd name="T21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1" h="126">
                <a:moveTo>
                  <a:pt x="525" y="125"/>
                </a:moveTo>
                <a:lnTo>
                  <a:pt x="525" y="125"/>
                </a:lnTo>
                <a:lnTo>
                  <a:pt x="514" y="125"/>
                </a:lnTo>
                <a:cubicBezTo>
                  <a:pt x="446" y="68"/>
                  <a:pt x="366" y="45"/>
                  <a:pt x="274" y="45"/>
                </a:cubicBezTo>
                <a:cubicBezTo>
                  <a:pt x="194" y="45"/>
                  <a:pt x="103" y="68"/>
                  <a:pt x="35" y="114"/>
                </a:cubicBezTo>
                <a:cubicBezTo>
                  <a:pt x="23" y="125"/>
                  <a:pt x="12" y="125"/>
                  <a:pt x="0" y="114"/>
                </a:cubicBezTo>
                <a:cubicBezTo>
                  <a:pt x="0" y="102"/>
                  <a:pt x="0" y="80"/>
                  <a:pt x="12" y="80"/>
                </a:cubicBezTo>
                <a:cubicBezTo>
                  <a:pt x="92" y="23"/>
                  <a:pt x="183" y="0"/>
                  <a:pt x="274" y="0"/>
                </a:cubicBezTo>
                <a:cubicBezTo>
                  <a:pt x="377" y="0"/>
                  <a:pt x="468" y="34"/>
                  <a:pt x="548" y="80"/>
                </a:cubicBezTo>
                <a:cubicBezTo>
                  <a:pt x="560" y="91"/>
                  <a:pt x="560" y="102"/>
                  <a:pt x="548" y="114"/>
                </a:cubicBezTo>
                <a:cubicBezTo>
                  <a:pt x="548" y="125"/>
                  <a:pt x="537" y="125"/>
                  <a:pt x="525" y="1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07">
            <a:extLst>
              <a:ext uri="{FF2B5EF4-FFF2-40B4-BE49-F238E27FC236}">
                <a16:creationId xmlns:a16="http://schemas.microsoft.com/office/drawing/2014/main" id="{FC651953-E6C3-8A43-AC09-83C8312F5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087" y="10833933"/>
            <a:ext cx="635727" cy="35123"/>
          </a:xfrm>
          <a:custGeom>
            <a:avLst/>
            <a:gdLst>
              <a:gd name="T0" fmla="*/ 776 w 800"/>
              <a:gd name="T1" fmla="*/ 45 h 46"/>
              <a:gd name="T2" fmla="*/ 776 w 800"/>
              <a:gd name="T3" fmla="*/ 45 h 46"/>
              <a:gd name="T4" fmla="*/ 23 w 800"/>
              <a:gd name="T5" fmla="*/ 45 h 46"/>
              <a:gd name="T6" fmla="*/ 0 w 800"/>
              <a:gd name="T7" fmla="*/ 22 h 46"/>
              <a:gd name="T8" fmla="*/ 23 w 800"/>
              <a:gd name="T9" fmla="*/ 0 h 46"/>
              <a:gd name="T10" fmla="*/ 776 w 800"/>
              <a:gd name="T11" fmla="*/ 0 h 46"/>
              <a:gd name="T12" fmla="*/ 799 w 800"/>
              <a:gd name="T13" fmla="*/ 22 h 46"/>
              <a:gd name="T14" fmla="*/ 776 w 800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0" h="46">
                <a:moveTo>
                  <a:pt x="776" y="45"/>
                </a:moveTo>
                <a:lnTo>
                  <a:pt x="776" y="45"/>
                </a:lnTo>
                <a:cubicBezTo>
                  <a:pt x="23" y="45"/>
                  <a:pt x="23" y="45"/>
                  <a:pt x="23" y="45"/>
                </a:cubicBezTo>
                <a:cubicBezTo>
                  <a:pt x="11" y="45"/>
                  <a:pt x="0" y="34"/>
                  <a:pt x="0" y="22"/>
                </a:cubicBezTo>
                <a:cubicBezTo>
                  <a:pt x="0" y="11"/>
                  <a:pt x="11" y="0"/>
                  <a:pt x="23" y="0"/>
                </a:cubicBezTo>
                <a:cubicBezTo>
                  <a:pt x="776" y="0"/>
                  <a:pt x="776" y="0"/>
                  <a:pt x="776" y="0"/>
                </a:cubicBezTo>
                <a:cubicBezTo>
                  <a:pt x="787" y="0"/>
                  <a:pt x="799" y="11"/>
                  <a:pt x="799" y="22"/>
                </a:cubicBezTo>
                <a:cubicBezTo>
                  <a:pt x="799" y="34"/>
                  <a:pt x="787" y="45"/>
                  <a:pt x="776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08">
            <a:extLst>
              <a:ext uri="{FF2B5EF4-FFF2-40B4-BE49-F238E27FC236}">
                <a16:creationId xmlns:a16="http://schemas.microsoft.com/office/drawing/2014/main" id="{44E6ED2A-9895-614A-977D-E48041B08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8530" y="10535386"/>
            <a:ext cx="210738" cy="635729"/>
          </a:xfrm>
          <a:custGeom>
            <a:avLst/>
            <a:gdLst>
              <a:gd name="T0" fmla="*/ 228 w 263"/>
              <a:gd name="T1" fmla="*/ 799 h 800"/>
              <a:gd name="T2" fmla="*/ 228 w 263"/>
              <a:gd name="T3" fmla="*/ 799 h 800"/>
              <a:gd name="T4" fmla="*/ 205 w 263"/>
              <a:gd name="T5" fmla="*/ 788 h 800"/>
              <a:gd name="T6" fmla="*/ 0 w 263"/>
              <a:gd name="T7" fmla="*/ 388 h 800"/>
              <a:gd name="T8" fmla="*/ 228 w 263"/>
              <a:gd name="T9" fmla="*/ 0 h 800"/>
              <a:gd name="T10" fmla="*/ 262 w 263"/>
              <a:gd name="T11" fmla="*/ 11 h 800"/>
              <a:gd name="T12" fmla="*/ 251 w 263"/>
              <a:gd name="T13" fmla="*/ 46 h 800"/>
              <a:gd name="T14" fmla="*/ 57 w 263"/>
              <a:gd name="T15" fmla="*/ 399 h 800"/>
              <a:gd name="T16" fmla="*/ 239 w 263"/>
              <a:gd name="T17" fmla="*/ 753 h 800"/>
              <a:gd name="T18" fmla="*/ 239 w 263"/>
              <a:gd name="T19" fmla="*/ 788 h 800"/>
              <a:gd name="T20" fmla="*/ 228 w 263"/>
              <a:gd name="T21" fmla="*/ 799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3" h="800">
                <a:moveTo>
                  <a:pt x="228" y="799"/>
                </a:moveTo>
                <a:lnTo>
                  <a:pt x="228" y="799"/>
                </a:lnTo>
                <a:cubicBezTo>
                  <a:pt x="216" y="799"/>
                  <a:pt x="216" y="799"/>
                  <a:pt x="205" y="788"/>
                </a:cubicBezTo>
                <a:cubicBezTo>
                  <a:pt x="68" y="673"/>
                  <a:pt x="0" y="536"/>
                  <a:pt x="0" y="388"/>
                </a:cubicBezTo>
                <a:cubicBezTo>
                  <a:pt x="11" y="251"/>
                  <a:pt x="79" y="114"/>
                  <a:pt x="228" y="0"/>
                </a:cubicBezTo>
                <a:cubicBezTo>
                  <a:pt x="239" y="0"/>
                  <a:pt x="251" y="0"/>
                  <a:pt x="262" y="11"/>
                </a:cubicBezTo>
                <a:cubicBezTo>
                  <a:pt x="262" y="23"/>
                  <a:pt x="262" y="34"/>
                  <a:pt x="251" y="46"/>
                </a:cubicBezTo>
                <a:cubicBezTo>
                  <a:pt x="125" y="148"/>
                  <a:pt x="57" y="274"/>
                  <a:pt x="57" y="399"/>
                </a:cubicBezTo>
                <a:cubicBezTo>
                  <a:pt x="45" y="525"/>
                  <a:pt x="114" y="651"/>
                  <a:pt x="239" y="753"/>
                </a:cubicBezTo>
                <a:cubicBezTo>
                  <a:pt x="251" y="765"/>
                  <a:pt x="251" y="776"/>
                  <a:pt x="239" y="788"/>
                </a:cubicBezTo>
                <a:cubicBezTo>
                  <a:pt x="239" y="799"/>
                  <a:pt x="228" y="799"/>
                  <a:pt x="228" y="7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09">
            <a:extLst>
              <a:ext uri="{FF2B5EF4-FFF2-40B4-BE49-F238E27FC236}">
                <a16:creationId xmlns:a16="http://schemas.microsoft.com/office/drawing/2014/main" id="{2D70427E-A223-F84B-8CF3-C1C535667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0632" y="10535386"/>
            <a:ext cx="210738" cy="635729"/>
          </a:xfrm>
          <a:custGeom>
            <a:avLst/>
            <a:gdLst>
              <a:gd name="T0" fmla="*/ 23 w 264"/>
              <a:gd name="T1" fmla="*/ 799 h 800"/>
              <a:gd name="T2" fmla="*/ 23 w 264"/>
              <a:gd name="T3" fmla="*/ 799 h 800"/>
              <a:gd name="T4" fmla="*/ 0 w 264"/>
              <a:gd name="T5" fmla="*/ 788 h 800"/>
              <a:gd name="T6" fmla="*/ 12 w 264"/>
              <a:gd name="T7" fmla="*/ 753 h 800"/>
              <a:gd name="T8" fmla="*/ 217 w 264"/>
              <a:gd name="T9" fmla="*/ 399 h 800"/>
              <a:gd name="T10" fmla="*/ 23 w 264"/>
              <a:gd name="T11" fmla="*/ 46 h 800"/>
              <a:gd name="T12" fmla="*/ 23 w 264"/>
              <a:gd name="T13" fmla="*/ 11 h 800"/>
              <a:gd name="T14" fmla="*/ 58 w 264"/>
              <a:gd name="T15" fmla="*/ 11 h 800"/>
              <a:gd name="T16" fmla="*/ 263 w 264"/>
              <a:gd name="T17" fmla="*/ 399 h 800"/>
              <a:gd name="T18" fmla="*/ 35 w 264"/>
              <a:gd name="T19" fmla="*/ 788 h 800"/>
              <a:gd name="T20" fmla="*/ 23 w 264"/>
              <a:gd name="T21" fmla="*/ 799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4" h="800">
                <a:moveTo>
                  <a:pt x="23" y="799"/>
                </a:moveTo>
                <a:lnTo>
                  <a:pt x="23" y="799"/>
                </a:lnTo>
                <a:cubicBezTo>
                  <a:pt x="23" y="799"/>
                  <a:pt x="12" y="788"/>
                  <a:pt x="0" y="788"/>
                </a:cubicBezTo>
                <a:cubicBezTo>
                  <a:pt x="0" y="776"/>
                  <a:pt x="0" y="765"/>
                  <a:pt x="12" y="753"/>
                </a:cubicBezTo>
                <a:cubicBezTo>
                  <a:pt x="137" y="651"/>
                  <a:pt x="206" y="525"/>
                  <a:pt x="217" y="399"/>
                </a:cubicBezTo>
                <a:cubicBezTo>
                  <a:pt x="217" y="274"/>
                  <a:pt x="149" y="148"/>
                  <a:pt x="23" y="46"/>
                </a:cubicBezTo>
                <a:cubicBezTo>
                  <a:pt x="12" y="34"/>
                  <a:pt x="12" y="23"/>
                  <a:pt x="23" y="11"/>
                </a:cubicBezTo>
                <a:cubicBezTo>
                  <a:pt x="35" y="0"/>
                  <a:pt x="46" y="0"/>
                  <a:pt x="58" y="11"/>
                </a:cubicBezTo>
                <a:cubicBezTo>
                  <a:pt x="195" y="125"/>
                  <a:pt x="263" y="262"/>
                  <a:pt x="263" y="399"/>
                </a:cubicBezTo>
                <a:cubicBezTo>
                  <a:pt x="252" y="548"/>
                  <a:pt x="183" y="673"/>
                  <a:pt x="35" y="788"/>
                </a:cubicBezTo>
                <a:cubicBezTo>
                  <a:pt x="35" y="799"/>
                  <a:pt x="35" y="799"/>
                  <a:pt x="23" y="7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10">
            <a:extLst>
              <a:ext uri="{FF2B5EF4-FFF2-40B4-BE49-F238E27FC236}">
                <a16:creationId xmlns:a16="http://schemas.microsoft.com/office/drawing/2014/main" id="{69D9ABC3-95E8-454E-A276-B8532E7AF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288" y="2734551"/>
            <a:ext cx="136981" cy="417964"/>
          </a:xfrm>
          <a:custGeom>
            <a:avLst/>
            <a:gdLst>
              <a:gd name="T0" fmla="*/ 91 w 172"/>
              <a:gd name="T1" fmla="*/ 525 h 526"/>
              <a:gd name="T2" fmla="*/ 91 w 172"/>
              <a:gd name="T3" fmla="*/ 525 h 526"/>
              <a:gd name="T4" fmla="*/ 11 w 172"/>
              <a:gd name="T5" fmla="*/ 479 h 526"/>
              <a:gd name="T6" fmla="*/ 0 w 172"/>
              <a:gd name="T7" fmla="*/ 445 h 526"/>
              <a:gd name="T8" fmla="*/ 46 w 172"/>
              <a:gd name="T9" fmla="*/ 445 h 526"/>
              <a:gd name="T10" fmla="*/ 46 w 172"/>
              <a:gd name="T11" fmla="*/ 445 h 526"/>
              <a:gd name="T12" fmla="*/ 57 w 172"/>
              <a:gd name="T13" fmla="*/ 468 h 526"/>
              <a:gd name="T14" fmla="*/ 91 w 172"/>
              <a:gd name="T15" fmla="*/ 479 h 526"/>
              <a:gd name="T16" fmla="*/ 114 w 172"/>
              <a:gd name="T17" fmla="*/ 468 h 526"/>
              <a:gd name="T18" fmla="*/ 125 w 172"/>
              <a:gd name="T19" fmla="*/ 445 h 526"/>
              <a:gd name="T20" fmla="*/ 125 w 172"/>
              <a:gd name="T21" fmla="*/ 23 h 526"/>
              <a:gd name="T22" fmla="*/ 148 w 172"/>
              <a:gd name="T23" fmla="*/ 0 h 526"/>
              <a:gd name="T24" fmla="*/ 148 w 172"/>
              <a:gd name="T25" fmla="*/ 0 h 526"/>
              <a:gd name="T26" fmla="*/ 171 w 172"/>
              <a:gd name="T27" fmla="*/ 23 h 526"/>
              <a:gd name="T28" fmla="*/ 171 w 172"/>
              <a:gd name="T29" fmla="*/ 445 h 526"/>
              <a:gd name="T30" fmla="*/ 160 w 172"/>
              <a:gd name="T31" fmla="*/ 479 h 526"/>
              <a:gd name="T32" fmla="*/ 91 w 172"/>
              <a:gd name="T33" fmla="*/ 525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2" h="526">
                <a:moveTo>
                  <a:pt x="91" y="525"/>
                </a:moveTo>
                <a:lnTo>
                  <a:pt x="91" y="525"/>
                </a:lnTo>
                <a:cubicBezTo>
                  <a:pt x="57" y="525"/>
                  <a:pt x="23" y="513"/>
                  <a:pt x="11" y="479"/>
                </a:cubicBezTo>
                <a:cubicBezTo>
                  <a:pt x="0" y="468"/>
                  <a:pt x="0" y="445"/>
                  <a:pt x="0" y="445"/>
                </a:cubicBezTo>
                <a:cubicBezTo>
                  <a:pt x="46" y="445"/>
                  <a:pt x="46" y="445"/>
                  <a:pt x="46" y="445"/>
                </a:cubicBezTo>
                <a:lnTo>
                  <a:pt x="46" y="445"/>
                </a:lnTo>
                <a:cubicBezTo>
                  <a:pt x="46" y="445"/>
                  <a:pt x="46" y="456"/>
                  <a:pt x="57" y="468"/>
                </a:cubicBezTo>
                <a:cubicBezTo>
                  <a:pt x="57" y="468"/>
                  <a:pt x="68" y="479"/>
                  <a:pt x="91" y="479"/>
                </a:cubicBezTo>
                <a:cubicBezTo>
                  <a:pt x="103" y="479"/>
                  <a:pt x="114" y="468"/>
                  <a:pt x="114" y="468"/>
                </a:cubicBezTo>
                <a:cubicBezTo>
                  <a:pt x="125" y="456"/>
                  <a:pt x="125" y="445"/>
                  <a:pt x="125" y="445"/>
                </a:cubicBezTo>
                <a:cubicBezTo>
                  <a:pt x="125" y="23"/>
                  <a:pt x="125" y="23"/>
                  <a:pt x="125" y="23"/>
                </a:cubicBezTo>
                <a:cubicBezTo>
                  <a:pt x="125" y="11"/>
                  <a:pt x="137" y="0"/>
                  <a:pt x="148" y="0"/>
                </a:cubicBezTo>
                <a:lnTo>
                  <a:pt x="148" y="0"/>
                </a:lnTo>
                <a:cubicBezTo>
                  <a:pt x="160" y="0"/>
                  <a:pt x="171" y="11"/>
                  <a:pt x="171" y="23"/>
                </a:cubicBezTo>
                <a:cubicBezTo>
                  <a:pt x="171" y="445"/>
                  <a:pt x="171" y="445"/>
                  <a:pt x="171" y="445"/>
                </a:cubicBezTo>
                <a:cubicBezTo>
                  <a:pt x="171" y="445"/>
                  <a:pt x="171" y="468"/>
                  <a:pt x="160" y="479"/>
                </a:cubicBezTo>
                <a:cubicBezTo>
                  <a:pt x="148" y="513"/>
                  <a:pt x="125" y="525"/>
                  <a:pt x="91" y="5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11">
            <a:extLst>
              <a:ext uri="{FF2B5EF4-FFF2-40B4-BE49-F238E27FC236}">
                <a16:creationId xmlns:a16="http://schemas.microsoft.com/office/drawing/2014/main" id="{E4E998E9-C136-9248-AB1D-9CA0891A1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229" y="2580009"/>
            <a:ext cx="835929" cy="217763"/>
          </a:xfrm>
          <a:custGeom>
            <a:avLst/>
            <a:gdLst>
              <a:gd name="T0" fmla="*/ 845 w 1051"/>
              <a:gd name="T1" fmla="*/ 262 h 275"/>
              <a:gd name="T2" fmla="*/ 845 w 1051"/>
              <a:gd name="T3" fmla="*/ 262 h 275"/>
              <a:gd name="T4" fmla="*/ 834 w 1051"/>
              <a:gd name="T5" fmla="*/ 262 h 275"/>
              <a:gd name="T6" fmla="*/ 525 w 1051"/>
              <a:gd name="T7" fmla="*/ 228 h 275"/>
              <a:gd name="T8" fmla="*/ 525 w 1051"/>
              <a:gd name="T9" fmla="*/ 228 h 275"/>
              <a:gd name="T10" fmla="*/ 217 w 1051"/>
              <a:gd name="T11" fmla="*/ 262 h 275"/>
              <a:gd name="T12" fmla="*/ 171 w 1051"/>
              <a:gd name="T13" fmla="*/ 251 h 275"/>
              <a:gd name="T14" fmla="*/ 149 w 1051"/>
              <a:gd name="T15" fmla="*/ 228 h 275"/>
              <a:gd name="T16" fmla="*/ 137 w 1051"/>
              <a:gd name="T17" fmla="*/ 228 h 275"/>
              <a:gd name="T18" fmla="*/ 23 w 1051"/>
              <a:gd name="T19" fmla="*/ 228 h 275"/>
              <a:gd name="T20" fmla="*/ 0 w 1051"/>
              <a:gd name="T21" fmla="*/ 205 h 275"/>
              <a:gd name="T22" fmla="*/ 12 w 1051"/>
              <a:gd name="T23" fmla="*/ 182 h 275"/>
              <a:gd name="T24" fmla="*/ 171 w 1051"/>
              <a:gd name="T25" fmla="*/ 91 h 275"/>
              <a:gd name="T26" fmla="*/ 525 w 1051"/>
              <a:gd name="T27" fmla="*/ 0 h 275"/>
              <a:gd name="T28" fmla="*/ 879 w 1051"/>
              <a:gd name="T29" fmla="*/ 91 h 275"/>
              <a:gd name="T30" fmla="*/ 1039 w 1051"/>
              <a:gd name="T31" fmla="*/ 182 h 275"/>
              <a:gd name="T32" fmla="*/ 1050 w 1051"/>
              <a:gd name="T33" fmla="*/ 205 h 275"/>
              <a:gd name="T34" fmla="*/ 1028 w 1051"/>
              <a:gd name="T35" fmla="*/ 228 h 275"/>
              <a:gd name="T36" fmla="*/ 913 w 1051"/>
              <a:gd name="T37" fmla="*/ 228 h 275"/>
              <a:gd name="T38" fmla="*/ 913 w 1051"/>
              <a:gd name="T39" fmla="*/ 228 h 275"/>
              <a:gd name="T40" fmla="*/ 891 w 1051"/>
              <a:gd name="T41" fmla="*/ 251 h 275"/>
              <a:gd name="T42" fmla="*/ 845 w 1051"/>
              <a:gd name="T43" fmla="*/ 262 h 275"/>
              <a:gd name="T44" fmla="*/ 525 w 1051"/>
              <a:gd name="T45" fmla="*/ 171 h 275"/>
              <a:gd name="T46" fmla="*/ 525 w 1051"/>
              <a:gd name="T47" fmla="*/ 171 h 275"/>
              <a:gd name="T48" fmla="*/ 845 w 1051"/>
              <a:gd name="T49" fmla="*/ 217 h 275"/>
              <a:gd name="T50" fmla="*/ 856 w 1051"/>
              <a:gd name="T51" fmla="*/ 217 h 275"/>
              <a:gd name="T52" fmla="*/ 879 w 1051"/>
              <a:gd name="T53" fmla="*/ 194 h 275"/>
              <a:gd name="T54" fmla="*/ 913 w 1051"/>
              <a:gd name="T55" fmla="*/ 171 h 275"/>
              <a:gd name="T56" fmla="*/ 936 w 1051"/>
              <a:gd name="T57" fmla="*/ 171 h 275"/>
              <a:gd name="T58" fmla="*/ 856 w 1051"/>
              <a:gd name="T59" fmla="*/ 137 h 275"/>
              <a:gd name="T60" fmla="*/ 525 w 1051"/>
              <a:gd name="T61" fmla="*/ 57 h 275"/>
              <a:gd name="T62" fmla="*/ 114 w 1051"/>
              <a:gd name="T63" fmla="*/ 171 h 275"/>
              <a:gd name="T64" fmla="*/ 137 w 1051"/>
              <a:gd name="T65" fmla="*/ 171 h 275"/>
              <a:gd name="T66" fmla="*/ 183 w 1051"/>
              <a:gd name="T67" fmla="*/ 194 h 275"/>
              <a:gd name="T68" fmla="*/ 206 w 1051"/>
              <a:gd name="T69" fmla="*/ 217 h 275"/>
              <a:gd name="T70" fmla="*/ 206 w 1051"/>
              <a:gd name="T71" fmla="*/ 217 h 275"/>
              <a:gd name="T72" fmla="*/ 525 w 1051"/>
              <a:gd name="T73" fmla="*/ 171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51" h="275">
                <a:moveTo>
                  <a:pt x="845" y="262"/>
                </a:moveTo>
                <a:lnTo>
                  <a:pt x="845" y="262"/>
                </a:lnTo>
                <a:lnTo>
                  <a:pt x="834" y="262"/>
                </a:lnTo>
                <a:cubicBezTo>
                  <a:pt x="788" y="251"/>
                  <a:pt x="628" y="228"/>
                  <a:pt x="525" y="228"/>
                </a:cubicBezTo>
                <a:lnTo>
                  <a:pt x="525" y="228"/>
                </a:lnTo>
                <a:cubicBezTo>
                  <a:pt x="423" y="228"/>
                  <a:pt x="263" y="251"/>
                  <a:pt x="217" y="262"/>
                </a:cubicBezTo>
                <a:cubicBezTo>
                  <a:pt x="206" y="274"/>
                  <a:pt x="183" y="262"/>
                  <a:pt x="171" y="251"/>
                </a:cubicBezTo>
                <a:cubicBezTo>
                  <a:pt x="149" y="228"/>
                  <a:pt x="149" y="228"/>
                  <a:pt x="149" y="228"/>
                </a:cubicBezTo>
                <a:lnTo>
                  <a:pt x="137" y="228"/>
                </a:lnTo>
                <a:cubicBezTo>
                  <a:pt x="23" y="228"/>
                  <a:pt x="23" y="228"/>
                  <a:pt x="23" y="228"/>
                </a:cubicBezTo>
                <a:cubicBezTo>
                  <a:pt x="12" y="228"/>
                  <a:pt x="12" y="217"/>
                  <a:pt x="0" y="205"/>
                </a:cubicBezTo>
                <a:cubicBezTo>
                  <a:pt x="0" y="194"/>
                  <a:pt x="0" y="182"/>
                  <a:pt x="12" y="182"/>
                </a:cubicBezTo>
                <a:cubicBezTo>
                  <a:pt x="12" y="182"/>
                  <a:pt x="80" y="137"/>
                  <a:pt x="171" y="91"/>
                </a:cubicBezTo>
                <a:cubicBezTo>
                  <a:pt x="263" y="57"/>
                  <a:pt x="388" y="0"/>
                  <a:pt x="525" y="0"/>
                </a:cubicBezTo>
                <a:cubicBezTo>
                  <a:pt x="662" y="0"/>
                  <a:pt x="799" y="57"/>
                  <a:pt x="879" y="91"/>
                </a:cubicBezTo>
                <a:cubicBezTo>
                  <a:pt x="982" y="137"/>
                  <a:pt x="1039" y="182"/>
                  <a:pt x="1039" y="182"/>
                </a:cubicBezTo>
                <a:cubicBezTo>
                  <a:pt x="1050" y="182"/>
                  <a:pt x="1050" y="194"/>
                  <a:pt x="1050" y="205"/>
                </a:cubicBezTo>
                <a:cubicBezTo>
                  <a:pt x="1050" y="217"/>
                  <a:pt x="1039" y="228"/>
                  <a:pt x="1028" y="228"/>
                </a:cubicBezTo>
                <a:cubicBezTo>
                  <a:pt x="913" y="228"/>
                  <a:pt x="913" y="228"/>
                  <a:pt x="913" y="228"/>
                </a:cubicBezTo>
                <a:lnTo>
                  <a:pt x="913" y="228"/>
                </a:lnTo>
                <a:cubicBezTo>
                  <a:pt x="891" y="251"/>
                  <a:pt x="891" y="251"/>
                  <a:pt x="891" y="251"/>
                </a:cubicBezTo>
                <a:cubicBezTo>
                  <a:pt x="879" y="262"/>
                  <a:pt x="856" y="262"/>
                  <a:pt x="845" y="262"/>
                </a:cubicBezTo>
                <a:close/>
                <a:moveTo>
                  <a:pt x="525" y="171"/>
                </a:moveTo>
                <a:lnTo>
                  <a:pt x="525" y="171"/>
                </a:lnTo>
                <a:cubicBezTo>
                  <a:pt x="628" y="171"/>
                  <a:pt x="788" y="205"/>
                  <a:pt x="845" y="217"/>
                </a:cubicBezTo>
                <a:cubicBezTo>
                  <a:pt x="845" y="217"/>
                  <a:pt x="845" y="217"/>
                  <a:pt x="856" y="217"/>
                </a:cubicBezTo>
                <a:cubicBezTo>
                  <a:pt x="879" y="194"/>
                  <a:pt x="879" y="194"/>
                  <a:pt x="879" y="194"/>
                </a:cubicBezTo>
                <a:cubicBezTo>
                  <a:pt x="879" y="182"/>
                  <a:pt x="902" y="171"/>
                  <a:pt x="913" y="171"/>
                </a:cubicBezTo>
                <a:cubicBezTo>
                  <a:pt x="936" y="171"/>
                  <a:pt x="936" y="171"/>
                  <a:pt x="936" y="171"/>
                </a:cubicBezTo>
                <a:cubicBezTo>
                  <a:pt x="913" y="159"/>
                  <a:pt x="891" y="148"/>
                  <a:pt x="856" y="137"/>
                </a:cubicBezTo>
                <a:cubicBezTo>
                  <a:pt x="776" y="102"/>
                  <a:pt x="651" y="57"/>
                  <a:pt x="525" y="57"/>
                </a:cubicBezTo>
                <a:cubicBezTo>
                  <a:pt x="365" y="57"/>
                  <a:pt x="206" y="125"/>
                  <a:pt x="114" y="171"/>
                </a:cubicBezTo>
                <a:cubicBezTo>
                  <a:pt x="137" y="171"/>
                  <a:pt x="137" y="171"/>
                  <a:pt x="137" y="171"/>
                </a:cubicBezTo>
                <a:cubicBezTo>
                  <a:pt x="160" y="171"/>
                  <a:pt x="171" y="182"/>
                  <a:pt x="183" y="194"/>
                </a:cubicBezTo>
                <a:cubicBezTo>
                  <a:pt x="206" y="217"/>
                  <a:pt x="206" y="217"/>
                  <a:pt x="206" y="217"/>
                </a:cubicBezTo>
                <a:lnTo>
                  <a:pt x="206" y="217"/>
                </a:lnTo>
                <a:cubicBezTo>
                  <a:pt x="274" y="205"/>
                  <a:pt x="423" y="171"/>
                  <a:pt x="525" y="17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12">
            <a:extLst>
              <a:ext uri="{FF2B5EF4-FFF2-40B4-BE49-F238E27FC236}">
                <a16:creationId xmlns:a16="http://schemas.microsoft.com/office/drawing/2014/main" id="{A438243D-3332-6340-8618-75CFA7E32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0632" y="2562447"/>
            <a:ext cx="38636" cy="63222"/>
          </a:xfrm>
          <a:custGeom>
            <a:avLst/>
            <a:gdLst>
              <a:gd name="T0" fmla="*/ 23 w 47"/>
              <a:gd name="T1" fmla="*/ 80 h 81"/>
              <a:gd name="T2" fmla="*/ 23 w 47"/>
              <a:gd name="T3" fmla="*/ 80 h 81"/>
              <a:gd name="T4" fmla="*/ 23 w 47"/>
              <a:gd name="T5" fmla="*/ 80 h 81"/>
              <a:gd name="T6" fmla="*/ 0 w 47"/>
              <a:gd name="T7" fmla="*/ 57 h 81"/>
              <a:gd name="T8" fmla="*/ 0 w 47"/>
              <a:gd name="T9" fmla="*/ 23 h 81"/>
              <a:gd name="T10" fmla="*/ 23 w 47"/>
              <a:gd name="T11" fmla="*/ 0 h 81"/>
              <a:gd name="T12" fmla="*/ 23 w 47"/>
              <a:gd name="T13" fmla="*/ 0 h 81"/>
              <a:gd name="T14" fmla="*/ 46 w 47"/>
              <a:gd name="T15" fmla="*/ 23 h 81"/>
              <a:gd name="T16" fmla="*/ 46 w 47"/>
              <a:gd name="T17" fmla="*/ 57 h 81"/>
              <a:gd name="T18" fmla="*/ 23 w 47"/>
              <a:gd name="T19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81">
                <a:moveTo>
                  <a:pt x="23" y="80"/>
                </a:moveTo>
                <a:lnTo>
                  <a:pt x="23" y="80"/>
                </a:lnTo>
                <a:lnTo>
                  <a:pt x="23" y="80"/>
                </a:lnTo>
                <a:cubicBezTo>
                  <a:pt x="12" y="80"/>
                  <a:pt x="0" y="68"/>
                  <a:pt x="0" y="5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0"/>
                  <a:pt x="12" y="0"/>
                  <a:pt x="23" y="0"/>
                </a:cubicBezTo>
                <a:lnTo>
                  <a:pt x="23" y="0"/>
                </a:lnTo>
                <a:cubicBezTo>
                  <a:pt x="35" y="0"/>
                  <a:pt x="46" y="0"/>
                  <a:pt x="46" y="23"/>
                </a:cubicBezTo>
                <a:cubicBezTo>
                  <a:pt x="46" y="57"/>
                  <a:pt x="46" y="57"/>
                  <a:pt x="46" y="57"/>
                </a:cubicBezTo>
                <a:cubicBezTo>
                  <a:pt x="46" y="68"/>
                  <a:pt x="35" y="80"/>
                  <a:pt x="23" y="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13">
            <a:extLst>
              <a:ext uri="{FF2B5EF4-FFF2-40B4-BE49-F238E27FC236}">
                <a16:creationId xmlns:a16="http://schemas.microsoft.com/office/drawing/2014/main" id="{312E2B4B-3614-AB4D-B6B9-A6B935F43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9141" y="3328130"/>
            <a:ext cx="365280" cy="909689"/>
          </a:xfrm>
          <a:custGeom>
            <a:avLst/>
            <a:gdLst>
              <a:gd name="T0" fmla="*/ 366 w 458"/>
              <a:gd name="T1" fmla="*/ 1141 h 1142"/>
              <a:gd name="T2" fmla="*/ 366 w 458"/>
              <a:gd name="T3" fmla="*/ 1141 h 1142"/>
              <a:gd name="T4" fmla="*/ 80 w 458"/>
              <a:gd name="T5" fmla="*/ 1141 h 1142"/>
              <a:gd name="T6" fmla="*/ 46 w 458"/>
              <a:gd name="T7" fmla="*/ 1118 h 1142"/>
              <a:gd name="T8" fmla="*/ 12 w 458"/>
              <a:gd name="T9" fmla="*/ 776 h 1142"/>
              <a:gd name="T10" fmla="*/ 172 w 458"/>
              <a:gd name="T11" fmla="*/ 68 h 1142"/>
              <a:gd name="T12" fmla="*/ 194 w 458"/>
              <a:gd name="T13" fmla="*/ 11 h 1142"/>
              <a:gd name="T14" fmla="*/ 217 w 458"/>
              <a:gd name="T15" fmla="*/ 0 h 1142"/>
              <a:gd name="T16" fmla="*/ 217 w 458"/>
              <a:gd name="T17" fmla="*/ 0 h 1142"/>
              <a:gd name="T18" fmla="*/ 251 w 458"/>
              <a:gd name="T19" fmla="*/ 11 h 1142"/>
              <a:gd name="T20" fmla="*/ 251 w 458"/>
              <a:gd name="T21" fmla="*/ 23 h 1142"/>
              <a:gd name="T22" fmla="*/ 423 w 458"/>
              <a:gd name="T23" fmla="*/ 821 h 1142"/>
              <a:gd name="T24" fmla="*/ 400 w 458"/>
              <a:gd name="T25" fmla="*/ 810 h 1142"/>
              <a:gd name="T26" fmla="*/ 423 w 458"/>
              <a:gd name="T27" fmla="*/ 821 h 1142"/>
              <a:gd name="T28" fmla="*/ 400 w 458"/>
              <a:gd name="T29" fmla="*/ 1118 h 1142"/>
              <a:gd name="T30" fmla="*/ 366 w 458"/>
              <a:gd name="T31" fmla="*/ 1141 h 1142"/>
              <a:gd name="T32" fmla="*/ 103 w 458"/>
              <a:gd name="T33" fmla="*/ 1084 h 1142"/>
              <a:gd name="T34" fmla="*/ 103 w 458"/>
              <a:gd name="T35" fmla="*/ 1084 h 1142"/>
              <a:gd name="T36" fmla="*/ 343 w 458"/>
              <a:gd name="T37" fmla="*/ 1084 h 1142"/>
              <a:gd name="T38" fmla="*/ 366 w 458"/>
              <a:gd name="T39" fmla="*/ 810 h 1142"/>
              <a:gd name="T40" fmla="*/ 217 w 458"/>
              <a:gd name="T41" fmla="*/ 91 h 1142"/>
              <a:gd name="T42" fmla="*/ 80 w 458"/>
              <a:gd name="T43" fmla="*/ 776 h 1142"/>
              <a:gd name="T44" fmla="*/ 103 w 458"/>
              <a:gd name="T45" fmla="*/ 1084 h 1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58" h="1142">
                <a:moveTo>
                  <a:pt x="366" y="1141"/>
                </a:moveTo>
                <a:lnTo>
                  <a:pt x="366" y="1141"/>
                </a:lnTo>
                <a:cubicBezTo>
                  <a:pt x="80" y="1141"/>
                  <a:pt x="80" y="1141"/>
                  <a:pt x="80" y="1141"/>
                </a:cubicBezTo>
                <a:cubicBezTo>
                  <a:pt x="57" y="1141"/>
                  <a:pt x="46" y="1130"/>
                  <a:pt x="46" y="1118"/>
                </a:cubicBezTo>
                <a:cubicBezTo>
                  <a:pt x="12" y="776"/>
                  <a:pt x="12" y="776"/>
                  <a:pt x="12" y="776"/>
                </a:cubicBezTo>
                <a:cubicBezTo>
                  <a:pt x="0" y="536"/>
                  <a:pt x="46" y="296"/>
                  <a:pt x="172" y="68"/>
                </a:cubicBezTo>
                <a:cubicBezTo>
                  <a:pt x="194" y="11"/>
                  <a:pt x="194" y="11"/>
                  <a:pt x="194" y="11"/>
                </a:cubicBezTo>
                <a:cubicBezTo>
                  <a:pt x="194" y="0"/>
                  <a:pt x="206" y="0"/>
                  <a:pt x="217" y="0"/>
                </a:cubicBezTo>
                <a:lnTo>
                  <a:pt x="217" y="0"/>
                </a:lnTo>
                <a:cubicBezTo>
                  <a:pt x="229" y="0"/>
                  <a:pt x="240" y="0"/>
                  <a:pt x="251" y="11"/>
                </a:cubicBezTo>
                <a:cubicBezTo>
                  <a:pt x="251" y="23"/>
                  <a:pt x="251" y="23"/>
                  <a:pt x="251" y="23"/>
                </a:cubicBezTo>
                <a:cubicBezTo>
                  <a:pt x="400" y="273"/>
                  <a:pt x="457" y="547"/>
                  <a:pt x="423" y="821"/>
                </a:cubicBezTo>
                <a:cubicBezTo>
                  <a:pt x="400" y="810"/>
                  <a:pt x="400" y="810"/>
                  <a:pt x="400" y="810"/>
                </a:cubicBezTo>
                <a:cubicBezTo>
                  <a:pt x="423" y="821"/>
                  <a:pt x="423" y="821"/>
                  <a:pt x="423" y="821"/>
                </a:cubicBezTo>
                <a:cubicBezTo>
                  <a:pt x="400" y="1118"/>
                  <a:pt x="400" y="1118"/>
                  <a:pt x="400" y="1118"/>
                </a:cubicBezTo>
                <a:cubicBezTo>
                  <a:pt x="400" y="1130"/>
                  <a:pt x="388" y="1141"/>
                  <a:pt x="366" y="1141"/>
                </a:cubicBezTo>
                <a:close/>
                <a:moveTo>
                  <a:pt x="103" y="1084"/>
                </a:moveTo>
                <a:lnTo>
                  <a:pt x="103" y="1084"/>
                </a:lnTo>
                <a:cubicBezTo>
                  <a:pt x="343" y="1084"/>
                  <a:pt x="343" y="1084"/>
                  <a:pt x="343" y="1084"/>
                </a:cubicBezTo>
                <a:cubicBezTo>
                  <a:pt x="366" y="810"/>
                  <a:pt x="366" y="810"/>
                  <a:pt x="366" y="810"/>
                </a:cubicBezTo>
                <a:cubicBezTo>
                  <a:pt x="388" y="559"/>
                  <a:pt x="343" y="319"/>
                  <a:pt x="217" y="91"/>
                </a:cubicBezTo>
                <a:cubicBezTo>
                  <a:pt x="103" y="319"/>
                  <a:pt x="57" y="547"/>
                  <a:pt x="80" y="776"/>
                </a:cubicBezTo>
                <a:lnTo>
                  <a:pt x="103" y="108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14">
            <a:extLst>
              <a:ext uri="{FF2B5EF4-FFF2-40B4-BE49-F238E27FC236}">
                <a16:creationId xmlns:a16="http://schemas.microsoft.com/office/drawing/2014/main" id="{D5077C58-0079-5E48-9763-533CC8E11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2565" y="3991957"/>
            <a:ext cx="182640" cy="400403"/>
          </a:xfrm>
          <a:custGeom>
            <a:avLst/>
            <a:gdLst>
              <a:gd name="T0" fmla="*/ 206 w 230"/>
              <a:gd name="T1" fmla="*/ 502 h 503"/>
              <a:gd name="T2" fmla="*/ 206 w 230"/>
              <a:gd name="T3" fmla="*/ 502 h 503"/>
              <a:gd name="T4" fmla="*/ 172 w 230"/>
              <a:gd name="T5" fmla="*/ 491 h 503"/>
              <a:gd name="T6" fmla="*/ 12 w 230"/>
              <a:gd name="T7" fmla="*/ 285 h 503"/>
              <a:gd name="T8" fmla="*/ 23 w 230"/>
              <a:gd name="T9" fmla="*/ 240 h 503"/>
              <a:gd name="T10" fmla="*/ 57 w 230"/>
              <a:gd name="T11" fmla="*/ 251 h 503"/>
              <a:gd name="T12" fmla="*/ 172 w 230"/>
              <a:gd name="T13" fmla="*/ 388 h 503"/>
              <a:gd name="T14" fmla="*/ 172 w 230"/>
              <a:gd name="T15" fmla="*/ 331 h 503"/>
              <a:gd name="T16" fmla="*/ 35 w 230"/>
              <a:gd name="T17" fmla="*/ 57 h 503"/>
              <a:gd name="T18" fmla="*/ 46 w 230"/>
              <a:gd name="T19" fmla="*/ 11 h 503"/>
              <a:gd name="T20" fmla="*/ 92 w 230"/>
              <a:gd name="T21" fmla="*/ 23 h 503"/>
              <a:gd name="T22" fmla="*/ 229 w 230"/>
              <a:gd name="T23" fmla="*/ 308 h 503"/>
              <a:gd name="T24" fmla="*/ 229 w 230"/>
              <a:gd name="T25" fmla="*/ 320 h 503"/>
              <a:gd name="T26" fmla="*/ 229 w 230"/>
              <a:gd name="T27" fmla="*/ 468 h 503"/>
              <a:gd name="T28" fmla="*/ 206 w 230"/>
              <a:gd name="T29" fmla="*/ 502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0" h="503">
                <a:moveTo>
                  <a:pt x="206" y="502"/>
                </a:moveTo>
                <a:lnTo>
                  <a:pt x="206" y="502"/>
                </a:lnTo>
                <a:cubicBezTo>
                  <a:pt x="194" y="502"/>
                  <a:pt x="183" y="502"/>
                  <a:pt x="172" y="491"/>
                </a:cubicBezTo>
                <a:cubicBezTo>
                  <a:pt x="12" y="285"/>
                  <a:pt x="12" y="285"/>
                  <a:pt x="12" y="285"/>
                </a:cubicBezTo>
                <a:cubicBezTo>
                  <a:pt x="0" y="274"/>
                  <a:pt x="0" y="251"/>
                  <a:pt x="23" y="240"/>
                </a:cubicBezTo>
                <a:cubicBezTo>
                  <a:pt x="35" y="228"/>
                  <a:pt x="46" y="228"/>
                  <a:pt x="57" y="251"/>
                </a:cubicBezTo>
                <a:cubicBezTo>
                  <a:pt x="172" y="388"/>
                  <a:pt x="172" y="388"/>
                  <a:pt x="172" y="388"/>
                </a:cubicBezTo>
                <a:cubicBezTo>
                  <a:pt x="172" y="331"/>
                  <a:pt x="172" y="331"/>
                  <a:pt x="172" y="331"/>
                </a:cubicBezTo>
                <a:cubicBezTo>
                  <a:pt x="35" y="57"/>
                  <a:pt x="35" y="57"/>
                  <a:pt x="35" y="57"/>
                </a:cubicBezTo>
                <a:cubicBezTo>
                  <a:pt x="23" y="34"/>
                  <a:pt x="35" y="23"/>
                  <a:pt x="46" y="11"/>
                </a:cubicBezTo>
                <a:cubicBezTo>
                  <a:pt x="57" y="0"/>
                  <a:pt x="80" y="11"/>
                  <a:pt x="92" y="23"/>
                </a:cubicBezTo>
                <a:cubicBezTo>
                  <a:pt x="229" y="308"/>
                  <a:pt x="229" y="308"/>
                  <a:pt x="229" y="308"/>
                </a:cubicBezTo>
                <a:lnTo>
                  <a:pt x="229" y="320"/>
                </a:lnTo>
                <a:cubicBezTo>
                  <a:pt x="229" y="468"/>
                  <a:pt x="229" y="468"/>
                  <a:pt x="229" y="468"/>
                </a:cubicBezTo>
                <a:cubicBezTo>
                  <a:pt x="229" y="491"/>
                  <a:pt x="229" y="502"/>
                  <a:pt x="206" y="50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15">
            <a:extLst>
              <a:ext uri="{FF2B5EF4-FFF2-40B4-BE49-F238E27FC236}">
                <a16:creationId xmlns:a16="http://schemas.microsoft.com/office/drawing/2014/main" id="{4801A7E5-36FA-BB41-A668-E7BC9349B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7821" y="3998982"/>
            <a:ext cx="172104" cy="393379"/>
          </a:xfrm>
          <a:custGeom>
            <a:avLst/>
            <a:gdLst>
              <a:gd name="T0" fmla="*/ 34 w 218"/>
              <a:gd name="T1" fmla="*/ 491 h 492"/>
              <a:gd name="T2" fmla="*/ 34 w 218"/>
              <a:gd name="T3" fmla="*/ 491 h 492"/>
              <a:gd name="T4" fmla="*/ 23 w 218"/>
              <a:gd name="T5" fmla="*/ 491 h 492"/>
              <a:gd name="T6" fmla="*/ 0 w 218"/>
              <a:gd name="T7" fmla="*/ 457 h 492"/>
              <a:gd name="T8" fmla="*/ 0 w 218"/>
              <a:gd name="T9" fmla="*/ 309 h 492"/>
              <a:gd name="T10" fmla="*/ 12 w 218"/>
              <a:gd name="T11" fmla="*/ 297 h 492"/>
              <a:gd name="T12" fmla="*/ 137 w 218"/>
              <a:gd name="T13" fmla="*/ 23 h 492"/>
              <a:gd name="T14" fmla="*/ 183 w 218"/>
              <a:gd name="T15" fmla="*/ 12 h 492"/>
              <a:gd name="T16" fmla="*/ 194 w 218"/>
              <a:gd name="T17" fmla="*/ 57 h 492"/>
              <a:gd name="T18" fmla="*/ 69 w 218"/>
              <a:gd name="T19" fmla="*/ 320 h 492"/>
              <a:gd name="T20" fmla="*/ 69 w 218"/>
              <a:gd name="T21" fmla="*/ 377 h 492"/>
              <a:gd name="T22" fmla="*/ 160 w 218"/>
              <a:gd name="T23" fmla="*/ 251 h 492"/>
              <a:gd name="T24" fmla="*/ 206 w 218"/>
              <a:gd name="T25" fmla="*/ 240 h 492"/>
              <a:gd name="T26" fmla="*/ 206 w 218"/>
              <a:gd name="T27" fmla="*/ 286 h 492"/>
              <a:gd name="T28" fmla="*/ 57 w 218"/>
              <a:gd name="T29" fmla="*/ 480 h 492"/>
              <a:gd name="T30" fmla="*/ 34 w 218"/>
              <a:gd name="T31" fmla="*/ 49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8" h="492">
                <a:moveTo>
                  <a:pt x="34" y="491"/>
                </a:moveTo>
                <a:lnTo>
                  <a:pt x="34" y="491"/>
                </a:lnTo>
                <a:lnTo>
                  <a:pt x="23" y="491"/>
                </a:lnTo>
                <a:cubicBezTo>
                  <a:pt x="12" y="491"/>
                  <a:pt x="0" y="480"/>
                  <a:pt x="0" y="457"/>
                </a:cubicBezTo>
                <a:cubicBezTo>
                  <a:pt x="0" y="309"/>
                  <a:pt x="0" y="309"/>
                  <a:pt x="0" y="309"/>
                </a:cubicBezTo>
                <a:cubicBezTo>
                  <a:pt x="0" y="309"/>
                  <a:pt x="0" y="297"/>
                  <a:pt x="12" y="297"/>
                </a:cubicBezTo>
                <a:cubicBezTo>
                  <a:pt x="137" y="23"/>
                  <a:pt x="137" y="23"/>
                  <a:pt x="137" y="23"/>
                </a:cubicBezTo>
                <a:cubicBezTo>
                  <a:pt x="149" y="12"/>
                  <a:pt x="171" y="0"/>
                  <a:pt x="183" y="12"/>
                </a:cubicBezTo>
                <a:cubicBezTo>
                  <a:pt x="194" y="23"/>
                  <a:pt x="206" y="35"/>
                  <a:pt x="194" y="57"/>
                </a:cubicBezTo>
                <a:cubicBezTo>
                  <a:pt x="69" y="320"/>
                  <a:pt x="69" y="320"/>
                  <a:pt x="69" y="320"/>
                </a:cubicBezTo>
                <a:cubicBezTo>
                  <a:pt x="69" y="377"/>
                  <a:pt x="69" y="377"/>
                  <a:pt x="69" y="377"/>
                </a:cubicBezTo>
                <a:cubicBezTo>
                  <a:pt x="160" y="251"/>
                  <a:pt x="160" y="251"/>
                  <a:pt x="160" y="251"/>
                </a:cubicBezTo>
                <a:cubicBezTo>
                  <a:pt x="171" y="240"/>
                  <a:pt x="194" y="229"/>
                  <a:pt x="206" y="240"/>
                </a:cubicBezTo>
                <a:cubicBezTo>
                  <a:pt x="217" y="251"/>
                  <a:pt x="217" y="274"/>
                  <a:pt x="206" y="286"/>
                </a:cubicBezTo>
                <a:cubicBezTo>
                  <a:pt x="57" y="480"/>
                  <a:pt x="57" y="480"/>
                  <a:pt x="57" y="480"/>
                </a:cubicBezTo>
                <a:cubicBezTo>
                  <a:pt x="57" y="491"/>
                  <a:pt x="46" y="491"/>
                  <a:pt x="34" y="4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16">
            <a:extLst>
              <a:ext uri="{FF2B5EF4-FFF2-40B4-BE49-F238E27FC236}">
                <a16:creationId xmlns:a16="http://schemas.microsoft.com/office/drawing/2014/main" id="{42A92329-A4B6-524C-B047-D7887893C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0999" y="4188646"/>
            <a:ext cx="154542" cy="101856"/>
          </a:xfrm>
          <a:custGeom>
            <a:avLst/>
            <a:gdLst>
              <a:gd name="T0" fmla="*/ 171 w 195"/>
              <a:gd name="T1" fmla="*/ 126 h 127"/>
              <a:gd name="T2" fmla="*/ 171 w 195"/>
              <a:gd name="T3" fmla="*/ 126 h 127"/>
              <a:gd name="T4" fmla="*/ 23 w 195"/>
              <a:gd name="T5" fmla="*/ 126 h 127"/>
              <a:gd name="T6" fmla="*/ 0 w 195"/>
              <a:gd name="T7" fmla="*/ 91 h 127"/>
              <a:gd name="T8" fmla="*/ 0 w 195"/>
              <a:gd name="T9" fmla="*/ 34 h 127"/>
              <a:gd name="T10" fmla="*/ 23 w 195"/>
              <a:gd name="T11" fmla="*/ 0 h 127"/>
              <a:gd name="T12" fmla="*/ 171 w 195"/>
              <a:gd name="T13" fmla="*/ 0 h 127"/>
              <a:gd name="T14" fmla="*/ 194 w 195"/>
              <a:gd name="T15" fmla="*/ 34 h 127"/>
              <a:gd name="T16" fmla="*/ 194 w 195"/>
              <a:gd name="T17" fmla="*/ 91 h 127"/>
              <a:gd name="T18" fmla="*/ 171 w 195"/>
              <a:gd name="T19" fmla="*/ 126 h 127"/>
              <a:gd name="T20" fmla="*/ 57 w 195"/>
              <a:gd name="T21" fmla="*/ 69 h 127"/>
              <a:gd name="T22" fmla="*/ 57 w 195"/>
              <a:gd name="T23" fmla="*/ 69 h 127"/>
              <a:gd name="T24" fmla="*/ 137 w 195"/>
              <a:gd name="T25" fmla="*/ 69 h 127"/>
              <a:gd name="T26" fmla="*/ 137 w 195"/>
              <a:gd name="T27" fmla="*/ 57 h 127"/>
              <a:gd name="T28" fmla="*/ 57 w 195"/>
              <a:gd name="T29" fmla="*/ 57 h 127"/>
              <a:gd name="T30" fmla="*/ 57 w 195"/>
              <a:gd name="T31" fmla="*/ 69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5" h="127">
                <a:moveTo>
                  <a:pt x="171" y="126"/>
                </a:moveTo>
                <a:lnTo>
                  <a:pt x="171" y="126"/>
                </a:lnTo>
                <a:cubicBezTo>
                  <a:pt x="23" y="126"/>
                  <a:pt x="23" y="126"/>
                  <a:pt x="23" y="126"/>
                </a:cubicBezTo>
                <a:cubicBezTo>
                  <a:pt x="11" y="126"/>
                  <a:pt x="0" y="114"/>
                  <a:pt x="0" y="91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1"/>
                  <a:pt x="11" y="0"/>
                  <a:pt x="23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83" y="0"/>
                  <a:pt x="194" y="11"/>
                  <a:pt x="194" y="34"/>
                </a:cubicBezTo>
                <a:cubicBezTo>
                  <a:pt x="194" y="91"/>
                  <a:pt x="194" y="91"/>
                  <a:pt x="194" y="91"/>
                </a:cubicBezTo>
                <a:cubicBezTo>
                  <a:pt x="194" y="114"/>
                  <a:pt x="183" y="126"/>
                  <a:pt x="171" y="126"/>
                </a:cubicBezTo>
                <a:close/>
                <a:moveTo>
                  <a:pt x="57" y="69"/>
                </a:moveTo>
                <a:lnTo>
                  <a:pt x="57" y="69"/>
                </a:lnTo>
                <a:cubicBezTo>
                  <a:pt x="137" y="69"/>
                  <a:pt x="137" y="69"/>
                  <a:pt x="137" y="69"/>
                </a:cubicBezTo>
                <a:cubicBezTo>
                  <a:pt x="137" y="57"/>
                  <a:pt x="137" y="57"/>
                  <a:pt x="137" y="57"/>
                </a:cubicBezTo>
                <a:cubicBezTo>
                  <a:pt x="57" y="57"/>
                  <a:pt x="57" y="57"/>
                  <a:pt x="57" y="57"/>
                </a:cubicBezTo>
                <a:lnTo>
                  <a:pt x="57" y="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17">
            <a:extLst>
              <a:ext uri="{FF2B5EF4-FFF2-40B4-BE49-F238E27FC236}">
                <a16:creationId xmlns:a16="http://schemas.microsoft.com/office/drawing/2014/main" id="{90B8648A-E06E-A64D-BEC5-033B57372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0999" y="3591554"/>
            <a:ext cx="154542" cy="154542"/>
          </a:xfrm>
          <a:custGeom>
            <a:avLst/>
            <a:gdLst>
              <a:gd name="T0" fmla="*/ 103 w 195"/>
              <a:gd name="T1" fmla="*/ 194 h 195"/>
              <a:gd name="T2" fmla="*/ 103 w 195"/>
              <a:gd name="T3" fmla="*/ 194 h 195"/>
              <a:gd name="T4" fmla="*/ 0 w 195"/>
              <a:gd name="T5" fmla="*/ 102 h 195"/>
              <a:gd name="T6" fmla="*/ 103 w 195"/>
              <a:gd name="T7" fmla="*/ 0 h 195"/>
              <a:gd name="T8" fmla="*/ 194 w 195"/>
              <a:gd name="T9" fmla="*/ 102 h 195"/>
              <a:gd name="T10" fmla="*/ 103 w 195"/>
              <a:gd name="T11" fmla="*/ 194 h 195"/>
              <a:gd name="T12" fmla="*/ 103 w 195"/>
              <a:gd name="T13" fmla="*/ 68 h 195"/>
              <a:gd name="T14" fmla="*/ 103 w 195"/>
              <a:gd name="T15" fmla="*/ 68 h 195"/>
              <a:gd name="T16" fmla="*/ 68 w 195"/>
              <a:gd name="T17" fmla="*/ 102 h 195"/>
              <a:gd name="T18" fmla="*/ 103 w 195"/>
              <a:gd name="T19" fmla="*/ 125 h 195"/>
              <a:gd name="T20" fmla="*/ 125 w 195"/>
              <a:gd name="T21" fmla="*/ 102 h 195"/>
              <a:gd name="T22" fmla="*/ 103 w 195"/>
              <a:gd name="T23" fmla="*/ 68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5" h="195">
                <a:moveTo>
                  <a:pt x="103" y="194"/>
                </a:moveTo>
                <a:lnTo>
                  <a:pt x="103" y="194"/>
                </a:lnTo>
                <a:cubicBezTo>
                  <a:pt x="46" y="194"/>
                  <a:pt x="0" y="148"/>
                  <a:pt x="0" y="102"/>
                </a:cubicBezTo>
                <a:cubicBezTo>
                  <a:pt x="0" y="45"/>
                  <a:pt x="46" y="0"/>
                  <a:pt x="103" y="0"/>
                </a:cubicBezTo>
                <a:cubicBezTo>
                  <a:pt x="148" y="0"/>
                  <a:pt x="194" y="45"/>
                  <a:pt x="194" y="102"/>
                </a:cubicBezTo>
                <a:cubicBezTo>
                  <a:pt x="194" y="148"/>
                  <a:pt x="148" y="194"/>
                  <a:pt x="103" y="194"/>
                </a:cubicBezTo>
                <a:close/>
                <a:moveTo>
                  <a:pt x="103" y="68"/>
                </a:moveTo>
                <a:lnTo>
                  <a:pt x="103" y="68"/>
                </a:lnTo>
                <a:cubicBezTo>
                  <a:pt x="80" y="68"/>
                  <a:pt x="68" y="79"/>
                  <a:pt x="68" y="102"/>
                </a:cubicBezTo>
                <a:cubicBezTo>
                  <a:pt x="68" y="114"/>
                  <a:pt x="80" y="125"/>
                  <a:pt x="103" y="125"/>
                </a:cubicBezTo>
                <a:cubicBezTo>
                  <a:pt x="114" y="125"/>
                  <a:pt x="125" y="114"/>
                  <a:pt x="125" y="102"/>
                </a:cubicBezTo>
                <a:cubicBezTo>
                  <a:pt x="125" y="79"/>
                  <a:pt x="114" y="68"/>
                  <a:pt x="103" y="6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18">
            <a:extLst>
              <a:ext uri="{FF2B5EF4-FFF2-40B4-BE49-F238E27FC236}">
                <a16:creationId xmlns:a16="http://schemas.microsoft.com/office/drawing/2014/main" id="{FD8C67C7-7EA1-FF46-AAAD-430DCADD6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682" y="4009518"/>
            <a:ext cx="45661" cy="382843"/>
          </a:xfrm>
          <a:custGeom>
            <a:avLst/>
            <a:gdLst>
              <a:gd name="T0" fmla="*/ 23 w 58"/>
              <a:gd name="T1" fmla="*/ 479 h 480"/>
              <a:gd name="T2" fmla="*/ 23 w 58"/>
              <a:gd name="T3" fmla="*/ 479 h 480"/>
              <a:gd name="T4" fmla="*/ 0 w 58"/>
              <a:gd name="T5" fmla="*/ 445 h 480"/>
              <a:gd name="T6" fmla="*/ 0 w 58"/>
              <a:gd name="T7" fmla="*/ 23 h 480"/>
              <a:gd name="T8" fmla="*/ 23 w 58"/>
              <a:gd name="T9" fmla="*/ 0 h 480"/>
              <a:gd name="T10" fmla="*/ 57 w 58"/>
              <a:gd name="T11" fmla="*/ 23 h 480"/>
              <a:gd name="T12" fmla="*/ 57 w 58"/>
              <a:gd name="T13" fmla="*/ 445 h 480"/>
              <a:gd name="T14" fmla="*/ 23 w 58"/>
              <a:gd name="T15" fmla="*/ 479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" h="480">
                <a:moveTo>
                  <a:pt x="23" y="479"/>
                </a:moveTo>
                <a:lnTo>
                  <a:pt x="23" y="479"/>
                </a:lnTo>
                <a:cubicBezTo>
                  <a:pt x="12" y="479"/>
                  <a:pt x="0" y="468"/>
                  <a:pt x="0" y="44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2" y="0"/>
                  <a:pt x="23" y="0"/>
                </a:cubicBezTo>
                <a:cubicBezTo>
                  <a:pt x="46" y="0"/>
                  <a:pt x="57" y="11"/>
                  <a:pt x="57" y="23"/>
                </a:cubicBezTo>
                <a:cubicBezTo>
                  <a:pt x="57" y="445"/>
                  <a:pt x="57" y="445"/>
                  <a:pt x="57" y="445"/>
                </a:cubicBezTo>
                <a:cubicBezTo>
                  <a:pt x="57" y="468"/>
                  <a:pt x="46" y="479"/>
                  <a:pt x="23" y="4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19">
            <a:extLst>
              <a:ext uri="{FF2B5EF4-FFF2-40B4-BE49-F238E27FC236}">
                <a16:creationId xmlns:a16="http://schemas.microsoft.com/office/drawing/2014/main" id="{A4D09CBF-6F37-4549-8E3C-F29BFE83E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4910" y="5881579"/>
            <a:ext cx="874566" cy="663825"/>
          </a:xfrm>
          <a:custGeom>
            <a:avLst/>
            <a:gdLst>
              <a:gd name="T0" fmla="*/ 992 w 1096"/>
              <a:gd name="T1" fmla="*/ 833 h 834"/>
              <a:gd name="T2" fmla="*/ 992 w 1096"/>
              <a:gd name="T3" fmla="*/ 833 h 834"/>
              <a:gd name="T4" fmla="*/ 91 w 1096"/>
              <a:gd name="T5" fmla="*/ 833 h 834"/>
              <a:gd name="T6" fmla="*/ 0 w 1096"/>
              <a:gd name="T7" fmla="*/ 742 h 834"/>
              <a:gd name="T8" fmla="*/ 0 w 1096"/>
              <a:gd name="T9" fmla="*/ 91 h 834"/>
              <a:gd name="T10" fmla="*/ 91 w 1096"/>
              <a:gd name="T11" fmla="*/ 0 h 834"/>
              <a:gd name="T12" fmla="*/ 992 w 1096"/>
              <a:gd name="T13" fmla="*/ 0 h 834"/>
              <a:gd name="T14" fmla="*/ 1095 w 1096"/>
              <a:gd name="T15" fmla="*/ 91 h 834"/>
              <a:gd name="T16" fmla="*/ 1095 w 1096"/>
              <a:gd name="T17" fmla="*/ 742 h 834"/>
              <a:gd name="T18" fmla="*/ 992 w 1096"/>
              <a:gd name="T19" fmla="*/ 833 h 834"/>
              <a:gd name="T20" fmla="*/ 91 w 1096"/>
              <a:gd name="T21" fmla="*/ 68 h 834"/>
              <a:gd name="T22" fmla="*/ 91 w 1096"/>
              <a:gd name="T23" fmla="*/ 68 h 834"/>
              <a:gd name="T24" fmla="*/ 69 w 1096"/>
              <a:gd name="T25" fmla="*/ 91 h 834"/>
              <a:gd name="T26" fmla="*/ 69 w 1096"/>
              <a:gd name="T27" fmla="*/ 742 h 834"/>
              <a:gd name="T28" fmla="*/ 91 w 1096"/>
              <a:gd name="T29" fmla="*/ 765 h 834"/>
              <a:gd name="T30" fmla="*/ 992 w 1096"/>
              <a:gd name="T31" fmla="*/ 765 h 834"/>
              <a:gd name="T32" fmla="*/ 1027 w 1096"/>
              <a:gd name="T33" fmla="*/ 742 h 834"/>
              <a:gd name="T34" fmla="*/ 1027 w 1096"/>
              <a:gd name="T35" fmla="*/ 91 h 834"/>
              <a:gd name="T36" fmla="*/ 992 w 1096"/>
              <a:gd name="T37" fmla="*/ 68 h 834"/>
              <a:gd name="T38" fmla="*/ 91 w 1096"/>
              <a:gd name="T39" fmla="*/ 68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96" h="834">
                <a:moveTo>
                  <a:pt x="992" y="833"/>
                </a:moveTo>
                <a:lnTo>
                  <a:pt x="992" y="833"/>
                </a:lnTo>
                <a:cubicBezTo>
                  <a:pt x="91" y="833"/>
                  <a:pt x="91" y="833"/>
                  <a:pt x="91" y="833"/>
                </a:cubicBezTo>
                <a:cubicBezTo>
                  <a:pt x="46" y="833"/>
                  <a:pt x="0" y="788"/>
                  <a:pt x="0" y="742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46"/>
                  <a:pt x="46" y="0"/>
                  <a:pt x="91" y="0"/>
                </a:cubicBezTo>
                <a:cubicBezTo>
                  <a:pt x="992" y="0"/>
                  <a:pt x="992" y="0"/>
                  <a:pt x="992" y="0"/>
                </a:cubicBezTo>
                <a:cubicBezTo>
                  <a:pt x="1049" y="0"/>
                  <a:pt x="1095" y="46"/>
                  <a:pt x="1095" y="91"/>
                </a:cubicBezTo>
                <a:cubicBezTo>
                  <a:pt x="1095" y="742"/>
                  <a:pt x="1095" y="742"/>
                  <a:pt x="1095" y="742"/>
                </a:cubicBezTo>
                <a:cubicBezTo>
                  <a:pt x="1095" y="788"/>
                  <a:pt x="1049" y="833"/>
                  <a:pt x="992" y="833"/>
                </a:cubicBezTo>
                <a:close/>
                <a:moveTo>
                  <a:pt x="91" y="68"/>
                </a:moveTo>
                <a:lnTo>
                  <a:pt x="91" y="68"/>
                </a:lnTo>
                <a:cubicBezTo>
                  <a:pt x="80" y="68"/>
                  <a:pt x="69" y="80"/>
                  <a:pt x="69" y="91"/>
                </a:cubicBezTo>
                <a:cubicBezTo>
                  <a:pt x="69" y="742"/>
                  <a:pt x="69" y="742"/>
                  <a:pt x="69" y="742"/>
                </a:cubicBezTo>
                <a:cubicBezTo>
                  <a:pt x="69" y="753"/>
                  <a:pt x="80" y="765"/>
                  <a:pt x="91" y="765"/>
                </a:cubicBezTo>
                <a:cubicBezTo>
                  <a:pt x="992" y="765"/>
                  <a:pt x="992" y="765"/>
                  <a:pt x="992" y="765"/>
                </a:cubicBezTo>
                <a:cubicBezTo>
                  <a:pt x="1015" y="765"/>
                  <a:pt x="1027" y="753"/>
                  <a:pt x="1027" y="742"/>
                </a:cubicBezTo>
                <a:cubicBezTo>
                  <a:pt x="1027" y="91"/>
                  <a:pt x="1027" y="91"/>
                  <a:pt x="1027" y="91"/>
                </a:cubicBezTo>
                <a:cubicBezTo>
                  <a:pt x="1027" y="80"/>
                  <a:pt x="1015" y="68"/>
                  <a:pt x="992" y="68"/>
                </a:cubicBezTo>
                <a:lnTo>
                  <a:pt x="91" y="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20">
            <a:extLst>
              <a:ext uri="{FF2B5EF4-FFF2-40B4-BE49-F238E27FC236}">
                <a16:creationId xmlns:a16="http://schemas.microsoft.com/office/drawing/2014/main" id="{F1FE574B-2C9F-F343-BE30-FC31E7801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3054" y="5779721"/>
            <a:ext cx="1071253" cy="864028"/>
          </a:xfrm>
          <a:custGeom>
            <a:avLst/>
            <a:gdLst>
              <a:gd name="T0" fmla="*/ 1243 w 1347"/>
              <a:gd name="T1" fmla="*/ 1085 h 1086"/>
              <a:gd name="T2" fmla="*/ 1243 w 1347"/>
              <a:gd name="T3" fmla="*/ 1085 h 1086"/>
              <a:gd name="T4" fmla="*/ 91 w 1347"/>
              <a:gd name="T5" fmla="*/ 1085 h 1086"/>
              <a:gd name="T6" fmla="*/ 0 w 1347"/>
              <a:gd name="T7" fmla="*/ 994 h 1086"/>
              <a:gd name="T8" fmla="*/ 0 w 1347"/>
              <a:gd name="T9" fmla="*/ 92 h 1086"/>
              <a:gd name="T10" fmla="*/ 91 w 1347"/>
              <a:gd name="T11" fmla="*/ 0 h 1086"/>
              <a:gd name="T12" fmla="*/ 1243 w 1347"/>
              <a:gd name="T13" fmla="*/ 0 h 1086"/>
              <a:gd name="T14" fmla="*/ 1346 w 1347"/>
              <a:gd name="T15" fmla="*/ 92 h 1086"/>
              <a:gd name="T16" fmla="*/ 1346 w 1347"/>
              <a:gd name="T17" fmla="*/ 994 h 1086"/>
              <a:gd name="T18" fmla="*/ 1243 w 1347"/>
              <a:gd name="T19" fmla="*/ 1085 h 1086"/>
              <a:gd name="T20" fmla="*/ 91 w 1347"/>
              <a:gd name="T21" fmla="*/ 57 h 1086"/>
              <a:gd name="T22" fmla="*/ 91 w 1347"/>
              <a:gd name="T23" fmla="*/ 57 h 1086"/>
              <a:gd name="T24" fmla="*/ 68 w 1347"/>
              <a:gd name="T25" fmla="*/ 92 h 1086"/>
              <a:gd name="T26" fmla="*/ 68 w 1347"/>
              <a:gd name="T27" fmla="*/ 994 h 1086"/>
              <a:gd name="T28" fmla="*/ 91 w 1347"/>
              <a:gd name="T29" fmla="*/ 1028 h 1086"/>
              <a:gd name="T30" fmla="*/ 1243 w 1347"/>
              <a:gd name="T31" fmla="*/ 1028 h 1086"/>
              <a:gd name="T32" fmla="*/ 1277 w 1347"/>
              <a:gd name="T33" fmla="*/ 994 h 1086"/>
              <a:gd name="T34" fmla="*/ 1277 w 1347"/>
              <a:gd name="T35" fmla="*/ 92 h 1086"/>
              <a:gd name="T36" fmla="*/ 1243 w 1347"/>
              <a:gd name="T37" fmla="*/ 57 h 1086"/>
              <a:gd name="T38" fmla="*/ 91 w 1347"/>
              <a:gd name="T39" fmla="*/ 57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47" h="1086">
                <a:moveTo>
                  <a:pt x="1243" y="1085"/>
                </a:moveTo>
                <a:lnTo>
                  <a:pt x="1243" y="1085"/>
                </a:lnTo>
                <a:cubicBezTo>
                  <a:pt x="91" y="1085"/>
                  <a:pt x="91" y="1085"/>
                  <a:pt x="91" y="1085"/>
                </a:cubicBezTo>
                <a:cubicBezTo>
                  <a:pt x="45" y="1085"/>
                  <a:pt x="0" y="1051"/>
                  <a:pt x="0" y="994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46"/>
                  <a:pt x="45" y="0"/>
                  <a:pt x="91" y="0"/>
                </a:cubicBezTo>
                <a:cubicBezTo>
                  <a:pt x="1243" y="0"/>
                  <a:pt x="1243" y="0"/>
                  <a:pt x="1243" y="0"/>
                </a:cubicBezTo>
                <a:cubicBezTo>
                  <a:pt x="1300" y="0"/>
                  <a:pt x="1346" y="46"/>
                  <a:pt x="1346" y="92"/>
                </a:cubicBezTo>
                <a:cubicBezTo>
                  <a:pt x="1346" y="994"/>
                  <a:pt x="1346" y="994"/>
                  <a:pt x="1346" y="994"/>
                </a:cubicBezTo>
                <a:cubicBezTo>
                  <a:pt x="1346" y="1051"/>
                  <a:pt x="1300" y="1085"/>
                  <a:pt x="1243" y="1085"/>
                </a:cubicBezTo>
                <a:close/>
                <a:moveTo>
                  <a:pt x="91" y="57"/>
                </a:moveTo>
                <a:lnTo>
                  <a:pt x="91" y="57"/>
                </a:lnTo>
                <a:cubicBezTo>
                  <a:pt x="79" y="57"/>
                  <a:pt x="68" y="80"/>
                  <a:pt x="68" y="92"/>
                </a:cubicBezTo>
                <a:cubicBezTo>
                  <a:pt x="68" y="994"/>
                  <a:pt x="68" y="994"/>
                  <a:pt x="68" y="994"/>
                </a:cubicBezTo>
                <a:cubicBezTo>
                  <a:pt x="68" y="1016"/>
                  <a:pt x="79" y="1028"/>
                  <a:pt x="91" y="1028"/>
                </a:cubicBezTo>
                <a:cubicBezTo>
                  <a:pt x="1243" y="1028"/>
                  <a:pt x="1243" y="1028"/>
                  <a:pt x="1243" y="1028"/>
                </a:cubicBezTo>
                <a:cubicBezTo>
                  <a:pt x="1266" y="1028"/>
                  <a:pt x="1277" y="1016"/>
                  <a:pt x="1277" y="994"/>
                </a:cubicBezTo>
                <a:cubicBezTo>
                  <a:pt x="1277" y="92"/>
                  <a:pt x="1277" y="92"/>
                  <a:pt x="1277" y="92"/>
                </a:cubicBezTo>
                <a:cubicBezTo>
                  <a:pt x="1277" y="80"/>
                  <a:pt x="1266" y="57"/>
                  <a:pt x="1243" y="57"/>
                </a:cubicBezTo>
                <a:lnTo>
                  <a:pt x="91" y="5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21">
            <a:extLst>
              <a:ext uri="{FF2B5EF4-FFF2-40B4-BE49-F238E27FC236}">
                <a16:creationId xmlns:a16="http://schemas.microsoft.com/office/drawing/2014/main" id="{4B7B1337-ADE4-E146-B896-78E852BF4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7260" y="6145001"/>
            <a:ext cx="154542" cy="147517"/>
          </a:xfrm>
          <a:custGeom>
            <a:avLst/>
            <a:gdLst>
              <a:gd name="T0" fmla="*/ 103 w 195"/>
              <a:gd name="T1" fmla="*/ 183 h 184"/>
              <a:gd name="T2" fmla="*/ 103 w 195"/>
              <a:gd name="T3" fmla="*/ 183 h 184"/>
              <a:gd name="T4" fmla="*/ 0 w 195"/>
              <a:gd name="T5" fmla="*/ 91 h 184"/>
              <a:gd name="T6" fmla="*/ 103 w 195"/>
              <a:gd name="T7" fmla="*/ 0 h 184"/>
              <a:gd name="T8" fmla="*/ 194 w 195"/>
              <a:gd name="T9" fmla="*/ 91 h 184"/>
              <a:gd name="T10" fmla="*/ 103 w 195"/>
              <a:gd name="T11" fmla="*/ 183 h 184"/>
              <a:gd name="T12" fmla="*/ 103 w 195"/>
              <a:gd name="T13" fmla="*/ 57 h 184"/>
              <a:gd name="T14" fmla="*/ 103 w 195"/>
              <a:gd name="T15" fmla="*/ 57 h 184"/>
              <a:gd name="T16" fmla="*/ 69 w 195"/>
              <a:gd name="T17" fmla="*/ 91 h 184"/>
              <a:gd name="T18" fmla="*/ 103 w 195"/>
              <a:gd name="T19" fmla="*/ 126 h 184"/>
              <a:gd name="T20" fmla="*/ 137 w 195"/>
              <a:gd name="T21" fmla="*/ 91 h 184"/>
              <a:gd name="T22" fmla="*/ 103 w 195"/>
              <a:gd name="T23" fmla="*/ 57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5" h="184">
                <a:moveTo>
                  <a:pt x="103" y="183"/>
                </a:moveTo>
                <a:lnTo>
                  <a:pt x="103" y="183"/>
                </a:lnTo>
                <a:cubicBezTo>
                  <a:pt x="46" y="183"/>
                  <a:pt x="0" y="148"/>
                  <a:pt x="0" y="91"/>
                </a:cubicBezTo>
                <a:cubicBezTo>
                  <a:pt x="0" y="34"/>
                  <a:pt x="46" y="0"/>
                  <a:pt x="103" y="0"/>
                </a:cubicBezTo>
                <a:cubicBezTo>
                  <a:pt x="149" y="0"/>
                  <a:pt x="194" y="34"/>
                  <a:pt x="194" y="91"/>
                </a:cubicBezTo>
                <a:cubicBezTo>
                  <a:pt x="194" y="148"/>
                  <a:pt x="149" y="183"/>
                  <a:pt x="103" y="183"/>
                </a:cubicBezTo>
                <a:close/>
                <a:moveTo>
                  <a:pt x="103" y="57"/>
                </a:moveTo>
                <a:lnTo>
                  <a:pt x="103" y="57"/>
                </a:lnTo>
                <a:cubicBezTo>
                  <a:pt x="80" y="57"/>
                  <a:pt x="69" y="68"/>
                  <a:pt x="69" y="91"/>
                </a:cubicBezTo>
                <a:cubicBezTo>
                  <a:pt x="69" y="114"/>
                  <a:pt x="80" y="126"/>
                  <a:pt x="103" y="126"/>
                </a:cubicBezTo>
                <a:cubicBezTo>
                  <a:pt x="115" y="126"/>
                  <a:pt x="137" y="114"/>
                  <a:pt x="137" y="91"/>
                </a:cubicBezTo>
                <a:cubicBezTo>
                  <a:pt x="137" y="68"/>
                  <a:pt x="115" y="57"/>
                  <a:pt x="103" y="5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22">
            <a:extLst>
              <a:ext uri="{FF2B5EF4-FFF2-40B4-BE49-F238E27FC236}">
                <a16:creationId xmlns:a16="http://schemas.microsoft.com/office/drawing/2014/main" id="{2955F407-384B-DE4C-A5B2-8FB93E7B5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3254" y="5990459"/>
            <a:ext cx="453089" cy="456600"/>
          </a:xfrm>
          <a:custGeom>
            <a:avLst/>
            <a:gdLst>
              <a:gd name="T0" fmla="*/ 285 w 571"/>
              <a:gd name="T1" fmla="*/ 571 h 572"/>
              <a:gd name="T2" fmla="*/ 285 w 571"/>
              <a:gd name="T3" fmla="*/ 571 h 572"/>
              <a:gd name="T4" fmla="*/ 0 w 571"/>
              <a:gd name="T5" fmla="*/ 285 h 572"/>
              <a:gd name="T6" fmla="*/ 285 w 571"/>
              <a:gd name="T7" fmla="*/ 0 h 572"/>
              <a:gd name="T8" fmla="*/ 570 w 571"/>
              <a:gd name="T9" fmla="*/ 285 h 572"/>
              <a:gd name="T10" fmla="*/ 285 w 571"/>
              <a:gd name="T11" fmla="*/ 571 h 572"/>
              <a:gd name="T12" fmla="*/ 285 w 571"/>
              <a:gd name="T13" fmla="*/ 57 h 572"/>
              <a:gd name="T14" fmla="*/ 285 w 571"/>
              <a:gd name="T15" fmla="*/ 57 h 572"/>
              <a:gd name="T16" fmla="*/ 57 w 571"/>
              <a:gd name="T17" fmla="*/ 285 h 572"/>
              <a:gd name="T18" fmla="*/ 285 w 571"/>
              <a:gd name="T19" fmla="*/ 502 h 572"/>
              <a:gd name="T20" fmla="*/ 501 w 571"/>
              <a:gd name="T21" fmla="*/ 285 h 572"/>
              <a:gd name="T22" fmla="*/ 285 w 571"/>
              <a:gd name="T23" fmla="*/ 57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71" h="572">
                <a:moveTo>
                  <a:pt x="285" y="571"/>
                </a:moveTo>
                <a:lnTo>
                  <a:pt x="285" y="571"/>
                </a:lnTo>
                <a:cubicBezTo>
                  <a:pt x="125" y="571"/>
                  <a:pt x="0" y="445"/>
                  <a:pt x="0" y="285"/>
                </a:cubicBezTo>
                <a:cubicBezTo>
                  <a:pt x="0" y="125"/>
                  <a:pt x="125" y="0"/>
                  <a:pt x="285" y="0"/>
                </a:cubicBezTo>
                <a:cubicBezTo>
                  <a:pt x="433" y="0"/>
                  <a:pt x="570" y="125"/>
                  <a:pt x="570" y="285"/>
                </a:cubicBezTo>
                <a:cubicBezTo>
                  <a:pt x="570" y="445"/>
                  <a:pt x="433" y="571"/>
                  <a:pt x="285" y="571"/>
                </a:cubicBezTo>
                <a:close/>
                <a:moveTo>
                  <a:pt x="285" y="57"/>
                </a:moveTo>
                <a:lnTo>
                  <a:pt x="285" y="57"/>
                </a:lnTo>
                <a:cubicBezTo>
                  <a:pt x="160" y="57"/>
                  <a:pt x="57" y="160"/>
                  <a:pt x="57" y="285"/>
                </a:cubicBezTo>
                <a:cubicBezTo>
                  <a:pt x="57" y="411"/>
                  <a:pt x="160" y="502"/>
                  <a:pt x="285" y="502"/>
                </a:cubicBezTo>
                <a:cubicBezTo>
                  <a:pt x="399" y="502"/>
                  <a:pt x="501" y="411"/>
                  <a:pt x="501" y="285"/>
                </a:cubicBezTo>
                <a:cubicBezTo>
                  <a:pt x="501" y="160"/>
                  <a:pt x="399" y="57"/>
                  <a:pt x="285" y="5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23">
            <a:extLst>
              <a:ext uri="{FF2B5EF4-FFF2-40B4-BE49-F238E27FC236}">
                <a16:creationId xmlns:a16="http://schemas.microsoft.com/office/drawing/2014/main" id="{26AA7F99-EE39-8049-8463-C1FD598D7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3457" y="6053681"/>
            <a:ext cx="45659" cy="73760"/>
          </a:xfrm>
          <a:custGeom>
            <a:avLst/>
            <a:gdLst>
              <a:gd name="T0" fmla="*/ 34 w 58"/>
              <a:gd name="T1" fmla="*/ 91 h 92"/>
              <a:gd name="T2" fmla="*/ 34 w 58"/>
              <a:gd name="T3" fmla="*/ 91 h 92"/>
              <a:gd name="T4" fmla="*/ 0 w 58"/>
              <a:gd name="T5" fmla="*/ 57 h 92"/>
              <a:gd name="T6" fmla="*/ 0 w 58"/>
              <a:gd name="T7" fmla="*/ 34 h 92"/>
              <a:gd name="T8" fmla="*/ 34 w 58"/>
              <a:gd name="T9" fmla="*/ 0 h 92"/>
              <a:gd name="T10" fmla="*/ 57 w 58"/>
              <a:gd name="T11" fmla="*/ 34 h 92"/>
              <a:gd name="T12" fmla="*/ 57 w 58"/>
              <a:gd name="T13" fmla="*/ 57 h 92"/>
              <a:gd name="T14" fmla="*/ 34 w 58"/>
              <a:gd name="T15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" h="92">
                <a:moveTo>
                  <a:pt x="34" y="91"/>
                </a:moveTo>
                <a:lnTo>
                  <a:pt x="34" y="91"/>
                </a:lnTo>
                <a:cubicBezTo>
                  <a:pt x="11" y="91"/>
                  <a:pt x="0" y="80"/>
                  <a:pt x="0" y="57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1"/>
                  <a:pt x="11" y="0"/>
                  <a:pt x="34" y="0"/>
                </a:cubicBezTo>
                <a:cubicBezTo>
                  <a:pt x="46" y="0"/>
                  <a:pt x="57" y="11"/>
                  <a:pt x="57" y="34"/>
                </a:cubicBezTo>
                <a:cubicBezTo>
                  <a:pt x="57" y="57"/>
                  <a:pt x="57" y="57"/>
                  <a:pt x="57" y="57"/>
                </a:cubicBezTo>
                <a:cubicBezTo>
                  <a:pt x="57" y="80"/>
                  <a:pt x="46" y="91"/>
                  <a:pt x="34" y="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24">
            <a:extLst>
              <a:ext uri="{FF2B5EF4-FFF2-40B4-BE49-F238E27FC236}">
                <a16:creationId xmlns:a16="http://schemas.microsoft.com/office/drawing/2014/main" id="{43BEDF8C-CAC8-874C-9159-175DE24E8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4239" y="6088804"/>
            <a:ext cx="63222" cy="73760"/>
          </a:xfrm>
          <a:custGeom>
            <a:avLst/>
            <a:gdLst>
              <a:gd name="T0" fmla="*/ 34 w 80"/>
              <a:gd name="T1" fmla="*/ 92 h 93"/>
              <a:gd name="T2" fmla="*/ 34 w 80"/>
              <a:gd name="T3" fmla="*/ 92 h 93"/>
              <a:gd name="T4" fmla="*/ 11 w 80"/>
              <a:gd name="T5" fmla="*/ 80 h 93"/>
              <a:gd name="T6" fmla="*/ 11 w 80"/>
              <a:gd name="T7" fmla="*/ 35 h 93"/>
              <a:gd name="T8" fmla="*/ 34 w 80"/>
              <a:gd name="T9" fmla="*/ 12 h 93"/>
              <a:gd name="T10" fmla="*/ 67 w 80"/>
              <a:gd name="T11" fmla="*/ 12 h 93"/>
              <a:gd name="T12" fmla="*/ 67 w 80"/>
              <a:gd name="T13" fmla="*/ 58 h 93"/>
              <a:gd name="T14" fmla="*/ 45 w 80"/>
              <a:gd name="T15" fmla="*/ 80 h 93"/>
              <a:gd name="T16" fmla="*/ 34 w 80"/>
              <a:gd name="T17" fmla="*/ 9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" h="93">
                <a:moveTo>
                  <a:pt x="34" y="92"/>
                </a:moveTo>
                <a:lnTo>
                  <a:pt x="34" y="92"/>
                </a:lnTo>
                <a:cubicBezTo>
                  <a:pt x="22" y="92"/>
                  <a:pt x="11" y="80"/>
                  <a:pt x="11" y="80"/>
                </a:cubicBezTo>
                <a:cubicBezTo>
                  <a:pt x="0" y="69"/>
                  <a:pt x="0" y="46"/>
                  <a:pt x="11" y="35"/>
                </a:cubicBezTo>
                <a:cubicBezTo>
                  <a:pt x="34" y="12"/>
                  <a:pt x="34" y="12"/>
                  <a:pt x="34" y="12"/>
                </a:cubicBezTo>
                <a:cubicBezTo>
                  <a:pt x="45" y="0"/>
                  <a:pt x="57" y="0"/>
                  <a:pt x="67" y="12"/>
                </a:cubicBezTo>
                <a:cubicBezTo>
                  <a:pt x="79" y="23"/>
                  <a:pt x="79" y="46"/>
                  <a:pt x="67" y="58"/>
                </a:cubicBezTo>
                <a:cubicBezTo>
                  <a:pt x="45" y="80"/>
                  <a:pt x="45" y="80"/>
                  <a:pt x="45" y="80"/>
                </a:cubicBezTo>
                <a:lnTo>
                  <a:pt x="34" y="9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25">
            <a:extLst>
              <a:ext uri="{FF2B5EF4-FFF2-40B4-BE49-F238E27FC236}">
                <a16:creationId xmlns:a16="http://schemas.microsoft.com/office/drawing/2014/main" id="{A2193CF6-0DC3-8045-A523-919CF9EFF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2875" y="6190662"/>
            <a:ext cx="73757" cy="45659"/>
          </a:xfrm>
          <a:custGeom>
            <a:avLst/>
            <a:gdLst>
              <a:gd name="T0" fmla="*/ 56 w 92"/>
              <a:gd name="T1" fmla="*/ 57 h 58"/>
              <a:gd name="T2" fmla="*/ 56 w 92"/>
              <a:gd name="T3" fmla="*/ 57 h 58"/>
              <a:gd name="T4" fmla="*/ 22 w 92"/>
              <a:gd name="T5" fmla="*/ 57 h 58"/>
              <a:gd name="T6" fmla="*/ 0 w 92"/>
              <a:gd name="T7" fmla="*/ 34 h 58"/>
              <a:gd name="T8" fmla="*/ 22 w 92"/>
              <a:gd name="T9" fmla="*/ 0 h 58"/>
              <a:gd name="T10" fmla="*/ 56 w 92"/>
              <a:gd name="T11" fmla="*/ 0 h 58"/>
              <a:gd name="T12" fmla="*/ 91 w 92"/>
              <a:gd name="T13" fmla="*/ 34 h 58"/>
              <a:gd name="T14" fmla="*/ 56 w 92"/>
              <a:gd name="T15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" h="58">
                <a:moveTo>
                  <a:pt x="56" y="57"/>
                </a:moveTo>
                <a:lnTo>
                  <a:pt x="56" y="57"/>
                </a:lnTo>
                <a:cubicBezTo>
                  <a:pt x="22" y="57"/>
                  <a:pt x="22" y="57"/>
                  <a:pt x="22" y="57"/>
                </a:cubicBezTo>
                <a:cubicBezTo>
                  <a:pt x="12" y="57"/>
                  <a:pt x="0" y="46"/>
                  <a:pt x="0" y="34"/>
                </a:cubicBezTo>
                <a:cubicBezTo>
                  <a:pt x="0" y="11"/>
                  <a:pt x="12" y="0"/>
                  <a:pt x="22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79" y="0"/>
                  <a:pt x="91" y="11"/>
                  <a:pt x="91" y="34"/>
                </a:cubicBezTo>
                <a:cubicBezTo>
                  <a:pt x="91" y="46"/>
                  <a:pt x="79" y="57"/>
                  <a:pt x="56" y="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26">
            <a:extLst>
              <a:ext uri="{FF2B5EF4-FFF2-40B4-BE49-F238E27FC236}">
                <a16:creationId xmlns:a16="http://schemas.microsoft.com/office/drawing/2014/main" id="{C0773FCC-49AD-AB4E-9A7F-FDC96C1C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4239" y="6271444"/>
            <a:ext cx="73760" cy="63222"/>
          </a:xfrm>
          <a:custGeom>
            <a:avLst/>
            <a:gdLst>
              <a:gd name="T0" fmla="*/ 57 w 91"/>
              <a:gd name="T1" fmla="*/ 80 h 81"/>
              <a:gd name="T2" fmla="*/ 57 w 91"/>
              <a:gd name="T3" fmla="*/ 80 h 81"/>
              <a:gd name="T4" fmla="*/ 34 w 91"/>
              <a:gd name="T5" fmla="*/ 80 h 81"/>
              <a:gd name="T6" fmla="*/ 11 w 91"/>
              <a:gd name="T7" fmla="*/ 57 h 81"/>
              <a:gd name="T8" fmla="*/ 11 w 91"/>
              <a:gd name="T9" fmla="*/ 11 h 81"/>
              <a:gd name="T10" fmla="*/ 57 w 91"/>
              <a:gd name="T11" fmla="*/ 11 h 81"/>
              <a:gd name="T12" fmla="*/ 79 w 91"/>
              <a:gd name="T13" fmla="*/ 34 h 81"/>
              <a:gd name="T14" fmla="*/ 79 w 91"/>
              <a:gd name="T15" fmla="*/ 80 h 81"/>
              <a:gd name="T16" fmla="*/ 57 w 91"/>
              <a:gd name="T17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" h="81">
                <a:moveTo>
                  <a:pt x="57" y="80"/>
                </a:moveTo>
                <a:lnTo>
                  <a:pt x="57" y="80"/>
                </a:lnTo>
                <a:cubicBezTo>
                  <a:pt x="45" y="80"/>
                  <a:pt x="34" y="80"/>
                  <a:pt x="34" y="80"/>
                </a:cubicBezTo>
                <a:cubicBezTo>
                  <a:pt x="11" y="57"/>
                  <a:pt x="11" y="57"/>
                  <a:pt x="11" y="57"/>
                </a:cubicBezTo>
                <a:cubicBezTo>
                  <a:pt x="0" y="34"/>
                  <a:pt x="0" y="23"/>
                  <a:pt x="11" y="11"/>
                </a:cubicBezTo>
                <a:cubicBezTo>
                  <a:pt x="22" y="0"/>
                  <a:pt x="45" y="0"/>
                  <a:pt x="57" y="11"/>
                </a:cubicBezTo>
                <a:cubicBezTo>
                  <a:pt x="79" y="34"/>
                  <a:pt x="79" y="34"/>
                  <a:pt x="79" y="34"/>
                </a:cubicBezTo>
                <a:cubicBezTo>
                  <a:pt x="90" y="45"/>
                  <a:pt x="90" y="57"/>
                  <a:pt x="79" y="80"/>
                </a:cubicBezTo>
                <a:cubicBezTo>
                  <a:pt x="67" y="80"/>
                  <a:pt x="57" y="80"/>
                  <a:pt x="57" y="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27">
            <a:extLst>
              <a:ext uri="{FF2B5EF4-FFF2-40B4-BE49-F238E27FC236}">
                <a16:creationId xmlns:a16="http://schemas.microsoft.com/office/drawing/2014/main" id="{1C0DE9F0-0DEF-5B4B-8792-617EEBA92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3457" y="6306567"/>
            <a:ext cx="56197" cy="73760"/>
          </a:xfrm>
          <a:custGeom>
            <a:avLst/>
            <a:gdLst>
              <a:gd name="T0" fmla="*/ 34 w 69"/>
              <a:gd name="T1" fmla="*/ 92 h 93"/>
              <a:gd name="T2" fmla="*/ 34 w 69"/>
              <a:gd name="T3" fmla="*/ 92 h 93"/>
              <a:gd name="T4" fmla="*/ 0 w 69"/>
              <a:gd name="T5" fmla="*/ 58 h 93"/>
              <a:gd name="T6" fmla="*/ 0 w 69"/>
              <a:gd name="T7" fmla="*/ 23 h 93"/>
              <a:gd name="T8" fmla="*/ 34 w 69"/>
              <a:gd name="T9" fmla="*/ 0 h 93"/>
              <a:gd name="T10" fmla="*/ 68 w 69"/>
              <a:gd name="T11" fmla="*/ 23 h 93"/>
              <a:gd name="T12" fmla="*/ 68 w 69"/>
              <a:gd name="T13" fmla="*/ 58 h 93"/>
              <a:gd name="T14" fmla="*/ 34 w 69"/>
              <a:gd name="T15" fmla="*/ 9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" h="93">
                <a:moveTo>
                  <a:pt x="34" y="92"/>
                </a:moveTo>
                <a:lnTo>
                  <a:pt x="34" y="92"/>
                </a:lnTo>
                <a:cubicBezTo>
                  <a:pt x="23" y="92"/>
                  <a:pt x="0" y="80"/>
                  <a:pt x="0" y="58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2"/>
                  <a:pt x="23" y="0"/>
                  <a:pt x="34" y="0"/>
                </a:cubicBezTo>
                <a:cubicBezTo>
                  <a:pt x="57" y="0"/>
                  <a:pt x="68" y="12"/>
                  <a:pt x="68" y="23"/>
                </a:cubicBezTo>
                <a:cubicBezTo>
                  <a:pt x="68" y="58"/>
                  <a:pt x="68" y="58"/>
                  <a:pt x="68" y="58"/>
                </a:cubicBezTo>
                <a:cubicBezTo>
                  <a:pt x="68" y="80"/>
                  <a:pt x="57" y="92"/>
                  <a:pt x="34" y="9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28">
            <a:extLst>
              <a:ext uri="{FF2B5EF4-FFF2-40B4-BE49-F238E27FC236}">
                <a16:creationId xmlns:a16="http://schemas.microsoft.com/office/drawing/2014/main" id="{11D2EC44-447C-704D-B22E-718EAE6FE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5112" y="6271444"/>
            <a:ext cx="73757" cy="73760"/>
          </a:xfrm>
          <a:custGeom>
            <a:avLst/>
            <a:gdLst>
              <a:gd name="T0" fmla="*/ 35 w 93"/>
              <a:gd name="T1" fmla="*/ 91 h 92"/>
              <a:gd name="T2" fmla="*/ 35 w 93"/>
              <a:gd name="T3" fmla="*/ 91 h 92"/>
              <a:gd name="T4" fmla="*/ 12 w 93"/>
              <a:gd name="T5" fmla="*/ 80 h 92"/>
              <a:gd name="T6" fmla="*/ 12 w 93"/>
              <a:gd name="T7" fmla="*/ 34 h 92"/>
              <a:gd name="T8" fmla="*/ 35 w 93"/>
              <a:gd name="T9" fmla="*/ 11 h 92"/>
              <a:gd name="T10" fmla="*/ 80 w 93"/>
              <a:gd name="T11" fmla="*/ 11 h 92"/>
              <a:gd name="T12" fmla="*/ 80 w 93"/>
              <a:gd name="T13" fmla="*/ 57 h 92"/>
              <a:gd name="T14" fmla="*/ 57 w 93"/>
              <a:gd name="T15" fmla="*/ 80 h 92"/>
              <a:gd name="T16" fmla="*/ 35 w 93"/>
              <a:gd name="T17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92">
                <a:moveTo>
                  <a:pt x="35" y="91"/>
                </a:moveTo>
                <a:lnTo>
                  <a:pt x="35" y="91"/>
                </a:lnTo>
                <a:cubicBezTo>
                  <a:pt x="23" y="91"/>
                  <a:pt x="23" y="80"/>
                  <a:pt x="12" y="80"/>
                </a:cubicBezTo>
                <a:cubicBezTo>
                  <a:pt x="0" y="68"/>
                  <a:pt x="0" y="45"/>
                  <a:pt x="12" y="34"/>
                </a:cubicBezTo>
                <a:cubicBezTo>
                  <a:pt x="35" y="11"/>
                  <a:pt x="35" y="11"/>
                  <a:pt x="35" y="11"/>
                </a:cubicBezTo>
                <a:cubicBezTo>
                  <a:pt x="46" y="0"/>
                  <a:pt x="69" y="0"/>
                  <a:pt x="80" y="11"/>
                </a:cubicBezTo>
                <a:cubicBezTo>
                  <a:pt x="92" y="23"/>
                  <a:pt x="92" y="45"/>
                  <a:pt x="80" y="57"/>
                </a:cubicBezTo>
                <a:cubicBezTo>
                  <a:pt x="57" y="80"/>
                  <a:pt x="57" y="80"/>
                  <a:pt x="57" y="80"/>
                </a:cubicBezTo>
                <a:cubicBezTo>
                  <a:pt x="57" y="80"/>
                  <a:pt x="46" y="91"/>
                  <a:pt x="35" y="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29">
            <a:extLst>
              <a:ext uri="{FF2B5EF4-FFF2-40B4-BE49-F238E27FC236}">
                <a16:creationId xmlns:a16="http://schemas.microsoft.com/office/drawing/2014/main" id="{5F8D14C6-F0AF-4240-A943-ECDB0D382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6476" y="6190662"/>
            <a:ext cx="73760" cy="56197"/>
          </a:xfrm>
          <a:custGeom>
            <a:avLst/>
            <a:gdLst>
              <a:gd name="T0" fmla="*/ 57 w 92"/>
              <a:gd name="T1" fmla="*/ 69 h 70"/>
              <a:gd name="T2" fmla="*/ 57 w 92"/>
              <a:gd name="T3" fmla="*/ 69 h 70"/>
              <a:gd name="T4" fmla="*/ 34 w 92"/>
              <a:gd name="T5" fmla="*/ 69 h 70"/>
              <a:gd name="T6" fmla="*/ 0 w 92"/>
              <a:gd name="T7" fmla="*/ 34 h 70"/>
              <a:gd name="T8" fmla="*/ 34 w 92"/>
              <a:gd name="T9" fmla="*/ 0 h 70"/>
              <a:gd name="T10" fmla="*/ 57 w 92"/>
              <a:gd name="T11" fmla="*/ 0 h 70"/>
              <a:gd name="T12" fmla="*/ 91 w 92"/>
              <a:gd name="T13" fmla="*/ 34 h 70"/>
              <a:gd name="T14" fmla="*/ 57 w 92"/>
              <a:gd name="T15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" h="70">
                <a:moveTo>
                  <a:pt x="57" y="69"/>
                </a:moveTo>
                <a:lnTo>
                  <a:pt x="57" y="69"/>
                </a:lnTo>
                <a:cubicBezTo>
                  <a:pt x="34" y="69"/>
                  <a:pt x="34" y="69"/>
                  <a:pt x="34" y="69"/>
                </a:cubicBezTo>
                <a:cubicBezTo>
                  <a:pt x="11" y="69"/>
                  <a:pt x="0" y="57"/>
                  <a:pt x="0" y="34"/>
                </a:cubicBezTo>
                <a:cubicBezTo>
                  <a:pt x="0" y="23"/>
                  <a:pt x="11" y="0"/>
                  <a:pt x="34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0" y="0"/>
                  <a:pt x="91" y="23"/>
                  <a:pt x="91" y="34"/>
                </a:cubicBezTo>
                <a:cubicBezTo>
                  <a:pt x="91" y="57"/>
                  <a:pt x="80" y="69"/>
                  <a:pt x="57" y="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30">
            <a:extLst>
              <a:ext uri="{FF2B5EF4-FFF2-40B4-BE49-F238E27FC236}">
                <a16:creationId xmlns:a16="http://schemas.microsoft.com/office/drawing/2014/main" id="{5AB6A619-080B-794A-A019-9597DACD3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5112" y="6088804"/>
            <a:ext cx="73757" cy="73760"/>
          </a:xfrm>
          <a:custGeom>
            <a:avLst/>
            <a:gdLst>
              <a:gd name="T0" fmla="*/ 57 w 93"/>
              <a:gd name="T1" fmla="*/ 92 h 93"/>
              <a:gd name="T2" fmla="*/ 57 w 93"/>
              <a:gd name="T3" fmla="*/ 92 h 93"/>
              <a:gd name="T4" fmla="*/ 35 w 93"/>
              <a:gd name="T5" fmla="*/ 80 h 93"/>
              <a:gd name="T6" fmla="*/ 12 w 93"/>
              <a:gd name="T7" fmla="*/ 58 h 93"/>
              <a:gd name="T8" fmla="*/ 12 w 93"/>
              <a:gd name="T9" fmla="*/ 12 h 93"/>
              <a:gd name="T10" fmla="*/ 57 w 93"/>
              <a:gd name="T11" fmla="*/ 12 h 93"/>
              <a:gd name="T12" fmla="*/ 80 w 93"/>
              <a:gd name="T13" fmla="*/ 35 h 93"/>
              <a:gd name="T14" fmla="*/ 80 w 93"/>
              <a:gd name="T15" fmla="*/ 80 h 93"/>
              <a:gd name="T16" fmla="*/ 57 w 93"/>
              <a:gd name="T17" fmla="*/ 9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93">
                <a:moveTo>
                  <a:pt x="57" y="92"/>
                </a:moveTo>
                <a:lnTo>
                  <a:pt x="57" y="92"/>
                </a:lnTo>
                <a:cubicBezTo>
                  <a:pt x="46" y="92"/>
                  <a:pt x="35" y="92"/>
                  <a:pt x="35" y="80"/>
                </a:cubicBezTo>
                <a:cubicBezTo>
                  <a:pt x="12" y="58"/>
                  <a:pt x="12" y="58"/>
                  <a:pt x="12" y="58"/>
                </a:cubicBezTo>
                <a:cubicBezTo>
                  <a:pt x="0" y="46"/>
                  <a:pt x="0" y="23"/>
                  <a:pt x="12" y="12"/>
                </a:cubicBezTo>
                <a:cubicBezTo>
                  <a:pt x="23" y="0"/>
                  <a:pt x="46" y="0"/>
                  <a:pt x="57" y="12"/>
                </a:cubicBezTo>
                <a:cubicBezTo>
                  <a:pt x="80" y="35"/>
                  <a:pt x="80" y="35"/>
                  <a:pt x="80" y="35"/>
                </a:cubicBezTo>
                <a:cubicBezTo>
                  <a:pt x="92" y="46"/>
                  <a:pt x="92" y="69"/>
                  <a:pt x="80" y="80"/>
                </a:cubicBezTo>
                <a:cubicBezTo>
                  <a:pt x="69" y="92"/>
                  <a:pt x="69" y="92"/>
                  <a:pt x="57" y="9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31">
            <a:extLst>
              <a:ext uri="{FF2B5EF4-FFF2-40B4-BE49-F238E27FC236}">
                <a16:creationId xmlns:a16="http://schemas.microsoft.com/office/drawing/2014/main" id="{2CCE2B0A-555E-E449-A786-AD9498732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4442" y="6190662"/>
            <a:ext cx="217763" cy="45659"/>
          </a:xfrm>
          <a:custGeom>
            <a:avLst/>
            <a:gdLst>
              <a:gd name="T0" fmla="*/ 240 w 275"/>
              <a:gd name="T1" fmla="*/ 57 h 58"/>
              <a:gd name="T2" fmla="*/ 240 w 275"/>
              <a:gd name="T3" fmla="*/ 57 h 58"/>
              <a:gd name="T4" fmla="*/ 34 w 275"/>
              <a:gd name="T5" fmla="*/ 57 h 58"/>
              <a:gd name="T6" fmla="*/ 0 w 275"/>
              <a:gd name="T7" fmla="*/ 34 h 58"/>
              <a:gd name="T8" fmla="*/ 34 w 275"/>
              <a:gd name="T9" fmla="*/ 0 h 58"/>
              <a:gd name="T10" fmla="*/ 240 w 275"/>
              <a:gd name="T11" fmla="*/ 0 h 58"/>
              <a:gd name="T12" fmla="*/ 274 w 275"/>
              <a:gd name="T13" fmla="*/ 34 h 58"/>
              <a:gd name="T14" fmla="*/ 240 w 275"/>
              <a:gd name="T15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5" h="58">
                <a:moveTo>
                  <a:pt x="240" y="57"/>
                </a:moveTo>
                <a:lnTo>
                  <a:pt x="240" y="57"/>
                </a:lnTo>
                <a:cubicBezTo>
                  <a:pt x="34" y="57"/>
                  <a:pt x="34" y="57"/>
                  <a:pt x="34" y="57"/>
                </a:cubicBezTo>
                <a:cubicBezTo>
                  <a:pt x="11" y="57"/>
                  <a:pt x="0" y="46"/>
                  <a:pt x="0" y="34"/>
                </a:cubicBezTo>
                <a:cubicBezTo>
                  <a:pt x="0" y="11"/>
                  <a:pt x="11" y="0"/>
                  <a:pt x="34" y="0"/>
                </a:cubicBezTo>
                <a:cubicBezTo>
                  <a:pt x="240" y="0"/>
                  <a:pt x="240" y="0"/>
                  <a:pt x="240" y="0"/>
                </a:cubicBezTo>
                <a:cubicBezTo>
                  <a:pt x="262" y="0"/>
                  <a:pt x="274" y="11"/>
                  <a:pt x="274" y="34"/>
                </a:cubicBezTo>
                <a:cubicBezTo>
                  <a:pt x="274" y="46"/>
                  <a:pt x="262" y="57"/>
                  <a:pt x="240" y="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32">
            <a:extLst>
              <a:ext uri="{FF2B5EF4-FFF2-40B4-BE49-F238E27FC236}">
                <a16:creationId xmlns:a16="http://schemas.microsoft.com/office/drawing/2014/main" id="{119F76D4-62A1-5C45-B160-CC8631373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4910" y="6598090"/>
            <a:ext cx="365280" cy="144004"/>
          </a:xfrm>
          <a:custGeom>
            <a:avLst/>
            <a:gdLst>
              <a:gd name="T0" fmla="*/ 274 w 458"/>
              <a:gd name="T1" fmla="*/ 182 h 183"/>
              <a:gd name="T2" fmla="*/ 274 w 458"/>
              <a:gd name="T3" fmla="*/ 182 h 183"/>
              <a:gd name="T4" fmla="*/ 183 w 458"/>
              <a:gd name="T5" fmla="*/ 182 h 183"/>
              <a:gd name="T6" fmla="*/ 126 w 458"/>
              <a:gd name="T7" fmla="*/ 160 h 183"/>
              <a:gd name="T8" fmla="*/ 12 w 458"/>
              <a:gd name="T9" fmla="*/ 57 h 183"/>
              <a:gd name="T10" fmla="*/ 0 w 458"/>
              <a:gd name="T11" fmla="*/ 23 h 183"/>
              <a:gd name="T12" fmla="*/ 34 w 458"/>
              <a:gd name="T13" fmla="*/ 0 h 183"/>
              <a:gd name="T14" fmla="*/ 423 w 458"/>
              <a:gd name="T15" fmla="*/ 0 h 183"/>
              <a:gd name="T16" fmla="*/ 445 w 458"/>
              <a:gd name="T17" fmla="*/ 23 h 183"/>
              <a:gd name="T18" fmla="*/ 445 w 458"/>
              <a:gd name="T19" fmla="*/ 57 h 183"/>
              <a:gd name="T20" fmla="*/ 331 w 458"/>
              <a:gd name="T21" fmla="*/ 160 h 183"/>
              <a:gd name="T22" fmla="*/ 274 w 458"/>
              <a:gd name="T23" fmla="*/ 182 h 183"/>
              <a:gd name="T24" fmla="*/ 114 w 458"/>
              <a:gd name="T25" fmla="*/ 57 h 183"/>
              <a:gd name="T26" fmla="*/ 114 w 458"/>
              <a:gd name="T27" fmla="*/ 57 h 183"/>
              <a:gd name="T28" fmla="*/ 171 w 458"/>
              <a:gd name="T29" fmla="*/ 114 h 183"/>
              <a:gd name="T30" fmla="*/ 183 w 458"/>
              <a:gd name="T31" fmla="*/ 125 h 183"/>
              <a:gd name="T32" fmla="*/ 274 w 458"/>
              <a:gd name="T33" fmla="*/ 125 h 183"/>
              <a:gd name="T34" fmla="*/ 286 w 458"/>
              <a:gd name="T35" fmla="*/ 114 h 183"/>
              <a:gd name="T36" fmla="*/ 343 w 458"/>
              <a:gd name="T37" fmla="*/ 57 h 183"/>
              <a:gd name="T38" fmla="*/ 114 w 458"/>
              <a:gd name="T39" fmla="*/ 5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58" h="183">
                <a:moveTo>
                  <a:pt x="274" y="182"/>
                </a:moveTo>
                <a:lnTo>
                  <a:pt x="274" y="182"/>
                </a:lnTo>
                <a:cubicBezTo>
                  <a:pt x="183" y="182"/>
                  <a:pt x="183" y="182"/>
                  <a:pt x="183" y="182"/>
                </a:cubicBezTo>
                <a:cubicBezTo>
                  <a:pt x="160" y="182"/>
                  <a:pt x="149" y="182"/>
                  <a:pt x="126" y="160"/>
                </a:cubicBezTo>
                <a:cubicBezTo>
                  <a:pt x="12" y="57"/>
                  <a:pt x="12" y="57"/>
                  <a:pt x="12" y="57"/>
                </a:cubicBezTo>
                <a:cubicBezTo>
                  <a:pt x="0" y="45"/>
                  <a:pt x="0" y="34"/>
                  <a:pt x="0" y="23"/>
                </a:cubicBezTo>
                <a:cubicBezTo>
                  <a:pt x="12" y="11"/>
                  <a:pt x="23" y="0"/>
                  <a:pt x="34" y="0"/>
                </a:cubicBezTo>
                <a:cubicBezTo>
                  <a:pt x="423" y="0"/>
                  <a:pt x="423" y="0"/>
                  <a:pt x="423" y="0"/>
                </a:cubicBezTo>
                <a:cubicBezTo>
                  <a:pt x="434" y="0"/>
                  <a:pt x="445" y="11"/>
                  <a:pt x="445" y="23"/>
                </a:cubicBezTo>
                <a:cubicBezTo>
                  <a:pt x="457" y="34"/>
                  <a:pt x="445" y="45"/>
                  <a:pt x="445" y="57"/>
                </a:cubicBezTo>
                <a:cubicBezTo>
                  <a:pt x="331" y="160"/>
                  <a:pt x="331" y="160"/>
                  <a:pt x="331" y="160"/>
                </a:cubicBezTo>
                <a:cubicBezTo>
                  <a:pt x="308" y="182"/>
                  <a:pt x="286" y="182"/>
                  <a:pt x="274" y="182"/>
                </a:cubicBezTo>
                <a:close/>
                <a:moveTo>
                  <a:pt x="114" y="57"/>
                </a:moveTo>
                <a:lnTo>
                  <a:pt x="114" y="57"/>
                </a:lnTo>
                <a:cubicBezTo>
                  <a:pt x="171" y="114"/>
                  <a:pt x="171" y="114"/>
                  <a:pt x="171" y="114"/>
                </a:cubicBezTo>
                <a:cubicBezTo>
                  <a:pt x="171" y="125"/>
                  <a:pt x="183" y="125"/>
                  <a:pt x="183" y="125"/>
                </a:cubicBezTo>
                <a:cubicBezTo>
                  <a:pt x="274" y="125"/>
                  <a:pt x="274" y="125"/>
                  <a:pt x="274" y="125"/>
                </a:cubicBezTo>
                <a:cubicBezTo>
                  <a:pt x="274" y="125"/>
                  <a:pt x="274" y="125"/>
                  <a:pt x="286" y="114"/>
                </a:cubicBezTo>
                <a:cubicBezTo>
                  <a:pt x="343" y="57"/>
                  <a:pt x="343" y="57"/>
                  <a:pt x="343" y="57"/>
                </a:cubicBezTo>
                <a:lnTo>
                  <a:pt x="114" y="5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33">
            <a:extLst>
              <a:ext uri="{FF2B5EF4-FFF2-40B4-BE49-F238E27FC236}">
                <a16:creationId xmlns:a16="http://schemas.microsoft.com/office/drawing/2014/main" id="{E84214EB-C116-2745-92C6-17A84BA1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0682" y="6598090"/>
            <a:ext cx="365280" cy="144004"/>
          </a:xfrm>
          <a:custGeom>
            <a:avLst/>
            <a:gdLst>
              <a:gd name="T0" fmla="*/ 274 w 458"/>
              <a:gd name="T1" fmla="*/ 182 h 183"/>
              <a:gd name="T2" fmla="*/ 274 w 458"/>
              <a:gd name="T3" fmla="*/ 182 h 183"/>
              <a:gd name="T4" fmla="*/ 183 w 458"/>
              <a:gd name="T5" fmla="*/ 182 h 183"/>
              <a:gd name="T6" fmla="*/ 126 w 458"/>
              <a:gd name="T7" fmla="*/ 160 h 183"/>
              <a:gd name="T8" fmla="*/ 12 w 458"/>
              <a:gd name="T9" fmla="*/ 57 h 183"/>
              <a:gd name="T10" fmla="*/ 12 w 458"/>
              <a:gd name="T11" fmla="*/ 23 h 183"/>
              <a:gd name="T12" fmla="*/ 35 w 458"/>
              <a:gd name="T13" fmla="*/ 0 h 183"/>
              <a:gd name="T14" fmla="*/ 423 w 458"/>
              <a:gd name="T15" fmla="*/ 0 h 183"/>
              <a:gd name="T16" fmla="*/ 446 w 458"/>
              <a:gd name="T17" fmla="*/ 23 h 183"/>
              <a:gd name="T18" fmla="*/ 446 w 458"/>
              <a:gd name="T19" fmla="*/ 57 h 183"/>
              <a:gd name="T20" fmla="*/ 332 w 458"/>
              <a:gd name="T21" fmla="*/ 160 h 183"/>
              <a:gd name="T22" fmla="*/ 274 w 458"/>
              <a:gd name="T23" fmla="*/ 182 h 183"/>
              <a:gd name="T24" fmla="*/ 115 w 458"/>
              <a:gd name="T25" fmla="*/ 57 h 183"/>
              <a:gd name="T26" fmla="*/ 115 w 458"/>
              <a:gd name="T27" fmla="*/ 57 h 183"/>
              <a:gd name="T28" fmla="*/ 172 w 458"/>
              <a:gd name="T29" fmla="*/ 114 h 183"/>
              <a:gd name="T30" fmla="*/ 183 w 458"/>
              <a:gd name="T31" fmla="*/ 125 h 183"/>
              <a:gd name="T32" fmla="*/ 274 w 458"/>
              <a:gd name="T33" fmla="*/ 125 h 183"/>
              <a:gd name="T34" fmla="*/ 286 w 458"/>
              <a:gd name="T35" fmla="*/ 114 h 183"/>
              <a:gd name="T36" fmla="*/ 343 w 458"/>
              <a:gd name="T37" fmla="*/ 57 h 183"/>
              <a:gd name="T38" fmla="*/ 115 w 458"/>
              <a:gd name="T39" fmla="*/ 5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58" h="183">
                <a:moveTo>
                  <a:pt x="274" y="182"/>
                </a:moveTo>
                <a:lnTo>
                  <a:pt x="274" y="182"/>
                </a:lnTo>
                <a:cubicBezTo>
                  <a:pt x="183" y="182"/>
                  <a:pt x="183" y="182"/>
                  <a:pt x="183" y="182"/>
                </a:cubicBezTo>
                <a:cubicBezTo>
                  <a:pt x="160" y="182"/>
                  <a:pt x="149" y="182"/>
                  <a:pt x="126" y="160"/>
                </a:cubicBezTo>
                <a:cubicBezTo>
                  <a:pt x="12" y="57"/>
                  <a:pt x="12" y="57"/>
                  <a:pt x="12" y="57"/>
                </a:cubicBezTo>
                <a:cubicBezTo>
                  <a:pt x="0" y="45"/>
                  <a:pt x="0" y="34"/>
                  <a:pt x="12" y="23"/>
                </a:cubicBezTo>
                <a:cubicBezTo>
                  <a:pt x="12" y="11"/>
                  <a:pt x="23" y="0"/>
                  <a:pt x="35" y="0"/>
                </a:cubicBezTo>
                <a:cubicBezTo>
                  <a:pt x="423" y="0"/>
                  <a:pt x="423" y="0"/>
                  <a:pt x="423" y="0"/>
                </a:cubicBezTo>
                <a:cubicBezTo>
                  <a:pt x="434" y="0"/>
                  <a:pt x="446" y="11"/>
                  <a:pt x="446" y="23"/>
                </a:cubicBezTo>
                <a:cubicBezTo>
                  <a:pt x="457" y="34"/>
                  <a:pt x="457" y="45"/>
                  <a:pt x="446" y="57"/>
                </a:cubicBezTo>
                <a:cubicBezTo>
                  <a:pt x="332" y="160"/>
                  <a:pt x="332" y="160"/>
                  <a:pt x="332" y="160"/>
                </a:cubicBezTo>
                <a:cubicBezTo>
                  <a:pt x="309" y="182"/>
                  <a:pt x="297" y="182"/>
                  <a:pt x="274" y="182"/>
                </a:cubicBezTo>
                <a:close/>
                <a:moveTo>
                  <a:pt x="115" y="57"/>
                </a:moveTo>
                <a:lnTo>
                  <a:pt x="115" y="57"/>
                </a:lnTo>
                <a:cubicBezTo>
                  <a:pt x="172" y="114"/>
                  <a:pt x="172" y="114"/>
                  <a:pt x="172" y="114"/>
                </a:cubicBezTo>
                <a:cubicBezTo>
                  <a:pt x="172" y="125"/>
                  <a:pt x="183" y="125"/>
                  <a:pt x="183" y="125"/>
                </a:cubicBezTo>
                <a:cubicBezTo>
                  <a:pt x="274" y="125"/>
                  <a:pt x="274" y="125"/>
                  <a:pt x="274" y="125"/>
                </a:cubicBezTo>
                <a:cubicBezTo>
                  <a:pt x="274" y="125"/>
                  <a:pt x="286" y="125"/>
                  <a:pt x="286" y="114"/>
                </a:cubicBezTo>
                <a:cubicBezTo>
                  <a:pt x="343" y="57"/>
                  <a:pt x="343" y="57"/>
                  <a:pt x="343" y="57"/>
                </a:cubicBezTo>
                <a:lnTo>
                  <a:pt x="115" y="5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34">
            <a:extLst>
              <a:ext uri="{FF2B5EF4-FFF2-40B4-BE49-F238E27FC236}">
                <a16:creationId xmlns:a16="http://schemas.microsoft.com/office/drawing/2014/main" id="{9281984A-CCCD-9C40-9B6E-772A73D44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7906" y="8034623"/>
            <a:ext cx="1064228" cy="56197"/>
          </a:xfrm>
          <a:custGeom>
            <a:avLst/>
            <a:gdLst>
              <a:gd name="T0" fmla="*/ 1312 w 1336"/>
              <a:gd name="T1" fmla="*/ 68 h 69"/>
              <a:gd name="T2" fmla="*/ 1312 w 1336"/>
              <a:gd name="T3" fmla="*/ 68 h 69"/>
              <a:gd name="T4" fmla="*/ 34 w 1336"/>
              <a:gd name="T5" fmla="*/ 68 h 69"/>
              <a:gd name="T6" fmla="*/ 0 w 1336"/>
              <a:gd name="T7" fmla="*/ 34 h 69"/>
              <a:gd name="T8" fmla="*/ 34 w 1336"/>
              <a:gd name="T9" fmla="*/ 0 h 69"/>
              <a:gd name="T10" fmla="*/ 1312 w 1336"/>
              <a:gd name="T11" fmla="*/ 0 h 69"/>
              <a:gd name="T12" fmla="*/ 1335 w 1336"/>
              <a:gd name="T13" fmla="*/ 34 h 69"/>
              <a:gd name="T14" fmla="*/ 1312 w 1336"/>
              <a:gd name="T15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6" h="69">
                <a:moveTo>
                  <a:pt x="1312" y="68"/>
                </a:moveTo>
                <a:lnTo>
                  <a:pt x="1312" y="68"/>
                </a:lnTo>
                <a:cubicBezTo>
                  <a:pt x="34" y="68"/>
                  <a:pt x="34" y="68"/>
                  <a:pt x="34" y="68"/>
                </a:cubicBezTo>
                <a:cubicBezTo>
                  <a:pt x="11" y="68"/>
                  <a:pt x="0" y="46"/>
                  <a:pt x="0" y="34"/>
                </a:cubicBezTo>
                <a:cubicBezTo>
                  <a:pt x="0" y="11"/>
                  <a:pt x="11" y="0"/>
                  <a:pt x="34" y="0"/>
                </a:cubicBezTo>
                <a:cubicBezTo>
                  <a:pt x="1312" y="0"/>
                  <a:pt x="1312" y="0"/>
                  <a:pt x="1312" y="0"/>
                </a:cubicBezTo>
                <a:cubicBezTo>
                  <a:pt x="1324" y="0"/>
                  <a:pt x="1335" y="11"/>
                  <a:pt x="1335" y="34"/>
                </a:cubicBezTo>
                <a:cubicBezTo>
                  <a:pt x="1335" y="46"/>
                  <a:pt x="1324" y="68"/>
                  <a:pt x="1312" y="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35">
            <a:extLst>
              <a:ext uri="{FF2B5EF4-FFF2-40B4-BE49-F238E27FC236}">
                <a16:creationId xmlns:a16="http://schemas.microsoft.com/office/drawing/2014/main" id="{9F445A63-F156-E644-ACE2-B222BEFB5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4931" y="8589567"/>
            <a:ext cx="1064228" cy="56197"/>
          </a:xfrm>
          <a:custGeom>
            <a:avLst/>
            <a:gdLst>
              <a:gd name="T0" fmla="*/ 1301 w 1336"/>
              <a:gd name="T1" fmla="*/ 69 h 70"/>
              <a:gd name="T2" fmla="*/ 1301 w 1336"/>
              <a:gd name="T3" fmla="*/ 69 h 70"/>
              <a:gd name="T4" fmla="*/ 23 w 1336"/>
              <a:gd name="T5" fmla="*/ 69 h 70"/>
              <a:gd name="T6" fmla="*/ 0 w 1336"/>
              <a:gd name="T7" fmla="*/ 35 h 70"/>
              <a:gd name="T8" fmla="*/ 23 w 1336"/>
              <a:gd name="T9" fmla="*/ 0 h 70"/>
              <a:gd name="T10" fmla="*/ 1301 w 1336"/>
              <a:gd name="T11" fmla="*/ 0 h 70"/>
              <a:gd name="T12" fmla="*/ 1335 w 1336"/>
              <a:gd name="T13" fmla="*/ 35 h 70"/>
              <a:gd name="T14" fmla="*/ 1301 w 1336"/>
              <a:gd name="T15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36" h="70">
                <a:moveTo>
                  <a:pt x="1301" y="69"/>
                </a:moveTo>
                <a:lnTo>
                  <a:pt x="1301" y="69"/>
                </a:lnTo>
                <a:cubicBezTo>
                  <a:pt x="23" y="69"/>
                  <a:pt x="23" y="69"/>
                  <a:pt x="23" y="69"/>
                </a:cubicBezTo>
                <a:cubicBezTo>
                  <a:pt x="11" y="69"/>
                  <a:pt x="0" y="46"/>
                  <a:pt x="0" y="35"/>
                </a:cubicBezTo>
                <a:cubicBezTo>
                  <a:pt x="0" y="12"/>
                  <a:pt x="11" y="0"/>
                  <a:pt x="23" y="0"/>
                </a:cubicBezTo>
                <a:cubicBezTo>
                  <a:pt x="1301" y="0"/>
                  <a:pt x="1301" y="0"/>
                  <a:pt x="1301" y="0"/>
                </a:cubicBezTo>
                <a:cubicBezTo>
                  <a:pt x="1324" y="0"/>
                  <a:pt x="1335" y="12"/>
                  <a:pt x="1335" y="35"/>
                </a:cubicBezTo>
                <a:cubicBezTo>
                  <a:pt x="1335" y="46"/>
                  <a:pt x="1324" y="69"/>
                  <a:pt x="1301" y="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36">
            <a:extLst>
              <a:ext uri="{FF2B5EF4-FFF2-40B4-BE49-F238E27FC236}">
                <a16:creationId xmlns:a16="http://schemas.microsoft.com/office/drawing/2014/main" id="{BA34AB72-0546-244F-AFC4-91932C94D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1127" y="8034623"/>
            <a:ext cx="937785" cy="611142"/>
          </a:xfrm>
          <a:custGeom>
            <a:avLst/>
            <a:gdLst>
              <a:gd name="T0" fmla="*/ 1153 w 1177"/>
              <a:gd name="T1" fmla="*/ 765 h 766"/>
              <a:gd name="T2" fmla="*/ 1153 w 1177"/>
              <a:gd name="T3" fmla="*/ 765 h 766"/>
              <a:gd name="T4" fmla="*/ 23 w 1177"/>
              <a:gd name="T5" fmla="*/ 765 h 766"/>
              <a:gd name="T6" fmla="*/ 0 w 1177"/>
              <a:gd name="T7" fmla="*/ 731 h 766"/>
              <a:gd name="T8" fmla="*/ 0 w 1177"/>
              <a:gd name="T9" fmla="*/ 34 h 766"/>
              <a:gd name="T10" fmla="*/ 23 w 1177"/>
              <a:gd name="T11" fmla="*/ 0 h 766"/>
              <a:gd name="T12" fmla="*/ 1153 w 1177"/>
              <a:gd name="T13" fmla="*/ 0 h 766"/>
              <a:gd name="T14" fmla="*/ 1176 w 1177"/>
              <a:gd name="T15" fmla="*/ 34 h 766"/>
              <a:gd name="T16" fmla="*/ 1176 w 1177"/>
              <a:gd name="T17" fmla="*/ 731 h 766"/>
              <a:gd name="T18" fmla="*/ 1153 w 1177"/>
              <a:gd name="T19" fmla="*/ 765 h 766"/>
              <a:gd name="T20" fmla="*/ 58 w 1177"/>
              <a:gd name="T21" fmla="*/ 696 h 766"/>
              <a:gd name="T22" fmla="*/ 58 w 1177"/>
              <a:gd name="T23" fmla="*/ 696 h 766"/>
              <a:gd name="T24" fmla="*/ 1119 w 1177"/>
              <a:gd name="T25" fmla="*/ 696 h 766"/>
              <a:gd name="T26" fmla="*/ 1119 w 1177"/>
              <a:gd name="T27" fmla="*/ 68 h 766"/>
              <a:gd name="T28" fmla="*/ 58 w 1177"/>
              <a:gd name="T29" fmla="*/ 68 h 766"/>
              <a:gd name="T30" fmla="*/ 58 w 1177"/>
              <a:gd name="T31" fmla="*/ 696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77" h="766">
                <a:moveTo>
                  <a:pt x="1153" y="765"/>
                </a:moveTo>
                <a:lnTo>
                  <a:pt x="1153" y="765"/>
                </a:lnTo>
                <a:cubicBezTo>
                  <a:pt x="23" y="765"/>
                  <a:pt x="23" y="765"/>
                  <a:pt x="23" y="765"/>
                </a:cubicBezTo>
                <a:cubicBezTo>
                  <a:pt x="12" y="765"/>
                  <a:pt x="0" y="742"/>
                  <a:pt x="0" y="731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1"/>
                  <a:pt x="12" y="0"/>
                  <a:pt x="23" y="0"/>
                </a:cubicBezTo>
                <a:cubicBezTo>
                  <a:pt x="1153" y="0"/>
                  <a:pt x="1153" y="0"/>
                  <a:pt x="1153" y="0"/>
                </a:cubicBezTo>
                <a:cubicBezTo>
                  <a:pt x="1165" y="0"/>
                  <a:pt x="1176" y="11"/>
                  <a:pt x="1176" y="34"/>
                </a:cubicBezTo>
                <a:cubicBezTo>
                  <a:pt x="1176" y="731"/>
                  <a:pt x="1176" y="731"/>
                  <a:pt x="1176" y="731"/>
                </a:cubicBezTo>
                <a:cubicBezTo>
                  <a:pt x="1176" y="742"/>
                  <a:pt x="1165" y="765"/>
                  <a:pt x="1153" y="765"/>
                </a:cubicBezTo>
                <a:close/>
                <a:moveTo>
                  <a:pt x="58" y="696"/>
                </a:moveTo>
                <a:lnTo>
                  <a:pt x="58" y="696"/>
                </a:lnTo>
                <a:cubicBezTo>
                  <a:pt x="1119" y="696"/>
                  <a:pt x="1119" y="696"/>
                  <a:pt x="1119" y="696"/>
                </a:cubicBezTo>
                <a:cubicBezTo>
                  <a:pt x="1119" y="68"/>
                  <a:pt x="1119" y="68"/>
                  <a:pt x="1119" y="68"/>
                </a:cubicBezTo>
                <a:cubicBezTo>
                  <a:pt x="58" y="68"/>
                  <a:pt x="58" y="68"/>
                  <a:pt x="58" y="68"/>
                </a:cubicBezTo>
                <a:lnTo>
                  <a:pt x="58" y="69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37">
            <a:extLst>
              <a:ext uri="{FF2B5EF4-FFF2-40B4-BE49-F238E27FC236}">
                <a16:creationId xmlns:a16="http://schemas.microsoft.com/office/drawing/2014/main" id="{D90C25AE-ACE8-F14B-B57B-774A6E053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14" y="8589567"/>
            <a:ext cx="45661" cy="382843"/>
          </a:xfrm>
          <a:custGeom>
            <a:avLst/>
            <a:gdLst>
              <a:gd name="T0" fmla="*/ 23 w 58"/>
              <a:gd name="T1" fmla="*/ 479 h 480"/>
              <a:gd name="T2" fmla="*/ 23 w 58"/>
              <a:gd name="T3" fmla="*/ 479 h 480"/>
              <a:gd name="T4" fmla="*/ 0 w 58"/>
              <a:gd name="T5" fmla="*/ 457 h 480"/>
              <a:gd name="T6" fmla="*/ 0 w 58"/>
              <a:gd name="T7" fmla="*/ 35 h 480"/>
              <a:gd name="T8" fmla="*/ 23 w 58"/>
              <a:gd name="T9" fmla="*/ 0 h 480"/>
              <a:gd name="T10" fmla="*/ 57 w 58"/>
              <a:gd name="T11" fmla="*/ 35 h 480"/>
              <a:gd name="T12" fmla="*/ 57 w 58"/>
              <a:gd name="T13" fmla="*/ 457 h 480"/>
              <a:gd name="T14" fmla="*/ 23 w 58"/>
              <a:gd name="T15" fmla="*/ 479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" h="480">
                <a:moveTo>
                  <a:pt x="23" y="479"/>
                </a:moveTo>
                <a:lnTo>
                  <a:pt x="23" y="479"/>
                </a:lnTo>
                <a:cubicBezTo>
                  <a:pt x="12" y="479"/>
                  <a:pt x="0" y="468"/>
                  <a:pt x="0" y="45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2"/>
                  <a:pt x="12" y="0"/>
                  <a:pt x="23" y="0"/>
                </a:cubicBezTo>
                <a:cubicBezTo>
                  <a:pt x="46" y="0"/>
                  <a:pt x="57" y="12"/>
                  <a:pt x="57" y="35"/>
                </a:cubicBezTo>
                <a:cubicBezTo>
                  <a:pt x="57" y="457"/>
                  <a:pt x="57" y="457"/>
                  <a:pt x="57" y="457"/>
                </a:cubicBezTo>
                <a:cubicBezTo>
                  <a:pt x="57" y="468"/>
                  <a:pt x="46" y="479"/>
                  <a:pt x="23" y="4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38">
            <a:extLst>
              <a:ext uri="{FF2B5EF4-FFF2-40B4-BE49-F238E27FC236}">
                <a16:creationId xmlns:a16="http://schemas.microsoft.com/office/drawing/2014/main" id="{60A260E9-957A-0648-B6F9-55DAD9787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0792" y="8926749"/>
            <a:ext cx="565480" cy="182640"/>
          </a:xfrm>
          <a:custGeom>
            <a:avLst/>
            <a:gdLst>
              <a:gd name="T0" fmla="*/ 34 w 709"/>
              <a:gd name="T1" fmla="*/ 216 h 229"/>
              <a:gd name="T2" fmla="*/ 34 w 709"/>
              <a:gd name="T3" fmla="*/ 216 h 229"/>
              <a:gd name="T4" fmla="*/ 0 w 709"/>
              <a:gd name="T5" fmla="*/ 205 h 229"/>
              <a:gd name="T6" fmla="*/ 23 w 709"/>
              <a:gd name="T7" fmla="*/ 159 h 229"/>
              <a:gd name="T8" fmla="*/ 343 w 709"/>
              <a:gd name="T9" fmla="*/ 0 h 229"/>
              <a:gd name="T10" fmla="*/ 377 w 709"/>
              <a:gd name="T11" fmla="*/ 0 h 229"/>
              <a:gd name="T12" fmla="*/ 685 w 709"/>
              <a:gd name="T13" fmla="*/ 159 h 229"/>
              <a:gd name="T14" fmla="*/ 696 w 709"/>
              <a:gd name="T15" fmla="*/ 205 h 229"/>
              <a:gd name="T16" fmla="*/ 662 w 709"/>
              <a:gd name="T17" fmla="*/ 216 h 229"/>
              <a:gd name="T18" fmla="*/ 354 w 709"/>
              <a:gd name="T19" fmla="*/ 68 h 229"/>
              <a:gd name="T20" fmla="*/ 46 w 709"/>
              <a:gd name="T21" fmla="*/ 216 h 229"/>
              <a:gd name="T22" fmla="*/ 34 w 709"/>
              <a:gd name="T23" fmla="*/ 21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9" h="229">
                <a:moveTo>
                  <a:pt x="34" y="216"/>
                </a:moveTo>
                <a:lnTo>
                  <a:pt x="34" y="216"/>
                </a:lnTo>
                <a:cubicBezTo>
                  <a:pt x="23" y="216"/>
                  <a:pt x="12" y="216"/>
                  <a:pt x="0" y="205"/>
                </a:cubicBezTo>
                <a:cubicBezTo>
                  <a:pt x="0" y="194"/>
                  <a:pt x="0" y="171"/>
                  <a:pt x="23" y="159"/>
                </a:cubicBezTo>
                <a:cubicBezTo>
                  <a:pt x="343" y="0"/>
                  <a:pt x="343" y="0"/>
                  <a:pt x="343" y="0"/>
                </a:cubicBezTo>
                <a:cubicBezTo>
                  <a:pt x="354" y="0"/>
                  <a:pt x="366" y="0"/>
                  <a:pt x="377" y="0"/>
                </a:cubicBezTo>
                <a:cubicBezTo>
                  <a:pt x="685" y="159"/>
                  <a:pt x="685" y="159"/>
                  <a:pt x="685" y="159"/>
                </a:cubicBezTo>
                <a:cubicBezTo>
                  <a:pt x="696" y="171"/>
                  <a:pt x="708" y="194"/>
                  <a:pt x="696" y="205"/>
                </a:cubicBezTo>
                <a:cubicBezTo>
                  <a:pt x="696" y="216"/>
                  <a:pt x="673" y="228"/>
                  <a:pt x="662" y="216"/>
                </a:cubicBezTo>
                <a:cubicBezTo>
                  <a:pt x="354" y="68"/>
                  <a:pt x="354" y="68"/>
                  <a:pt x="354" y="68"/>
                </a:cubicBezTo>
                <a:cubicBezTo>
                  <a:pt x="46" y="216"/>
                  <a:pt x="46" y="216"/>
                  <a:pt x="46" y="216"/>
                </a:cubicBezTo>
                <a:lnTo>
                  <a:pt x="34" y="21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39">
            <a:extLst>
              <a:ext uri="{FF2B5EF4-FFF2-40B4-BE49-F238E27FC236}">
                <a16:creationId xmlns:a16="http://schemas.microsoft.com/office/drawing/2014/main" id="{69AEDF5F-435F-FF4F-88F0-8ADEB6531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7189" y="8989970"/>
            <a:ext cx="45661" cy="108883"/>
          </a:xfrm>
          <a:custGeom>
            <a:avLst/>
            <a:gdLst>
              <a:gd name="T0" fmla="*/ 34 w 58"/>
              <a:gd name="T1" fmla="*/ 137 h 138"/>
              <a:gd name="T2" fmla="*/ 34 w 58"/>
              <a:gd name="T3" fmla="*/ 137 h 138"/>
              <a:gd name="T4" fmla="*/ 0 w 58"/>
              <a:gd name="T5" fmla="*/ 115 h 138"/>
              <a:gd name="T6" fmla="*/ 0 w 58"/>
              <a:gd name="T7" fmla="*/ 35 h 138"/>
              <a:gd name="T8" fmla="*/ 34 w 58"/>
              <a:gd name="T9" fmla="*/ 0 h 138"/>
              <a:gd name="T10" fmla="*/ 57 w 58"/>
              <a:gd name="T11" fmla="*/ 35 h 138"/>
              <a:gd name="T12" fmla="*/ 57 w 58"/>
              <a:gd name="T13" fmla="*/ 115 h 138"/>
              <a:gd name="T14" fmla="*/ 34 w 58"/>
              <a:gd name="T15" fmla="*/ 13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" h="138">
                <a:moveTo>
                  <a:pt x="34" y="137"/>
                </a:moveTo>
                <a:lnTo>
                  <a:pt x="34" y="137"/>
                </a:lnTo>
                <a:cubicBezTo>
                  <a:pt x="11" y="137"/>
                  <a:pt x="0" y="126"/>
                  <a:pt x="0" y="11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2"/>
                  <a:pt x="11" y="0"/>
                  <a:pt x="34" y="0"/>
                </a:cubicBezTo>
                <a:cubicBezTo>
                  <a:pt x="46" y="0"/>
                  <a:pt x="57" y="12"/>
                  <a:pt x="57" y="35"/>
                </a:cubicBezTo>
                <a:cubicBezTo>
                  <a:pt x="57" y="115"/>
                  <a:pt x="57" y="115"/>
                  <a:pt x="57" y="115"/>
                </a:cubicBezTo>
                <a:cubicBezTo>
                  <a:pt x="57" y="126"/>
                  <a:pt x="46" y="137"/>
                  <a:pt x="34" y="1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40">
            <a:extLst>
              <a:ext uri="{FF2B5EF4-FFF2-40B4-BE49-F238E27FC236}">
                <a16:creationId xmlns:a16="http://schemas.microsoft.com/office/drawing/2014/main" id="{6484E66D-AD77-0447-9C8B-4AA6E7EC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4014" y="8154041"/>
            <a:ext cx="393378" cy="393379"/>
          </a:xfrm>
          <a:custGeom>
            <a:avLst/>
            <a:gdLst>
              <a:gd name="T0" fmla="*/ 468 w 492"/>
              <a:gd name="T1" fmla="*/ 229 h 492"/>
              <a:gd name="T2" fmla="*/ 468 w 492"/>
              <a:gd name="T3" fmla="*/ 229 h 492"/>
              <a:gd name="T4" fmla="*/ 263 w 492"/>
              <a:gd name="T5" fmla="*/ 229 h 492"/>
              <a:gd name="T6" fmla="*/ 297 w 492"/>
              <a:gd name="T7" fmla="*/ 23 h 492"/>
              <a:gd name="T8" fmla="*/ 286 w 492"/>
              <a:gd name="T9" fmla="*/ 0 h 492"/>
              <a:gd name="T10" fmla="*/ 240 w 492"/>
              <a:gd name="T11" fmla="*/ 0 h 492"/>
              <a:gd name="T12" fmla="*/ 69 w 492"/>
              <a:gd name="T13" fmla="*/ 69 h 492"/>
              <a:gd name="T14" fmla="*/ 0 w 492"/>
              <a:gd name="T15" fmla="*/ 240 h 492"/>
              <a:gd name="T16" fmla="*/ 69 w 492"/>
              <a:gd name="T17" fmla="*/ 411 h 492"/>
              <a:gd name="T18" fmla="*/ 69 w 492"/>
              <a:gd name="T19" fmla="*/ 423 h 492"/>
              <a:gd name="T20" fmla="*/ 80 w 492"/>
              <a:gd name="T21" fmla="*/ 423 h 492"/>
              <a:gd name="T22" fmla="*/ 240 w 492"/>
              <a:gd name="T23" fmla="*/ 491 h 492"/>
              <a:gd name="T24" fmla="*/ 422 w 492"/>
              <a:gd name="T25" fmla="*/ 423 h 492"/>
              <a:gd name="T26" fmla="*/ 491 w 492"/>
              <a:gd name="T27" fmla="*/ 240 h 492"/>
              <a:gd name="T28" fmla="*/ 468 w 492"/>
              <a:gd name="T29" fmla="*/ 229 h 492"/>
              <a:gd name="T30" fmla="*/ 91 w 492"/>
              <a:gd name="T31" fmla="*/ 92 h 492"/>
              <a:gd name="T32" fmla="*/ 91 w 492"/>
              <a:gd name="T33" fmla="*/ 92 h 492"/>
              <a:gd name="T34" fmla="*/ 240 w 492"/>
              <a:gd name="T35" fmla="*/ 35 h 492"/>
              <a:gd name="T36" fmla="*/ 263 w 492"/>
              <a:gd name="T37" fmla="*/ 35 h 492"/>
              <a:gd name="T38" fmla="*/ 228 w 492"/>
              <a:gd name="T39" fmla="*/ 240 h 492"/>
              <a:gd name="T40" fmla="*/ 80 w 492"/>
              <a:gd name="T41" fmla="*/ 377 h 492"/>
              <a:gd name="T42" fmla="*/ 34 w 492"/>
              <a:gd name="T43" fmla="*/ 240 h 492"/>
              <a:gd name="T44" fmla="*/ 91 w 492"/>
              <a:gd name="T45" fmla="*/ 92 h 492"/>
              <a:gd name="T46" fmla="*/ 388 w 492"/>
              <a:gd name="T47" fmla="*/ 388 h 492"/>
              <a:gd name="T48" fmla="*/ 388 w 492"/>
              <a:gd name="T49" fmla="*/ 388 h 492"/>
              <a:gd name="T50" fmla="*/ 240 w 492"/>
              <a:gd name="T51" fmla="*/ 457 h 492"/>
              <a:gd name="T52" fmla="*/ 103 w 492"/>
              <a:gd name="T53" fmla="*/ 400 h 492"/>
              <a:gd name="T54" fmla="*/ 251 w 492"/>
              <a:gd name="T55" fmla="*/ 263 h 492"/>
              <a:gd name="T56" fmla="*/ 456 w 492"/>
              <a:gd name="T57" fmla="*/ 263 h 492"/>
              <a:gd name="T58" fmla="*/ 388 w 492"/>
              <a:gd name="T59" fmla="*/ 388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92" h="492">
                <a:moveTo>
                  <a:pt x="468" y="229"/>
                </a:moveTo>
                <a:lnTo>
                  <a:pt x="468" y="229"/>
                </a:lnTo>
                <a:cubicBezTo>
                  <a:pt x="263" y="229"/>
                  <a:pt x="263" y="229"/>
                  <a:pt x="263" y="229"/>
                </a:cubicBezTo>
                <a:cubicBezTo>
                  <a:pt x="297" y="23"/>
                  <a:pt x="297" y="23"/>
                  <a:pt x="297" y="23"/>
                </a:cubicBezTo>
                <a:cubicBezTo>
                  <a:pt x="308" y="12"/>
                  <a:pt x="297" y="0"/>
                  <a:pt x="286" y="0"/>
                </a:cubicBezTo>
                <a:cubicBezTo>
                  <a:pt x="274" y="0"/>
                  <a:pt x="263" y="0"/>
                  <a:pt x="240" y="0"/>
                </a:cubicBezTo>
                <a:cubicBezTo>
                  <a:pt x="183" y="0"/>
                  <a:pt x="114" y="23"/>
                  <a:pt x="69" y="69"/>
                </a:cubicBezTo>
                <a:cubicBezTo>
                  <a:pt x="23" y="115"/>
                  <a:pt x="0" y="183"/>
                  <a:pt x="0" y="240"/>
                </a:cubicBezTo>
                <a:cubicBezTo>
                  <a:pt x="0" y="309"/>
                  <a:pt x="23" y="366"/>
                  <a:pt x="69" y="411"/>
                </a:cubicBezTo>
                <a:lnTo>
                  <a:pt x="69" y="423"/>
                </a:lnTo>
                <a:cubicBezTo>
                  <a:pt x="69" y="423"/>
                  <a:pt x="69" y="423"/>
                  <a:pt x="80" y="423"/>
                </a:cubicBezTo>
                <a:cubicBezTo>
                  <a:pt x="126" y="468"/>
                  <a:pt x="183" y="491"/>
                  <a:pt x="240" y="491"/>
                </a:cubicBezTo>
                <a:cubicBezTo>
                  <a:pt x="308" y="491"/>
                  <a:pt x="377" y="468"/>
                  <a:pt x="422" y="423"/>
                </a:cubicBezTo>
                <a:cubicBezTo>
                  <a:pt x="468" y="377"/>
                  <a:pt x="491" y="309"/>
                  <a:pt x="491" y="240"/>
                </a:cubicBezTo>
                <a:cubicBezTo>
                  <a:pt x="491" y="240"/>
                  <a:pt x="479" y="229"/>
                  <a:pt x="468" y="229"/>
                </a:cubicBezTo>
                <a:close/>
                <a:moveTo>
                  <a:pt x="91" y="92"/>
                </a:moveTo>
                <a:lnTo>
                  <a:pt x="91" y="92"/>
                </a:lnTo>
                <a:cubicBezTo>
                  <a:pt x="137" y="57"/>
                  <a:pt x="194" y="35"/>
                  <a:pt x="240" y="35"/>
                </a:cubicBezTo>
                <a:cubicBezTo>
                  <a:pt x="251" y="35"/>
                  <a:pt x="263" y="35"/>
                  <a:pt x="263" y="35"/>
                </a:cubicBezTo>
                <a:cubicBezTo>
                  <a:pt x="228" y="240"/>
                  <a:pt x="228" y="240"/>
                  <a:pt x="228" y="240"/>
                </a:cubicBezTo>
                <a:cubicBezTo>
                  <a:pt x="80" y="377"/>
                  <a:pt x="80" y="377"/>
                  <a:pt x="80" y="377"/>
                </a:cubicBezTo>
                <a:cubicBezTo>
                  <a:pt x="57" y="343"/>
                  <a:pt x="34" y="297"/>
                  <a:pt x="34" y="240"/>
                </a:cubicBezTo>
                <a:cubicBezTo>
                  <a:pt x="34" y="194"/>
                  <a:pt x="57" y="137"/>
                  <a:pt x="91" y="92"/>
                </a:cubicBezTo>
                <a:close/>
                <a:moveTo>
                  <a:pt x="388" y="388"/>
                </a:moveTo>
                <a:lnTo>
                  <a:pt x="388" y="388"/>
                </a:lnTo>
                <a:cubicBezTo>
                  <a:pt x="354" y="434"/>
                  <a:pt x="297" y="457"/>
                  <a:pt x="240" y="457"/>
                </a:cubicBezTo>
                <a:cubicBezTo>
                  <a:pt x="194" y="457"/>
                  <a:pt x="149" y="434"/>
                  <a:pt x="103" y="400"/>
                </a:cubicBezTo>
                <a:cubicBezTo>
                  <a:pt x="251" y="263"/>
                  <a:pt x="251" y="263"/>
                  <a:pt x="251" y="263"/>
                </a:cubicBezTo>
                <a:cubicBezTo>
                  <a:pt x="456" y="263"/>
                  <a:pt x="456" y="263"/>
                  <a:pt x="456" y="263"/>
                </a:cubicBezTo>
                <a:cubicBezTo>
                  <a:pt x="456" y="309"/>
                  <a:pt x="434" y="354"/>
                  <a:pt x="388" y="38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41">
            <a:extLst>
              <a:ext uri="{FF2B5EF4-FFF2-40B4-BE49-F238E27FC236}">
                <a16:creationId xmlns:a16="http://schemas.microsoft.com/office/drawing/2014/main" id="{1C9F972A-91DE-A041-9C95-1AD480419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2313" y="8115407"/>
            <a:ext cx="217763" cy="210738"/>
          </a:xfrm>
          <a:custGeom>
            <a:avLst/>
            <a:gdLst>
              <a:gd name="T0" fmla="*/ 216 w 274"/>
              <a:gd name="T1" fmla="*/ 80 h 263"/>
              <a:gd name="T2" fmla="*/ 216 w 274"/>
              <a:gd name="T3" fmla="*/ 80 h 263"/>
              <a:gd name="T4" fmla="*/ 68 w 274"/>
              <a:gd name="T5" fmla="*/ 0 h 263"/>
              <a:gd name="T6" fmla="*/ 57 w 274"/>
              <a:gd name="T7" fmla="*/ 0 h 263"/>
              <a:gd name="T8" fmla="*/ 45 w 274"/>
              <a:gd name="T9" fmla="*/ 11 h 263"/>
              <a:gd name="T10" fmla="*/ 0 w 274"/>
              <a:gd name="T11" fmla="*/ 239 h 263"/>
              <a:gd name="T12" fmla="*/ 11 w 274"/>
              <a:gd name="T13" fmla="*/ 251 h 263"/>
              <a:gd name="T14" fmla="*/ 22 w 274"/>
              <a:gd name="T15" fmla="*/ 262 h 263"/>
              <a:gd name="T16" fmla="*/ 250 w 274"/>
              <a:gd name="T17" fmla="*/ 262 h 263"/>
              <a:gd name="T18" fmla="*/ 273 w 274"/>
              <a:gd name="T19" fmla="*/ 239 h 263"/>
              <a:gd name="T20" fmla="*/ 216 w 274"/>
              <a:gd name="T21" fmla="*/ 80 h 263"/>
              <a:gd name="T22" fmla="*/ 45 w 274"/>
              <a:gd name="T23" fmla="*/ 228 h 263"/>
              <a:gd name="T24" fmla="*/ 45 w 274"/>
              <a:gd name="T25" fmla="*/ 228 h 263"/>
              <a:gd name="T26" fmla="*/ 79 w 274"/>
              <a:gd name="T27" fmla="*/ 34 h 263"/>
              <a:gd name="T28" fmla="*/ 182 w 274"/>
              <a:gd name="T29" fmla="*/ 102 h 263"/>
              <a:gd name="T30" fmla="*/ 239 w 274"/>
              <a:gd name="T31" fmla="*/ 228 h 263"/>
              <a:gd name="T32" fmla="*/ 45 w 274"/>
              <a:gd name="T33" fmla="*/ 228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74" h="263">
                <a:moveTo>
                  <a:pt x="216" y="80"/>
                </a:moveTo>
                <a:lnTo>
                  <a:pt x="216" y="80"/>
                </a:lnTo>
                <a:cubicBezTo>
                  <a:pt x="170" y="34"/>
                  <a:pt x="125" y="11"/>
                  <a:pt x="68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45" y="0"/>
                  <a:pt x="45" y="11"/>
                  <a:pt x="45" y="11"/>
                </a:cubicBezTo>
                <a:cubicBezTo>
                  <a:pt x="0" y="239"/>
                  <a:pt x="0" y="239"/>
                  <a:pt x="0" y="239"/>
                </a:cubicBezTo>
                <a:lnTo>
                  <a:pt x="11" y="251"/>
                </a:lnTo>
                <a:lnTo>
                  <a:pt x="22" y="262"/>
                </a:lnTo>
                <a:cubicBezTo>
                  <a:pt x="250" y="262"/>
                  <a:pt x="250" y="262"/>
                  <a:pt x="250" y="262"/>
                </a:cubicBezTo>
                <a:cubicBezTo>
                  <a:pt x="262" y="262"/>
                  <a:pt x="273" y="251"/>
                  <a:pt x="273" y="239"/>
                </a:cubicBezTo>
                <a:cubicBezTo>
                  <a:pt x="273" y="182"/>
                  <a:pt x="250" y="125"/>
                  <a:pt x="216" y="80"/>
                </a:cubicBezTo>
                <a:close/>
                <a:moveTo>
                  <a:pt x="45" y="228"/>
                </a:moveTo>
                <a:lnTo>
                  <a:pt x="45" y="228"/>
                </a:lnTo>
                <a:cubicBezTo>
                  <a:pt x="79" y="34"/>
                  <a:pt x="79" y="34"/>
                  <a:pt x="79" y="34"/>
                </a:cubicBezTo>
                <a:cubicBezTo>
                  <a:pt x="113" y="45"/>
                  <a:pt x="159" y="68"/>
                  <a:pt x="182" y="102"/>
                </a:cubicBezTo>
                <a:cubicBezTo>
                  <a:pt x="216" y="137"/>
                  <a:pt x="228" y="182"/>
                  <a:pt x="239" y="228"/>
                </a:cubicBezTo>
                <a:lnTo>
                  <a:pt x="45" y="2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42">
            <a:extLst>
              <a:ext uri="{FF2B5EF4-FFF2-40B4-BE49-F238E27FC236}">
                <a16:creationId xmlns:a16="http://schemas.microsoft.com/office/drawing/2014/main" id="{F79A08AB-9D02-DD49-9E97-59104C434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6451" y="4188646"/>
            <a:ext cx="600606" cy="56197"/>
          </a:xfrm>
          <a:custGeom>
            <a:avLst/>
            <a:gdLst>
              <a:gd name="T0" fmla="*/ 731 w 754"/>
              <a:gd name="T1" fmla="*/ 69 h 70"/>
              <a:gd name="T2" fmla="*/ 731 w 754"/>
              <a:gd name="T3" fmla="*/ 69 h 70"/>
              <a:gd name="T4" fmla="*/ 719 w 754"/>
              <a:gd name="T5" fmla="*/ 69 h 70"/>
              <a:gd name="T6" fmla="*/ 35 w 754"/>
              <a:gd name="T7" fmla="*/ 69 h 70"/>
              <a:gd name="T8" fmla="*/ 0 w 754"/>
              <a:gd name="T9" fmla="*/ 34 h 70"/>
              <a:gd name="T10" fmla="*/ 35 w 754"/>
              <a:gd name="T11" fmla="*/ 0 h 70"/>
              <a:gd name="T12" fmla="*/ 35 w 754"/>
              <a:gd name="T13" fmla="*/ 0 h 70"/>
              <a:gd name="T14" fmla="*/ 731 w 754"/>
              <a:gd name="T15" fmla="*/ 11 h 70"/>
              <a:gd name="T16" fmla="*/ 753 w 754"/>
              <a:gd name="T17" fmla="*/ 46 h 70"/>
              <a:gd name="T18" fmla="*/ 731 w 754"/>
              <a:gd name="T1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4" h="70">
                <a:moveTo>
                  <a:pt x="731" y="69"/>
                </a:moveTo>
                <a:lnTo>
                  <a:pt x="731" y="69"/>
                </a:lnTo>
                <a:lnTo>
                  <a:pt x="719" y="69"/>
                </a:lnTo>
                <a:cubicBezTo>
                  <a:pt x="35" y="69"/>
                  <a:pt x="35" y="69"/>
                  <a:pt x="35" y="69"/>
                </a:cubicBezTo>
                <a:cubicBezTo>
                  <a:pt x="12" y="69"/>
                  <a:pt x="0" y="57"/>
                  <a:pt x="0" y="34"/>
                </a:cubicBezTo>
                <a:cubicBezTo>
                  <a:pt x="0" y="23"/>
                  <a:pt x="12" y="0"/>
                  <a:pt x="35" y="0"/>
                </a:cubicBezTo>
                <a:lnTo>
                  <a:pt x="35" y="0"/>
                </a:lnTo>
                <a:cubicBezTo>
                  <a:pt x="731" y="11"/>
                  <a:pt x="731" y="11"/>
                  <a:pt x="731" y="11"/>
                </a:cubicBezTo>
                <a:cubicBezTo>
                  <a:pt x="742" y="11"/>
                  <a:pt x="753" y="23"/>
                  <a:pt x="753" y="46"/>
                </a:cubicBezTo>
                <a:cubicBezTo>
                  <a:pt x="753" y="57"/>
                  <a:pt x="742" y="69"/>
                  <a:pt x="731" y="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43">
            <a:extLst>
              <a:ext uri="{FF2B5EF4-FFF2-40B4-BE49-F238E27FC236}">
                <a16:creationId xmlns:a16="http://schemas.microsoft.com/office/drawing/2014/main" id="{6FA55B68-33B4-6142-92B6-34EFEA91D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8487" y="3763656"/>
            <a:ext cx="1401410" cy="484699"/>
          </a:xfrm>
          <a:custGeom>
            <a:avLst/>
            <a:gdLst>
              <a:gd name="T0" fmla="*/ 1655 w 1759"/>
              <a:gd name="T1" fmla="*/ 606 h 607"/>
              <a:gd name="T2" fmla="*/ 1655 w 1759"/>
              <a:gd name="T3" fmla="*/ 606 h 607"/>
              <a:gd name="T4" fmla="*/ 1598 w 1759"/>
              <a:gd name="T5" fmla="*/ 606 h 607"/>
              <a:gd name="T6" fmla="*/ 1575 w 1759"/>
              <a:gd name="T7" fmla="*/ 583 h 607"/>
              <a:gd name="T8" fmla="*/ 1598 w 1759"/>
              <a:gd name="T9" fmla="*/ 548 h 607"/>
              <a:gd name="T10" fmla="*/ 1598 w 1759"/>
              <a:gd name="T11" fmla="*/ 548 h 607"/>
              <a:gd name="T12" fmla="*/ 1655 w 1759"/>
              <a:gd name="T13" fmla="*/ 548 h 607"/>
              <a:gd name="T14" fmla="*/ 1655 w 1759"/>
              <a:gd name="T15" fmla="*/ 548 h 607"/>
              <a:gd name="T16" fmla="*/ 1689 w 1759"/>
              <a:gd name="T17" fmla="*/ 537 h 607"/>
              <a:gd name="T18" fmla="*/ 1689 w 1759"/>
              <a:gd name="T19" fmla="*/ 503 h 607"/>
              <a:gd name="T20" fmla="*/ 1644 w 1759"/>
              <a:gd name="T21" fmla="*/ 343 h 607"/>
              <a:gd name="T22" fmla="*/ 1575 w 1759"/>
              <a:gd name="T23" fmla="*/ 332 h 607"/>
              <a:gd name="T24" fmla="*/ 1438 w 1759"/>
              <a:gd name="T25" fmla="*/ 252 h 607"/>
              <a:gd name="T26" fmla="*/ 1267 w 1759"/>
              <a:gd name="T27" fmla="*/ 103 h 607"/>
              <a:gd name="T28" fmla="*/ 1027 w 1759"/>
              <a:gd name="T29" fmla="*/ 58 h 607"/>
              <a:gd name="T30" fmla="*/ 1027 w 1759"/>
              <a:gd name="T31" fmla="*/ 58 h 607"/>
              <a:gd name="T32" fmla="*/ 879 w 1759"/>
              <a:gd name="T33" fmla="*/ 58 h 607"/>
              <a:gd name="T34" fmla="*/ 856 w 1759"/>
              <a:gd name="T35" fmla="*/ 58 h 607"/>
              <a:gd name="T36" fmla="*/ 114 w 1759"/>
              <a:gd name="T37" fmla="*/ 58 h 607"/>
              <a:gd name="T38" fmla="*/ 91 w 1759"/>
              <a:gd name="T39" fmla="*/ 92 h 607"/>
              <a:gd name="T40" fmla="*/ 91 w 1759"/>
              <a:gd name="T41" fmla="*/ 92 h 607"/>
              <a:gd name="T42" fmla="*/ 57 w 1759"/>
              <a:gd name="T43" fmla="*/ 514 h 607"/>
              <a:gd name="T44" fmla="*/ 91 w 1759"/>
              <a:gd name="T45" fmla="*/ 537 h 607"/>
              <a:gd name="T46" fmla="*/ 194 w 1759"/>
              <a:gd name="T47" fmla="*/ 537 h 607"/>
              <a:gd name="T48" fmla="*/ 217 w 1759"/>
              <a:gd name="T49" fmla="*/ 571 h 607"/>
              <a:gd name="T50" fmla="*/ 194 w 1759"/>
              <a:gd name="T51" fmla="*/ 606 h 607"/>
              <a:gd name="T52" fmla="*/ 91 w 1759"/>
              <a:gd name="T53" fmla="*/ 606 h 607"/>
              <a:gd name="T54" fmla="*/ 0 w 1759"/>
              <a:gd name="T55" fmla="*/ 514 h 607"/>
              <a:gd name="T56" fmla="*/ 0 w 1759"/>
              <a:gd name="T57" fmla="*/ 503 h 607"/>
              <a:gd name="T58" fmla="*/ 23 w 1759"/>
              <a:gd name="T59" fmla="*/ 92 h 607"/>
              <a:gd name="T60" fmla="*/ 114 w 1759"/>
              <a:gd name="T61" fmla="*/ 0 h 607"/>
              <a:gd name="T62" fmla="*/ 856 w 1759"/>
              <a:gd name="T63" fmla="*/ 0 h 607"/>
              <a:gd name="T64" fmla="*/ 879 w 1759"/>
              <a:gd name="T65" fmla="*/ 0 h 607"/>
              <a:gd name="T66" fmla="*/ 1027 w 1759"/>
              <a:gd name="T67" fmla="*/ 0 h 607"/>
              <a:gd name="T68" fmla="*/ 1027 w 1759"/>
              <a:gd name="T69" fmla="*/ 0 h 607"/>
              <a:gd name="T70" fmla="*/ 1290 w 1759"/>
              <a:gd name="T71" fmla="*/ 46 h 607"/>
              <a:gd name="T72" fmla="*/ 1495 w 1759"/>
              <a:gd name="T73" fmla="*/ 206 h 607"/>
              <a:gd name="T74" fmla="*/ 1587 w 1759"/>
              <a:gd name="T75" fmla="*/ 263 h 607"/>
              <a:gd name="T76" fmla="*/ 1667 w 1759"/>
              <a:gd name="T77" fmla="*/ 286 h 607"/>
              <a:gd name="T78" fmla="*/ 1758 w 1759"/>
              <a:gd name="T79" fmla="*/ 491 h 607"/>
              <a:gd name="T80" fmla="*/ 1735 w 1759"/>
              <a:gd name="T81" fmla="*/ 571 h 607"/>
              <a:gd name="T82" fmla="*/ 1655 w 1759"/>
              <a:gd name="T83" fmla="*/ 606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59" h="607">
                <a:moveTo>
                  <a:pt x="1655" y="606"/>
                </a:moveTo>
                <a:lnTo>
                  <a:pt x="1655" y="606"/>
                </a:lnTo>
                <a:cubicBezTo>
                  <a:pt x="1598" y="606"/>
                  <a:pt x="1598" y="606"/>
                  <a:pt x="1598" y="606"/>
                </a:cubicBezTo>
                <a:cubicBezTo>
                  <a:pt x="1587" y="606"/>
                  <a:pt x="1575" y="594"/>
                  <a:pt x="1575" y="583"/>
                </a:cubicBezTo>
                <a:cubicBezTo>
                  <a:pt x="1575" y="560"/>
                  <a:pt x="1587" y="548"/>
                  <a:pt x="1598" y="548"/>
                </a:cubicBezTo>
                <a:lnTo>
                  <a:pt x="1598" y="548"/>
                </a:lnTo>
                <a:cubicBezTo>
                  <a:pt x="1655" y="548"/>
                  <a:pt x="1655" y="548"/>
                  <a:pt x="1655" y="548"/>
                </a:cubicBezTo>
                <a:lnTo>
                  <a:pt x="1655" y="548"/>
                </a:lnTo>
                <a:cubicBezTo>
                  <a:pt x="1667" y="548"/>
                  <a:pt x="1678" y="548"/>
                  <a:pt x="1689" y="537"/>
                </a:cubicBezTo>
                <a:cubicBezTo>
                  <a:pt x="1689" y="526"/>
                  <a:pt x="1701" y="514"/>
                  <a:pt x="1689" y="503"/>
                </a:cubicBezTo>
                <a:cubicBezTo>
                  <a:pt x="1678" y="377"/>
                  <a:pt x="1655" y="354"/>
                  <a:pt x="1644" y="343"/>
                </a:cubicBezTo>
                <a:cubicBezTo>
                  <a:pt x="1610" y="332"/>
                  <a:pt x="1598" y="332"/>
                  <a:pt x="1575" y="332"/>
                </a:cubicBezTo>
                <a:cubicBezTo>
                  <a:pt x="1530" y="320"/>
                  <a:pt x="1495" y="309"/>
                  <a:pt x="1438" y="252"/>
                </a:cubicBezTo>
                <a:cubicBezTo>
                  <a:pt x="1381" y="183"/>
                  <a:pt x="1324" y="137"/>
                  <a:pt x="1267" y="103"/>
                </a:cubicBezTo>
                <a:cubicBezTo>
                  <a:pt x="1199" y="69"/>
                  <a:pt x="1130" y="58"/>
                  <a:pt x="1027" y="58"/>
                </a:cubicBezTo>
                <a:lnTo>
                  <a:pt x="1027" y="58"/>
                </a:lnTo>
                <a:cubicBezTo>
                  <a:pt x="1004" y="58"/>
                  <a:pt x="925" y="58"/>
                  <a:pt x="879" y="58"/>
                </a:cubicBezTo>
                <a:cubicBezTo>
                  <a:pt x="856" y="58"/>
                  <a:pt x="856" y="58"/>
                  <a:pt x="856" y="58"/>
                </a:cubicBezTo>
                <a:cubicBezTo>
                  <a:pt x="114" y="58"/>
                  <a:pt x="114" y="58"/>
                  <a:pt x="114" y="58"/>
                </a:cubicBezTo>
                <a:cubicBezTo>
                  <a:pt x="103" y="58"/>
                  <a:pt x="91" y="69"/>
                  <a:pt x="91" y="92"/>
                </a:cubicBezTo>
                <a:lnTo>
                  <a:pt x="91" y="92"/>
                </a:lnTo>
                <a:cubicBezTo>
                  <a:pt x="57" y="514"/>
                  <a:pt x="57" y="514"/>
                  <a:pt x="57" y="514"/>
                </a:cubicBezTo>
                <a:cubicBezTo>
                  <a:pt x="57" y="526"/>
                  <a:pt x="69" y="537"/>
                  <a:pt x="91" y="537"/>
                </a:cubicBezTo>
                <a:cubicBezTo>
                  <a:pt x="194" y="537"/>
                  <a:pt x="194" y="537"/>
                  <a:pt x="194" y="537"/>
                </a:cubicBezTo>
                <a:cubicBezTo>
                  <a:pt x="206" y="537"/>
                  <a:pt x="217" y="548"/>
                  <a:pt x="217" y="571"/>
                </a:cubicBezTo>
                <a:cubicBezTo>
                  <a:pt x="217" y="583"/>
                  <a:pt x="206" y="606"/>
                  <a:pt x="194" y="606"/>
                </a:cubicBezTo>
                <a:cubicBezTo>
                  <a:pt x="91" y="606"/>
                  <a:pt x="91" y="606"/>
                  <a:pt x="91" y="606"/>
                </a:cubicBezTo>
                <a:cubicBezTo>
                  <a:pt x="34" y="606"/>
                  <a:pt x="0" y="560"/>
                  <a:pt x="0" y="514"/>
                </a:cubicBezTo>
                <a:cubicBezTo>
                  <a:pt x="0" y="503"/>
                  <a:pt x="0" y="503"/>
                  <a:pt x="0" y="503"/>
                </a:cubicBezTo>
                <a:cubicBezTo>
                  <a:pt x="23" y="92"/>
                  <a:pt x="23" y="92"/>
                  <a:pt x="23" y="92"/>
                </a:cubicBezTo>
                <a:cubicBezTo>
                  <a:pt x="23" y="35"/>
                  <a:pt x="69" y="0"/>
                  <a:pt x="114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879" y="0"/>
                  <a:pt x="879" y="0"/>
                  <a:pt x="879" y="0"/>
                </a:cubicBezTo>
                <a:cubicBezTo>
                  <a:pt x="925" y="0"/>
                  <a:pt x="1004" y="0"/>
                  <a:pt x="1027" y="0"/>
                </a:cubicBezTo>
                <a:lnTo>
                  <a:pt x="1027" y="0"/>
                </a:lnTo>
                <a:cubicBezTo>
                  <a:pt x="1130" y="0"/>
                  <a:pt x="1221" y="12"/>
                  <a:pt x="1290" y="46"/>
                </a:cubicBezTo>
                <a:cubicBezTo>
                  <a:pt x="1358" y="80"/>
                  <a:pt x="1415" y="126"/>
                  <a:pt x="1495" y="206"/>
                </a:cubicBezTo>
                <a:cubicBezTo>
                  <a:pt x="1530" y="252"/>
                  <a:pt x="1552" y="263"/>
                  <a:pt x="1587" y="263"/>
                </a:cubicBezTo>
                <a:cubicBezTo>
                  <a:pt x="1610" y="274"/>
                  <a:pt x="1632" y="274"/>
                  <a:pt x="1667" y="286"/>
                </a:cubicBezTo>
                <a:cubicBezTo>
                  <a:pt x="1712" y="309"/>
                  <a:pt x="1747" y="377"/>
                  <a:pt x="1758" y="491"/>
                </a:cubicBezTo>
                <a:cubicBezTo>
                  <a:pt x="1758" y="526"/>
                  <a:pt x="1747" y="548"/>
                  <a:pt x="1735" y="571"/>
                </a:cubicBezTo>
                <a:cubicBezTo>
                  <a:pt x="1712" y="594"/>
                  <a:pt x="1689" y="606"/>
                  <a:pt x="1655" y="6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44">
            <a:extLst>
              <a:ext uri="{FF2B5EF4-FFF2-40B4-BE49-F238E27FC236}">
                <a16:creationId xmlns:a16="http://schemas.microsoft.com/office/drawing/2014/main" id="{1425CAC0-B270-E547-B3FE-07D25E6B8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4417" y="3826878"/>
            <a:ext cx="284496" cy="182640"/>
          </a:xfrm>
          <a:custGeom>
            <a:avLst/>
            <a:gdLst>
              <a:gd name="T0" fmla="*/ 331 w 355"/>
              <a:gd name="T1" fmla="*/ 229 h 230"/>
              <a:gd name="T2" fmla="*/ 331 w 355"/>
              <a:gd name="T3" fmla="*/ 229 h 230"/>
              <a:gd name="T4" fmla="*/ 331 w 355"/>
              <a:gd name="T5" fmla="*/ 229 h 230"/>
              <a:gd name="T6" fmla="*/ 171 w 355"/>
              <a:gd name="T7" fmla="*/ 217 h 230"/>
              <a:gd name="T8" fmla="*/ 23 w 355"/>
              <a:gd name="T9" fmla="*/ 206 h 230"/>
              <a:gd name="T10" fmla="*/ 0 w 355"/>
              <a:gd name="T11" fmla="*/ 183 h 230"/>
              <a:gd name="T12" fmla="*/ 0 w 355"/>
              <a:gd name="T13" fmla="*/ 23 h 230"/>
              <a:gd name="T14" fmla="*/ 23 w 355"/>
              <a:gd name="T15" fmla="*/ 0 h 230"/>
              <a:gd name="T16" fmla="*/ 23 w 355"/>
              <a:gd name="T17" fmla="*/ 0 h 230"/>
              <a:gd name="T18" fmla="*/ 149 w 355"/>
              <a:gd name="T19" fmla="*/ 23 h 230"/>
              <a:gd name="T20" fmla="*/ 274 w 355"/>
              <a:gd name="T21" fmla="*/ 126 h 230"/>
              <a:gd name="T22" fmla="*/ 354 w 355"/>
              <a:gd name="T23" fmla="*/ 206 h 230"/>
              <a:gd name="T24" fmla="*/ 354 w 355"/>
              <a:gd name="T25" fmla="*/ 217 h 230"/>
              <a:gd name="T26" fmla="*/ 331 w 355"/>
              <a:gd name="T27" fmla="*/ 229 h 230"/>
              <a:gd name="T28" fmla="*/ 34 w 355"/>
              <a:gd name="T29" fmla="*/ 160 h 230"/>
              <a:gd name="T30" fmla="*/ 34 w 355"/>
              <a:gd name="T31" fmla="*/ 160 h 230"/>
              <a:gd name="T32" fmla="*/ 183 w 355"/>
              <a:gd name="T33" fmla="*/ 172 h 230"/>
              <a:gd name="T34" fmla="*/ 297 w 355"/>
              <a:gd name="T35" fmla="*/ 183 h 230"/>
              <a:gd name="T36" fmla="*/ 126 w 355"/>
              <a:gd name="T37" fmla="*/ 69 h 230"/>
              <a:gd name="T38" fmla="*/ 34 w 355"/>
              <a:gd name="T39" fmla="*/ 35 h 230"/>
              <a:gd name="T40" fmla="*/ 34 w 355"/>
              <a:gd name="T41" fmla="*/ 16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55" h="230">
                <a:moveTo>
                  <a:pt x="331" y="229"/>
                </a:moveTo>
                <a:lnTo>
                  <a:pt x="331" y="229"/>
                </a:lnTo>
                <a:lnTo>
                  <a:pt x="331" y="229"/>
                </a:lnTo>
                <a:cubicBezTo>
                  <a:pt x="297" y="229"/>
                  <a:pt x="228" y="217"/>
                  <a:pt x="171" y="217"/>
                </a:cubicBezTo>
                <a:cubicBezTo>
                  <a:pt x="114" y="206"/>
                  <a:pt x="57" y="206"/>
                  <a:pt x="23" y="206"/>
                </a:cubicBezTo>
                <a:cubicBezTo>
                  <a:pt x="12" y="206"/>
                  <a:pt x="0" y="194"/>
                  <a:pt x="0" y="18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2"/>
                  <a:pt x="12" y="0"/>
                  <a:pt x="23" y="0"/>
                </a:cubicBezTo>
                <a:lnTo>
                  <a:pt x="23" y="0"/>
                </a:lnTo>
                <a:cubicBezTo>
                  <a:pt x="69" y="0"/>
                  <a:pt x="114" y="12"/>
                  <a:pt x="149" y="23"/>
                </a:cubicBezTo>
                <a:cubicBezTo>
                  <a:pt x="194" y="57"/>
                  <a:pt x="251" y="92"/>
                  <a:pt x="274" y="126"/>
                </a:cubicBezTo>
                <a:cubicBezTo>
                  <a:pt x="286" y="126"/>
                  <a:pt x="343" y="183"/>
                  <a:pt x="354" y="206"/>
                </a:cubicBezTo>
                <a:lnTo>
                  <a:pt x="354" y="217"/>
                </a:lnTo>
                <a:cubicBezTo>
                  <a:pt x="354" y="229"/>
                  <a:pt x="343" y="229"/>
                  <a:pt x="331" y="229"/>
                </a:cubicBezTo>
                <a:close/>
                <a:moveTo>
                  <a:pt x="34" y="160"/>
                </a:moveTo>
                <a:lnTo>
                  <a:pt x="34" y="160"/>
                </a:lnTo>
                <a:cubicBezTo>
                  <a:pt x="80" y="160"/>
                  <a:pt x="126" y="172"/>
                  <a:pt x="183" y="172"/>
                </a:cubicBezTo>
                <a:cubicBezTo>
                  <a:pt x="217" y="183"/>
                  <a:pt x="263" y="183"/>
                  <a:pt x="297" y="183"/>
                </a:cubicBezTo>
                <a:cubicBezTo>
                  <a:pt x="251" y="149"/>
                  <a:pt x="183" y="92"/>
                  <a:pt x="126" y="69"/>
                </a:cubicBezTo>
                <a:cubicBezTo>
                  <a:pt x="103" y="46"/>
                  <a:pt x="69" y="46"/>
                  <a:pt x="34" y="35"/>
                </a:cubicBezTo>
                <a:lnTo>
                  <a:pt x="34" y="1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45">
            <a:extLst>
              <a:ext uri="{FF2B5EF4-FFF2-40B4-BE49-F238E27FC236}">
                <a16:creationId xmlns:a16="http://schemas.microsoft.com/office/drawing/2014/main" id="{03501D7F-C5D6-3047-A9FB-89EB1A91A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4417" y="4016542"/>
            <a:ext cx="91320" cy="38636"/>
          </a:xfrm>
          <a:custGeom>
            <a:avLst/>
            <a:gdLst>
              <a:gd name="T0" fmla="*/ 91 w 115"/>
              <a:gd name="T1" fmla="*/ 46 h 47"/>
              <a:gd name="T2" fmla="*/ 91 w 115"/>
              <a:gd name="T3" fmla="*/ 46 h 47"/>
              <a:gd name="T4" fmla="*/ 23 w 115"/>
              <a:gd name="T5" fmla="*/ 46 h 47"/>
              <a:gd name="T6" fmla="*/ 0 w 115"/>
              <a:gd name="T7" fmla="*/ 23 h 47"/>
              <a:gd name="T8" fmla="*/ 23 w 115"/>
              <a:gd name="T9" fmla="*/ 0 h 47"/>
              <a:gd name="T10" fmla="*/ 91 w 115"/>
              <a:gd name="T11" fmla="*/ 0 h 47"/>
              <a:gd name="T12" fmla="*/ 114 w 115"/>
              <a:gd name="T13" fmla="*/ 23 h 47"/>
              <a:gd name="T14" fmla="*/ 91 w 115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" h="47">
                <a:moveTo>
                  <a:pt x="91" y="46"/>
                </a:moveTo>
                <a:lnTo>
                  <a:pt x="91" y="46"/>
                </a:lnTo>
                <a:cubicBezTo>
                  <a:pt x="23" y="46"/>
                  <a:pt x="23" y="46"/>
                  <a:pt x="23" y="46"/>
                </a:cubicBezTo>
                <a:cubicBezTo>
                  <a:pt x="12" y="46"/>
                  <a:pt x="0" y="34"/>
                  <a:pt x="0" y="23"/>
                </a:cubicBezTo>
                <a:cubicBezTo>
                  <a:pt x="0" y="12"/>
                  <a:pt x="12" y="0"/>
                  <a:pt x="23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03" y="0"/>
                  <a:pt x="114" y="12"/>
                  <a:pt x="114" y="23"/>
                </a:cubicBezTo>
                <a:cubicBezTo>
                  <a:pt x="114" y="34"/>
                  <a:pt x="103" y="46"/>
                  <a:pt x="91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46">
            <a:extLst>
              <a:ext uri="{FF2B5EF4-FFF2-40B4-BE49-F238E27FC236}">
                <a16:creationId xmlns:a16="http://schemas.microsoft.com/office/drawing/2014/main" id="{DDA94C12-D985-DF4D-99C5-882E828C9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4081" y="4107862"/>
            <a:ext cx="210738" cy="210738"/>
          </a:xfrm>
          <a:custGeom>
            <a:avLst/>
            <a:gdLst>
              <a:gd name="T0" fmla="*/ 137 w 263"/>
              <a:gd name="T1" fmla="*/ 263 h 264"/>
              <a:gd name="T2" fmla="*/ 137 w 263"/>
              <a:gd name="T3" fmla="*/ 263 h 264"/>
              <a:gd name="T4" fmla="*/ 0 w 263"/>
              <a:gd name="T5" fmla="*/ 137 h 264"/>
              <a:gd name="T6" fmla="*/ 137 w 263"/>
              <a:gd name="T7" fmla="*/ 0 h 264"/>
              <a:gd name="T8" fmla="*/ 262 w 263"/>
              <a:gd name="T9" fmla="*/ 137 h 264"/>
              <a:gd name="T10" fmla="*/ 137 w 263"/>
              <a:gd name="T11" fmla="*/ 263 h 264"/>
              <a:gd name="T12" fmla="*/ 137 w 263"/>
              <a:gd name="T13" fmla="*/ 69 h 264"/>
              <a:gd name="T14" fmla="*/ 137 w 263"/>
              <a:gd name="T15" fmla="*/ 69 h 264"/>
              <a:gd name="T16" fmla="*/ 68 w 263"/>
              <a:gd name="T17" fmla="*/ 137 h 264"/>
              <a:gd name="T18" fmla="*/ 137 w 263"/>
              <a:gd name="T19" fmla="*/ 206 h 264"/>
              <a:gd name="T20" fmla="*/ 205 w 263"/>
              <a:gd name="T21" fmla="*/ 137 h 264"/>
              <a:gd name="T22" fmla="*/ 137 w 263"/>
              <a:gd name="T23" fmla="*/ 69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3" h="264">
                <a:moveTo>
                  <a:pt x="137" y="263"/>
                </a:moveTo>
                <a:lnTo>
                  <a:pt x="137" y="263"/>
                </a:lnTo>
                <a:cubicBezTo>
                  <a:pt x="57" y="263"/>
                  <a:pt x="0" y="206"/>
                  <a:pt x="0" y="137"/>
                </a:cubicBezTo>
                <a:cubicBezTo>
                  <a:pt x="0" y="69"/>
                  <a:pt x="57" y="0"/>
                  <a:pt x="137" y="0"/>
                </a:cubicBezTo>
                <a:cubicBezTo>
                  <a:pt x="205" y="0"/>
                  <a:pt x="262" y="69"/>
                  <a:pt x="262" y="137"/>
                </a:cubicBezTo>
                <a:cubicBezTo>
                  <a:pt x="262" y="206"/>
                  <a:pt x="205" y="263"/>
                  <a:pt x="137" y="263"/>
                </a:cubicBezTo>
                <a:close/>
                <a:moveTo>
                  <a:pt x="137" y="69"/>
                </a:moveTo>
                <a:lnTo>
                  <a:pt x="137" y="69"/>
                </a:lnTo>
                <a:cubicBezTo>
                  <a:pt x="91" y="69"/>
                  <a:pt x="68" y="103"/>
                  <a:pt x="68" y="137"/>
                </a:cubicBezTo>
                <a:cubicBezTo>
                  <a:pt x="68" y="172"/>
                  <a:pt x="91" y="206"/>
                  <a:pt x="137" y="206"/>
                </a:cubicBezTo>
                <a:cubicBezTo>
                  <a:pt x="171" y="206"/>
                  <a:pt x="205" y="172"/>
                  <a:pt x="205" y="137"/>
                </a:cubicBezTo>
                <a:cubicBezTo>
                  <a:pt x="205" y="103"/>
                  <a:pt x="171" y="69"/>
                  <a:pt x="137" y="6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47">
            <a:extLst>
              <a:ext uri="{FF2B5EF4-FFF2-40B4-BE49-F238E27FC236}">
                <a16:creationId xmlns:a16="http://schemas.microsoft.com/office/drawing/2014/main" id="{D85900A4-E511-064A-822C-17ACB366B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8152" y="4107862"/>
            <a:ext cx="210738" cy="210738"/>
          </a:xfrm>
          <a:custGeom>
            <a:avLst/>
            <a:gdLst>
              <a:gd name="T0" fmla="*/ 137 w 263"/>
              <a:gd name="T1" fmla="*/ 263 h 264"/>
              <a:gd name="T2" fmla="*/ 137 w 263"/>
              <a:gd name="T3" fmla="*/ 263 h 264"/>
              <a:gd name="T4" fmla="*/ 0 w 263"/>
              <a:gd name="T5" fmla="*/ 137 h 264"/>
              <a:gd name="T6" fmla="*/ 137 w 263"/>
              <a:gd name="T7" fmla="*/ 0 h 264"/>
              <a:gd name="T8" fmla="*/ 262 w 263"/>
              <a:gd name="T9" fmla="*/ 137 h 264"/>
              <a:gd name="T10" fmla="*/ 137 w 263"/>
              <a:gd name="T11" fmla="*/ 263 h 264"/>
              <a:gd name="T12" fmla="*/ 137 w 263"/>
              <a:gd name="T13" fmla="*/ 69 h 264"/>
              <a:gd name="T14" fmla="*/ 137 w 263"/>
              <a:gd name="T15" fmla="*/ 69 h 264"/>
              <a:gd name="T16" fmla="*/ 68 w 263"/>
              <a:gd name="T17" fmla="*/ 137 h 264"/>
              <a:gd name="T18" fmla="*/ 137 w 263"/>
              <a:gd name="T19" fmla="*/ 206 h 264"/>
              <a:gd name="T20" fmla="*/ 205 w 263"/>
              <a:gd name="T21" fmla="*/ 137 h 264"/>
              <a:gd name="T22" fmla="*/ 137 w 263"/>
              <a:gd name="T23" fmla="*/ 69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3" h="264">
                <a:moveTo>
                  <a:pt x="137" y="263"/>
                </a:moveTo>
                <a:lnTo>
                  <a:pt x="137" y="263"/>
                </a:lnTo>
                <a:cubicBezTo>
                  <a:pt x="68" y="263"/>
                  <a:pt x="0" y="206"/>
                  <a:pt x="0" y="137"/>
                </a:cubicBezTo>
                <a:cubicBezTo>
                  <a:pt x="0" y="69"/>
                  <a:pt x="68" y="0"/>
                  <a:pt x="137" y="0"/>
                </a:cubicBezTo>
                <a:cubicBezTo>
                  <a:pt x="205" y="0"/>
                  <a:pt x="262" y="69"/>
                  <a:pt x="262" y="137"/>
                </a:cubicBezTo>
                <a:cubicBezTo>
                  <a:pt x="262" y="206"/>
                  <a:pt x="205" y="263"/>
                  <a:pt x="137" y="263"/>
                </a:cubicBezTo>
                <a:close/>
                <a:moveTo>
                  <a:pt x="137" y="69"/>
                </a:moveTo>
                <a:lnTo>
                  <a:pt x="137" y="69"/>
                </a:lnTo>
                <a:cubicBezTo>
                  <a:pt x="103" y="69"/>
                  <a:pt x="68" y="103"/>
                  <a:pt x="68" y="137"/>
                </a:cubicBezTo>
                <a:cubicBezTo>
                  <a:pt x="68" y="172"/>
                  <a:pt x="103" y="206"/>
                  <a:pt x="137" y="206"/>
                </a:cubicBezTo>
                <a:cubicBezTo>
                  <a:pt x="171" y="206"/>
                  <a:pt x="205" y="172"/>
                  <a:pt x="205" y="137"/>
                </a:cubicBezTo>
                <a:cubicBezTo>
                  <a:pt x="205" y="103"/>
                  <a:pt x="171" y="69"/>
                  <a:pt x="137" y="6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448">
            <a:extLst>
              <a:ext uri="{FF2B5EF4-FFF2-40B4-BE49-F238E27FC236}">
                <a16:creationId xmlns:a16="http://schemas.microsoft.com/office/drawing/2014/main" id="{ED20169A-273E-044A-AADD-B0B552F6A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5356" y="4135961"/>
            <a:ext cx="136981" cy="35123"/>
          </a:xfrm>
          <a:custGeom>
            <a:avLst/>
            <a:gdLst>
              <a:gd name="T0" fmla="*/ 160 w 172"/>
              <a:gd name="T1" fmla="*/ 45 h 46"/>
              <a:gd name="T2" fmla="*/ 160 w 172"/>
              <a:gd name="T3" fmla="*/ 45 h 46"/>
              <a:gd name="T4" fmla="*/ 160 w 172"/>
              <a:gd name="T5" fmla="*/ 45 h 46"/>
              <a:gd name="T6" fmla="*/ 23 w 172"/>
              <a:gd name="T7" fmla="*/ 45 h 46"/>
              <a:gd name="T8" fmla="*/ 0 w 172"/>
              <a:gd name="T9" fmla="*/ 22 h 46"/>
              <a:gd name="T10" fmla="*/ 23 w 172"/>
              <a:gd name="T11" fmla="*/ 0 h 46"/>
              <a:gd name="T12" fmla="*/ 160 w 172"/>
              <a:gd name="T13" fmla="*/ 0 h 46"/>
              <a:gd name="T14" fmla="*/ 171 w 172"/>
              <a:gd name="T15" fmla="*/ 22 h 46"/>
              <a:gd name="T16" fmla="*/ 160 w 172"/>
              <a:gd name="T17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2" h="46">
                <a:moveTo>
                  <a:pt x="160" y="45"/>
                </a:moveTo>
                <a:lnTo>
                  <a:pt x="160" y="45"/>
                </a:lnTo>
                <a:lnTo>
                  <a:pt x="160" y="45"/>
                </a:lnTo>
                <a:cubicBezTo>
                  <a:pt x="23" y="45"/>
                  <a:pt x="23" y="45"/>
                  <a:pt x="23" y="45"/>
                </a:cubicBezTo>
                <a:cubicBezTo>
                  <a:pt x="11" y="45"/>
                  <a:pt x="0" y="34"/>
                  <a:pt x="0" y="22"/>
                </a:cubicBezTo>
                <a:cubicBezTo>
                  <a:pt x="0" y="11"/>
                  <a:pt x="11" y="0"/>
                  <a:pt x="23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71" y="11"/>
                  <a:pt x="171" y="11"/>
                  <a:pt x="171" y="22"/>
                </a:cubicBezTo>
                <a:cubicBezTo>
                  <a:pt x="171" y="34"/>
                  <a:pt x="171" y="45"/>
                  <a:pt x="160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449">
            <a:extLst>
              <a:ext uri="{FF2B5EF4-FFF2-40B4-BE49-F238E27FC236}">
                <a16:creationId xmlns:a16="http://schemas.microsoft.com/office/drawing/2014/main" id="{BA9DC5F1-F0F8-FE48-9572-3DBE99AF5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6451" y="4118400"/>
            <a:ext cx="590068" cy="45659"/>
          </a:xfrm>
          <a:custGeom>
            <a:avLst/>
            <a:gdLst>
              <a:gd name="T0" fmla="*/ 731 w 743"/>
              <a:gd name="T1" fmla="*/ 57 h 58"/>
              <a:gd name="T2" fmla="*/ 731 w 743"/>
              <a:gd name="T3" fmla="*/ 57 h 58"/>
              <a:gd name="T4" fmla="*/ 719 w 743"/>
              <a:gd name="T5" fmla="*/ 57 h 58"/>
              <a:gd name="T6" fmla="*/ 23 w 743"/>
              <a:gd name="T7" fmla="*/ 34 h 58"/>
              <a:gd name="T8" fmla="*/ 0 w 743"/>
              <a:gd name="T9" fmla="*/ 11 h 58"/>
              <a:gd name="T10" fmla="*/ 23 w 743"/>
              <a:gd name="T11" fmla="*/ 0 h 58"/>
              <a:gd name="T12" fmla="*/ 23 w 743"/>
              <a:gd name="T13" fmla="*/ 0 h 58"/>
              <a:gd name="T14" fmla="*/ 731 w 743"/>
              <a:gd name="T15" fmla="*/ 11 h 58"/>
              <a:gd name="T16" fmla="*/ 742 w 743"/>
              <a:gd name="T17" fmla="*/ 34 h 58"/>
              <a:gd name="T18" fmla="*/ 731 w 743"/>
              <a:gd name="T19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3" h="58">
                <a:moveTo>
                  <a:pt x="731" y="57"/>
                </a:moveTo>
                <a:lnTo>
                  <a:pt x="731" y="57"/>
                </a:lnTo>
                <a:cubicBezTo>
                  <a:pt x="719" y="57"/>
                  <a:pt x="719" y="57"/>
                  <a:pt x="719" y="57"/>
                </a:cubicBezTo>
                <a:cubicBezTo>
                  <a:pt x="23" y="34"/>
                  <a:pt x="23" y="34"/>
                  <a:pt x="23" y="34"/>
                </a:cubicBezTo>
                <a:cubicBezTo>
                  <a:pt x="12" y="34"/>
                  <a:pt x="0" y="23"/>
                  <a:pt x="0" y="11"/>
                </a:cubicBezTo>
                <a:cubicBezTo>
                  <a:pt x="0" y="0"/>
                  <a:pt x="12" y="0"/>
                  <a:pt x="23" y="0"/>
                </a:cubicBezTo>
                <a:lnTo>
                  <a:pt x="23" y="0"/>
                </a:lnTo>
                <a:cubicBezTo>
                  <a:pt x="731" y="11"/>
                  <a:pt x="731" y="11"/>
                  <a:pt x="731" y="11"/>
                </a:cubicBezTo>
                <a:cubicBezTo>
                  <a:pt x="742" y="11"/>
                  <a:pt x="742" y="23"/>
                  <a:pt x="742" y="34"/>
                </a:cubicBezTo>
                <a:cubicBezTo>
                  <a:pt x="742" y="45"/>
                  <a:pt x="731" y="57"/>
                  <a:pt x="731" y="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450">
            <a:extLst>
              <a:ext uri="{FF2B5EF4-FFF2-40B4-BE49-F238E27FC236}">
                <a16:creationId xmlns:a16="http://schemas.microsoft.com/office/drawing/2014/main" id="{BA6428E8-4829-484F-8628-AE394F63F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6586" y="4100838"/>
            <a:ext cx="165077" cy="38636"/>
          </a:xfrm>
          <a:custGeom>
            <a:avLst/>
            <a:gdLst>
              <a:gd name="T0" fmla="*/ 183 w 207"/>
              <a:gd name="T1" fmla="*/ 46 h 47"/>
              <a:gd name="T2" fmla="*/ 183 w 207"/>
              <a:gd name="T3" fmla="*/ 46 h 47"/>
              <a:gd name="T4" fmla="*/ 183 w 207"/>
              <a:gd name="T5" fmla="*/ 46 h 47"/>
              <a:gd name="T6" fmla="*/ 12 w 207"/>
              <a:gd name="T7" fmla="*/ 46 h 47"/>
              <a:gd name="T8" fmla="*/ 0 w 207"/>
              <a:gd name="T9" fmla="*/ 23 h 47"/>
              <a:gd name="T10" fmla="*/ 12 w 207"/>
              <a:gd name="T11" fmla="*/ 0 h 47"/>
              <a:gd name="T12" fmla="*/ 23 w 207"/>
              <a:gd name="T13" fmla="*/ 0 h 47"/>
              <a:gd name="T14" fmla="*/ 183 w 207"/>
              <a:gd name="T15" fmla="*/ 11 h 47"/>
              <a:gd name="T16" fmla="*/ 194 w 207"/>
              <a:gd name="T17" fmla="*/ 34 h 47"/>
              <a:gd name="T18" fmla="*/ 183 w 207"/>
              <a:gd name="T1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7" h="47">
                <a:moveTo>
                  <a:pt x="183" y="46"/>
                </a:moveTo>
                <a:lnTo>
                  <a:pt x="183" y="46"/>
                </a:lnTo>
                <a:lnTo>
                  <a:pt x="183" y="46"/>
                </a:lnTo>
                <a:cubicBezTo>
                  <a:pt x="12" y="46"/>
                  <a:pt x="12" y="46"/>
                  <a:pt x="12" y="46"/>
                </a:cubicBezTo>
                <a:cubicBezTo>
                  <a:pt x="0" y="46"/>
                  <a:pt x="0" y="34"/>
                  <a:pt x="0" y="23"/>
                </a:cubicBezTo>
                <a:cubicBezTo>
                  <a:pt x="0" y="11"/>
                  <a:pt x="12" y="0"/>
                  <a:pt x="12" y="0"/>
                </a:cubicBezTo>
                <a:lnTo>
                  <a:pt x="23" y="0"/>
                </a:lnTo>
                <a:cubicBezTo>
                  <a:pt x="183" y="11"/>
                  <a:pt x="183" y="11"/>
                  <a:pt x="183" y="11"/>
                </a:cubicBezTo>
                <a:cubicBezTo>
                  <a:pt x="194" y="11"/>
                  <a:pt x="206" y="23"/>
                  <a:pt x="194" y="34"/>
                </a:cubicBezTo>
                <a:cubicBezTo>
                  <a:pt x="194" y="46"/>
                  <a:pt x="194" y="46"/>
                  <a:pt x="183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451">
            <a:extLst>
              <a:ext uri="{FF2B5EF4-FFF2-40B4-BE49-F238E27FC236}">
                <a16:creationId xmlns:a16="http://schemas.microsoft.com/office/drawing/2014/main" id="{1838E4B9-97BF-4646-BE7F-0EF059A79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0620" y="10935789"/>
            <a:ext cx="136979" cy="238837"/>
          </a:xfrm>
          <a:custGeom>
            <a:avLst/>
            <a:gdLst>
              <a:gd name="T0" fmla="*/ 149 w 172"/>
              <a:gd name="T1" fmla="*/ 297 h 298"/>
              <a:gd name="T2" fmla="*/ 149 w 172"/>
              <a:gd name="T3" fmla="*/ 297 h 298"/>
              <a:gd name="T4" fmla="*/ 23 w 172"/>
              <a:gd name="T5" fmla="*/ 297 h 298"/>
              <a:gd name="T6" fmla="*/ 0 w 172"/>
              <a:gd name="T7" fmla="*/ 274 h 298"/>
              <a:gd name="T8" fmla="*/ 0 w 172"/>
              <a:gd name="T9" fmla="*/ 23 h 298"/>
              <a:gd name="T10" fmla="*/ 23 w 172"/>
              <a:gd name="T11" fmla="*/ 0 h 298"/>
              <a:gd name="T12" fmla="*/ 149 w 172"/>
              <a:gd name="T13" fmla="*/ 0 h 298"/>
              <a:gd name="T14" fmla="*/ 171 w 172"/>
              <a:gd name="T15" fmla="*/ 23 h 298"/>
              <a:gd name="T16" fmla="*/ 171 w 172"/>
              <a:gd name="T17" fmla="*/ 274 h 298"/>
              <a:gd name="T18" fmla="*/ 149 w 172"/>
              <a:gd name="T19" fmla="*/ 297 h 298"/>
              <a:gd name="T20" fmla="*/ 46 w 172"/>
              <a:gd name="T21" fmla="*/ 240 h 298"/>
              <a:gd name="T22" fmla="*/ 46 w 172"/>
              <a:gd name="T23" fmla="*/ 240 h 298"/>
              <a:gd name="T24" fmla="*/ 126 w 172"/>
              <a:gd name="T25" fmla="*/ 240 h 298"/>
              <a:gd name="T26" fmla="*/ 126 w 172"/>
              <a:gd name="T27" fmla="*/ 46 h 298"/>
              <a:gd name="T28" fmla="*/ 46 w 172"/>
              <a:gd name="T29" fmla="*/ 46 h 298"/>
              <a:gd name="T30" fmla="*/ 46 w 172"/>
              <a:gd name="T31" fmla="*/ 24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2" h="298">
                <a:moveTo>
                  <a:pt x="149" y="297"/>
                </a:moveTo>
                <a:lnTo>
                  <a:pt x="149" y="297"/>
                </a:lnTo>
                <a:cubicBezTo>
                  <a:pt x="23" y="297"/>
                  <a:pt x="23" y="297"/>
                  <a:pt x="23" y="297"/>
                </a:cubicBezTo>
                <a:cubicBezTo>
                  <a:pt x="12" y="297"/>
                  <a:pt x="0" y="286"/>
                  <a:pt x="0" y="274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2"/>
                  <a:pt x="12" y="0"/>
                  <a:pt x="23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60" y="0"/>
                  <a:pt x="171" y="12"/>
                  <a:pt x="171" y="23"/>
                </a:cubicBezTo>
                <a:cubicBezTo>
                  <a:pt x="171" y="274"/>
                  <a:pt x="171" y="274"/>
                  <a:pt x="171" y="274"/>
                </a:cubicBezTo>
                <a:cubicBezTo>
                  <a:pt x="171" y="286"/>
                  <a:pt x="160" y="297"/>
                  <a:pt x="149" y="297"/>
                </a:cubicBezTo>
                <a:close/>
                <a:moveTo>
                  <a:pt x="46" y="240"/>
                </a:moveTo>
                <a:lnTo>
                  <a:pt x="46" y="240"/>
                </a:lnTo>
                <a:cubicBezTo>
                  <a:pt x="126" y="240"/>
                  <a:pt x="126" y="240"/>
                  <a:pt x="126" y="240"/>
                </a:cubicBezTo>
                <a:cubicBezTo>
                  <a:pt x="126" y="46"/>
                  <a:pt x="126" y="46"/>
                  <a:pt x="126" y="46"/>
                </a:cubicBezTo>
                <a:cubicBezTo>
                  <a:pt x="46" y="46"/>
                  <a:pt x="46" y="46"/>
                  <a:pt x="46" y="46"/>
                </a:cubicBezTo>
                <a:lnTo>
                  <a:pt x="46" y="2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452">
            <a:extLst>
              <a:ext uri="{FF2B5EF4-FFF2-40B4-BE49-F238E27FC236}">
                <a16:creationId xmlns:a16="http://schemas.microsoft.com/office/drawing/2014/main" id="{9F49DE2E-048F-E344-949F-3C046E7A5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0821" y="10735589"/>
            <a:ext cx="136981" cy="435526"/>
          </a:xfrm>
          <a:custGeom>
            <a:avLst/>
            <a:gdLst>
              <a:gd name="T0" fmla="*/ 149 w 173"/>
              <a:gd name="T1" fmla="*/ 548 h 549"/>
              <a:gd name="T2" fmla="*/ 149 w 173"/>
              <a:gd name="T3" fmla="*/ 548 h 549"/>
              <a:gd name="T4" fmla="*/ 23 w 173"/>
              <a:gd name="T5" fmla="*/ 548 h 549"/>
              <a:gd name="T6" fmla="*/ 0 w 173"/>
              <a:gd name="T7" fmla="*/ 525 h 549"/>
              <a:gd name="T8" fmla="*/ 0 w 173"/>
              <a:gd name="T9" fmla="*/ 23 h 549"/>
              <a:gd name="T10" fmla="*/ 23 w 173"/>
              <a:gd name="T11" fmla="*/ 0 h 549"/>
              <a:gd name="T12" fmla="*/ 149 w 173"/>
              <a:gd name="T13" fmla="*/ 0 h 549"/>
              <a:gd name="T14" fmla="*/ 172 w 173"/>
              <a:gd name="T15" fmla="*/ 23 h 549"/>
              <a:gd name="T16" fmla="*/ 172 w 173"/>
              <a:gd name="T17" fmla="*/ 525 h 549"/>
              <a:gd name="T18" fmla="*/ 149 w 173"/>
              <a:gd name="T19" fmla="*/ 548 h 549"/>
              <a:gd name="T20" fmla="*/ 46 w 173"/>
              <a:gd name="T21" fmla="*/ 491 h 549"/>
              <a:gd name="T22" fmla="*/ 46 w 173"/>
              <a:gd name="T23" fmla="*/ 491 h 549"/>
              <a:gd name="T24" fmla="*/ 126 w 173"/>
              <a:gd name="T25" fmla="*/ 491 h 549"/>
              <a:gd name="T26" fmla="*/ 126 w 173"/>
              <a:gd name="T27" fmla="*/ 46 h 549"/>
              <a:gd name="T28" fmla="*/ 46 w 173"/>
              <a:gd name="T29" fmla="*/ 46 h 549"/>
              <a:gd name="T30" fmla="*/ 46 w 173"/>
              <a:gd name="T31" fmla="*/ 491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549">
                <a:moveTo>
                  <a:pt x="149" y="548"/>
                </a:moveTo>
                <a:lnTo>
                  <a:pt x="149" y="548"/>
                </a:lnTo>
                <a:cubicBezTo>
                  <a:pt x="23" y="548"/>
                  <a:pt x="23" y="548"/>
                  <a:pt x="23" y="548"/>
                </a:cubicBezTo>
                <a:cubicBezTo>
                  <a:pt x="12" y="548"/>
                  <a:pt x="0" y="537"/>
                  <a:pt x="0" y="52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2" y="0"/>
                  <a:pt x="23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60" y="0"/>
                  <a:pt x="172" y="11"/>
                  <a:pt x="172" y="23"/>
                </a:cubicBezTo>
                <a:cubicBezTo>
                  <a:pt x="172" y="525"/>
                  <a:pt x="172" y="525"/>
                  <a:pt x="172" y="525"/>
                </a:cubicBezTo>
                <a:cubicBezTo>
                  <a:pt x="172" y="537"/>
                  <a:pt x="160" y="548"/>
                  <a:pt x="149" y="548"/>
                </a:cubicBezTo>
                <a:close/>
                <a:moveTo>
                  <a:pt x="46" y="491"/>
                </a:moveTo>
                <a:lnTo>
                  <a:pt x="46" y="491"/>
                </a:lnTo>
                <a:cubicBezTo>
                  <a:pt x="126" y="491"/>
                  <a:pt x="126" y="491"/>
                  <a:pt x="126" y="491"/>
                </a:cubicBezTo>
                <a:cubicBezTo>
                  <a:pt x="126" y="46"/>
                  <a:pt x="126" y="46"/>
                  <a:pt x="126" y="46"/>
                </a:cubicBezTo>
                <a:cubicBezTo>
                  <a:pt x="46" y="46"/>
                  <a:pt x="46" y="46"/>
                  <a:pt x="46" y="46"/>
                </a:cubicBezTo>
                <a:lnTo>
                  <a:pt x="46" y="4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453">
            <a:extLst>
              <a:ext uri="{FF2B5EF4-FFF2-40B4-BE49-F238E27FC236}">
                <a16:creationId xmlns:a16="http://schemas.microsoft.com/office/drawing/2014/main" id="{44C74ACD-B4F6-3C46-B2D4-0B1E99C28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0485" y="10535386"/>
            <a:ext cx="144006" cy="635729"/>
          </a:xfrm>
          <a:custGeom>
            <a:avLst/>
            <a:gdLst>
              <a:gd name="T0" fmla="*/ 160 w 183"/>
              <a:gd name="T1" fmla="*/ 799 h 800"/>
              <a:gd name="T2" fmla="*/ 160 w 183"/>
              <a:gd name="T3" fmla="*/ 799 h 800"/>
              <a:gd name="T4" fmla="*/ 34 w 183"/>
              <a:gd name="T5" fmla="*/ 799 h 800"/>
              <a:gd name="T6" fmla="*/ 0 w 183"/>
              <a:gd name="T7" fmla="*/ 776 h 800"/>
              <a:gd name="T8" fmla="*/ 0 w 183"/>
              <a:gd name="T9" fmla="*/ 23 h 800"/>
              <a:gd name="T10" fmla="*/ 34 w 183"/>
              <a:gd name="T11" fmla="*/ 0 h 800"/>
              <a:gd name="T12" fmla="*/ 160 w 183"/>
              <a:gd name="T13" fmla="*/ 0 h 800"/>
              <a:gd name="T14" fmla="*/ 182 w 183"/>
              <a:gd name="T15" fmla="*/ 23 h 800"/>
              <a:gd name="T16" fmla="*/ 182 w 183"/>
              <a:gd name="T17" fmla="*/ 776 h 800"/>
              <a:gd name="T18" fmla="*/ 160 w 183"/>
              <a:gd name="T19" fmla="*/ 799 h 800"/>
              <a:gd name="T20" fmla="*/ 57 w 183"/>
              <a:gd name="T21" fmla="*/ 742 h 800"/>
              <a:gd name="T22" fmla="*/ 57 w 183"/>
              <a:gd name="T23" fmla="*/ 742 h 800"/>
              <a:gd name="T24" fmla="*/ 137 w 183"/>
              <a:gd name="T25" fmla="*/ 742 h 800"/>
              <a:gd name="T26" fmla="*/ 137 w 183"/>
              <a:gd name="T27" fmla="*/ 46 h 800"/>
              <a:gd name="T28" fmla="*/ 57 w 183"/>
              <a:gd name="T29" fmla="*/ 46 h 800"/>
              <a:gd name="T30" fmla="*/ 57 w 183"/>
              <a:gd name="T31" fmla="*/ 742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3" h="800">
                <a:moveTo>
                  <a:pt x="160" y="799"/>
                </a:moveTo>
                <a:lnTo>
                  <a:pt x="160" y="799"/>
                </a:lnTo>
                <a:cubicBezTo>
                  <a:pt x="34" y="799"/>
                  <a:pt x="34" y="799"/>
                  <a:pt x="34" y="799"/>
                </a:cubicBezTo>
                <a:cubicBezTo>
                  <a:pt x="12" y="799"/>
                  <a:pt x="0" y="788"/>
                  <a:pt x="0" y="776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2" y="0"/>
                  <a:pt x="34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71" y="0"/>
                  <a:pt x="182" y="11"/>
                  <a:pt x="182" y="23"/>
                </a:cubicBezTo>
                <a:cubicBezTo>
                  <a:pt x="182" y="776"/>
                  <a:pt x="182" y="776"/>
                  <a:pt x="182" y="776"/>
                </a:cubicBezTo>
                <a:cubicBezTo>
                  <a:pt x="182" y="788"/>
                  <a:pt x="171" y="799"/>
                  <a:pt x="160" y="799"/>
                </a:cubicBezTo>
                <a:close/>
                <a:moveTo>
                  <a:pt x="57" y="742"/>
                </a:moveTo>
                <a:lnTo>
                  <a:pt x="57" y="742"/>
                </a:lnTo>
                <a:cubicBezTo>
                  <a:pt x="137" y="742"/>
                  <a:pt x="137" y="742"/>
                  <a:pt x="137" y="742"/>
                </a:cubicBezTo>
                <a:cubicBezTo>
                  <a:pt x="137" y="46"/>
                  <a:pt x="137" y="46"/>
                  <a:pt x="137" y="46"/>
                </a:cubicBezTo>
                <a:cubicBezTo>
                  <a:pt x="57" y="46"/>
                  <a:pt x="57" y="46"/>
                  <a:pt x="57" y="46"/>
                </a:cubicBezTo>
                <a:lnTo>
                  <a:pt x="57" y="7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54">
            <a:extLst>
              <a:ext uri="{FF2B5EF4-FFF2-40B4-BE49-F238E27FC236}">
                <a16:creationId xmlns:a16="http://schemas.microsoft.com/office/drawing/2014/main" id="{0F757355-1052-3341-90B0-56D61EA35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0082" y="2590545"/>
            <a:ext cx="35123" cy="537384"/>
          </a:xfrm>
          <a:custGeom>
            <a:avLst/>
            <a:gdLst>
              <a:gd name="T0" fmla="*/ 23 w 46"/>
              <a:gd name="T1" fmla="*/ 674 h 675"/>
              <a:gd name="T2" fmla="*/ 23 w 46"/>
              <a:gd name="T3" fmla="*/ 674 h 675"/>
              <a:gd name="T4" fmla="*/ 0 w 46"/>
              <a:gd name="T5" fmla="*/ 651 h 675"/>
              <a:gd name="T6" fmla="*/ 0 w 46"/>
              <a:gd name="T7" fmla="*/ 23 h 675"/>
              <a:gd name="T8" fmla="*/ 23 w 46"/>
              <a:gd name="T9" fmla="*/ 0 h 675"/>
              <a:gd name="T10" fmla="*/ 45 w 46"/>
              <a:gd name="T11" fmla="*/ 23 h 675"/>
              <a:gd name="T12" fmla="*/ 45 w 46"/>
              <a:gd name="T13" fmla="*/ 651 h 675"/>
              <a:gd name="T14" fmla="*/ 23 w 46"/>
              <a:gd name="T15" fmla="*/ 674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675">
                <a:moveTo>
                  <a:pt x="23" y="674"/>
                </a:moveTo>
                <a:lnTo>
                  <a:pt x="23" y="674"/>
                </a:lnTo>
                <a:cubicBezTo>
                  <a:pt x="11" y="674"/>
                  <a:pt x="0" y="662"/>
                  <a:pt x="0" y="65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1" y="0"/>
                  <a:pt x="23" y="0"/>
                </a:cubicBezTo>
                <a:cubicBezTo>
                  <a:pt x="34" y="0"/>
                  <a:pt x="45" y="11"/>
                  <a:pt x="45" y="23"/>
                </a:cubicBezTo>
                <a:cubicBezTo>
                  <a:pt x="45" y="651"/>
                  <a:pt x="45" y="651"/>
                  <a:pt x="45" y="651"/>
                </a:cubicBezTo>
                <a:cubicBezTo>
                  <a:pt x="45" y="662"/>
                  <a:pt x="34" y="674"/>
                  <a:pt x="23" y="6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55">
            <a:extLst>
              <a:ext uri="{FF2B5EF4-FFF2-40B4-BE49-F238E27FC236}">
                <a16:creationId xmlns:a16="http://schemas.microsoft.com/office/drawing/2014/main" id="{229FBE32-0A9B-4447-90D7-760E903F1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0082" y="3082268"/>
            <a:ext cx="537384" cy="45661"/>
          </a:xfrm>
          <a:custGeom>
            <a:avLst/>
            <a:gdLst>
              <a:gd name="T0" fmla="*/ 639 w 674"/>
              <a:gd name="T1" fmla="*/ 57 h 58"/>
              <a:gd name="T2" fmla="*/ 639 w 674"/>
              <a:gd name="T3" fmla="*/ 57 h 58"/>
              <a:gd name="T4" fmla="*/ 23 w 674"/>
              <a:gd name="T5" fmla="*/ 57 h 58"/>
              <a:gd name="T6" fmla="*/ 0 w 674"/>
              <a:gd name="T7" fmla="*/ 34 h 58"/>
              <a:gd name="T8" fmla="*/ 23 w 674"/>
              <a:gd name="T9" fmla="*/ 0 h 58"/>
              <a:gd name="T10" fmla="*/ 639 w 674"/>
              <a:gd name="T11" fmla="*/ 0 h 58"/>
              <a:gd name="T12" fmla="*/ 673 w 674"/>
              <a:gd name="T13" fmla="*/ 34 h 58"/>
              <a:gd name="T14" fmla="*/ 639 w 674"/>
              <a:gd name="T15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74" h="58">
                <a:moveTo>
                  <a:pt x="639" y="57"/>
                </a:moveTo>
                <a:lnTo>
                  <a:pt x="639" y="57"/>
                </a:lnTo>
                <a:cubicBezTo>
                  <a:pt x="23" y="57"/>
                  <a:pt x="23" y="57"/>
                  <a:pt x="23" y="57"/>
                </a:cubicBezTo>
                <a:cubicBezTo>
                  <a:pt x="11" y="57"/>
                  <a:pt x="0" y="45"/>
                  <a:pt x="0" y="34"/>
                </a:cubicBezTo>
                <a:cubicBezTo>
                  <a:pt x="0" y="11"/>
                  <a:pt x="11" y="0"/>
                  <a:pt x="23" y="0"/>
                </a:cubicBezTo>
                <a:cubicBezTo>
                  <a:pt x="639" y="0"/>
                  <a:pt x="639" y="0"/>
                  <a:pt x="639" y="0"/>
                </a:cubicBezTo>
                <a:cubicBezTo>
                  <a:pt x="662" y="0"/>
                  <a:pt x="673" y="11"/>
                  <a:pt x="673" y="34"/>
                </a:cubicBezTo>
                <a:cubicBezTo>
                  <a:pt x="673" y="45"/>
                  <a:pt x="662" y="57"/>
                  <a:pt x="639" y="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56">
            <a:extLst>
              <a:ext uri="{FF2B5EF4-FFF2-40B4-BE49-F238E27FC236}">
                <a16:creationId xmlns:a16="http://schemas.microsoft.com/office/drawing/2014/main" id="{08DD029D-59F7-3A43-94DD-A922F544A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3842" y="2688890"/>
            <a:ext cx="463625" cy="372305"/>
          </a:xfrm>
          <a:custGeom>
            <a:avLst/>
            <a:gdLst>
              <a:gd name="T0" fmla="*/ 308 w 583"/>
              <a:gd name="T1" fmla="*/ 468 h 469"/>
              <a:gd name="T2" fmla="*/ 308 w 583"/>
              <a:gd name="T3" fmla="*/ 468 h 469"/>
              <a:gd name="T4" fmla="*/ 286 w 583"/>
              <a:gd name="T5" fmla="*/ 456 h 469"/>
              <a:gd name="T6" fmla="*/ 183 w 583"/>
              <a:gd name="T7" fmla="*/ 308 h 469"/>
              <a:gd name="T8" fmla="*/ 46 w 583"/>
              <a:gd name="T9" fmla="*/ 456 h 469"/>
              <a:gd name="T10" fmla="*/ 11 w 583"/>
              <a:gd name="T11" fmla="*/ 456 h 469"/>
              <a:gd name="T12" fmla="*/ 0 w 583"/>
              <a:gd name="T13" fmla="*/ 422 h 469"/>
              <a:gd name="T14" fmla="*/ 160 w 583"/>
              <a:gd name="T15" fmla="*/ 262 h 469"/>
              <a:gd name="T16" fmla="*/ 183 w 583"/>
              <a:gd name="T17" fmla="*/ 251 h 469"/>
              <a:gd name="T18" fmla="*/ 194 w 583"/>
              <a:gd name="T19" fmla="*/ 262 h 469"/>
              <a:gd name="T20" fmla="*/ 308 w 583"/>
              <a:gd name="T21" fmla="*/ 399 h 469"/>
              <a:gd name="T22" fmla="*/ 537 w 583"/>
              <a:gd name="T23" fmla="*/ 11 h 469"/>
              <a:gd name="T24" fmla="*/ 571 w 583"/>
              <a:gd name="T25" fmla="*/ 0 h 469"/>
              <a:gd name="T26" fmla="*/ 571 w 583"/>
              <a:gd name="T27" fmla="*/ 34 h 469"/>
              <a:gd name="T28" fmla="*/ 331 w 583"/>
              <a:gd name="T29" fmla="*/ 456 h 469"/>
              <a:gd name="T30" fmla="*/ 308 w 583"/>
              <a:gd name="T31" fmla="*/ 468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83" h="469">
                <a:moveTo>
                  <a:pt x="308" y="468"/>
                </a:moveTo>
                <a:lnTo>
                  <a:pt x="308" y="468"/>
                </a:lnTo>
                <a:cubicBezTo>
                  <a:pt x="297" y="468"/>
                  <a:pt x="297" y="468"/>
                  <a:pt x="286" y="456"/>
                </a:cubicBezTo>
                <a:cubicBezTo>
                  <a:pt x="183" y="308"/>
                  <a:pt x="183" y="308"/>
                  <a:pt x="183" y="308"/>
                </a:cubicBezTo>
                <a:cubicBezTo>
                  <a:pt x="46" y="456"/>
                  <a:pt x="46" y="456"/>
                  <a:pt x="46" y="456"/>
                </a:cubicBezTo>
                <a:cubicBezTo>
                  <a:pt x="34" y="468"/>
                  <a:pt x="11" y="468"/>
                  <a:pt x="11" y="456"/>
                </a:cubicBezTo>
                <a:cubicBezTo>
                  <a:pt x="0" y="456"/>
                  <a:pt x="0" y="433"/>
                  <a:pt x="0" y="422"/>
                </a:cubicBezTo>
                <a:cubicBezTo>
                  <a:pt x="160" y="262"/>
                  <a:pt x="160" y="262"/>
                  <a:pt x="160" y="262"/>
                </a:cubicBezTo>
                <a:cubicBezTo>
                  <a:pt x="171" y="251"/>
                  <a:pt x="171" y="251"/>
                  <a:pt x="183" y="251"/>
                </a:cubicBezTo>
                <a:cubicBezTo>
                  <a:pt x="183" y="251"/>
                  <a:pt x="194" y="251"/>
                  <a:pt x="194" y="262"/>
                </a:cubicBezTo>
                <a:cubicBezTo>
                  <a:pt x="308" y="399"/>
                  <a:pt x="308" y="399"/>
                  <a:pt x="308" y="399"/>
                </a:cubicBezTo>
                <a:cubicBezTo>
                  <a:pt x="537" y="11"/>
                  <a:pt x="537" y="11"/>
                  <a:pt x="537" y="11"/>
                </a:cubicBezTo>
                <a:cubicBezTo>
                  <a:pt x="537" y="0"/>
                  <a:pt x="560" y="0"/>
                  <a:pt x="571" y="0"/>
                </a:cubicBezTo>
                <a:cubicBezTo>
                  <a:pt x="582" y="11"/>
                  <a:pt x="582" y="22"/>
                  <a:pt x="571" y="34"/>
                </a:cubicBezTo>
                <a:cubicBezTo>
                  <a:pt x="331" y="456"/>
                  <a:pt x="331" y="456"/>
                  <a:pt x="331" y="456"/>
                </a:cubicBezTo>
                <a:cubicBezTo>
                  <a:pt x="320" y="456"/>
                  <a:pt x="320" y="468"/>
                  <a:pt x="308" y="4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57">
            <a:extLst>
              <a:ext uri="{FF2B5EF4-FFF2-40B4-BE49-F238E27FC236}">
                <a16:creationId xmlns:a16="http://schemas.microsoft.com/office/drawing/2014/main" id="{8A6950BA-00C8-6246-AC38-EF75FB789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1805" y="2688890"/>
            <a:ext cx="63222" cy="108883"/>
          </a:xfrm>
          <a:custGeom>
            <a:avLst/>
            <a:gdLst>
              <a:gd name="T0" fmla="*/ 57 w 81"/>
              <a:gd name="T1" fmla="*/ 137 h 138"/>
              <a:gd name="T2" fmla="*/ 57 w 81"/>
              <a:gd name="T3" fmla="*/ 137 h 138"/>
              <a:gd name="T4" fmla="*/ 35 w 81"/>
              <a:gd name="T5" fmla="*/ 114 h 138"/>
              <a:gd name="T6" fmla="*/ 12 w 81"/>
              <a:gd name="T7" fmla="*/ 34 h 138"/>
              <a:gd name="T8" fmla="*/ 23 w 81"/>
              <a:gd name="T9" fmla="*/ 0 h 138"/>
              <a:gd name="T10" fmla="*/ 57 w 81"/>
              <a:gd name="T11" fmla="*/ 22 h 138"/>
              <a:gd name="T12" fmla="*/ 80 w 81"/>
              <a:gd name="T13" fmla="*/ 102 h 138"/>
              <a:gd name="T14" fmla="*/ 68 w 81"/>
              <a:gd name="T15" fmla="*/ 137 h 138"/>
              <a:gd name="T16" fmla="*/ 57 w 81"/>
              <a:gd name="T17" fmla="*/ 13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138">
                <a:moveTo>
                  <a:pt x="57" y="137"/>
                </a:moveTo>
                <a:lnTo>
                  <a:pt x="57" y="137"/>
                </a:lnTo>
                <a:cubicBezTo>
                  <a:pt x="46" y="137"/>
                  <a:pt x="35" y="125"/>
                  <a:pt x="35" y="114"/>
                </a:cubicBezTo>
                <a:cubicBezTo>
                  <a:pt x="12" y="34"/>
                  <a:pt x="12" y="34"/>
                  <a:pt x="12" y="34"/>
                </a:cubicBezTo>
                <a:cubicBezTo>
                  <a:pt x="0" y="22"/>
                  <a:pt x="12" y="0"/>
                  <a:pt x="23" y="0"/>
                </a:cubicBezTo>
                <a:cubicBezTo>
                  <a:pt x="35" y="0"/>
                  <a:pt x="46" y="0"/>
                  <a:pt x="57" y="22"/>
                </a:cubicBezTo>
                <a:cubicBezTo>
                  <a:pt x="80" y="102"/>
                  <a:pt x="80" y="102"/>
                  <a:pt x="80" y="102"/>
                </a:cubicBezTo>
                <a:cubicBezTo>
                  <a:pt x="80" y="114"/>
                  <a:pt x="80" y="137"/>
                  <a:pt x="68" y="137"/>
                </a:cubicBezTo>
                <a:cubicBezTo>
                  <a:pt x="57" y="137"/>
                  <a:pt x="57" y="137"/>
                  <a:pt x="57" y="1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58">
            <a:extLst>
              <a:ext uri="{FF2B5EF4-FFF2-40B4-BE49-F238E27FC236}">
                <a16:creationId xmlns:a16="http://schemas.microsoft.com/office/drawing/2014/main" id="{52D9DD02-C96F-A149-AE52-B8F27FF66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8584" y="2688890"/>
            <a:ext cx="108883" cy="63222"/>
          </a:xfrm>
          <a:custGeom>
            <a:avLst/>
            <a:gdLst>
              <a:gd name="T0" fmla="*/ 23 w 138"/>
              <a:gd name="T1" fmla="*/ 80 h 81"/>
              <a:gd name="T2" fmla="*/ 23 w 138"/>
              <a:gd name="T3" fmla="*/ 80 h 81"/>
              <a:gd name="T4" fmla="*/ 0 w 138"/>
              <a:gd name="T5" fmla="*/ 57 h 81"/>
              <a:gd name="T6" fmla="*/ 12 w 138"/>
              <a:gd name="T7" fmla="*/ 22 h 81"/>
              <a:gd name="T8" fmla="*/ 103 w 138"/>
              <a:gd name="T9" fmla="*/ 0 h 81"/>
              <a:gd name="T10" fmla="*/ 137 w 138"/>
              <a:gd name="T11" fmla="*/ 22 h 81"/>
              <a:gd name="T12" fmla="*/ 115 w 138"/>
              <a:gd name="T13" fmla="*/ 45 h 81"/>
              <a:gd name="T14" fmla="*/ 35 w 138"/>
              <a:gd name="T15" fmla="*/ 80 h 81"/>
              <a:gd name="T16" fmla="*/ 23 w 138"/>
              <a:gd name="T17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8" h="81">
                <a:moveTo>
                  <a:pt x="23" y="80"/>
                </a:moveTo>
                <a:lnTo>
                  <a:pt x="23" y="80"/>
                </a:lnTo>
                <a:cubicBezTo>
                  <a:pt x="12" y="80"/>
                  <a:pt x="0" y="68"/>
                  <a:pt x="0" y="57"/>
                </a:cubicBezTo>
                <a:cubicBezTo>
                  <a:pt x="0" y="45"/>
                  <a:pt x="0" y="34"/>
                  <a:pt x="12" y="22"/>
                </a:cubicBezTo>
                <a:cubicBezTo>
                  <a:pt x="103" y="0"/>
                  <a:pt x="103" y="0"/>
                  <a:pt x="103" y="0"/>
                </a:cubicBezTo>
                <a:cubicBezTo>
                  <a:pt x="115" y="0"/>
                  <a:pt x="126" y="0"/>
                  <a:pt x="137" y="22"/>
                </a:cubicBezTo>
                <a:cubicBezTo>
                  <a:pt x="137" y="34"/>
                  <a:pt x="126" y="45"/>
                  <a:pt x="115" y="45"/>
                </a:cubicBezTo>
                <a:cubicBezTo>
                  <a:pt x="35" y="80"/>
                  <a:pt x="35" y="80"/>
                  <a:pt x="35" y="80"/>
                </a:cubicBezTo>
                <a:cubicBezTo>
                  <a:pt x="23" y="80"/>
                  <a:pt x="23" y="80"/>
                  <a:pt x="23" y="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459">
            <a:extLst>
              <a:ext uri="{FF2B5EF4-FFF2-40B4-BE49-F238E27FC236}">
                <a16:creationId xmlns:a16="http://schemas.microsoft.com/office/drawing/2014/main" id="{29A21C50-5394-0549-B17E-DAB841BC3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4934" y="8262924"/>
            <a:ext cx="1011545" cy="684899"/>
          </a:xfrm>
          <a:custGeom>
            <a:avLst/>
            <a:gdLst>
              <a:gd name="T0" fmla="*/ 1210 w 1268"/>
              <a:gd name="T1" fmla="*/ 857 h 858"/>
              <a:gd name="T2" fmla="*/ 1210 w 1268"/>
              <a:gd name="T3" fmla="*/ 857 h 858"/>
              <a:gd name="T4" fmla="*/ 68 w 1268"/>
              <a:gd name="T5" fmla="*/ 857 h 858"/>
              <a:gd name="T6" fmla="*/ 0 w 1268"/>
              <a:gd name="T7" fmla="*/ 788 h 858"/>
              <a:gd name="T8" fmla="*/ 0 w 1268"/>
              <a:gd name="T9" fmla="*/ 57 h 858"/>
              <a:gd name="T10" fmla="*/ 68 w 1268"/>
              <a:gd name="T11" fmla="*/ 0 h 858"/>
              <a:gd name="T12" fmla="*/ 1210 w 1268"/>
              <a:gd name="T13" fmla="*/ 0 h 858"/>
              <a:gd name="T14" fmla="*/ 1267 w 1268"/>
              <a:gd name="T15" fmla="*/ 57 h 858"/>
              <a:gd name="T16" fmla="*/ 1267 w 1268"/>
              <a:gd name="T17" fmla="*/ 788 h 858"/>
              <a:gd name="T18" fmla="*/ 1210 w 1268"/>
              <a:gd name="T19" fmla="*/ 857 h 858"/>
              <a:gd name="T20" fmla="*/ 80 w 1268"/>
              <a:gd name="T21" fmla="*/ 777 h 858"/>
              <a:gd name="T22" fmla="*/ 80 w 1268"/>
              <a:gd name="T23" fmla="*/ 777 h 858"/>
              <a:gd name="T24" fmla="*/ 1187 w 1268"/>
              <a:gd name="T25" fmla="*/ 777 h 858"/>
              <a:gd name="T26" fmla="*/ 1187 w 1268"/>
              <a:gd name="T27" fmla="*/ 69 h 858"/>
              <a:gd name="T28" fmla="*/ 80 w 1268"/>
              <a:gd name="T29" fmla="*/ 69 h 858"/>
              <a:gd name="T30" fmla="*/ 80 w 1268"/>
              <a:gd name="T31" fmla="*/ 777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68" h="858">
                <a:moveTo>
                  <a:pt x="1210" y="857"/>
                </a:moveTo>
                <a:lnTo>
                  <a:pt x="1210" y="857"/>
                </a:lnTo>
                <a:cubicBezTo>
                  <a:pt x="68" y="857"/>
                  <a:pt x="68" y="857"/>
                  <a:pt x="68" y="857"/>
                </a:cubicBezTo>
                <a:cubicBezTo>
                  <a:pt x="34" y="857"/>
                  <a:pt x="0" y="822"/>
                  <a:pt x="0" y="788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23"/>
                  <a:pt x="34" y="0"/>
                  <a:pt x="68" y="0"/>
                </a:cubicBezTo>
                <a:cubicBezTo>
                  <a:pt x="1210" y="0"/>
                  <a:pt x="1210" y="0"/>
                  <a:pt x="1210" y="0"/>
                </a:cubicBezTo>
                <a:cubicBezTo>
                  <a:pt x="1232" y="0"/>
                  <a:pt x="1267" y="23"/>
                  <a:pt x="1267" y="57"/>
                </a:cubicBezTo>
                <a:cubicBezTo>
                  <a:pt x="1267" y="788"/>
                  <a:pt x="1267" y="788"/>
                  <a:pt x="1267" y="788"/>
                </a:cubicBezTo>
                <a:cubicBezTo>
                  <a:pt x="1267" y="822"/>
                  <a:pt x="1232" y="857"/>
                  <a:pt x="1210" y="857"/>
                </a:cubicBezTo>
                <a:close/>
                <a:moveTo>
                  <a:pt x="80" y="777"/>
                </a:moveTo>
                <a:lnTo>
                  <a:pt x="80" y="777"/>
                </a:lnTo>
                <a:cubicBezTo>
                  <a:pt x="1187" y="777"/>
                  <a:pt x="1187" y="777"/>
                  <a:pt x="1187" y="777"/>
                </a:cubicBezTo>
                <a:cubicBezTo>
                  <a:pt x="1187" y="69"/>
                  <a:pt x="1187" y="69"/>
                  <a:pt x="1187" y="69"/>
                </a:cubicBezTo>
                <a:cubicBezTo>
                  <a:pt x="80" y="69"/>
                  <a:pt x="80" y="69"/>
                  <a:pt x="80" y="69"/>
                </a:cubicBezTo>
                <a:lnTo>
                  <a:pt x="80" y="77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460">
            <a:extLst>
              <a:ext uri="{FF2B5EF4-FFF2-40B4-BE49-F238E27FC236}">
                <a16:creationId xmlns:a16="http://schemas.microsoft.com/office/drawing/2014/main" id="{8A32F724-661B-6640-B0B0-193532804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4934" y="8779232"/>
            <a:ext cx="1011545" cy="63222"/>
          </a:xfrm>
          <a:custGeom>
            <a:avLst/>
            <a:gdLst>
              <a:gd name="T0" fmla="*/ 1221 w 1268"/>
              <a:gd name="T1" fmla="*/ 80 h 81"/>
              <a:gd name="T2" fmla="*/ 1221 w 1268"/>
              <a:gd name="T3" fmla="*/ 80 h 81"/>
              <a:gd name="T4" fmla="*/ 45 w 1268"/>
              <a:gd name="T5" fmla="*/ 80 h 81"/>
              <a:gd name="T6" fmla="*/ 0 w 1268"/>
              <a:gd name="T7" fmla="*/ 34 h 81"/>
              <a:gd name="T8" fmla="*/ 45 w 1268"/>
              <a:gd name="T9" fmla="*/ 0 h 81"/>
              <a:gd name="T10" fmla="*/ 1221 w 1268"/>
              <a:gd name="T11" fmla="*/ 0 h 81"/>
              <a:gd name="T12" fmla="*/ 1267 w 1268"/>
              <a:gd name="T13" fmla="*/ 34 h 81"/>
              <a:gd name="T14" fmla="*/ 1221 w 1268"/>
              <a:gd name="T15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68" h="81">
                <a:moveTo>
                  <a:pt x="1221" y="80"/>
                </a:moveTo>
                <a:lnTo>
                  <a:pt x="1221" y="80"/>
                </a:lnTo>
                <a:cubicBezTo>
                  <a:pt x="45" y="80"/>
                  <a:pt x="45" y="80"/>
                  <a:pt x="45" y="80"/>
                </a:cubicBezTo>
                <a:cubicBezTo>
                  <a:pt x="23" y="80"/>
                  <a:pt x="0" y="57"/>
                  <a:pt x="0" y="34"/>
                </a:cubicBezTo>
                <a:cubicBezTo>
                  <a:pt x="0" y="23"/>
                  <a:pt x="23" y="0"/>
                  <a:pt x="45" y="0"/>
                </a:cubicBezTo>
                <a:cubicBezTo>
                  <a:pt x="1221" y="0"/>
                  <a:pt x="1221" y="0"/>
                  <a:pt x="1221" y="0"/>
                </a:cubicBezTo>
                <a:cubicBezTo>
                  <a:pt x="1244" y="0"/>
                  <a:pt x="1267" y="23"/>
                  <a:pt x="1267" y="34"/>
                </a:cubicBezTo>
                <a:cubicBezTo>
                  <a:pt x="1267" y="57"/>
                  <a:pt x="1244" y="80"/>
                  <a:pt x="1221" y="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461">
            <a:extLst>
              <a:ext uri="{FF2B5EF4-FFF2-40B4-BE49-F238E27FC236}">
                <a16:creationId xmlns:a16="http://schemas.microsoft.com/office/drawing/2014/main" id="{51A46A3B-1E3B-E74F-85A5-0129248C6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0796" y="9053192"/>
            <a:ext cx="519822" cy="45661"/>
          </a:xfrm>
          <a:custGeom>
            <a:avLst/>
            <a:gdLst>
              <a:gd name="T0" fmla="*/ 628 w 651"/>
              <a:gd name="T1" fmla="*/ 57 h 58"/>
              <a:gd name="T2" fmla="*/ 628 w 651"/>
              <a:gd name="T3" fmla="*/ 57 h 58"/>
              <a:gd name="T4" fmla="*/ 23 w 651"/>
              <a:gd name="T5" fmla="*/ 57 h 58"/>
              <a:gd name="T6" fmla="*/ 0 w 651"/>
              <a:gd name="T7" fmla="*/ 35 h 58"/>
              <a:gd name="T8" fmla="*/ 23 w 651"/>
              <a:gd name="T9" fmla="*/ 0 h 58"/>
              <a:gd name="T10" fmla="*/ 628 w 651"/>
              <a:gd name="T11" fmla="*/ 0 h 58"/>
              <a:gd name="T12" fmla="*/ 650 w 651"/>
              <a:gd name="T13" fmla="*/ 35 h 58"/>
              <a:gd name="T14" fmla="*/ 628 w 651"/>
              <a:gd name="T15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1" h="58">
                <a:moveTo>
                  <a:pt x="628" y="57"/>
                </a:moveTo>
                <a:lnTo>
                  <a:pt x="628" y="57"/>
                </a:lnTo>
                <a:cubicBezTo>
                  <a:pt x="23" y="57"/>
                  <a:pt x="23" y="57"/>
                  <a:pt x="23" y="57"/>
                </a:cubicBezTo>
                <a:cubicBezTo>
                  <a:pt x="11" y="57"/>
                  <a:pt x="0" y="46"/>
                  <a:pt x="0" y="35"/>
                </a:cubicBezTo>
                <a:cubicBezTo>
                  <a:pt x="0" y="12"/>
                  <a:pt x="11" y="0"/>
                  <a:pt x="23" y="0"/>
                </a:cubicBezTo>
                <a:cubicBezTo>
                  <a:pt x="628" y="0"/>
                  <a:pt x="628" y="0"/>
                  <a:pt x="628" y="0"/>
                </a:cubicBezTo>
                <a:cubicBezTo>
                  <a:pt x="639" y="0"/>
                  <a:pt x="650" y="12"/>
                  <a:pt x="650" y="35"/>
                </a:cubicBezTo>
                <a:cubicBezTo>
                  <a:pt x="650" y="46"/>
                  <a:pt x="639" y="57"/>
                  <a:pt x="628" y="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462">
            <a:extLst>
              <a:ext uri="{FF2B5EF4-FFF2-40B4-BE49-F238E27FC236}">
                <a16:creationId xmlns:a16="http://schemas.microsoft.com/office/drawing/2014/main" id="{C52E5739-8B39-AD46-B6E2-82C7AA953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1042" y="8888115"/>
            <a:ext cx="372305" cy="210738"/>
          </a:xfrm>
          <a:custGeom>
            <a:avLst/>
            <a:gdLst>
              <a:gd name="T0" fmla="*/ 434 w 469"/>
              <a:gd name="T1" fmla="*/ 262 h 263"/>
              <a:gd name="T2" fmla="*/ 434 w 469"/>
              <a:gd name="T3" fmla="*/ 262 h 263"/>
              <a:gd name="T4" fmla="*/ 34 w 469"/>
              <a:gd name="T5" fmla="*/ 262 h 263"/>
              <a:gd name="T6" fmla="*/ 11 w 469"/>
              <a:gd name="T7" fmla="*/ 251 h 263"/>
              <a:gd name="T8" fmla="*/ 11 w 469"/>
              <a:gd name="T9" fmla="*/ 228 h 263"/>
              <a:gd name="T10" fmla="*/ 91 w 469"/>
              <a:gd name="T11" fmla="*/ 12 h 263"/>
              <a:gd name="T12" fmla="*/ 114 w 469"/>
              <a:gd name="T13" fmla="*/ 0 h 263"/>
              <a:gd name="T14" fmla="*/ 354 w 469"/>
              <a:gd name="T15" fmla="*/ 0 h 263"/>
              <a:gd name="T16" fmla="*/ 388 w 469"/>
              <a:gd name="T17" fmla="*/ 12 h 263"/>
              <a:gd name="T18" fmla="*/ 457 w 469"/>
              <a:gd name="T19" fmla="*/ 228 h 263"/>
              <a:gd name="T20" fmla="*/ 457 w 469"/>
              <a:gd name="T21" fmla="*/ 251 h 263"/>
              <a:gd name="T22" fmla="*/ 434 w 469"/>
              <a:gd name="T23" fmla="*/ 262 h 263"/>
              <a:gd name="T24" fmla="*/ 80 w 469"/>
              <a:gd name="T25" fmla="*/ 205 h 263"/>
              <a:gd name="T26" fmla="*/ 80 w 469"/>
              <a:gd name="T27" fmla="*/ 205 h 263"/>
              <a:gd name="T28" fmla="*/ 388 w 469"/>
              <a:gd name="T29" fmla="*/ 205 h 263"/>
              <a:gd name="T30" fmla="*/ 331 w 469"/>
              <a:gd name="T31" fmla="*/ 57 h 263"/>
              <a:gd name="T32" fmla="*/ 137 w 469"/>
              <a:gd name="T33" fmla="*/ 57 h 263"/>
              <a:gd name="T34" fmla="*/ 80 w 469"/>
              <a:gd name="T35" fmla="*/ 205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9" h="263">
                <a:moveTo>
                  <a:pt x="434" y="262"/>
                </a:moveTo>
                <a:lnTo>
                  <a:pt x="434" y="262"/>
                </a:lnTo>
                <a:cubicBezTo>
                  <a:pt x="34" y="262"/>
                  <a:pt x="34" y="262"/>
                  <a:pt x="34" y="262"/>
                </a:cubicBezTo>
                <a:cubicBezTo>
                  <a:pt x="23" y="262"/>
                  <a:pt x="11" y="262"/>
                  <a:pt x="11" y="251"/>
                </a:cubicBezTo>
                <a:cubicBezTo>
                  <a:pt x="0" y="251"/>
                  <a:pt x="0" y="240"/>
                  <a:pt x="11" y="228"/>
                </a:cubicBezTo>
                <a:cubicBezTo>
                  <a:pt x="91" y="12"/>
                  <a:pt x="91" y="12"/>
                  <a:pt x="91" y="12"/>
                </a:cubicBezTo>
                <a:cubicBezTo>
                  <a:pt x="91" y="0"/>
                  <a:pt x="103" y="0"/>
                  <a:pt x="114" y="0"/>
                </a:cubicBezTo>
                <a:cubicBezTo>
                  <a:pt x="354" y="0"/>
                  <a:pt x="354" y="0"/>
                  <a:pt x="354" y="0"/>
                </a:cubicBezTo>
                <a:cubicBezTo>
                  <a:pt x="365" y="0"/>
                  <a:pt x="377" y="0"/>
                  <a:pt x="388" y="12"/>
                </a:cubicBezTo>
                <a:cubicBezTo>
                  <a:pt x="457" y="228"/>
                  <a:pt x="457" y="228"/>
                  <a:pt x="457" y="228"/>
                </a:cubicBezTo>
                <a:cubicBezTo>
                  <a:pt x="468" y="240"/>
                  <a:pt x="468" y="251"/>
                  <a:pt x="457" y="251"/>
                </a:cubicBezTo>
                <a:cubicBezTo>
                  <a:pt x="457" y="262"/>
                  <a:pt x="445" y="262"/>
                  <a:pt x="434" y="262"/>
                </a:cubicBezTo>
                <a:close/>
                <a:moveTo>
                  <a:pt x="80" y="205"/>
                </a:moveTo>
                <a:lnTo>
                  <a:pt x="80" y="205"/>
                </a:lnTo>
                <a:cubicBezTo>
                  <a:pt x="388" y="205"/>
                  <a:pt x="388" y="205"/>
                  <a:pt x="388" y="205"/>
                </a:cubicBezTo>
                <a:cubicBezTo>
                  <a:pt x="331" y="57"/>
                  <a:pt x="331" y="57"/>
                  <a:pt x="331" y="57"/>
                </a:cubicBezTo>
                <a:cubicBezTo>
                  <a:pt x="137" y="57"/>
                  <a:pt x="137" y="57"/>
                  <a:pt x="137" y="57"/>
                </a:cubicBezTo>
                <a:lnTo>
                  <a:pt x="80" y="20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463">
            <a:extLst>
              <a:ext uri="{FF2B5EF4-FFF2-40B4-BE49-F238E27FC236}">
                <a16:creationId xmlns:a16="http://schemas.microsoft.com/office/drawing/2014/main" id="{3AB11531-E748-F94C-B42A-77238938A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9141" y="8600105"/>
            <a:ext cx="84295" cy="144004"/>
          </a:xfrm>
          <a:custGeom>
            <a:avLst/>
            <a:gdLst>
              <a:gd name="T0" fmla="*/ 92 w 104"/>
              <a:gd name="T1" fmla="*/ 182 h 183"/>
              <a:gd name="T2" fmla="*/ 92 w 104"/>
              <a:gd name="T3" fmla="*/ 182 h 183"/>
              <a:gd name="T4" fmla="*/ 12 w 104"/>
              <a:gd name="T5" fmla="*/ 182 h 183"/>
              <a:gd name="T6" fmla="*/ 0 w 104"/>
              <a:gd name="T7" fmla="*/ 171 h 183"/>
              <a:gd name="T8" fmla="*/ 0 w 104"/>
              <a:gd name="T9" fmla="*/ 23 h 183"/>
              <a:gd name="T10" fmla="*/ 12 w 104"/>
              <a:gd name="T11" fmla="*/ 0 h 183"/>
              <a:gd name="T12" fmla="*/ 92 w 104"/>
              <a:gd name="T13" fmla="*/ 0 h 183"/>
              <a:gd name="T14" fmla="*/ 103 w 104"/>
              <a:gd name="T15" fmla="*/ 23 h 183"/>
              <a:gd name="T16" fmla="*/ 103 w 104"/>
              <a:gd name="T17" fmla="*/ 171 h 183"/>
              <a:gd name="T18" fmla="*/ 92 w 104"/>
              <a:gd name="T19" fmla="*/ 182 h 183"/>
              <a:gd name="T20" fmla="*/ 35 w 104"/>
              <a:gd name="T21" fmla="*/ 148 h 183"/>
              <a:gd name="T22" fmla="*/ 35 w 104"/>
              <a:gd name="T23" fmla="*/ 148 h 183"/>
              <a:gd name="T24" fmla="*/ 80 w 104"/>
              <a:gd name="T25" fmla="*/ 148 h 183"/>
              <a:gd name="T26" fmla="*/ 80 w 104"/>
              <a:gd name="T27" fmla="*/ 34 h 183"/>
              <a:gd name="T28" fmla="*/ 35 w 104"/>
              <a:gd name="T29" fmla="*/ 34 h 183"/>
              <a:gd name="T30" fmla="*/ 35 w 104"/>
              <a:gd name="T31" fmla="*/ 148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4" h="183">
                <a:moveTo>
                  <a:pt x="92" y="182"/>
                </a:moveTo>
                <a:lnTo>
                  <a:pt x="92" y="182"/>
                </a:lnTo>
                <a:cubicBezTo>
                  <a:pt x="12" y="182"/>
                  <a:pt x="12" y="182"/>
                  <a:pt x="12" y="182"/>
                </a:cubicBezTo>
                <a:lnTo>
                  <a:pt x="0" y="171"/>
                </a:ln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2" y="0"/>
                  <a:pt x="12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3" y="0"/>
                  <a:pt x="103" y="11"/>
                  <a:pt x="103" y="23"/>
                </a:cubicBezTo>
                <a:cubicBezTo>
                  <a:pt x="103" y="171"/>
                  <a:pt x="103" y="171"/>
                  <a:pt x="103" y="171"/>
                </a:cubicBezTo>
                <a:cubicBezTo>
                  <a:pt x="103" y="171"/>
                  <a:pt x="103" y="182"/>
                  <a:pt x="92" y="182"/>
                </a:cubicBezTo>
                <a:close/>
                <a:moveTo>
                  <a:pt x="35" y="148"/>
                </a:moveTo>
                <a:lnTo>
                  <a:pt x="35" y="148"/>
                </a:lnTo>
                <a:cubicBezTo>
                  <a:pt x="80" y="148"/>
                  <a:pt x="80" y="148"/>
                  <a:pt x="80" y="148"/>
                </a:cubicBezTo>
                <a:cubicBezTo>
                  <a:pt x="80" y="34"/>
                  <a:pt x="80" y="34"/>
                  <a:pt x="80" y="34"/>
                </a:cubicBezTo>
                <a:cubicBezTo>
                  <a:pt x="35" y="34"/>
                  <a:pt x="35" y="34"/>
                  <a:pt x="35" y="34"/>
                </a:cubicBezTo>
                <a:lnTo>
                  <a:pt x="35" y="14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464">
            <a:extLst>
              <a:ext uri="{FF2B5EF4-FFF2-40B4-BE49-F238E27FC236}">
                <a16:creationId xmlns:a16="http://schemas.microsoft.com/office/drawing/2014/main" id="{7BBF50C6-6A4F-1748-AA87-5933B2EA2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8559" y="8480687"/>
            <a:ext cx="80784" cy="263422"/>
          </a:xfrm>
          <a:custGeom>
            <a:avLst/>
            <a:gdLst>
              <a:gd name="T0" fmla="*/ 91 w 103"/>
              <a:gd name="T1" fmla="*/ 331 h 332"/>
              <a:gd name="T2" fmla="*/ 91 w 103"/>
              <a:gd name="T3" fmla="*/ 331 h 332"/>
              <a:gd name="T4" fmla="*/ 11 w 103"/>
              <a:gd name="T5" fmla="*/ 331 h 332"/>
              <a:gd name="T6" fmla="*/ 0 w 103"/>
              <a:gd name="T7" fmla="*/ 320 h 332"/>
              <a:gd name="T8" fmla="*/ 0 w 103"/>
              <a:gd name="T9" fmla="*/ 12 h 332"/>
              <a:gd name="T10" fmla="*/ 11 w 103"/>
              <a:gd name="T11" fmla="*/ 0 h 332"/>
              <a:gd name="T12" fmla="*/ 91 w 103"/>
              <a:gd name="T13" fmla="*/ 0 h 332"/>
              <a:gd name="T14" fmla="*/ 102 w 103"/>
              <a:gd name="T15" fmla="*/ 12 h 332"/>
              <a:gd name="T16" fmla="*/ 102 w 103"/>
              <a:gd name="T17" fmla="*/ 320 h 332"/>
              <a:gd name="T18" fmla="*/ 91 w 103"/>
              <a:gd name="T19" fmla="*/ 331 h 332"/>
              <a:gd name="T20" fmla="*/ 34 w 103"/>
              <a:gd name="T21" fmla="*/ 297 h 332"/>
              <a:gd name="T22" fmla="*/ 34 w 103"/>
              <a:gd name="T23" fmla="*/ 297 h 332"/>
              <a:gd name="T24" fmla="*/ 80 w 103"/>
              <a:gd name="T25" fmla="*/ 297 h 332"/>
              <a:gd name="T26" fmla="*/ 80 w 103"/>
              <a:gd name="T27" fmla="*/ 35 h 332"/>
              <a:gd name="T28" fmla="*/ 34 w 103"/>
              <a:gd name="T29" fmla="*/ 35 h 332"/>
              <a:gd name="T30" fmla="*/ 34 w 103"/>
              <a:gd name="T31" fmla="*/ 297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3" h="332">
                <a:moveTo>
                  <a:pt x="91" y="331"/>
                </a:moveTo>
                <a:lnTo>
                  <a:pt x="91" y="331"/>
                </a:lnTo>
                <a:cubicBezTo>
                  <a:pt x="11" y="331"/>
                  <a:pt x="11" y="331"/>
                  <a:pt x="11" y="331"/>
                </a:cubicBezTo>
                <a:lnTo>
                  <a:pt x="0" y="320"/>
                </a:lnTo>
                <a:cubicBezTo>
                  <a:pt x="0" y="12"/>
                  <a:pt x="0" y="12"/>
                  <a:pt x="0" y="12"/>
                </a:cubicBezTo>
                <a:lnTo>
                  <a:pt x="11" y="0"/>
                </a:lnTo>
                <a:cubicBezTo>
                  <a:pt x="91" y="0"/>
                  <a:pt x="91" y="0"/>
                  <a:pt x="91" y="0"/>
                </a:cubicBezTo>
                <a:cubicBezTo>
                  <a:pt x="102" y="0"/>
                  <a:pt x="102" y="12"/>
                  <a:pt x="102" y="12"/>
                </a:cubicBezTo>
                <a:cubicBezTo>
                  <a:pt x="102" y="320"/>
                  <a:pt x="102" y="320"/>
                  <a:pt x="102" y="320"/>
                </a:cubicBezTo>
                <a:cubicBezTo>
                  <a:pt x="102" y="320"/>
                  <a:pt x="102" y="331"/>
                  <a:pt x="91" y="331"/>
                </a:cubicBezTo>
                <a:close/>
                <a:moveTo>
                  <a:pt x="34" y="297"/>
                </a:moveTo>
                <a:lnTo>
                  <a:pt x="34" y="297"/>
                </a:lnTo>
                <a:cubicBezTo>
                  <a:pt x="80" y="297"/>
                  <a:pt x="80" y="297"/>
                  <a:pt x="80" y="297"/>
                </a:cubicBezTo>
                <a:cubicBezTo>
                  <a:pt x="80" y="35"/>
                  <a:pt x="80" y="35"/>
                  <a:pt x="80" y="35"/>
                </a:cubicBezTo>
                <a:cubicBezTo>
                  <a:pt x="34" y="35"/>
                  <a:pt x="34" y="35"/>
                  <a:pt x="34" y="35"/>
                </a:cubicBezTo>
                <a:lnTo>
                  <a:pt x="34" y="29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465">
            <a:extLst>
              <a:ext uri="{FF2B5EF4-FFF2-40B4-BE49-F238E27FC236}">
                <a16:creationId xmlns:a16="http://schemas.microsoft.com/office/drawing/2014/main" id="{2EA765C3-550F-2D47-9803-6C6EBD8E2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4466" y="8361268"/>
            <a:ext cx="84295" cy="382840"/>
          </a:xfrm>
          <a:custGeom>
            <a:avLst/>
            <a:gdLst>
              <a:gd name="T0" fmla="*/ 91 w 104"/>
              <a:gd name="T1" fmla="*/ 479 h 480"/>
              <a:gd name="T2" fmla="*/ 91 w 104"/>
              <a:gd name="T3" fmla="*/ 479 h 480"/>
              <a:gd name="T4" fmla="*/ 12 w 104"/>
              <a:gd name="T5" fmla="*/ 479 h 480"/>
              <a:gd name="T6" fmla="*/ 0 w 104"/>
              <a:gd name="T7" fmla="*/ 468 h 480"/>
              <a:gd name="T8" fmla="*/ 0 w 104"/>
              <a:gd name="T9" fmla="*/ 11 h 480"/>
              <a:gd name="T10" fmla="*/ 12 w 104"/>
              <a:gd name="T11" fmla="*/ 0 h 480"/>
              <a:gd name="T12" fmla="*/ 91 w 104"/>
              <a:gd name="T13" fmla="*/ 0 h 480"/>
              <a:gd name="T14" fmla="*/ 103 w 104"/>
              <a:gd name="T15" fmla="*/ 11 h 480"/>
              <a:gd name="T16" fmla="*/ 103 w 104"/>
              <a:gd name="T17" fmla="*/ 468 h 480"/>
              <a:gd name="T18" fmla="*/ 91 w 104"/>
              <a:gd name="T19" fmla="*/ 479 h 480"/>
              <a:gd name="T20" fmla="*/ 34 w 104"/>
              <a:gd name="T21" fmla="*/ 445 h 480"/>
              <a:gd name="T22" fmla="*/ 34 w 104"/>
              <a:gd name="T23" fmla="*/ 445 h 480"/>
              <a:gd name="T24" fmla="*/ 80 w 104"/>
              <a:gd name="T25" fmla="*/ 445 h 480"/>
              <a:gd name="T26" fmla="*/ 80 w 104"/>
              <a:gd name="T27" fmla="*/ 34 h 480"/>
              <a:gd name="T28" fmla="*/ 34 w 104"/>
              <a:gd name="T29" fmla="*/ 34 h 480"/>
              <a:gd name="T30" fmla="*/ 34 w 104"/>
              <a:gd name="T31" fmla="*/ 445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4" h="480">
                <a:moveTo>
                  <a:pt x="91" y="479"/>
                </a:moveTo>
                <a:lnTo>
                  <a:pt x="91" y="479"/>
                </a:lnTo>
                <a:cubicBezTo>
                  <a:pt x="12" y="479"/>
                  <a:pt x="12" y="479"/>
                  <a:pt x="12" y="479"/>
                </a:cubicBezTo>
                <a:lnTo>
                  <a:pt x="0" y="468"/>
                </a:lnTo>
                <a:cubicBezTo>
                  <a:pt x="0" y="11"/>
                  <a:pt x="0" y="11"/>
                  <a:pt x="0" y="11"/>
                </a:cubicBezTo>
                <a:lnTo>
                  <a:pt x="12" y="0"/>
                </a:lnTo>
                <a:cubicBezTo>
                  <a:pt x="91" y="0"/>
                  <a:pt x="91" y="0"/>
                  <a:pt x="91" y="0"/>
                </a:cubicBezTo>
                <a:cubicBezTo>
                  <a:pt x="103" y="0"/>
                  <a:pt x="103" y="11"/>
                  <a:pt x="103" y="11"/>
                </a:cubicBezTo>
                <a:cubicBezTo>
                  <a:pt x="103" y="468"/>
                  <a:pt x="103" y="468"/>
                  <a:pt x="103" y="468"/>
                </a:cubicBezTo>
                <a:cubicBezTo>
                  <a:pt x="103" y="468"/>
                  <a:pt x="103" y="479"/>
                  <a:pt x="91" y="479"/>
                </a:cubicBezTo>
                <a:close/>
                <a:moveTo>
                  <a:pt x="34" y="445"/>
                </a:moveTo>
                <a:lnTo>
                  <a:pt x="34" y="445"/>
                </a:lnTo>
                <a:cubicBezTo>
                  <a:pt x="80" y="445"/>
                  <a:pt x="80" y="445"/>
                  <a:pt x="80" y="445"/>
                </a:cubicBezTo>
                <a:cubicBezTo>
                  <a:pt x="80" y="34"/>
                  <a:pt x="80" y="34"/>
                  <a:pt x="80" y="34"/>
                </a:cubicBezTo>
                <a:cubicBezTo>
                  <a:pt x="34" y="34"/>
                  <a:pt x="34" y="34"/>
                  <a:pt x="34" y="34"/>
                </a:cubicBezTo>
                <a:lnTo>
                  <a:pt x="34" y="4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74" name="Group 38">
            <a:extLst>
              <a:ext uri="{FF2B5EF4-FFF2-40B4-BE49-F238E27FC236}">
                <a16:creationId xmlns:a16="http://schemas.microsoft.com/office/drawing/2014/main" id="{33DC7081-9CE9-4E44-94A6-2F9ABD8218E3}"/>
              </a:ext>
            </a:extLst>
          </p:cNvPr>
          <p:cNvGrpSpPr/>
          <p:nvPr/>
        </p:nvGrpSpPr>
        <p:grpSpPr>
          <a:xfrm>
            <a:off x="8701103" y="4550230"/>
            <a:ext cx="2382675" cy="828103"/>
            <a:chOff x="6164441" y="11104223"/>
            <a:chExt cx="2382675" cy="828103"/>
          </a:xfrm>
        </p:grpSpPr>
        <p:sp>
          <p:nvSpPr>
            <p:cNvPr id="575" name="CuadroTexto 395">
              <a:extLst>
                <a:ext uri="{FF2B5EF4-FFF2-40B4-BE49-F238E27FC236}">
                  <a16:creationId xmlns:a16="http://schemas.microsoft.com/office/drawing/2014/main" id="{80C247D1-ED43-F547-BC8B-A792B1F8751C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576" name="Rectangle 40">
              <a:extLst>
                <a:ext uri="{FF2B5EF4-FFF2-40B4-BE49-F238E27FC236}">
                  <a16:creationId xmlns:a16="http://schemas.microsoft.com/office/drawing/2014/main" id="{A6FA8DD2-8660-2A48-8FB8-8114BDBC88FE}"/>
                </a:ext>
              </a:extLst>
            </p:cNvPr>
            <p:cNvSpPr/>
            <p:nvPr/>
          </p:nvSpPr>
          <p:spPr>
            <a:xfrm>
              <a:off x="6300389" y="11409106"/>
              <a:ext cx="216829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77" name="Group 38">
            <a:extLst>
              <a:ext uri="{FF2B5EF4-FFF2-40B4-BE49-F238E27FC236}">
                <a16:creationId xmlns:a16="http://schemas.microsoft.com/office/drawing/2014/main" id="{E6A89CD2-33B3-D64A-B7EC-F2B1AB9EEEDC}"/>
              </a:ext>
            </a:extLst>
          </p:cNvPr>
          <p:cNvGrpSpPr/>
          <p:nvPr/>
        </p:nvGrpSpPr>
        <p:grpSpPr>
          <a:xfrm>
            <a:off x="13374656" y="4568159"/>
            <a:ext cx="2382675" cy="828103"/>
            <a:chOff x="6164441" y="11104223"/>
            <a:chExt cx="2382675" cy="828103"/>
          </a:xfrm>
        </p:grpSpPr>
        <p:sp>
          <p:nvSpPr>
            <p:cNvPr id="615" name="CuadroTexto 395">
              <a:extLst>
                <a:ext uri="{FF2B5EF4-FFF2-40B4-BE49-F238E27FC236}">
                  <a16:creationId xmlns:a16="http://schemas.microsoft.com/office/drawing/2014/main" id="{C2FB028F-2E23-C64D-B54C-884B6EBA20BE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656" name="Rectangle 40">
              <a:extLst>
                <a:ext uri="{FF2B5EF4-FFF2-40B4-BE49-F238E27FC236}">
                  <a16:creationId xmlns:a16="http://schemas.microsoft.com/office/drawing/2014/main" id="{48704E29-AF92-0B4F-9281-1025D3B4EBC6}"/>
                </a:ext>
              </a:extLst>
            </p:cNvPr>
            <p:cNvSpPr/>
            <p:nvPr/>
          </p:nvSpPr>
          <p:spPr>
            <a:xfrm>
              <a:off x="6300389" y="11409106"/>
              <a:ext cx="216829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57" name="Group 38">
            <a:extLst>
              <a:ext uri="{FF2B5EF4-FFF2-40B4-BE49-F238E27FC236}">
                <a16:creationId xmlns:a16="http://schemas.microsoft.com/office/drawing/2014/main" id="{29852EC6-C155-084F-8228-46EDBD487153}"/>
              </a:ext>
            </a:extLst>
          </p:cNvPr>
          <p:cNvGrpSpPr/>
          <p:nvPr/>
        </p:nvGrpSpPr>
        <p:grpSpPr>
          <a:xfrm>
            <a:off x="10972115" y="6925877"/>
            <a:ext cx="2382675" cy="828103"/>
            <a:chOff x="6164441" y="11104223"/>
            <a:chExt cx="2382675" cy="828103"/>
          </a:xfrm>
        </p:grpSpPr>
        <p:sp>
          <p:nvSpPr>
            <p:cNvPr id="658" name="CuadroTexto 395">
              <a:extLst>
                <a:ext uri="{FF2B5EF4-FFF2-40B4-BE49-F238E27FC236}">
                  <a16:creationId xmlns:a16="http://schemas.microsoft.com/office/drawing/2014/main" id="{D73F77F9-733D-E240-A569-BE6D302D9FCE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59" name="Rectangle 40">
              <a:extLst>
                <a:ext uri="{FF2B5EF4-FFF2-40B4-BE49-F238E27FC236}">
                  <a16:creationId xmlns:a16="http://schemas.microsoft.com/office/drawing/2014/main" id="{9D1CCCF3-53B9-3441-9014-E9C7E000A8D2}"/>
                </a:ext>
              </a:extLst>
            </p:cNvPr>
            <p:cNvSpPr/>
            <p:nvPr/>
          </p:nvSpPr>
          <p:spPr>
            <a:xfrm>
              <a:off x="6300389" y="11409106"/>
              <a:ext cx="216829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60" name="Group 38">
            <a:extLst>
              <a:ext uri="{FF2B5EF4-FFF2-40B4-BE49-F238E27FC236}">
                <a16:creationId xmlns:a16="http://schemas.microsoft.com/office/drawing/2014/main" id="{293768C3-69B8-D34F-87EF-6F268F4AB090}"/>
              </a:ext>
            </a:extLst>
          </p:cNvPr>
          <p:cNvGrpSpPr/>
          <p:nvPr/>
        </p:nvGrpSpPr>
        <p:grpSpPr>
          <a:xfrm>
            <a:off x="8667124" y="9319453"/>
            <a:ext cx="2382675" cy="828103"/>
            <a:chOff x="6164441" y="11104223"/>
            <a:chExt cx="2382675" cy="828103"/>
          </a:xfrm>
        </p:grpSpPr>
        <p:sp>
          <p:nvSpPr>
            <p:cNvPr id="661" name="CuadroTexto 395">
              <a:extLst>
                <a:ext uri="{FF2B5EF4-FFF2-40B4-BE49-F238E27FC236}">
                  <a16:creationId xmlns:a16="http://schemas.microsoft.com/office/drawing/2014/main" id="{6FF1BAF5-41DC-7D4F-A467-6A63A5550B8A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62" name="Rectangle 40">
              <a:extLst>
                <a:ext uri="{FF2B5EF4-FFF2-40B4-BE49-F238E27FC236}">
                  <a16:creationId xmlns:a16="http://schemas.microsoft.com/office/drawing/2014/main" id="{9EED0B67-ADEF-FE4C-8897-ED5993F0ABD4}"/>
                </a:ext>
              </a:extLst>
            </p:cNvPr>
            <p:cNvSpPr/>
            <p:nvPr/>
          </p:nvSpPr>
          <p:spPr>
            <a:xfrm>
              <a:off x="6300389" y="11409106"/>
              <a:ext cx="216829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63" name="Group 38">
            <a:extLst>
              <a:ext uri="{FF2B5EF4-FFF2-40B4-BE49-F238E27FC236}">
                <a16:creationId xmlns:a16="http://schemas.microsoft.com/office/drawing/2014/main" id="{53978ABC-C7F1-EB41-9B02-BEFD5E557726}"/>
              </a:ext>
            </a:extLst>
          </p:cNvPr>
          <p:cNvGrpSpPr/>
          <p:nvPr/>
        </p:nvGrpSpPr>
        <p:grpSpPr>
          <a:xfrm>
            <a:off x="13392216" y="9292559"/>
            <a:ext cx="2382675" cy="828103"/>
            <a:chOff x="6164441" y="11104223"/>
            <a:chExt cx="2382675" cy="828103"/>
          </a:xfrm>
        </p:grpSpPr>
        <p:sp>
          <p:nvSpPr>
            <p:cNvPr id="664" name="CuadroTexto 395">
              <a:extLst>
                <a:ext uri="{FF2B5EF4-FFF2-40B4-BE49-F238E27FC236}">
                  <a16:creationId xmlns:a16="http://schemas.microsoft.com/office/drawing/2014/main" id="{4BAE09E0-4B24-F94B-8E23-243D167FA88A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65" name="Rectangle 40">
              <a:extLst>
                <a:ext uri="{FF2B5EF4-FFF2-40B4-BE49-F238E27FC236}">
                  <a16:creationId xmlns:a16="http://schemas.microsoft.com/office/drawing/2014/main" id="{FB20F773-CEF5-3147-BF16-F1EBC21CBC28}"/>
                </a:ext>
              </a:extLst>
            </p:cNvPr>
            <p:cNvSpPr/>
            <p:nvPr/>
          </p:nvSpPr>
          <p:spPr>
            <a:xfrm>
              <a:off x="6300389" y="11409106"/>
              <a:ext cx="216829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66" name="Group 38">
            <a:extLst>
              <a:ext uri="{FF2B5EF4-FFF2-40B4-BE49-F238E27FC236}">
                <a16:creationId xmlns:a16="http://schemas.microsoft.com/office/drawing/2014/main" id="{F636C7C6-C30D-1D4A-AC84-857CF3FA3D4E}"/>
              </a:ext>
            </a:extLst>
          </p:cNvPr>
          <p:cNvGrpSpPr/>
          <p:nvPr/>
        </p:nvGrpSpPr>
        <p:grpSpPr>
          <a:xfrm>
            <a:off x="6333320" y="566708"/>
            <a:ext cx="2621158" cy="1042483"/>
            <a:chOff x="5999600" y="11104223"/>
            <a:chExt cx="2621158" cy="1042483"/>
          </a:xfrm>
        </p:grpSpPr>
        <p:sp>
          <p:nvSpPr>
            <p:cNvPr id="667" name="CuadroTexto 395">
              <a:extLst>
                <a:ext uri="{FF2B5EF4-FFF2-40B4-BE49-F238E27FC236}">
                  <a16:creationId xmlns:a16="http://schemas.microsoft.com/office/drawing/2014/main" id="{283B761F-3D24-8047-8E39-E60D02031EA5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68" name="Rectangle 40">
              <a:extLst>
                <a:ext uri="{FF2B5EF4-FFF2-40B4-BE49-F238E27FC236}">
                  <a16:creationId xmlns:a16="http://schemas.microsoft.com/office/drawing/2014/main" id="{8DD70623-EDAD-8448-9AF7-0E99AE439C00}"/>
                </a:ext>
              </a:extLst>
            </p:cNvPr>
            <p:cNvSpPr/>
            <p:nvPr/>
          </p:nvSpPr>
          <p:spPr>
            <a:xfrm>
              <a:off x="5999600" y="11500375"/>
              <a:ext cx="26211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69" name="Group 38">
            <a:extLst>
              <a:ext uri="{FF2B5EF4-FFF2-40B4-BE49-F238E27FC236}">
                <a16:creationId xmlns:a16="http://schemas.microsoft.com/office/drawing/2014/main" id="{C9163482-B524-7D4F-BC4B-BB32A0E3261E}"/>
              </a:ext>
            </a:extLst>
          </p:cNvPr>
          <p:cNvGrpSpPr/>
          <p:nvPr/>
        </p:nvGrpSpPr>
        <p:grpSpPr>
          <a:xfrm>
            <a:off x="15414392" y="565074"/>
            <a:ext cx="2621158" cy="1042483"/>
            <a:chOff x="5999600" y="11104223"/>
            <a:chExt cx="2621158" cy="1042483"/>
          </a:xfrm>
        </p:grpSpPr>
        <p:sp>
          <p:nvSpPr>
            <p:cNvPr id="670" name="CuadroTexto 395">
              <a:extLst>
                <a:ext uri="{FF2B5EF4-FFF2-40B4-BE49-F238E27FC236}">
                  <a16:creationId xmlns:a16="http://schemas.microsoft.com/office/drawing/2014/main" id="{C4400171-8F4F-124A-A9F2-83B5C45886DD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71" name="Rectangle 40">
              <a:extLst>
                <a:ext uri="{FF2B5EF4-FFF2-40B4-BE49-F238E27FC236}">
                  <a16:creationId xmlns:a16="http://schemas.microsoft.com/office/drawing/2014/main" id="{958B0CA5-37C5-AF4C-BB2B-670E60428155}"/>
                </a:ext>
              </a:extLst>
            </p:cNvPr>
            <p:cNvSpPr/>
            <p:nvPr/>
          </p:nvSpPr>
          <p:spPr>
            <a:xfrm>
              <a:off x="5999600" y="11500375"/>
              <a:ext cx="26211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72" name="Group 38">
            <a:extLst>
              <a:ext uri="{FF2B5EF4-FFF2-40B4-BE49-F238E27FC236}">
                <a16:creationId xmlns:a16="http://schemas.microsoft.com/office/drawing/2014/main" id="{00C6AC0F-3DB1-6D48-9F95-0E55F3AA9DB7}"/>
              </a:ext>
            </a:extLst>
          </p:cNvPr>
          <p:cNvGrpSpPr/>
          <p:nvPr/>
        </p:nvGrpSpPr>
        <p:grpSpPr>
          <a:xfrm>
            <a:off x="6400053" y="12017582"/>
            <a:ext cx="2621158" cy="1042483"/>
            <a:chOff x="5999600" y="11104223"/>
            <a:chExt cx="2621158" cy="1042483"/>
          </a:xfrm>
        </p:grpSpPr>
        <p:sp>
          <p:nvSpPr>
            <p:cNvPr id="673" name="CuadroTexto 395">
              <a:extLst>
                <a:ext uri="{FF2B5EF4-FFF2-40B4-BE49-F238E27FC236}">
                  <a16:creationId xmlns:a16="http://schemas.microsoft.com/office/drawing/2014/main" id="{64B49FC4-FF62-A54F-AB71-AFA1D2524658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674" name="Rectangle 40">
              <a:extLst>
                <a:ext uri="{FF2B5EF4-FFF2-40B4-BE49-F238E27FC236}">
                  <a16:creationId xmlns:a16="http://schemas.microsoft.com/office/drawing/2014/main" id="{AC930B47-0282-D440-AD11-A971DBD65B13}"/>
                </a:ext>
              </a:extLst>
            </p:cNvPr>
            <p:cNvSpPr/>
            <p:nvPr/>
          </p:nvSpPr>
          <p:spPr>
            <a:xfrm>
              <a:off x="5999600" y="11500375"/>
              <a:ext cx="26211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75" name="Group 38">
            <a:extLst>
              <a:ext uri="{FF2B5EF4-FFF2-40B4-BE49-F238E27FC236}">
                <a16:creationId xmlns:a16="http://schemas.microsoft.com/office/drawing/2014/main" id="{AF1EACDB-223D-F147-8F1D-91A1CEBDCC48}"/>
              </a:ext>
            </a:extLst>
          </p:cNvPr>
          <p:cNvGrpSpPr/>
          <p:nvPr/>
        </p:nvGrpSpPr>
        <p:grpSpPr>
          <a:xfrm>
            <a:off x="15368732" y="12019560"/>
            <a:ext cx="2621158" cy="1042483"/>
            <a:chOff x="5999600" y="11104223"/>
            <a:chExt cx="2621158" cy="1042483"/>
          </a:xfrm>
        </p:grpSpPr>
        <p:sp>
          <p:nvSpPr>
            <p:cNvPr id="676" name="CuadroTexto 395">
              <a:extLst>
                <a:ext uri="{FF2B5EF4-FFF2-40B4-BE49-F238E27FC236}">
                  <a16:creationId xmlns:a16="http://schemas.microsoft.com/office/drawing/2014/main" id="{B26270E8-A8AE-CD4D-B3A8-580AF04A3B4C}"/>
                </a:ext>
              </a:extLst>
            </p:cNvPr>
            <p:cNvSpPr txBox="1"/>
            <p:nvPr/>
          </p:nvSpPr>
          <p:spPr>
            <a:xfrm>
              <a:off x="6164441" y="1110422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677" name="Rectangle 40">
              <a:extLst>
                <a:ext uri="{FF2B5EF4-FFF2-40B4-BE49-F238E27FC236}">
                  <a16:creationId xmlns:a16="http://schemas.microsoft.com/office/drawing/2014/main" id="{B7C9FE08-5062-E749-830D-4375D4E6838D}"/>
                </a:ext>
              </a:extLst>
            </p:cNvPr>
            <p:cNvSpPr/>
            <p:nvPr/>
          </p:nvSpPr>
          <p:spPr>
            <a:xfrm>
              <a:off x="5999600" y="11500375"/>
              <a:ext cx="26211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36858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24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6569CC"/>
      </a:accent1>
      <a:accent2>
        <a:srgbClr val="8FADEB"/>
      </a:accent2>
      <a:accent3>
        <a:srgbClr val="111295"/>
      </a:accent3>
      <a:accent4>
        <a:srgbClr val="7CC4B8"/>
      </a:accent4>
      <a:accent5>
        <a:srgbClr val="4552D1"/>
      </a:accent5>
      <a:accent6>
        <a:srgbClr val="8D8D8D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91410</TotalTime>
  <Words>868</Words>
  <Application>Microsoft Macintosh PowerPoint</Application>
  <PresentationFormat>Personalizado</PresentationFormat>
  <Paragraphs>258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16207</cp:revision>
  <dcterms:created xsi:type="dcterms:W3CDTF">2014-11-12T21:47:38Z</dcterms:created>
  <dcterms:modified xsi:type="dcterms:W3CDTF">2019-09-30T19:36:56Z</dcterms:modified>
  <cp:category/>
</cp:coreProperties>
</file>